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15" r:id="rId4"/>
  </p:sldMasterIdLst>
  <p:notesMasterIdLst>
    <p:notesMasterId r:id="rId16"/>
  </p:notesMasterIdLst>
  <p:sldIdLst>
    <p:sldId id="284" r:id="rId5"/>
    <p:sldId id="285" r:id="rId6"/>
    <p:sldId id="286" r:id="rId7"/>
    <p:sldId id="287" r:id="rId8"/>
    <p:sldId id="288" r:id="rId9"/>
    <p:sldId id="289" r:id="rId10"/>
    <p:sldId id="290" r:id="rId11"/>
    <p:sldId id="291" r:id="rId12"/>
    <p:sldId id="292" r:id="rId13"/>
    <p:sldId id="293" r:id="rId14"/>
    <p:sldId id="294" r:id="rId15"/>
  </p:sldIdLst>
  <p:sldSz cx="9144000" cy="5143500" type="screen16x9"/>
  <p:notesSz cx="6858000" cy="9144000"/>
  <p:defaultTextStyle>
    <a:defPPr>
      <a:defRPr lang="af-Z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1C12E8-1060-445B-B6C5-D09EBB8827C6}" v="5" dt="2026-06-11T06:37:40.223"/>
  </p1510:revLst>
</p1510:revInfo>
</file>

<file path=ppt/tableStyles.xml><?xml version="1.0" encoding="utf-8"?>
<a:tblStyleLst xmlns:a="http://schemas.openxmlformats.org/drawingml/2006/main" def="{19437158-B3C0-4E56-8A07-4E758ADC8105}">
  <a:tblStyle styleId="{19437158-B3C0-4E56-8A07-4E758ADC810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115" autoAdjust="0"/>
  </p:normalViewPr>
  <p:slideViewPr>
    <p:cSldViewPr snapToGrid="0">
      <p:cViewPr varScale="1">
        <p:scale>
          <a:sx n="79" d="100"/>
          <a:sy n="79" d="100"/>
        </p:scale>
        <p:origin x="149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tes" userId="70568131-745a-489b-b4fe-9e78c579dd6d" providerId="ADAL" clId="{E3DEF142-CC7A-44CA-B5B4-48BABF1A3E75}"/>
    <pc:docChg chg="undo custSel addSld delSld modSld sldOrd">
      <pc:chgData name="Megan Botes" userId="70568131-745a-489b-b4fe-9e78c579dd6d" providerId="ADAL" clId="{E3DEF142-CC7A-44CA-B5B4-48BABF1A3E75}" dt="2026-06-11T06:37:05.677" v="697" actId="20577"/>
      <pc:docMkLst>
        <pc:docMk/>
      </pc:docMkLst>
      <pc:sldChg chg="addSp delSp modSp new mod setBg addAnim delAnim modAnim setClrOvrMap modNotes modNotesTx">
        <pc:chgData name="Megan Botes" userId="70568131-745a-489b-b4fe-9e78c579dd6d" providerId="ADAL" clId="{E3DEF142-CC7A-44CA-B5B4-48BABF1A3E75}" dt="2026-06-11T06:36:34.310" v="681" actId="20577"/>
        <pc:sldMkLst>
          <pc:docMk/>
          <pc:sldMk cId="1018202862" sldId="289"/>
        </pc:sldMkLst>
      </pc:sldChg>
      <pc:sldChg chg="modSp mod">
        <pc:chgData name="Megan Botes" userId="70568131-745a-489b-b4fe-9e78c579dd6d" providerId="ADAL" clId="{E3DEF142-CC7A-44CA-B5B4-48BABF1A3E75}" dt="2026-06-11T06:37:05.677" v="697" actId="20577"/>
        <pc:sldMkLst>
          <pc:docMk/>
          <pc:sldMk cId="2786283672" sldId="290"/>
        </pc:sldMkLst>
        <pc:graphicFrameChg chg="modGraphic">
          <ac:chgData name="Megan Botes" userId="70568131-745a-489b-b4fe-9e78c579dd6d" providerId="ADAL" clId="{E3DEF142-CC7A-44CA-B5B4-48BABF1A3E75}" dt="2026-06-11T06:37:05.677" v="697" actId="20577"/>
          <ac:graphicFrameMkLst>
            <pc:docMk/>
            <pc:sldMk cId="2786283672" sldId="290"/>
            <ac:graphicFrameMk id="33" creationId="{13345A3F-4B4F-D9D8-776E-9F152FA08FB3}"/>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FBD8FB-7FCE-433C-9E4D-D18AF370818D}" type="doc">
      <dgm:prSet loTypeId="urn:microsoft.com/office/officeart/2016/7/layout/BasicLinearProcessNumbered" loCatId="process" qsTypeId="urn:microsoft.com/office/officeart/2005/8/quickstyle/simple1" qsCatId="simple" csTypeId="urn:microsoft.com/office/officeart/2005/8/colors/colorful5" csCatId="colorful"/>
      <dgm:spPr/>
      <dgm:t>
        <a:bodyPr/>
        <a:lstStyle/>
        <a:p>
          <a:endParaRPr lang="en-US"/>
        </a:p>
      </dgm:t>
    </dgm:pt>
    <dgm:pt modelId="{F8C85A41-DBF9-4D6D-A527-64EED3A77E5E}">
      <dgm:prSet/>
      <dgm:spPr/>
      <dgm:t>
        <a:bodyPr/>
        <a:lstStyle/>
        <a:p>
          <a:r>
            <a:rPr lang="en-ZA"/>
            <a:t>Define the term: human rights violation.</a:t>
          </a:r>
          <a:endParaRPr lang="en-US"/>
        </a:p>
      </dgm:t>
    </dgm:pt>
    <dgm:pt modelId="{76A7C665-C076-4A5C-AF3E-B086A8744974}" type="parTrans" cxnId="{7204FC40-4272-4B49-9CDD-64A9EB87D5A5}">
      <dgm:prSet/>
      <dgm:spPr/>
      <dgm:t>
        <a:bodyPr/>
        <a:lstStyle/>
        <a:p>
          <a:endParaRPr lang="en-US"/>
        </a:p>
      </dgm:t>
    </dgm:pt>
    <dgm:pt modelId="{75733B14-7199-4B1F-9AFA-064350C8040A}" type="sibTrans" cxnId="{7204FC40-4272-4B49-9CDD-64A9EB87D5A5}">
      <dgm:prSet phldrT="1" phldr="0"/>
      <dgm:spPr/>
      <dgm:t>
        <a:bodyPr/>
        <a:lstStyle/>
        <a:p>
          <a:r>
            <a:rPr lang="en-US"/>
            <a:t>1</a:t>
          </a:r>
        </a:p>
      </dgm:t>
    </dgm:pt>
    <dgm:pt modelId="{C065487D-58F8-49DC-8993-EBED664A7A20}">
      <dgm:prSet/>
      <dgm:spPr/>
      <dgm:t>
        <a:bodyPr/>
        <a:lstStyle/>
        <a:p>
          <a:r>
            <a:rPr lang="en-ZA"/>
            <a:t>Identify the types of violations. </a:t>
          </a:r>
          <a:endParaRPr lang="en-US"/>
        </a:p>
      </dgm:t>
    </dgm:pt>
    <dgm:pt modelId="{24F25AED-92D8-406B-9EF2-ECEF81E9D734}" type="parTrans" cxnId="{EE651F08-4DEE-462B-9749-EB7E73AA47F6}">
      <dgm:prSet/>
      <dgm:spPr/>
      <dgm:t>
        <a:bodyPr/>
        <a:lstStyle/>
        <a:p>
          <a:endParaRPr lang="en-US"/>
        </a:p>
      </dgm:t>
    </dgm:pt>
    <dgm:pt modelId="{D2D9513E-7C58-4DCE-B5A9-4DD3F9BC6B43}" type="sibTrans" cxnId="{EE651F08-4DEE-462B-9749-EB7E73AA47F6}">
      <dgm:prSet phldrT="2" phldr="0"/>
      <dgm:spPr/>
      <dgm:t>
        <a:bodyPr/>
        <a:lstStyle/>
        <a:p>
          <a:r>
            <a:rPr lang="en-US"/>
            <a:t>2</a:t>
          </a:r>
        </a:p>
      </dgm:t>
    </dgm:pt>
    <dgm:pt modelId="{DECF667D-5C04-4041-BB26-93F4C357BB50}">
      <dgm:prSet/>
      <dgm:spPr/>
      <dgm:t>
        <a:bodyPr/>
        <a:lstStyle/>
        <a:p>
          <a:r>
            <a:rPr lang="en-ZA"/>
            <a:t>Discuss counterstrategies to violations of human rights. </a:t>
          </a:r>
          <a:endParaRPr lang="en-US"/>
        </a:p>
      </dgm:t>
    </dgm:pt>
    <dgm:pt modelId="{BB1BF21E-D73A-4E6B-B26B-2D03ACCDCEEA}" type="parTrans" cxnId="{A1911BCB-5D0E-4F8E-ADAB-CCC4B879DD39}">
      <dgm:prSet/>
      <dgm:spPr/>
      <dgm:t>
        <a:bodyPr/>
        <a:lstStyle/>
        <a:p>
          <a:endParaRPr lang="en-US"/>
        </a:p>
      </dgm:t>
    </dgm:pt>
    <dgm:pt modelId="{E430AEE4-2871-421D-BFFA-7B3293EC5842}" type="sibTrans" cxnId="{A1911BCB-5D0E-4F8E-ADAB-CCC4B879DD39}">
      <dgm:prSet phldrT="3" phldr="0"/>
      <dgm:spPr/>
      <dgm:t>
        <a:bodyPr/>
        <a:lstStyle/>
        <a:p>
          <a:r>
            <a:rPr lang="en-US"/>
            <a:t>3</a:t>
          </a:r>
        </a:p>
      </dgm:t>
    </dgm:pt>
    <dgm:pt modelId="{41535E43-02A7-4119-9609-6B3A04AAF15C}" type="pres">
      <dgm:prSet presAssocID="{ADFBD8FB-7FCE-433C-9E4D-D18AF370818D}" presName="Name0" presStyleCnt="0">
        <dgm:presLayoutVars>
          <dgm:animLvl val="lvl"/>
          <dgm:resizeHandles val="exact"/>
        </dgm:presLayoutVars>
      </dgm:prSet>
      <dgm:spPr/>
    </dgm:pt>
    <dgm:pt modelId="{EB6636C9-0443-4537-B68D-C2C31F11730C}" type="pres">
      <dgm:prSet presAssocID="{F8C85A41-DBF9-4D6D-A527-64EED3A77E5E}" presName="compositeNode" presStyleCnt="0">
        <dgm:presLayoutVars>
          <dgm:bulletEnabled val="1"/>
        </dgm:presLayoutVars>
      </dgm:prSet>
      <dgm:spPr/>
    </dgm:pt>
    <dgm:pt modelId="{C284DA11-B6C4-4EC5-8A02-CC47188E4B08}" type="pres">
      <dgm:prSet presAssocID="{F8C85A41-DBF9-4D6D-A527-64EED3A77E5E}" presName="bgRect" presStyleLbl="bgAccFollowNode1" presStyleIdx="0" presStyleCnt="3"/>
      <dgm:spPr/>
    </dgm:pt>
    <dgm:pt modelId="{DFC8EF04-5BA2-4D99-854F-4274682340C8}" type="pres">
      <dgm:prSet presAssocID="{75733B14-7199-4B1F-9AFA-064350C8040A}" presName="sibTransNodeCircle" presStyleLbl="alignNode1" presStyleIdx="0" presStyleCnt="6">
        <dgm:presLayoutVars>
          <dgm:chMax val="0"/>
          <dgm:bulletEnabled/>
        </dgm:presLayoutVars>
      </dgm:prSet>
      <dgm:spPr/>
    </dgm:pt>
    <dgm:pt modelId="{4407A1BA-997A-40A6-A1A5-7BFB8EA09551}" type="pres">
      <dgm:prSet presAssocID="{F8C85A41-DBF9-4D6D-A527-64EED3A77E5E}" presName="bottomLine" presStyleLbl="alignNode1" presStyleIdx="1" presStyleCnt="6">
        <dgm:presLayoutVars/>
      </dgm:prSet>
      <dgm:spPr/>
    </dgm:pt>
    <dgm:pt modelId="{16344582-A349-4C60-974E-A465120E5413}" type="pres">
      <dgm:prSet presAssocID="{F8C85A41-DBF9-4D6D-A527-64EED3A77E5E}" presName="nodeText" presStyleLbl="bgAccFollowNode1" presStyleIdx="0" presStyleCnt="3">
        <dgm:presLayoutVars>
          <dgm:bulletEnabled val="1"/>
        </dgm:presLayoutVars>
      </dgm:prSet>
      <dgm:spPr/>
    </dgm:pt>
    <dgm:pt modelId="{E1893406-14C2-46DF-8F0F-E3B53A67F1B8}" type="pres">
      <dgm:prSet presAssocID="{75733B14-7199-4B1F-9AFA-064350C8040A}" presName="sibTrans" presStyleCnt="0"/>
      <dgm:spPr/>
    </dgm:pt>
    <dgm:pt modelId="{58281E9A-82FE-4D86-AC4B-877FD0D3F1F0}" type="pres">
      <dgm:prSet presAssocID="{C065487D-58F8-49DC-8993-EBED664A7A20}" presName="compositeNode" presStyleCnt="0">
        <dgm:presLayoutVars>
          <dgm:bulletEnabled val="1"/>
        </dgm:presLayoutVars>
      </dgm:prSet>
      <dgm:spPr/>
    </dgm:pt>
    <dgm:pt modelId="{D9DE8D20-2A9D-454A-9B53-48E724C5066D}" type="pres">
      <dgm:prSet presAssocID="{C065487D-58F8-49DC-8993-EBED664A7A20}" presName="bgRect" presStyleLbl="bgAccFollowNode1" presStyleIdx="1" presStyleCnt="3"/>
      <dgm:spPr/>
    </dgm:pt>
    <dgm:pt modelId="{50F722A8-A757-4828-94E0-5C0D8D7C0787}" type="pres">
      <dgm:prSet presAssocID="{D2D9513E-7C58-4DCE-B5A9-4DD3F9BC6B43}" presName="sibTransNodeCircle" presStyleLbl="alignNode1" presStyleIdx="2" presStyleCnt="6">
        <dgm:presLayoutVars>
          <dgm:chMax val="0"/>
          <dgm:bulletEnabled/>
        </dgm:presLayoutVars>
      </dgm:prSet>
      <dgm:spPr/>
    </dgm:pt>
    <dgm:pt modelId="{661675DA-20C0-462F-8E39-4D7C176D5175}" type="pres">
      <dgm:prSet presAssocID="{C065487D-58F8-49DC-8993-EBED664A7A20}" presName="bottomLine" presStyleLbl="alignNode1" presStyleIdx="3" presStyleCnt="6">
        <dgm:presLayoutVars/>
      </dgm:prSet>
      <dgm:spPr/>
    </dgm:pt>
    <dgm:pt modelId="{D8901D7F-38E4-4B64-90E3-865374A28305}" type="pres">
      <dgm:prSet presAssocID="{C065487D-58F8-49DC-8993-EBED664A7A20}" presName="nodeText" presStyleLbl="bgAccFollowNode1" presStyleIdx="1" presStyleCnt="3">
        <dgm:presLayoutVars>
          <dgm:bulletEnabled val="1"/>
        </dgm:presLayoutVars>
      </dgm:prSet>
      <dgm:spPr/>
    </dgm:pt>
    <dgm:pt modelId="{D1152D6D-B9DC-4336-87A6-2B7A87F11073}" type="pres">
      <dgm:prSet presAssocID="{D2D9513E-7C58-4DCE-B5A9-4DD3F9BC6B43}" presName="sibTrans" presStyleCnt="0"/>
      <dgm:spPr/>
    </dgm:pt>
    <dgm:pt modelId="{8CED4E1D-F306-4F75-BD03-7C9326426303}" type="pres">
      <dgm:prSet presAssocID="{DECF667D-5C04-4041-BB26-93F4C357BB50}" presName="compositeNode" presStyleCnt="0">
        <dgm:presLayoutVars>
          <dgm:bulletEnabled val="1"/>
        </dgm:presLayoutVars>
      </dgm:prSet>
      <dgm:spPr/>
    </dgm:pt>
    <dgm:pt modelId="{2196AD2F-E4C4-4DAD-8A68-99CBC1F42A11}" type="pres">
      <dgm:prSet presAssocID="{DECF667D-5C04-4041-BB26-93F4C357BB50}" presName="bgRect" presStyleLbl="bgAccFollowNode1" presStyleIdx="2" presStyleCnt="3"/>
      <dgm:spPr/>
    </dgm:pt>
    <dgm:pt modelId="{0FC56FFA-FC85-400F-B0A9-FD8F85442B9E}" type="pres">
      <dgm:prSet presAssocID="{E430AEE4-2871-421D-BFFA-7B3293EC5842}" presName="sibTransNodeCircle" presStyleLbl="alignNode1" presStyleIdx="4" presStyleCnt="6">
        <dgm:presLayoutVars>
          <dgm:chMax val="0"/>
          <dgm:bulletEnabled/>
        </dgm:presLayoutVars>
      </dgm:prSet>
      <dgm:spPr/>
    </dgm:pt>
    <dgm:pt modelId="{D29966AC-A5D3-4985-A610-D46A13FBC48E}" type="pres">
      <dgm:prSet presAssocID="{DECF667D-5C04-4041-BB26-93F4C357BB50}" presName="bottomLine" presStyleLbl="alignNode1" presStyleIdx="5" presStyleCnt="6">
        <dgm:presLayoutVars/>
      </dgm:prSet>
      <dgm:spPr/>
    </dgm:pt>
    <dgm:pt modelId="{A1A79C8C-674E-408C-8C0C-2845833C2D9F}" type="pres">
      <dgm:prSet presAssocID="{DECF667D-5C04-4041-BB26-93F4C357BB50}" presName="nodeText" presStyleLbl="bgAccFollowNode1" presStyleIdx="2" presStyleCnt="3">
        <dgm:presLayoutVars>
          <dgm:bulletEnabled val="1"/>
        </dgm:presLayoutVars>
      </dgm:prSet>
      <dgm:spPr/>
    </dgm:pt>
  </dgm:ptLst>
  <dgm:cxnLst>
    <dgm:cxn modelId="{E14FDF03-9A4B-4E75-99FE-88BDF4265A93}" type="presOf" srcId="{ADFBD8FB-7FCE-433C-9E4D-D18AF370818D}" destId="{41535E43-02A7-4119-9609-6B3A04AAF15C}" srcOrd="0" destOrd="0" presId="urn:microsoft.com/office/officeart/2016/7/layout/BasicLinearProcessNumbered"/>
    <dgm:cxn modelId="{EE651F08-4DEE-462B-9749-EB7E73AA47F6}" srcId="{ADFBD8FB-7FCE-433C-9E4D-D18AF370818D}" destId="{C065487D-58F8-49DC-8993-EBED664A7A20}" srcOrd="1" destOrd="0" parTransId="{24F25AED-92D8-406B-9EF2-ECEF81E9D734}" sibTransId="{D2D9513E-7C58-4DCE-B5A9-4DD3F9BC6B43}"/>
    <dgm:cxn modelId="{58FDBC16-025B-499C-85F0-E697EE20AEC3}" type="presOf" srcId="{DECF667D-5C04-4041-BB26-93F4C357BB50}" destId="{A1A79C8C-674E-408C-8C0C-2845833C2D9F}" srcOrd="1" destOrd="0" presId="urn:microsoft.com/office/officeart/2016/7/layout/BasicLinearProcessNumbered"/>
    <dgm:cxn modelId="{BD2E4620-D403-44F5-9914-79813AC0DEE9}" type="presOf" srcId="{C065487D-58F8-49DC-8993-EBED664A7A20}" destId="{D8901D7F-38E4-4B64-90E3-865374A28305}" srcOrd="1" destOrd="0" presId="urn:microsoft.com/office/officeart/2016/7/layout/BasicLinearProcessNumbered"/>
    <dgm:cxn modelId="{7204FC40-4272-4B49-9CDD-64A9EB87D5A5}" srcId="{ADFBD8FB-7FCE-433C-9E4D-D18AF370818D}" destId="{F8C85A41-DBF9-4D6D-A527-64EED3A77E5E}" srcOrd="0" destOrd="0" parTransId="{76A7C665-C076-4A5C-AF3E-B086A8744974}" sibTransId="{75733B14-7199-4B1F-9AFA-064350C8040A}"/>
    <dgm:cxn modelId="{8913BD6B-25A0-47CF-9D01-1F2AB3746084}" type="presOf" srcId="{F8C85A41-DBF9-4D6D-A527-64EED3A77E5E}" destId="{C284DA11-B6C4-4EC5-8A02-CC47188E4B08}" srcOrd="0" destOrd="0" presId="urn:microsoft.com/office/officeart/2016/7/layout/BasicLinearProcessNumbered"/>
    <dgm:cxn modelId="{CAD1C26E-AB59-4C42-8853-315502FB5324}" type="presOf" srcId="{DECF667D-5C04-4041-BB26-93F4C357BB50}" destId="{2196AD2F-E4C4-4DAD-8A68-99CBC1F42A11}" srcOrd="0" destOrd="0" presId="urn:microsoft.com/office/officeart/2016/7/layout/BasicLinearProcessNumbered"/>
    <dgm:cxn modelId="{D3812751-BE46-40DF-80DA-918481069BA3}" type="presOf" srcId="{F8C85A41-DBF9-4D6D-A527-64EED3A77E5E}" destId="{16344582-A349-4C60-974E-A465120E5413}" srcOrd="1" destOrd="0" presId="urn:microsoft.com/office/officeart/2016/7/layout/BasicLinearProcessNumbered"/>
    <dgm:cxn modelId="{096ADC72-D28B-40F3-8856-DB3ED837E983}" type="presOf" srcId="{E430AEE4-2871-421D-BFFA-7B3293EC5842}" destId="{0FC56FFA-FC85-400F-B0A9-FD8F85442B9E}" srcOrd="0" destOrd="0" presId="urn:microsoft.com/office/officeart/2016/7/layout/BasicLinearProcessNumbered"/>
    <dgm:cxn modelId="{58106190-B4F4-4FCF-AD5C-02A511865A8A}" type="presOf" srcId="{C065487D-58F8-49DC-8993-EBED664A7A20}" destId="{D9DE8D20-2A9D-454A-9B53-48E724C5066D}" srcOrd="0" destOrd="0" presId="urn:microsoft.com/office/officeart/2016/7/layout/BasicLinearProcessNumbered"/>
    <dgm:cxn modelId="{436251A0-DAF4-4816-BE6A-0E23A3E13760}" type="presOf" srcId="{D2D9513E-7C58-4DCE-B5A9-4DD3F9BC6B43}" destId="{50F722A8-A757-4828-94E0-5C0D8D7C0787}" srcOrd="0" destOrd="0" presId="urn:microsoft.com/office/officeart/2016/7/layout/BasicLinearProcessNumbered"/>
    <dgm:cxn modelId="{473DB7BF-E9AD-4A5D-A652-3413A9AD45BE}" type="presOf" srcId="{75733B14-7199-4B1F-9AFA-064350C8040A}" destId="{DFC8EF04-5BA2-4D99-854F-4274682340C8}" srcOrd="0" destOrd="0" presId="urn:microsoft.com/office/officeart/2016/7/layout/BasicLinearProcessNumbered"/>
    <dgm:cxn modelId="{A1911BCB-5D0E-4F8E-ADAB-CCC4B879DD39}" srcId="{ADFBD8FB-7FCE-433C-9E4D-D18AF370818D}" destId="{DECF667D-5C04-4041-BB26-93F4C357BB50}" srcOrd="2" destOrd="0" parTransId="{BB1BF21E-D73A-4E6B-B26B-2D03ACCDCEEA}" sibTransId="{E430AEE4-2871-421D-BFFA-7B3293EC5842}"/>
    <dgm:cxn modelId="{7A0FD1FB-0686-4A10-A3C1-952D5FAB66D8}" type="presParOf" srcId="{41535E43-02A7-4119-9609-6B3A04AAF15C}" destId="{EB6636C9-0443-4537-B68D-C2C31F11730C}" srcOrd="0" destOrd="0" presId="urn:microsoft.com/office/officeart/2016/7/layout/BasicLinearProcessNumbered"/>
    <dgm:cxn modelId="{34619ABC-B71C-4A37-A778-185A35639CFF}" type="presParOf" srcId="{EB6636C9-0443-4537-B68D-C2C31F11730C}" destId="{C284DA11-B6C4-4EC5-8A02-CC47188E4B08}" srcOrd="0" destOrd="0" presId="urn:microsoft.com/office/officeart/2016/7/layout/BasicLinearProcessNumbered"/>
    <dgm:cxn modelId="{408B1C58-BCB6-42B0-BFD0-DD8DDFF2716D}" type="presParOf" srcId="{EB6636C9-0443-4537-B68D-C2C31F11730C}" destId="{DFC8EF04-5BA2-4D99-854F-4274682340C8}" srcOrd="1" destOrd="0" presId="urn:microsoft.com/office/officeart/2016/7/layout/BasicLinearProcessNumbered"/>
    <dgm:cxn modelId="{82A3E7BC-C2D9-4F98-B392-C8EB191A4A1C}" type="presParOf" srcId="{EB6636C9-0443-4537-B68D-C2C31F11730C}" destId="{4407A1BA-997A-40A6-A1A5-7BFB8EA09551}" srcOrd="2" destOrd="0" presId="urn:microsoft.com/office/officeart/2016/7/layout/BasicLinearProcessNumbered"/>
    <dgm:cxn modelId="{54B6A838-2B0C-4216-992D-50DB0307F6CF}" type="presParOf" srcId="{EB6636C9-0443-4537-B68D-C2C31F11730C}" destId="{16344582-A349-4C60-974E-A465120E5413}" srcOrd="3" destOrd="0" presId="urn:microsoft.com/office/officeart/2016/7/layout/BasicLinearProcessNumbered"/>
    <dgm:cxn modelId="{A12FA602-8F15-4B8E-AC1A-4C5A2CE9ECBB}" type="presParOf" srcId="{41535E43-02A7-4119-9609-6B3A04AAF15C}" destId="{E1893406-14C2-46DF-8F0F-E3B53A67F1B8}" srcOrd="1" destOrd="0" presId="urn:microsoft.com/office/officeart/2016/7/layout/BasicLinearProcessNumbered"/>
    <dgm:cxn modelId="{F250AFB1-F7CC-480B-8E75-393F0E9CC0DE}" type="presParOf" srcId="{41535E43-02A7-4119-9609-6B3A04AAF15C}" destId="{58281E9A-82FE-4D86-AC4B-877FD0D3F1F0}" srcOrd="2" destOrd="0" presId="urn:microsoft.com/office/officeart/2016/7/layout/BasicLinearProcessNumbered"/>
    <dgm:cxn modelId="{81DAC660-6F3F-40D5-971D-E586F4A2FEAC}" type="presParOf" srcId="{58281E9A-82FE-4D86-AC4B-877FD0D3F1F0}" destId="{D9DE8D20-2A9D-454A-9B53-48E724C5066D}" srcOrd="0" destOrd="0" presId="urn:microsoft.com/office/officeart/2016/7/layout/BasicLinearProcessNumbered"/>
    <dgm:cxn modelId="{0F49F3EF-C664-4CE4-B7ED-7F421EE8BA35}" type="presParOf" srcId="{58281E9A-82FE-4D86-AC4B-877FD0D3F1F0}" destId="{50F722A8-A757-4828-94E0-5C0D8D7C0787}" srcOrd="1" destOrd="0" presId="urn:microsoft.com/office/officeart/2016/7/layout/BasicLinearProcessNumbered"/>
    <dgm:cxn modelId="{9D112296-7854-478A-8785-090C8E1742B3}" type="presParOf" srcId="{58281E9A-82FE-4D86-AC4B-877FD0D3F1F0}" destId="{661675DA-20C0-462F-8E39-4D7C176D5175}" srcOrd="2" destOrd="0" presId="urn:microsoft.com/office/officeart/2016/7/layout/BasicLinearProcessNumbered"/>
    <dgm:cxn modelId="{43988884-6B3F-4729-BE96-423428D0E7E3}" type="presParOf" srcId="{58281E9A-82FE-4D86-AC4B-877FD0D3F1F0}" destId="{D8901D7F-38E4-4B64-90E3-865374A28305}" srcOrd="3" destOrd="0" presId="urn:microsoft.com/office/officeart/2016/7/layout/BasicLinearProcessNumbered"/>
    <dgm:cxn modelId="{9F8E3523-597A-4BDB-B0D9-D5CF60005A6B}" type="presParOf" srcId="{41535E43-02A7-4119-9609-6B3A04AAF15C}" destId="{D1152D6D-B9DC-4336-87A6-2B7A87F11073}" srcOrd="3" destOrd="0" presId="urn:microsoft.com/office/officeart/2016/7/layout/BasicLinearProcessNumbered"/>
    <dgm:cxn modelId="{F61D23D8-4F1C-4885-86C3-86A746B6B175}" type="presParOf" srcId="{41535E43-02A7-4119-9609-6B3A04AAF15C}" destId="{8CED4E1D-F306-4F75-BD03-7C9326426303}" srcOrd="4" destOrd="0" presId="urn:microsoft.com/office/officeart/2016/7/layout/BasicLinearProcessNumbered"/>
    <dgm:cxn modelId="{A500C29F-0A8E-49F6-B88F-1AB11D0F27AF}" type="presParOf" srcId="{8CED4E1D-F306-4F75-BD03-7C9326426303}" destId="{2196AD2F-E4C4-4DAD-8A68-99CBC1F42A11}" srcOrd="0" destOrd="0" presId="urn:microsoft.com/office/officeart/2016/7/layout/BasicLinearProcessNumbered"/>
    <dgm:cxn modelId="{AAF91F0F-E99C-4E18-BB10-3F9DF470DDE0}" type="presParOf" srcId="{8CED4E1D-F306-4F75-BD03-7C9326426303}" destId="{0FC56FFA-FC85-400F-B0A9-FD8F85442B9E}" srcOrd="1" destOrd="0" presId="urn:microsoft.com/office/officeart/2016/7/layout/BasicLinearProcessNumbered"/>
    <dgm:cxn modelId="{3A478D3B-5599-4499-AF8A-1DDB14A5E95A}" type="presParOf" srcId="{8CED4E1D-F306-4F75-BD03-7C9326426303}" destId="{D29966AC-A5D3-4985-A610-D46A13FBC48E}" srcOrd="2" destOrd="0" presId="urn:microsoft.com/office/officeart/2016/7/layout/BasicLinearProcessNumbered"/>
    <dgm:cxn modelId="{727E076B-24A6-46C7-897F-C55FCB34B8E8}" type="presParOf" srcId="{8CED4E1D-F306-4F75-BD03-7C9326426303}" destId="{A1A79C8C-674E-408C-8C0C-2845833C2D9F}"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9CAF8C-E441-4267-9DB2-BFF42C38250C}" type="doc">
      <dgm:prSet loTypeId="urn:microsoft.com/office/officeart/2005/8/layout/vList5" loCatId="list" qsTypeId="urn:microsoft.com/office/officeart/2005/8/quickstyle/simple1" qsCatId="simple" csTypeId="urn:microsoft.com/office/officeart/2005/8/colors/colorful1" csCatId="colorful"/>
      <dgm:spPr/>
      <dgm:t>
        <a:bodyPr/>
        <a:lstStyle/>
        <a:p>
          <a:endParaRPr lang="en-US"/>
        </a:p>
      </dgm:t>
    </dgm:pt>
    <dgm:pt modelId="{F1E0A125-FF52-4435-B538-DDD9A7731654}">
      <dgm:prSet/>
      <dgm:spPr/>
      <dgm:t>
        <a:bodyPr/>
        <a:lstStyle/>
        <a:p>
          <a:r>
            <a:rPr lang="en-GB"/>
            <a:t>Discrimination and inequality </a:t>
          </a:r>
          <a:endParaRPr lang="en-US"/>
        </a:p>
      </dgm:t>
    </dgm:pt>
    <dgm:pt modelId="{51B32506-109C-438E-BDF0-34B92FE17A49}" type="parTrans" cxnId="{7147EC4F-B0AD-4729-A133-992134CD4736}">
      <dgm:prSet/>
      <dgm:spPr/>
      <dgm:t>
        <a:bodyPr/>
        <a:lstStyle/>
        <a:p>
          <a:endParaRPr lang="en-US"/>
        </a:p>
      </dgm:t>
    </dgm:pt>
    <dgm:pt modelId="{85720910-6D7D-4417-8721-445D61CFE84F}" type="sibTrans" cxnId="{7147EC4F-B0AD-4729-A133-992134CD4736}">
      <dgm:prSet/>
      <dgm:spPr/>
      <dgm:t>
        <a:bodyPr/>
        <a:lstStyle/>
        <a:p>
          <a:endParaRPr lang="en-US"/>
        </a:p>
      </dgm:t>
    </dgm:pt>
    <dgm:pt modelId="{63E4F9A5-C920-44F6-AC35-BCD9C81FEE12}">
      <dgm:prSet/>
      <dgm:spPr/>
      <dgm:t>
        <a:bodyPr/>
        <a:lstStyle/>
        <a:p>
          <a:r>
            <a:rPr lang="en-GB"/>
            <a:t>Violence and abuse </a:t>
          </a:r>
          <a:endParaRPr lang="en-US"/>
        </a:p>
      </dgm:t>
    </dgm:pt>
    <dgm:pt modelId="{08EDF935-F4DC-40D8-8D08-3EE585BBB807}" type="parTrans" cxnId="{B9F8F20E-2623-42E1-BB79-F5D0804994D5}">
      <dgm:prSet/>
      <dgm:spPr/>
      <dgm:t>
        <a:bodyPr/>
        <a:lstStyle/>
        <a:p>
          <a:endParaRPr lang="en-US"/>
        </a:p>
      </dgm:t>
    </dgm:pt>
    <dgm:pt modelId="{B873D4CE-0467-42BD-8D23-EB9458BB425B}" type="sibTrans" cxnId="{B9F8F20E-2623-42E1-BB79-F5D0804994D5}">
      <dgm:prSet/>
      <dgm:spPr/>
      <dgm:t>
        <a:bodyPr/>
        <a:lstStyle/>
        <a:p>
          <a:endParaRPr lang="en-US"/>
        </a:p>
      </dgm:t>
    </dgm:pt>
    <dgm:pt modelId="{EB27D6DA-AF00-4C44-9114-D44A8FE50BF2}">
      <dgm:prSet/>
      <dgm:spPr/>
      <dgm:t>
        <a:bodyPr/>
        <a:lstStyle/>
        <a:p>
          <a:r>
            <a:rPr lang="en-GB"/>
            <a:t>Violation of privacy </a:t>
          </a:r>
          <a:endParaRPr lang="en-US"/>
        </a:p>
      </dgm:t>
    </dgm:pt>
    <dgm:pt modelId="{89F9A2FF-FEEF-4A5B-84FC-C955BFCD6C8B}" type="parTrans" cxnId="{3699054D-5D3A-4F14-8427-307DEE5EF775}">
      <dgm:prSet/>
      <dgm:spPr/>
      <dgm:t>
        <a:bodyPr/>
        <a:lstStyle/>
        <a:p>
          <a:endParaRPr lang="en-US"/>
        </a:p>
      </dgm:t>
    </dgm:pt>
    <dgm:pt modelId="{CF59297C-C845-4917-995F-200761B348CB}" type="sibTrans" cxnId="{3699054D-5D3A-4F14-8427-307DEE5EF775}">
      <dgm:prSet/>
      <dgm:spPr/>
      <dgm:t>
        <a:bodyPr/>
        <a:lstStyle/>
        <a:p>
          <a:endParaRPr lang="en-US"/>
        </a:p>
      </dgm:t>
    </dgm:pt>
    <dgm:pt modelId="{A4B3B297-50A8-42D8-B140-8007861EE632}">
      <dgm:prSet/>
      <dgm:spPr/>
      <dgm:t>
        <a:bodyPr/>
        <a:lstStyle/>
        <a:p>
          <a:r>
            <a:rPr lang="en-GB"/>
            <a:t>Suppression of free speech </a:t>
          </a:r>
          <a:endParaRPr lang="en-US"/>
        </a:p>
      </dgm:t>
    </dgm:pt>
    <dgm:pt modelId="{7C2F4467-194E-4439-8444-B70CA3726A53}" type="parTrans" cxnId="{C8489C00-1770-4BBB-AA2C-CCDA56FCA020}">
      <dgm:prSet/>
      <dgm:spPr/>
      <dgm:t>
        <a:bodyPr/>
        <a:lstStyle/>
        <a:p>
          <a:endParaRPr lang="en-US"/>
        </a:p>
      </dgm:t>
    </dgm:pt>
    <dgm:pt modelId="{21574C64-C5CD-4C63-85EB-1133D0F0B57F}" type="sibTrans" cxnId="{C8489C00-1770-4BBB-AA2C-CCDA56FCA020}">
      <dgm:prSet/>
      <dgm:spPr/>
      <dgm:t>
        <a:bodyPr/>
        <a:lstStyle/>
        <a:p>
          <a:endParaRPr lang="en-US"/>
        </a:p>
      </dgm:t>
    </dgm:pt>
    <dgm:pt modelId="{68909E25-2631-4B3C-B0C8-091EEE12C60B}">
      <dgm:prSet/>
      <dgm:spPr/>
      <dgm:t>
        <a:bodyPr/>
        <a:lstStyle/>
        <a:p>
          <a:r>
            <a:rPr lang="en-GB"/>
            <a:t>Child labour and abuse</a:t>
          </a:r>
          <a:endParaRPr lang="en-US"/>
        </a:p>
      </dgm:t>
    </dgm:pt>
    <dgm:pt modelId="{75726488-29A5-4EC3-8B18-686EB42CF672}" type="parTrans" cxnId="{A9282CD5-6C69-4FC6-8507-92E97D2BDF9B}">
      <dgm:prSet/>
      <dgm:spPr/>
      <dgm:t>
        <a:bodyPr/>
        <a:lstStyle/>
        <a:p>
          <a:endParaRPr lang="en-US"/>
        </a:p>
      </dgm:t>
    </dgm:pt>
    <dgm:pt modelId="{9B433387-7644-4FA4-B7DC-6E5A45F3BC41}" type="sibTrans" cxnId="{A9282CD5-6C69-4FC6-8507-92E97D2BDF9B}">
      <dgm:prSet/>
      <dgm:spPr/>
      <dgm:t>
        <a:bodyPr/>
        <a:lstStyle/>
        <a:p>
          <a:endParaRPr lang="en-US"/>
        </a:p>
      </dgm:t>
    </dgm:pt>
    <dgm:pt modelId="{93D688BD-6DC2-4C42-A879-588345D0AF37}" type="pres">
      <dgm:prSet presAssocID="{7F9CAF8C-E441-4267-9DB2-BFF42C38250C}" presName="Name0" presStyleCnt="0">
        <dgm:presLayoutVars>
          <dgm:dir/>
          <dgm:animLvl val="lvl"/>
          <dgm:resizeHandles val="exact"/>
        </dgm:presLayoutVars>
      </dgm:prSet>
      <dgm:spPr/>
    </dgm:pt>
    <dgm:pt modelId="{BC3215F0-5BDB-4E6F-AA86-54454FC94C7D}" type="pres">
      <dgm:prSet presAssocID="{F1E0A125-FF52-4435-B538-DDD9A7731654}" presName="linNode" presStyleCnt="0"/>
      <dgm:spPr/>
    </dgm:pt>
    <dgm:pt modelId="{4DF26828-C1FE-4F41-8999-4BFA0DD9E376}" type="pres">
      <dgm:prSet presAssocID="{F1E0A125-FF52-4435-B538-DDD9A7731654}" presName="parentText" presStyleLbl="node1" presStyleIdx="0" presStyleCnt="5">
        <dgm:presLayoutVars>
          <dgm:chMax val="1"/>
          <dgm:bulletEnabled val="1"/>
        </dgm:presLayoutVars>
      </dgm:prSet>
      <dgm:spPr/>
    </dgm:pt>
    <dgm:pt modelId="{609A2FBC-7B21-4FD3-92DB-EB8826FB6381}" type="pres">
      <dgm:prSet presAssocID="{85720910-6D7D-4417-8721-445D61CFE84F}" presName="sp" presStyleCnt="0"/>
      <dgm:spPr/>
    </dgm:pt>
    <dgm:pt modelId="{3D9475E0-67B0-4DFF-9D27-24F538A71FE3}" type="pres">
      <dgm:prSet presAssocID="{63E4F9A5-C920-44F6-AC35-BCD9C81FEE12}" presName="linNode" presStyleCnt="0"/>
      <dgm:spPr/>
    </dgm:pt>
    <dgm:pt modelId="{ECED7F1E-B9D9-4C49-BC5F-21B90CD828D5}" type="pres">
      <dgm:prSet presAssocID="{63E4F9A5-C920-44F6-AC35-BCD9C81FEE12}" presName="parentText" presStyleLbl="node1" presStyleIdx="1" presStyleCnt="5">
        <dgm:presLayoutVars>
          <dgm:chMax val="1"/>
          <dgm:bulletEnabled val="1"/>
        </dgm:presLayoutVars>
      </dgm:prSet>
      <dgm:spPr/>
    </dgm:pt>
    <dgm:pt modelId="{6018BF2A-E239-4B65-8A94-D111D715F3C7}" type="pres">
      <dgm:prSet presAssocID="{B873D4CE-0467-42BD-8D23-EB9458BB425B}" presName="sp" presStyleCnt="0"/>
      <dgm:spPr/>
    </dgm:pt>
    <dgm:pt modelId="{A70AAAF1-9316-4241-B009-050BE315E0FD}" type="pres">
      <dgm:prSet presAssocID="{EB27D6DA-AF00-4C44-9114-D44A8FE50BF2}" presName="linNode" presStyleCnt="0"/>
      <dgm:spPr/>
    </dgm:pt>
    <dgm:pt modelId="{9C499B9B-B2A4-4A61-B2ED-6E962A50DC17}" type="pres">
      <dgm:prSet presAssocID="{EB27D6DA-AF00-4C44-9114-D44A8FE50BF2}" presName="parentText" presStyleLbl="node1" presStyleIdx="2" presStyleCnt="5">
        <dgm:presLayoutVars>
          <dgm:chMax val="1"/>
          <dgm:bulletEnabled val="1"/>
        </dgm:presLayoutVars>
      </dgm:prSet>
      <dgm:spPr/>
    </dgm:pt>
    <dgm:pt modelId="{0E10ECF7-3B33-47E9-B88F-1C9B72176DC6}" type="pres">
      <dgm:prSet presAssocID="{CF59297C-C845-4917-995F-200761B348CB}" presName="sp" presStyleCnt="0"/>
      <dgm:spPr/>
    </dgm:pt>
    <dgm:pt modelId="{CA396DA5-D758-4711-9358-0AAE4B2B4D0C}" type="pres">
      <dgm:prSet presAssocID="{A4B3B297-50A8-42D8-B140-8007861EE632}" presName="linNode" presStyleCnt="0"/>
      <dgm:spPr/>
    </dgm:pt>
    <dgm:pt modelId="{CB0FB688-F30F-45E8-8DB6-03991DF19806}" type="pres">
      <dgm:prSet presAssocID="{A4B3B297-50A8-42D8-B140-8007861EE632}" presName="parentText" presStyleLbl="node1" presStyleIdx="3" presStyleCnt="5">
        <dgm:presLayoutVars>
          <dgm:chMax val="1"/>
          <dgm:bulletEnabled val="1"/>
        </dgm:presLayoutVars>
      </dgm:prSet>
      <dgm:spPr/>
    </dgm:pt>
    <dgm:pt modelId="{B9780A0D-B72F-41F6-8C46-9191DE08CDDC}" type="pres">
      <dgm:prSet presAssocID="{21574C64-C5CD-4C63-85EB-1133D0F0B57F}" presName="sp" presStyleCnt="0"/>
      <dgm:spPr/>
    </dgm:pt>
    <dgm:pt modelId="{66B2EE3A-B2FE-4E88-B067-F4C953B7A1C9}" type="pres">
      <dgm:prSet presAssocID="{68909E25-2631-4B3C-B0C8-091EEE12C60B}" presName="linNode" presStyleCnt="0"/>
      <dgm:spPr/>
    </dgm:pt>
    <dgm:pt modelId="{4576B00E-51F0-4C31-A606-781F0043B7F4}" type="pres">
      <dgm:prSet presAssocID="{68909E25-2631-4B3C-B0C8-091EEE12C60B}" presName="parentText" presStyleLbl="node1" presStyleIdx="4" presStyleCnt="5">
        <dgm:presLayoutVars>
          <dgm:chMax val="1"/>
          <dgm:bulletEnabled val="1"/>
        </dgm:presLayoutVars>
      </dgm:prSet>
      <dgm:spPr/>
    </dgm:pt>
  </dgm:ptLst>
  <dgm:cxnLst>
    <dgm:cxn modelId="{C8489C00-1770-4BBB-AA2C-CCDA56FCA020}" srcId="{7F9CAF8C-E441-4267-9DB2-BFF42C38250C}" destId="{A4B3B297-50A8-42D8-B140-8007861EE632}" srcOrd="3" destOrd="0" parTransId="{7C2F4467-194E-4439-8444-B70CA3726A53}" sibTransId="{21574C64-C5CD-4C63-85EB-1133D0F0B57F}"/>
    <dgm:cxn modelId="{B9F8F20E-2623-42E1-BB79-F5D0804994D5}" srcId="{7F9CAF8C-E441-4267-9DB2-BFF42C38250C}" destId="{63E4F9A5-C920-44F6-AC35-BCD9C81FEE12}" srcOrd="1" destOrd="0" parTransId="{08EDF935-F4DC-40D8-8D08-3EE585BBB807}" sibTransId="{B873D4CE-0467-42BD-8D23-EB9458BB425B}"/>
    <dgm:cxn modelId="{6E36E130-DDD6-4620-8343-01C4AC58DE85}" type="presOf" srcId="{68909E25-2631-4B3C-B0C8-091EEE12C60B}" destId="{4576B00E-51F0-4C31-A606-781F0043B7F4}" srcOrd="0" destOrd="0" presId="urn:microsoft.com/office/officeart/2005/8/layout/vList5"/>
    <dgm:cxn modelId="{80362C36-9E55-43A8-8F55-BD826D8310D1}" type="presOf" srcId="{63E4F9A5-C920-44F6-AC35-BCD9C81FEE12}" destId="{ECED7F1E-B9D9-4C49-BC5F-21B90CD828D5}" srcOrd="0" destOrd="0" presId="urn:microsoft.com/office/officeart/2005/8/layout/vList5"/>
    <dgm:cxn modelId="{3608C95B-6BD3-46ED-A83F-00754450CA91}" type="presOf" srcId="{7F9CAF8C-E441-4267-9DB2-BFF42C38250C}" destId="{93D688BD-6DC2-4C42-A879-588345D0AF37}" srcOrd="0" destOrd="0" presId="urn:microsoft.com/office/officeart/2005/8/layout/vList5"/>
    <dgm:cxn modelId="{3699054D-5D3A-4F14-8427-307DEE5EF775}" srcId="{7F9CAF8C-E441-4267-9DB2-BFF42C38250C}" destId="{EB27D6DA-AF00-4C44-9114-D44A8FE50BF2}" srcOrd="2" destOrd="0" parTransId="{89F9A2FF-FEEF-4A5B-84FC-C955BFCD6C8B}" sibTransId="{CF59297C-C845-4917-995F-200761B348CB}"/>
    <dgm:cxn modelId="{5DC18E6E-7B40-4533-84E5-5F4C71C610B6}" type="presOf" srcId="{F1E0A125-FF52-4435-B538-DDD9A7731654}" destId="{4DF26828-C1FE-4F41-8999-4BFA0DD9E376}" srcOrd="0" destOrd="0" presId="urn:microsoft.com/office/officeart/2005/8/layout/vList5"/>
    <dgm:cxn modelId="{7147EC4F-B0AD-4729-A133-992134CD4736}" srcId="{7F9CAF8C-E441-4267-9DB2-BFF42C38250C}" destId="{F1E0A125-FF52-4435-B538-DDD9A7731654}" srcOrd="0" destOrd="0" parTransId="{51B32506-109C-438E-BDF0-34B92FE17A49}" sibTransId="{85720910-6D7D-4417-8721-445D61CFE84F}"/>
    <dgm:cxn modelId="{B5247CA1-5211-475C-B602-E9C1A25DF049}" type="presOf" srcId="{A4B3B297-50A8-42D8-B140-8007861EE632}" destId="{CB0FB688-F30F-45E8-8DB6-03991DF19806}" srcOrd="0" destOrd="0" presId="urn:microsoft.com/office/officeart/2005/8/layout/vList5"/>
    <dgm:cxn modelId="{218DF8D4-5279-44D9-B257-FB4160B48A93}" type="presOf" srcId="{EB27D6DA-AF00-4C44-9114-D44A8FE50BF2}" destId="{9C499B9B-B2A4-4A61-B2ED-6E962A50DC17}" srcOrd="0" destOrd="0" presId="urn:microsoft.com/office/officeart/2005/8/layout/vList5"/>
    <dgm:cxn modelId="{A9282CD5-6C69-4FC6-8507-92E97D2BDF9B}" srcId="{7F9CAF8C-E441-4267-9DB2-BFF42C38250C}" destId="{68909E25-2631-4B3C-B0C8-091EEE12C60B}" srcOrd="4" destOrd="0" parTransId="{75726488-29A5-4EC3-8B18-686EB42CF672}" sibTransId="{9B433387-7644-4FA4-B7DC-6E5A45F3BC41}"/>
    <dgm:cxn modelId="{636B289C-BAB3-42F0-AAA8-918F943EA33F}" type="presParOf" srcId="{93D688BD-6DC2-4C42-A879-588345D0AF37}" destId="{BC3215F0-5BDB-4E6F-AA86-54454FC94C7D}" srcOrd="0" destOrd="0" presId="urn:microsoft.com/office/officeart/2005/8/layout/vList5"/>
    <dgm:cxn modelId="{764AE026-20C0-433B-8B9E-B00D6F38BD64}" type="presParOf" srcId="{BC3215F0-5BDB-4E6F-AA86-54454FC94C7D}" destId="{4DF26828-C1FE-4F41-8999-4BFA0DD9E376}" srcOrd="0" destOrd="0" presId="urn:microsoft.com/office/officeart/2005/8/layout/vList5"/>
    <dgm:cxn modelId="{261D2EC1-92C9-4657-8C8F-AC7D3D252864}" type="presParOf" srcId="{93D688BD-6DC2-4C42-A879-588345D0AF37}" destId="{609A2FBC-7B21-4FD3-92DB-EB8826FB6381}" srcOrd="1" destOrd="0" presId="urn:microsoft.com/office/officeart/2005/8/layout/vList5"/>
    <dgm:cxn modelId="{3AAF64C9-ABE6-4ADE-9BC9-94300B4E6A15}" type="presParOf" srcId="{93D688BD-6DC2-4C42-A879-588345D0AF37}" destId="{3D9475E0-67B0-4DFF-9D27-24F538A71FE3}" srcOrd="2" destOrd="0" presId="urn:microsoft.com/office/officeart/2005/8/layout/vList5"/>
    <dgm:cxn modelId="{7C05AAE4-57A6-4250-BC5B-05D06BD716F3}" type="presParOf" srcId="{3D9475E0-67B0-4DFF-9D27-24F538A71FE3}" destId="{ECED7F1E-B9D9-4C49-BC5F-21B90CD828D5}" srcOrd="0" destOrd="0" presId="urn:microsoft.com/office/officeart/2005/8/layout/vList5"/>
    <dgm:cxn modelId="{55227660-E9F2-4394-9344-21A1500D482D}" type="presParOf" srcId="{93D688BD-6DC2-4C42-A879-588345D0AF37}" destId="{6018BF2A-E239-4B65-8A94-D111D715F3C7}" srcOrd="3" destOrd="0" presId="urn:microsoft.com/office/officeart/2005/8/layout/vList5"/>
    <dgm:cxn modelId="{ABE2AD6E-51FD-44AA-A9E7-4DC6FBD8EFD2}" type="presParOf" srcId="{93D688BD-6DC2-4C42-A879-588345D0AF37}" destId="{A70AAAF1-9316-4241-B009-050BE315E0FD}" srcOrd="4" destOrd="0" presId="urn:microsoft.com/office/officeart/2005/8/layout/vList5"/>
    <dgm:cxn modelId="{F8203C9A-1871-435D-B34B-7673A868AC76}" type="presParOf" srcId="{A70AAAF1-9316-4241-B009-050BE315E0FD}" destId="{9C499B9B-B2A4-4A61-B2ED-6E962A50DC17}" srcOrd="0" destOrd="0" presId="urn:microsoft.com/office/officeart/2005/8/layout/vList5"/>
    <dgm:cxn modelId="{50B7F3F4-1948-40A9-9F29-A442C3A8B1BF}" type="presParOf" srcId="{93D688BD-6DC2-4C42-A879-588345D0AF37}" destId="{0E10ECF7-3B33-47E9-B88F-1C9B72176DC6}" srcOrd="5" destOrd="0" presId="urn:microsoft.com/office/officeart/2005/8/layout/vList5"/>
    <dgm:cxn modelId="{EB1402F7-9135-4943-9087-0BCC04B00215}" type="presParOf" srcId="{93D688BD-6DC2-4C42-A879-588345D0AF37}" destId="{CA396DA5-D758-4711-9358-0AAE4B2B4D0C}" srcOrd="6" destOrd="0" presId="urn:microsoft.com/office/officeart/2005/8/layout/vList5"/>
    <dgm:cxn modelId="{4BA63A3A-AD3D-412F-B172-DAAFA3AC7418}" type="presParOf" srcId="{CA396DA5-D758-4711-9358-0AAE4B2B4D0C}" destId="{CB0FB688-F30F-45E8-8DB6-03991DF19806}" srcOrd="0" destOrd="0" presId="urn:microsoft.com/office/officeart/2005/8/layout/vList5"/>
    <dgm:cxn modelId="{3D03BB5C-8605-41D0-9400-82E04C069807}" type="presParOf" srcId="{93D688BD-6DC2-4C42-A879-588345D0AF37}" destId="{B9780A0D-B72F-41F6-8C46-9191DE08CDDC}" srcOrd="7" destOrd="0" presId="urn:microsoft.com/office/officeart/2005/8/layout/vList5"/>
    <dgm:cxn modelId="{7F401115-5BE0-4828-97CB-FB904F9FCFD4}" type="presParOf" srcId="{93D688BD-6DC2-4C42-A879-588345D0AF37}" destId="{66B2EE3A-B2FE-4E88-B067-F4C953B7A1C9}" srcOrd="8" destOrd="0" presId="urn:microsoft.com/office/officeart/2005/8/layout/vList5"/>
    <dgm:cxn modelId="{B30B9896-69F5-4105-9AD9-F6E3CE73616D}" type="presParOf" srcId="{66B2EE3A-B2FE-4E88-B067-F4C953B7A1C9}" destId="{4576B00E-51F0-4C31-A606-781F0043B7F4}"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00B766-A470-4BED-AF6D-780870B7EADD}" type="doc">
      <dgm:prSet loTypeId="urn:microsoft.com/office/officeart/2005/8/layout/process4" loCatId="process" qsTypeId="urn:microsoft.com/office/officeart/2005/8/quickstyle/simple1" qsCatId="simple" csTypeId="urn:microsoft.com/office/officeart/2005/8/colors/colorful1" csCatId="colorful"/>
      <dgm:spPr/>
      <dgm:t>
        <a:bodyPr/>
        <a:lstStyle/>
        <a:p>
          <a:endParaRPr lang="en-US"/>
        </a:p>
      </dgm:t>
    </dgm:pt>
    <dgm:pt modelId="{F57E0A66-5650-4DF6-97D2-2082DEC7CB0A}">
      <dgm:prSet/>
      <dgm:spPr/>
      <dgm:t>
        <a:bodyPr/>
        <a:lstStyle/>
        <a:p>
          <a:r>
            <a:rPr lang="en-GB"/>
            <a:t>A </a:t>
          </a:r>
          <a:r>
            <a:rPr lang="en-GB" b="1"/>
            <a:t>counterstrategy</a:t>
          </a:r>
          <a:r>
            <a:rPr lang="en-GB"/>
            <a:t> is a planned action used to oppose, reduce or stop a problem.</a:t>
          </a:r>
          <a:endParaRPr lang="en-US"/>
        </a:p>
      </dgm:t>
    </dgm:pt>
    <dgm:pt modelId="{8606741E-4FE5-40A8-ACD7-EBD5932FBC4C}" type="parTrans" cxnId="{F721EC83-6849-4AB1-9272-FE2C3BBF1543}">
      <dgm:prSet/>
      <dgm:spPr/>
      <dgm:t>
        <a:bodyPr/>
        <a:lstStyle/>
        <a:p>
          <a:endParaRPr lang="en-US"/>
        </a:p>
      </dgm:t>
    </dgm:pt>
    <dgm:pt modelId="{5F963D6F-B8B7-416A-870C-1A786C7AAF31}" type="sibTrans" cxnId="{F721EC83-6849-4AB1-9272-FE2C3BBF1543}">
      <dgm:prSet/>
      <dgm:spPr/>
      <dgm:t>
        <a:bodyPr/>
        <a:lstStyle/>
        <a:p>
          <a:endParaRPr lang="en-US"/>
        </a:p>
      </dgm:t>
    </dgm:pt>
    <dgm:pt modelId="{D3BA9D68-2ADE-4F5E-95D9-E322BE7CCFC3}">
      <dgm:prSet/>
      <dgm:spPr/>
      <dgm:t>
        <a:bodyPr/>
        <a:lstStyle/>
        <a:p>
          <a:r>
            <a:rPr lang="en-GB"/>
            <a:t>Counterstrategies can help:</a:t>
          </a:r>
          <a:endParaRPr lang="en-US"/>
        </a:p>
      </dgm:t>
    </dgm:pt>
    <dgm:pt modelId="{363F8D7C-E4C8-4854-8846-71B06CF120C9}" type="parTrans" cxnId="{5638A6C6-EE54-4E21-9327-9E9F0C9ECAE4}">
      <dgm:prSet/>
      <dgm:spPr/>
      <dgm:t>
        <a:bodyPr/>
        <a:lstStyle/>
        <a:p>
          <a:endParaRPr lang="en-US"/>
        </a:p>
      </dgm:t>
    </dgm:pt>
    <dgm:pt modelId="{09BE4122-F418-4125-8A2E-8D924DC7E3E6}" type="sibTrans" cxnId="{5638A6C6-EE54-4E21-9327-9E9F0C9ECAE4}">
      <dgm:prSet/>
      <dgm:spPr/>
      <dgm:t>
        <a:bodyPr/>
        <a:lstStyle/>
        <a:p>
          <a:endParaRPr lang="en-US"/>
        </a:p>
      </dgm:t>
    </dgm:pt>
    <dgm:pt modelId="{B69BED6B-DAAA-429F-9FCC-BA736287F4EA}">
      <dgm:prSet/>
      <dgm:spPr/>
      <dgm:t>
        <a:bodyPr/>
        <a:lstStyle/>
        <a:p>
          <a:r>
            <a:rPr lang="en-GB"/>
            <a:t>protect victims </a:t>
          </a:r>
          <a:endParaRPr lang="en-US"/>
        </a:p>
      </dgm:t>
    </dgm:pt>
    <dgm:pt modelId="{734B8D82-4C79-4D92-9090-027BFB77CD24}" type="parTrans" cxnId="{840C88EC-4B44-400E-A2D4-4BEFBDE92A3F}">
      <dgm:prSet/>
      <dgm:spPr/>
      <dgm:t>
        <a:bodyPr/>
        <a:lstStyle/>
        <a:p>
          <a:endParaRPr lang="en-US"/>
        </a:p>
      </dgm:t>
    </dgm:pt>
    <dgm:pt modelId="{1C330321-86F0-47C4-9399-3C545C79FF18}" type="sibTrans" cxnId="{840C88EC-4B44-400E-A2D4-4BEFBDE92A3F}">
      <dgm:prSet/>
      <dgm:spPr/>
      <dgm:t>
        <a:bodyPr/>
        <a:lstStyle/>
        <a:p>
          <a:endParaRPr lang="en-US"/>
        </a:p>
      </dgm:t>
    </dgm:pt>
    <dgm:pt modelId="{DD2897C1-E990-4363-A1FE-87C62FA2270B}">
      <dgm:prSet/>
      <dgm:spPr/>
      <dgm:t>
        <a:bodyPr/>
        <a:lstStyle/>
        <a:p>
          <a:r>
            <a:rPr lang="en-GB"/>
            <a:t>challenge unfair treatment </a:t>
          </a:r>
          <a:endParaRPr lang="en-US"/>
        </a:p>
      </dgm:t>
    </dgm:pt>
    <dgm:pt modelId="{596BD9DD-E553-43FE-AA7B-C15BAFC3642B}" type="parTrans" cxnId="{8936568E-F3BB-4E81-8536-56969304A2C4}">
      <dgm:prSet/>
      <dgm:spPr/>
      <dgm:t>
        <a:bodyPr/>
        <a:lstStyle/>
        <a:p>
          <a:endParaRPr lang="en-US"/>
        </a:p>
      </dgm:t>
    </dgm:pt>
    <dgm:pt modelId="{01123415-E133-475F-A706-87403031EFF1}" type="sibTrans" cxnId="{8936568E-F3BB-4E81-8536-56969304A2C4}">
      <dgm:prSet/>
      <dgm:spPr/>
      <dgm:t>
        <a:bodyPr/>
        <a:lstStyle/>
        <a:p>
          <a:endParaRPr lang="en-US"/>
        </a:p>
      </dgm:t>
    </dgm:pt>
    <dgm:pt modelId="{9422E444-9FBB-4C42-96EA-928FC077E9FD}">
      <dgm:prSet/>
      <dgm:spPr/>
      <dgm:t>
        <a:bodyPr/>
        <a:lstStyle/>
        <a:p>
          <a:r>
            <a:rPr lang="en-GB"/>
            <a:t>stop violations from continuing </a:t>
          </a:r>
          <a:endParaRPr lang="en-US"/>
        </a:p>
      </dgm:t>
    </dgm:pt>
    <dgm:pt modelId="{632AAEEA-D46D-4BEF-91A0-B14F967F2AB6}" type="parTrans" cxnId="{797F32F6-748C-4D59-927B-BB79145F1A41}">
      <dgm:prSet/>
      <dgm:spPr/>
      <dgm:t>
        <a:bodyPr/>
        <a:lstStyle/>
        <a:p>
          <a:endParaRPr lang="en-US"/>
        </a:p>
      </dgm:t>
    </dgm:pt>
    <dgm:pt modelId="{7A901665-2902-4969-8443-C663A549526C}" type="sibTrans" cxnId="{797F32F6-748C-4D59-927B-BB79145F1A41}">
      <dgm:prSet/>
      <dgm:spPr/>
      <dgm:t>
        <a:bodyPr/>
        <a:lstStyle/>
        <a:p>
          <a:endParaRPr lang="en-US"/>
        </a:p>
      </dgm:t>
    </dgm:pt>
    <dgm:pt modelId="{952A1419-E96F-47CE-B115-F8446F310E87}">
      <dgm:prSet/>
      <dgm:spPr/>
      <dgm:t>
        <a:bodyPr/>
        <a:lstStyle/>
        <a:p>
          <a:r>
            <a:rPr lang="en-GB"/>
            <a:t>promote justice and dignity</a:t>
          </a:r>
          <a:endParaRPr lang="en-US"/>
        </a:p>
      </dgm:t>
    </dgm:pt>
    <dgm:pt modelId="{5EC73449-60EB-4774-BDA5-8FB6D36287C5}" type="parTrans" cxnId="{538C77C6-BEC4-4A52-AB01-861BA402A856}">
      <dgm:prSet/>
      <dgm:spPr/>
      <dgm:t>
        <a:bodyPr/>
        <a:lstStyle/>
        <a:p>
          <a:endParaRPr lang="en-US"/>
        </a:p>
      </dgm:t>
    </dgm:pt>
    <dgm:pt modelId="{43335000-A3A0-4FEF-BEF6-3CBBB13BAA2C}" type="sibTrans" cxnId="{538C77C6-BEC4-4A52-AB01-861BA402A856}">
      <dgm:prSet/>
      <dgm:spPr/>
      <dgm:t>
        <a:bodyPr/>
        <a:lstStyle/>
        <a:p>
          <a:endParaRPr lang="en-US"/>
        </a:p>
      </dgm:t>
    </dgm:pt>
    <dgm:pt modelId="{DE09F4AC-C620-4287-96EE-9F5C915CC044}" type="pres">
      <dgm:prSet presAssocID="{4800B766-A470-4BED-AF6D-780870B7EADD}" presName="Name0" presStyleCnt="0">
        <dgm:presLayoutVars>
          <dgm:dir/>
          <dgm:animLvl val="lvl"/>
          <dgm:resizeHandles val="exact"/>
        </dgm:presLayoutVars>
      </dgm:prSet>
      <dgm:spPr/>
    </dgm:pt>
    <dgm:pt modelId="{A05F748A-52E0-46BE-97B1-2B1F466F91CD}" type="pres">
      <dgm:prSet presAssocID="{D3BA9D68-2ADE-4F5E-95D9-E322BE7CCFC3}" presName="boxAndChildren" presStyleCnt="0"/>
      <dgm:spPr/>
    </dgm:pt>
    <dgm:pt modelId="{E9A7132A-B0E0-44C1-BD22-8792B7F1F4A5}" type="pres">
      <dgm:prSet presAssocID="{D3BA9D68-2ADE-4F5E-95D9-E322BE7CCFC3}" presName="parentTextBox" presStyleLbl="node1" presStyleIdx="0" presStyleCnt="2"/>
      <dgm:spPr/>
    </dgm:pt>
    <dgm:pt modelId="{E2D8323B-D2EB-4C9D-BE81-9377CC2AA525}" type="pres">
      <dgm:prSet presAssocID="{D3BA9D68-2ADE-4F5E-95D9-E322BE7CCFC3}" presName="entireBox" presStyleLbl="node1" presStyleIdx="0" presStyleCnt="2"/>
      <dgm:spPr/>
    </dgm:pt>
    <dgm:pt modelId="{52130797-2B61-4CD7-BA62-35EEC48D7B25}" type="pres">
      <dgm:prSet presAssocID="{D3BA9D68-2ADE-4F5E-95D9-E322BE7CCFC3}" presName="descendantBox" presStyleCnt="0"/>
      <dgm:spPr/>
    </dgm:pt>
    <dgm:pt modelId="{D4F0B572-71CC-4E7A-9CBF-1D435A39FB99}" type="pres">
      <dgm:prSet presAssocID="{B69BED6B-DAAA-429F-9FCC-BA736287F4EA}" presName="childTextBox" presStyleLbl="fgAccFollowNode1" presStyleIdx="0" presStyleCnt="4">
        <dgm:presLayoutVars>
          <dgm:bulletEnabled val="1"/>
        </dgm:presLayoutVars>
      </dgm:prSet>
      <dgm:spPr/>
    </dgm:pt>
    <dgm:pt modelId="{9018210F-93B2-4B10-9872-C5DFA3D6375D}" type="pres">
      <dgm:prSet presAssocID="{DD2897C1-E990-4363-A1FE-87C62FA2270B}" presName="childTextBox" presStyleLbl="fgAccFollowNode1" presStyleIdx="1" presStyleCnt="4">
        <dgm:presLayoutVars>
          <dgm:bulletEnabled val="1"/>
        </dgm:presLayoutVars>
      </dgm:prSet>
      <dgm:spPr/>
    </dgm:pt>
    <dgm:pt modelId="{965C7F70-5967-49C2-8201-2FB91152E542}" type="pres">
      <dgm:prSet presAssocID="{9422E444-9FBB-4C42-96EA-928FC077E9FD}" presName="childTextBox" presStyleLbl="fgAccFollowNode1" presStyleIdx="2" presStyleCnt="4">
        <dgm:presLayoutVars>
          <dgm:bulletEnabled val="1"/>
        </dgm:presLayoutVars>
      </dgm:prSet>
      <dgm:spPr/>
    </dgm:pt>
    <dgm:pt modelId="{02D5E3E5-CAD5-4158-A85D-8259C6346290}" type="pres">
      <dgm:prSet presAssocID="{952A1419-E96F-47CE-B115-F8446F310E87}" presName="childTextBox" presStyleLbl="fgAccFollowNode1" presStyleIdx="3" presStyleCnt="4">
        <dgm:presLayoutVars>
          <dgm:bulletEnabled val="1"/>
        </dgm:presLayoutVars>
      </dgm:prSet>
      <dgm:spPr/>
    </dgm:pt>
    <dgm:pt modelId="{B13A6C6C-D469-4158-8BD6-1435DF4F4BFE}" type="pres">
      <dgm:prSet presAssocID="{5F963D6F-B8B7-416A-870C-1A786C7AAF31}" presName="sp" presStyleCnt="0"/>
      <dgm:spPr/>
    </dgm:pt>
    <dgm:pt modelId="{9A82506F-0BB3-48F2-8E4F-00C3EB7FFBB4}" type="pres">
      <dgm:prSet presAssocID="{F57E0A66-5650-4DF6-97D2-2082DEC7CB0A}" presName="arrowAndChildren" presStyleCnt="0"/>
      <dgm:spPr/>
    </dgm:pt>
    <dgm:pt modelId="{744223D2-D4AA-4B0E-B0E0-4A614C616FBC}" type="pres">
      <dgm:prSet presAssocID="{F57E0A66-5650-4DF6-97D2-2082DEC7CB0A}" presName="parentTextArrow" presStyleLbl="node1" presStyleIdx="1" presStyleCnt="2"/>
      <dgm:spPr/>
    </dgm:pt>
  </dgm:ptLst>
  <dgm:cxnLst>
    <dgm:cxn modelId="{64D1C301-8425-4E5A-854A-1F5816A1EBD3}" type="presOf" srcId="{D3BA9D68-2ADE-4F5E-95D9-E322BE7CCFC3}" destId="{E9A7132A-B0E0-44C1-BD22-8792B7F1F4A5}" srcOrd="0" destOrd="0" presId="urn:microsoft.com/office/officeart/2005/8/layout/process4"/>
    <dgm:cxn modelId="{1686670E-B695-4EB4-A4FA-BC98179E42C2}" type="presOf" srcId="{952A1419-E96F-47CE-B115-F8446F310E87}" destId="{02D5E3E5-CAD5-4158-A85D-8259C6346290}" srcOrd="0" destOrd="0" presId="urn:microsoft.com/office/officeart/2005/8/layout/process4"/>
    <dgm:cxn modelId="{873F5419-67BA-4DC7-9D0A-9FF0E90E1FE0}" type="presOf" srcId="{D3BA9D68-2ADE-4F5E-95D9-E322BE7CCFC3}" destId="{E2D8323B-D2EB-4C9D-BE81-9377CC2AA525}" srcOrd="1" destOrd="0" presId="urn:microsoft.com/office/officeart/2005/8/layout/process4"/>
    <dgm:cxn modelId="{175D2640-9D24-4C34-B929-B7537F9340C8}" type="presOf" srcId="{DD2897C1-E990-4363-A1FE-87C62FA2270B}" destId="{9018210F-93B2-4B10-9872-C5DFA3D6375D}" srcOrd="0" destOrd="0" presId="urn:microsoft.com/office/officeart/2005/8/layout/process4"/>
    <dgm:cxn modelId="{BA4B6B79-EADD-463D-AB62-73181D2F2B36}" type="presOf" srcId="{F57E0A66-5650-4DF6-97D2-2082DEC7CB0A}" destId="{744223D2-D4AA-4B0E-B0E0-4A614C616FBC}" srcOrd="0" destOrd="0" presId="urn:microsoft.com/office/officeart/2005/8/layout/process4"/>
    <dgm:cxn modelId="{F721EC83-6849-4AB1-9272-FE2C3BBF1543}" srcId="{4800B766-A470-4BED-AF6D-780870B7EADD}" destId="{F57E0A66-5650-4DF6-97D2-2082DEC7CB0A}" srcOrd="0" destOrd="0" parTransId="{8606741E-4FE5-40A8-ACD7-EBD5932FBC4C}" sibTransId="{5F963D6F-B8B7-416A-870C-1A786C7AAF31}"/>
    <dgm:cxn modelId="{8936568E-F3BB-4E81-8536-56969304A2C4}" srcId="{D3BA9D68-2ADE-4F5E-95D9-E322BE7CCFC3}" destId="{DD2897C1-E990-4363-A1FE-87C62FA2270B}" srcOrd="1" destOrd="0" parTransId="{596BD9DD-E553-43FE-AA7B-C15BAFC3642B}" sibTransId="{01123415-E133-475F-A706-87403031EFF1}"/>
    <dgm:cxn modelId="{C7E09F8F-DC77-4970-BAE5-B985A29AB719}" type="presOf" srcId="{9422E444-9FBB-4C42-96EA-928FC077E9FD}" destId="{965C7F70-5967-49C2-8201-2FB91152E542}" srcOrd="0" destOrd="0" presId="urn:microsoft.com/office/officeart/2005/8/layout/process4"/>
    <dgm:cxn modelId="{D7911E9C-83C5-4127-8E76-1AF9C24EC810}" type="presOf" srcId="{4800B766-A470-4BED-AF6D-780870B7EADD}" destId="{DE09F4AC-C620-4287-96EE-9F5C915CC044}" srcOrd="0" destOrd="0" presId="urn:microsoft.com/office/officeart/2005/8/layout/process4"/>
    <dgm:cxn modelId="{538C77C6-BEC4-4A52-AB01-861BA402A856}" srcId="{D3BA9D68-2ADE-4F5E-95D9-E322BE7CCFC3}" destId="{952A1419-E96F-47CE-B115-F8446F310E87}" srcOrd="3" destOrd="0" parTransId="{5EC73449-60EB-4774-BDA5-8FB6D36287C5}" sibTransId="{43335000-A3A0-4FEF-BEF6-3CBBB13BAA2C}"/>
    <dgm:cxn modelId="{5638A6C6-EE54-4E21-9327-9E9F0C9ECAE4}" srcId="{4800B766-A470-4BED-AF6D-780870B7EADD}" destId="{D3BA9D68-2ADE-4F5E-95D9-E322BE7CCFC3}" srcOrd="1" destOrd="0" parTransId="{363F8D7C-E4C8-4854-8846-71B06CF120C9}" sibTransId="{09BE4122-F418-4125-8A2E-8D924DC7E3E6}"/>
    <dgm:cxn modelId="{59FF3AEA-D879-4C59-A9E5-3A3267D79F77}" type="presOf" srcId="{B69BED6B-DAAA-429F-9FCC-BA736287F4EA}" destId="{D4F0B572-71CC-4E7A-9CBF-1D435A39FB99}" srcOrd="0" destOrd="0" presId="urn:microsoft.com/office/officeart/2005/8/layout/process4"/>
    <dgm:cxn modelId="{840C88EC-4B44-400E-A2D4-4BEFBDE92A3F}" srcId="{D3BA9D68-2ADE-4F5E-95D9-E322BE7CCFC3}" destId="{B69BED6B-DAAA-429F-9FCC-BA736287F4EA}" srcOrd="0" destOrd="0" parTransId="{734B8D82-4C79-4D92-9090-027BFB77CD24}" sibTransId="{1C330321-86F0-47C4-9399-3C545C79FF18}"/>
    <dgm:cxn modelId="{797F32F6-748C-4D59-927B-BB79145F1A41}" srcId="{D3BA9D68-2ADE-4F5E-95D9-E322BE7CCFC3}" destId="{9422E444-9FBB-4C42-96EA-928FC077E9FD}" srcOrd="2" destOrd="0" parTransId="{632AAEEA-D46D-4BEF-91A0-B14F967F2AB6}" sibTransId="{7A901665-2902-4969-8443-C663A549526C}"/>
    <dgm:cxn modelId="{2D5A9362-EB9F-4346-AC5E-15070D998B38}" type="presParOf" srcId="{DE09F4AC-C620-4287-96EE-9F5C915CC044}" destId="{A05F748A-52E0-46BE-97B1-2B1F466F91CD}" srcOrd="0" destOrd="0" presId="urn:microsoft.com/office/officeart/2005/8/layout/process4"/>
    <dgm:cxn modelId="{4B468CBB-31A0-4C70-8B75-668269BDC616}" type="presParOf" srcId="{A05F748A-52E0-46BE-97B1-2B1F466F91CD}" destId="{E9A7132A-B0E0-44C1-BD22-8792B7F1F4A5}" srcOrd="0" destOrd="0" presId="urn:microsoft.com/office/officeart/2005/8/layout/process4"/>
    <dgm:cxn modelId="{5F05E332-C6F6-42AA-B8C3-1D0B4857B99E}" type="presParOf" srcId="{A05F748A-52E0-46BE-97B1-2B1F466F91CD}" destId="{E2D8323B-D2EB-4C9D-BE81-9377CC2AA525}" srcOrd="1" destOrd="0" presId="urn:microsoft.com/office/officeart/2005/8/layout/process4"/>
    <dgm:cxn modelId="{9FAC4292-E6DC-46D5-8C31-62F1990F17B7}" type="presParOf" srcId="{A05F748A-52E0-46BE-97B1-2B1F466F91CD}" destId="{52130797-2B61-4CD7-BA62-35EEC48D7B25}" srcOrd="2" destOrd="0" presId="urn:microsoft.com/office/officeart/2005/8/layout/process4"/>
    <dgm:cxn modelId="{4D8FCFC3-B442-47E9-B747-09D0FD4A03EB}" type="presParOf" srcId="{52130797-2B61-4CD7-BA62-35EEC48D7B25}" destId="{D4F0B572-71CC-4E7A-9CBF-1D435A39FB99}" srcOrd="0" destOrd="0" presId="urn:microsoft.com/office/officeart/2005/8/layout/process4"/>
    <dgm:cxn modelId="{49B00D2B-A0A1-4F67-BB6D-2EF284ADD3BF}" type="presParOf" srcId="{52130797-2B61-4CD7-BA62-35EEC48D7B25}" destId="{9018210F-93B2-4B10-9872-C5DFA3D6375D}" srcOrd="1" destOrd="0" presId="urn:microsoft.com/office/officeart/2005/8/layout/process4"/>
    <dgm:cxn modelId="{2B62F22C-C3B8-43FC-8482-F6AC6B20EC38}" type="presParOf" srcId="{52130797-2B61-4CD7-BA62-35EEC48D7B25}" destId="{965C7F70-5967-49C2-8201-2FB91152E542}" srcOrd="2" destOrd="0" presId="urn:microsoft.com/office/officeart/2005/8/layout/process4"/>
    <dgm:cxn modelId="{E927A7B6-81D1-4F6B-8C69-BE3389539E1D}" type="presParOf" srcId="{52130797-2B61-4CD7-BA62-35EEC48D7B25}" destId="{02D5E3E5-CAD5-4158-A85D-8259C6346290}" srcOrd="3" destOrd="0" presId="urn:microsoft.com/office/officeart/2005/8/layout/process4"/>
    <dgm:cxn modelId="{0E0DF035-4125-4AF8-B8FB-D5E24D44D64A}" type="presParOf" srcId="{DE09F4AC-C620-4287-96EE-9F5C915CC044}" destId="{B13A6C6C-D469-4158-8BD6-1435DF4F4BFE}" srcOrd="1" destOrd="0" presId="urn:microsoft.com/office/officeart/2005/8/layout/process4"/>
    <dgm:cxn modelId="{9CCFD640-19CE-4EE6-99F5-FD8808DDEC54}" type="presParOf" srcId="{DE09F4AC-C620-4287-96EE-9F5C915CC044}" destId="{9A82506F-0BB3-48F2-8E4F-00C3EB7FFBB4}" srcOrd="2" destOrd="0" presId="urn:microsoft.com/office/officeart/2005/8/layout/process4"/>
    <dgm:cxn modelId="{392C0C1A-9A76-4A5B-A5DC-6CA4F7055F6B}" type="presParOf" srcId="{9A82506F-0BB3-48F2-8E4F-00C3EB7FFBB4}" destId="{744223D2-D4AA-4B0E-B0E0-4A614C616FB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652EC1-0855-4450-A1DE-A7C6031FFFE6}" type="doc">
      <dgm:prSet loTypeId="urn:microsoft.com/office/officeart/2005/8/layout/process4" loCatId="process" qsTypeId="urn:microsoft.com/office/officeart/2005/8/quickstyle/simple4" qsCatId="simple" csTypeId="urn:microsoft.com/office/officeart/2005/8/colors/colorful2" csCatId="colorful" phldr="1"/>
      <dgm:spPr/>
      <dgm:t>
        <a:bodyPr/>
        <a:lstStyle/>
        <a:p>
          <a:endParaRPr lang="en-US"/>
        </a:p>
      </dgm:t>
    </dgm:pt>
    <dgm:pt modelId="{5E56A540-92F9-4B49-A9BB-BC9BA93522C9}">
      <dgm:prSet/>
      <dgm:spPr/>
      <dgm:t>
        <a:bodyPr/>
        <a:lstStyle/>
        <a:p>
          <a:r>
            <a:rPr lang="en-GB"/>
            <a:t>Human rights are protected by law. </a:t>
          </a:r>
          <a:endParaRPr lang="en-US"/>
        </a:p>
      </dgm:t>
    </dgm:pt>
    <dgm:pt modelId="{EE49E0EB-E6BC-49EC-A922-95155EB6DA22}" type="parTrans" cxnId="{452A3878-3DB3-4FE4-A019-75CEC43F2DA5}">
      <dgm:prSet/>
      <dgm:spPr/>
      <dgm:t>
        <a:bodyPr/>
        <a:lstStyle/>
        <a:p>
          <a:endParaRPr lang="en-US"/>
        </a:p>
      </dgm:t>
    </dgm:pt>
    <dgm:pt modelId="{16ABC12E-24F1-48A1-89BC-9DC7BD0E8209}" type="sibTrans" cxnId="{452A3878-3DB3-4FE4-A019-75CEC43F2DA5}">
      <dgm:prSet/>
      <dgm:spPr/>
      <dgm:t>
        <a:bodyPr/>
        <a:lstStyle/>
        <a:p>
          <a:endParaRPr lang="en-US"/>
        </a:p>
      </dgm:t>
    </dgm:pt>
    <dgm:pt modelId="{EF75E9E4-D52A-4038-BA57-C790EB1A6338}">
      <dgm:prSet/>
      <dgm:spPr/>
      <dgm:t>
        <a:bodyPr/>
        <a:lstStyle/>
        <a:p>
          <a:r>
            <a:rPr lang="en-GB"/>
            <a:t>Victims can report violations to: </a:t>
          </a:r>
          <a:endParaRPr lang="en-US"/>
        </a:p>
      </dgm:t>
    </dgm:pt>
    <dgm:pt modelId="{7654E06A-3F9B-480B-AE86-D78867EA8C92}" type="parTrans" cxnId="{3519EBF4-E0A8-4D35-ACAF-7D6CD7A29E6D}">
      <dgm:prSet/>
      <dgm:spPr/>
      <dgm:t>
        <a:bodyPr/>
        <a:lstStyle/>
        <a:p>
          <a:endParaRPr lang="en-US"/>
        </a:p>
      </dgm:t>
    </dgm:pt>
    <dgm:pt modelId="{5F814F52-3314-4FCC-93EE-6AD45F510BB4}" type="sibTrans" cxnId="{3519EBF4-E0A8-4D35-ACAF-7D6CD7A29E6D}">
      <dgm:prSet/>
      <dgm:spPr/>
      <dgm:t>
        <a:bodyPr/>
        <a:lstStyle/>
        <a:p>
          <a:endParaRPr lang="en-US"/>
        </a:p>
      </dgm:t>
    </dgm:pt>
    <dgm:pt modelId="{D97DC46E-7A70-4946-ACFE-35B4BFA88B7E}">
      <dgm:prSet/>
      <dgm:spPr/>
      <dgm:t>
        <a:bodyPr/>
        <a:lstStyle/>
        <a:p>
          <a:r>
            <a:rPr lang="en-GB"/>
            <a:t>police </a:t>
          </a:r>
          <a:endParaRPr lang="en-US"/>
        </a:p>
      </dgm:t>
    </dgm:pt>
    <dgm:pt modelId="{4526162E-A749-4C08-828B-402E20E13FDB}" type="parTrans" cxnId="{D25D73FA-00CD-4C59-BAE6-41C5585DF95A}">
      <dgm:prSet/>
      <dgm:spPr/>
      <dgm:t>
        <a:bodyPr/>
        <a:lstStyle/>
        <a:p>
          <a:endParaRPr lang="en-US"/>
        </a:p>
      </dgm:t>
    </dgm:pt>
    <dgm:pt modelId="{0C92B28D-3862-4AC8-B4FB-DE7FB65BA085}" type="sibTrans" cxnId="{D25D73FA-00CD-4C59-BAE6-41C5585DF95A}">
      <dgm:prSet/>
      <dgm:spPr/>
      <dgm:t>
        <a:bodyPr/>
        <a:lstStyle/>
        <a:p>
          <a:endParaRPr lang="en-US"/>
        </a:p>
      </dgm:t>
    </dgm:pt>
    <dgm:pt modelId="{1319FE48-8E50-44BC-816A-B941769EBB80}">
      <dgm:prSet/>
      <dgm:spPr/>
      <dgm:t>
        <a:bodyPr/>
        <a:lstStyle/>
        <a:p>
          <a:r>
            <a:rPr lang="en-GB"/>
            <a:t>schools </a:t>
          </a:r>
          <a:endParaRPr lang="en-US"/>
        </a:p>
      </dgm:t>
    </dgm:pt>
    <dgm:pt modelId="{C0BFD00E-03D3-4B03-A6DC-53C9F72C6210}" type="parTrans" cxnId="{7F9FBBE2-67AD-4640-876A-2AD8F2C988CA}">
      <dgm:prSet/>
      <dgm:spPr/>
      <dgm:t>
        <a:bodyPr/>
        <a:lstStyle/>
        <a:p>
          <a:endParaRPr lang="en-US"/>
        </a:p>
      </dgm:t>
    </dgm:pt>
    <dgm:pt modelId="{8F8BC46F-B0B9-4683-873C-9AEEA4A2C17A}" type="sibTrans" cxnId="{7F9FBBE2-67AD-4640-876A-2AD8F2C988CA}">
      <dgm:prSet/>
      <dgm:spPr/>
      <dgm:t>
        <a:bodyPr/>
        <a:lstStyle/>
        <a:p>
          <a:endParaRPr lang="en-US"/>
        </a:p>
      </dgm:t>
    </dgm:pt>
    <dgm:pt modelId="{87776D28-F83A-418E-851D-A3F692E39418}">
      <dgm:prSet/>
      <dgm:spPr/>
      <dgm:t>
        <a:bodyPr/>
        <a:lstStyle/>
        <a:p>
          <a:r>
            <a:rPr lang="en-GB"/>
            <a:t>the Human Rights Commission </a:t>
          </a:r>
          <a:endParaRPr lang="en-US"/>
        </a:p>
      </dgm:t>
    </dgm:pt>
    <dgm:pt modelId="{CEBBD668-9B1A-49CE-9778-BA657DD7195F}" type="parTrans" cxnId="{6CB222AA-1166-4BE8-809F-1AE5A5CFECAB}">
      <dgm:prSet/>
      <dgm:spPr/>
      <dgm:t>
        <a:bodyPr/>
        <a:lstStyle/>
        <a:p>
          <a:endParaRPr lang="en-US"/>
        </a:p>
      </dgm:t>
    </dgm:pt>
    <dgm:pt modelId="{F70C4943-7855-4AA8-BDE6-28EC2AE80769}" type="sibTrans" cxnId="{6CB222AA-1166-4BE8-809F-1AE5A5CFECAB}">
      <dgm:prSet/>
      <dgm:spPr/>
      <dgm:t>
        <a:bodyPr/>
        <a:lstStyle/>
        <a:p>
          <a:endParaRPr lang="en-US"/>
        </a:p>
      </dgm:t>
    </dgm:pt>
    <dgm:pt modelId="{DA690888-1B5B-47B5-BB00-157129371F62}">
      <dgm:prSet/>
      <dgm:spPr/>
      <dgm:t>
        <a:bodyPr/>
        <a:lstStyle/>
        <a:p>
          <a:r>
            <a:rPr lang="en-GB"/>
            <a:t>other support organisations </a:t>
          </a:r>
          <a:endParaRPr lang="en-US"/>
        </a:p>
      </dgm:t>
    </dgm:pt>
    <dgm:pt modelId="{6959B057-80AC-47AC-812D-86720F425F0D}" type="parTrans" cxnId="{2EB73F57-E8B0-451D-9C3B-411E9EA9D8DC}">
      <dgm:prSet/>
      <dgm:spPr/>
      <dgm:t>
        <a:bodyPr/>
        <a:lstStyle/>
        <a:p>
          <a:endParaRPr lang="en-US"/>
        </a:p>
      </dgm:t>
    </dgm:pt>
    <dgm:pt modelId="{1A9F5B79-F9C8-4595-A7F5-5D40FA631EA4}" type="sibTrans" cxnId="{2EB73F57-E8B0-451D-9C3B-411E9EA9D8DC}">
      <dgm:prSet/>
      <dgm:spPr/>
      <dgm:t>
        <a:bodyPr/>
        <a:lstStyle/>
        <a:p>
          <a:endParaRPr lang="en-US"/>
        </a:p>
      </dgm:t>
    </dgm:pt>
    <dgm:pt modelId="{EC63B1FB-6494-4880-AB2C-D86F08FD73B2}">
      <dgm:prSet/>
      <dgm:spPr/>
      <dgm:t>
        <a:bodyPr/>
        <a:lstStyle/>
        <a:p>
          <a:r>
            <a:rPr lang="en-GB" dirty="0"/>
            <a:t>Courts can use the Constitution to protect victims and hold offenders accountable.</a:t>
          </a:r>
          <a:endParaRPr lang="en-US" dirty="0"/>
        </a:p>
      </dgm:t>
    </dgm:pt>
    <dgm:pt modelId="{FE96CCA3-7D7E-4C9D-B862-D16BD7E6B6D9}" type="parTrans" cxnId="{C74F296C-70E8-47BC-8E8D-7232AF4C234D}">
      <dgm:prSet/>
      <dgm:spPr/>
      <dgm:t>
        <a:bodyPr/>
        <a:lstStyle/>
        <a:p>
          <a:endParaRPr lang="en-US"/>
        </a:p>
      </dgm:t>
    </dgm:pt>
    <dgm:pt modelId="{945301FC-5AE6-4A71-AFF1-5E6E6339C532}" type="sibTrans" cxnId="{C74F296C-70E8-47BC-8E8D-7232AF4C234D}">
      <dgm:prSet/>
      <dgm:spPr/>
      <dgm:t>
        <a:bodyPr/>
        <a:lstStyle/>
        <a:p>
          <a:endParaRPr lang="en-US"/>
        </a:p>
      </dgm:t>
    </dgm:pt>
    <dgm:pt modelId="{73C84456-0D99-4FD8-BF96-67E53E5323FE}" type="pres">
      <dgm:prSet presAssocID="{12652EC1-0855-4450-A1DE-A7C6031FFFE6}" presName="Name0" presStyleCnt="0">
        <dgm:presLayoutVars>
          <dgm:dir/>
          <dgm:animLvl val="lvl"/>
          <dgm:resizeHandles val="exact"/>
        </dgm:presLayoutVars>
      </dgm:prSet>
      <dgm:spPr/>
    </dgm:pt>
    <dgm:pt modelId="{DA6900DC-56E3-456E-B3CA-6C804EA9F591}" type="pres">
      <dgm:prSet presAssocID="{EC63B1FB-6494-4880-AB2C-D86F08FD73B2}" presName="boxAndChildren" presStyleCnt="0"/>
      <dgm:spPr/>
    </dgm:pt>
    <dgm:pt modelId="{7FA2E174-6691-4FDF-8043-5C8149F26C82}" type="pres">
      <dgm:prSet presAssocID="{EC63B1FB-6494-4880-AB2C-D86F08FD73B2}" presName="parentTextBox" presStyleLbl="node1" presStyleIdx="0" presStyleCnt="3"/>
      <dgm:spPr/>
    </dgm:pt>
    <dgm:pt modelId="{2EA28D95-DF70-4FBD-9F3E-D3B980A97A71}" type="pres">
      <dgm:prSet presAssocID="{5F814F52-3314-4FCC-93EE-6AD45F510BB4}" presName="sp" presStyleCnt="0"/>
      <dgm:spPr/>
    </dgm:pt>
    <dgm:pt modelId="{9718BCC0-5890-4728-BA1D-9CA5C5A3982C}" type="pres">
      <dgm:prSet presAssocID="{EF75E9E4-D52A-4038-BA57-C790EB1A6338}" presName="arrowAndChildren" presStyleCnt="0"/>
      <dgm:spPr/>
    </dgm:pt>
    <dgm:pt modelId="{F6ED1CA8-E3E8-49D6-BCD4-B335979FFBF9}" type="pres">
      <dgm:prSet presAssocID="{EF75E9E4-D52A-4038-BA57-C790EB1A6338}" presName="parentTextArrow" presStyleLbl="node1" presStyleIdx="0" presStyleCnt="3"/>
      <dgm:spPr/>
    </dgm:pt>
    <dgm:pt modelId="{5AE060C6-9220-4909-AD7F-A59F412CE27D}" type="pres">
      <dgm:prSet presAssocID="{EF75E9E4-D52A-4038-BA57-C790EB1A6338}" presName="arrow" presStyleLbl="node1" presStyleIdx="1" presStyleCnt="3"/>
      <dgm:spPr/>
    </dgm:pt>
    <dgm:pt modelId="{6179E825-16F9-4CA5-A423-13F066FB9C75}" type="pres">
      <dgm:prSet presAssocID="{EF75E9E4-D52A-4038-BA57-C790EB1A6338}" presName="descendantArrow" presStyleCnt="0"/>
      <dgm:spPr/>
    </dgm:pt>
    <dgm:pt modelId="{090CC742-8D2E-4A67-A186-13E373E3C9CE}" type="pres">
      <dgm:prSet presAssocID="{D97DC46E-7A70-4946-ACFE-35B4BFA88B7E}" presName="childTextArrow" presStyleLbl="fgAccFollowNode1" presStyleIdx="0" presStyleCnt="4">
        <dgm:presLayoutVars>
          <dgm:bulletEnabled val="1"/>
        </dgm:presLayoutVars>
      </dgm:prSet>
      <dgm:spPr/>
    </dgm:pt>
    <dgm:pt modelId="{54E0E332-0B32-4EE5-A1A4-F7B6294694AD}" type="pres">
      <dgm:prSet presAssocID="{1319FE48-8E50-44BC-816A-B941769EBB80}" presName="childTextArrow" presStyleLbl="fgAccFollowNode1" presStyleIdx="1" presStyleCnt="4">
        <dgm:presLayoutVars>
          <dgm:bulletEnabled val="1"/>
        </dgm:presLayoutVars>
      </dgm:prSet>
      <dgm:spPr/>
    </dgm:pt>
    <dgm:pt modelId="{3251E3DD-82EC-4319-B2CB-8C535F49E32B}" type="pres">
      <dgm:prSet presAssocID="{87776D28-F83A-418E-851D-A3F692E39418}" presName="childTextArrow" presStyleLbl="fgAccFollowNode1" presStyleIdx="2" presStyleCnt="4">
        <dgm:presLayoutVars>
          <dgm:bulletEnabled val="1"/>
        </dgm:presLayoutVars>
      </dgm:prSet>
      <dgm:spPr/>
    </dgm:pt>
    <dgm:pt modelId="{69E81B5E-BB9C-4042-9E26-D2F712C95D9C}" type="pres">
      <dgm:prSet presAssocID="{DA690888-1B5B-47B5-BB00-157129371F62}" presName="childTextArrow" presStyleLbl="fgAccFollowNode1" presStyleIdx="3" presStyleCnt="4">
        <dgm:presLayoutVars>
          <dgm:bulletEnabled val="1"/>
        </dgm:presLayoutVars>
      </dgm:prSet>
      <dgm:spPr/>
    </dgm:pt>
    <dgm:pt modelId="{EEF7A43B-E0D7-4DA7-A0FA-7D0880BA884A}" type="pres">
      <dgm:prSet presAssocID="{16ABC12E-24F1-48A1-89BC-9DC7BD0E8209}" presName="sp" presStyleCnt="0"/>
      <dgm:spPr/>
    </dgm:pt>
    <dgm:pt modelId="{FA5DC6F4-7458-4B4A-A458-D9CF04B6B421}" type="pres">
      <dgm:prSet presAssocID="{5E56A540-92F9-4B49-A9BB-BC9BA93522C9}" presName="arrowAndChildren" presStyleCnt="0"/>
      <dgm:spPr/>
    </dgm:pt>
    <dgm:pt modelId="{D8707801-06F4-40BB-959C-E7B809A54FDC}" type="pres">
      <dgm:prSet presAssocID="{5E56A540-92F9-4B49-A9BB-BC9BA93522C9}" presName="parentTextArrow" presStyleLbl="node1" presStyleIdx="2" presStyleCnt="3"/>
      <dgm:spPr/>
    </dgm:pt>
  </dgm:ptLst>
  <dgm:cxnLst>
    <dgm:cxn modelId="{D0C2CD62-C799-41A7-9EE6-319C117F6D64}" type="presOf" srcId="{EC63B1FB-6494-4880-AB2C-D86F08FD73B2}" destId="{7FA2E174-6691-4FDF-8043-5C8149F26C82}" srcOrd="0" destOrd="0" presId="urn:microsoft.com/office/officeart/2005/8/layout/process4"/>
    <dgm:cxn modelId="{C74F296C-70E8-47BC-8E8D-7232AF4C234D}" srcId="{12652EC1-0855-4450-A1DE-A7C6031FFFE6}" destId="{EC63B1FB-6494-4880-AB2C-D86F08FD73B2}" srcOrd="2" destOrd="0" parTransId="{FE96CCA3-7D7E-4C9D-B862-D16BD7E6B6D9}" sibTransId="{945301FC-5AE6-4A71-AFF1-5E6E6339C532}"/>
    <dgm:cxn modelId="{589D976F-AE3D-4D98-953A-00C54423822E}" type="presOf" srcId="{5E56A540-92F9-4B49-A9BB-BC9BA93522C9}" destId="{D8707801-06F4-40BB-959C-E7B809A54FDC}" srcOrd="0" destOrd="0" presId="urn:microsoft.com/office/officeart/2005/8/layout/process4"/>
    <dgm:cxn modelId="{2EB73F57-E8B0-451D-9C3B-411E9EA9D8DC}" srcId="{EF75E9E4-D52A-4038-BA57-C790EB1A6338}" destId="{DA690888-1B5B-47B5-BB00-157129371F62}" srcOrd="3" destOrd="0" parTransId="{6959B057-80AC-47AC-812D-86720F425F0D}" sibTransId="{1A9F5B79-F9C8-4595-A7F5-5D40FA631EA4}"/>
    <dgm:cxn modelId="{452A3878-3DB3-4FE4-A019-75CEC43F2DA5}" srcId="{12652EC1-0855-4450-A1DE-A7C6031FFFE6}" destId="{5E56A540-92F9-4B49-A9BB-BC9BA93522C9}" srcOrd="0" destOrd="0" parTransId="{EE49E0EB-E6BC-49EC-A922-95155EB6DA22}" sibTransId="{16ABC12E-24F1-48A1-89BC-9DC7BD0E8209}"/>
    <dgm:cxn modelId="{6F49ED96-3810-4373-906A-217416992ECB}" type="presOf" srcId="{EF75E9E4-D52A-4038-BA57-C790EB1A6338}" destId="{5AE060C6-9220-4909-AD7F-A59F412CE27D}" srcOrd="1" destOrd="0" presId="urn:microsoft.com/office/officeart/2005/8/layout/process4"/>
    <dgm:cxn modelId="{88926098-94F1-4FC9-A5C9-3068BED2B8E1}" type="presOf" srcId="{1319FE48-8E50-44BC-816A-B941769EBB80}" destId="{54E0E332-0B32-4EE5-A1A4-F7B6294694AD}" srcOrd="0" destOrd="0" presId="urn:microsoft.com/office/officeart/2005/8/layout/process4"/>
    <dgm:cxn modelId="{0725A69B-D1EF-4BE6-81D5-B600CB903310}" type="presOf" srcId="{12652EC1-0855-4450-A1DE-A7C6031FFFE6}" destId="{73C84456-0D99-4FD8-BF96-67E53E5323FE}" srcOrd="0" destOrd="0" presId="urn:microsoft.com/office/officeart/2005/8/layout/process4"/>
    <dgm:cxn modelId="{6CB222AA-1166-4BE8-809F-1AE5A5CFECAB}" srcId="{EF75E9E4-D52A-4038-BA57-C790EB1A6338}" destId="{87776D28-F83A-418E-851D-A3F692E39418}" srcOrd="2" destOrd="0" parTransId="{CEBBD668-9B1A-49CE-9778-BA657DD7195F}" sibTransId="{F70C4943-7855-4AA8-BDE6-28EC2AE80769}"/>
    <dgm:cxn modelId="{4088D7B6-8355-4CF6-875A-260E38C39A9B}" type="presOf" srcId="{D97DC46E-7A70-4946-ACFE-35B4BFA88B7E}" destId="{090CC742-8D2E-4A67-A186-13E373E3C9CE}" srcOrd="0" destOrd="0" presId="urn:microsoft.com/office/officeart/2005/8/layout/process4"/>
    <dgm:cxn modelId="{FA84CABE-23A0-4F66-AA71-23C72AEB1FC8}" type="presOf" srcId="{DA690888-1B5B-47B5-BB00-157129371F62}" destId="{69E81B5E-BB9C-4042-9E26-D2F712C95D9C}" srcOrd="0" destOrd="0" presId="urn:microsoft.com/office/officeart/2005/8/layout/process4"/>
    <dgm:cxn modelId="{B524A3DB-051F-4E31-AE61-AB6A76639A6E}" type="presOf" srcId="{87776D28-F83A-418E-851D-A3F692E39418}" destId="{3251E3DD-82EC-4319-B2CB-8C535F49E32B}" srcOrd="0" destOrd="0" presId="urn:microsoft.com/office/officeart/2005/8/layout/process4"/>
    <dgm:cxn modelId="{7F9FBBE2-67AD-4640-876A-2AD8F2C988CA}" srcId="{EF75E9E4-D52A-4038-BA57-C790EB1A6338}" destId="{1319FE48-8E50-44BC-816A-B941769EBB80}" srcOrd="1" destOrd="0" parTransId="{C0BFD00E-03D3-4B03-A6DC-53C9F72C6210}" sibTransId="{8F8BC46F-B0B9-4683-873C-9AEEA4A2C17A}"/>
    <dgm:cxn modelId="{5C842AF4-163F-4B07-BC1A-430D34E1832B}" type="presOf" srcId="{EF75E9E4-D52A-4038-BA57-C790EB1A6338}" destId="{F6ED1CA8-E3E8-49D6-BCD4-B335979FFBF9}" srcOrd="0" destOrd="0" presId="urn:microsoft.com/office/officeart/2005/8/layout/process4"/>
    <dgm:cxn modelId="{3519EBF4-E0A8-4D35-ACAF-7D6CD7A29E6D}" srcId="{12652EC1-0855-4450-A1DE-A7C6031FFFE6}" destId="{EF75E9E4-D52A-4038-BA57-C790EB1A6338}" srcOrd="1" destOrd="0" parTransId="{7654E06A-3F9B-480B-AE86-D78867EA8C92}" sibTransId="{5F814F52-3314-4FCC-93EE-6AD45F510BB4}"/>
    <dgm:cxn modelId="{D25D73FA-00CD-4C59-BAE6-41C5585DF95A}" srcId="{EF75E9E4-D52A-4038-BA57-C790EB1A6338}" destId="{D97DC46E-7A70-4946-ACFE-35B4BFA88B7E}" srcOrd="0" destOrd="0" parTransId="{4526162E-A749-4C08-828B-402E20E13FDB}" sibTransId="{0C92B28D-3862-4AC8-B4FB-DE7FB65BA085}"/>
    <dgm:cxn modelId="{C6CA67CD-C513-43FD-B464-71F2AA6BA798}" type="presParOf" srcId="{73C84456-0D99-4FD8-BF96-67E53E5323FE}" destId="{DA6900DC-56E3-456E-B3CA-6C804EA9F591}" srcOrd="0" destOrd="0" presId="urn:microsoft.com/office/officeart/2005/8/layout/process4"/>
    <dgm:cxn modelId="{EE4A8EA6-2157-4904-9ADD-B8E8A4C0FE9B}" type="presParOf" srcId="{DA6900DC-56E3-456E-B3CA-6C804EA9F591}" destId="{7FA2E174-6691-4FDF-8043-5C8149F26C82}" srcOrd="0" destOrd="0" presId="urn:microsoft.com/office/officeart/2005/8/layout/process4"/>
    <dgm:cxn modelId="{6D71DE0F-32A3-4ABE-8E83-03A4EE1A9D5C}" type="presParOf" srcId="{73C84456-0D99-4FD8-BF96-67E53E5323FE}" destId="{2EA28D95-DF70-4FBD-9F3E-D3B980A97A71}" srcOrd="1" destOrd="0" presId="urn:microsoft.com/office/officeart/2005/8/layout/process4"/>
    <dgm:cxn modelId="{397CA590-C920-4092-A14B-19A1CB0A0522}" type="presParOf" srcId="{73C84456-0D99-4FD8-BF96-67E53E5323FE}" destId="{9718BCC0-5890-4728-BA1D-9CA5C5A3982C}" srcOrd="2" destOrd="0" presId="urn:microsoft.com/office/officeart/2005/8/layout/process4"/>
    <dgm:cxn modelId="{2CB2386F-6A37-4E05-ACAD-38417E733AA7}" type="presParOf" srcId="{9718BCC0-5890-4728-BA1D-9CA5C5A3982C}" destId="{F6ED1CA8-E3E8-49D6-BCD4-B335979FFBF9}" srcOrd="0" destOrd="0" presId="urn:microsoft.com/office/officeart/2005/8/layout/process4"/>
    <dgm:cxn modelId="{0CF7641D-56CD-4B66-89D7-3DB08CFF4656}" type="presParOf" srcId="{9718BCC0-5890-4728-BA1D-9CA5C5A3982C}" destId="{5AE060C6-9220-4909-AD7F-A59F412CE27D}" srcOrd="1" destOrd="0" presId="urn:microsoft.com/office/officeart/2005/8/layout/process4"/>
    <dgm:cxn modelId="{4CD20D5C-1BD6-4F24-BBE3-D2646C4AAB57}" type="presParOf" srcId="{9718BCC0-5890-4728-BA1D-9CA5C5A3982C}" destId="{6179E825-16F9-4CA5-A423-13F066FB9C75}" srcOrd="2" destOrd="0" presId="urn:microsoft.com/office/officeart/2005/8/layout/process4"/>
    <dgm:cxn modelId="{3C6E59B8-7894-424C-914B-4153F2D37A6F}" type="presParOf" srcId="{6179E825-16F9-4CA5-A423-13F066FB9C75}" destId="{090CC742-8D2E-4A67-A186-13E373E3C9CE}" srcOrd="0" destOrd="0" presId="urn:microsoft.com/office/officeart/2005/8/layout/process4"/>
    <dgm:cxn modelId="{D63B8BB3-DAC5-4F77-8631-D1440ACBD1C3}" type="presParOf" srcId="{6179E825-16F9-4CA5-A423-13F066FB9C75}" destId="{54E0E332-0B32-4EE5-A1A4-F7B6294694AD}" srcOrd="1" destOrd="0" presId="urn:microsoft.com/office/officeart/2005/8/layout/process4"/>
    <dgm:cxn modelId="{4884C78C-9EC9-41DA-91A5-1EFEB9B191D6}" type="presParOf" srcId="{6179E825-16F9-4CA5-A423-13F066FB9C75}" destId="{3251E3DD-82EC-4319-B2CB-8C535F49E32B}" srcOrd="2" destOrd="0" presId="urn:microsoft.com/office/officeart/2005/8/layout/process4"/>
    <dgm:cxn modelId="{B2D7DE73-49D8-4C87-92B5-FC554E388EF7}" type="presParOf" srcId="{6179E825-16F9-4CA5-A423-13F066FB9C75}" destId="{69E81B5E-BB9C-4042-9E26-D2F712C95D9C}" srcOrd="3" destOrd="0" presId="urn:microsoft.com/office/officeart/2005/8/layout/process4"/>
    <dgm:cxn modelId="{55B011AE-97DB-4E3B-834C-8DF376B5F5EE}" type="presParOf" srcId="{73C84456-0D99-4FD8-BF96-67E53E5323FE}" destId="{EEF7A43B-E0D7-4DA7-A0FA-7D0880BA884A}" srcOrd="3" destOrd="0" presId="urn:microsoft.com/office/officeart/2005/8/layout/process4"/>
    <dgm:cxn modelId="{F49CC65C-0FE2-49AE-AEBC-E52C72918E44}" type="presParOf" srcId="{73C84456-0D99-4FD8-BF96-67E53E5323FE}" destId="{FA5DC6F4-7458-4B4A-A458-D9CF04B6B421}" srcOrd="4" destOrd="0" presId="urn:microsoft.com/office/officeart/2005/8/layout/process4"/>
    <dgm:cxn modelId="{782A6D7D-6ECD-4274-84EE-B18C64BABB69}" type="presParOf" srcId="{FA5DC6F4-7458-4B4A-A458-D9CF04B6B421}" destId="{D8707801-06F4-40BB-959C-E7B809A54FD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4E140A-CE86-43AD-9624-47776679E132}" type="doc">
      <dgm:prSet loTypeId="urn:microsoft.com/office/officeart/2005/8/layout/matrix3" loCatId="matrix" qsTypeId="urn:microsoft.com/office/officeart/2005/8/quickstyle/simple1" qsCatId="simple" csTypeId="urn:microsoft.com/office/officeart/2005/8/colors/colorful1" csCatId="colorful" phldr="1"/>
      <dgm:spPr/>
      <dgm:t>
        <a:bodyPr/>
        <a:lstStyle/>
        <a:p>
          <a:endParaRPr lang="en-US"/>
        </a:p>
      </dgm:t>
    </dgm:pt>
    <dgm:pt modelId="{51BD8D37-2F7C-4FD0-AFB4-01CD0A9FEC36}">
      <dgm:prSet custT="1"/>
      <dgm:spPr/>
      <dgm:t>
        <a:bodyPr/>
        <a:lstStyle/>
        <a:p>
          <a:r>
            <a:rPr lang="en-GB" sz="1600" dirty="0"/>
            <a:t>Investigate violations </a:t>
          </a:r>
          <a:endParaRPr lang="en-US" sz="1600" dirty="0"/>
        </a:p>
      </dgm:t>
    </dgm:pt>
    <dgm:pt modelId="{43A909F2-CE24-461F-A406-1DF17E10AC18}" type="parTrans" cxnId="{AACCB2DE-3DD9-49D2-9CBC-B4D19D69980B}">
      <dgm:prSet/>
      <dgm:spPr/>
      <dgm:t>
        <a:bodyPr/>
        <a:lstStyle/>
        <a:p>
          <a:endParaRPr lang="en-US" sz="2000"/>
        </a:p>
      </dgm:t>
    </dgm:pt>
    <dgm:pt modelId="{80BF8E1B-E90A-4EFF-B039-45F978CDB0F1}" type="sibTrans" cxnId="{AACCB2DE-3DD9-49D2-9CBC-B4D19D69980B}">
      <dgm:prSet/>
      <dgm:spPr/>
      <dgm:t>
        <a:bodyPr/>
        <a:lstStyle/>
        <a:p>
          <a:endParaRPr lang="en-US" sz="2000"/>
        </a:p>
      </dgm:t>
    </dgm:pt>
    <dgm:pt modelId="{AE587173-9FDB-486F-B1F3-E0F123E0CB59}">
      <dgm:prSet custT="1"/>
      <dgm:spPr/>
      <dgm:t>
        <a:bodyPr/>
        <a:lstStyle/>
        <a:p>
          <a:r>
            <a:rPr lang="en-GB" sz="1600" dirty="0"/>
            <a:t>Write reports </a:t>
          </a:r>
          <a:endParaRPr lang="en-US" sz="1600" dirty="0"/>
        </a:p>
      </dgm:t>
    </dgm:pt>
    <dgm:pt modelId="{35FEE68D-881D-431C-9A70-51A2735532F7}" type="parTrans" cxnId="{163DF797-21B8-482F-8C31-DA3B1EEF4443}">
      <dgm:prSet/>
      <dgm:spPr/>
      <dgm:t>
        <a:bodyPr/>
        <a:lstStyle/>
        <a:p>
          <a:endParaRPr lang="en-US" sz="2000"/>
        </a:p>
      </dgm:t>
    </dgm:pt>
    <dgm:pt modelId="{C9EF7631-B03B-4446-BE94-35BDF9F36A0F}" type="sibTrans" cxnId="{163DF797-21B8-482F-8C31-DA3B1EEF4443}">
      <dgm:prSet/>
      <dgm:spPr/>
      <dgm:t>
        <a:bodyPr/>
        <a:lstStyle/>
        <a:p>
          <a:endParaRPr lang="en-US" sz="2000"/>
        </a:p>
      </dgm:t>
    </dgm:pt>
    <dgm:pt modelId="{4F08E361-836D-4453-BC2A-03C5E65AC835}">
      <dgm:prSet custT="1"/>
      <dgm:spPr/>
      <dgm:t>
        <a:bodyPr/>
        <a:lstStyle/>
        <a:p>
          <a:r>
            <a:rPr lang="en-GB" sz="1600" dirty="0"/>
            <a:t>Raise awareness </a:t>
          </a:r>
          <a:endParaRPr lang="en-US" sz="1600" dirty="0"/>
        </a:p>
      </dgm:t>
    </dgm:pt>
    <dgm:pt modelId="{2F78A13F-BBD4-4276-8FD7-5B138565B6A7}" type="parTrans" cxnId="{2196C07A-BE2C-4A3C-A79A-9A3C79E0F8F0}">
      <dgm:prSet/>
      <dgm:spPr/>
      <dgm:t>
        <a:bodyPr/>
        <a:lstStyle/>
        <a:p>
          <a:endParaRPr lang="en-US" sz="2000"/>
        </a:p>
      </dgm:t>
    </dgm:pt>
    <dgm:pt modelId="{11786C39-0D51-4D74-A265-C868B3F1A876}" type="sibTrans" cxnId="{2196C07A-BE2C-4A3C-A79A-9A3C79E0F8F0}">
      <dgm:prSet/>
      <dgm:spPr/>
      <dgm:t>
        <a:bodyPr/>
        <a:lstStyle/>
        <a:p>
          <a:endParaRPr lang="en-US" sz="2000"/>
        </a:p>
      </dgm:t>
    </dgm:pt>
    <dgm:pt modelId="{B029C4E8-F19F-45AE-832D-DFC7976A02BA}">
      <dgm:prSet custT="1"/>
      <dgm:spPr/>
      <dgm:t>
        <a:bodyPr/>
        <a:lstStyle/>
        <a:p>
          <a:r>
            <a:rPr lang="en-GB" sz="1600" dirty="0"/>
            <a:t>Pressure governments to act</a:t>
          </a:r>
          <a:endParaRPr lang="en-US" sz="1600" dirty="0"/>
        </a:p>
      </dgm:t>
    </dgm:pt>
    <dgm:pt modelId="{992094BC-D31F-4B1C-B2AE-5E96858CFEE2}" type="parTrans" cxnId="{C2A2FC13-87AC-4EBE-BDA4-274C7D5B0F22}">
      <dgm:prSet/>
      <dgm:spPr/>
      <dgm:t>
        <a:bodyPr/>
        <a:lstStyle/>
        <a:p>
          <a:endParaRPr lang="en-US" sz="2000"/>
        </a:p>
      </dgm:t>
    </dgm:pt>
    <dgm:pt modelId="{09B0A78D-C399-478C-8559-A47389D59F67}" type="sibTrans" cxnId="{C2A2FC13-87AC-4EBE-BDA4-274C7D5B0F22}">
      <dgm:prSet/>
      <dgm:spPr/>
      <dgm:t>
        <a:bodyPr/>
        <a:lstStyle/>
        <a:p>
          <a:endParaRPr lang="en-US" sz="2000"/>
        </a:p>
      </dgm:t>
    </dgm:pt>
    <dgm:pt modelId="{7BA9E259-5A11-4929-B45B-32B03A960DA4}" type="pres">
      <dgm:prSet presAssocID="{134E140A-CE86-43AD-9624-47776679E132}" presName="matrix" presStyleCnt="0">
        <dgm:presLayoutVars>
          <dgm:chMax val="1"/>
          <dgm:dir/>
          <dgm:resizeHandles val="exact"/>
        </dgm:presLayoutVars>
      </dgm:prSet>
      <dgm:spPr/>
    </dgm:pt>
    <dgm:pt modelId="{2C65F3D2-0E26-49B7-8069-E6E329F49468}" type="pres">
      <dgm:prSet presAssocID="{134E140A-CE86-43AD-9624-47776679E132}" presName="diamond" presStyleLbl="bgShp" presStyleIdx="0" presStyleCnt="1"/>
      <dgm:spPr/>
    </dgm:pt>
    <dgm:pt modelId="{74F2088D-000C-4879-8DC9-9ACE48C48D04}" type="pres">
      <dgm:prSet presAssocID="{134E140A-CE86-43AD-9624-47776679E132}" presName="quad1" presStyleLbl="node1" presStyleIdx="0" presStyleCnt="4">
        <dgm:presLayoutVars>
          <dgm:chMax val="0"/>
          <dgm:chPref val="0"/>
          <dgm:bulletEnabled val="1"/>
        </dgm:presLayoutVars>
      </dgm:prSet>
      <dgm:spPr/>
    </dgm:pt>
    <dgm:pt modelId="{94685E18-59F4-4FB8-A2DE-2FD953F1F0FF}" type="pres">
      <dgm:prSet presAssocID="{134E140A-CE86-43AD-9624-47776679E132}" presName="quad2" presStyleLbl="node1" presStyleIdx="1" presStyleCnt="4">
        <dgm:presLayoutVars>
          <dgm:chMax val="0"/>
          <dgm:chPref val="0"/>
          <dgm:bulletEnabled val="1"/>
        </dgm:presLayoutVars>
      </dgm:prSet>
      <dgm:spPr/>
    </dgm:pt>
    <dgm:pt modelId="{767218FE-3351-4064-9E03-65DB3E50B86E}" type="pres">
      <dgm:prSet presAssocID="{134E140A-CE86-43AD-9624-47776679E132}" presName="quad3" presStyleLbl="node1" presStyleIdx="2" presStyleCnt="4">
        <dgm:presLayoutVars>
          <dgm:chMax val="0"/>
          <dgm:chPref val="0"/>
          <dgm:bulletEnabled val="1"/>
        </dgm:presLayoutVars>
      </dgm:prSet>
      <dgm:spPr/>
    </dgm:pt>
    <dgm:pt modelId="{71B18B72-3CDC-4158-A449-79F1F98394E9}" type="pres">
      <dgm:prSet presAssocID="{134E140A-CE86-43AD-9624-47776679E132}" presName="quad4" presStyleLbl="node1" presStyleIdx="3" presStyleCnt="4">
        <dgm:presLayoutVars>
          <dgm:chMax val="0"/>
          <dgm:chPref val="0"/>
          <dgm:bulletEnabled val="1"/>
        </dgm:presLayoutVars>
      </dgm:prSet>
      <dgm:spPr/>
    </dgm:pt>
  </dgm:ptLst>
  <dgm:cxnLst>
    <dgm:cxn modelId="{0B88660D-A2DC-40A1-800E-1CEE1F4C420A}" type="presOf" srcId="{AE587173-9FDB-486F-B1F3-E0F123E0CB59}" destId="{94685E18-59F4-4FB8-A2DE-2FD953F1F0FF}" srcOrd="0" destOrd="0" presId="urn:microsoft.com/office/officeart/2005/8/layout/matrix3"/>
    <dgm:cxn modelId="{C2A2FC13-87AC-4EBE-BDA4-274C7D5B0F22}" srcId="{134E140A-CE86-43AD-9624-47776679E132}" destId="{B029C4E8-F19F-45AE-832D-DFC7976A02BA}" srcOrd="3" destOrd="0" parTransId="{992094BC-D31F-4B1C-B2AE-5E96858CFEE2}" sibTransId="{09B0A78D-C399-478C-8559-A47389D59F67}"/>
    <dgm:cxn modelId="{48DA0614-43D3-4C36-909E-E86250550567}" type="presOf" srcId="{51BD8D37-2F7C-4FD0-AFB4-01CD0A9FEC36}" destId="{74F2088D-000C-4879-8DC9-9ACE48C48D04}" srcOrd="0" destOrd="0" presId="urn:microsoft.com/office/officeart/2005/8/layout/matrix3"/>
    <dgm:cxn modelId="{0D022B68-13EE-411D-B423-5F801A0F01C0}" type="presOf" srcId="{B029C4E8-F19F-45AE-832D-DFC7976A02BA}" destId="{71B18B72-3CDC-4158-A449-79F1F98394E9}" srcOrd="0" destOrd="0" presId="urn:microsoft.com/office/officeart/2005/8/layout/matrix3"/>
    <dgm:cxn modelId="{8D2A7049-BCCD-48AA-B1B5-0EC7B2803A68}" type="presOf" srcId="{134E140A-CE86-43AD-9624-47776679E132}" destId="{7BA9E259-5A11-4929-B45B-32B03A960DA4}" srcOrd="0" destOrd="0" presId="urn:microsoft.com/office/officeart/2005/8/layout/matrix3"/>
    <dgm:cxn modelId="{6BDB315A-20FE-4DD2-BD0B-DAB8C002B4F8}" type="presOf" srcId="{4F08E361-836D-4453-BC2A-03C5E65AC835}" destId="{767218FE-3351-4064-9E03-65DB3E50B86E}" srcOrd="0" destOrd="0" presId="urn:microsoft.com/office/officeart/2005/8/layout/matrix3"/>
    <dgm:cxn modelId="{2196C07A-BE2C-4A3C-A79A-9A3C79E0F8F0}" srcId="{134E140A-CE86-43AD-9624-47776679E132}" destId="{4F08E361-836D-4453-BC2A-03C5E65AC835}" srcOrd="2" destOrd="0" parTransId="{2F78A13F-BBD4-4276-8FD7-5B138565B6A7}" sibTransId="{11786C39-0D51-4D74-A265-C868B3F1A876}"/>
    <dgm:cxn modelId="{163DF797-21B8-482F-8C31-DA3B1EEF4443}" srcId="{134E140A-CE86-43AD-9624-47776679E132}" destId="{AE587173-9FDB-486F-B1F3-E0F123E0CB59}" srcOrd="1" destOrd="0" parTransId="{35FEE68D-881D-431C-9A70-51A2735532F7}" sibTransId="{C9EF7631-B03B-4446-BE94-35BDF9F36A0F}"/>
    <dgm:cxn modelId="{AACCB2DE-3DD9-49D2-9CBC-B4D19D69980B}" srcId="{134E140A-CE86-43AD-9624-47776679E132}" destId="{51BD8D37-2F7C-4FD0-AFB4-01CD0A9FEC36}" srcOrd="0" destOrd="0" parTransId="{43A909F2-CE24-461F-A406-1DF17E10AC18}" sibTransId="{80BF8E1B-E90A-4EFF-B039-45F978CDB0F1}"/>
    <dgm:cxn modelId="{EFCD1475-B62F-4F3E-A9F7-E65C62DBA14D}" type="presParOf" srcId="{7BA9E259-5A11-4929-B45B-32B03A960DA4}" destId="{2C65F3D2-0E26-49B7-8069-E6E329F49468}" srcOrd="0" destOrd="0" presId="urn:microsoft.com/office/officeart/2005/8/layout/matrix3"/>
    <dgm:cxn modelId="{E6C9768A-AC17-4938-B951-1C8861290AFF}" type="presParOf" srcId="{7BA9E259-5A11-4929-B45B-32B03A960DA4}" destId="{74F2088D-000C-4879-8DC9-9ACE48C48D04}" srcOrd="1" destOrd="0" presId="urn:microsoft.com/office/officeart/2005/8/layout/matrix3"/>
    <dgm:cxn modelId="{823BA2D6-110C-44E4-B2DC-DCB30056B100}" type="presParOf" srcId="{7BA9E259-5A11-4929-B45B-32B03A960DA4}" destId="{94685E18-59F4-4FB8-A2DE-2FD953F1F0FF}" srcOrd="2" destOrd="0" presId="urn:microsoft.com/office/officeart/2005/8/layout/matrix3"/>
    <dgm:cxn modelId="{B6249BB6-1DAD-4EEE-80FD-2049D8FC7E79}" type="presParOf" srcId="{7BA9E259-5A11-4929-B45B-32B03A960DA4}" destId="{767218FE-3351-4064-9E03-65DB3E50B86E}" srcOrd="3" destOrd="0" presId="urn:microsoft.com/office/officeart/2005/8/layout/matrix3"/>
    <dgm:cxn modelId="{A849C5EB-BA81-4344-8E67-BFFE48EC4B30}" type="presParOf" srcId="{7BA9E259-5A11-4929-B45B-32B03A960DA4}" destId="{71B18B72-3CDC-4158-A449-79F1F98394E9}"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E32274-E679-47FF-BE83-A24A0E65CCF0}" type="doc">
      <dgm:prSet loTypeId="urn:microsoft.com/office/officeart/2005/8/layout/hierarchy1" loCatId="hierarchy" qsTypeId="urn:microsoft.com/office/officeart/2005/8/quickstyle/simple4" qsCatId="simple" csTypeId="urn:microsoft.com/office/officeart/2005/8/colors/accent2_2" csCatId="accent2"/>
      <dgm:spPr/>
      <dgm:t>
        <a:bodyPr/>
        <a:lstStyle/>
        <a:p>
          <a:endParaRPr lang="en-US"/>
        </a:p>
      </dgm:t>
    </dgm:pt>
    <dgm:pt modelId="{B57849DC-F5F1-4CA1-8A4C-3C2091F0ADC4}">
      <dgm:prSet/>
      <dgm:spPr/>
      <dgm:t>
        <a:bodyPr/>
        <a:lstStyle/>
        <a:p>
          <a:r>
            <a:rPr lang="en-GB" dirty="0"/>
            <a:t>Peaceful </a:t>
          </a:r>
          <a:r>
            <a:rPr lang="en-GB" b="1" dirty="0"/>
            <a:t>protests</a:t>
          </a:r>
          <a:r>
            <a:rPr lang="en-GB" dirty="0"/>
            <a:t>, </a:t>
          </a:r>
          <a:r>
            <a:rPr lang="en-GB" b="1" dirty="0"/>
            <a:t>petitions</a:t>
          </a:r>
          <a:r>
            <a:rPr lang="en-GB" dirty="0"/>
            <a:t> and </a:t>
          </a:r>
          <a:r>
            <a:rPr lang="en-GB" b="1" dirty="0"/>
            <a:t>social media campaigns </a:t>
          </a:r>
          <a:r>
            <a:rPr lang="en-GB" dirty="0"/>
            <a:t>can help people speak up. </a:t>
          </a:r>
          <a:endParaRPr lang="en-US" dirty="0"/>
        </a:p>
      </dgm:t>
    </dgm:pt>
    <dgm:pt modelId="{AEFB791C-BA3F-4B36-9F59-00E88E0B5356}" type="parTrans" cxnId="{DEB261A0-B987-42B8-A0C4-F72465A4DC21}">
      <dgm:prSet/>
      <dgm:spPr/>
      <dgm:t>
        <a:bodyPr/>
        <a:lstStyle/>
        <a:p>
          <a:endParaRPr lang="en-US"/>
        </a:p>
      </dgm:t>
    </dgm:pt>
    <dgm:pt modelId="{B5A6BEC8-D7E4-4EB4-A87E-D7019D268884}" type="sibTrans" cxnId="{DEB261A0-B987-42B8-A0C4-F72465A4DC21}">
      <dgm:prSet/>
      <dgm:spPr/>
      <dgm:t>
        <a:bodyPr/>
        <a:lstStyle/>
        <a:p>
          <a:endParaRPr lang="en-US"/>
        </a:p>
      </dgm:t>
    </dgm:pt>
    <dgm:pt modelId="{09EEA7B8-483A-4FC4-84E6-C3B29F34B2DE}">
      <dgm:prSet/>
      <dgm:spPr/>
      <dgm:t>
        <a:bodyPr/>
        <a:lstStyle/>
        <a:p>
          <a:r>
            <a:rPr lang="en-GB" dirty="0"/>
            <a:t>Individuals can change history (e.g. Malala Yousafzai, Greta Thunberg)</a:t>
          </a:r>
          <a:endParaRPr lang="en-US" dirty="0"/>
        </a:p>
      </dgm:t>
    </dgm:pt>
    <dgm:pt modelId="{33C1897B-9B3E-4F17-A2CB-A4AD3A9258D8}" type="parTrans" cxnId="{D046E72E-EA28-407B-9F7C-EB15DD8F8B69}">
      <dgm:prSet/>
      <dgm:spPr/>
      <dgm:t>
        <a:bodyPr/>
        <a:lstStyle/>
        <a:p>
          <a:endParaRPr lang="en-US"/>
        </a:p>
      </dgm:t>
    </dgm:pt>
    <dgm:pt modelId="{BBCC7895-7021-4692-83F9-173BC7DE4154}" type="sibTrans" cxnId="{D046E72E-EA28-407B-9F7C-EB15DD8F8B69}">
      <dgm:prSet/>
      <dgm:spPr/>
      <dgm:t>
        <a:bodyPr/>
        <a:lstStyle/>
        <a:p>
          <a:endParaRPr lang="en-US"/>
        </a:p>
      </dgm:t>
    </dgm:pt>
    <dgm:pt modelId="{09613BDB-C9B2-4744-9CB3-EC3319050EF4}" type="pres">
      <dgm:prSet presAssocID="{98E32274-E679-47FF-BE83-A24A0E65CCF0}" presName="hierChild1" presStyleCnt="0">
        <dgm:presLayoutVars>
          <dgm:chPref val="1"/>
          <dgm:dir/>
          <dgm:animOne val="branch"/>
          <dgm:animLvl val="lvl"/>
          <dgm:resizeHandles/>
        </dgm:presLayoutVars>
      </dgm:prSet>
      <dgm:spPr/>
    </dgm:pt>
    <dgm:pt modelId="{ECA6CEF8-4936-448A-97A3-417D7F79C7A3}" type="pres">
      <dgm:prSet presAssocID="{B57849DC-F5F1-4CA1-8A4C-3C2091F0ADC4}" presName="hierRoot1" presStyleCnt="0"/>
      <dgm:spPr/>
    </dgm:pt>
    <dgm:pt modelId="{C0BFE73A-92D8-4418-87C9-1A20CE7FA437}" type="pres">
      <dgm:prSet presAssocID="{B57849DC-F5F1-4CA1-8A4C-3C2091F0ADC4}" presName="composite" presStyleCnt="0"/>
      <dgm:spPr/>
    </dgm:pt>
    <dgm:pt modelId="{AC010406-23E0-4A64-BD9D-BC2C3464E623}" type="pres">
      <dgm:prSet presAssocID="{B57849DC-F5F1-4CA1-8A4C-3C2091F0ADC4}" presName="background" presStyleLbl="node0" presStyleIdx="0" presStyleCnt="2"/>
      <dgm:spPr/>
    </dgm:pt>
    <dgm:pt modelId="{29E90BD6-86D8-4BA2-AE79-7FEA08DB6B7F}" type="pres">
      <dgm:prSet presAssocID="{B57849DC-F5F1-4CA1-8A4C-3C2091F0ADC4}" presName="text" presStyleLbl="fgAcc0" presStyleIdx="0" presStyleCnt="2">
        <dgm:presLayoutVars>
          <dgm:chPref val="3"/>
        </dgm:presLayoutVars>
      </dgm:prSet>
      <dgm:spPr/>
    </dgm:pt>
    <dgm:pt modelId="{63837FCE-5C24-4016-99D4-4E39B64CAD4E}" type="pres">
      <dgm:prSet presAssocID="{B57849DC-F5F1-4CA1-8A4C-3C2091F0ADC4}" presName="hierChild2" presStyleCnt="0"/>
      <dgm:spPr/>
    </dgm:pt>
    <dgm:pt modelId="{735AD4F1-EB1E-4CFC-8D72-9C4658B9B790}" type="pres">
      <dgm:prSet presAssocID="{09EEA7B8-483A-4FC4-84E6-C3B29F34B2DE}" presName="hierRoot1" presStyleCnt="0"/>
      <dgm:spPr/>
    </dgm:pt>
    <dgm:pt modelId="{575FEBBB-FA65-4B06-A543-B8E6182B48C9}" type="pres">
      <dgm:prSet presAssocID="{09EEA7B8-483A-4FC4-84E6-C3B29F34B2DE}" presName="composite" presStyleCnt="0"/>
      <dgm:spPr/>
    </dgm:pt>
    <dgm:pt modelId="{FF450F5A-76E7-45F0-9B8F-528A7ABFEBC0}" type="pres">
      <dgm:prSet presAssocID="{09EEA7B8-483A-4FC4-84E6-C3B29F34B2DE}" presName="background" presStyleLbl="node0" presStyleIdx="1" presStyleCnt="2"/>
      <dgm:spPr/>
    </dgm:pt>
    <dgm:pt modelId="{0E3E4FA4-88C5-4C02-B772-887D7DA63FDF}" type="pres">
      <dgm:prSet presAssocID="{09EEA7B8-483A-4FC4-84E6-C3B29F34B2DE}" presName="text" presStyleLbl="fgAcc0" presStyleIdx="1" presStyleCnt="2">
        <dgm:presLayoutVars>
          <dgm:chPref val="3"/>
        </dgm:presLayoutVars>
      </dgm:prSet>
      <dgm:spPr/>
    </dgm:pt>
    <dgm:pt modelId="{F13D3164-2466-4E5A-ABA5-09CFEE6013FD}" type="pres">
      <dgm:prSet presAssocID="{09EEA7B8-483A-4FC4-84E6-C3B29F34B2DE}" presName="hierChild2" presStyleCnt="0"/>
      <dgm:spPr/>
    </dgm:pt>
  </dgm:ptLst>
  <dgm:cxnLst>
    <dgm:cxn modelId="{D046E72E-EA28-407B-9F7C-EB15DD8F8B69}" srcId="{98E32274-E679-47FF-BE83-A24A0E65CCF0}" destId="{09EEA7B8-483A-4FC4-84E6-C3B29F34B2DE}" srcOrd="1" destOrd="0" parTransId="{33C1897B-9B3E-4F17-A2CB-A4AD3A9258D8}" sibTransId="{BBCC7895-7021-4692-83F9-173BC7DE4154}"/>
    <dgm:cxn modelId="{BD9DBD8D-2EDC-43FF-B69E-455A588C5694}" type="presOf" srcId="{B57849DC-F5F1-4CA1-8A4C-3C2091F0ADC4}" destId="{29E90BD6-86D8-4BA2-AE79-7FEA08DB6B7F}" srcOrd="0" destOrd="0" presId="urn:microsoft.com/office/officeart/2005/8/layout/hierarchy1"/>
    <dgm:cxn modelId="{2A489193-7528-4A5B-949D-CAFC0F7E3030}" type="presOf" srcId="{09EEA7B8-483A-4FC4-84E6-C3B29F34B2DE}" destId="{0E3E4FA4-88C5-4C02-B772-887D7DA63FDF}" srcOrd="0" destOrd="0" presId="urn:microsoft.com/office/officeart/2005/8/layout/hierarchy1"/>
    <dgm:cxn modelId="{DEB261A0-B987-42B8-A0C4-F72465A4DC21}" srcId="{98E32274-E679-47FF-BE83-A24A0E65CCF0}" destId="{B57849DC-F5F1-4CA1-8A4C-3C2091F0ADC4}" srcOrd="0" destOrd="0" parTransId="{AEFB791C-BA3F-4B36-9F59-00E88E0B5356}" sibTransId="{B5A6BEC8-D7E4-4EB4-A87E-D7019D268884}"/>
    <dgm:cxn modelId="{C3FB28DA-741D-4F4D-8E80-754DE8AA2719}" type="presOf" srcId="{98E32274-E679-47FF-BE83-A24A0E65CCF0}" destId="{09613BDB-C9B2-4744-9CB3-EC3319050EF4}" srcOrd="0" destOrd="0" presId="urn:microsoft.com/office/officeart/2005/8/layout/hierarchy1"/>
    <dgm:cxn modelId="{C5CE5DF0-AC07-4AA9-821F-8ADB3F4E912C}" type="presParOf" srcId="{09613BDB-C9B2-4744-9CB3-EC3319050EF4}" destId="{ECA6CEF8-4936-448A-97A3-417D7F79C7A3}" srcOrd="0" destOrd="0" presId="urn:microsoft.com/office/officeart/2005/8/layout/hierarchy1"/>
    <dgm:cxn modelId="{CC238737-41D6-42C3-99F6-577694EE7E98}" type="presParOf" srcId="{ECA6CEF8-4936-448A-97A3-417D7F79C7A3}" destId="{C0BFE73A-92D8-4418-87C9-1A20CE7FA437}" srcOrd="0" destOrd="0" presId="urn:microsoft.com/office/officeart/2005/8/layout/hierarchy1"/>
    <dgm:cxn modelId="{68FC59B4-F1A0-4801-A914-E7D322FD7BC3}" type="presParOf" srcId="{C0BFE73A-92D8-4418-87C9-1A20CE7FA437}" destId="{AC010406-23E0-4A64-BD9D-BC2C3464E623}" srcOrd="0" destOrd="0" presId="urn:microsoft.com/office/officeart/2005/8/layout/hierarchy1"/>
    <dgm:cxn modelId="{8427B0C6-9C27-47A8-843F-3510AB6A39AE}" type="presParOf" srcId="{C0BFE73A-92D8-4418-87C9-1A20CE7FA437}" destId="{29E90BD6-86D8-4BA2-AE79-7FEA08DB6B7F}" srcOrd="1" destOrd="0" presId="urn:microsoft.com/office/officeart/2005/8/layout/hierarchy1"/>
    <dgm:cxn modelId="{757EE000-9141-45C9-AA4E-152AA21BFE1C}" type="presParOf" srcId="{ECA6CEF8-4936-448A-97A3-417D7F79C7A3}" destId="{63837FCE-5C24-4016-99D4-4E39B64CAD4E}" srcOrd="1" destOrd="0" presId="urn:microsoft.com/office/officeart/2005/8/layout/hierarchy1"/>
    <dgm:cxn modelId="{0ED3405D-07B0-478C-B552-B3229D263D0D}" type="presParOf" srcId="{09613BDB-C9B2-4744-9CB3-EC3319050EF4}" destId="{735AD4F1-EB1E-4CFC-8D72-9C4658B9B790}" srcOrd="1" destOrd="0" presId="urn:microsoft.com/office/officeart/2005/8/layout/hierarchy1"/>
    <dgm:cxn modelId="{B771BBDC-7D08-43C7-9CF2-9370878DEACD}" type="presParOf" srcId="{735AD4F1-EB1E-4CFC-8D72-9C4658B9B790}" destId="{575FEBBB-FA65-4B06-A543-B8E6182B48C9}" srcOrd="0" destOrd="0" presId="urn:microsoft.com/office/officeart/2005/8/layout/hierarchy1"/>
    <dgm:cxn modelId="{20179C38-29C0-456A-8ED9-0B18A6BC72B2}" type="presParOf" srcId="{575FEBBB-FA65-4B06-A543-B8E6182B48C9}" destId="{FF450F5A-76E7-45F0-9B8F-528A7ABFEBC0}" srcOrd="0" destOrd="0" presId="urn:microsoft.com/office/officeart/2005/8/layout/hierarchy1"/>
    <dgm:cxn modelId="{8521FEDF-3AFF-43FA-B1E8-9D051528600A}" type="presParOf" srcId="{575FEBBB-FA65-4B06-A543-B8E6182B48C9}" destId="{0E3E4FA4-88C5-4C02-B772-887D7DA63FDF}" srcOrd="1" destOrd="0" presId="urn:microsoft.com/office/officeart/2005/8/layout/hierarchy1"/>
    <dgm:cxn modelId="{123A0B87-9090-45BA-877C-49FB5D70B3B7}" type="presParOf" srcId="{735AD4F1-EB1E-4CFC-8D72-9C4658B9B790}" destId="{F13D3164-2466-4E5A-ABA5-09CFEE6013FD}"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47A31C-DDB0-45FE-9D79-B70137A38946}" type="doc">
      <dgm:prSet loTypeId="urn:microsoft.com/office/officeart/2005/8/layout/arrow1" loCatId="relationship" qsTypeId="urn:microsoft.com/office/officeart/2005/8/quickstyle/simple5" qsCatId="simple" csTypeId="urn:microsoft.com/office/officeart/2005/8/colors/accent3_2" csCatId="accent3"/>
      <dgm:spPr/>
      <dgm:t>
        <a:bodyPr/>
        <a:lstStyle/>
        <a:p>
          <a:endParaRPr lang="en-US"/>
        </a:p>
      </dgm:t>
    </dgm:pt>
    <dgm:pt modelId="{94055DD2-E989-467D-ADDC-5F44FB526D72}">
      <dgm:prSet/>
      <dgm:spPr/>
      <dgm:t>
        <a:bodyPr/>
        <a:lstStyle/>
        <a:p>
          <a:r>
            <a:rPr lang="en-GB">
              <a:solidFill>
                <a:schemeClr val="tx1"/>
              </a:solidFill>
            </a:rPr>
            <a:t>When one person’s rights are violated, the whole community becomes less safe. </a:t>
          </a:r>
          <a:endParaRPr lang="en-US">
            <a:solidFill>
              <a:schemeClr val="tx1"/>
            </a:solidFill>
          </a:endParaRPr>
        </a:p>
      </dgm:t>
    </dgm:pt>
    <dgm:pt modelId="{3B07B26C-02CE-45B7-A444-6A089D6E4461}" type="parTrans" cxnId="{CF47C8CA-8FDB-4C0A-A77C-9FA5F977A322}">
      <dgm:prSet/>
      <dgm:spPr/>
      <dgm:t>
        <a:bodyPr/>
        <a:lstStyle/>
        <a:p>
          <a:endParaRPr lang="en-US"/>
        </a:p>
      </dgm:t>
    </dgm:pt>
    <dgm:pt modelId="{769738D6-058B-436F-B0E7-13A4015222C2}" type="sibTrans" cxnId="{CF47C8CA-8FDB-4C0A-A77C-9FA5F977A322}">
      <dgm:prSet/>
      <dgm:spPr/>
      <dgm:t>
        <a:bodyPr/>
        <a:lstStyle/>
        <a:p>
          <a:endParaRPr lang="en-US"/>
        </a:p>
      </dgm:t>
    </dgm:pt>
    <dgm:pt modelId="{CD38DD7C-1BA3-4BFF-ACA9-62F9EEED6F3D}">
      <dgm:prSet/>
      <dgm:spPr/>
      <dgm:t>
        <a:bodyPr/>
        <a:lstStyle/>
        <a:p>
          <a:r>
            <a:rPr lang="en-GB" b="1" dirty="0">
              <a:solidFill>
                <a:schemeClr val="tx1"/>
              </a:solidFill>
            </a:rPr>
            <a:t>Example: </a:t>
          </a:r>
          <a:r>
            <a:rPr lang="en-GB" dirty="0">
              <a:solidFill>
                <a:schemeClr val="tx1"/>
              </a:solidFill>
            </a:rPr>
            <a:t>Reporting bullying or standing up for a victim is also a counterstrategy.</a:t>
          </a:r>
          <a:endParaRPr lang="en-US" dirty="0">
            <a:solidFill>
              <a:schemeClr val="tx1"/>
            </a:solidFill>
          </a:endParaRPr>
        </a:p>
      </dgm:t>
    </dgm:pt>
    <dgm:pt modelId="{218F5E08-7551-4A8B-80AE-084B7E212046}" type="parTrans" cxnId="{63393F14-7BB8-454A-A04F-2B17158595F0}">
      <dgm:prSet/>
      <dgm:spPr/>
      <dgm:t>
        <a:bodyPr/>
        <a:lstStyle/>
        <a:p>
          <a:endParaRPr lang="en-US"/>
        </a:p>
      </dgm:t>
    </dgm:pt>
    <dgm:pt modelId="{E7403483-2AA0-468E-A9A8-8D9DF28423FD}" type="sibTrans" cxnId="{63393F14-7BB8-454A-A04F-2B17158595F0}">
      <dgm:prSet/>
      <dgm:spPr/>
      <dgm:t>
        <a:bodyPr/>
        <a:lstStyle/>
        <a:p>
          <a:endParaRPr lang="en-US"/>
        </a:p>
      </dgm:t>
    </dgm:pt>
    <dgm:pt modelId="{38B5A135-D70F-47F8-B93C-A2EEB2D8EEB0}" type="pres">
      <dgm:prSet presAssocID="{7B47A31C-DDB0-45FE-9D79-B70137A38946}" presName="cycle" presStyleCnt="0">
        <dgm:presLayoutVars>
          <dgm:dir/>
          <dgm:resizeHandles val="exact"/>
        </dgm:presLayoutVars>
      </dgm:prSet>
      <dgm:spPr/>
    </dgm:pt>
    <dgm:pt modelId="{1F31E32D-799A-4690-9DC3-BF7F4361655D}" type="pres">
      <dgm:prSet presAssocID="{94055DD2-E989-467D-ADDC-5F44FB526D72}" presName="arrow" presStyleLbl="node1" presStyleIdx="0" presStyleCnt="2">
        <dgm:presLayoutVars>
          <dgm:bulletEnabled val="1"/>
        </dgm:presLayoutVars>
      </dgm:prSet>
      <dgm:spPr/>
    </dgm:pt>
    <dgm:pt modelId="{59767520-A09B-44F4-8B33-D19A3E7DC270}" type="pres">
      <dgm:prSet presAssocID="{CD38DD7C-1BA3-4BFF-ACA9-62F9EEED6F3D}" presName="arrow" presStyleLbl="node1" presStyleIdx="1" presStyleCnt="2">
        <dgm:presLayoutVars>
          <dgm:bulletEnabled val="1"/>
        </dgm:presLayoutVars>
      </dgm:prSet>
      <dgm:spPr/>
    </dgm:pt>
  </dgm:ptLst>
  <dgm:cxnLst>
    <dgm:cxn modelId="{63393F14-7BB8-454A-A04F-2B17158595F0}" srcId="{7B47A31C-DDB0-45FE-9D79-B70137A38946}" destId="{CD38DD7C-1BA3-4BFF-ACA9-62F9EEED6F3D}" srcOrd="1" destOrd="0" parTransId="{218F5E08-7551-4A8B-80AE-084B7E212046}" sibTransId="{E7403483-2AA0-468E-A9A8-8D9DF28423FD}"/>
    <dgm:cxn modelId="{8DF4AA5E-0ED6-443F-8746-21A5B26B2B94}" type="presOf" srcId="{CD38DD7C-1BA3-4BFF-ACA9-62F9EEED6F3D}" destId="{59767520-A09B-44F4-8B33-D19A3E7DC270}" srcOrd="0" destOrd="0" presId="urn:microsoft.com/office/officeart/2005/8/layout/arrow1"/>
    <dgm:cxn modelId="{C9903764-F029-412A-9C3B-F4A675002807}" type="presOf" srcId="{7B47A31C-DDB0-45FE-9D79-B70137A38946}" destId="{38B5A135-D70F-47F8-B93C-A2EEB2D8EEB0}" srcOrd="0" destOrd="0" presId="urn:microsoft.com/office/officeart/2005/8/layout/arrow1"/>
    <dgm:cxn modelId="{CF47C8CA-8FDB-4C0A-A77C-9FA5F977A322}" srcId="{7B47A31C-DDB0-45FE-9D79-B70137A38946}" destId="{94055DD2-E989-467D-ADDC-5F44FB526D72}" srcOrd="0" destOrd="0" parTransId="{3B07B26C-02CE-45B7-A444-6A089D6E4461}" sibTransId="{769738D6-058B-436F-B0E7-13A4015222C2}"/>
    <dgm:cxn modelId="{1B8579CD-84D5-4BE9-BE32-5B9FD6EDF891}" type="presOf" srcId="{94055DD2-E989-467D-ADDC-5F44FB526D72}" destId="{1F31E32D-799A-4690-9DC3-BF7F4361655D}" srcOrd="0" destOrd="0" presId="urn:microsoft.com/office/officeart/2005/8/layout/arrow1"/>
    <dgm:cxn modelId="{4E6626FA-F384-4CE7-9E8D-9322F6D22E05}" type="presParOf" srcId="{38B5A135-D70F-47F8-B93C-A2EEB2D8EEB0}" destId="{1F31E32D-799A-4690-9DC3-BF7F4361655D}" srcOrd="0" destOrd="0" presId="urn:microsoft.com/office/officeart/2005/8/layout/arrow1"/>
    <dgm:cxn modelId="{DFF683D8-B5FD-49C5-AFEE-E36E35FA40E8}" type="presParOf" srcId="{38B5A135-D70F-47F8-B93C-A2EEB2D8EEB0}" destId="{59767520-A09B-44F4-8B33-D19A3E7DC270}" srcOrd="1" destOrd="0" presId="urn:microsoft.com/office/officeart/2005/8/layout/arrow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84DA11-B6C4-4EC5-8A02-CC47188E4B08}">
      <dsp:nvSpPr>
        <dsp:cNvPr id="0" name=""/>
        <dsp:cNvSpPr/>
      </dsp:nvSpPr>
      <dsp:spPr>
        <a:xfrm>
          <a:off x="0" y="0"/>
          <a:ext cx="2353001" cy="2578608"/>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3449" tIns="330200" rIns="183449" bIns="330200" numCol="1" spcCol="1270" anchor="t" anchorCtr="0">
          <a:noAutofit/>
        </a:bodyPr>
        <a:lstStyle/>
        <a:p>
          <a:pPr marL="0" lvl="0" indent="0" algn="l" defTabSz="666750">
            <a:lnSpc>
              <a:spcPct val="90000"/>
            </a:lnSpc>
            <a:spcBef>
              <a:spcPct val="0"/>
            </a:spcBef>
            <a:spcAft>
              <a:spcPct val="35000"/>
            </a:spcAft>
            <a:buNone/>
          </a:pPr>
          <a:r>
            <a:rPr lang="en-ZA" sz="1500" kern="1200"/>
            <a:t>Define the term: human rights violation.</a:t>
          </a:r>
          <a:endParaRPr lang="en-US" sz="1500" kern="1200"/>
        </a:p>
      </dsp:txBody>
      <dsp:txXfrm>
        <a:off x="0" y="979871"/>
        <a:ext cx="2353001" cy="1547164"/>
      </dsp:txXfrm>
    </dsp:sp>
    <dsp:sp modelId="{DFC8EF04-5BA2-4D99-854F-4274682340C8}">
      <dsp:nvSpPr>
        <dsp:cNvPr id="0" name=""/>
        <dsp:cNvSpPr/>
      </dsp:nvSpPr>
      <dsp:spPr>
        <a:xfrm>
          <a:off x="789709" y="257860"/>
          <a:ext cx="773582" cy="773582"/>
        </a:xfrm>
        <a:prstGeom prst="ellips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311" tIns="12700" rIns="60311" bIns="12700" numCol="1" spcCol="1270" anchor="ctr" anchorCtr="0">
          <a:noAutofit/>
        </a:bodyPr>
        <a:lstStyle/>
        <a:p>
          <a:pPr marL="0" lvl="0" indent="0" algn="ctr" defTabSz="1644650">
            <a:lnSpc>
              <a:spcPct val="90000"/>
            </a:lnSpc>
            <a:spcBef>
              <a:spcPct val="0"/>
            </a:spcBef>
            <a:spcAft>
              <a:spcPct val="35000"/>
            </a:spcAft>
            <a:buNone/>
          </a:pPr>
          <a:r>
            <a:rPr lang="en-US" sz="3700" kern="1200"/>
            <a:t>1</a:t>
          </a:r>
        </a:p>
      </dsp:txBody>
      <dsp:txXfrm>
        <a:off x="902997" y="371148"/>
        <a:ext cx="547006" cy="547006"/>
      </dsp:txXfrm>
    </dsp:sp>
    <dsp:sp modelId="{4407A1BA-997A-40A6-A1A5-7BFB8EA09551}">
      <dsp:nvSpPr>
        <dsp:cNvPr id="0" name=""/>
        <dsp:cNvSpPr/>
      </dsp:nvSpPr>
      <dsp:spPr>
        <a:xfrm>
          <a:off x="0" y="2578536"/>
          <a:ext cx="2353001" cy="72"/>
        </a:xfrm>
        <a:prstGeom prst="rect">
          <a:avLst/>
        </a:prstGeom>
        <a:solidFill>
          <a:schemeClr val="accent5">
            <a:hueOff val="82901"/>
            <a:satOff val="7899"/>
            <a:lumOff val="-3294"/>
            <a:alphaOff val="0"/>
          </a:schemeClr>
        </a:solidFill>
        <a:ln w="19050" cap="flat" cmpd="sng" algn="ctr">
          <a:solidFill>
            <a:schemeClr val="accent5">
              <a:hueOff val="82901"/>
              <a:satOff val="7899"/>
              <a:lumOff val="-329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DE8D20-2A9D-454A-9B53-48E724C5066D}">
      <dsp:nvSpPr>
        <dsp:cNvPr id="0" name=""/>
        <dsp:cNvSpPr/>
      </dsp:nvSpPr>
      <dsp:spPr>
        <a:xfrm>
          <a:off x="2588301" y="0"/>
          <a:ext cx="2353001" cy="2578608"/>
        </a:xfrm>
        <a:prstGeom prst="rect">
          <a:avLst/>
        </a:prstGeom>
        <a:solidFill>
          <a:schemeClr val="accent5">
            <a:tint val="40000"/>
            <a:alpha val="90000"/>
            <a:hueOff val="433784"/>
            <a:satOff val="-3518"/>
            <a:lumOff val="-947"/>
            <a:alphaOff val="0"/>
          </a:schemeClr>
        </a:solidFill>
        <a:ln w="19050" cap="flat" cmpd="sng" algn="ctr">
          <a:solidFill>
            <a:schemeClr val="accent5">
              <a:tint val="40000"/>
              <a:alpha val="90000"/>
              <a:hueOff val="433784"/>
              <a:satOff val="-3518"/>
              <a:lumOff val="-94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3449" tIns="330200" rIns="183449" bIns="330200" numCol="1" spcCol="1270" anchor="t" anchorCtr="0">
          <a:noAutofit/>
        </a:bodyPr>
        <a:lstStyle/>
        <a:p>
          <a:pPr marL="0" lvl="0" indent="0" algn="l" defTabSz="666750">
            <a:lnSpc>
              <a:spcPct val="90000"/>
            </a:lnSpc>
            <a:spcBef>
              <a:spcPct val="0"/>
            </a:spcBef>
            <a:spcAft>
              <a:spcPct val="35000"/>
            </a:spcAft>
            <a:buNone/>
          </a:pPr>
          <a:r>
            <a:rPr lang="en-ZA" sz="1500" kern="1200"/>
            <a:t>Identify the types of violations. </a:t>
          </a:r>
          <a:endParaRPr lang="en-US" sz="1500" kern="1200"/>
        </a:p>
      </dsp:txBody>
      <dsp:txXfrm>
        <a:off x="2588301" y="979871"/>
        <a:ext cx="2353001" cy="1547164"/>
      </dsp:txXfrm>
    </dsp:sp>
    <dsp:sp modelId="{50F722A8-A757-4828-94E0-5C0D8D7C0787}">
      <dsp:nvSpPr>
        <dsp:cNvPr id="0" name=""/>
        <dsp:cNvSpPr/>
      </dsp:nvSpPr>
      <dsp:spPr>
        <a:xfrm>
          <a:off x="3378010" y="257860"/>
          <a:ext cx="773582" cy="773582"/>
        </a:xfrm>
        <a:prstGeom prst="ellipse">
          <a:avLst/>
        </a:prstGeom>
        <a:solidFill>
          <a:schemeClr val="accent5">
            <a:hueOff val="165803"/>
            <a:satOff val="15798"/>
            <a:lumOff val="-6588"/>
            <a:alphaOff val="0"/>
          </a:schemeClr>
        </a:solidFill>
        <a:ln w="19050" cap="flat" cmpd="sng" algn="ctr">
          <a:solidFill>
            <a:schemeClr val="accent5">
              <a:hueOff val="165803"/>
              <a:satOff val="15798"/>
              <a:lumOff val="-65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311" tIns="12700" rIns="60311" bIns="12700" numCol="1" spcCol="1270" anchor="ctr" anchorCtr="0">
          <a:noAutofit/>
        </a:bodyPr>
        <a:lstStyle/>
        <a:p>
          <a:pPr marL="0" lvl="0" indent="0" algn="ctr" defTabSz="1644650">
            <a:lnSpc>
              <a:spcPct val="90000"/>
            </a:lnSpc>
            <a:spcBef>
              <a:spcPct val="0"/>
            </a:spcBef>
            <a:spcAft>
              <a:spcPct val="35000"/>
            </a:spcAft>
            <a:buNone/>
          </a:pPr>
          <a:r>
            <a:rPr lang="en-US" sz="3700" kern="1200"/>
            <a:t>2</a:t>
          </a:r>
        </a:p>
      </dsp:txBody>
      <dsp:txXfrm>
        <a:off x="3491298" y="371148"/>
        <a:ext cx="547006" cy="547006"/>
      </dsp:txXfrm>
    </dsp:sp>
    <dsp:sp modelId="{661675DA-20C0-462F-8E39-4D7C176D5175}">
      <dsp:nvSpPr>
        <dsp:cNvPr id="0" name=""/>
        <dsp:cNvSpPr/>
      </dsp:nvSpPr>
      <dsp:spPr>
        <a:xfrm>
          <a:off x="2588301" y="2578536"/>
          <a:ext cx="2353001" cy="72"/>
        </a:xfrm>
        <a:prstGeom prst="rect">
          <a:avLst/>
        </a:prstGeom>
        <a:solidFill>
          <a:schemeClr val="accent5">
            <a:hueOff val="248704"/>
            <a:satOff val="23697"/>
            <a:lumOff val="-9883"/>
            <a:alphaOff val="0"/>
          </a:schemeClr>
        </a:solidFill>
        <a:ln w="19050" cap="flat" cmpd="sng" algn="ctr">
          <a:solidFill>
            <a:schemeClr val="accent5">
              <a:hueOff val="248704"/>
              <a:satOff val="23697"/>
              <a:lumOff val="-9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96AD2F-E4C4-4DAD-8A68-99CBC1F42A11}">
      <dsp:nvSpPr>
        <dsp:cNvPr id="0" name=""/>
        <dsp:cNvSpPr/>
      </dsp:nvSpPr>
      <dsp:spPr>
        <a:xfrm>
          <a:off x="5176602" y="0"/>
          <a:ext cx="2353001" cy="2578608"/>
        </a:xfrm>
        <a:prstGeom prst="rect">
          <a:avLst/>
        </a:prstGeom>
        <a:solidFill>
          <a:schemeClr val="accent5">
            <a:tint val="40000"/>
            <a:alpha val="90000"/>
            <a:hueOff val="867568"/>
            <a:satOff val="-7036"/>
            <a:lumOff val="-1895"/>
            <a:alphaOff val="0"/>
          </a:schemeClr>
        </a:solidFill>
        <a:ln w="19050" cap="flat" cmpd="sng" algn="ctr">
          <a:solidFill>
            <a:schemeClr val="accent5">
              <a:tint val="40000"/>
              <a:alpha val="90000"/>
              <a:hueOff val="867568"/>
              <a:satOff val="-7036"/>
              <a:lumOff val="-189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83449" tIns="330200" rIns="183449" bIns="330200" numCol="1" spcCol="1270" anchor="t" anchorCtr="0">
          <a:noAutofit/>
        </a:bodyPr>
        <a:lstStyle/>
        <a:p>
          <a:pPr marL="0" lvl="0" indent="0" algn="l" defTabSz="666750">
            <a:lnSpc>
              <a:spcPct val="90000"/>
            </a:lnSpc>
            <a:spcBef>
              <a:spcPct val="0"/>
            </a:spcBef>
            <a:spcAft>
              <a:spcPct val="35000"/>
            </a:spcAft>
            <a:buNone/>
          </a:pPr>
          <a:r>
            <a:rPr lang="en-ZA" sz="1500" kern="1200"/>
            <a:t>Discuss counterstrategies to violations of human rights. </a:t>
          </a:r>
          <a:endParaRPr lang="en-US" sz="1500" kern="1200"/>
        </a:p>
      </dsp:txBody>
      <dsp:txXfrm>
        <a:off x="5176602" y="979871"/>
        <a:ext cx="2353001" cy="1547164"/>
      </dsp:txXfrm>
    </dsp:sp>
    <dsp:sp modelId="{0FC56FFA-FC85-400F-B0A9-FD8F85442B9E}">
      <dsp:nvSpPr>
        <dsp:cNvPr id="0" name=""/>
        <dsp:cNvSpPr/>
      </dsp:nvSpPr>
      <dsp:spPr>
        <a:xfrm>
          <a:off x="5966312" y="257860"/>
          <a:ext cx="773582" cy="773582"/>
        </a:xfrm>
        <a:prstGeom prst="ellipse">
          <a:avLst/>
        </a:prstGeom>
        <a:solidFill>
          <a:schemeClr val="accent5">
            <a:hueOff val="331605"/>
            <a:satOff val="31596"/>
            <a:lumOff val="-13177"/>
            <a:alphaOff val="0"/>
          </a:schemeClr>
        </a:solidFill>
        <a:ln w="19050" cap="flat" cmpd="sng" algn="ctr">
          <a:solidFill>
            <a:schemeClr val="accent5">
              <a:hueOff val="331605"/>
              <a:satOff val="31596"/>
              <a:lumOff val="-13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311" tIns="12700" rIns="60311" bIns="12700" numCol="1" spcCol="1270" anchor="ctr" anchorCtr="0">
          <a:noAutofit/>
        </a:bodyPr>
        <a:lstStyle/>
        <a:p>
          <a:pPr marL="0" lvl="0" indent="0" algn="ctr" defTabSz="1644650">
            <a:lnSpc>
              <a:spcPct val="90000"/>
            </a:lnSpc>
            <a:spcBef>
              <a:spcPct val="0"/>
            </a:spcBef>
            <a:spcAft>
              <a:spcPct val="35000"/>
            </a:spcAft>
            <a:buNone/>
          </a:pPr>
          <a:r>
            <a:rPr lang="en-US" sz="3700" kern="1200"/>
            <a:t>3</a:t>
          </a:r>
        </a:p>
      </dsp:txBody>
      <dsp:txXfrm>
        <a:off x="6079600" y="371148"/>
        <a:ext cx="547006" cy="547006"/>
      </dsp:txXfrm>
    </dsp:sp>
    <dsp:sp modelId="{D29966AC-A5D3-4985-A610-D46A13FBC48E}">
      <dsp:nvSpPr>
        <dsp:cNvPr id="0" name=""/>
        <dsp:cNvSpPr/>
      </dsp:nvSpPr>
      <dsp:spPr>
        <a:xfrm>
          <a:off x="5176602" y="2578536"/>
          <a:ext cx="2353001" cy="72"/>
        </a:xfrm>
        <a:prstGeom prst="rect">
          <a:avLst/>
        </a:prstGeom>
        <a:solidFill>
          <a:schemeClr val="accent5">
            <a:hueOff val="414507"/>
            <a:satOff val="39495"/>
            <a:lumOff val="-16471"/>
            <a:alphaOff val="0"/>
          </a:schemeClr>
        </a:solidFill>
        <a:ln w="19050" cap="flat" cmpd="sng" algn="ctr">
          <a:solidFill>
            <a:schemeClr val="accent5">
              <a:hueOff val="414507"/>
              <a:satOff val="39495"/>
              <a:lumOff val="-1647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26828-C1FE-4F41-8999-4BFA0DD9E376}">
      <dsp:nvSpPr>
        <dsp:cNvPr id="0" name=""/>
        <dsp:cNvSpPr/>
      </dsp:nvSpPr>
      <dsp:spPr>
        <a:xfrm>
          <a:off x="2523743" y="1301"/>
          <a:ext cx="2839212" cy="56904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Discrimination and inequality </a:t>
          </a:r>
          <a:endParaRPr lang="en-US" sz="1600" kern="1200"/>
        </a:p>
      </dsp:txBody>
      <dsp:txXfrm>
        <a:off x="2551522" y="29080"/>
        <a:ext cx="2783654" cy="513490"/>
      </dsp:txXfrm>
    </dsp:sp>
    <dsp:sp modelId="{ECED7F1E-B9D9-4C49-BC5F-21B90CD828D5}">
      <dsp:nvSpPr>
        <dsp:cNvPr id="0" name=""/>
        <dsp:cNvSpPr/>
      </dsp:nvSpPr>
      <dsp:spPr>
        <a:xfrm>
          <a:off x="2523743" y="598802"/>
          <a:ext cx="2839212" cy="569048"/>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Violence and abuse </a:t>
          </a:r>
          <a:endParaRPr lang="en-US" sz="1600" kern="1200"/>
        </a:p>
      </dsp:txBody>
      <dsp:txXfrm>
        <a:off x="2551522" y="626581"/>
        <a:ext cx="2783654" cy="513490"/>
      </dsp:txXfrm>
    </dsp:sp>
    <dsp:sp modelId="{9C499B9B-B2A4-4A61-B2ED-6E962A50DC17}">
      <dsp:nvSpPr>
        <dsp:cNvPr id="0" name=""/>
        <dsp:cNvSpPr/>
      </dsp:nvSpPr>
      <dsp:spPr>
        <a:xfrm>
          <a:off x="2523743" y="1196304"/>
          <a:ext cx="2839212" cy="569048"/>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Violation of privacy </a:t>
          </a:r>
          <a:endParaRPr lang="en-US" sz="1600" kern="1200"/>
        </a:p>
      </dsp:txBody>
      <dsp:txXfrm>
        <a:off x="2551522" y="1224083"/>
        <a:ext cx="2783654" cy="513490"/>
      </dsp:txXfrm>
    </dsp:sp>
    <dsp:sp modelId="{CB0FB688-F30F-45E8-8DB6-03991DF19806}">
      <dsp:nvSpPr>
        <dsp:cNvPr id="0" name=""/>
        <dsp:cNvSpPr/>
      </dsp:nvSpPr>
      <dsp:spPr>
        <a:xfrm>
          <a:off x="2523743" y="1793805"/>
          <a:ext cx="2839212" cy="569048"/>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Suppression of free speech </a:t>
          </a:r>
          <a:endParaRPr lang="en-US" sz="1600" kern="1200"/>
        </a:p>
      </dsp:txBody>
      <dsp:txXfrm>
        <a:off x="2551522" y="1821584"/>
        <a:ext cx="2783654" cy="513490"/>
      </dsp:txXfrm>
    </dsp:sp>
    <dsp:sp modelId="{4576B00E-51F0-4C31-A606-781F0043B7F4}">
      <dsp:nvSpPr>
        <dsp:cNvPr id="0" name=""/>
        <dsp:cNvSpPr/>
      </dsp:nvSpPr>
      <dsp:spPr>
        <a:xfrm>
          <a:off x="2523743" y="2391306"/>
          <a:ext cx="2839212" cy="569048"/>
        </a:xfrm>
        <a:prstGeom prst="round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a:t>Child labour and abuse</a:t>
          </a:r>
          <a:endParaRPr lang="en-US" sz="1600" kern="1200"/>
        </a:p>
      </dsp:txBody>
      <dsp:txXfrm>
        <a:off x="2551522" y="2419085"/>
        <a:ext cx="2783654" cy="5134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8323B-D2EB-4C9D-BE81-9377CC2AA525}">
      <dsp:nvSpPr>
        <dsp:cNvPr id="0" name=""/>
        <dsp:cNvSpPr/>
      </dsp:nvSpPr>
      <dsp:spPr>
        <a:xfrm>
          <a:off x="0" y="1897935"/>
          <a:ext cx="8195871" cy="124525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GB" sz="2300" kern="1200"/>
            <a:t>Counterstrategies can help:</a:t>
          </a:r>
          <a:endParaRPr lang="en-US" sz="2300" kern="1200"/>
        </a:p>
      </dsp:txBody>
      <dsp:txXfrm>
        <a:off x="0" y="1897935"/>
        <a:ext cx="8195871" cy="672435"/>
      </dsp:txXfrm>
    </dsp:sp>
    <dsp:sp modelId="{D4F0B572-71CC-4E7A-9CBF-1D435A39FB99}">
      <dsp:nvSpPr>
        <dsp:cNvPr id="0" name=""/>
        <dsp:cNvSpPr/>
      </dsp:nvSpPr>
      <dsp:spPr>
        <a:xfrm>
          <a:off x="0" y="2545465"/>
          <a:ext cx="2048967" cy="572815"/>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kern="1200"/>
            <a:t>protect victims </a:t>
          </a:r>
          <a:endParaRPr lang="en-US" sz="1800" kern="1200"/>
        </a:p>
      </dsp:txBody>
      <dsp:txXfrm>
        <a:off x="0" y="2545465"/>
        <a:ext cx="2048967" cy="572815"/>
      </dsp:txXfrm>
    </dsp:sp>
    <dsp:sp modelId="{9018210F-93B2-4B10-9872-C5DFA3D6375D}">
      <dsp:nvSpPr>
        <dsp:cNvPr id="0" name=""/>
        <dsp:cNvSpPr/>
      </dsp:nvSpPr>
      <dsp:spPr>
        <a:xfrm>
          <a:off x="2048967" y="2545465"/>
          <a:ext cx="2048967" cy="572815"/>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kern="1200"/>
            <a:t>challenge unfair treatment </a:t>
          </a:r>
          <a:endParaRPr lang="en-US" sz="1800" kern="1200"/>
        </a:p>
      </dsp:txBody>
      <dsp:txXfrm>
        <a:off x="2048967" y="2545465"/>
        <a:ext cx="2048967" cy="572815"/>
      </dsp:txXfrm>
    </dsp:sp>
    <dsp:sp modelId="{965C7F70-5967-49C2-8201-2FB91152E542}">
      <dsp:nvSpPr>
        <dsp:cNvPr id="0" name=""/>
        <dsp:cNvSpPr/>
      </dsp:nvSpPr>
      <dsp:spPr>
        <a:xfrm>
          <a:off x="4097935" y="2545465"/>
          <a:ext cx="2048967" cy="572815"/>
        </a:xfrm>
        <a:prstGeom prst="rect">
          <a:avLst/>
        </a:prstGeom>
        <a:solidFill>
          <a:schemeClr val="accent4">
            <a:tint val="40000"/>
            <a:alpha val="90000"/>
            <a:hueOff val="0"/>
            <a:satOff val="0"/>
            <a:lumOff val="0"/>
            <a:alphaOff val="0"/>
          </a:schemeClr>
        </a:solidFill>
        <a:ln w="1905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kern="1200"/>
            <a:t>stop violations from continuing </a:t>
          </a:r>
          <a:endParaRPr lang="en-US" sz="1800" kern="1200"/>
        </a:p>
      </dsp:txBody>
      <dsp:txXfrm>
        <a:off x="4097935" y="2545465"/>
        <a:ext cx="2048967" cy="572815"/>
      </dsp:txXfrm>
    </dsp:sp>
    <dsp:sp modelId="{02D5E3E5-CAD5-4158-A85D-8259C6346290}">
      <dsp:nvSpPr>
        <dsp:cNvPr id="0" name=""/>
        <dsp:cNvSpPr/>
      </dsp:nvSpPr>
      <dsp:spPr>
        <a:xfrm>
          <a:off x="6146903" y="2545465"/>
          <a:ext cx="2048967" cy="572815"/>
        </a:xfrm>
        <a:prstGeom prst="rect">
          <a:avLst/>
        </a:prstGeom>
        <a:solidFill>
          <a:schemeClr val="accent5">
            <a:tint val="40000"/>
            <a:alpha val="90000"/>
            <a:hueOff val="0"/>
            <a:satOff val="0"/>
            <a:lumOff val="0"/>
            <a:alphaOff val="0"/>
          </a:schemeClr>
        </a:solidFill>
        <a:ln w="1905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GB" sz="1800" kern="1200"/>
            <a:t>promote justice and dignity</a:t>
          </a:r>
          <a:endParaRPr lang="en-US" sz="1800" kern="1200"/>
        </a:p>
      </dsp:txBody>
      <dsp:txXfrm>
        <a:off x="6146903" y="2545465"/>
        <a:ext cx="2048967" cy="572815"/>
      </dsp:txXfrm>
    </dsp:sp>
    <dsp:sp modelId="{744223D2-D4AA-4B0E-B0E0-4A614C616FBC}">
      <dsp:nvSpPr>
        <dsp:cNvPr id="0" name=""/>
        <dsp:cNvSpPr/>
      </dsp:nvSpPr>
      <dsp:spPr>
        <a:xfrm rot="10800000">
          <a:off x="0" y="1417"/>
          <a:ext cx="8195871" cy="1915195"/>
        </a:xfrm>
        <a:prstGeom prst="upArrowCallou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GB" sz="2300" kern="1200"/>
            <a:t>A </a:t>
          </a:r>
          <a:r>
            <a:rPr lang="en-GB" sz="2300" b="1" kern="1200"/>
            <a:t>counterstrategy</a:t>
          </a:r>
          <a:r>
            <a:rPr lang="en-GB" sz="2300" kern="1200"/>
            <a:t> is a planned action used to oppose, reduce or stop a problem.</a:t>
          </a:r>
          <a:endParaRPr lang="en-US" sz="2300" kern="1200"/>
        </a:p>
      </dsp:txBody>
      <dsp:txXfrm rot="10800000">
        <a:off x="0" y="1417"/>
        <a:ext cx="8195871" cy="124443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2E174-6691-4FDF-8043-5C8149F26C82}">
      <dsp:nvSpPr>
        <dsp:cNvPr id="0" name=""/>
        <dsp:cNvSpPr/>
      </dsp:nvSpPr>
      <dsp:spPr>
        <a:xfrm>
          <a:off x="0" y="3079090"/>
          <a:ext cx="5000124" cy="101062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dirty="0"/>
            <a:t>Courts can use the Constitution to protect victims and hold offenders accountable.</a:t>
          </a:r>
          <a:endParaRPr lang="en-US" sz="1900" kern="1200" dirty="0"/>
        </a:p>
      </dsp:txBody>
      <dsp:txXfrm>
        <a:off x="0" y="3079090"/>
        <a:ext cx="5000124" cy="1010626"/>
      </dsp:txXfrm>
    </dsp:sp>
    <dsp:sp modelId="{5AE060C6-9220-4909-AD7F-A59F412CE27D}">
      <dsp:nvSpPr>
        <dsp:cNvPr id="0" name=""/>
        <dsp:cNvSpPr/>
      </dsp:nvSpPr>
      <dsp:spPr>
        <a:xfrm rot="10800000">
          <a:off x="0" y="1539906"/>
          <a:ext cx="5000124" cy="1554343"/>
        </a:xfrm>
        <a:prstGeom prst="upArrowCallout">
          <a:avLst/>
        </a:prstGeom>
        <a:gradFill rotWithShape="0">
          <a:gsLst>
            <a:gs pos="0">
              <a:schemeClr val="accent2">
                <a:hueOff val="-441348"/>
                <a:satOff val="2109"/>
                <a:lumOff val="2941"/>
                <a:alphaOff val="0"/>
                <a:satMod val="103000"/>
                <a:lumMod val="102000"/>
                <a:tint val="94000"/>
              </a:schemeClr>
            </a:gs>
            <a:gs pos="50000">
              <a:schemeClr val="accent2">
                <a:hueOff val="-441348"/>
                <a:satOff val="2109"/>
                <a:lumOff val="2941"/>
                <a:alphaOff val="0"/>
                <a:satMod val="110000"/>
                <a:lumMod val="100000"/>
                <a:shade val="100000"/>
              </a:schemeClr>
            </a:gs>
            <a:gs pos="100000">
              <a:schemeClr val="accent2">
                <a:hueOff val="-441348"/>
                <a:satOff val="2109"/>
                <a:lumOff val="294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a:t>Victims can report violations to: </a:t>
          </a:r>
          <a:endParaRPr lang="en-US" sz="1900" kern="1200"/>
        </a:p>
      </dsp:txBody>
      <dsp:txXfrm rot="-10800000">
        <a:off x="0" y="1539906"/>
        <a:ext cx="5000124" cy="545574"/>
      </dsp:txXfrm>
    </dsp:sp>
    <dsp:sp modelId="{090CC742-8D2E-4A67-A186-13E373E3C9CE}">
      <dsp:nvSpPr>
        <dsp:cNvPr id="0" name=""/>
        <dsp:cNvSpPr/>
      </dsp:nvSpPr>
      <dsp:spPr>
        <a:xfrm>
          <a:off x="0" y="2085481"/>
          <a:ext cx="1250031" cy="464748"/>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kern="1200"/>
            <a:t>police </a:t>
          </a:r>
          <a:endParaRPr lang="en-US" sz="1100" kern="1200"/>
        </a:p>
      </dsp:txBody>
      <dsp:txXfrm>
        <a:off x="0" y="2085481"/>
        <a:ext cx="1250031" cy="464748"/>
      </dsp:txXfrm>
    </dsp:sp>
    <dsp:sp modelId="{54E0E332-0B32-4EE5-A1A4-F7B6294694AD}">
      <dsp:nvSpPr>
        <dsp:cNvPr id="0" name=""/>
        <dsp:cNvSpPr/>
      </dsp:nvSpPr>
      <dsp:spPr>
        <a:xfrm>
          <a:off x="1250031" y="2085481"/>
          <a:ext cx="1250031" cy="464748"/>
        </a:xfrm>
        <a:prstGeom prst="rect">
          <a:avLst/>
        </a:prstGeom>
        <a:solidFill>
          <a:schemeClr val="accent2">
            <a:tint val="40000"/>
            <a:alpha val="90000"/>
            <a:hueOff val="-398147"/>
            <a:satOff val="4656"/>
            <a:lumOff val="512"/>
            <a:alphaOff val="0"/>
          </a:schemeClr>
        </a:solidFill>
        <a:ln w="12700" cap="flat" cmpd="sng" algn="ctr">
          <a:solidFill>
            <a:schemeClr val="accent2">
              <a:tint val="40000"/>
              <a:alpha val="90000"/>
              <a:hueOff val="-398147"/>
              <a:satOff val="4656"/>
              <a:lumOff val="51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kern="1200"/>
            <a:t>schools </a:t>
          </a:r>
          <a:endParaRPr lang="en-US" sz="1100" kern="1200"/>
        </a:p>
      </dsp:txBody>
      <dsp:txXfrm>
        <a:off x="1250031" y="2085481"/>
        <a:ext cx="1250031" cy="464748"/>
      </dsp:txXfrm>
    </dsp:sp>
    <dsp:sp modelId="{3251E3DD-82EC-4319-B2CB-8C535F49E32B}">
      <dsp:nvSpPr>
        <dsp:cNvPr id="0" name=""/>
        <dsp:cNvSpPr/>
      </dsp:nvSpPr>
      <dsp:spPr>
        <a:xfrm>
          <a:off x="2500062" y="2085481"/>
          <a:ext cx="1250031" cy="464748"/>
        </a:xfrm>
        <a:prstGeom prst="rect">
          <a:avLst/>
        </a:prstGeom>
        <a:solidFill>
          <a:schemeClr val="accent2">
            <a:tint val="40000"/>
            <a:alpha val="90000"/>
            <a:hueOff val="-796293"/>
            <a:satOff val="9313"/>
            <a:lumOff val="1023"/>
            <a:alphaOff val="0"/>
          </a:schemeClr>
        </a:solidFill>
        <a:ln w="12700" cap="flat" cmpd="sng" algn="ctr">
          <a:solidFill>
            <a:schemeClr val="accent2">
              <a:tint val="40000"/>
              <a:alpha val="90000"/>
              <a:hueOff val="-796293"/>
              <a:satOff val="9313"/>
              <a:lumOff val="102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kern="1200"/>
            <a:t>the Human Rights Commission </a:t>
          </a:r>
          <a:endParaRPr lang="en-US" sz="1100" kern="1200"/>
        </a:p>
      </dsp:txBody>
      <dsp:txXfrm>
        <a:off x="2500062" y="2085481"/>
        <a:ext cx="1250031" cy="464748"/>
      </dsp:txXfrm>
    </dsp:sp>
    <dsp:sp modelId="{69E81B5E-BB9C-4042-9E26-D2F712C95D9C}">
      <dsp:nvSpPr>
        <dsp:cNvPr id="0" name=""/>
        <dsp:cNvSpPr/>
      </dsp:nvSpPr>
      <dsp:spPr>
        <a:xfrm>
          <a:off x="3750093" y="2085481"/>
          <a:ext cx="1250031" cy="464748"/>
        </a:xfrm>
        <a:prstGeom prst="rect">
          <a:avLst/>
        </a:prstGeom>
        <a:solidFill>
          <a:schemeClr val="accent2">
            <a:tint val="40000"/>
            <a:alpha val="90000"/>
            <a:hueOff val="-1194440"/>
            <a:satOff val="13969"/>
            <a:lumOff val="1535"/>
            <a:alphaOff val="0"/>
          </a:schemeClr>
        </a:solidFill>
        <a:ln w="12700" cap="flat" cmpd="sng" algn="ctr">
          <a:solidFill>
            <a:schemeClr val="accent2">
              <a:tint val="40000"/>
              <a:alpha val="90000"/>
              <a:hueOff val="-1194440"/>
              <a:satOff val="13969"/>
              <a:lumOff val="153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GB" sz="1100" kern="1200"/>
            <a:t>other support organisations </a:t>
          </a:r>
          <a:endParaRPr lang="en-US" sz="1100" kern="1200"/>
        </a:p>
      </dsp:txBody>
      <dsp:txXfrm>
        <a:off x="3750093" y="2085481"/>
        <a:ext cx="1250031" cy="464748"/>
      </dsp:txXfrm>
    </dsp:sp>
    <dsp:sp modelId="{D8707801-06F4-40BB-959C-E7B809A54FDC}">
      <dsp:nvSpPr>
        <dsp:cNvPr id="0" name=""/>
        <dsp:cNvSpPr/>
      </dsp:nvSpPr>
      <dsp:spPr>
        <a:xfrm rot="10800000">
          <a:off x="0" y="723"/>
          <a:ext cx="5000124" cy="1554343"/>
        </a:xfrm>
        <a:prstGeom prst="upArrowCallout">
          <a:avLst/>
        </a:prstGeom>
        <a:gradFill rotWithShape="0">
          <a:gsLst>
            <a:gs pos="0">
              <a:schemeClr val="accent2">
                <a:hueOff val="-882696"/>
                <a:satOff val="4218"/>
                <a:lumOff val="5883"/>
                <a:alphaOff val="0"/>
                <a:satMod val="103000"/>
                <a:lumMod val="102000"/>
                <a:tint val="94000"/>
              </a:schemeClr>
            </a:gs>
            <a:gs pos="50000">
              <a:schemeClr val="accent2">
                <a:hueOff val="-882696"/>
                <a:satOff val="4218"/>
                <a:lumOff val="5883"/>
                <a:alphaOff val="0"/>
                <a:satMod val="110000"/>
                <a:lumMod val="100000"/>
                <a:shade val="100000"/>
              </a:schemeClr>
            </a:gs>
            <a:gs pos="100000">
              <a:schemeClr val="accent2">
                <a:hueOff val="-882696"/>
                <a:satOff val="4218"/>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GB" sz="1900" kern="1200"/>
            <a:t>Human rights are protected by law. </a:t>
          </a:r>
          <a:endParaRPr lang="en-US" sz="1900" kern="1200"/>
        </a:p>
      </dsp:txBody>
      <dsp:txXfrm rot="10800000">
        <a:off x="0" y="723"/>
        <a:ext cx="5000124" cy="100996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5F3D2-0E26-49B7-8069-E6E329F49468}">
      <dsp:nvSpPr>
        <dsp:cNvPr id="0" name=""/>
        <dsp:cNvSpPr/>
      </dsp:nvSpPr>
      <dsp:spPr>
        <a:xfrm>
          <a:off x="2636120" y="0"/>
          <a:ext cx="3782257" cy="3782257"/>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F2088D-000C-4879-8DC9-9ACE48C48D04}">
      <dsp:nvSpPr>
        <dsp:cNvPr id="0" name=""/>
        <dsp:cNvSpPr/>
      </dsp:nvSpPr>
      <dsp:spPr>
        <a:xfrm>
          <a:off x="2995434" y="359314"/>
          <a:ext cx="1475080" cy="14750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Investigate violations </a:t>
          </a:r>
          <a:endParaRPr lang="en-US" sz="1600" kern="1200" dirty="0"/>
        </a:p>
      </dsp:txBody>
      <dsp:txXfrm>
        <a:off x="3067441" y="431321"/>
        <a:ext cx="1331066" cy="1331066"/>
      </dsp:txXfrm>
    </dsp:sp>
    <dsp:sp modelId="{94685E18-59F4-4FB8-A2DE-2FD953F1F0FF}">
      <dsp:nvSpPr>
        <dsp:cNvPr id="0" name=""/>
        <dsp:cNvSpPr/>
      </dsp:nvSpPr>
      <dsp:spPr>
        <a:xfrm>
          <a:off x="4583982" y="359314"/>
          <a:ext cx="1475080" cy="147508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Write reports </a:t>
          </a:r>
          <a:endParaRPr lang="en-US" sz="1600" kern="1200" dirty="0"/>
        </a:p>
      </dsp:txBody>
      <dsp:txXfrm>
        <a:off x="4655989" y="431321"/>
        <a:ext cx="1331066" cy="1331066"/>
      </dsp:txXfrm>
    </dsp:sp>
    <dsp:sp modelId="{767218FE-3351-4064-9E03-65DB3E50B86E}">
      <dsp:nvSpPr>
        <dsp:cNvPr id="0" name=""/>
        <dsp:cNvSpPr/>
      </dsp:nvSpPr>
      <dsp:spPr>
        <a:xfrm>
          <a:off x="2995434" y="1947862"/>
          <a:ext cx="1475080" cy="147508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Raise awareness </a:t>
          </a:r>
          <a:endParaRPr lang="en-US" sz="1600" kern="1200" dirty="0"/>
        </a:p>
      </dsp:txBody>
      <dsp:txXfrm>
        <a:off x="3067441" y="2019869"/>
        <a:ext cx="1331066" cy="1331066"/>
      </dsp:txXfrm>
    </dsp:sp>
    <dsp:sp modelId="{71B18B72-3CDC-4158-A449-79F1F98394E9}">
      <dsp:nvSpPr>
        <dsp:cNvPr id="0" name=""/>
        <dsp:cNvSpPr/>
      </dsp:nvSpPr>
      <dsp:spPr>
        <a:xfrm>
          <a:off x="4583982" y="1947862"/>
          <a:ext cx="1475080" cy="147508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Pressure governments to act</a:t>
          </a:r>
          <a:endParaRPr lang="en-US" sz="1600" kern="1200" dirty="0"/>
        </a:p>
      </dsp:txBody>
      <dsp:txXfrm>
        <a:off x="4655989" y="2019869"/>
        <a:ext cx="1331066" cy="13310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010406-23E0-4A64-BD9D-BC2C3464E623}">
      <dsp:nvSpPr>
        <dsp:cNvPr id="0" name=""/>
        <dsp:cNvSpPr/>
      </dsp:nvSpPr>
      <dsp:spPr>
        <a:xfrm>
          <a:off x="557" y="409791"/>
          <a:ext cx="1957400" cy="124294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9E90BD6-86D8-4BA2-AE79-7FEA08DB6B7F}">
      <dsp:nvSpPr>
        <dsp:cNvPr id="0" name=""/>
        <dsp:cNvSpPr/>
      </dsp:nvSpPr>
      <dsp:spPr>
        <a:xfrm>
          <a:off x="218046" y="616405"/>
          <a:ext cx="1957400" cy="124294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Peaceful </a:t>
          </a:r>
          <a:r>
            <a:rPr lang="en-GB" sz="1500" b="1" kern="1200" dirty="0"/>
            <a:t>protests</a:t>
          </a:r>
          <a:r>
            <a:rPr lang="en-GB" sz="1500" kern="1200" dirty="0"/>
            <a:t>, </a:t>
          </a:r>
          <a:r>
            <a:rPr lang="en-GB" sz="1500" b="1" kern="1200" dirty="0"/>
            <a:t>petitions</a:t>
          </a:r>
          <a:r>
            <a:rPr lang="en-GB" sz="1500" kern="1200" dirty="0"/>
            <a:t> and </a:t>
          </a:r>
          <a:r>
            <a:rPr lang="en-GB" sz="1500" b="1" kern="1200" dirty="0"/>
            <a:t>social media campaigns </a:t>
          </a:r>
          <a:r>
            <a:rPr lang="en-GB" sz="1500" kern="1200" dirty="0"/>
            <a:t>can help people speak up. </a:t>
          </a:r>
          <a:endParaRPr lang="en-US" sz="1500" kern="1200" dirty="0"/>
        </a:p>
      </dsp:txBody>
      <dsp:txXfrm>
        <a:off x="254451" y="652810"/>
        <a:ext cx="1884590" cy="1170139"/>
      </dsp:txXfrm>
    </dsp:sp>
    <dsp:sp modelId="{FF450F5A-76E7-45F0-9B8F-528A7ABFEBC0}">
      <dsp:nvSpPr>
        <dsp:cNvPr id="0" name=""/>
        <dsp:cNvSpPr/>
      </dsp:nvSpPr>
      <dsp:spPr>
        <a:xfrm>
          <a:off x="2392935" y="409791"/>
          <a:ext cx="1957400" cy="124294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E3E4FA4-88C5-4C02-B772-887D7DA63FDF}">
      <dsp:nvSpPr>
        <dsp:cNvPr id="0" name=""/>
        <dsp:cNvSpPr/>
      </dsp:nvSpPr>
      <dsp:spPr>
        <a:xfrm>
          <a:off x="2610424" y="616405"/>
          <a:ext cx="1957400" cy="1242949"/>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dirty="0"/>
            <a:t>Individuals can change history (e.g. Malala Yousafzai, Greta Thunberg)</a:t>
          </a:r>
          <a:endParaRPr lang="en-US" sz="1500" kern="1200" dirty="0"/>
        </a:p>
      </dsp:txBody>
      <dsp:txXfrm>
        <a:off x="2646829" y="652810"/>
        <a:ext cx="1884590" cy="117013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31E32D-799A-4690-9DC3-BF7F4361655D}">
      <dsp:nvSpPr>
        <dsp:cNvPr id="0" name=""/>
        <dsp:cNvSpPr/>
      </dsp:nvSpPr>
      <dsp:spPr>
        <a:xfrm rot="16200000">
          <a:off x="216" y="485783"/>
          <a:ext cx="2477688" cy="2477688"/>
        </a:xfrm>
        <a:prstGeom prst="upArrow">
          <a:avLst>
            <a:gd name="adj1" fmla="val 50000"/>
            <a:gd name="adj2" fmla="val 35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kern="1200">
              <a:solidFill>
                <a:schemeClr val="tx1"/>
              </a:solidFill>
            </a:rPr>
            <a:t>When one person’s rights are violated, the whole community becomes less safe. </a:t>
          </a:r>
          <a:endParaRPr lang="en-US" sz="1500" kern="1200">
            <a:solidFill>
              <a:schemeClr val="tx1"/>
            </a:solidFill>
          </a:endParaRPr>
        </a:p>
      </dsp:txBody>
      <dsp:txXfrm rot="5400000">
        <a:off x="433812" y="1105204"/>
        <a:ext cx="2044093" cy="1238844"/>
      </dsp:txXfrm>
    </dsp:sp>
    <dsp:sp modelId="{59767520-A09B-44F4-8B33-D19A3E7DC270}">
      <dsp:nvSpPr>
        <dsp:cNvPr id="0" name=""/>
        <dsp:cNvSpPr/>
      </dsp:nvSpPr>
      <dsp:spPr>
        <a:xfrm rot="5400000">
          <a:off x="2726511" y="485783"/>
          <a:ext cx="2477688" cy="2477688"/>
        </a:xfrm>
        <a:prstGeom prst="upArrow">
          <a:avLst>
            <a:gd name="adj1" fmla="val 50000"/>
            <a:gd name="adj2" fmla="val 35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GB" sz="1500" b="1" kern="1200" dirty="0">
              <a:solidFill>
                <a:schemeClr val="tx1"/>
              </a:solidFill>
            </a:rPr>
            <a:t>Example: </a:t>
          </a:r>
          <a:r>
            <a:rPr lang="en-GB" sz="1500" kern="1200" dirty="0">
              <a:solidFill>
                <a:schemeClr val="tx1"/>
              </a:solidFill>
            </a:rPr>
            <a:t>Reporting bullying or standing up for a victim is also a counterstrategy.</a:t>
          </a:r>
          <a:endParaRPr lang="en-US" sz="1500" kern="1200" dirty="0">
            <a:solidFill>
              <a:schemeClr val="tx1"/>
            </a:solidFill>
          </a:endParaRPr>
        </a:p>
      </dsp:txBody>
      <dsp:txXfrm rot="-5400000">
        <a:off x="2726512" y="1105205"/>
        <a:ext cx="2044093" cy="1238844"/>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bit.ly/4uGocJD"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it.ly/3Pabe7C"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100" b="1" dirty="0">
                <a:solidFill>
                  <a:srgbClr val="000000"/>
                </a:solidFill>
                <a:effectLst/>
                <a:latin typeface="Calibri" panose="020F0502020204030204" pitchFamily="34" charset="0"/>
                <a:ea typeface="Aptos" panose="020B0004020202020204" pitchFamily="34" charset="0"/>
              </a:rPr>
              <a:t>Slide 1:</a:t>
            </a:r>
            <a:r>
              <a:rPr lang="en-ZA" sz="1100" dirty="0">
                <a:solidFill>
                  <a:srgbClr val="000000"/>
                </a:solidFill>
                <a:effectLst/>
                <a:latin typeface="Calibri" panose="020F0502020204030204" pitchFamily="34" charset="0"/>
                <a:ea typeface="Aptos" panose="020B0004020202020204" pitchFamily="34" charset="0"/>
              </a:rPr>
              <a:t> Good day, Grade 8s. Welcome back as we begin the final term of the year.</a:t>
            </a:r>
            <a:endParaRPr lang="af-ZA" sz="1100" dirty="0">
              <a:solidFill>
                <a:srgbClr val="000000"/>
              </a:solidFill>
              <a:effectLst/>
              <a:latin typeface="Arial" panose="020B0604020202020204" pitchFamily="34" charset="0"/>
              <a:ea typeface="Aptos" panose="020B0004020202020204" pitchFamily="34" charset="0"/>
            </a:endParaRPr>
          </a:p>
          <a:p>
            <a:pPr marL="342900" lvl="0" indent="-342900">
              <a:buFont typeface="Symbol" panose="05050102010706020507" pitchFamily="18" charset="2"/>
              <a:buChar char=""/>
            </a:pPr>
            <a:r>
              <a:rPr lang="en-ZA" sz="1100" dirty="0">
                <a:solidFill>
                  <a:srgbClr val="000000"/>
                </a:solidFill>
                <a:effectLst/>
                <a:latin typeface="Calibri" panose="020F0502020204030204" pitchFamily="34" charset="0"/>
                <a:ea typeface="Aptos" panose="020B0004020202020204" pitchFamily="34" charset="0"/>
              </a:rPr>
              <a:t>Today, we are starting a new topic on Constitutional Rights and Responsibilities. In Grade 7, you learnt about human rights as stipulated in the South African Constitution.  </a:t>
            </a:r>
            <a:endParaRPr lang="af-ZA" sz="1100" dirty="0">
              <a:solidFill>
                <a:srgbClr val="000000"/>
              </a:solidFill>
              <a:effectLst/>
              <a:latin typeface="Arial" panose="020B0604020202020204" pitchFamily="34" charset="0"/>
              <a:ea typeface="Aptos" panose="020B0004020202020204" pitchFamily="34" charset="0"/>
            </a:endParaRPr>
          </a:p>
          <a:p>
            <a:pPr marL="342900" lvl="0" indent="-342900">
              <a:lnSpc>
                <a:spcPct val="107000"/>
              </a:lnSpc>
              <a:spcAft>
                <a:spcPts val="800"/>
              </a:spcAft>
              <a:buFont typeface="Symbol" panose="05050102010706020507" pitchFamily="18" charset="2"/>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Human rights are the basic freedoms and protections that belong to every person in the world. </a:t>
            </a: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They apply regardless of where you are from, what you believe or how you choose to live your life.</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buFont typeface="Symbol" panose="05050102010706020507" pitchFamily="18" charset="2"/>
              <a:buChar char=""/>
            </a:pPr>
            <a:r>
              <a:rPr lang="en-ZA" sz="1100" dirty="0">
                <a:solidFill>
                  <a:srgbClr val="000000"/>
                </a:solidFill>
                <a:effectLst/>
                <a:latin typeface="Calibri" panose="020F0502020204030204" pitchFamily="34" charset="0"/>
                <a:ea typeface="Aptos" panose="020B0004020202020204" pitchFamily="34" charset="0"/>
              </a:rPr>
              <a:t>To refresh your memories, you will work in groups of six to brainstorm as many of the human rights you can remember from the Bill of Rights. </a:t>
            </a:r>
            <a:endParaRPr lang="af-ZA" sz="1100" dirty="0">
              <a:solidFill>
                <a:srgbClr val="000000"/>
              </a:solidFill>
              <a:effectLst/>
              <a:latin typeface="Arial" panose="020B0604020202020204" pitchFamily="34" charset="0"/>
              <a:ea typeface="Aptos" panose="020B0004020202020204" pitchFamily="34" charset="0"/>
            </a:endParaRPr>
          </a:p>
          <a:p>
            <a:pPr marL="342900" lvl="0" indent="-342900">
              <a:buFont typeface="Symbol" panose="05050102010706020507" pitchFamily="18" charset="2"/>
              <a:buChar char=""/>
            </a:pPr>
            <a:r>
              <a:rPr lang="en-ZA" sz="1100" dirty="0">
                <a:solidFill>
                  <a:srgbClr val="000000"/>
                </a:solidFill>
                <a:effectLst/>
                <a:latin typeface="Calibri" panose="020F0502020204030204" pitchFamily="34" charset="0"/>
                <a:ea typeface="Aptos" panose="020B0004020202020204" pitchFamily="34" charset="0"/>
              </a:rPr>
              <a:t>Learners to complete </a:t>
            </a:r>
            <a:r>
              <a:rPr lang="en-ZA" sz="1100" b="1" i="1" dirty="0">
                <a:solidFill>
                  <a:srgbClr val="000000"/>
                </a:solidFill>
                <a:effectLst/>
                <a:latin typeface="Calibri" panose="020F0502020204030204" pitchFamily="34" charset="0"/>
                <a:ea typeface="Aptos" panose="020B0004020202020204" pitchFamily="34" charset="0"/>
              </a:rPr>
              <a:t>Activity 1</a:t>
            </a:r>
            <a:r>
              <a:rPr lang="en-ZA" sz="1100" dirty="0">
                <a:solidFill>
                  <a:srgbClr val="000000"/>
                </a:solidFill>
                <a:effectLst/>
                <a:latin typeface="Calibri" panose="020F0502020204030204" pitchFamily="34" charset="0"/>
                <a:ea typeface="Aptos" panose="020B0004020202020204" pitchFamily="34" charset="0"/>
              </a:rPr>
              <a:t> (</a:t>
            </a:r>
            <a:r>
              <a:rPr lang="en-ZA" sz="1100" b="1" i="1" u="sng" dirty="0">
                <a:solidFill>
                  <a:srgbClr val="000000"/>
                </a:solidFill>
                <a:effectLst/>
                <a:latin typeface="Calibri" panose="020F0502020204030204" pitchFamily="34" charset="0"/>
                <a:ea typeface="Aptos" panose="020B0004020202020204" pitchFamily="34" charset="0"/>
              </a:rPr>
              <a:t>Lesson 1 – Worksheet</a:t>
            </a:r>
            <a:r>
              <a:rPr lang="en-ZA" sz="1100" dirty="0">
                <a:solidFill>
                  <a:srgbClr val="000000"/>
                </a:solidFill>
                <a:effectLst/>
                <a:latin typeface="Calibri" panose="020F0502020204030204" pitchFamily="34" charset="0"/>
                <a:ea typeface="Aptos" panose="020B0004020202020204" pitchFamily="34" charset="0"/>
              </a:rPr>
              <a:t>). </a:t>
            </a:r>
            <a:r>
              <a:rPr lang="en-ZA" sz="1100" i="1" dirty="0">
                <a:solidFill>
                  <a:srgbClr val="000000"/>
                </a:solidFill>
                <a:effectLst/>
                <a:latin typeface="Calibri" panose="020F0502020204030204" pitchFamily="34" charset="0"/>
                <a:ea typeface="Aptos" panose="020B0004020202020204" pitchFamily="34" charset="0"/>
              </a:rPr>
              <a:t>Allow feedback from groups.</a:t>
            </a:r>
            <a:endParaRPr lang="af-ZA" sz="1100" dirty="0">
              <a:solidFill>
                <a:srgbClr val="000000"/>
              </a:solidFill>
              <a:effectLst/>
              <a:latin typeface="Arial" panose="020B0604020202020204" pitchFamily="34" charset="0"/>
              <a:ea typeface="Aptos" panose="020B0004020202020204" pitchFamily="34" charset="0"/>
            </a:endParaRPr>
          </a:p>
          <a:p>
            <a:pPr marL="342900" lvl="0" indent="-342900">
              <a:buFont typeface="Symbol" panose="05050102010706020507" pitchFamily="18" charset="2"/>
              <a:buChar char=""/>
            </a:pPr>
            <a:r>
              <a:rPr lang="en-ZA" sz="1100" dirty="0">
                <a:solidFill>
                  <a:srgbClr val="000000"/>
                </a:solidFill>
                <a:effectLst/>
                <a:latin typeface="Calibri" panose="020F0502020204030204" pitchFamily="34" charset="0"/>
                <a:ea typeface="Aptos" panose="020B0004020202020204" pitchFamily="34" charset="0"/>
              </a:rPr>
              <a:t>Answers are available in the </a:t>
            </a:r>
            <a:r>
              <a:rPr lang="en-ZA" sz="1100" b="1" i="1" u="sng" dirty="0">
                <a:solidFill>
                  <a:srgbClr val="000000"/>
                </a:solidFill>
                <a:effectLst/>
                <a:latin typeface="Calibri" panose="020F0502020204030204" pitchFamily="34" charset="0"/>
                <a:ea typeface="Aptos" panose="020B0004020202020204" pitchFamily="34" charset="0"/>
              </a:rPr>
              <a:t>Lesson 1 – Worksheet MEMO</a:t>
            </a:r>
            <a:r>
              <a:rPr lang="en-ZA" sz="1100" dirty="0">
                <a:solidFill>
                  <a:srgbClr val="000000"/>
                </a:solidFill>
                <a:effectLst/>
                <a:latin typeface="Calibri" panose="020F0502020204030204" pitchFamily="34" charset="0"/>
                <a:ea typeface="Aptos" panose="020B0004020202020204" pitchFamily="34" charset="0"/>
              </a:rPr>
              <a:t>. </a:t>
            </a:r>
            <a:endParaRPr lang="af-ZA" sz="1100" dirty="0">
              <a:solidFill>
                <a:srgbClr val="000000"/>
              </a:solidFill>
              <a:effectLst/>
              <a:latin typeface="Arial" panose="020B0604020202020204" pitchFamily="34" charset="0"/>
              <a:ea typeface="Aptos" panose="020B0004020202020204" pitchFamily="34" charset="0"/>
            </a:endParaRPr>
          </a:p>
          <a:p>
            <a:pPr marL="457200">
              <a:buNone/>
            </a:pPr>
            <a:r>
              <a:rPr lang="en-ZA" sz="1100" dirty="0">
                <a:solidFill>
                  <a:srgbClr val="000000"/>
                </a:solidFill>
                <a:effectLst/>
                <a:latin typeface="Calibri" panose="020F0502020204030204" pitchFamily="34" charset="0"/>
                <a:ea typeface="Aptos" panose="020B0004020202020204" pitchFamily="34" charset="0"/>
              </a:rPr>
              <a:t> </a:t>
            </a:r>
            <a:endParaRPr lang="af-ZA" sz="1100" dirty="0">
              <a:solidFill>
                <a:srgbClr val="000000"/>
              </a:solidFill>
              <a:effectLst/>
              <a:latin typeface="Arial" panose="020B0604020202020204" pitchFamily="34" charset="0"/>
              <a:ea typeface="Aptos" panose="020B0004020202020204" pitchFamily="34" charset="0"/>
            </a:endParaRPr>
          </a:p>
          <a:p>
            <a:pPr marL="342900" lvl="0" indent="-342900">
              <a:buFont typeface="Symbol" panose="05050102010706020507" pitchFamily="18" charset="2"/>
              <a:buChar char=""/>
            </a:pPr>
            <a:r>
              <a:rPr lang="en-ZA" sz="1100" dirty="0">
                <a:solidFill>
                  <a:srgbClr val="000000"/>
                </a:solidFill>
                <a:effectLst/>
                <a:latin typeface="Calibri" panose="020F0502020204030204" pitchFamily="34" charset="0"/>
                <a:ea typeface="Aptos" panose="020B0004020202020204" pitchFamily="34" charset="0"/>
              </a:rPr>
              <a:t>Another important point to remember from Grade 7 is that, while we all have human rights, we also have a responsibility to respect and protect the rights of others.</a:t>
            </a:r>
            <a:endParaRPr lang="af-ZA" sz="1100" dirty="0">
              <a:solidFill>
                <a:srgbClr val="000000"/>
              </a:solidFill>
              <a:effectLst/>
              <a:latin typeface="Arial" panose="020B0604020202020204" pitchFamily="34" charset="0"/>
              <a:ea typeface="Aptos" panose="020B0004020202020204" pitchFamily="34" charset="0"/>
            </a:endParaRPr>
          </a:p>
          <a:p>
            <a:pPr marL="342900" lvl="0" indent="-342900">
              <a:buSzPts val="1200"/>
              <a:buFont typeface="Symbol" panose="05050102010706020507" pitchFamily="18" charset="2"/>
              <a:buChar char=""/>
            </a:pPr>
            <a:r>
              <a:rPr lang="en-ZA" sz="1100" dirty="0">
                <a:solidFill>
                  <a:srgbClr val="000000"/>
                </a:solidFill>
                <a:effectLst/>
                <a:latin typeface="Calibri" panose="020F0502020204030204" pitchFamily="34" charset="0"/>
                <a:ea typeface="Aptos" panose="020B0004020202020204" pitchFamily="34" charset="0"/>
              </a:rPr>
              <a:t>When people fail to respect and protect the rights of others, human rights can be violated. This brings us to the focus of today’s lesson: </a:t>
            </a:r>
            <a:r>
              <a:rPr lang="en-ZA" sz="1100" b="1" dirty="0">
                <a:solidFill>
                  <a:srgbClr val="000000"/>
                </a:solidFill>
                <a:effectLst/>
                <a:latin typeface="Calibri" panose="020F0502020204030204" pitchFamily="34" charset="0"/>
                <a:ea typeface="Aptos" panose="020B0004020202020204" pitchFamily="34" charset="0"/>
              </a:rPr>
              <a:t>human rights violations</a:t>
            </a:r>
            <a:r>
              <a:rPr lang="en-ZA" sz="1100" dirty="0">
                <a:solidFill>
                  <a:srgbClr val="000000"/>
                </a:solidFill>
                <a:effectLst/>
                <a:latin typeface="Calibri" panose="020F0502020204030204" pitchFamily="34" charset="0"/>
                <a:ea typeface="Aptos" panose="020B0004020202020204" pitchFamily="34" charset="0"/>
              </a:rPr>
              <a:t>.</a:t>
            </a:r>
            <a:endParaRPr lang="af-ZA" sz="1100" dirty="0">
              <a:effectLst/>
              <a:latin typeface="Times New Roman" panose="02020603050405020304" pitchFamily="18" charset="0"/>
              <a:ea typeface="Times New Roman" panose="02020603050405020304" pitchFamily="18" charset="0"/>
            </a:endParaRPr>
          </a:p>
          <a:p>
            <a:endParaRPr lang="af-ZA" dirty="0"/>
          </a:p>
        </p:txBody>
      </p:sp>
    </p:spTree>
    <p:extLst>
      <p:ext uri="{BB962C8B-B14F-4D97-AF65-F5344CB8AC3E}">
        <p14:creationId xmlns:p14="http://schemas.microsoft.com/office/powerpoint/2010/main" val="3864092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ZA" sz="11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Slide 10: Why should we stand up against human rights violations? </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When one person’s rights are violated, it weakens the safety of the entire community. By using counterstrategies, we ensure that the world becomes a place where everyone can live with dignity, freedom and justice.</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It’s important to remember that counterstrategies don't always have to be massive protests or international court cases. They start right here. For example, bullying is a direct violation of a learner's right to safety and dignity.</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When you see someone being bullied and you choose to tell a teacher (reporting) or stand up for the victim (activism), you are using a real-world counterstrategy.  </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endParaRPr lang="af-ZA" dirty="0"/>
          </a:p>
        </p:txBody>
      </p:sp>
    </p:spTree>
    <p:extLst>
      <p:ext uri="{BB962C8B-B14F-4D97-AF65-F5344CB8AC3E}">
        <p14:creationId xmlns:p14="http://schemas.microsoft.com/office/powerpoint/2010/main" val="678411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ZA" sz="11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Slide 11:</a:t>
            </a: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Take a moment to think about what you have learnt about human rights violations and how people can respond to injustice. You now have the rest of this lesson to complete </a:t>
            </a:r>
            <a:r>
              <a:rPr lang="en-ZA" sz="1100" b="1" i="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Activity 2</a:t>
            </a: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r>
              <a:rPr lang="en-ZA" sz="1100" b="1" i="1" u="sng"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Lesson 1 – Worksheet</a:t>
            </a: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t>
            </a:r>
            <a:r>
              <a:rPr lang="en-ZA" sz="11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Possible answers are available in the </a:t>
            </a:r>
            <a:r>
              <a:rPr lang="en-ZA" sz="1100" b="1" i="1" u="sng"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Lesson 1 – Worksheet MEMO</a:t>
            </a: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r>
              <a:rPr lang="en-ZA" sz="11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You also need to complete </a:t>
            </a:r>
            <a:r>
              <a:rPr lang="en-ZA" sz="1100" b="1" i="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Activity 3</a:t>
            </a: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t>
            </a:r>
            <a:r>
              <a:rPr lang="en-ZA" sz="1100" b="1" i="1" u="sng"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Lesson 1 – Worksheet</a:t>
            </a: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as homework. </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endParaRPr lang="af-ZA" dirty="0"/>
          </a:p>
        </p:txBody>
      </p:sp>
    </p:spTree>
    <p:extLst>
      <p:ext uri="{BB962C8B-B14F-4D97-AF65-F5344CB8AC3E}">
        <p14:creationId xmlns:p14="http://schemas.microsoft.com/office/powerpoint/2010/main" val="3377265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SzPts val="1200"/>
              <a:buFont typeface="Symbol" panose="05050102010706020507" pitchFamily="18" charset="2"/>
              <a:buChar char=""/>
            </a:pPr>
            <a:r>
              <a:rPr lang="en-ZA" sz="1200" b="1" dirty="0">
                <a:solidFill>
                  <a:srgbClr val="000000"/>
                </a:solidFill>
                <a:effectLst/>
                <a:latin typeface="Calibri" panose="020F0502020204030204" pitchFamily="34" charset="0"/>
                <a:ea typeface="Times New Roman" panose="02020603050405020304" pitchFamily="18" charset="0"/>
              </a:rPr>
              <a:t>Slide 2</a:t>
            </a:r>
            <a:r>
              <a:rPr lang="en-ZA" sz="1200" dirty="0">
                <a:solidFill>
                  <a:srgbClr val="000000"/>
                </a:solidFill>
                <a:effectLst/>
                <a:latin typeface="Calibri" panose="020F0502020204030204" pitchFamily="34" charset="0"/>
                <a:ea typeface="Times New Roman" panose="02020603050405020304" pitchFamily="18" charset="0"/>
              </a:rPr>
              <a:t>: By the end of this lesson, you should be able to:</a:t>
            </a:r>
            <a:endParaRPr lang="af-ZA" sz="1200" dirty="0">
              <a:effectLst/>
              <a:latin typeface="Times New Roman" panose="02020603050405020304" pitchFamily="18" charset="0"/>
              <a:ea typeface="Times New Roman" panose="02020603050405020304" pitchFamily="18" charset="0"/>
            </a:endParaRPr>
          </a:p>
          <a:p>
            <a:pPr marL="742950" lvl="1" indent="-285750">
              <a:buFont typeface="Courier New" panose="02070309020205020404" pitchFamily="49" charset="0"/>
              <a:buChar char="-"/>
            </a:pPr>
            <a:r>
              <a:rPr lang="en-ZA"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Define the term: human rights violation.</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en-ZA"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Identify the types of violations. </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lvl="1" indent="-285750">
              <a:buFont typeface="Courier New" panose="02070309020205020404" pitchFamily="49" charset="0"/>
              <a:buChar char="-"/>
            </a:pPr>
            <a:r>
              <a:rPr lang="en-ZA"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Discuss counterstrategies to violations of human rights. </a:t>
            </a:r>
            <a:endParaRPr lang="af-ZA" sz="12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af-ZA" dirty="0"/>
          </a:p>
        </p:txBody>
      </p:sp>
    </p:spTree>
    <p:extLst>
      <p:ext uri="{BB962C8B-B14F-4D97-AF65-F5344CB8AC3E}">
        <p14:creationId xmlns:p14="http://schemas.microsoft.com/office/powerpoint/2010/main" val="2153664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100" b="1" dirty="0">
                <a:effectLst/>
                <a:latin typeface="Calibri" panose="020F0502020204030204" pitchFamily="34" charset="0"/>
                <a:ea typeface="Times New Roman" panose="02020603050405020304" pitchFamily="18" charset="0"/>
              </a:rPr>
              <a:t>Slide 3:</a:t>
            </a:r>
            <a:r>
              <a:rPr lang="en-ZA" sz="1100" b="0" dirty="0">
                <a:effectLst/>
                <a:latin typeface="Calibri" panose="020F0502020204030204" pitchFamily="34" charset="0"/>
                <a:ea typeface="Times New Roman" panose="02020603050405020304" pitchFamily="18" charset="0"/>
              </a:rPr>
              <a:t> Human rights are not always respected. When a person, group or government ignores, denies or stops someone from enjoying these rights, it is called a </a:t>
            </a:r>
            <a:r>
              <a:rPr lang="en-ZA" sz="1100" b="1" dirty="0">
                <a:effectLst/>
                <a:latin typeface="Calibri" panose="020F0502020204030204" pitchFamily="34" charset="0"/>
                <a:ea typeface="Times New Roman" panose="02020603050405020304" pitchFamily="18" charset="0"/>
              </a:rPr>
              <a:t>human rights violation</a:t>
            </a:r>
            <a:r>
              <a:rPr lang="en-ZA" sz="1100" b="0" dirty="0">
                <a:effectLst/>
                <a:latin typeface="Calibri" panose="020F0502020204030204" pitchFamily="34" charset="0"/>
                <a:ea typeface="Times New Roman" panose="02020603050405020304" pitchFamily="18" charset="0"/>
              </a:rPr>
              <a:t>.</a:t>
            </a:r>
            <a:endParaRPr lang="af-ZA" sz="11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100" b="0" dirty="0">
                <a:effectLst/>
                <a:latin typeface="Calibri" panose="020F0502020204030204" pitchFamily="34" charset="0"/>
                <a:ea typeface="Times New Roman" panose="02020603050405020304" pitchFamily="18" charset="0"/>
              </a:rPr>
              <a:t>Human rights violations can happen on a small scale (between two people) or a large scale (by a government against its citizens). Here are some of the most common </a:t>
            </a:r>
            <a:r>
              <a:rPr lang="en-ZA" sz="1100" b="1" dirty="0">
                <a:effectLst/>
                <a:latin typeface="Calibri" panose="020F0502020204030204" pitchFamily="34" charset="0"/>
                <a:ea typeface="Times New Roman" panose="02020603050405020304" pitchFamily="18" charset="0"/>
              </a:rPr>
              <a:t>types</a:t>
            </a:r>
            <a:r>
              <a:rPr lang="en-ZA" sz="1100" b="0" dirty="0">
                <a:effectLst/>
                <a:latin typeface="Calibri" panose="020F0502020204030204" pitchFamily="34" charset="0"/>
                <a:ea typeface="Times New Roman" panose="02020603050405020304" pitchFamily="18" charset="0"/>
              </a:rPr>
              <a:t>:</a:t>
            </a:r>
            <a:endParaRPr lang="af-ZA" sz="1100" dirty="0">
              <a:effectLst/>
              <a:latin typeface="Times New Roman" panose="02020603050405020304" pitchFamily="18" charset="0"/>
              <a:ea typeface="Times New Roman" panose="02020603050405020304" pitchFamily="18" charset="0"/>
            </a:endParaRPr>
          </a:p>
          <a:p>
            <a:pPr marL="342900" lvl="0" indent="-342900">
              <a:buFont typeface="Courier New" panose="02070309020205020404" pitchFamily="49" charset="0"/>
              <a:buChar char="-"/>
            </a:pPr>
            <a:r>
              <a:rPr lang="en-ZA" sz="1100" b="1" dirty="0">
                <a:effectLst/>
                <a:latin typeface="Calibri" panose="020F0502020204030204" pitchFamily="34" charset="0"/>
                <a:ea typeface="Times New Roman" panose="02020603050405020304" pitchFamily="18" charset="0"/>
                <a:cs typeface="Times New Roman" panose="02020603050405020304" pitchFamily="18" charset="0"/>
              </a:rPr>
              <a:t>Discrimination and inequality:</a:t>
            </a:r>
            <a:r>
              <a:rPr lang="en-ZA" sz="1100" b="0" dirty="0">
                <a:effectLst/>
                <a:latin typeface="Calibri" panose="020F0502020204030204" pitchFamily="34" charset="0"/>
                <a:ea typeface="Times New Roman" panose="02020603050405020304" pitchFamily="18" charset="0"/>
                <a:cs typeface="Times New Roman" panose="02020603050405020304" pitchFamily="18" charset="0"/>
              </a:rPr>
              <a:t> Treating someone unfairly because of their race, gender, religion, age or disability. This includes denying someone a job or an education based on who they are.</a:t>
            </a:r>
            <a:endParaRPr lang="af-Z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100" b="1" dirty="0">
                <a:effectLst/>
                <a:latin typeface="Calibri" panose="020F0502020204030204" pitchFamily="34" charset="0"/>
                <a:ea typeface="Times New Roman" panose="02020603050405020304" pitchFamily="18" charset="0"/>
                <a:cs typeface="Times New Roman" panose="02020603050405020304" pitchFamily="18" charset="0"/>
              </a:rPr>
              <a:t>Violence and abuse:</a:t>
            </a:r>
            <a:r>
              <a:rPr lang="en-ZA" sz="1100" b="0" dirty="0">
                <a:effectLst/>
                <a:latin typeface="Calibri" panose="020F0502020204030204" pitchFamily="34" charset="0"/>
                <a:ea typeface="Times New Roman" panose="02020603050405020304" pitchFamily="18" charset="0"/>
                <a:cs typeface="Times New Roman" panose="02020603050405020304" pitchFamily="18" charset="0"/>
              </a:rPr>
              <a:t> This includes physical harm, domestic violence or cruel treatment. In extreme cases, this involves </a:t>
            </a:r>
            <a:r>
              <a:rPr lang="en-ZA" sz="1100" b="1" dirty="0">
                <a:effectLst/>
                <a:latin typeface="Calibri" panose="020F0502020204030204" pitchFamily="34" charset="0"/>
                <a:ea typeface="Times New Roman" panose="02020603050405020304" pitchFamily="18" charset="0"/>
                <a:cs typeface="Times New Roman" panose="02020603050405020304" pitchFamily="18" charset="0"/>
              </a:rPr>
              <a:t>human trafficking</a:t>
            </a:r>
            <a:r>
              <a:rPr lang="en-ZA" sz="1100" b="0" dirty="0">
                <a:effectLst/>
                <a:latin typeface="Calibri" panose="020F0502020204030204" pitchFamily="34" charset="0"/>
                <a:ea typeface="Times New Roman" panose="02020603050405020304" pitchFamily="18" charset="0"/>
                <a:cs typeface="Times New Roman" panose="02020603050405020304" pitchFamily="18" charset="0"/>
              </a:rPr>
              <a:t>, where people are traded or forced into labour against their will.</a:t>
            </a:r>
            <a:endParaRPr lang="af-Z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100" b="1" dirty="0">
                <a:effectLst/>
                <a:latin typeface="Calibri" panose="020F0502020204030204" pitchFamily="34" charset="0"/>
                <a:ea typeface="Times New Roman" panose="02020603050405020304" pitchFamily="18" charset="0"/>
                <a:cs typeface="Times New Roman" panose="02020603050405020304" pitchFamily="18" charset="0"/>
              </a:rPr>
              <a:t>Violation of privacy:</a:t>
            </a:r>
            <a:r>
              <a:rPr lang="en-ZA" sz="1100" b="0" dirty="0">
                <a:effectLst/>
                <a:latin typeface="Calibri" panose="020F0502020204030204" pitchFamily="34" charset="0"/>
                <a:ea typeface="Times New Roman" panose="02020603050405020304" pitchFamily="18" charset="0"/>
                <a:cs typeface="Times New Roman" panose="02020603050405020304" pitchFamily="18" charset="0"/>
              </a:rPr>
              <a:t> When a person’s personal information or home is invaded without a legal reason.</a:t>
            </a:r>
            <a:endParaRPr lang="af-Z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100" b="1" dirty="0">
                <a:effectLst/>
                <a:latin typeface="Calibri" panose="020F0502020204030204" pitchFamily="34" charset="0"/>
                <a:ea typeface="Times New Roman" panose="02020603050405020304" pitchFamily="18" charset="0"/>
                <a:cs typeface="Times New Roman" panose="02020603050405020304" pitchFamily="18" charset="0"/>
              </a:rPr>
              <a:t>Suppression of free speech:</a:t>
            </a:r>
            <a:r>
              <a:rPr lang="en-ZA" sz="1100" b="0" dirty="0">
                <a:effectLst/>
                <a:latin typeface="Calibri" panose="020F0502020204030204" pitchFamily="34" charset="0"/>
                <a:ea typeface="Times New Roman" panose="02020603050405020304" pitchFamily="18" charset="0"/>
                <a:cs typeface="Times New Roman" panose="02020603050405020304" pitchFamily="18" charset="0"/>
              </a:rPr>
              <a:t> When people are punished, arrested or silenced for speaking their minds, protesting peacefully or practising their religion.</a:t>
            </a:r>
            <a:endParaRPr lang="af-Z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en-ZA" sz="1100" b="1" dirty="0">
                <a:effectLst/>
                <a:latin typeface="Calibri" panose="020F0502020204030204" pitchFamily="34" charset="0"/>
                <a:ea typeface="Times New Roman" panose="02020603050405020304" pitchFamily="18" charset="0"/>
                <a:cs typeface="Times New Roman" panose="02020603050405020304" pitchFamily="18" charset="0"/>
              </a:rPr>
              <a:t>Child labour and abuse:</a:t>
            </a:r>
            <a:r>
              <a:rPr lang="en-ZA" sz="1100" b="0" dirty="0">
                <a:effectLst/>
                <a:latin typeface="Calibri" panose="020F0502020204030204" pitchFamily="34" charset="0"/>
                <a:ea typeface="Times New Roman" panose="02020603050405020304" pitchFamily="18" charset="0"/>
                <a:cs typeface="Times New Roman" panose="02020603050405020304" pitchFamily="18" charset="0"/>
              </a:rPr>
              <a:t> Forcing children to work in dangerous conditions or denying them the right to go to school and be safe.</a:t>
            </a:r>
            <a:endParaRPr lang="af-ZA"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buFont typeface="Symbol" panose="05050102010706020507" pitchFamily="18" charset="2"/>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Can you think of any examples of human rights violations? Think about stories you may have seen or heard in the news, on the radio, on social media or in your community.</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ZA" sz="1100" i="1" dirty="0">
                <a:effectLst/>
                <a:latin typeface="Calibri" panose="020F0502020204030204" pitchFamily="34" charset="0"/>
                <a:ea typeface="Aptos" panose="020B0004020202020204" pitchFamily="34" charset="0"/>
                <a:cs typeface="Times New Roman" panose="02020603050405020304" pitchFamily="18" charset="0"/>
              </a:rPr>
              <a:t>Allow learners to share their ideas. Guide learners where needed. </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endParaRPr lang="af-ZA" dirty="0"/>
          </a:p>
        </p:txBody>
      </p:sp>
    </p:spTree>
    <p:extLst>
      <p:ext uri="{BB962C8B-B14F-4D97-AF65-F5344CB8AC3E}">
        <p14:creationId xmlns:p14="http://schemas.microsoft.com/office/powerpoint/2010/main" val="695278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ZA" sz="1100" b="1" dirty="0">
                <a:effectLst/>
                <a:latin typeface="Calibri" panose="020F0502020204030204" pitchFamily="34" charset="0"/>
                <a:ea typeface="Aptos" panose="020B0004020202020204" pitchFamily="34" charset="0"/>
                <a:cs typeface="Times New Roman" panose="02020603050405020304" pitchFamily="18" charset="0"/>
              </a:rPr>
              <a:t>Slide 4 (Counterstrategies to violations of human rights)</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The next question we need to ask is: What can be done about human rights violations?</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Can people stand up against injustice? Can you think of examples where people have spoken out, taken action or helped others whose rights were being violated? </a:t>
            </a:r>
            <a:r>
              <a:rPr lang="en-ZA" sz="1100" i="1" dirty="0">
                <a:effectLst/>
                <a:latin typeface="Calibri" panose="020F0502020204030204" pitchFamily="34" charset="0"/>
                <a:ea typeface="Aptos" panose="020B0004020202020204" pitchFamily="34" charset="0"/>
                <a:cs typeface="Times New Roman" panose="02020603050405020304" pitchFamily="18" charset="0"/>
              </a:rPr>
              <a:t>Allow learners to share their ideas before moving on.</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endParaRPr lang="af-ZA" dirty="0"/>
          </a:p>
        </p:txBody>
      </p:sp>
    </p:spTree>
    <p:extLst>
      <p:ext uri="{BB962C8B-B14F-4D97-AF65-F5344CB8AC3E}">
        <p14:creationId xmlns:p14="http://schemas.microsoft.com/office/powerpoint/2010/main" val="2945044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ZA" sz="1100" b="1" dirty="0">
                <a:effectLst/>
                <a:latin typeface="Calibri" panose="020F0502020204030204" pitchFamily="34" charset="0"/>
                <a:ea typeface="Aptos" panose="020B0004020202020204" pitchFamily="34" charset="0"/>
                <a:cs typeface="Times New Roman" panose="02020603050405020304" pitchFamily="18" charset="0"/>
              </a:rPr>
              <a:t>Slide 5:</a:t>
            </a:r>
            <a:r>
              <a:rPr lang="en-ZA" sz="1100" dirty="0">
                <a:effectLst/>
                <a:latin typeface="Calibri" panose="020F0502020204030204" pitchFamily="34" charset="0"/>
                <a:ea typeface="Aptos" panose="020B0004020202020204" pitchFamily="34" charset="0"/>
                <a:cs typeface="Times New Roman" panose="02020603050405020304" pitchFamily="18" charset="0"/>
              </a:rPr>
              <a:t> To protect our communities, we must have counterstrategies. A </a:t>
            </a:r>
            <a:r>
              <a:rPr lang="en-ZA" sz="1100" b="1" dirty="0">
                <a:effectLst/>
                <a:latin typeface="Calibri" panose="020F0502020204030204" pitchFamily="34" charset="0"/>
                <a:ea typeface="Aptos" panose="020B0004020202020204" pitchFamily="34" charset="0"/>
                <a:cs typeface="Times New Roman" panose="02020603050405020304" pitchFamily="18" charset="0"/>
              </a:rPr>
              <a:t>counterstrategy</a:t>
            </a:r>
            <a:r>
              <a:rPr lang="en-ZA" sz="1100" dirty="0">
                <a:effectLst/>
                <a:latin typeface="Calibri" panose="020F0502020204030204" pitchFamily="34" charset="0"/>
                <a:ea typeface="Aptos" panose="020B0004020202020204" pitchFamily="34" charset="0"/>
                <a:cs typeface="Times New Roman" panose="02020603050405020304" pitchFamily="18" charset="0"/>
              </a:rPr>
              <a:t> is a planned action or response used to oppose, reduce or stop a problem, such as a human rights violation.</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Let's look at some </a:t>
            </a:r>
            <a:r>
              <a:rPr lang="en-ZA" sz="1100" b="1" dirty="0">
                <a:effectLst/>
                <a:latin typeface="Calibri" panose="020F0502020204030204" pitchFamily="34" charset="0"/>
                <a:ea typeface="Aptos" panose="020B0004020202020204" pitchFamily="34" charset="0"/>
                <a:cs typeface="Times New Roman" panose="02020603050405020304" pitchFamily="18" charset="0"/>
              </a:rPr>
              <a:t>counterstrategies against human rights</a:t>
            </a:r>
            <a:r>
              <a:rPr lang="en-ZA" sz="1100" dirty="0">
                <a:effectLst/>
                <a:latin typeface="Calibri" panose="020F0502020204030204" pitchFamily="34" charset="0"/>
                <a:ea typeface="Aptos" panose="020B0004020202020204" pitchFamily="34" charset="0"/>
                <a:cs typeface="Times New Roman" panose="02020603050405020304" pitchFamily="18" charset="0"/>
              </a:rPr>
              <a:t>:</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endParaRPr lang="af-ZA" dirty="0"/>
          </a:p>
        </p:txBody>
      </p:sp>
    </p:spTree>
    <p:extLst>
      <p:ext uri="{BB962C8B-B14F-4D97-AF65-F5344CB8AC3E}">
        <p14:creationId xmlns:p14="http://schemas.microsoft.com/office/powerpoint/2010/main" val="1042273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r>
              <a:rPr lang="en-ZA" sz="1100" b="1" i="0" u="none" strike="noStrike" cap="none" dirty="0">
                <a:solidFill>
                  <a:srgbClr val="000000"/>
                </a:solidFill>
                <a:effectLst/>
                <a:latin typeface="Arial"/>
                <a:ea typeface="Arial"/>
                <a:cs typeface="Arial"/>
                <a:sym typeface="Arial"/>
              </a:rPr>
              <a:t>Slide 6: Awareness and education:</a:t>
            </a:r>
            <a:r>
              <a:rPr lang="en-ZA" sz="1100" b="0" i="0" u="none" strike="noStrike" cap="none" dirty="0">
                <a:solidFill>
                  <a:srgbClr val="000000"/>
                </a:solidFill>
                <a:effectLst/>
                <a:latin typeface="Arial"/>
                <a:ea typeface="Arial"/>
                <a:cs typeface="Arial"/>
                <a:sym typeface="Arial"/>
              </a:rPr>
              <a:t> The first step in stopping a violation is knowing your rights. Governments and schools use education campaigns to teach citizens what they are entitled to under the law. If people don't know their rights, they won't know when those rights are being taken away.</a:t>
            </a:r>
            <a:endParaRPr lang="af-ZA" sz="1100" b="0" i="0" u="none" strike="noStrike" cap="none" dirty="0">
              <a:solidFill>
                <a:srgbClr val="000000"/>
              </a:solidFill>
              <a:effectLst/>
              <a:latin typeface="Arial"/>
              <a:ea typeface="Arial"/>
              <a:cs typeface="Arial"/>
              <a:sym typeface="Arial"/>
            </a:endParaRPr>
          </a:p>
          <a:p>
            <a:pPr lvl="0"/>
            <a:r>
              <a:rPr lang="en-ZA" sz="1100" b="1" i="0" u="none" strike="noStrike" cap="none" dirty="0">
                <a:solidFill>
                  <a:srgbClr val="000000"/>
                </a:solidFill>
                <a:effectLst/>
                <a:latin typeface="Arial"/>
                <a:ea typeface="Arial"/>
                <a:cs typeface="Arial"/>
                <a:sym typeface="Arial"/>
              </a:rPr>
              <a:t>Example:</a:t>
            </a:r>
            <a:r>
              <a:rPr lang="en-ZA" sz="1100" b="0" i="0" u="none" strike="noStrike" cap="none" dirty="0">
                <a:solidFill>
                  <a:srgbClr val="000000"/>
                </a:solidFill>
                <a:effectLst/>
                <a:latin typeface="Arial"/>
                <a:ea typeface="Arial"/>
                <a:cs typeface="Arial"/>
                <a:sym typeface="Arial"/>
              </a:rPr>
              <a:t> 16 Days of Activism for No Violence Against Women and Children</a:t>
            </a:r>
            <a:endParaRPr lang="af-ZA" sz="1100" b="0" i="0" u="none" strike="noStrike" cap="none" dirty="0">
              <a:solidFill>
                <a:srgbClr val="000000"/>
              </a:solidFill>
              <a:effectLst/>
              <a:latin typeface="Arial"/>
              <a:ea typeface="Arial"/>
              <a:cs typeface="Arial"/>
              <a:sym typeface="Arial"/>
            </a:endParaRPr>
          </a:p>
          <a:p>
            <a:r>
              <a:rPr lang="en-ZA" sz="1100" b="0" i="0" u="none" strike="noStrike" cap="none" dirty="0">
                <a:solidFill>
                  <a:srgbClr val="000000"/>
                </a:solidFill>
                <a:effectLst/>
                <a:latin typeface="Arial"/>
                <a:ea typeface="Arial"/>
                <a:cs typeface="Arial"/>
                <a:sym typeface="Arial"/>
              </a:rPr>
              <a:t>Every year, from 25 November to 10 December, a worldwide campaign is held to oppose violence against women and children. The goal is to raise awareness about the devastating impact of abuse and to provide people with the information they need to challenge and report it.</a:t>
            </a:r>
            <a:endParaRPr lang="af-ZA" sz="1100" b="0" i="0" u="none" strike="noStrike" cap="none" dirty="0">
              <a:solidFill>
                <a:srgbClr val="000000"/>
              </a:solidFill>
              <a:effectLst/>
              <a:latin typeface="Arial"/>
              <a:ea typeface="Arial"/>
              <a:cs typeface="Arial"/>
              <a:sym typeface="Arial"/>
            </a:endParaRPr>
          </a:p>
          <a:p>
            <a:pPr marL="158750" indent="0">
              <a:buNone/>
            </a:pPr>
            <a:endParaRPr lang="af-ZA" dirty="0"/>
          </a:p>
        </p:txBody>
      </p:sp>
    </p:spTree>
    <p:extLst>
      <p:ext uri="{BB962C8B-B14F-4D97-AF65-F5344CB8AC3E}">
        <p14:creationId xmlns:p14="http://schemas.microsoft.com/office/powerpoint/2010/main" val="3660262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ZA" sz="1100" b="1" dirty="0">
                <a:effectLst/>
                <a:latin typeface="Calibri" panose="020F0502020204030204" pitchFamily="34" charset="0"/>
                <a:ea typeface="Aptos" panose="020B0004020202020204" pitchFamily="34" charset="0"/>
                <a:cs typeface="Times New Roman" panose="02020603050405020304" pitchFamily="18" charset="0"/>
              </a:rPr>
              <a:t>Slide 7: Legal action and reporting:</a:t>
            </a:r>
            <a:r>
              <a:rPr lang="en-ZA" sz="1100" dirty="0">
                <a:effectLst/>
                <a:latin typeface="Calibri" panose="020F0502020204030204" pitchFamily="34" charset="0"/>
                <a:ea typeface="Aptos" panose="020B0004020202020204" pitchFamily="34" charset="0"/>
                <a:cs typeface="Times New Roman" panose="02020603050405020304" pitchFamily="18" charset="0"/>
              </a:rPr>
              <a:t> Most countries have laws that protect human rights.</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Courier New" panose="02070309020205020404" pitchFamily="49" charset="0"/>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Victims can report abuse to the police or specialised organisations like the Human Rights Commission.</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Courier New" panose="02070309020205020404" pitchFamily="49" charset="0"/>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Lawyers and judges can use the Constitution to protect victims and </a:t>
            </a:r>
            <a:r>
              <a:rPr lang="en-ZA" sz="1100" b="0" i="0" u="none" strike="noStrike" cap="none" dirty="0">
                <a:solidFill>
                  <a:srgbClr val="000000"/>
                </a:solidFill>
                <a:effectLst/>
                <a:latin typeface="Arial"/>
                <a:ea typeface="Arial"/>
                <a:cs typeface="Arial"/>
                <a:sym typeface="Arial"/>
              </a:rPr>
              <a:t>hold those who break the law accountable.</a:t>
            </a:r>
            <a:br>
              <a:rPr lang="en-ZA" sz="1100" dirty="0">
                <a:effectLst/>
                <a:latin typeface="Calibri" panose="020F0502020204030204" pitchFamily="34" charset="0"/>
                <a:ea typeface="Aptos" panose="020B0004020202020204" pitchFamily="34" charset="0"/>
              </a:rPr>
            </a:br>
            <a:endParaRPr lang="af-ZA" dirty="0">
              <a:effectLst/>
            </a:endParaRPr>
          </a:p>
          <a:p>
            <a:pPr>
              <a:lnSpc>
                <a:spcPct val="107000"/>
              </a:lnSpc>
              <a:spcAft>
                <a:spcPts val="800"/>
              </a:spcAft>
              <a:buNone/>
            </a:pPr>
            <a:r>
              <a:rPr lang="en-ZA" sz="1100" dirty="0">
                <a:effectLst/>
                <a:latin typeface="Calibri" panose="020F0502020204030204" pitchFamily="34" charset="0"/>
                <a:ea typeface="Aptos" panose="020B0004020202020204" pitchFamily="34" charset="0"/>
                <a:cs typeface="Times New Roman" panose="02020603050405020304" pitchFamily="18" charset="0"/>
              </a:rPr>
              <a:t> </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endParaRPr lang="af-ZA" dirty="0"/>
          </a:p>
        </p:txBody>
      </p:sp>
    </p:spTree>
    <p:extLst>
      <p:ext uri="{BB962C8B-B14F-4D97-AF65-F5344CB8AC3E}">
        <p14:creationId xmlns:p14="http://schemas.microsoft.com/office/powerpoint/2010/main" val="2078138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ZA" sz="1100" b="1" dirty="0">
                <a:effectLst/>
                <a:latin typeface="Calibri" panose="020F0502020204030204" pitchFamily="34" charset="0"/>
                <a:ea typeface="Aptos" panose="020B0004020202020204" pitchFamily="34" charset="0"/>
                <a:cs typeface="Times New Roman" panose="02020603050405020304" pitchFamily="18" charset="0"/>
              </a:rPr>
              <a:t>Slide 8: The Role of NGOs:</a:t>
            </a:r>
            <a:r>
              <a:rPr lang="en-ZA" sz="1100" dirty="0">
                <a:effectLst/>
                <a:latin typeface="Calibri" panose="020F0502020204030204" pitchFamily="34" charset="0"/>
                <a:ea typeface="Aptos" panose="020B0004020202020204" pitchFamily="34" charset="0"/>
                <a:cs typeface="Times New Roman" panose="02020603050405020304" pitchFamily="18" charset="0"/>
              </a:rPr>
              <a:t> Non-Governmental Organisations (NGOs) are groups that operate independently of the government. Organisations like </a:t>
            </a:r>
            <a:r>
              <a:rPr lang="en-ZA" sz="1100" i="1" dirty="0">
                <a:effectLst/>
                <a:latin typeface="Calibri" panose="020F0502020204030204" pitchFamily="34" charset="0"/>
                <a:ea typeface="Aptos" panose="020B0004020202020204" pitchFamily="34" charset="0"/>
                <a:cs typeface="Times New Roman" panose="02020603050405020304" pitchFamily="18" charset="0"/>
              </a:rPr>
              <a:t>Amnesty International</a:t>
            </a:r>
            <a:r>
              <a:rPr lang="en-ZA" sz="1100" dirty="0">
                <a:effectLst/>
                <a:latin typeface="Calibri" panose="020F0502020204030204" pitchFamily="34" charset="0"/>
                <a:ea typeface="Aptos" panose="020B0004020202020204" pitchFamily="34" charset="0"/>
                <a:cs typeface="Times New Roman" panose="02020603050405020304" pitchFamily="18" charset="0"/>
              </a:rPr>
              <a:t> or </a:t>
            </a:r>
            <a:r>
              <a:rPr lang="en-ZA" sz="1100" i="1" dirty="0">
                <a:effectLst/>
                <a:latin typeface="Calibri" panose="020F0502020204030204" pitchFamily="34" charset="0"/>
                <a:ea typeface="Aptos" panose="020B0004020202020204" pitchFamily="34" charset="0"/>
                <a:cs typeface="Times New Roman" panose="02020603050405020304" pitchFamily="18" charset="0"/>
              </a:rPr>
              <a:t>Human Rights Watch </a:t>
            </a:r>
            <a:r>
              <a:rPr lang="en-ZA" sz="1100" dirty="0">
                <a:effectLst/>
                <a:latin typeface="Calibri" panose="020F0502020204030204" pitchFamily="34" charset="0"/>
                <a:ea typeface="Aptos" panose="020B0004020202020204" pitchFamily="34" charset="0"/>
                <a:cs typeface="Times New Roman" panose="02020603050405020304" pitchFamily="18" charset="0"/>
              </a:rPr>
              <a:t>act as "watchdogs". They investigate violations, write reports to let the world know what is happening and pressure governments to change.</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ZA" sz="1100" dirty="0">
                <a:effectLst/>
                <a:latin typeface="Calibri" panose="020F0502020204030204" pitchFamily="34" charset="0"/>
                <a:ea typeface="Aptos" panose="020B0004020202020204" pitchFamily="34" charset="0"/>
                <a:cs typeface="Times New Roman" panose="02020603050405020304" pitchFamily="18" charset="0"/>
              </a:rPr>
              <a:t>Let's watch a video about the work of Human Rights Watch. </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buNone/>
            </a:pPr>
            <a:r>
              <a:rPr lang="en-ZA" sz="11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Watch video:</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spcAft>
                <a:spcPts val="800"/>
              </a:spcAft>
              <a:buNone/>
            </a:pPr>
            <a:r>
              <a:rPr lang="en-ZA" sz="11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What is Human Rights Watch?</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457200">
              <a:lnSpc>
                <a:spcPct val="107000"/>
              </a:lnSpc>
              <a:spcAft>
                <a:spcPts val="800"/>
              </a:spcAft>
              <a:buNone/>
            </a:pPr>
            <a:r>
              <a:rPr lang="af-ZA" sz="1100" u="sng"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hlinkClick r:id="rId3"/>
              </a:rPr>
              <a:t>bit.ly/</a:t>
            </a:r>
            <a:r>
              <a:rPr lang="af-ZA" sz="1100" u="sng" dirty="0" err="1">
                <a:solidFill>
                  <a:srgbClr val="000000"/>
                </a:solidFill>
                <a:effectLst/>
                <a:latin typeface="Calibri" panose="020F0502020204030204" pitchFamily="34" charset="0"/>
                <a:ea typeface="Aptos" panose="020B0004020202020204" pitchFamily="34" charset="0"/>
                <a:cs typeface="Times New Roman" panose="02020603050405020304" pitchFamily="18" charset="0"/>
                <a:hlinkClick r:id="rId3"/>
              </a:rPr>
              <a:t>4uGocJD</a:t>
            </a: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(2 min 24 sec)</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endParaRPr lang="af-ZA" dirty="0"/>
          </a:p>
        </p:txBody>
      </p:sp>
    </p:spTree>
    <p:extLst>
      <p:ext uri="{BB962C8B-B14F-4D97-AF65-F5344CB8AC3E}">
        <p14:creationId xmlns:p14="http://schemas.microsoft.com/office/powerpoint/2010/main" val="629451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100" b="1" dirty="0">
                <a:effectLst/>
                <a:latin typeface="Calibri" panose="020F0502020204030204" pitchFamily="34" charset="0"/>
                <a:ea typeface="Times New Roman" panose="02020603050405020304" pitchFamily="18" charset="0"/>
              </a:rPr>
              <a:t>Slide 9: Activism and advocacy:</a:t>
            </a:r>
            <a:r>
              <a:rPr lang="en-ZA" sz="1100" b="0" dirty="0">
                <a:effectLst/>
                <a:latin typeface="Calibri" panose="020F0502020204030204" pitchFamily="34" charset="0"/>
                <a:ea typeface="Times New Roman" panose="02020603050405020304" pitchFamily="18" charset="0"/>
              </a:rPr>
              <a:t> Peaceful protests, petitions and social media campaigns are powerful tools. When many people speak up at once, it becomes very difficult for a violator to continue their behaviour without facing consequences. </a:t>
            </a:r>
            <a:endParaRPr lang="af-ZA" sz="1100" dirty="0">
              <a:effectLst/>
              <a:latin typeface="Times New Roman" panose="02020603050405020304" pitchFamily="18" charset="0"/>
              <a:ea typeface="Times New Roman" panose="02020603050405020304" pitchFamily="18" charset="0"/>
            </a:endParaRPr>
          </a:p>
          <a:p>
            <a:pPr marL="342900" lvl="0" indent="-342900">
              <a:buFont typeface="Symbol" panose="05050102010706020507" pitchFamily="18" charset="2"/>
              <a:buChar char=""/>
            </a:pPr>
            <a:r>
              <a:rPr lang="en-ZA" sz="1100" b="0" dirty="0">
                <a:effectLst/>
                <a:latin typeface="Calibri" panose="020F0502020204030204" pitchFamily="34" charset="0"/>
                <a:ea typeface="Times New Roman" panose="02020603050405020304" pitchFamily="18" charset="0"/>
              </a:rPr>
              <a:t>As an example, let's watch a video of the #WomenForChange movement in November 2025. </a:t>
            </a:r>
            <a:endParaRPr lang="af-ZA" sz="1100" dirty="0">
              <a:effectLst/>
              <a:latin typeface="Times New Roman" panose="02020603050405020304" pitchFamily="18" charset="0"/>
              <a:ea typeface="Times New Roman" panose="02020603050405020304" pitchFamily="18" charset="0"/>
            </a:endParaRPr>
          </a:p>
          <a:p>
            <a:pPr marL="457200">
              <a:lnSpc>
                <a:spcPct val="107000"/>
              </a:lnSpc>
              <a:spcAft>
                <a:spcPts val="800"/>
              </a:spcAft>
              <a:buNone/>
            </a:pPr>
            <a:r>
              <a:rPr lang="en-ZA" sz="11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Watch video:</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457200">
              <a:buNone/>
            </a:pPr>
            <a:r>
              <a:rPr lang="en-ZA" sz="900" b="1" dirty="0">
                <a:solidFill>
                  <a:srgbClr val="000000"/>
                </a:solidFill>
                <a:effectLst/>
                <a:latin typeface="Calibri" panose="020F0502020204030204" pitchFamily="34" charset="0"/>
                <a:ea typeface="Aptos" panose="020B0004020202020204" pitchFamily="34" charset="0"/>
              </a:rPr>
              <a:t>Hundreds gather in Cape Town for Women for Change shut down</a:t>
            </a:r>
            <a:endParaRPr lang="af-ZA" sz="900" dirty="0">
              <a:effectLst/>
              <a:latin typeface="Aptos" panose="020B0004020202020204" pitchFamily="34" charset="0"/>
              <a:ea typeface="Times New Roman" panose="02020603050405020304" pitchFamily="18" charset="0"/>
            </a:endParaRPr>
          </a:p>
          <a:p>
            <a:pPr marL="457200">
              <a:buNone/>
            </a:pPr>
            <a:r>
              <a:rPr lang="en-ZA" sz="900" u="sng" dirty="0">
                <a:solidFill>
                  <a:srgbClr val="000000"/>
                </a:solidFill>
                <a:effectLst/>
                <a:latin typeface="Calibri" panose="020F0502020204030204" pitchFamily="34" charset="0"/>
                <a:ea typeface="Times New Roman" panose="02020603050405020304" pitchFamily="18" charset="0"/>
                <a:hlinkClick r:id="rId3"/>
              </a:rPr>
              <a:t>bit.ly/</a:t>
            </a:r>
            <a:r>
              <a:rPr lang="en-ZA" sz="900" u="sng" dirty="0" err="1">
                <a:solidFill>
                  <a:srgbClr val="000000"/>
                </a:solidFill>
                <a:effectLst/>
                <a:latin typeface="Calibri" panose="020F0502020204030204" pitchFamily="34" charset="0"/>
                <a:ea typeface="Times New Roman" panose="02020603050405020304" pitchFamily="18" charset="0"/>
                <a:hlinkClick r:id="rId3"/>
              </a:rPr>
              <a:t>3Pabe7C</a:t>
            </a:r>
            <a:r>
              <a:rPr lang="en-ZA" sz="900" dirty="0">
                <a:solidFill>
                  <a:srgbClr val="000000"/>
                </a:solidFill>
                <a:effectLst/>
                <a:latin typeface="Calibri" panose="020F0502020204030204" pitchFamily="34" charset="0"/>
                <a:ea typeface="Times New Roman" panose="02020603050405020304" pitchFamily="18" charset="0"/>
              </a:rPr>
              <a:t> (2 min 30 sec)</a:t>
            </a:r>
            <a:endParaRPr lang="af-ZA" sz="900" dirty="0">
              <a:effectLst/>
              <a:latin typeface="Aptos" panose="020B0004020202020204" pitchFamily="34" charset="0"/>
              <a:ea typeface="Times New Roman" panose="02020603050405020304" pitchFamily="18" charset="0"/>
            </a:endParaRPr>
          </a:p>
          <a:p>
            <a:pPr marL="342900" lvl="0" indent="-342900">
              <a:lnSpc>
                <a:spcPct val="107000"/>
              </a:lnSpc>
              <a:buFont typeface="Symbol" panose="05050102010706020507" pitchFamily="18" charset="2"/>
              <a:buChar char=""/>
            </a:pP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While big movements like #WomenForChange involve millions, history is often changed by a single person who refuses to stay silent. These individuals prove that you are never "too young" to challenge a human rights violation.</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ZA" sz="1100" b="1"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Example:</a:t>
            </a: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 Greta Thunberg: Greta started a global movement by simply sitting outside the Swedish Parliament with a sign that said "School Strike for Climate." She argued that a damaged planet is a violation of the rights of future generations to a safe and healthy life.</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ZA" sz="1100" dirty="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Ask: Greta started her movement as a teenager. What is one issue in your own community that you feel needs a voice?</a:t>
            </a:r>
            <a:endParaRPr lang="af-ZA" sz="1050" dirty="0">
              <a:effectLst/>
              <a:latin typeface="Aptos" panose="020B0004020202020204" pitchFamily="34" charset="0"/>
              <a:ea typeface="Aptos" panose="020B0004020202020204" pitchFamily="34" charset="0"/>
              <a:cs typeface="Times New Roman" panose="02020603050405020304" pitchFamily="18" charset="0"/>
            </a:endParaRPr>
          </a:p>
          <a:p>
            <a:endParaRPr lang="af-ZA" dirty="0"/>
          </a:p>
        </p:txBody>
      </p:sp>
    </p:spTree>
    <p:extLst>
      <p:ext uri="{BB962C8B-B14F-4D97-AF65-F5344CB8AC3E}">
        <p14:creationId xmlns:p14="http://schemas.microsoft.com/office/powerpoint/2010/main" val="21779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4C857-B01D-4200-172C-630941B66881}"/>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af-ZA"/>
          </a:p>
        </p:txBody>
      </p:sp>
      <p:sp>
        <p:nvSpPr>
          <p:cNvPr id="3" name="Subtitle 2">
            <a:extLst>
              <a:ext uri="{FF2B5EF4-FFF2-40B4-BE49-F238E27FC236}">
                <a16:creationId xmlns:a16="http://schemas.microsoft.com/office/drawing/2014/main" id="{675B896D-1592-6E3F-DF74-0D3BC7BC0BC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af-ZA"/>
          </a:p>
        </p:txBody>
      </p:sp>
      <p:sp>
        <p:nvSpPr>
          <p:cNvPr id="4" name="Date Placeholder 3">
            <a:extLst>
              <a:ext uri="{FF2B5EF4-FFF2-40B4-BE49-F238E27FC236}">
                <a16:creationId xmlns:a16="http://schemas.microsoft.com/office/drawing/2014/main" id="{D248F931-7497-6587-C33E-3B04DD441CFE}"/>
              </a:ext>
            </a:extLst>
          </p:cNvPr>
          <p:cNvSpPr>
            <a:spLocks noGrp="1"/>
          </p:cNvSpPr>
          <p:nvPr>
            <p:ph type="dt" sz="half" idx="10"/>
          </p:nvPr>
        </p:nvSpPr>
        <p:spPr/>
        <p:txBody>
          <a:bodyPr/>
          <a:lstStyle/>
          <a:p>
            <a:fld id="{48A87A34-81AB-432B-8DAE-1953F412C126}" type="datetimeFigureOut">
              <a:rPr lang="en-US" smtClean="0"/>
              <a:t>6/11/2026</a:t>
            </a:fld>
            <a:endParaRPr lang="en-US" dirty="0"/>
          </a:p>
        </p:txBody>
      </p:sp>
      <p:sp>
        <p:nvSpPr>
          <p:cNvPr id="5" name="Footer Placeholder 4">
            <a:extLst>
              <a:ext uri="{FF2B5EF4-FFF2-40B4-BE49-F238E27FC236}">
                <a16:creationId xmlns:a16="http://schemas.microsoft.com/office/drawing/2014/main" id="{EAE940CE-1740-8647-6B85-5325435502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27B1298-E3D7-3147-AB2F-5512B1D54D6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1948028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C01CA-DC4C-647E-00DA-8B6B7B8E03B6}"/>
              </a:ext>
            </a:extLst>
          </p:cNvPr>
          <p:cNvSpPr>
            <a:spLocks noGrp="1"/>
          </p:cNvSpPr>
          <p:nvPr>
            <p:ph type="title"/>
          </p:nvPr>
        </p:nvSpPr>
        <p:spPr/>
        <p:txBody>
          <a:bodyPr/>
          <a:lstStyle/>
          <a:p>
            <a:r>
              <a:rPr lang="en-US"/>
              <a:t>Click to edit Master title style</a:t>
            </a:r>
            <a:endParaRPr lang="af-ZA"/>
          </a:p>
        </p:txBody>
      </p:sp>
      <p:sp>
        <p:nvSpPr>
          <p:cNvPr id="3" name="Vertical Text Placeholder 2">
            <a:extLst>
              <a:ext uri="{FF2B5EF4-FFF2-40B4-BE49-F238E27FC236}">
                <a16:creationId xmlns:a16="http://schemas.microsoft.com/office/drawing/2014/main" id="{4E434CAB-9029-C792-D290-446279C9B4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AC7A5C41-5E38-6B8E-3DBB-C9F22B78DDC5}"/>
              </a:ext>
            </a:extLst>
          </p:cNvPr>
          <p:cNvSpPr>
            <a:spLocks noGrp="1"/>
          </p:cNvSpPr>
          <p:nvPr>
            <p:ph type="dt" sz="half" idx="10"/>
          </p:nvPr>
        </p:nvSpPr>
        <p:spPr/>
        <p:txBody>
          <a:bodyPr/>
          <a:lstStyle/>
          <a:p>
            <a:fld id="{48A87A34-81AB-432B-8DAE-1953F412C126}" type="datetimeFigureOut">
              <a:rPr lang="en-US" smtClean="0"/>
              <a:t>6/11/2026</a:t>
            </a:fld>
            <a:endParaRPr lang="en-US" dirty="0"/>
          </a:p>
        </p:txBody>
      </p:sp>
      <p:sp>
        <p:nvSpPr>
          <p:cNvPr id="5" name="Footer Placeholder 4">
            <a:extLst>
              <a:ext uri="{FF2B5EF4-FFF2-40B4-BE49-F238E27FC236}">
                <a16:creationId xmlns:a16="http://schemas.microsoft.com/office/drawing/2014/main" id="{193D3B48-C5D3-E1FB-1B82-D39A6894EE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3C002DF-1A47-2D77-04B4-31249636831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8640777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0F100E-3FF7-39A0-47C6-E3AAEB79C487}"/>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af-ZA"/>
          </a:p>
        </p:txBody>
      </p:sp>
      <p:sp>
        <p:nvSpPr>
          <p:cNvPr id="3" name="Vertical Text Placeholder 2">
            <a:extLst>
              <a:ext uri="{FF2B5EF4-FFF2-40B4-BE49-F238E27FC236}">
                <a16:creationId xmlns:a16="http://schemas.microsoft.com/office/drawing/2014/main" id="{A840E834-04DB-78AC-DF25-0A6ECA155F5B}"/>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326168DB-CE5C-F242-0E0C-B2CCEC801CDB}"/>
              </a:ext>
            </a:extLst>
          </p:cNvPr>
          <p:cNvSpPr>
            <a:spLocks noGrp="1"/>
          </p:cNvSpPr>
          <p:nvPr>
            <p:ph type="dt" sz="half" idx="10"/>
          </p:nvPr>
        </p:nvSpPr>
        <p:spPr/>
        <p:txBody>
          <a:bodyPr/>
          <a:lstStyle/>
          <a:p>
            <a:fld id="{48A87A34-81AB-432B-8DAE-1953F412C126}" type="datetimeFigureOut">
              <a:rPr lang="en-US" smtClean="0"/>
              <a:t>6/11/2026</a:t>
            </a:fld>
            <a:endParaRPr lang="en-US" dirty="0"/>
          </a:p>
        </p:txBody>
      </p:sp>
      <p:sp>
        <p:nvSpPr>
          <p:cNvPr id="5" name="Footer Placeholder 4">
            <a:extLst>
              <a:ext uri="{FF2B5EF4-FFF2-40B4-BE49-F238E27FC236}">
                <a16:creationId xmlns:a16="http://schemas.microsoft.com/office/drawing/2014/main" id="{6E5AA5A9-1C0E-D6DC-83AE-3663AEE432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31AFD26-A667-9516-01B2-0B2F9ED27D6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4650915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7F6FD-83A6-C08D-521F-CE657A1A3C0A}"/>
              </a:ext>
            </a:extLst>
          </p:cNvPr>
          <p:cNvSpPr>
            <a:spLocks noGrp="1"/>
          </p:cNvSpPr>
          <p:nvPr>
            <p:ph type="title"/>
          </p:nvPr>
        </p:nvSpPr>
        <p:spPr/>
        <p:txBody>
          <a:bodyPr/>
          <a:lstStyle/>
          <a:p>
            <a:r>
              <a:rPr lang="en-US"/>
              <a:t>Click to edit Master title style</a:t>
            </a:r>
            <a:endParaRPr lang="af-ZA"/>
          </a:p>
        </p:txBody>
      </p:sp>
      <p:sp>
        <p:nvSpPr>
          <p:cNvPr id="3" name="Content Placeholder 2">
            <a:extLst>
              <a:ext uri="{FF2B5EF4-FFF2-40B4-BE49-F238E27FC236}">
                <a16:creationId xmlns:a16="http://schemas.microsoft.com/office/drawing/2014/main" id="{76FEA3BB-254A-A1E5-1200-F825A9A24B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77BF050F-F8E7-0C4B-2287-D1C4B648EE93}"/>
              </a:ext>
            </a:extLst>
          </p:cNvPr>
          <p:cNvSpPr>
            <a:spLocks noGrp="1"/>
          </p:cNvSpPr>
          <p:nvPr>
            <p:ph type="dt" sz="half" idx="10"/>
          </p:nvPr>
        </p:nvSpPr>
        <p:spPr/>
        <p:txBody>
          <a:bodyPr/>
          <a:lstStyle/>
          <a:p>
            <a:fld id="{48A87A34-81AB-432B-8DAE-1953F412C126}" type="datetimeFigureOut">
              <a:rPr lang="en-US" smtClean="0"/>
              <a:t>6/11/2026</a:t>
            </a:fld>
            <a:endParaRPr lang="en-US" dirty="0"/>
          </a:p>
        </p:txBody>
      </p:sp>
      <p:sp>
        <p:nvSpPr>
          <p:cNvPr id="5" name="Footer Placeholder 4">
            <a:extLst>
              <a:ext uri="{FF2B5EF4-FFF2-40B4-BE49-F238E27FC236}">
                <a16:creationId xmlns:a16="http://schemas.microsoft.com/office/drawing/2014/main" id="{181243B4-F3C7-5B8F-E808-0C5FBA6A891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6E53A0-C947-6C83-25BD-13A8C1AFF4D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7042973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54A5-AEB7-4240-122F-27A01D4CE5C1}"/>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af-ZA"/>
          </a:p>
        </p:txBody>
      </p:sp>
      <p:sp>
        <p:nvSpPr>
          <p:cNvPr id="3" name="Text Placeholder 2">
            <a:extLst>
              <a:ext uri="{FF2B5EF4-FFF2-40B4-BE49-F238E27FC236}">
                <a16:creationId xmlns:a16="http://schemas.microsoft.com/office/drawing/2014/main" id="{75AD2E69-E35F-D832-58DC-12A4B4CB8507}"/>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4CB151-062B-5F95-F044-5763362A3208}"/>
              </a:ext>
            </a:extLst>
          </p:cNvPr>
          <p:cNvSpPr>
            <a:spLocks noGrp="1"/>
          </p:cNvSpPr>
          <p:nvPr>
            <p:ph type="dt" sz="half" idx="10"/>
          </p:nvPr>
        </p:nvSpPr>
        <p:spPr/>
        <p:txBody>
          <a:bodyPr/>
          <a:lstStyle/>
          <a:p>
            <a:fld id="{48A87A34-81AB-432B-8DAE-1953F412C126}" type="datetimeFigureOut">
              <a:rPr lang="en-US" smtClean="0"/>
              <a:t>6/11/2026</a:t>
            </a:fld>
            <a:endParaRPr lang="en-US" dirty="0"/>
          </a:p>
        </p:txBody>
      </p:sp>
      <p:sp>
        <p:nvSpPr>
          <p:cNvPr id="5" name="Footer Placeholder 4">
            <a:extLst>
              <a:ext uri="{FF2B5EF4-FFF2-40B4-BE49-F238E27FC236}">
                <a16:creationId xmlns:a16="http://schemas.microsoft.com/office/drawing/2014/main" id="{3FF57FD1-510C-E3D2-09BA-31291F2447C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99A7656-84CB-CC5C-4B01-3CAEEF2DE43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6295938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302B8-0BE5-D771-901B-53C02C3BA6E9}"/>
              </a:ext>
            </a:extLst>
          </p:cNvPr>
          <p:cNvSpPr>
            <a:spLocks noGrp="1"/>
          </p:cNvSpPr>
          <p:nvPr>
            <p:ph type="title"/>
          </p:nvPr>
        </p:nvSpPr>
        <p:spPr/>
        <p:txBody>
          <a:bodyPr/>
          <a:lstStyle/>
          <a:p>
            <a:r>
              <a:rPr lang="en-US"/>
              <a:t>Click to edit Master title style</a:t>
            </a:r>
            <a:endParaRPr lang="af-ZA"/>
          </a:p>
        </p:txBody>
      </p:sp>
      <p:sp>
        <p:nvSpPr>
          <p:cNvPr id="3" name="Content Placeholder 2">
            <a:extLst>
              <a:ext uri="{FF2B5EF4-FFF2-40B4-BE49-F238E27FC236}">
                <a16:creationId xmlns:a16="http://schemas.microsoft.com/office/drawing/2014/main" id="{863A9502-9225-BBC3-57A7-0D51FA84C8E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Content Placeholder 3">
            <a:extLst>
              <a:ext uri="{FF2B5EF4-FFF2-40B4-BE49-F238E27FC236}">
                <a16:creationId xmlns:a16="http://schemas.microsoft.com/office/drawing/2014/main" id="{4C0F9505-6151-6033-3911-2CC14B483543}"/>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5" name="Date Placeholder 4">
            <a:extLst>
              <a:ext uri="{FF2B5EF4-FFF2-40B4-BE49-F238E27FC236}">
                <a16:creationId xmlns:a16="http://schemas.microsoft.com/office/drawing/2014/main" id="{C5BD589B-69E4-99B8-D631-A7C222B6F2E5}"/>
              </a:ext>
            </a:extLst>
          </p:cNvPr>
          <p:cNvSpPr>
            <a:spLocks noGrp="1"/>
          </p:cNvSpPr>
          <p:nvPr>
            <p:ph type="dt" sz="half" idx="10"/>
          </p:nvPr>
        </p:nvSpPr>
        <p:spPr/>
        <p:txBody>
          <a:bodyPr/>
          <a:lstStyle/>
          <a:p>
            <a:fld id="{48A87A34-81AB-432B-8DAE-1953F412C126}" type="datetimeFigureOut">
              <a:rPr lang="en-US" smtClean="0"/>
              <a:t>6/11/2026</a:t>
            </a:fld>
            <a:endParaRPr lang="en-US" dirty="0"/>
          </a:p>
        </p:txBody>
      </p:sp>
      <p:sp>
        <p:nvSpPr>
          <p:cNvPr id="6" name="Footer Placeholder 5">
            <a:extLst>
              <a:ext uri="{FF2B5EF4-FFF2-40B4-BE49-F238E27FC236}">
                <a16:creationId xmlns:a16="http://schemas.microsoft.com/office/drawing/2014/main" id="{0057874E-6E86-B1C4-9C7D-2B70755042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7C2F169-B274-81C4-AD2F-F6BE30C9E839}"/>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8459543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EC243-320F-A70B-B42C-A808ECCF0408}"/>
              </a:ext>
            </a:extLst>
          </p:cNvPr>
          <p:cNvSpPr>
            <a:spLocks noGrp="1"/>
          </p:cNvSpPr>
          <p:nvPr>
            <p:ph type="title"/>
          </p:nvPr>
        </p:nvSpPr>
        <p:spPr>
          <a:xfrm>
            <a:off x="629841" y="273844"/>
            <a:ext cx="7886700" cy="994172"/>
          </a:xfrm>
        </p:spPr>
        <p:txBody>
          <a:bodyPr/>
          <a:lstStyle/>
          <a:p>
            <a:r>
              <a:rPr lang="en-US"/>
              <a:t>Click to edit Master title style</a:t>
            </a:r>
            <a:endParaRPr lang="af-ZA"/>
          </a:p>
        </p:txBody>
      </p:sp>
      <p:sp>
        <p:nvSpPr>
          <p:cNvPr id="3" name="Text Placeholder 2">
            <a:extLst>
              <a:ext uri="{FF2B5EF4-FFF2-40B4-BE49-F238E27FC236}">
                <a16:creationId xmlns:a16="http://schemas.microsoft.com/office/drawing/2014/main" id="{3904D93F-5E83-84B9-4F69-0A34BD299FD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6EC35715-AB7E-52D6-5346-28C351972FDD}"/>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5" name="Text Placeholder 4">
            <a:extLst>
              <a:ext uri="{FF2B5EF4-FFF2-40B4-BE49-F238E27FC236}">
                <a16:creationId xmlns:a16="http://schemas.microsoft.com/office/drawing/2014/main" id="{65D83E1C-EA8A-1BA8-525D-84E0CA9B244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28DFD7B-6731-C827-F5CB-72BBA165990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7" name="Date Placeholder 6">
            <a:extLst>
              <a:ext uri="{FF2B5EF4-FFF2-40B4-BE49-F238E27FC236}">
                <a16:creationId xmlns:a16="http://schemas.microsoft.com/office/drawing/2014/main" id="{48E4351F-8402-340B-BF8B-98D6557A91E6}"/>
              </a:ext>
            </a:extLst>
          </p:cNvPr>
          <p:cNvSpPr>
            <a:spLocks noGrp="1"/>
          </p:cNvSpPr>
          <p:nvPr>
            <p:ph type="dt" sz="half" idx="10"/>
          </p:nvPr>
        </p:nvSpPr>
        <p:spPr/>
        <p:txBody>
          <a:bodyPr/>
          <a:lstStyle/>
          <a:p>
            <a:fld id="{48A87A34-81AB-432B-8DAE-1953F412C126}" type="datetimeFigureOut">
              <a:rPr lang="en-US" smtClean="0"/>
              <a:t>6/11/2026</a:t>
            </a:fld>
            <a:endParaRPr lang="en-US" dirty="0"/>
          </a:p>
        </p:txBody>
      </p:sp>
      <p:sp>
        <p:nvSpPr>
          <p:cNvPr id="8" name="Footer Placeholder 7">
            <a:extLst>
              <a:ext uri="{FF2B5EF4-FFF2-40B4-BE49-F238E27FC236}">
                <a16:creationId xmlns:a16="http://schemas.microsoft.com/office/drawing/2014/main" id="{B135E941-6DC1-3394-96F6-035F0F52EF3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7BC5294-5743-951A-3EB6-4804051AAB38}"/>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8141824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8FFC5-1F41-EA06-0711-4A3BBBA88845}"/>
              </a:ext>
            </a:extLst>
          </p:cNvPr>
          <p:cNvSpPr>
            <a:spLocks noGrp="1"/>
          </p:cNvSpPr>
          <p:nvPr>
            <p:ph type="title"/>
          </p:nvPr>
        </p:nvSpPr>
        <p:spPr/>
        <p:txBody>
          <a:bodyPr/>
          <a:lstStyle/>
          <a:p>
            <a:r>
              <a:rPr lang="en-US"/>
              <a:t>Click to edit Master title style</a:t>
            </a:r>
            <a:endParaRPr lang="af-ZA"/>
          </a:p>
        </p:txBody>
      </p:sp>
      <p:sp>
        <p:nvSpPr>
          <p:cNvPr id="3" name="Date Placeholder 2">
            <a:extLst>
              <a:ext uri="{FF2B5EF4-FFF2-40B4-BE49-F238E27FC236}">
                <a16:creationId xmlns:a16="http://schemas.microsoft.com/office/drawing/2014/main" id="{E1F6DA8D-907C-2013-BD3B-C581C2014F6C}"/>
              </a:ext>
            </a:extLst>
          </p:cNvPr>
          <p:cNvSpPr>
            <a:spLocks noGrp="1"/>
          </p:cNvSpPr>
          <p:nvPr>
            <p:ph type="dt" sz="half" idx="10"/>
          </p:nvPr>
        </p:nvSpPr>
        <p:spPr/>
        <p:txBody>
          <a:bodyPr/>
          <a:lstStyle/>
          <a:p>
            <a:fld id="{48A87A34-81AB-432B-8DAE-1953F412C126}" type="datetimeFigureOut">
              <a:rPr lang="en-US" smtClean="0"/>
              <a:t>6/11/2026</a:t>
            </a:fld>
            <a:endParaRPr lang="en-US" dirty="0"/>
          </a:p>
        </p:txBody>
      </p:sp>
      <p:sp>
        <p:nvSpPr>
          <p:cNvPr id="4" name="Footer Placeholder 3">
            <a:extLst>
              <a:ext uri="{FF2B5EF4-FFF2-40B4-BE49-F238E27FC236}">
                <a16:creationId xmlns:a16="http://schemas.microsoft.com/office/drawing/2014/main" id="{E4B6FC62-39E0-F31C-CC98-804FAC3DD94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626706E-CAA5-DBCB-C842-EF4C64AB173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902499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E3C37D-19E7-E5B4-2FE4-C02C10981FBD}"/>
              </a:ext>
            </a:extLst>
          </p:cNvPr>
          <p:cNvSpPr>
            <a:spLocks noGrp="1"/>
          </p:cNvSpPr>
          <p:nvPr>
            <p:ph type="dt" sz="half" idx="10"/>
          </p:nvPr>
        </p:nvSpPr>
        <p:spPr/>
        <p:txBody>
          <a:bodyPr/>
          <a:lstStyle/>
          <a:p>
            <a:fld id="{48A87A34-81AB-432B-8DAE-1953F412C126}" type="datetimeFigureOut">
              <a:rPr lang="en-US" smtClean="0"/>
              <a:t>6/11/2026</a:t>
            </a:fld>
            <a:endParaRPr lang="en-US" dirty="0"/>
          </a:p>
        </p:txBody>
      </p:sp>
      <p:sp>
        <p:nvSpPr>
          <p:cNvPr id="3" name="Footer Placeholder 2">
            <a:extLst>
              <a:ext uri="{FF2B5EF4-FFF2-40B4-BE49-F238E27FC236}">
                <a16:creationId xmlns:a16="http://schemas.microsoft.com/office/drawing/2014/main" id="{5048B132-1F06-1557-7412-42645627B5C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CA44EEC-6135-CDC9-482F-27EEA8C4AD5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61341488"/>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7390E-7EB5-FFD6-FEAD-BA6F81385E3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af-ZA"/>
          </a:p>
        </p:txBody>
      </p:sp>
      <p:sp>
        <p:nvSpPr>
          <p:cNvPr id="3" name="Content Placeholder 2">
            <a:extLst>
              <a:ext uri="{FF2B5EF4-FFF2-40B4-BE49-F238E27FC236}">
                <a16:creationId xmlns:a16="http://schemas.microsoft.com/office/drawing/2014/main" id="{7263DA12-C351-316E-BE5C-00D22643251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Text Placeholder 3">
            <a:extLst>
              <a:ext uri="{FF2B5EF4-FFF2-40B4-BE49-F238E27FC236}">
                <a16:creationId xmlns:a16="http://schemas.microsoft.com/office/drawing/2014/main" id="{1D5BCB51-E67E-883B-1A49-ABAA314CA38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D8D2903-A7F0-698F-A671-5E4BE05D9E1A}"/>
              </a:ext>
            </a:extLst>
          </p:cNvPr>
          <p:cNvSpPr>
            <a:spLocks noGrp="1"/>
          </p:cNvSpPr>
          <p:nvPr>
            <p:ph type="dt" sz="half" idx="10"/>
          </p:nvPr>
        </p:nvSpPr>
        <p:spPr/>
        <p:txBody>
          <a:bodyPr/>
          <a:lstStyle/>
          <a:p>
            <a:fld id="{48A87A34-81AB-432B-8DAE-1953F412C126}" type="datetimeFigureOut">
              <a:rPr lang="en-US" smtClean="0"/>
              <a:t>6/11/2026</a:t>
            </a:fld>
            <a:endParaRPr lang="en-US" dirty="0"/>
          </a:p>
        </p:txBody>
      </p:sp>
      <p:sp>
        <p:nvSpPr>
          <p:cNvPr id="6" name="Footer Placeholder 5">
            <a:extLst>
              <a:ext uri="{FF2B5EF4-FFF2-40B4-BE49-F238E27FC236}">
                <a16:creationId xmlns:a16="http://schemas.microsoft.com/office/drawing/2014/main" id="{7A11203A-E08E-4A55-2E48-3FAEA5D087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880B8B-8431-BE46-53BE-CDEFE732FB3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3538044"/>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DC322-4181-3154-067D-081AE54028F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af-ZA"/>
          </a:p>
        </p:txBody>
      </p:sp>
      <p:sp>
        <p:nvSpPr>
          <p:cNvPr id="3" name="Picture Placeholder 2">
            <a:extLst>
              <a:ext uri="{FF2B5EF4-FFF2-40B4-BE49-F238E27FC236}">
                <a16:creationId xmlns:a16="http://schemas.microsoft.com/office/drawing/2014/main" id="{29D4028F-326B-3756-8774-F8EF725CD25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f-ZA"/>
          </a:p>
        </p:txBody>
      </p:sp>
      <p:sp>
        <p:nvSpPr>
          <p:cNvPr id="4" name="Text Placeholder 3">
            <a:extLst>
              <a:ext uri="{FF2B5EF4-FFF2-40B4-BE49-F238E27FC236}">
                <a16:creationId xmlns:a16="http://schemas.microsoft.com/office/drawing/2014/main" id="{9A84AAAA-95A0-84C8-50F9-05B173DCE6B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3400AB4-7C9E-9852-B2B9-E29CB6449B2B}"/>
              </a:ext>
            </a:extLst>
          </p:cNvPr>
          <p:cNvSpPr>
            <a:spLocks noGrp="1"/>
          </p:cNvSpPr>
          <p:nvPr>
            <p:ph type="dt" sz="half" idx="10"/>
          </p:nvPr>
        </p:nvSpPr>
        <p:spPr/>
        <p:txBody>
          <a:bodyPr/>
          <a:lstStyle/>
          <a:p>
            <a:fld id="{48A87A34-81AB-432B-8DAE-1953F412C126}" type="datetimeFigureOut">
              <a:rPr lang="en-US" smtClean="0"/>
              <a:pPr/>
              <a:t>6/11/2026</a:t>
            </a:fld>
            <a:endParaRPr lang="en-US" dirty="0"/>
          </a:p>
        </p:txBody>
      </p:sp>
      <p:sp>
        <p:nvSpPr>
          <p:cNvPr id="6" name="Footer Placeholder 5">
            <a:extLst>
              <a:ext uri="{FF2B5EF4-FFF2-40B4-BE49-F238E27FC236}">
                <a16:creationId xmlns:a16="http://schemas.microsoft.com/office/drawing/2014/main" id="{83AB3E11-DC0C-731F-65C6-831718D6F86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324A7E-FE4C-F5CB-96D1-F0F636F93B4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9509723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9709C23-E953-CC88-EF84-2350B091B635}"/>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af-ZA"/>
          </a:p>
        </p:txBody>
      </p:sp>
      <p:sp>
        <p:nvSpPr>
          <p:cNvPr id="3" name="Text Placeholder 2">
            <a:extLst>
              <a:ext uri="{FF2B5EF4-FFF2-40B4-BE49-F238E27FC236}">
                <a16:creationId xmlns:a16="http://schemas.microsoft.com/office/drawing/2014/main" id="{E6380C2B-89E4-F0AB-33CD-016296C276AC}"/>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f-ZA"/>
          </a:p>
        </p:txBody>
      </p:sp>
      <p:sp>
        <p:nvSpPr>
          <p:cNvPr id="4" name="Date Placeholder 3">
            <a:extLst>
              <a:ext uri="{FF2B5EF4-FFF2-40B4-BE49-F238E27FC236}">
                <a16:creationId xmlns:a16="http://schemas.microsoft.com/office/drawing/2014/main" id="{BA938972-6780-E5A3-46CD-88513B780FD2}"/>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48A87A34-81AB-432B-8DAE-1953F412C126}" type="datetimeFigureOut">
              <a:rPr lang="en-US" smtClean="0"/>
              <a:pPr/>
              <a:t>6/11/2026</a:t>
            </a:fld>
            <a:endParaRPr lang="en-US" dirty="0"/>
          </a:p>
        </p:txBody>
      </p:sp>
      <p:sp>
        <p:nvSpPr>
          <p:cNvPr id="5" name="Footer Placeholder 4">
            <a:extLst>
              <a:ext uri="{FF2B5EF4-FFF2-40B4-BE49-F238E27FC236}">
                <a16:creationId xmlns:a16="http://schemas.microsoft.com/office/drawing/2014/main" id="{6A03A6D5-EDE1-E0D2-6A30-DEE69A92EFA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169CB9DF-8A93-B9F9-9C38-B9B9B7236D45}"/>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88550424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af-ZA"/>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7.jpg"/><Relationship Id="rId7" Type="http://schemas.openxmlformats.org/officeDocument/2006/relationships/diagramColors" Target="../diagrams/colors7.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 Id="rId9"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2.jpeg"/><Relationship Id="rId4" Type="http://schemas.openxmlformats.org/officeDocument/2006/relationships/diagramLayout" Target="../diagrams/layout5.xml"/><Relationship Id="rId9" Type="http://schemas.openxmlformats.org/officeDocument/2006/relationships/hyperlink" Target="https://bit.ly/4uGocJD" TargetMode="External"/></Relationships>
</file>

<file path=ppt/slides/_rels/slide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png"/><Relationship Id="rId7" Type="http://schemas.openxmlformats.org/officeDocument/2006/relationships/diagramColors" Target="../diagrams/colors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10" Type="http://schemas.openxmlformats.org/officeDocument/2006/relationships/image" Target="../media/image2.jpeg"/><Relationship Id="rId4" Type="http://schemas.openxmlformats.org/officeDocument/2006/relationships/diagramData" Target="../diagrams/data6.xml"/><Relationship Id="rId9" Type="http://schemas.openxmlformats.org/officeDocument/2006/relationships/hyperlink" Target="https://bit.ly/3Pabe7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35F080-D43B-BF27-A77B-EA5EBB2EDB8C}"/>
              </a:ext>
            </a:extLst>
          </p:cNvPr>
          <p:cNvPicPr>
            <a:picLocks noChangeAspect="1"/>
          </p:cNvPicPr>
          <p:nvPr/>
        </p:nvPicPr>
        <p:blipFill>
          <a:blip r:embed="rId3"/>
          <a:srcRect t="21190"/>
          <a:stretch>
            <a:fillRect/>
          </a:stretch>
        </p:blipFill>
        <p:spPr>
          <a:xfrm>
            <a:off x="1" y="-1"/>
            <a:ext cx="9143999" cy="5143501"/>
          </a:xfrm>
          <a:prstGeom prst="rect">
            <a:avLst/>
          </a:prstGeom>
        </p:spPr>
      </p:pic>
      <p:sp>
        <p:nvSpPr>
          <p:cNvPr id="2" name="Title 1">
            <a:extLst>
              <a:ext uri="{FF2B5EF4-FFF2-40B4-BE49-F238E27FC236}">
                <a16:creationId xmlns:a16="http://schemas.microsoft.com/office/drawing/2014/main" id="{7AD34192-CC75-F4D1-2970-70B6ED49D1B9}"/>
              </a:ext>
            </a:extLst>
          </p:cNvPr>
          <p:cNvSpPr>
            <a:spLocks noGrp="1"/>
          </p:cNvSpPr>
          <p:nvPr>
            <p:ph type="ctrTitle"/>
          </p:nvPr>
        </p:nvSpPr>
        <p:spPr>
          <a:xfrm>
            <a:off x="972273" y="361354"/>
            <a:ext cx="7028727" cy="830837"/>
          </a:xfrm>
        </p:spPr>
        <p:txBody>
          <a:bodyPr>
            <a:normAutofit/>
          </a:bodyPr>
          <a:lstStyle/>
          <a:p>
            <a:r>
              <a:rPr lang="en-ZA" sz="4800" b="1" dirty="0">
                <a:solidFill>
                  <a:srgbClr val="00B050"/>
                </a:solidFill>
              </a:rPr>
              <a:t>Grade 8</a:t>
            </a:r>
            <a:endParaRPr lang="af-ZA" sz="4800" b="1" dirty="0">
              <a:solidFill>
                <a:srgbClr val="00B050"/>
              </a:solidFill>
            </a:endParaRPr>
          </a:p>
        </p:txBody>
      </p:sp>
      <p:sp>
        <p:nvSpPr>
          <p:cNvPr id="3" name="Subtitle 2">
            <a:extLst>
              <a:ext uri="{FF2B5EF4-FFF2-40B4-BE49-F238E27FC236}">
                <a16:creationId xmlns:a16="http://schemas.microsoft.com/office/drawing/2014/main" id="{84D74416-C206-F26B-1BB5-67CAC98FFC10}"/>
              </a:ext>
            </a:extLst>
          </p:cNvPr>
          <p:cNvSpPr>
            <a:spLocks noGrp="1"/>
          </p:cNvSpPr>
          <p:nvPr>
            <p:ph type="subTitle" idx="1"/>
          </p:nvPr>
        </p:nvSpPr>
        <p:spPr>
          <a:xfrm>
            <a:off x="2176041" y="1329927"/>
            <a:ext cx="4514127" cy="1241822"/>
          </a:xfrm>
        </p:spPr>
        <p:txBody>
          <a:bodyPr/>
          <a:lstStyle/>
          <a:p>
            <a:r>
              <a:rPr lang="en-ZA" dirty="0"/>
              <a:t>Term 4 Constitutional Rights and Responsibilities  </a:t>
            </a:r>
          </a:p>
          <a:p>
            <a:r>
              <a:rPr lang="en-ZA" b="1" dirty="0"/>
              <a:t>Lesson 1: </a:t>
            </a:r>
            <a:r>
              <a:rPr lang="en-ZA" dirty="0"/>
              <a:t>Types of violations and counterstrategies  </a:t>
            </a:r>
            <a:endParaRPr lang="af-ZA" dirty="0"/>
          </a:p>
        </p:txBody>
      </p:sp>
      <p:pic>
        <p:nvPicPr>
          <p:cNvPr id="6" name="Picture 5">
            <a:extLst>
              <a:ext uri="{FF2B5EF4-FFF2-40B4-BE49-F238E27FC236}">
                <a16:creationId xmlns:a16="http://schemas.microsoft.com/office/drawing/2014/main" id="{27BAD15D-0FE4-6170-F5D8-F90995391B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540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36598-1B0F-E831-B34B-FA9CF32C66A0}"/>
              </a:ext>
            </a:extLst>
          </p:cNvPr>
          <p:cNvSpPr>
            <a:spLocks noGrp="1"/>
          </p:cNvSpPr>
          <p:nvPr>
            <p:ph type="title"/>
          </p:nvPr>
        </p:nvSpPr>
        <p:spPr>
          <a:xfrm>
            <a:off x="571350" y="571500"/>
            <a:ext cx="4440488" cy="1281182"/>
          </a:xfrm>
        </p:spPr>
        <p:txBody>
          <a:bodyPr anchor="ctr">
            <a:normAutofit/>
          </a:bodyPr>
          <a:lstStyle/>
          <a:p>
            <a:r>
              <a:rPr lang="en-GB" sz="3000" b="1" dirty="0"/>
              <a:t>Why should we stand up?</a:t>
            </a:r>
            <a:endParaRPr lang="af-ZA" sz="3000" b="1" dirty="0"/>
          </a:p>
        </p:txBody>
      </p:sp>
      <p:pic>
        <p:nvPicPr>
          <p:cNvPr id="4" name="Picture 3" descr="A close-up of a scale&#10;&#10;AI-generated content may be incorrect.">
            <a:extLst>
              <a:ext uri="{FF2B5EF4-FFF2-40B4-BE49-F238E27FC236}">
                <a16:creationId xmlns:a16="http://schemas.microsoft.com/office/drawing/2014/main" id="{E5658AAA-94E0-BED4-BE8E-17A8F4B06352}"/>
              </a:ext>
            </a:extLst>
          </p:cNvPr>
          <p:cNvPicPr>
            <a:picLocks noChangeAspect="1"/>
          </p:cNvPicPr>
          <p:nvPr/>
        </p:nvPicPr>
        <p:blipFill>
          <a:blip r:embed="rId3"/>
          <a:srcRect r="-1" b="524"/>
          <a:stretch>
            <a:fillRect/>
          </a:stretch>
        </p:blipFill>
        <p:spPr>
          <a:xfrm>
            <a:off x="5143347" y="-8164"/>
            <a:ext cx="4000653" cy="5151664"/>
          </a:xfrm>
          <a:prstGeom prst="rect">
            <a:avLst/>
          </a:prstGeom>
          <a:effectLst>
            <a:outerShdw blurRad="127000" dist="50800" dir="10800000" sx="99000" sy="99000" algn="r" rotWithShape="0">
              <a:prstClr val="black">
                <a:alpha val="40000"/>
              </a:prstClr>
            </a:outerShdw>
          </a:effectLst>
        </p:spPr>
      </p:pic>
      <p:graphicFrame>
        <p:nvGraphicFramePr>
          <p:cNvPr id="5" name="Content Placeholder 2">
            <a:extLst>
              <a:ext uri="{FF2B5EF4-FFF2-40B4-BE49-F238E27FC236}">
                <a16:creationId xmlns:a16="http://schemas.microsoft.com/office/drawing/2014/main" id="{32D831BB-FB84-10E8-04BD-DE9594259480}"/>
              </a:ext>
            </a:extLst>
          </p:cNvPr>
          <p:cNvGraphicFramePr>
            <a:graphicFrameLocks noGrp="1"/>
          </p:cNvGraphicFramePr>
          <p:nvPr>
            <p:ph idx="1"/>
            <p:extLst>
              <p:ext uri="{D42A27DB-BD31-4B8C-83A1-F6EECF244321}">
                <p14:modId xmlns:p14="http://schemas.microsoft.com/office/powerpoint/2010/main" val="1984213518"/>
              </p:ext>
            </p:extLst>
          </p:nvPr>
        </p:nvGraphicFramePr>
        <p:xfrm>
          <a:off x="571350" y="1446835"/>
          <a:ext cx="5204417" cy="34492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10DCAF46-6696-8A23-034F-42ABA62056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77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4513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AD75B4-4377-AC3E-E2E4-242C1EF1CC55}"/>
              </a:ext>
            </a:extLst>
          </p:cNvPr>
          <p:cNvPicPr>
            <a:picLocks noChangeAspect="1"/>
          </p:cNvPicPr>
          <p:nvPr/>
        </p:nvPicPr>
        <p:blipFill>
          <a:blip r:embed="rId3"/>
          <a:srcRect l="8897" r="13518"/>
          <a:stretch>
            <a:fillRect/>
          </a:stretch>
        </p:blipFill>
        <p:spPr>
          <a:xfrm>
            <a:off x="3826328" y="10"/>
            <a:ext cx="5320771" cy="5143489"/>
          </a:xfrm>
          <a:prstGeom prst="rect">
            <a:avLst/>
          </a:prstGeom>
        </p:spPr>
      </p:pic>
      <p:sp>
        <p:nvSpPr>
          <p:cNvPr id="21" name="Rectangle 20">
            <a:extLst>
              <a:ext uri="{FF2B5EF4-FFF2-40B4-BE49-F238E27FC236}">
                <a16:creationId xmlns:a16="http://schemas.microsoft.com/office/drawing/2014/main" id="{A34066D6-1B59-4642-A86D-39464CEE97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3954066" cy="51435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c 21">
            <a:extLst>
              <a:ext uri="{FF2B5EF4-FFF2-40B4-BE49-F238E27FC236}">
                <a16:creationId xmlns:a16="http://schemas.microsoft.com/office/drawing/2014/main" id="{18E928D9-3091-4385-B979-265D55AD02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03011">
            <a:off x="1288989" y="525645"/>
            <a:ext cx="2240925" cy="2240925"/>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2EFF527-9909-8DF1-E874-7D36A7B21DF5}"/>
              </a:ext>
            </a:extLst>
          </p:cNvPr>
          <p:cNvSpPr>
            <a:spLocks noGrp="1"/>
          </p:cNvSpPr>
          <p:nvPr>
            <p:ph type="title"/>
          </p:nvPr>
        </p:nvSpPr>
        <p:spPr>
          <a:xfrm>
            <a:off x="482600" y="596631"/>
            <a:ext cx="3069394" cy="2098953"/>
          </a:xfrm>
        </p:spPr>
        <p:txBody>
          <a:bodyPr vert="horz" lIns="91440" tIns="45720" rIns="91440" bIns="45720" rtlCol="0" anchor="b">
            <a:normAutofit/>
          </a:bodyPr>
          <a:lstStyle/>
          <a:p>
            <a:pPr algn="ctr" defTabSz="914400"/>
            <a:r>
              <a:rPr lang="en-US" sz="5100">
                <a:solidFill>
                  <a:srgbClr val="FFFFFF"/>
                </a:solidFill>
              </a:rPr>
              <a:t>Activity &amp; Homework</a:t>
            </a:r>
          </a:p>
        </p:txBody>
      </p:sp>
      <p:sp>
        <p:nvSpPr>
          <p:cNvPr id="23" name="Oval 22">
            <a:extLst>
              <a:ext uri="{FF2B5EF4-FFF2-40B4-BE49-F238E27FC236}">
                <a16:creationId xmlns:a16="http://schemas.microsoft.com/office/drawing/2014/main" id="{7D602432-D774-4CF5-94E8-7D52D0105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0889" y="3469974"/>
            <a:ext cx="368971" cy="36897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CBF9EBB4-5078-47B2-AAA0-DF4A88D818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95949" y="3758672"/>
            <a:ext cx="548668" cy="548668"/>
          </a:xfrm>
          <a:prstGeom prst="rect">
            <a:avLst/>
          </a:prstGeom>
          <a:noFill/>
          <a:ln w="127000">
            <a:solidFill>
              <a:schemeClr val="accent4"/>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A3C58D21-F6F2-B976-C7DF-4763DC9978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2764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8233B0-41B5-4D9A-AEEC-13DB66A8C9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51430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9FF280-E260-121C-E344-CF2557ED3A63}"/>
              </a:ext>
            </a:extLst>
          </p:cNvPr>
          <p:cNvSpPr>
            <a:spLocks noGrp="1"/>
          </p:cNvSpPr>
          <p:nvPr>
            <p:ph type="title"/>
          </p:nvPr>
        </p:nvSpPr>
        <p:spPr>
          <a:xfrm>
            <a:off x="606478" y="290197"/>
            <a:ext cx="7542074" cy="891713"/>
          </a:xfrm>
        </p:spPr>
        <p:txBody>
          <a:bodyPr anchor="b">
            <a:normAutofit/>
          </a:bodyPr>
          <a:lstStyle/>
          <a:p>
            <a:r>
              <a:rPr lang="en-ZA" sz="2900" dirty="0"/>
              <a:t>By the end of this lesson, you should be able to:</a:t>
            </a:r>
            <a:endParaRPr lang="af-ZA" sz="2900" dirty="0"/>
          </a:p>
        </p:txBody>
      </p:sp>
      <p:grpSp>
        <p:nvGrpSpPr>
          <p:cNvPr id="11" name="Group 10">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498776"/>
            <a:ext cx="8771274" cy="586632"/>
            <a:chOff x="-2" y="1998368"/>
            <a:chExt cx="11695083" cy="782176"/>
          </a:xfrm>
        </p:grpSpPr>
        <p:sp>
          <p:nvSpPr>
            <p:cNvPr id="12" name="Rectangle 11">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52309"/>
            <a:ext cx="8537521" cy="31108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765BC81-AC69-BDDC-8ED0-DE6DA7C5AC4B}"/>
              </a:ext>
            </a:extLst>
          </p:cNvPr>
          <p:cNvGraphicFramePr>
            <a:graphicFrameLocks noGrp="1"/>
          </p:cNvGraphicFramePr>
          <p:nvPr>
            <p:ph idx="1"/>
            <p:extLst>
              <p:ext uri="{D42A27DB-BD31-4B8C-83A1-F6EECF244321}">
                <p14:modId xmlns:p14="http://schemas.microsoft.com/office/powerpoint/2010/main" val="524953423"/>
              </p:ext>
            </p:extLst>
          </p:nvPr>
        </p:nvGraphicFramePr>
        <p:xfrm>
          <a:off x="618948" y="1949032"/>
          <a:ext cx="7529604" cy="2578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C9EFACE6-9D6D-3295-9BDF-BF284D3C93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7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261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D966F1-CD87-7C28-64B1-28A99546F5F0}"/>
              </a:ext>
            </a:extLst>
          </p:cNvPr>
          <p:cNvSpPr>
            <a:spLocks noGrp="1"/>
          </p:cNvSpPr>
          <p:nvPr>
            <p:ph type="title"/>
          </p:nvPr>
        </p:nvSpPr>
        <p:spPr>
          <a:xfrm>
            <a:off x="628650" y="273843"/>
            <a:ext cx="7886700" cy="994173"/>
          </a:xfrm>
        </p:spPr>
        <p:txBody>
          <a:bodyPr>
            <a:normAutofit/>
          </a:bodyPr>
          <a:lstStyle/>
          <a:p>
            <a:r>
              <a:rPr lang="af-ZA" sz="4100"/>
              <a:t>Human rights violations</a:t>
            </a:r>
          </a:p>
        </p:txBody>
      </p:sp>
      <p:sp>
        <p:nvSpPr>
          <p:cNvPr id="22"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398984"/>
            <a:ext cx="7818120" cy="13716"/>
          </a:xfrm>
          <a:custGeom>
            <a:avLst/>
            <a:gdLst>
              <a:gd name="csX0" fmla="*/ 0 w 7818120"/>
              <a:gd name="csY0" fmla="*/ 0 h 13716"/>
              <a:gd name="csX1" fmla="*/ 416966 w 7818120"/>
              <a:gd name="csY1" fmla="*/ 0 h 13716"/>
              <a:gd name="csX2" fmla="*/ 1146658 w 7818120"/>
              <a:gd name="csY2" fmla="*/ 0 h 13716"/>
              <a:gd name="csX3" fmla="*/ 1563624 w 7818120"/>
              <a:gd name="csY3" fmla="*/ 0 h 13716"/>
              <a:gd name="csX4" fmla="*/ 2136953 w 7818120"/>
              <a:gd name="csY4" fmla="*/ 0 h 13716"/>
              <a:gd name="csX5" fmla="*/ 2944825 w 7818120"/>
              <a:gd name="csY5" fmla="*/ 0 h 13716"/>
              <a:gd name="csX6" fmla="*/ 3596335 w 7818120"/>
              <a:gd name="csY6" fmla="*/ 0 h 13716"/>
              <a:gd name="csX7" fmla="*/ 4326026 w 7818120"/>
              <a:gd name="csY7" fmla="*/ 0 h 13716"/>
              <a:gd name="csX8" fmla="*/ 4899355 w 7818120"/>
              <a:gd name="csY8" fmla="*/ 0 h 13716"/>
              <a:gd name="csX9" fmla="*/ 5550865 w 7818120"/>
              <a:gd name="csY9" fmla="*/ 0 h 13716"/>
              <a:gd name="csX10" fmla="*/ 6358738 w 7818120"/>
              <a:gd name="csY10" fmla="*/ 0 h 13716"/>
              <a:gd name="csX11" fmla="*/ 6853885 w 7818120"/>
              <a:gd name="csY11" fmla="*/ 0 h 13716"/>
              <a:gd name="csX12" fmla="*/ 7818120 w 7818120"/>
              <a:gd name="csY12" fmla="*/ 0 h 13716"/>
              <a:gd name="csX13" fmla="*/ 7818120 w 7818120"/>
              <a:gd name="csY13" fmla="*/ 13716 h 13716"/>
              <a:gd name="csX14" fmla="*/ 7244791 w 7818120"/>
              <a:gd name="csY14" fmla="*/ 13716 h 13716"/>
              <a:gd name="csX15" fmla="*/ 6827825 w 7818120"/>
              <a:gd name="csY15" fmla="*/ 13716 h 13716"/>
              <a:gd name="csX16" fmla="*/ 6176315 w 7818120"/>
              <a:gd name="csY16" fmla="*/ 13716 h 13716"/>
              <a:gd name="csX17" fmla="*/ 5681167 w 7818120"/>
              <a:gd name="csY17" fmla="*/ 13716 h 13716"/>
              <a:gd name="csX18" fmla="*/ 5029657 w 7818120"/>
              <a:gd name="csY18" fmla="*/ 13716 h 13716"/>
              <a:gd name="csX19" fmla="*/ 4378147 w 7818120"/>
              <a:gd name="csY19" fmla="*/ 13716 h 13716"/>
              <a:gd name="csX20" fmla="*/ 3726637 w 7818120"/>
              <a:gd name="csY20" fmla="*/ 13716 h 13716"/>
              <a:gd name="csX21" fmla="*/ 3075127 w 7818120"/>
              <a:gd name="csY21" fmla="*/ 13716 h 13716"/>
              <a:gd name="csX22" fmla="*/ 2501798 w 7818120"/>
              <a:gd name="csY22" fmla="*/ 13716 h 13716"/>
              <a:gd name="csX23" fmla="*/ 1772107 w 7818120"/>
              <a:gd name="csY23" fmla="*/ 13716 h 13716"/>
              <a:gd name="csX24" fmla="*/ 1120597 w 7818120"/>
              <a:gd name="csY24" fmla="*/ 13716 h 13716"/>
              <a:gd name="csX25" fmla="*/ 0 w 7818120"/>
              <a:gd name="csY25" fmla="*/ 13716 h 13716"/>
              <a:gd name="csX26" fmla="*/ 0 w 7818120"/>
              <a:gd name="csY26" fmla="*/ 0 h 137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818120" h="13716"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8217" y="2784"/>
                  <a:pt x="7818136" y="9558"/>
                  <a:pt x="7818120" y="13716"/>
                </a:cubicBezTo>
                <a:cubicBezTo>
                  <a:pt x="7698847" y="-7839"/>
                  <a:pt x="7390924" y="18407"/>
                  <a:pt x="7244791" y="13716"/>
                </a:cubicBezTo>
                <a:cubicBezTo>
                  <a:pt x="7098658" y="9025"/>
                  <a:pt x="6952735" y="24785"/>
                  <a:pt x="6827825" y="13716"/>
                </a:cubicBezTo>
                <a:cubicBezTo>
                  <a:pt x="6702915" y="2647"/>
                  <a:pt x="6338661" y="29958"/>
                  <a:pt x="6176315" y="13716"/>
                </a:cubicBezTo>
                <a:cubicBezTo>
                  <a:pt x="6013969" y="-2526"/>
                  <a:pt x="5850602" y="1790"/>
                  <a:pt x="5681167" y="13716"/>
                </a:cubicBezTo>
                <a:cubicBezTo>
                  <a:pt x="5511732" y="25642"/>
                  <a:pt x="5312143" y="-4154"/>
                  <a:pt x="5029657" y="13716"/>
                </a:cubicBezTo>
                <a:cubicBezTo>
                  <a:pt x="4747171" y="31586"/>
                  <a:pt x="4655062" y="26168"/>
                  <a:pt x="4378147" y="13716"/>
                </a:cubicBezTo>
                <a:cubicBezTo>
                  <a:pt x="4101232" y="1265"/>
                  <a:pt x="4037646" y="40134"/>
                  <a:pt x="3726637" y="13716"/>
                </a:cubicBezTo>
                <a:cubicBezTo>
                  <a:pt x="3415628" y="-12702"/>
                  <a:pt x="3321756" y="40935"/>
                  <a:pt x="3075127" y="13716"/>
                </a:cubicBezTo>
                <a:cubicBezTo>
                  <a:pt x="2828498" y="-13503"/>
                  <a:pt x="2684733" y="10281"/>
                  <a:pt x="2501798" y="13716"/>
                </a:cubicBezTo>
                <a:cubicBezTo>
                  <a:pt x="2318863" y="17151"/>
                  <a:pt x="2121844" y="-17585"/>
                  <a:pt x="1772107" y="13716"/>
                </a:cubicBezTo>
                <a:cubicBezTo>
                  <a:pt x="1422370" y="45017"/>
                  <a:pt x="1431548" y="27094"/>
                  <a:pt x="1120597" y="13716"/>
                </a:cubicBezTo>
                <a:cubicBezTo>
                  <a:pt x="809646" y="339"/>
                  <a:pt x="246393" y="51668"/>
                  <a:pt x="0" y="13716"/>
                </a:cubicBezTo>
                <a:cubicBezTo>
                  <a:pt x="-100" y="9589"/>
                  <a:pt x="468" y="2983"/>
                  <a:pt x="0" y="0"/>
                </a:cubicBezTo>
                <a:close/>
              </a:path>
              <a:path w="7818120" h="13716"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7446" y="5682"/>
                  <a:pt x="7817517" y="9439"/>
                  <a:pt x="7818120" y="13716"/>
                </a:cubicBezTo>
                <a:cubicBezTo>
                  <a:pt x="7610240" y="34"/>
                  <a:pt x="7521789" y="3149"/>
                  <a:pt x="7401154" y="13716"/>
                </a:cubicBezTo>
                <a:cubicBezTo>
                  <a:pt x="7280519" y="24283"/>
                  <a:pt x="6930719" y="-347"/>
                  <a:pt x="6593281" y="13716"/>
                </a:cubicBezTo>
                <a:cubicBezTo>
                  <a:pt x="6255843" y="27779"/>
                  <a:pt x="6286682" y="-3410"/>
                  <a:pt x="6098134" y="13716"/>
                </a:cubicBezTo>
                <a:cubicBezTo>
                  <a:pt x="5909586" y="30842"/>
                  <a:pt x="5602789" y="44024"/>
                  <a:pt x="5446624" y="13716"/>
                </a:cubicBezTo>
                <a:cubicBezTo>
                  <a:pt x="5290459" y="-16592"/>
                  <a:pt x="4917039" y="17388"/>
                  <a:pt x="4638751" y="13716"/>
                </a:cubicBezTo>
                <a:cubicBezTo>
                  <a:pt x="4360463" y="10044"/>
                  <a:pt x="4304690" y="878"/>
                  <a:pt x="3987241" y="13716"/>
                </a:cubicBezTo>
                <a:cubicBezTo>
                  <a:pt x="3669792" y="26555"/>
                  <a:pt x="3758742" y="27979"/>
                  <a:pt x="3570275" y="13716"/>
                </a:cubicBezTo>
                <a:cubicBezTo>
                  <a:pt x="3381808" y="-547"/>
                  <a:pt x="3267153" y="31628"/>
                  <a:pt x="3075127" y="13716"/>
                </a:cubicBezTo>
                <a:cubicBezTo>
                  <a:pt x="2883101" y="-4196"/>
                  <a:pt x="2665825" y="6401"/>
                  <a:pt x="2267255" y="13716"/>
                </a:cubicBezTo>
                <a:cubicBezTo>
                  <a:pt x="1868685" y="21031"/>
                  <a:pt x="1884698" y="23838"/>
                  <a:pt x="1615745" y="13716"/>
                </a:cubicBezTo>
                <a:cubicBezTo>
                  <a:pt x="1346792" y="3595"/>
                  <a:pt x="1320952" y="5858"/>
                  <a:pt x="1120597" y="13716"/>
                </a:cubicBezTo>
                <a:cubicBezTo>
                  <a:pt x="920242" y="21574"/>
                  <a:pt x="556507" y="46218"/>
                  <a:pt x="0" y="13716"/>
                </a:cubicBezTo>
                <a:cubicBezTo>
                  <a:pt x="303" y="7982"/>
                  <a:pt x="182" y="520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4210B6B3-5A58-325D-BB0C-4A949B62E248}"/>
              </a:ext>
            </a:extLst>
          </p:cNvPr>
          <p:cNvGraphicFramePr>
            <a:graphicFrameLocks noGrp="1"/>
          </p:cNvGraphicFramePr>
          <p:nvPr>
            <p:ph idx="1"/>
            <p:extLst>
              <p:ext uri="{D42A27DB-BD31-4B8C-83A1-F6EECF244321}">
                <p14:modId xmlns:p14="http://schemas.microsoft.com/office/powerpoint/2010/main" val="534023031"/>
              </p:ext>
            </p:extLst>
          </p:nvPr>
        </p:nvGraphicFramePr>
        <p:xfrm>
          <a:off x="628650" y="1671065"/>
          <a:ext cx="7886700" cy="2961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Rounded Corners 5">
            <a:extLst>
              <a:ext uri="{FF2B5EF4-FFF2-40B4-BE49-F238E27FC236}">
                <a16:creationId xmlns:a16="http://schemas.microsoft.com/office/drawing/2014/main" id="{E430CEEA-55F5-7C17-1D07-B3E1041BD1D0}"/>
              </a:ext>
            </a:extLst>
          </p:cNvPr>
          <p:cNvSpPr/>
          <p:nvPr/>
        </p:nvSpPr>
        <p:spPr>
          <a:xfrm>
            <a:off x="628650" y="1671065"/>
            <a:ext cx="2218722" cy="2961657"/>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a:t>
            </a:r>
            <a:r>
              <a:rPr lang="en-GB" b="1" dirty="0">
                <a:solidFill>
                  <a:schemeClr val="tx1"/>
                </a:solidFill>
              </a:rPr>
              <a:t>human rights violation</a:t>
            </a:r>
            <a:r>
              <a:rPr lang="en-GB" dirty="0">
                <a:solidFill>
                  <a:schemeClr val="tx1"/>
                </a:solidFill>
              </a:rPr>
              <a:t> happens when a person, group or government ignores, denies or stops someone from enjoying their rights.</a:t>
            </a:r>
            <a:endParaRPr lang="af-ZA" dirty="0">
              <a:solidFill>
                <a:schemeClr val="tx1"/>
              </a:solidFill>
            </a:endParaRPr>
          </a:p>
        </p:txBody>
      </p:sp>
      <p:sp>
        <p:nvSpPr>
          <p:cNvPr id="7" name="Rectangle: Rounded Corners 6">
            <a:extLst>
              <a:ext uri="{FF2B5EF4-FFF2-40B4-BE49-F238E27FC236}">
                <a16:creationId xmlns:a16="http://schemas.microsoft.com/office/drawing/2014/main" id="{639F8DB4-1251-5853-16B0-1E8BF0EE128F}"/>
              </a:ext>
            </a:extLst>
          </p:cNvPr>
          <p:cNvSpPr/>
          <p:nvPr/>
        </p:nvSpPr>
        <p:spPr>
          <a:xfrm>
            <a:off x="6296630" y="1671065"/>
            <a:ext cx="2218722" cy="2961657"/>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Class discussion:</a:t>
            </a:r>
            <a:br>
              <a:rPr lang="en-GB" dirty="0">
                <a:solidFill>
                  <a:schemeClr val="tx1"/>
                </a:solidFill>
              </a:rPr>
            </a:br>
            <a:r>
              <a:rPr lang="en-GB" dirty="0">
                <a:solidFill>
                  <a:schemeClr val="tx1"/>
                </a:solidFill>
              </a:rPr>
              <a:t>Can you think of examples from the news, social media or your community?</a:t>
            </a:r>
            <a:endParaRPr lang="af-ZA" dirty="0">
              <a:solidFill>
                <a:schemeClr val="tx1"/>
              </a:solidFill>
            </a:endParaRPr>
          </a:p>
        </p:txBody>
      </p:sp>
      <p:pic>
        <p:nvPicPr>
          <p:cNvPr id="8" name="Picture 7">
            <a:extLst>
              <a:ext uri="{FF2B5EF4-FFF2-40B4-BE49-F238E27FC236}">
                <a16:creationId xmlns:a16="http://schemas.microsoft.com/office/drawing/2014/main" id="{7ED32013-F45F-369F-422E-9059570801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7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051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4DDDEA-4B8E-70D8-42F7-CBA38E46F1AB}"/>
              </a:ext>
            </a:extLst>
          </p:cNvPr>
          <p:cNvSpPr>
            <a:spLocks noGrp="1"/>
          </p:cNvSpPr>
          <p:nvPr>
            <p:ph type="title"/>
          </p:nvPr>
        </p:nvSpPr>
        <p:spPr>
          <a:xfrm>
            <a:off x="480060" y="244026"/>
            <a:ext cx="3276451" cy="1467631"/>
          </a:xfrm>
        </p:spPr>
        <p:txBody>
          <a:bodyPr anchor="b">
            <a:normAutofit/>
          </a:bodyPr>
          <a:lstStyle/>
          <a:p>
            <a:r>
              <a:rPr lang="af-ZA" sz="4100"/>
              <a:t>Responding to injustice</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060" y="1940245"/>
            <a:ext cx="2606040" cy="13716"/>
          </a:xfrm>
          <a:custGeom>
            <a:avLst/>
            <a:gdLst>
              <a:gd name="csX0" fmla="*/ 0 w 2606040"/>
              <a:gd name="csY0" fmla="*/ 0 h 13716"/>
              <a:gd name="csX1" fmla="*/ 625450 w 2606040"/>
              <a:gd name="csY1" fmla="*/ 0 h 13716"/>
              <a:gd name="csX2" fmla="*/ 1224839 w 2606040"/>
              <a:gd name="csY2" fmla="*/ 0 h 13716"/>
              <a:gd name="csX3" fmla="*/ 1824228 w 2606040"/>
              <a:gd name="csY3" fmla="*/ 0 h 13716"/>
              <a:gd name="csX4" fmla="*/ 2606040 w 2606040"/>
              <a:gd name="csY4" fmla="*/ 0 h 13716"/>
              <a:gd name="csX5" fmla="*/ 2606040 w 2606040"/>
              <a:gd name="csY5" fmla="*/ 13716 h 13716"/>
              <a:gd name="csX6" fmla="*/ 1902409 w 2606040"/>
              <a:gd name="csY6" fmla="*/ 13716 h 13716"/>
              <a:gd name="csX7" fmla="*/ 1276960 w 2606040"/>
              <a:gd name="csY7" fmla="*/ 13716 h 13716"/>
              <a:gd name="csX8" fmla="*/ 677570 w 2606040"/>
              <a:gd name="csY8" fmla="*/ 13716 h 13716"/>
              <a:gd name="csX9" fmla="*/ 0 w 2606040"/>
              <a:gd name="csY9" fmla="*/ 13716 h 13716"/>
              <a:gd name="csX10" fmla="*/ 0 w 2606040"/>
              <a:gd name="csY10" fmla="*/ 0 h 137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606040" h="13716" fill="none" extrusionOk="0">
                <a:moveTo>
                  <a:pt x="0" y="0"/>
                </a:moveTo>
                <a:cubicBezTo>
                  <a:pt x="266776" y="-600"/>
                  <a:pt x="322756" y="3201"/>
                  <a:pt x="625450" y="0"/>
                </a:cubicBezTo>
                <a:cubicBezTo>
                  <a:pt x="928144" y="-3201"/>
                  <a:pt x="968141" y="9269"/>
                  <a:pt x="1224839" y="0"/>
                </a:cubicBezTo>
                <a:cubicBezTo>
                  <a:pt x="1481537" y="-9269"/>
                  <a:pt x="1569059" y="21947"/>
                  <a:pt x="1824228" y="0"/>
                </a:cubicBezTo>
                <a:cubicBezTo>
                  <a:pt x="2079397" y="-21947"/>
                  <a:pt x="2326053" y="-10194"/>
                  <a:pt x="2606040" y="0"/>
                </a:cubicBezTo>
                <a:cubicBezTo>
                  <a:pt x="2605690" y="5728"/>
                  <a:pt x="2605650" y="7624"/>
                  <a:pt x="2606040" y="13716"/>
                </a:cubicBezTo>
                <a:cubicBezTo>
                  <a:pt x="2256758" y="26838"/>
                  <a:pt x="2173673" y="-17450"/>
                  <a:pt x="1902409" y="13716"/>
                </a:cubicBezTo>
                <a:cubicBezTo>
                  <a:pt x="1631145" y="44882"/>
                  <a:pt x="1461378" y="894"/>
                  <a:pt x="1276960" y="13716"/>
                </a:cubicBezTo>
                <a:cubicBezTo>
                  <a:pt x="1092542" y="26538"/>
                  <a:pt x="890442" y="8641"/>
                  <a:pt x="677570" y="13716"/>
                </a:cubicBezTo>
                <a:cubicBezTo>
                  <a:pt x="464698" y="18792"/>
                  <a:pt x="187648" y="31265"/>
                  <a:pt x="0" y="13716"/>
                </a:cubicBezTo>
                <a:cubicBezTo>
                  <a:pt x="-302" y="10335"/>
                  <a:pt x="417" y="4724"/>
                  <a:pt x="0" y="0"/>
                </a:cubicBezTo>
                <a:close/>
              </a:path>
              <a:path w="2606040" h="13716" stroke="0" extrusionOk="0">
                <a:moveTo>
                  <a:pt x="0" y="0"/>
                </a:moveTo>
                <a:cubicBezTo>
                  <a:pt x="197231" y="3803"/>
                  <a:pt x="358914" y="-9291"/>
                  <a:pt x="599389" y="0"/>
                </a:cubicBezTo>
                <a:cubicBezTo>
                  <a:pt x="839864" y="9291"/>
                  <a:pt x="979371" y="8509"/>
                  <a:pt x="1303020" y="0"/>
                </a:cubicBezTo>
                <a:cubicBezTo>
                  <a:pt x="1626669" y="-8509"/>
                  <a:pt x="1726300" y="7440"/>
                  <a:pt x="1876349" y="0"/>
                </a:cubicBezTo>
                <a:cubicBezTo>
                  <a:pt x="2026398" y="-7440"/>
                  <a:pt x="2430712" y="17957"/>
                  <a:pt x="2606040" y="0"/>
                </a:cubicBezTo>
                <a:cubicBezTo>
                  <a:pt x="2606569" y="5071"/>
                  <a:pt x="2606315" y="7437"/>
                  <a:pt x="2606040" y="13716"/>
                </a:cubicBezTo>
                <a:cubicBezTo>
                  <a:pt x="2393024" y="-2332"/>
                  <a:pt x="2191161" y="34687"/>
                  <a:pt x="1980590" y="13716"/>
                </a:cubicBezTo>
                <a:cubicBezTo>
                  <a:pt x="1770019" y="-7255"/>
                  <a:pt x="1476440" y="31542"/>
                  <a:pt x="1276960" y="13716"/>
                </a:cubicBezTo>
                <a:cubicBezTo>
                  <a:pt x="1077480" y="-4110"/>
                  <a:pt x="880988" y="37553"/>
                  <a:pt x="651510" y="13716"/>
                </a:cubicBezTo>
                <a:cubicBezTo>
                  <a:pt x="422032" y="-10121"/>
                  <a:pt x="130744" y="-6519"/>
                  <a:pt x="0" y="13716"/>
                </a:cubicBezTo>
                <a:cubicBezTo>
                  <a:pt x="198" y="8947"/>
                  <a:pt x="304" y="520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A67533-91FE-7C3C-D494-90D4767E6717}"/>
              </a:ext>
            </a:extLst>
          </p:cNvPr>
          <p:cNvSpPr>
            <a:spLocks noGrp="1"/>
          </p:cNvSpPr>
          <p:nvPr>
            <p:ph idx="1"/>
          </p:nvPr>
        </p:nvSpPr>
        <p:spPr>
          <a:xfrm>
            <a:off x="480060" y="2154674"/>
            <a:ext cx="3182691" cy="2490501"/>
          </a:xfrm>
        </p:spPr>
        <p:txBody>
          <a:bodyPr>
            <a:normAutofit/>
          </a:bodyPr>
          <a:lstStyle/>
          <a:p>
            <a:r>
              <a:rPr lang="en-GB" sz="1700"/>
              <a:t>Human rights violations should not be ignored. </a:t>
            </a:r>
          </a:p>
          <a:p>
            <a:r>
              <a:rPr lang="en-GB" sz="1700"/>
              <a:t>People can stand up against injustice by speaking out, taking action or helping those affected.</a:t>
            </a:r>
            <a:endParaRPr lang="af-ZA" sz="1700"/>
          </a:p>
        </p:txBody>
      </p:sp>
      <p:pic>
        <p:nvPicPr>
          <p:cNvPr id="5" name="Picture 4">
            <a:extLst>
              <a:ext uri="{FF2B5EF4-FFF2-40B4-BE49-F238E27FC236}">
                <a16:creationId xmlns:a16="http://schemas.microsoft.com/office/drawing/2014/main" id="{9ECC6C9B-B8E7-0A98-3E40-B440B62B8AAD}"/>
              </a:ext>
            </a:extLst>
          </p:cNvPr>
          <p:cNvPicPr>
            <a:picLocks noChangeAspect="1"/>
          </p:cNvPicPr>
          <p:nvPr/>
        </p:nvPicPr>
        <p:blipFill>
          <a:blip r:embed="rId3"/>
          <a:srcRect l="20401" r="12647"/>
          <a:stretch>
            <a:fillRect/>
          </a:stretch>
        </p:blipFill>
        <p:spPr>
          <a:xfrm>
            <a:off x="3983776" y="10"/>
            <a:ext cx="5159081" cy="51434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Rectangle: Rounded Corners 5">
            <a:extLst>
              <a:ext uri="{FF2B5EF4-FFF2-40B4-BE49-F238E27FC236}">
                <a16:creationId xmlns:a16="http://schemas.microsoft.com/office/drawing/2014/main" id="{31D748CE-F481-0F22-4A23-2AEBBCD808ED}"/>
              </a:ext>
            </a:extLst>
          </p:cNvPr>
          <p:cNvSpPr/>
          <p:nvPr/>
        </p:nvSpPr>
        <p:spPr>
          <a:xfrm>
            <a:off x="480060" y="3822348"/>
            <a:ext cx="5429252" cy="102354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af-ZA" b="1" dirty="0" err="1">
                <a:solidFill>
                  <a:schemeClr val="tx1"/>
                </a:solidFill>
              </a:rPr>
              <a:t>Think</a:t>
            </a:r>
            <a:r>
              <a:rPr lang="af-ZA" b="1" dirty="0">
                <a:solidFill>
                  <a:schemeClr val="tx1"/>
                </a:solidFill>
              </a:rPr>
              <a:t> </a:t>
            </a:r>
            <a:r>
              <a:rPr lang="af-ZA" b="1" dirty="0" err="1">
                <a:solidFill>
                  <a:schemeClr val="tx1"/>
                </a:solidFill>
              </a:rPr>
              <a:t>about</a:t>
            </a:r>
            <a:r>
              <a:rPr lang="af-ZA" b="1" dirty="0">
                <a:solidFill>
                  <a:schemeClr val="tx1"/>
                </a:solidFill>
              </a:rPr>
              <a:t>:</a:t>
            </a:r>
          </a:p>
          <a:p>
            <a:pPr algn="ctr"/>
            <a:r>
              <a:rPr lang="en-GB" dirty="0">
                <a:solidFill>
                  <a:schemeClr val="tx1"/>
                </a:solidFill>
              </a:rPr>
              <a:t>What can people do when someone’s rights are violated?</a:t>
            </a:r>
            <a:endParaRPr lang="af-ZA" dirty="0">
              <a:solidFill>
                <a:schemeClr val="tx1"/>
              </a:solidFill>
            </a:endParaRPr>
          </a:p>
        </p:txBody>
      </p:sp>
      <p:pic>
        <p:nvPicPr>
          <p:cNvPr id="7" name="Picture 6">
            <a:extLst>
              <a:ext uri="{FF2B5EF4-FFF2-40B4-BE49-F238E27FC236}">
                <a16:creationId xmlns:a16="http://schemas.microsoft.com/office/drawing/2014/main" id="{A5C4DCF4-25B9-35B6-BD38-4C7BB8D519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7095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80833" y="-3980834"/>
            <a:ext cx="1182335"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D05CAD-A865-46DA-216E-DA5AD4810F36}"/>
              </a:ext>
            </a:extLst>
          </p:cNvPr>
          <p:cNvSpPr>
            <a:spLocks noGrp="1"/>
          </p:cNvSpPr>
          <p:nvPr>
            <p:ph type="title"/>
          </p:nvPr>
        </p:nvSpPr>
        <p:spPr>
          <a:xfrm>
            <a:off x="1028697" y="261648"/>
            <a:ext cx="7533018" cy="658297"/>
          </a:xfrm>
        </p:spPr>
        <p:txBody>
          <a:bodyPr anchor="ctr">
            <a:normAutofit/>
          </a:bodyPr>
          <a:lstStyle/>
          <a:p>
            <a:r>
              <a:rPr lang="af-ZA" sz="3000">
                <a:solidFill>
                  <a:srgbClr val="FFFFFF"/>
                </a:solidFill>
              </a:rPr>
              <a:t>What is a counterstrategy?</a:t>
            </a:r>
          </a:p>
        </p:txBody>
      </p:sp>
      <p:graphicFrame>
        <p:nvGraphicFramePr>
          <p:cNvPr id="12" name="Content Placeholder 2">
            <a:extLst>
              <a:ext uri="{FF2B5EF4-FFF2-40B4-BE49-F238E27FC236}">
                <a16:creationId xmlns:a16="http://schemas.microsoft.com/office/drawing/2014/main" id="{FD5A5C04-DF7E-6AEF-DD20-C1C43E2217CC}"/>
              </a:ext>
            </a:extLst>
          </p:cNvPr>
          <p:cNvGraphicFramePr>
            <a:graphicFrameLocks noGrp="1"/>
          </p:cNvGraphicFramePr>
          <p:nvPr>
            <p:ph idx="1"/>
            <p:extLst>
              <p:ext uri="{D42A27DB-BD31-4B8C-83A1-F6EECF244321}">
                <p14:modId xmlns:p14="http://schemas.microsoft.com/office/powerpoint/2010/main" val="2022843533"/>
              </p:ext>
            </p:extLst>
          </p:nvPr>
        </p:nvGraphicFramePr>
        <p:xfrm>
          <a:off x="483042" y="1584434"/>
          <a:ext cx="8195871" cy="3144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47EB24A3-5AC3-6499-7096-CD2EA0FC47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7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2592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3834B9-4649-E021-9776-718DA848FA0A}"/>
              </a:ext>
            </a:extLst>
          </p:cNvPr>
          <p:cNvPicPr>
            <a:picLocks noChangeAspect="1"/>
          </p:cNvPicPr>
          <p:nvPr/>
        </p:nvPicPr>
        <p:blipFill>
          <a:blip r:embed="rId3"/>
          <a:srcRect t="-20045" b="20045"/>
          <a:stretch>
            <a:fillRect/>
          </a:stretch>
        </p:blipFill>
        <p:spPr>
          <a:xfrm>
            <a:off x="1" y="0"/>
            <a:ext cx="9144000" cy="5143500"/>
          </a:xfrm>
          <a:prstGeom prst="rect">
            <a:avLst/>
          </a:prstGeom>
        </p:spPr>
      </p:pic>
      <p:sp>
        <p:nvSpPr>
          <p:cNvPr id="2" name="Title 1">
            <a:extLst>
              <a:ext uri="{FF2B5EF4-FFF2-40B4-BE49-F238E27FC236}">
                <a16:creationId xmlns:a16="http://schemas.microsoft.com/office/drawing/2014/main" id="{A692F53C-63BF-D1F8-8E30-C155D76D3378}"/>
              </a:ext>
            </a:extLst>
          </p:cNvPr>
          <p:cNvSpPr>
            <a:spLocks noGrp="1"/>
          </p:cNvSpPr>
          <p:nvPr>
            <p:ph type="title"/>
          </p:nvPr>
        </p:nvSpPr>
        <p:spPr/>
        <p:txBody>
          <a:bodyPr>
            <a:normAutofit/>
          </a:bodyPr>
          <a:lstStyle/>
          <a:p>
            <a:r>
              <a:rPr lang="af-ZA" b="1" dirty="0" err="1"/>
              <a:t>Awareness</a:t>
            </a:r>
            <a:r>
              <a:rPr lang="af-ZA" b="1" dirty="0"/>
              <a:t> </a:t>
            </a:r>
            <a:r>
              <a:rPr lang="af-ZA" b="1" dirty="0" err="1"/>
              <a:t>and</a:t>
            </a:r>
            <a:r>
              <a:rPr lang="af-ZA" b="1" dirty="0"/>
              <a:t> </a:t>
            </a:r>
            <a:r>
              <a:rPr lang="af-ZA" b="1" dirty="0" err="1"/>
              <a:t>education</a:t>
            </a:r>
            <a:endParaRPr lang="af-ZA" dirty="0"/>
          </a:p>
        </p:txBody>
      </p:sp>
      <p:sp>
        <p:nvSpPr>
          <p:cNvPr id="5" name="Rectangle: Rounded Corners 4">
            <a:extLst>
              <a:ext uri="{FF2B5EF4-FFF2-40B4-BE49-F238E27FC236}">
                <a16:creationId xmlns:a16="http://schemas.microsoft.com/office/drawing/2014/main" id="{A5BDC43A-1444-F567-59A6-8C2C9632CB5C}"/>
              </a:ext>
            </a:extLst>
          </p:cNvPr>
          <p:cNvSpPr/>
          <p:nvPr/>
        </p:nvSpPr>
        <p:spPr>
          <a:xfrm>
            <a:off x="628651" y="1030090"/>
            <a:ext cx="7886699" cy="1023540"/>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Education campaigns teach people what they are entitled to under the law.</a:t>
            </a:r>
            <a:endParaRPr lang="af-ZA" dirty="0">
              <a:solidFill>
                <a:schemeClr val="tx1"/>
              </a:solidFill>
            </a:endParaRPr>
          </a:p>
        </p:txBody>
      </p:sp>
      <p:pic>
        <p:nvPicPr>
          <p:cNvPr id="6" name="Picture 5">
            <a:extLst>
              <a:ext uri="{FF2B5EF4-FFF2-40B4-BE49-F238E27FC236}">
                <a16:creationId xmlns:a16="http://schemas.microsoft.com/office/drawing/2014/main" id="{37BE0FC1-F6E4-1624-A3B9-5D96B17C8D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820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3" y="1057562"/>
            <a:ext cx="51435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64" y="1065164"/>
            <a:ext cx="51434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75942" y="2691064"/>
            <a:ext cx="1876484"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376302" y="727288"/>
            <a:ext cx="2925267" cy="3134219"/>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Rectangle 3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057571" y="1057559"/>
            <a:ext cx="5143502"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53C7D9-3BF3-4C58-BC1A-8015F2926A37}"/>
              </a:ext>
            </a:extLst>
          </p:cNvPr>
          <p:cNvSpPr>
            <a:spLocks noGrp="1"/>
          </p:cNvSpPr>
          <p:nvPr>
            <p:ph type="title"/>
          </p:nvPr>
        </p:nvSpPr>
        <p:spPr>
          <a:xfrm>
            <a:off x="439858" y="1262817"/>
            <a:ext cx="2336449" cy="1797269"/>
          </a:xfrm>
        </p:spPr>
        <p:txBody>
          <a:bodyPr anchor="b">
            <a:normAutofit/>
          </a:bodyPr>
          <a:lstStyle/>
          <a:p>
            <a:pPr algn="r"/>
            <a:r>
              <a:rPr lang="af-ZA" sz="3000" b="1">
                <a:solidFill>
                  <a:srgbClr val="FFFFFF"/>
                </a:solidFill>
              </a:rPr>
              <a:t>Legal action and reporting</a:t>
            </a:r>
            <a:endParaRPr lang="af-ZA" sz="3000">
              <a:solidFill>
                <a:srgbClr val="FFFFFF"/>
              </a:solidFill>
            </a:endParaRPr>
          </a:p>
        </p:txBody>
      </p:sp>
      <p:graphicFrame>
        <p:nvGraphicFramePr>
          <p:cNvPr id="33" name="Content Placeholder 2">
            <a:extLst>
              <a:ext uri="{FF2B5EF4-FFF2-40B4-BE49-F238E27FC236}">
                <a16:creationId xmlns:a16="http://schemas.microsoft.com/office/drawing/2014/main" id="{13345A3F-4B4F-D9D8-776E-9F152FA08FB3}"/>
              </a:ext>
            </a:extLst>
          </p:cNvPr>
          <p:cNvGraphicFramePr>
            <a:graphicFrameLocks noGrp="1"/>
          </p:cNvGraphicFramePr>
          <p:nvPr>
            <p:ph idx="1"/>
            <p:extLst>
              <p:ext uri="{D42A27DB-BD31-4B8C-83A1-F6EECF244321}">
                <p14:modId xmlns:p14="http://schemas.microsoft.com/office/powerpoint/2010/main" val="3516577575"/>
              </p:ext>
            </p:extLst>
          </p:nvPr>
        </p:nvGraphicFramePr>
        <p:xfrm>
          <a:off x="3678789" y="562830"/>
          <a:ext cx="5000124" cy="40904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FBD7A462-B330-1E3F-1802-27651636B3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77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283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181966"/>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182309"/>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80833" y="-3980834"/>
            <a:ext cx="1182335"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CA12FD6-C406-472B-3257-A309CE9CB9B2}"/>
              </a:ext>
            </a:extLst>
          </p:cNvPr>
          <p:cNvSpPr>
            <a:spLocks noGrp="1"/>
          </p:cNvSpPr>
          <p:nvPr>
            <p:ph type="title"/>
          </p:nvPr>
        </p:nvSpPr>
        <p:spPr>
          <a:xfrm>
            <a:off x="1028697" y="261648"/>
            <a:ext cx="7533018" cy="658297"/>
          </a:xfrm>
        </p:spPr>
        <p:txBody>
          <a:bodyPr anchor="ctr">
            <a:normAutofit/>
          </a:bodyPr>
          <a:lstStyle/>
          <a:p>
            <a:r>
              <a:rPr lang="af-ZA" sz="3000" b="1">
                <a:solidFill>
                  <a:srgbClr val="FFFFFF"/>
                </a:solidFill>
              </a:rPr>
              <a:t>The role of NGOs</a:t>
            </a:r>
            <a:endParaRPr lang="af-ZA" sz="3000">
              <a:solidFill>
                <a:srgbClr val="FFFFFF"/>
              </a:solidFill>
            </a:endParaRPr>
          </a:p>
        </p:txBody>
      </p:sp>
      <p:graphicFrame>
        <p:nvGraphicFramePr>
          <p:cNvPr id="5" name="Content Placeholder 2">
            <a:extLst>
              <a:ext uri="{FF2B5EF4-FFF2-40B4-BE49-F238E27FC236}">
                <a16:creationId xmlns:a16="http://schemas.microsoft.com/office/drawing/2014/main" id="{C29F179A-071A-B08D-AFB5-1E3912A32D18}"/>
              </a:ext>
            </a:extLst>
          </p:cNvPr>
          <p:cNvGraphicFramePr>
            <a:graphicFrameLocks noGrp="1"/>
          </p:cNvGraphicFramePr>
          <p:nvPr>
            <p:ph idx="1"/>
            <p:extLst>
              <p:ext uri="{D42A27DB-BD31-4B8C-83A1-F6EECF244321}">
                <p14:modId xmlns:p14="http://schemas.microsoft.com/office/powerpoint/2010/main" val="1539322529"/>
              </p:ext>
            </p:extLst>
          </p:nvPr>
        </p:nvGraphicFramePr>
        <p:xfrm>
          <a:off x="-2196496" y="1271764"/>
          <a:ext cx="9054497" cy="3782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5C9C0139-CCF2-54D4-3058-31497E95CC88}"/>
              </a:ext>
            </a:extLst>
          </p:cNvPr>
          <p:cNvPicPr>
            <a:picLocks noChangeAspect="1"/>
          </p:cNvPicPr>
          <p:nvPr/>
        </p:nvPicPr>
        <p:blipFill>
          <a:blip r:embed="rId8"/>
          <a:srcRect r="47421" b="18967"/>
          <a:stretch>
            <a:fillRect/>
          </a:stretch>
        </p:blipFill>
        <p:spPr>
          <a:xfrm>
            <a:off x="4572001" y="1181593"/>
            <a:ext cx="4572000" cy="3961907"/>
          </a:xfrm>
          <a:prstGeom prst="rect">
            <a:avLst/>
          </a:prstGeom>
        </p:spPr>
      </p:pic>
      <p:sp>
        <p:nvSpPr>
          <p:cNvPr id="7" name="Rectangle 6">
            <a:extLst>
              <a:ext uri="{FF2B5EF4-FFF2-40B4-BE49-F238E27FC236}">
                <a16:creationId xmlns:a16="http://schemas.microsoft.com/office/drawing/2014/main" id="{FD84EC0E-F06E-2818-CFED-77E639F9BB13}"/>
              </a:ext>
            </a:extLst>
          </p:cNvPr>
          <p:cNvSpPr/>
          <p:nvPr/>
        </p:nvSpPr>
        <p:spPr>
          <a:xfrm>
            <a:off x="4572001" y="3961907"/>
            <a:ext cx="4572000" cy="772139"/>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rPr>
              <a:t>Watch: </a:t>
            </a:r>
            <a:r>
              <a:rPr lang="en-ZA" b="1" dirty="0">
                <a:solidFill>
                  <a:schemeClr val="tx1"/>
                </a:solidFill>
              </a:rPr>
              <a:t>What is Human Rights Watch?</a:t>
            </a:r>
            <a:endParaRPr lang="af-ZA" dirty="0">
              <a:solidFill>
                <a:schemeClr val="tx1"/>
              </a:solidFill>
            </a:endParaRPr>
          </a:p>
          <a:p>
            <a:pPr algn="ctr"/>
            <a:r>
              <a:rPr lang="af-ZA" u="sng" dirty="0">
                <a:hlinkClick r:id="rId9"/>
              </a:rPr>
              <a:t>bit.ly/</a:t>
            </a:r>
            <a:r>
              <a:rPr lang="af-ZA" u="sng" dirty="0" err="1">
                <a:hlinkClick r:id="rId9"/>
              </a:rPr>
              <a:t>4uGocJD</a:t>
            </a:r>
            <a:r>
              <a:rPr lang="en-ZA" dirty="0"/>
              <a:t> </a:t>
            </a:r>
            <a:r>
              <a:rPr lang="en-ZA" dirty="0">
                <a:solidFill>
                  <a:schemeClr val="tx1"/>
                </a:solidFill>
              </a:rPr>
              <a:t>(2 min 24 sec)</a:t>
            </a:r>
            <a:endParaRPr lang="af-ZA" dirty="0">
              <a:solidFill>
                <a:schemeClr val="tx1"/>
              </a:solidFill>
            </a:endParaRPr>
          </a:p>
        </p:txBody>
      </p:sp>
      <p:pic>
        <p:nvPicPr>
          <p:cNvPr id="8" name="Picture 7">
            <a:extLst>
              <a:ext uri="{FF2B5EF4-FFF2-40B4-BE49-F238E27FC236}">
                <a16:creationId xmlns:a16="http://schemas.microsoft.com/office/drawing/2014/main" id="{4CE58173-F801-8728-D13C-F387D0267E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7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070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C05B32B-8221-1110-CD35-1406724B941B}"/>
              </a:ext>
            </a:extLst>
          </p:cNvPr>
          <p:cNvPicPr>
            <a:picLocks noChangeAspect="1"/>
          </p:cNvPicPr>
          <p:nvPr/>
        </p:nvPicPr>
        <p:blipFill>
          <a:blip r:embed="rId3"/>
          <a:srcRect l="20688"/>
          <a:stretch>
            <a:fillRect/>
          </a:stretch>
        </p:blipFill>
        <p:spPr>
          <a:xfrm>
            <a:off x="1891767" y="10"/>
            <a:ext cx="7252231" cy="5143490"/>
          </a:xfrm>
          <a:prstGeom prst="rect">
            <a:avLst/>
          </a:prstGeom>
        </p:spPr>
      </p:pic>
      <p:sp>
        <p:nvSpPr>
          <p:cNvPr id="36" name="Rectangle 3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97B98F-0280-EA35-3737-D90F2E132047}"/>
              </a:ext>
            </a:extLst>
          </p:cNvPr>
          <p:cNvSpPr>
            <a:spLocks noGrp="1"/>
          </p:cNvSpPr>
          <p:nvPr>
            <p:ph type="title"/>
          </p:nvPr>
        </p:nvSpPr>
        <p:spPr>
          <a:xfrm>
            <a:off x="628650" y="273843"/>
            <a:ext cx="2866641" cy="1424934"/>
          </a:xfrm>
        </p:spPr>
        <p:txBody>
          <a:bodyPr>
            <a:normAutofit/>
          </a:bodyPr>
          <a:lstStyle/>
          <a:p>
            <a:r>
              <a:rPr lang="af-ZA" sz="3000"/>
              <a:t>Activism and advocacy</a:t>
            </a:r>
          </a:p>
        </p:txBody>
      </p:sp>
      <p:graphicFrame>
        <p:nvGraphicFramePr>
          <p:cNvPr id="5" name="Content Placeholder 2">
            <a:extLst>
              <a:ext uri="{FF2B5EF4-FFF2-40B4-BE49-F238E27FC236}">
                <a16:creationId xmlns:a16="http://schemas.microsoft.com/office/drawing/2014/main" id="{20F7F412-875D-AFF3-D334-0D49980ED5C3}"/>
              </a:ext>
            </a:extLst>
          </p:cNvPr>
          <p:cNvGraphicFramePr>
            <a:graphicFrameLocks noGrp="1"/>
          </p:cNvGraphicFramePr>
          <p:nvPr>
            <p:ph idx="1"/>
            <p:extLst>
              <p:ext uri="{D42A27DB-BD31-4B8C-83A1-F6EECF244321}">
                <p14:modId xmlns:p14="http://schemas.microsoft.com/office/powerpoint/2010/main" val="150802048"/>
              </p:ext>
            </p:extLst>
          </p:nvPr>
        </p:nvGraphicFramePr>
        <p:xfrm>
          <a:off x="628650" y="1535054"/>
          <a:ext cx="4568383" cy="22691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angle 9">
            <a:extLst>
              <a:ext uri="{FF2B5EF4-FFF2-40B4-BE49-F238E27FC236}">
                <a16:creationId xmlns:a16="http://schemas.microsoft.com/office/drawing/2014/main" id="{6072B2D6-110C-F81B-F47E-0F3B230BCBAC}"/>
              </a:ext>
            </a:extLst>
          </p:cNvPr>
          <p:cNvSpPr/>
          <p:nvPr/>
        </p:nvSpPr>
        <p:spPr>
          <a:xfrm>
            <a:off x="0" y="3961907"/>
            <a:ext cx="9144001" cy="772139"/>
          </a:xfrm>
          <a:prstGeom prst="rect">
            <a:avLst/>
          </a:prstGeom>
          <a:solidFill>
            <a:schemeClr val="accent3">
              <a:lumMod val="60000"/>
              <a:lumOff val="40000"/>
            </a:schemeClr>
          </a:solidFill>
          <a:ln>
            <a:solidFill>
              <a:schemeClr val="accent3">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dirty="0">
                <a:solidFill>
                  <a:schemeClr val="tx1"/>
                </a:solidFill>
              </a:rPr>
              <a:t>Watch: </a:t>
            </a:r>
            <a:r>
              <a:rPr lang="en-ZA" b="1" dirty="0">
                <a:solidFill>
                  <a:schemeClr val="tx1"/>
                </a:solidFill>
              </a:rPr>
              <a:t>Hundreds gather in Cape Town for Women for Change shut down</a:t>
            </a:r>
            <a:endParaRPr lang="af-ZA" dirty="0">
              <a:solidFill>
                <a:schemeClr val="tx1"/>
              </a:solidFill>
            </a:endParaRPr>
          </a:p>
          <a:p>
            <a:pPr algn="ctr"/>
            <a:r>
              <a:rPr lang="en-ZA" u="sng" dirty="0">
                <a:hlinkClick r:id="rId9"/>
              </a:rPr>
              <a:t>bit.ly/</a:t>
            </a:r>
            <a:r>
              <a:rPr lang="en-ZA" u="sng" dirty="0" err="1">
                <a:hlinkClick r:id="rId9"/>
              </a:rPr>
              <a:t>3Pabe7C</a:t>
            </a:r>
            <a:r>
              <a:rPr lang="en-ZA" dirty="0"/>
              <a:t> </a:t>
            </a:r>
            <a:r>
              <a:rPr lang="en-ZA" dirty="0">
                <a:solidFill>
                  <a:schemeClr val="tx1"/>
                </a:solidFill>
              </a:rPr>
              <a:t>(2 min 30 sec)</a:t>
            </a:r>
            <a:endParaRPr lang="af-ZA" dirty="0">
              <a:solidFill>
                <a:schemeClr val="tx1"/>
              </a:solidFill>
            </a:endParaRPr>
          </a:p>
        </p:txBody>
      </p:sp>
      <p:pic>
        <p:nvPicPr>
          <p:cNvPr id="12" name="Picture 11">
            <a:extLst>
              <a:ext uri="{FF2B5EF4-FFF2-40B4-BE49-F238E27FC236}">
                <a16:creationId xmlns:a16="http://schemas.microsoft.com/office/drawing/2014/main" id="{E33C1B3D-3F31-6994-0E73-E326C39BFE1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77912"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766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1b4a5c7ad01952bf554aac7d29462f2c">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96d95dd2b43fbe1d86e6d1c8b302f4fa"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CB1BA0-13D3-43F4-8467-F8D12A4B0F31}">
  <ds:schemaRefs>
    <ds:schemaRef ds:uri="http://schemas.microsoft.com/sharepoint/v3/contenttype/forms"/>
  </ds:schemaRefs>
</ds:datastoreItem>
</file>

<file path=customXml/itemProps2.xml><?xml version="1.0" encoding="utf-8"?>
<ds:datastoreItem xmlns:ds="http://schemas.openxmlformats.org/officeDocument/2006/customXml" ds:itemID="{B0D88A3B-64B1-4766-9DE0-F0B51CF83BDE}">
  <ds:schemaRefs>
    <ds:schemaRef ds:uri="http://schemas.microsoft.com/office/2006/metadata/properties"/>
    <ds:schemaRef ds:uri="http://www.w3.org/XML/1998/namespace"/>
    <ds:schemaRef ds:uri="http://purl.org/dc/terms/"/>
    <ds:schemaRef ds:uri="3caab635-9527-4657-a12f-8c668acf6cb5"/>
    <ds:schemaRef ds:uri="http://schemas.microsoft.com/office/2006/documentManagement/types"/>
    <ds:schemaRef ds:uri="http://schemas.openxmlformats.org/package/2006/metadata/core-properties"/>
    <ds:schemaRef ds:uri="http://schemas.microsoft.com/office/infopath/2007/PartnerControls"/>
    <ds:schemaRef ds:uri="b9f929ee-2ccc-426b-9fd2-932361bc865d"/>
    <ds:schemaRef ds:uri="http://purl.org/dc/dcmitype/"/>
    <ds:schemaRef ds:uri="http://purl.org/dc/elements/1.1/"/>
  </ds:schemaRefs>
</ds:datastoreItem>
</file>

<file path=customXml/itemProps3.xml><?xml version="1.0" encoding="utf-8"?>
<ds:datastoreItem xmlns:ds="http://schemas.openxmlformats.org/officeDocument/2006/customXml" ds:itemID="{3A44E0E2-0958-4FBA-9F43-929E483651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131</TotalTime>
  <Words>1649</Words>
  <Application>Microsoft Office PowerPoint</Application>
  <PresentationFormat>On-screen Show (16:9)</PresentationFormat>
  <Paragraphs>107</Paragraphs>
  <Slides>11</Slides>
  <Notes>11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Courier New</vt:lpstr>
      <vt:lpstr>Aptos</vt:lpstr>
      <vt:lpstr>Symbol</vt:lpstr>
      <vt:lpstr>Arial</vt:lpstr>
      <vt:lpstr>Calibri</vt:lpstr>
      <vt:lpstr>Aptos Display</vt:lpstr>
      <vt:lpstr>Times New Roman</vt:lpstr>
      <vt:lpstr>Office Theme</vt:lpstr>
      <vt:lpstr>Grade 8</vt:lpstr>
      <vt:lpstr>By the end of this lesson, you should be able to:</vt:lpstr>
      <vt:lpstr>Human rights violations</vt:lpstr>
      <vt:lpstr>Responding to injustice</vt:lpstr>
      <vt:lpstr>What is a counterstrategy?</vt:lpstr>
      <vt:lpstr>Awareness and education</vt:lpstr>
      <vt:lpstr>Legal action and reporting</vt:lpstr>
      <vt:lpstr>The role of NGOs</vt:lpstr>
      <vt:lpstr>Activism and advocacy</vt:lpstr>
      <vt:lpstr>Why should we stand up?</vt:lpstr>
      <vt:lpstr>Activity &amp; Homework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Nonprofit Company</dc:title>
  <dc:creator>User</dc:creator>
  <cp:lastModifiedBy>Megan Botes</cp:lastModifiedBy>
  <cp:revision>2</cp:revision>
  <dcterms:modified xsi:type="dcterms:W3CDTF">2026-06-11T06:37:48Z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