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
  </p:notesMasterIdLst>
  <p:sldIdLst>
    <p:sldId id="263" r:id="rId5"/>
    <p:sldId id="264" r:id="rId6"/>
    <p:sldId id="265" r:id="rId7"/>
    <p:sldId id="266" r:id="rId8"/>
    <p:sldId id="267" r:id="rId9"/>
    <p:sldId id="268" r:id="rId10"/>
    <p:sldId id="269" r:id="rId11"/>
    <p:sldId id="270" r:id="rId12"/>
    <p:sldId id="262"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J50MXI+doH06Z/9npx3Jv0CqTP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1" clrIdx="0"/>
  <p:cmAuthor id="1" name="Leigh-Ann Pringl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21" autoAdjust="0"/>
  </p:normalViewPr>
  <p:slideViewPr>
    <p:cSldViewPr snapToGrid="0">
      <p:cViewPr varScale="1">
        <p:scale>
          <a:sx n="46" d="100"/>
          <a:sy n="46" d="100"/>
        </p:scale>
        <p:origin x="43" y="139"/>
      </p:cViewPr>
      <p:guideLst/>
    </p:cSldViewPr>
  </p:slideViewPr>
  <p:notesTextViewPr>
    <p:cViewPr>
      <p:scale>
        <a:sx n="1" d="1"/>
        <a:sy n="1" d="1"/>
      </p:scale>
      <p:origin x="0" y="-4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modSld">
      <pc:chgData name="Megan Botes" userId="70568131-745a-489b-b4fe-9e78c579dd6d" providerId="ADAL" clId="{E3DEF142-CC7A-44CA-B5B4-48BABF1A3E75}" dt="2026-06-07T13:47:17.609" v="14" actId="20577"/>
      <pc:docMkLst>
        <pc:docMk/>
      </pc:docMkLst>
      <pc:sldChg chg="modNotesTx">
        <pc:chgData name="Megan Botes" userId="70568131-745a-489b-b4fe-9e78c579dd6d" providerId="ADAL" clId="{E3DEF142-CC7A-44CA-B5B4-48BABF1A3E75}" dt="2026-06-07T13:47:17.609" v="14" actId="20577"/>
        <pc:sldMkLst>
          <pc:docMk/>
          <pc:sldMk cId="584549623" sldId="26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E16EB-E81F-4708-BFC3-F6D586BE93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416B6A-D1F5-4ED8-87A2-54982B623EAE}">
      <dgm:prSet/>
      <dgm:spPr/>
      <dgm:t>
        <a:bodyPr/>
        <a:lstStyle/>
        <a:p>
          <a:pPr>
            <a:lnSpc>
              <a:spcPct val="100000"/>
            </a:lnSpc>
          </a:pPr>
          <a:r>
            <a:rPr lang="en-ZA"/>
            <a:t>Study and interpret job advertisements.</a:t>
          </a:r>
          <a:endParaRPr lang="en-US"/>
        </a:p>
      </dgm:t>
    </dgm:pt>
    <dgm:pt modelId="{017CBA7C-389D-49E0-9357-38AC84B872BD}" type="parTrans" cxnId="{B552E5D1-1F31-4052-B723-450CE9BA76E1}">
      <dgm:prSet/>
      <dgm:spPr/>
      <dgm:t>
        <a:bodyPr/>
        <a:lstStyle/>
        <a:p>
          <a:endParaRPr lang="en-US"/>
        </a:p>
      </dgm:t>
    </dgm:pt>
    <dgm:pt modelId="{B7B2D06F-EF02-4806-A2CC-2C983E876B17}" type="sibTrans" cxnId="{B552E5D1-1F31-4052-B723-450CE9BA76E1}">
      <dgm:prSet/>
      <dgm:spPr/>
      <dgm:t>
        <a:bodyPr/>
        <a:lstStyle/>
        <a:p>
          <a:endParaRPr lang="en-US"/>
        </a:p>
      </dgm:t>
    </dgm:pt>
    <dgm:pt modelId="{9CF2304B-B460-413B-8E8C-6D22F80F3FFF}">
      <dgm:prSet/>
      <dgm:spPr/>
      <dgm:t>
        <a:bodyPr/>
        <a:lstStyle/>
        <a:p>
          <a:pPr>
            <a:lnSpc>
              <a:spcPct val="100000"/>
            </a:lnSpc>
          </a:pPr>
          <a:r>
            <a:rPr lang="en-ZA"/>
            <a:t>Write a clear and professional application letter.</a:t>
          </a:r>
          <a:endParaRPr lang="en-US"/>
        </a:p>
      </dgm:t>
    </dgm:pt>
    <dgm:pt modelId="{CBA454A4-DC0D-47E0-A3A5-772CE0427112}" type="parTrans" cxnId="{8A130A36-1E3A-4682-848B-C80F659066B2}">
      <dgm:prSet/>
      <dgm:spPr/>
      <dgm:t>
        <a:bodyPr/>
        <a:lstStyle/>
        <a:p>
          <a:endParaRPr lang="en-US"/>
        </a:p>
      </dgm:t>
    </dgm:pt>
    <dgm:pt modelId="{2DCA5207-47A5-4CB7-B903-623E2DEB2CD6}" type="sibTrans" cxnId="{8A130A36-1E3A-4682-848B-C80F659066B2}">
      <dgm:prSet/>
      <dgm:spPr/>
      <dgm:t>
        <a:bodyPr/>
        <a:lstStyle/>
        <a:p>
          <a:endParaRPr lang="en-US"/>
        </a:p>
      </dgm:t>
    </dgm:pt>
    <dgm:pt modelId="{034C2741-EA00-4529-876C-6B958BD51DC4}">
      <dgm:prSet/>
      <dgm:spPr/>
      <dgm:t>
        <a:bodyPr/>
        <a:lstStyle/>
        <a:p>
          <a:pPr>
            <a:lnSpc>
              <a:spcPct val="100000"/>
            </a:lnSpc>
          </a:pPr>
          <a:r>
            <a:rPr lang="en-ZA"/>
            <a:t>Complete application forms (both hard copies and online).</a:t>
          </a:r>
          <a:endParaRPr lang="en-US"/>
        </a:p>
      </dgm:t>
    </dgm:pt>
    <dgm:pt modelId="{0CA54AF9-B44C-44D8-8C0C-2CFF8FC5362C}" type="parTrans" cxnId="{4621A35C-53B4-4B40-9904-0A6C4EA08B17}">
      <dgm:prSet/>
      <dgm:spPr/>
      <dgm:t>
        <a:bodyPr/>
        <a:lstStyle/>
        <a:p>
          <a:endParaRPr lang="en-US"/>
        </a:p>
      </dgm:t>
    </dgm:pt>
    <dgm:pt modelId="{ED5CDD6D-2418-4788-B43D-BEF6477B7424}" type="sibTrans" cxnId="{4621A35C-53B4-4B40-9904-0A6C4EA08B17}">
      <dgm:prSet/>
      <dgm:spPr/>
      <dgm:t>
        <a:bodyPr/>
        <a:lstStyle/>
        <a:p>
          <a:endParaRPr lang="en-US"/>
        </a:p>
      </dgm:t>
    </dgm:pt>
    <dgm:pt modelId="{1FC81EED-00C1-4CAF-91EA-C19511690E7D}" type="pres">
      <dgm:prSet presAssocID="{58CE16EB-E81F-4708-BFC3-F6D586BE9306}" presName="root" presStyleCnt="0">
        <dgm:presLayoutVars>
          <dgm:dir/>
          <dgm:resizeHandles val="exact"/>
        </dgm:presLayoutVars>
      </dgm:prSet>
      <dgm:spPr/>
    </dgm:pt>
    <dgm:pt modelId="{FEAEBD01-7896-497B-8BB6-B44393531F1F}" type="pres">
      <dgm:prSet presAssocID="{F6416B6A-D1F5-4ED8-87A2-54982B623EAE}" presName="compNode" presStyleCnt="0"/>
      <dgm:spPr/>
    </dgm:pt>
    <dgm:pt modelId="{D5B79894-D281-45BC-8843-C12AE5C2C9A5}" type="pres">
      <dgm:prSet presAssocID="{F6416B6A-D1F5-4ED8-87A2-54982B623EAE}" presName="bgRect" presStyleLbl="bgShp" presStyleIdx="0" presStyleCnt="3"/>
      <dgm:spPr/>
    </dgm:pt>
    <dgm:pt modelId="{B66BFD20-ACE4-4FD0-9025-51BDB3F21561}" type="pres">
      <dgm:prSet presAssocID="{F6416B6A-D1F5-4ED8-87A2-54982B623EA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Theatre"/>
        </a:ext>
      </dgm:extLst>
    </dgm:pt>
    <dgm:pt modelId="{F23B1489-5A3E-4B49-B57C-2BC1572E7862}" type="pres">
      <dgm:prSet presAssocID="{F6416B6A-D1F5-4ED8-87A2-54982B623EAE}" presName="spaceRect" presStyleCnt="0"/>
      <dgm:spPr/>
    </dgm:pt>
    <dgm:pt modelId="{2AEF90DC-519C-4207-A109-E5945144B067}" type="pres">
      <dgm:prSet presAssocID="{F6416B6A-D1F5-4ED8-87A2-54982B623EAE}" presName="parTx" presStyleLbl="revTx" presStyleIdx="0" presStyleCnt="3">
        <dgm:presLayoutVars>
          <dgm:chMax val="0"/>
          <dgm:chPref val="0"/>
        </dgm:presLayoutVars>
      </dgm:prSet>
      <dgm:spPr/>
    </dgm:pt>
    <dgm:pt modelId="{F98E9A3A-9EE4-42B7-B2CC-0B8AF1E277C7}" type="pres">
      <dgm:prSet presAssocID="{B7B2D06F-EF02-4806-A2CC-2C983E876B17}" presName="sibTrans" presStyleCnt="0"/>
      <dgm:spPr/>
    </dgm:pt>
    <dgm:pt modelId="{579D12EF-5F98-4028-B325-9969B9D35243}" type="pres">
      <dgm:prSet presAssocID="{9CF2304B-B460-413B-8E8C-6D22F80F3FFF}" presName="compNode" presStyleCnt="0"/>
      <dgm:spPr/>
    </dgm:pt>
    <dgm:pt modelId="{34D9EC77-1ED1-41C7-A4A7-7E42F14063C2}" type="pres">
      <dgm:prSet presAssocID="{9CF2304B-B460-413B-8E8C-6D22F80F3FFF}" presName="bgRect" presStyleLbl="bgShp" presStyleIdx="1" presStyleCnt="3"/>
      <dgm:spPr/>
    </dgm:pt>
    <dgm:pt modelId="{E4F6589A-9217-45A8-836A-63BB14CE6651}" type="pres">
      <dgm:prSet presAssocID="{9CF2304B-B460-413B-8E8C-6D22F80F3FF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86154EB6-F207-47D2-BA67-9F18EEA6A5B6}" type="pres">
      <dgm:prSet presAssocID="{9CF2304B-B460-413B-8E8C-6D22F80F3FFF}" presName="spaceRect" presStyleCnt="0"/>
      <dgm:spPr/>
    </dgm:pt>
    <dgm:pt modelId="{6F9ABFB9-316F-48B9-AE2E-DC4AA64E62E8}" type="pres">
      <dgm:prSet presAssocID="{9CF2304B-B460-413B-8E8C-6D22F80F3FFF}" presName="parTx" presStyleLbl="revTx" presStyleIdx="1" presStyleCnt="3">
        <dgm:presLayoutVars>
          <dgm:chMax val="0"/>
          <dgm:chPref val="0"/>
        </dgm:presLayoutVars>
      </dgm:prSet>
      <dgm:spPr/>
    </dgm:pt>
    <dgm:pt modelId="{B075A442-4272-4BE9-B353-2B8FE62FB09D}" type="pres">
      <dgm:prSet presAssocID="{2DCA5207-47A5-4CB7-B903-623E2DEB2CD6}" presName="sibTrans" presStyleCnt="0"/>
      <dgm:spPr/>
    </dgm:pt>
    <dgm:pt modelId="{4FD41878-C429-4C8F-B150-CAFEE7ECD58B}" type="pres">
      <dgm:prSet presAssocID="{034C2741-EA00-4529-876C-6B958BD51DC4}" presName="compNode" presStyleCnt="0"/>
      <dgm:spPr/>
    </dgm:pt>
    <dgm:pt modelId="{00CFC847-43E4-4B4B-82ED-960BC4EEFF21}" type="pres">
      <dgm:prSet presAssocID="{034C2741-EA00-4529-876C-6B958BD51DC4}" presName="bgRect" presStyleLbl="bgShp" presStyleIdx="2" presStyleCnt="3"/>
      <dgm:spPr/>
    </dgm:pt>
    <dgm:pt modelId="{6F0D8227-5A74-41E6-A9B1-022135FD4ADD}" type="pres">
      <dgm:prSet presAssocID="{034C2741-EA00-4529-876C-6B958BD51DC4}"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nk Check"/>
        </a:ext>
      </dgm:extLst>
    </dgm:pt>
    <dgm:pt modelId="{7777B06C-42E4-4B85-B097-0B11B42A2110}" type="pres">
      <dgm:prSet presAssocID="{034C2741-EA00-4529-876C-6B958BD51DC4}" presName="spaceRect" presStyleCnt="0"/>
      <dgm:spPr/>
    </dgm:pt>
    <dgm:pt modelId="{76B93DFC-F413-4DF1-A84F-CE91B7F42E7B}" type="pres">
      <dgm:prSet presAssocID="{034C2741-EA00-4529-876C-6B958BD51DC4}" presName="parTx" presStyleLbl="revTx" presStyleIdx="2" presStyleCnt="3">
        <dgm:presLayoutVars>
          <dgm:chMax val="0"/>
          <dgm:chPref val="0"/>
        </dgm:presLayoutVars>
      </dgm:prSet>
      <dgm:spPr/>
    </dgm:pt>
  </dgm:ptLst>
  <dgm:cxnLst>
    <dgm:cxn modelId="{8A130A36-1E3A-4682-848B-C80F659066B2}" srcId="{58CE16EB-E81F-4708-BFC3-F6D586BE9306}" destId="{9CF2304B-B460-413B-8E8C-6D22F80F3FFF}" srcOrd="1" destOrd="0" parTransId="{CBA454A4-DC0D-47E0-A3A5-772CE0427112}" sibTransId="{2DCA5207-47A5-4CB7-B903-623E2DEB2CD6}"/>
    <dgm:cxn modelId="{4621A35C-53B4-4B40-9904-0A6C4EA08B17}" srcId="{58CE16EB-E81F-4708-BFC3-F6D586BE9306}" destId="{034C2741-EA00-4529-876C-6B958BD51DC4}" srcOrd="2" destOrd="0" parTransId="{0CA54AF9-B44C-44D8-8C0C-2CFF8FC5362C}" sibTransId="{ED5CDD6D-2418-4788-B43D-BEF6477B7424}"/>
    <dgm:cxn modelId="{6D157F58-BD94-46A7-A81F-C9CA611F98F6}" type="presOf" srcId="{58CE16EB-E81F-4708-BFC3-F6D586BE9306}" destId="{1FC81EED-00C1-4CAF-91EA-C19511690E7D}" srcOrd="0" destOrd="0" presId="urn:microsoft.com/office/officeart/2018/2/layout/IconVerticalSolidList"/>
    <dgm:cxn modelId="{0E7F64A5-E02C-422C-BE3F-8A58B670DDC9}" type="presOf" srcId="{9CF2304B-B460-413B-8E8C-6D22F80F3FFF}" destId="{6F9ABFB9-316F-48B9-AE2E-DC4AA64E62E8}" srcOrd="0" destOrd="0" presId="urn:microsoft.com/office/officeart/2018/2/layout/IconVerticalSolidList"/>
    <dgm:cxn modelId="{78CD90AA-BBF6-427C-A6EC-41684DEAC406}" type="presOf" srcId="{034C2741-EA00-4529-876C-6B958BD51DC4}" destId="{76B93DFC-F413-4DF1-A84F-CE91B7F42E7B}" srcOrd="0" destOrd="0" presId="urn:microsoft.com/office/officeart/2018/2/layout/IconVerticalSolidList"/>
    <dgm:cxn modelId="{B552E5D1-1F31-4052-B723-450CE9BA76E1}" srcId="{58CE16EB-E81F-4708-BFC3-F6D586BE9306}" destId="{F6416B6A-D1F5-4ED8-87A2-54982B623EAE}" srcOrd="0" destOrd="0" parTransId="{017CBA7C-389D-49E0-9357-38AC84B872BD}" sibTransId="{B7B2D06F-EF02-4806-A2CC-2C983E876B17}"/>
    <dgm:cxn modelId="{D6028FDE-986A-437B-B36E-9509AFD25A6C}" type="presOf" srcId="{F6416B6A-D1F5-4ED8-87A2-54982B623EAE}" destId="{2AEF90DC-519C-4207-A109-E5945144B067}" srcOrd="0" destOrd="0" presId="urn:microsoft.com/office/officeart/2018/2/layout/IconVerticalSolidList"/>
    <dgm:cxn modelId="{54634DB5-7C43-42FF-8587-030CACC64F2D}" type="presParOf" srcId="{1FC81EED-00C1-4CAF-91EA-C19511690E7D}" destId="{FEAEBD01-7896-497B-8BB6-B44393531F1F}" srcOrd="0" destOrd="0" presId="urn:microsoft.com/office/officeart/2018/2/layout/IconVerticalSolidList"/>
    <dgm:cxn modelId="{E77A5AB6-BFAB-42A8-9038-62AE200F6A8D}" type="presParOf" srcId="{FEAEBD01-7896-497B-8BB6-B44393531F1F}" destId="{D5B79894-D281-45BC-8843-C12AE5C2C9A5}" srcOrd="0" destOrd="0" presId="urn:microsoft.com/office/officeart/2018/2/layout/IconVerticalSolidList"/>
    <dgm:cxn modelId="{DF90943C-E6CF-4E69-B93F-BE270B35CD07}" type="presParOf" srcId="{FEAEBD01-7896-497B-8BB6-B44393531F1F}" destId="{B66BFD20-ACE4-4FD0-9025-51BDB3F21561}" srcOrd="1" destOrd="0" presId="urn:microsoft.com/office/officeart/2018/2/layout/IconVerticalSolidList"/>
    <dgm:cxn modelId="{BA66D062-FFBC-4387-A54C-B066F2EE3201}" type="presParOf" srcId="{FEAEBD01-7896-497B-8BB6-B44393531F1F}" destId="{F23B1489-5A3E-4B49-B57C-2BC1572E7862}" srcOrd="2" destOrd="0" presId="urn:microsoft.com/office/officeart/2018/2/layout/IconVerticalSolidList"/>
    <dgm:cxn modelId="{146ED4E8-683E-4F80-B068-1AFA84324926}" type="presParOf" srcId="{FEAEBD01-7896-497B-8BB6-B44393531F1F}" destId="{2AEF90DC-519C-4207-A109-E5945144B067}" srcOrd="3" destOrd="0" presId="urn:microsoft.com/office/officeart/2018/2/layout/IconVerticalSolidList"/>
    <dgm:cxn modelId="{E02BB15B-5230-4945-8949-8A22BA0B4502}" type="presParOf" srcId="{1FC81EED-00C1-4CAF-91EA-C19511690E7D}" destId="{F98E9A3A-9EE4-42B7-B2CC-0B8AF1E277C7}" srcOrd="1" destOrd="0" presId="urn:microsoft.com/office/officeart/2018/2/layout/IconVerticalSolidList"/>
    <dgm:cxn modelId="{6A7F8969-CFC6-43DE-9238-4349E150639B}" type="presParOf" srcId="{1FC81EED-00C1-4CAF-91EA-C19511690E7D}" destId="{579D12EF-5F98-4028-B325-9969B9D35243}" srcOrd="2" destOrd="0" presId="urn:microsoft.com/office/officeart/2018/2/layout/IconVerticalSolidList"/>
    <dgm:cxn modelId="{A2A987C6-D297-41B1-B986-0DA4906F1409}" type="presParOf" srcId="{579D12EF-5F98-4028-B325-9969B9D35243}" destId="{34D9EC77-1ED1-41C7-A4A7-7E42F14063C2}" srcOrd="0" destOrd="0" presId="urn:microsoft.com/office/officeart/2018/2/layout/IconVerticalSolidList"/>
    <dgm:cxn modelId="{6C0F82D3-688C-456A-B4D3-50DBC8361A9E}" type="presParOf" srcId="{579D12EF-5F98-4028-B325-9969B9D35243}" destId="{E4F6589A-9217-45A8-836A-63BB14CE6651}" srcOrd="1" destOrd="0" presId="urn:microsoft.com/office/officeart/2018/2/layout/IconVerticalSolidList"/>
    <dgm:cxn modelId="{57BFF6BB-2F8A-4923-8BE1-F6FFF94AD1BD}" type="presParOf" srcId="{579D12EF-5F98-4028-B325-9969B9D35243}" destId="{86154EB6-F207-47D2-BA67-9F18EEA6A5B6}" srcOrd="2" destOrd="0" presId="urn:microsoft.com/office/officeart/2018/2/layout/IconVerticalSolidList"/>
    <dgm:cxn modelId="{C44446C4-0C6E-4198-A120-24AC5E5A82F1}" type="presParOf" srcId="{579D12EF-5F98-4028-B325-9969B9D35243}" destId="{6F9ABFB9-316F-48B9-AE2E-DC4AA64E62E8}" srcOrd="3" destOrd="0" presId="urn:microsoft.com/office/officeart/2018/2/layout/IconVerticalSolidList"/>
    <dgm:cxn modelId="{4762EA2C-3A51-438C-8AEE-C41B3A8600AA}" type="presParOf" srcId="{1FC81EED-00C1-4CAF-91EA-C19511690E7D}" destId="{B075A442-4272-4BE9-B353-2B8FE62FB09D}" srcOrd="3" destOrd="0" presId="urn:microsoft.com/office/officeart/2018/2/layout/IconVerticalSolidList"/>
    <dgm:cxn modelId="{DA8F6CD4-3C88-46C7-942A-2BD46D21FFE5}" type="presParOf" srcId="{1FC81EED-00C1-4CAF-91EA-C19511690E7D}" destId="{4FD41878-C429-4C8F-B150-CAFEE7ECD58B}" srcOrd="4" destOrd="0" presId="urn:microsoft.com/office/officeart/2018/2/layout/IconVerticalSolidList"/>
    <dgm:cxn modelId="{F5E2D6AF-420D-4C10-9BAC-8D5F7C34AB53}" type="presParOf" srcId="{4FD41878-C429-4C8F-B150-CAFEE7ECD58B}" destId="{00CFC847-43E4-4B4B-82ED-960BC4EEFF21}" srcOrd="0" destOrd="0" presId="urn:microsoft.com/office/officeart/2018/2/layout/IconVerticalSolidList"/>
    <dgm:cxn modelId="{2B01FEC2-917A-4E30-818C-10A348D7DC9C}" type="presParOf" srcId="{4FD41878-C429-4C8F-B150-CAFEE7ECD58B}" destId="{6F0D8227-5A74-41E6-A9B1-022135FD4ADD}" srcOrd="1" destOrd="0" presId="urn:microsoft.com/office/officeart/2018/2/layout/IconVerticalSolidList"/>
    <dgm:cxn modelId="{304A4FA1-C47C-4D12-AA74-7888E0042638}" type="presParOf" srcId="{4FD41878-C429-4C8F-B150-CAFEE7ECD58B}" destId="{7777B06C-42E4-4B85-B097-0B11B42A2110}" srcOrd="2" destOrd="0" presId="urn:microsoft.com/office/officeart/2018/2/layout/IconVerticalSolidList"/>
    <dgm:cxn modelId="{46E2BCE2-1552-4887-9849-89E44089C0E3}" type="presParOf" srcId="{4FD41878-C429-4C8F-B150-CAFEE7ECD58B}" destId="{76B93DFC-F413-4DF1-A84F-CE91B7F42E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B7683-6654-4044-925E-0AEE86CB779C}"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558A7F9-A32E-45FC-9FE9-EE630857611B}">
      <dgm:prSet/>
      <dgm:spPr/>
      <dgm:t>
        <a:bodyPr/>
        <a:lstStyle/>
        <a:p>
          <a:r>
            <a:rPr lang="af-ZA" b="0" i="0" baseline="0"/>
            <a:t>Community boards (e.g. shops) </a:t>
          </a:r>
          <a:endParaRPr lang="en-US"/>
        </a:p>
      </dgm:t>
    </dgm:pt>
    <dgm:pt modelId="{101C7D1E-B511-4FCD-A7CB-8FF5C63CCA20}" type="parTrans" cxnId="{DA80BB47-2A36-4C26-8A4D-F943BD2197A4}">
      <dgm:prSet/>
      <dgm:spPr/>
      <dgm:t>
        <a:bodyPr/>
        <a:lstStyle/>
        <a:p>
          <a:endParaRPr lang="en-US"/>
        </a:p>
      </dgm:t>
    </dgm:pt>
    <dgm:pt modelId="{789AB0BC-34E2-4E75-B7F5-3845259497E4}" type="sibTrans" cxnId="{DA80BB47-2A36-4C26-8A4D-F943BD2197A4}">
      <dgm:prSet/>
      <dgm:spPr/>
      <dgm:t>
        <a:bodyPr/>
        <a:lstStyle/>
        <a:p>
          <a:endParaRPr lang="en-US"/>
        </a:p>
      </dgm:t>
    </dgm:pt>
    <dgm:pt modelId="{AA8B003F-32F2-489F-8317-23719F63D984}">
      <dgm:prSet/>
      <dgm:spPr/>
      <dgm:t>
        <a:bodyPr/>
        <a:lstStyle/>
        <a:p>
          <a:r>
            <a:rPr lang="af-ZA" b="0" i="0" baseline="0"/>
            <a:t>Online platforms (LinkedIn, Indeed) </a:t>
          </a:r>
          <a:endParaRPr lang="en-US"/>
        </a:p>
      </dgm:t>
    </dgm:pt>
    <dgm:pt modelId="{AB9FE074-53A8-4EF7-814B-D28366182940}" type="parTrans" cxnId="{25063BA0-6919-4B0E-A05D-2CE05C9D0CA9}">
      <dgm:prSet/>
      <dgm:spPr/>
      <dgm:t>
        <a:bodyPr/>
        <a:lstStyle/>
        <a:p>
          <a:endParaRPr lang="en-US"/>
        </a:p>
      </dgm:t>
    </dgm:pt>
    <dgm:pt modelId="{9F225743-75E3-454D-A2F2-1B138B042451}" type="sibTrans" cxnId="{25063BA0-6919-4B0E-A05D-2CE05C9D0CA9}">
      <dgm:prSet/>
      <dgm:spPr/>
      <dgm:t>
        <a:bodyPr/>
        <a:lstStyle/>
        <a:p>
          <a:endParaRPr lang="en-US"/>
        </a:p>
      </dgm:t>
    </dgm:pt>
    <dgm:pt modelId="{3396FBC9-1A8C-4B5B-A2AE-EBD8D6C62209}">
      <dgm:prSet/>
      <dgm:spPr/>
      <dgm:t>
        <a:bodyPr/>
        <a:lstStyle/>
        <a:p>
          <a:r>
            <a:rPr lang="af-ZA" b="0" i="0" baseline="0"/>
            <a:t>Visiting businesses </a:t>
          </a:r>
          <a:endParaRPr lang="en-US"/>
        </a:p>
      </dgm:t>
    </dgm:pt>
    <dgm:pt modelId="{EBA0D090-FDA8-4521-BB35-FF4735DB0A88}" type="parTrans" cxnId="{7BBF1C53-1F3A-43DB-88D2-3AB5F2B3F415}">
      <dgm:prSet/>
      <dgm:spPr/>
      <dgm:t>
        <a:bodyPr/>
        <a:lstStyle/>
        <a:p>
          <a:endParaRPr lang="en-US"/>
        </a:p>
      </dgm:t>
    </dgm:pt>
    <dgm:pt modelId="{10B45F16-9595-43BE-984F-A49F0DE3E9EF}" type="sibTrans" cxnId="{7BBF1C53-1F3A-43DB-88D2-3AB5F2B3F415}">
      <dgm:prSet/>
      <dgm:spPr/>
      <dgm:t>
        <a:bodyPr/>
        <a:lstStyle/>
        <a:p>
          <a:endParaRPr lang="en-US"/>
        </a:p>
      </dgm:t>
    </dgm:pt>
    <dgm:pt modelId="{A9EF77C6-960C-4C0F-8BB9-2DA964A4ACAC}">
      <dgm:prSet/>
      <dgm:spPr/>
      <dgm:t>
        <a:bodyPr/>
        <a:lstStyle/>
        <a:p>
          <a:r>
            <a:rPr lang="af-ZA" b="0" i="0" baseline="0"/>
            <a:t>AI platforms </a:t>
          </a:r>
          <a:endParaRPr lang="en-US"/>
        </a:p>
      </dgm:t>
    </dgm:pt>
    <dgm:pt modelId="{DE4DEF7B-51F0-4AD5-BBC8-D7C9E168B3DA}" type="parTrans" cxnId="{20550FD2-CDA0-4950-8760-F9C63D61EFCD}">
      <dgm:prSet/>
      <dgm:spPr/>
      <dgm:t>
        <a:bodyPr/>
        <a:lstStyle/>
        <a:p>
          <a:endParaRPr lang="en-US"/>
        </a:p>
      </dgm:t>
    </dgm:pt>
    <dgm:pt modelId="{DF1B9C4C-968C-49F9-BE73-BF7FBCB3C068}" type="sibTrans" cxnId="{20550FD2-CDA0-4950-8760-F9C63D61EFCD}">
      <dgm:prSet/>
      <dgm:spPr/>
      <dgm:t>
        <a:bodyPr/>
        <a:lstStyle/>
        <a:p>
          <a:endParaRPr lang="en-US"/>
        </a:p>
      </dgm:t>
    </dgm:pt>
    <dgm:pt modelId="{3108E7D4-5327-4F64-96E1-02B47118B1FD}" type="pres">
      <dgm:prSet presAssocID="{A60B7683-6654-4044-925E-0AEE86CB779C}" presName="hierChild1" presStyleCnt="0">
        <dgm:presLayoutVars>
          <dgm:chPref val="1"/>
          <dgm:dir/>
          <dgm:animOne val="branch"/>
          <dgm:animLvl val="lvl"/>
          <dgm:resizeHandles/>
        </dgm:presLayoutVars>
      </dgm:prSet>
      <dgm:spPr/>
    </dgm:pt>
    <dgm:pt modelId="{DD9D3F1E-0A49-4DC0-BCC2-2B33F99BF3DC}" type="pres">
      <dgm:prSet presAssocID="{6558A7F9-A32E-45FC-9FE9-EE630857611B}" presName="hierRoot1" presStyleCnt="0"/>
      <dgm:spPr/>
    </dgm:pt>
    <dgm:pt modelId="{0D62A1F4-0C7C-4BB5-81AD-96972B08AC5C}" type="pres">
      <dgm:prSet presAssocID="{6558A7F9-A32E-45FC-9FE9-EE630857611B}" presName="composite" presStyleCnt="0"/>
      <dgm:spPr/>
    </dgm:pt>
    <dgm:pt modelId="{8AA014D8-28AC-4673-AF1D-FD9448D1A053}" type="pres">
      <dgm:prSet presAssocID="{6558A7F9-A32E-45FC-9FE9-EE630857611B}" presName="background" presStyleLbl="node0" presStyleIdx="0" presStyleCnt="4"/>
      <dgm:spPr/>
    </dgm:pt>
    <dgm:pt modelId="{A2340043-E726-43E1-826E-83C3A14E5788}" type="pres">
      <dgm:prSet presAssocID="{6558A7F9-A32E-45FC-9FE9-EE630857611B}" presName="text" presStyleLbl="fgAcc0" presStyleIdx="0" presStyleCnt="4">
        <dgm:presLayoutVars>
          <dgm:chPref val="3"/>
        </dgm:presLayoutVars>
      </dgm:prSet>
      <dgm:spPr/>
    </dgm:pt>
    <dgm:pt modelId="{926372F8-E959-4541-BD29-78CEEDD96687}" type="pres">
      <dgm:prSet presAssocID="{6558A7F9-A32E-45FC-9FE9-EE630857611B}" presName="hierChild2" presStyleCnt="0"/>
      <dgm:spPr/>
    </dgm:pt>
    <dgm:pt modelId="{C282BC3E-B1CE-429F-8857-914C9D14E4D3}" type="pres">
      <dgm:prSet presAssocID="{AA8B003F-32F2-489F-8317-23719F63D984}" presName="hierRoot1" presStyleCnt="0"/>
      <dgm:spPr/>
    </dgm:pt>
    <dgm:pt modelId="{2889969A-40E0-460A-9419-BB307DF337A8}" type="pres">
      <dgm:prSet presAssocID="{AA8B003F-32F2-489F-8317-23719F63D984}" presName="composite" presStyleCnt="0"/>
      <dgm:spPr/>
    </dgm:pt>
    <dgm:pt modelId="{AEC6E74B-A0B5-43D9-986B-40005FFD359B}" type="pres">
      <dgm:prSet presAssocID="{AA8B003F-32F2-489F-8317-23719F63D984}" presName="background" presStyleLbl="node0" presStyleIdx="1" presStyleCnt="4"/>
      <dgm:spPr/>
    </dgm:pt>
    <dgm:pt modelId="{AA6FFE73-DBC5-4340-8BB9-BB6C8EDBFA85}" type="pres">
      <dgm:prSet presAssocID="{AA8B003F-32F2-489F-8317-23719F63D984}" presName="text" presStyleLbl="fgAcc0" presStyleIdx="1" presStyleCnt="4">
        <dgm:presLayoutVars>
          <dgm:chPref val="3"/>
        </dgm:presLayoutVars>
      </dgm:prSet>
      <dgm:spPr/>
    </dgm:pt>
    <dgm:pt modelId="{5C28B2CD-6163-4806-832D-BEB3EA945674}" type="pres">
      <dgm:prSet presAssocID="{AA8B003F-32F2-489F-8317-23719F63D984}" presName="hierChild2" presStyleCnt="0"/>
      <dgm:spPr/>
    </dgm:pt>
    <dgm:pt modelId="{B14D7CDF-BAB3-47ED-A069-8EDA86AFB4B0}" type="pres">
      <dgm:prSet presAssocID="{3396FBC9-1A8C-4B5B-A2AE-EBD8D6C62209}" presName="hierRoot1" presStyleCnt="0"/>
      <dgm:spPr/>
    </dgm:pt>
    <dgm:pt modelId="{219CEA36-A706-4A40-91CD-D485D1A4D11A}" type="pres">
      <dgm:prSet presAssocID="{3396FBC9-1A8C-4B5B-A2AE-EBD8D6C62209}" presName="composite" presStyleCnt="0"/>
      <dgm:spPr/>
    </dgm:pt>
    <dgm:pt modelId="{1EC44208-20FB-4908-82BA-9D2E4169D220}" type="pres">
      <dgm:prSet presAssocID="{3396FBC9-1A8C-4B5B-A2AE-EBD8D6C62209}" presName="background" presStyleLbl="node0" presStyleIdx="2" presStyleCnt="4"/>
      <dgm:spPr/>
    </dgm:pt>
    <dgm:pt modelId="{548009CC-A65F-45C8-A418-A43AE2557177}" type="pres">
      <dgm:prSet presAssocID="{3396FBC9-1A8C-4B5B-A2AE-EBD8D6C62209}" presName="text" presStyleLbl="fgAcc0" presStyleIdx="2" presStyleCnt="4">
        <dgm:presLayoutVars>
          <dgm:chPref val="3"/>
        </dgm:presLayoutVars>
      </dgm:prSet>
      <dgm:spPr/>
    </dgm:pt>
    <dgm:pt modelId="{56682764-14C8-456A-88F2-C3956E0C2759}" type="pres">
      <dgm:prSet presAssocID="{3396FBC9-1A8C-4B5B-A2AE-EBD8D6C62209}" presName="hierChild2" presStyleCnt="0"/>
      <dgm:spPr/>
    </dgm:pt>
    <dgm:pt modelId="{93524FA5-ED0A-4B67-AB31-AE9FB47023B9}" type="pres">
      <dgm:prSet presAssocID="{A9EF77C6-960C-4C0F-8BB9-2DA964A4ACAC}" presName="hierRoot1" presStyleCnt="0"/>
      <dgm:spPr/>
    </dgm:pt>
    <dgm:pt modelId="{5A28310D-477B-49E2-BB06-06188C06D106}" type="pres">
      <dgm:prSet presAssocID="{A9EF77C6-960C-4C0F-8BB9-2DA964A4ACAC}" presName="composite" presStyleCnt="0"/>
      <dgm:spPr/>
    </dgm:pt>
    <dgm:pt modelId="{46304009-1FDE-4256-AE5D-F50CBBE6A379}" type="pres">
      <dgm:prSet presAssocID="{A9EF77C6-960C-4C0F-8BB9-2DA964A4ACAC}" presName="background" presStyleLbl="node0" presStyleIdx="3" presStyleCnt="4"/>
      <dgm:spPr/>
    </dgm:pt>
    <dgm:pt modelId="{348EED35-47E1-4A8B-A31C-DBBEAA455E39}" type="pres">
      <dgm:prSet presAssocID="{A9EF77C6-960C-4C0F-8BB9-2DA964A4ACAC}" presName="text" presStyleLbl="fgAcc0" presStyleIdx="3" presStyleCnt="4">
        <dgm:presLayoutVars>
          <dgm:chPref val="3"/>
        </dgm:presLayoutVars>
      </dgm:prSet>
      <dgm:spPr/>
    </dgm:pt>
    <dgm:pt modelId="{C55B8EC5-42A6-43F9-B68B-7536FB617FE7}" type="pres">
      <dgm:prSet presAssocID="{A9EF77C6-960C-4C0F-8BB9-2DA964A4ACAC}" presName="hierChild2" presStyleCnt="0"/>
      <dgm:spPr/>
    </dgm:pt>
  </dgm:ptLst>
  <dgm:cxnLst>
    <dgm:cxn modelId="{03D9143F-3A34-4761-ABCD-44EC2B8C7071}" type="presOf" srcId="{AA8B003F-32F2-489F-8317-23719F63D984}" destId="{AA6FFE73-DBC5-4340-8BB9-BB6C8EDBFA85}" srcOrd="0" destOrd="0" presId="urn:microsoft.com/office/officeart/2005/8/layout/hierarchy1"/>
    <dgm:cxn modelId="{A5547562-F88B-4EEA-BB37-375B78EC5B6A}" type="presOf" srcId="{3396FBC9-1A8C-4B5B-A2AE-EBD8D6C62209}" destId="{548009CC-A65F-45C8-A418-A43AE2557177}" srcOrd="0" destOrd="0" presId="urn:microsoft.com/office/officeart/2005/8/layout/hierarchy1"/>
    <dgm:cxn modelId="{DA80BB47-2A36-4C26-8A4D-F943BD2197A4}" srcId="{A60B7683-6654-4044-925E-0AEE86CB779C}" destId="{6558A7F9-A32E-45FC-9FE9-EE630857611B}" srcOrd="0" destOrd="0" parTransId="{101C7D1E-B511-4FCD-A7CB-8FF5C63CCA20}" sibTransId="{789AB0BC-34E2-4E75-B7F5-3845259497E4}"/>
    <dgm:cxn modelId="{7BBF1C53-1F3A-43DB-88D2-3AB5F2B3F415}" srcId="{A60B7683-6654-4044-925E-0AEE86CB779C}" destId="{3396FBC9-1A8C-4B5B-A2AE-EBD8D6C62209}" srcOrd="2" destOrd="0" parTransId="{EBA0D090-FDA8-4521-BB35-FF4735DB0A88}" sibTransId="{10B45F16-9595-43BE-984F-A49F0DE3E9EF}"/>
    <dgm:cxn modelId="{25063BA0-6919-4B0E-A05D-2CE05C9D0CA9}" srcId="{A60B7683-6654-4044-925E-0AEE86CB779C}" destId="{AA8B003F-32F2-489F-8317-23719F63D984}" srcOrd="1" destOrd="0" parTransId="{AB9FE074-53A8-4EF7-814B-D28366182940}" sibTransId="{9F225743-75E3-454D-A2F2-1B138B042451}"/>
    <dgm:cxn modelId="{4F7823AC-4FBE-415F-9566-488AA14A5B30}" type="presOf" srcId="{A9EF77C6-960C-4C0F-8BB9-2DA964A4ACAC}" destId="{348EED35-47E1-4A8B-A31C-DBBEAA455E39}" srcOrd="0" destOrd="0" presId="urn:microsoft.com/office/officeart/2005/8/layout/hierarchy1"/>
    <dgm:cxn modelId="{7E4B95B0-AE9E-4132-AFB3-13485148CD19}" type="presOf" srcId="{6558A7F9-A32E-45FC-9FE9-EE630857611B}" destId="{A2340043-E726-43E1-826E-83C3A14E5788}" srcOrd="0" destOrd="0" presId="urn:microsoft.com/office/officeart/2005/8/layout/hierarchy1"/>
    <dgm:cxn modelId="{20550FD2-CDA0-4950-8760-F9C63D61EFCD}" srcId="{A60B7683-6654-4044-925E-0AEE86CB779C}" destId="{A9EF77C6-960C-4C0F-8BB9-2DA964A4ACAC}" srcOrd="3" destOrd="0" parTransId="{DE4DEF7B-51F0-4AD5-BBC8-D7C9E168B3DA}" sibTransId="{DF1B9C4C-968C-49F9-BE73-BF7FBCB3C068}"/>
    <dgm:cxn modelId="{D85FDDD2-D4AD-48AE-B493-AFE2F3BCF9A9}" type="presOf" srcId="{A60B7683-6654-4044-925E-0AEE86CB779C}" destId="{3108E7D4-5327-4F64-96E1-02B47118B1FD}" srcOrd="0" destOrd="0" presId="urn:microsoft.com/office/officeart/2005/8/layout/hierarchy1"/>
    <dgm:cxn modelId="{5842A27F-6DCB-439A-98AA-83C19A0BA589}" type="presParOf" srcId="{3108E7D4-5327-4F64-96E1-02B47118B1FD}" destId="{DD9D3F1E-0A49-4DC0-BCC2-2B33F99BF3DC}" srcOrd="0" destOrd="0" presId="urn:microsoft.com/office/officeart/2005/8/layout/hierarchy1"/>
    <dgm:cxn modelId="{CC69DFA9-2BB5-47EF-8847-B88F9012535D}" type="presParOf" srcId="{DD9D3F1E-0A49-4DC0-BCC2-2B33F99BF3DC}" destId="{0D62A1F4-0C7C-4BB5-81AD-96972B08AC5C}" srcOrd="0" destOrd="0" presId="urn:microsoft.com/office/officeart/2005/8/layout/hierarchy1"/>
    <dgm:cxn modelId="{ABC979CE-7BC2-4B15-A90F-7BC0D873A4FF}" type="presParOf" srcId="{0D62A1F4-0C7C-4BB5-81AD-96972B08AC5C}" destId="{8AA014D8-28AC-4673-AF1D-FD9448D1A053}" srcOrd="0" destOrd="0" presId="urn:microsoft.com/office/officeart/2005/8/layout/hierarchy1"/>
    <dgm:cxn modelId="{7A767C2B-374D-4989-88E4-D96012846C2C}" type="presParOf" srcId="{0D62A1F4-0C7C-4BB5-81AD-96972B08AC5C}" destId="{A2340043-E726-43E1-826E-83C3A14E5788}" srcOrd="1" destOrd="0" presId="urn:microsoft.com/office/officeart/2005/8/layout/hierarchy1"/>
    <dgm:cxn modelId="{BA8423F5-481C-4936-97F0-BBCD10383F80}" type="presParOf" srcId="{DD9D3F1E-0A49-4DC0-BCC2-2B33F99BF3DC}" destId="{926372F8-E959-4541-BD29-78CEEDD96687}" srcOrd="1" destOrd="0" presId="urn:microsoft.com/office/officeart/2005/8/layout/hierarchy1"/>
    <dgm:cxn modelId="{B4C5F917-0E5C-4B19-9D6E-0EBF0911FA7A}" type="presParOf" srcId="{3108E7D4-5327-4F64-96E1-02B47118B1FD}" destId="{C282BC3E-B1CE-429F-8857-914C9D14E4D3}" srcOrd="1" destOrd="0" presId="urn:microsoft.com/office/officeart/2005/8/layout/hierarchy1"/>
    <dgm:cxn modelId="{8C4C21FA-1F66-413A-B630-9395CA55E876}" type="presParOf" srcId="{C282BC3E-B1CE-429F-8857-914C9D14E4D3}" destId="{2889969A-40E0-460A-9419-BB307DF337A8}" srcOrd="0" destOrd="0" presId="urn:microsoft.com/office/officeart/2005/8/layout/hierarchy1"/>
    <dgm:cxn modelId="{3909845B-3647-4338-ABB0-7A1F2A880F82}" type="presParOf" srcId="{2889969A-40E0-460A-9419-BB307DF337A8}" destId="{AEC6E74B-A0B5-43D9-986B-40005FFD359B}" srcOrd="0" destOrd="0" presId="urn:microsoft.com/office/officeart/2005/8/layout/hierarchy1"/>
    <dgm:cxn modelId="{A2618833-8C63-4EA0-B386-62AE9895273F}" type="presParOf" srcId="{2889969A-40E0-460A-9419-BB307DF337A8}" destId="{AA6FFE73-DBC5-4340-8BB9-BB6C8EDBFA85}" srcOrd="1" destOrd="0" presId="urn:microsoft.com/office/officeart/2005/8/layout/hierarchy1"/>
    <dgm:cxn modelId="{F14C8DC8-F036-4DB2-B6ED-F63261139193}" type="presParOf" srcId="{C282BC3E-B1CE-429F-8857-914C9D14E4D3}" destId="{5C28B2CD-6163-4806-832D-BEB3EA945674}" srcOrd="1" destOrd="0" presId="urn:microsoft.com/office/officeart/2005/8/layout/hierarchy1"/>
    <dgm:cxn modelId="{D69AF83D-219E-4E46-8DC7-8A06BC6021BD}" type="presParOf" srcId="{3108E7D4-5327-4F64-96E1-02B47118B1FD}" destId="{B14D7CDF-BAB3-47ED-A069-8EDA86AFB4B0}" srcOrd="2" destOrd="0" presId="urn:microsoft.com/office/officeart/2005/8/layout/hierarchy1"/>
    <dgm:cxn modelId="{9DF444A9-BDA9-45B0-B2C9-1BA6D33995ED}" type="presParOf" srcId="{B14D7CDF-BAB3-47ED-A069-8EDA86AFB4B0}" destId="{219CEA36-A706-4A40-91CD-D485D1A4D11A}" srcOrd="0" destOrd="0" presId="urn:microsoft.com/office/officeart/2005/8/layout/hierarchy1"/>
    <dgm:cxn modelId="{746F0ACF-9E5A-408E-8AC9-8678E2D16DE0}" type="presParOf" srcId="{219CEA36-A706-4A40-91CD-D485D1A4D11A}" destId="{1EC44208-20FB-4908-82BA-9D2E4169D220}" srcOrd="0" destOrd="0" presId="urn:microsoft.com/office/officeart/2005/8/layout/hierarchy1"/>
    <dgm:cxn modelId="{55052216-0074-4DAE-9D0B-1A5CD1DB7FE5}" type="presParOf" srcId="{219CEA36-A706-4A40-91CD-D485D1A4D11A}" destId="{548009CC-A65F-45C8-A418-A43AE2557177}" srcOrd="1" destOrd="0" presId="urn:microsoft.com/office/officeart/2005/8/layout/hierarchy1"/>
    <dgm:cxn modelId="{3308A4A1-8BFD-4AE7-B568-297C785A7D7E}" type="presParOf" srcId="{B14D7CDF-BAB3-47ED-A069-8EDA86AFB4B0}" destId="{56682764-14C8-456A-88F2-C3956E0C2759}" srcOrd="1" destOrd="0" presId="urn:microsoft.com/office/officeart/2005/8/layout/hierarchy1"/>
    <dgm:cxn modelId="{6C47B881-809D-4A28-877C-C35B7B7CC71C}" type="presParOf" srcId="{3108E7D4-5327-4F64-96E1-02B47118B1FD}" destId="{93524FA5-ED0A-4B67-AB31-AE9FB47023B9}" srcOrd="3" destOrd="0" presId="urn:microsoft.com/office/officeart/2005/8/layout/hierarchy1"/>
    <dgm:cxn modelId="{E3C541D4-1FA0-4EF1-A64F-121045832BDF}" type="presParOf" srcId="{93524FA5-ED0A-4B67-AB31-AE9FB47023B9}" destId="{5A28310D-477B-49E2-BB06-06188C06D106}" srcOrd="0" destOrd="0" presId="urn:microsoft.com/office/officeart/2005/8/layout/hierarchy1"/>
    <dgm:cxn modelId="{6AA7C817-1FB5-4992-8F74-DF6FAECD0147}" type="presParOf" srcId="{5A28310D-477B-49E2-BB06-06188C06D106}" destId="{46304009-1FDE-4256-AE5D-F50CBBE6A379}" srcOrd="0" destOrd="0" presId="urn:microsoft.com/office/officeart/2005/8/layout/hierarchy1"/>
    <dgm:cxn modelId="{F768636A-4BB8-4F1E-A012-CCF6948841C8}" type="presParOf" srcId="{5A28310D-477B-49E2-BB06-06188C06D106}" destId="{348EED35-47E1-4A8B-A31C-DBBEAA455E39}" srcOrd="1" destOrd="0" presId="urn:microsoft.com/office/officeart/2005/8/layout/hierarchy1"/>
    <dgm:cxn modelId="{280E13E6-31F0-4735-A81F-4BD2F53C5F62}" type="presParOf" srcId="{93524FA5-ED0A-4B67-AB31-AE9FB47023B9}" destId="{C55B8EC5-42A6-43F9-B68B-7536FB617FE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180335-31E7-4FBC-8AC2-7FA9FDDAA32F}"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B07A1B-97F9-4671-A94C-12F597CA466F}">
      <dgm:prSet custT="1"/>
      <dgm:spPr/>
      <dgm:t>
        <a:bodyPr/>
        <a:lstStyle/>
        <a:p>
          <a:pPr>
            <a:lnSpc>
              <a:spcPct val="100000"/>
            </a:lnSpc>
          </a:pPr>
          <a:r>
            <a:rPr lang="en-GB" sz="2000" b="0" i="0"/>
            <a:t>Job title &amp; location</a:t>
          </a:r>
          <a:endParaRPr lang="en-US" sz="2000"/>
        </a:p>
      </dgm:t>
    </dgm:pt>
    <dgm:pt modelId="{614F232C-0083-4D6C-A3E6-192F293B8F30}" type="parTrans" cxnId="{50014AC0-1894-4A67-B438-022DC790B5E3}">
      <dgm:prSet/>
      <dgm:spPr/>
      <dgm:t>
        <a:bodyPr/>
        <a:lstStyle/>
        <a:p>
          <a:endParaRPr lang="en-US" sz="4000"/>
        </a:p>
      </dgm:t>
    </dgm:pt>
    <dgm:pt modelId="{6F7B5C5B-CC01-4CFC-B957-94A75E019414}" type="sibTrans" cxnId="{50014AC0-1894-4A67-B438-022DC790B5E3}">
      <dgm:prSet/>
      <dgm:spPr/>
      <dgm:t>
        <a:bodyPr/>
        <a:lstStyle/>
        <a:p>
          <a:pPr>
            <a:lnSpc>
              <a:spcPct val="100000"/>
            </a:lnSpc>
          </a:pPr>
          <a:endParaRPr lang="en-US" sz="2800"/>
        </a:p>
      </dgm:t>
    </dgm:pt>
    <dgm:pt modelId="{B976712C-E1CC-40AB-8E04-27E511F7A8D7}">
      <dgm:prSet custT="1"/>
      <dgm:spPr/>
      <dgm:t>
        <a:bodyPr/>
        <a:lstStyle/>
        <a:p>
          <a:pPr>
            <a:lnSpc>
              <a:spcPct val="100000"/>
            </a:lnSpc>
          </a:pPr>
          <a:r>
            <a:rPr lang="en-GB" sz="2000" b="0" i="0"/>
            <a:t>Start date and working hours</a:t>
          </a:r>
          <a:endParaRPr lang="en-US" sz="2000"/>
        </a:p>
      </dgm:t>
    </dgm:pt>
    <dgm:pt modelId="{CC2B5BB1-BB13-40CE-A241-76CBE4E4A69B}" type="parTrans" cxnId="{B14B69D2-15C0-401A-9712-746B7BAE7771}">
      <dgm:prSet/>
      <dgm:spPr/>
      <dgm:t>
        <a:bodyPr/>
        <a:lstStyle/>
        <a:p>
          <a:endParaRPr lang="en-US" sz="4000"/>
        </a:p>
      </dgm:t>
    </dgm:pt>
    <dgm:pt modelId="{5169183C-D025-4F31-ADE0-6097F4512922}" type="sibTrans" cxnId="{B14B69D2-15C0-401A-9712-746B7BAE7771}">
      <dgm:prSet/>
      <dgm:spPr/>
      <dgm:t>
        <a:bodyPr/>
        <a:lstStyle/>
        <a:p>
          <a:pPr>
            <a:lnSpc>
              <a:spcPct val="100000"/>
            </a:lnSpc>
          </a:pPr>
          <a:endParaRPr lang="en-US" sz="2800"/>
        </a:p>
      </dgm:t>
    </dgm:pt>
    <dgm:pt modelId="{7A15104C-9A0B-4B87-9035-81E26BD3A0FF}">
      <dgm:prSet custT="1"/>
      <dgm:spPr/>
      <dgm:t>
        <a:bodyPr/>
        <a:lstStyle/>
        <a:p>
          <a:pPr>
            <a:lnSpc>
              <a:spcPct val="100000"/>
            </a:lnSpc>
          </a:pPr>
          <a:r>
            <a:rPr lang="en-GB" sz="2000" b="0" i="0" dirty="0"/>
            <a:t>Salary </a:t>
          </a:r>
        </a:p>
        <a:p>
          <a:pPr>
            <a:lnSpc>
              <a:spcPct val="100000"/>
            </a:lnSpc>
          </a:pPr>
          <a:r>
            <a:rPr lang="en-GB" sz="2000" b="0" i="0" dirty="0"/>
            <a:t>(gross vs net)</a:t>
          </a:r>
          <a:endParaRPr lang="en-US" sz="2000" dirty="0"/>
        </a:p>
      </dgm:t>
    </dgm:pt>
    <dgm:pt modelId="{FB62508E-B496-4207-BAD9-91C3F5740FA5}" type="parTrans" cxnId="{908BAE42-4BF1-4FB9-BC61-8AC2A93CA13A}">
      <dgm:prSet/>
      <dgm:spPr/>
      <dgm:t>
        <a:bodyPr/>
        <a:lstStyle/>
        <a:p>
          <a:endParaRPr lang="en-US" sz="4000"/>
        </a:p>
      </dgm:t>
    </dgm:pt>
    <dgm:pt modelId="{BE23C16F-ABE1-46C9-8E0E-91157E3EE895}" type="sibTrans" cxnId="{908BAE42-4BF1-4FB9-BC61-8AC2A93CA13A}">
      <dgm:prSet/>
      <dgm:spPr/>
      <dgm:t>
        <a:bodyPr/>
        <a:lstStyle/>
        <a:p>
          <a:pPr>
            <a:lnSpc>
              <a:spcPct val="100000"/>
            </a:lnSpc>
          </a:pPr>
          <a:endParaRPr lang="en-US" sz="2800"/>
        </a:p>
      </dgm:t>
    </dgm:pt>
    <dgm:pt modelId="{CEF799D1-6DCA-4CFC-AB79-974FD25DE48F}">
      <dgm:prSet custT="1"/>
      <dgm:spPr/>
      <dgm:t>
        <a:bodyPr/>
        <a:lstStyle/>
        <a:p>
          <a:pPr>
            <a:lnSpc>
              <a:spcPct val="100000"/>
            </a:lnSpc>
          </a:pPr>
          <a:r>
            <a:rPr lang="en-GB" sz="2000" b="0" i="0"/>
            <a:t>Qualifications &amp; experience</a:t>
          </a:r>
          <a:br>
            <a:rPr lang="en-GB" sz="2000" b="0" i="0"/>
          </a:br>
          <a:r>
            <a:rPr lang="en-GB" sz="2000" b="0" i="0"/>
            <a:t>Skills &amp; personal qualities</a:t>
          </a:r>
          <a:endParaRPr lang="en-US" sz="2000"/>
        </a:p>
      </dgm:t>
    </dgm:pt>
    <dgm:pt modelId="{F79E3403-A29C-4A1E-8A32-E24AEE20189C}" type="parTrans" cxnId="{BEE1A4C3-CF95-4F9B-AE99-2786C3E73BAA}">
      <dgm:prSet/>
      <dgm:spPr/>
      <dgm:t>
        <a:bodyPr/>
        <a:lstStyle/>
        <a:p>
          <a:endParaRPr lang="en-US" sz="4000"/>
        </a:p>
      </dgm:t>
    </dgm:pt>
    <dgm:pt modelId="{F12C013A-F3F1-427C-96FD-8AFB9A4DABDE}" type="sibTrans" cxnId="{BEE1A4C3-CF95-4F9B-AE99-2786C3E73BAA}">
      <dgm:prSet/>
      <dgm:spPr/>
      <dgm:t>
        <a:bodyPr/>
        <a:lstStyle/>
        <a:p>
          <a:pPr>
            <a:lnSpc>
              <a:spcPct val="100000"/>
            </a:lnSpc>
          </a:pPr>
          <a:endParaRPr lang="en-US" sz="2800"/>
        </a:p>
      </dgm:t>
    </dgm:pt>
    <dgm:pt modelId="{2015500A-0E54-4569-B33A-65095C4392C9}">
      <dgm:prSet custT="1"/>
      <dgm:spPr/>
      <dgm:t>
        <a:bodyPr/>
        <a:lstStyle/>
        <a:p>
          <a:pPr>
            <a:lnSpc>
              <a:spcPct val="100000"/>
            </a:lnSpc>
          </a:pPr>
          <a:r>
            <a:rPr lang="en-GB" sz="2000" b="0" i="0" dirty="0"/>
            <a:t>Application details </a:t>
          </a:r>
          <a:r>
            <a:rPr lang="af-ZA" sz="2000" b="0" i="0" dirty="0"/>
            <a:t>(</a:t>
          </a:r>
          <a:r>
            <a:rPr lang="af-ZA" sz="2000" b="0" i="0" dirty="0" err="1"/>
            <a:t>documents</a:t>
          </a:r>
          <a:r>
            <a:rPr lang="af-ZA" sz="2000" b="0" i="0" dirty="0"/>
            <a:t>, </a:t>
          </a:r>
          <a:r>
            <a:rPr lang="af-ZA" sz="2000" b="0" i="0" dirty="0" err="1"/>
            <a:t>deadline</a:t>
          </a:r>
          <a:r>
            <a:rPr lang="af-ZA" sz="2000" b="0" i="0" dirty="0"/>
            <a:t>)</a:t>
          </a:r>
          <a:endParaRPr lang="en-US" sz="2000" dirty="0"/>
        </a:p>
      </dgm:t>
    </dgm:pt>
    <dgm:pt modelId="{5FE701CA-E3D6-484C-8EBA-50CB68A8C89A}" type="parTrans" cxnId="{A410E083-0B19-4827-BA19-4BB66D47304D}">
      <dgm:prSet/>
      <dgm:spPr/>
      <dgm:t>
        <a:bodyPr/>
        <a:lstStyle/>
        <a:p>
          <a:endParaRPr lang="en-US" sz="4000"/>
        </a:p>
      </dgm:t>
    </dgm:pt>
    <dgm:pt modelId="{EADEED08-CCA3-4282-B5AA-AFFE166B1D98}" type="sibTrans" cxnId="{A410E083-0B19-4827-BA19-4BB66D47304D}">
      <dgm:prSet/>
      <dgm:spPr/>
      <dgm:t>
        <a:bodyPr/>
        <a:lstStyle/>
        <a:p>
          <a:endParaRPr lang="en-US" sz="2800"/>
        </a:p>
      </dgm:t>
    </dgm:pt>
    <dgm:pt modelId="{32762607-4386-45B8-84C4-7182A9C7C90B}" type="pres">
      <dgm:prSet presAssocID="{F6180335-31E7-4FBC-8AC2-7FA9FDDAA32F}" presName="root" presStyleCnt="0">
        <dgm:presLayoutVars>
          <dgm:dir/>
          <dgm:resizeHandles val="exact"/>
        </dgm:presLayoutVars>
      </dgm:prSet>
      <dgm:spPr/>
    </dgm:pt>
    <dgm:pt modelId="{ED95D423-17E1-4740-92BD-36E8B369D062}" type="pres">
      <dgm:prSet presAssocID="{F6180335-31E7-4FBC-8AC2-7FA9FDDAA32F}" presName="container" presStyleCnt="0">
        <dgm:presLayoutVars>
          <dgm:dir/>
          <dgm:resizeHandles val="exact"/>
        </dgm:presLayoutVars>
      </dgm:prSet>
      <dgm:spPr/>
    </dgm:pt>
    <dgm:pt modelId="{7A9D798A-46AB-49CC-9CDB-773BDB7BD29C}" type="pres">
      <dgm:prSet presAssocID="{E8B07A1B-97F9-4671-A94C-12F597CA466F}" presName="compNode" presStyleCnt="0"/>
      <dgm:spPr/>
    </dgm:pt>
    <dgm:pt modelId="{C18AF079-4363-4D61-9D41-DE22311FBD96}" type="pres">
      <dgm:prSet presAssocID="{E8B07A1B-97F9-4671-A94C-12F597CA466F}" presName="iconBgRect" presStyleLbl="bgShp" presStyleIdx="0" presStyleCnt="5"/>
      <dgm:spPr/>
    </dgm:pt>
    <dgm:pt modelId="{B1E486DD-E4C8-4302-8F18-B016FB8D4CB5}" type="pres">
      <dgm:prSet presAssocID="{E8B07A1B-97F9-4671-A94C-12F597CA466F}"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Office Worker"/>
        </a:ext>
      </dgm:extLst>
    </dgm:pt>
    <dgm:pt modelId="{6353A92F-4807-440A-B128-E5FDDD44579B}" type="pres">
      <dgm:prSet presAssocID="{E8B07A1B-97F9-4671-A94C-12F597CA466F}" presName="spaceRect" presStyleCnt="0"/>
      <dgm:spPr/>
    </dgm:pt>
    <dgm:pt modelId="{6863A1B1-6635-45F1-8586-FD3B054D2581}" type="pres">
      <dgm:prSet presAssocID="{E8B07A1B-97F9-4671-A94C-12F597CA466F}" presName="textRect" presStyleLbl="revTx" presStyleIdx="0" presStyleCnt="5">
        <dgm:presLayoutVars>
          <dgm:chMax val="1"/>
          <dgm:chPref val="1"/>
        </dgm:presLayoutVars>
      </dgm:prSet>
      <dgm:spPr/>
    </dgm:pt>
    <dgm:pt modelId="{BD1A3B28-D704-446B-A356-9EB983D86901}" type="pres">
      <dgm:prSet presAssocID="{6F7B5C5B-CC01-4CFC-B957-94A75E019414}" presName="sibTrans" presStyleLbl="sibTrans2D1" presStyleIdx="0" presStyleCnt="0"/>
      <dgm:spPr/>
    </dgm:pt>
    <dgm:pt modelId="{FEBEB0E3-F11E-4779-AED8-56B1D27E8AF7}" type="pres">
      <dgm:prSet presAssocID="{B976712C-E1CC-40AB-8E04-27E511F7A8D7}" presName="compNode" presStyleCnt="0"/>
      <dgm:spPr/>
    </dgm:pt>
    <dgm:pt modelId="{3AB5172B-A643-4D41-959D-B43214763408}" type="pres">
      <dgm:prSet presAssocID="{B976712C-E1CC-40AB-8E04-27E511F7A8D7}" presName="iconBgRect" presStyleLbl="bgShp" presStyleIdx="1" presStyleCnt="5"/>
      <dgm:spPr/>
    </dgm:pt>
    <dgm:pt modelId="{ECDF617E-DEB5-430E-9EDE-3DF24F1DC214}" type="pres">
      <dgm:prSet presAssocID="{B976712C-E1CC-40AB-8E04-27E511F7A8D7}"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CB2E2FBD-0329-4863-A557-F1F5BBD175DC}" type="pres">
      <dgm:prSet presAssocID="{B976712C-E1CC-40AB-8E04-27E511F7A8D7}" presName="spaceRect" presStyleCnt="0"/>
      <dgm:spPr/>
    </dgm:pt>
    <dgm:pt modelId="{4167C1A9-EC31-4BBE-AE3C-59DF7DE7779F}" type="pres">
      <dgm:prSet presAssocID="{B976712C-E1CC-40AB-8E04-27E511F7A8D7}" presName="textRect" presStyleLbl="revTx" presStyleIdx="1" presStyleCnt="5">
        <dgm:presLayoutVars>
          <dgm:chMax val="1"/>
          <dgm:chPref val="1"/>
        </dgm:presLayoutVars>
      </dgm:prSet>
      <dgm:spPr/>
    </dgm:pt>
    <dgm:pt modelId="{4201E3D6-5274-4208-88D3-5EEE9E4152F7}" type="pres">
      <dgm:prSet presAssocID="{5169183C-D025-4F31-ADE0-6097F4512922}" presName="sibTrans" presStyleLbl="sibTrans2D1" presStyleIdx="0" presStyleCnt="0"/>
      <dgm:spPr/>
    </dgm:pt>
    <dgm:pt modelId="{6629E45D-AA89-43A8-AE13-8B1A5DE708FD}" type="pres">
      <dgm:prSet presAssocID="{7A15104C-9A0B-4B87-9035-81E26BD3A0FF}" presName="compNode" presStyleCnt="0"/>
      <dgm:spPr/>
    </dgm:pt>
    <dgm:pt modelId="{A8456371-5889-4FF1-8C2B-B891E19A3DE7}" type="pres">
      <dgm:prSet presAssocID="{7A15104C-9A0B-4B87-9035-81E26BD3A0FF}" presName="iconBgRect" presStyleLbl="bgShp" presStyleIdx="2" presStyleCnt="5"/>
      <dgm:spPr/>
    </dgm:pt>
    <dgm:pt modelId="{C511489A-3D3A-41E8-B8FE-2E590B66F438}" type="pres">
      <dgm:prSet presAssocID="{7A15104C-9A0B-4B87-9035-81E26BD3A0FF}"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ney"/>
        </a:ext>
      </dgm:extLst>
    </dgm:pt>
    <dgm:pt modelId="{BB320E2F-BC69-4C5C-989C-751FC075C1E7}" type="pres">
      <dgm:prSet presAssocID="{7A15104C-9A0B-4B87-9035-81E26BD3A0FF}" presName="spaceRect" presStyleCnt="0"/>
      <dgm:spPr/>
    </dgm:pt>
    <dgm:pt modelId="{28C198A6-FF92-43F1-8654-360709808B86}" type="pres">
      <dgm:prSet presAssocID="{7A15104C-9A0B-4B87-9035-81E26BD3A0FF}" presName="textRect" presStyleLbl="revTx" presStyleIdx="2" presStyleCnt="5">
        <dgm:presLayoutVars>
          <dgm:chMax val="1"/>
          <dgm:chPref val="1"/>
        </dgm:presLayoutVars>
      </dgm:prSet>
      <dgm:spPr/>
    </dgm:pt>
    <dgm:pt modelId="{60E6A50E-3E6C-4CE8-A1B7-5C947551AE23}" type="pres">
      <dgm:prSet presAssocID="{BE23C16F-ABE1-46C9-8E0E-91157E3EE895}" presName="sibTrans" presStyleLbl="sibTrans2D1" presStyleIdx="0" presStyleCnt="0"/>
      <dgm:spPr/>
    </dgm:pt>
    <dgm:pt modelId="{975D1298-7041-453D-8F33-C993349EA6A9}" type="pres">
      <dgm:prSet presAssocID="{CEF799D1-6DCA-4CFC-AB79-974FD25DE48F}" presName="compNode" presStyleCnt="0"/>
      <dgm:spPr/>
    </dgm:pt>
    <dgm:pt modelId="{A5FB8E54-4606-4B12-A255-E48E6B640600}" type="pres">
      <dgm:prSet presAssocID="{CEF799D1-6DCA-4CFC-AB79-974FD25DE48F}" presName="iconBgRect" presStyleLbl="bgShp" presStyleIdx="3" presStyleCnt="5"/>
      <dgm:spPr/>
    </dgm:pt>
    <dgm:pt modelId="{03AB9E83-2C4D-4F3A-8366-DF7ED9EE30AD}" type="pres">
      <dgm:prSet presAssocID="{CEF799D1-6DCA-4CFC-AB79-974FD25DE48F}"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77E5D865-DF97-4ADC-92FC-56827E2977A5}" type="pres">
      <dgm:prSet presAssocID="{CEF799D1-6DCA-4CFC-AB79-974FD25DE48F}" presName="spaceRect" presStyleCnt="0"/>
      <dgm:spPr/>
    </dgm:pt>
    <dgm:pt modelId="{FB5BA32B-9EF8-49E1-A131-B2ACA0DC7BA0}" type="pres">
      <dgm:prSet presAssocID="{CEF799D1-6DCA-4CFC-AB79-974FD25DE48F}" presName="textRect" presStyleLbl="revTx" presStyleIdx="3" presStyleCnt="5">
        <dgm:presLayoutVars>
          <dgm:chMax val="1"/>
          <dgm:chPref val="1"/>
        </dgm:presLayoutVars>
      </dgm:prSet>
      <dgm:spPr/>
    </dgm:pt>
    <dgm:pt modelId="{F7F6D583-5162-4D3C-89C6-8B09FF3F3357}" type="pres">
      <dgm:prSet presAssocID="{F12C013A-F3F1-427C-96FD-8AFB9A4DABDE}" presName="sibTrans" presStyleLbl="sibTrans2D1" presStyleIdx="0" presStyleCnt="0"/>
      <dgm:spPr/>
    </dgm:pt>
    <dgm:pt modelId="{6D26FB0B-7705-40C8-95ED-552ED5D7EDF9}" type="pres">
      <dgm:prSet presAssocID="{2015500A-0E54-4569-B33A-65095C4392C9}" presName="compNode" presStyleCnt="0"/>
      <dgm:spPr/>
    </dgm:pt>
    <dgm:pt modelId="{56372B2A-A8BF-4C27-B60B-A079795AA92A}" type="pres">
      <dgm:prSet presAssocID="{2015500A-0E54-4569-B33A-65095C4392C9}" presName="iconBgRect" presStyleLbl="bgShp" presStyleIdx="4" presStyleCnt="5"/>
      <dgm:spPr/>
    </dgm:pt>
    <dgm:pt modelId="{5A29C635-C803-41D7-9DA2-720DC9545695}" type="pres">
      <dgm:prSet presAssocID="{2015500A-0E54-4569-B33A-65095C4392C9}"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topwatch"/>
        </a:ext>
      </dgm:extLst>
    </dgm:pt>
    <dgm:pt modelId="{B690B673-6E05-4C32-8C4C-E49AD3CA128F}" type="pres">
      <dgm:prSet presAssocID="{2015500A-0E54-4569-B33A-65095C4392C9}" presName="spaceRect" presStyleCnt="0"/>
      <dgm:spPr/>
    </dgm:pt>
    <dgm:pt modelId="{4F3829F1-EB4D-4320-AA52-FC334D5CC8E5}" type="pres">
      <dgm:prSet presAssocID="{2015500A-0E54-4569-B33A-65095C4392C9}" presName="textRect" presStyleLbl="revTx" presStyleIdx="4" presStyleCnt="5">
        <dgm:presLayoutVars>
          <dgm:chMax val="1"/>
          <dgm:chPref val="1"/>
        </dgm:presLayoutVars>
      </dgm:prSet>
      <dgm:spPr/>
    </dgm:pt>
  </dgm:ptLst>
  <dgm:cxnLst>
    <dgm:cxn modelId="{C02F4620-FB35-493B-8CE0-9F23AAB24DC3}" type="presOf" srcId="{F6180335-31E7-4FBC-8AC2-7FA9FDDAA32F}" destId="{32762607-4386-45B8-84C4-7182A9C7C90B}" srcOrd="0" destOrd="0" presId="urn:microsoft.com/office/officeart/2018/2/layout/IconCircleList"/>
    <dgm:cxn modelId="{6D971432-B072-46F4-9A08-67C33CD945D9}" type="presOf" srcId="{2015500A-0E54-4569-B33A-65095C4392C9}" destId="{4F3829F1-EB4D-4320-AA52-FC334D5CC8E5}" srcOrd="0" destOrd="0" presId="urn:microsoft.com/office/officeart/2018/2/layout/IconCircleList"/>
    <dgm:cxn modelId="{FFC99A34-91A6-41E2-AB2D-F8102EAECDDA}" type="presOf" srcId="{BE23C16F-ABE1-46C9-8E0E-91157E3EE895}" destId="{60E6A50E-3E6C-4CE8-A1B7-5C947551AE23}" srcOrd="0" destOrd="0" presId="urn:microsoft.com/office/officeart/2018/2/layout/IconCircleList"/>
    <dgm:cxn modelId="{08FF053A-5594-4848-9846-3FCA76980D0B}" type="presOf" srcId="{6F7B5C5B-CC01-4CFC-B957-94A75E019414}" destId="{BD1A3B28-D704-446B-A356-9EB983D86901}" srcOrd="0" destOrd="0" presId="urn:microsoft.com/office/officeart/2018/2/layout/IconCircleList"/>
    <dgm:cxn modelId="{908BAE42-4BF1-4FB9-BC61-8AC2A93CA13A}" srcId="{F6180335-31E7-4FBC-8AC2-7FA9FDDAA32F}" destId="{7A15104C-9A0B-4B87-9035-81E26BD3A0FF}" srcOrd="2" destOrd="0" parTransId="{FB62508E-B496-4207-BAD9-91C3F5740FA5}" sibTransId="{BE23C16F-ABE1-46C9-8E0E-91157E3EE895}"/>
    <dgm:cxn modelId="{CB40AF74-46B7-46B0-A3A4-1D73E09B3485}" type="presOf" srcId="{5169183C-D025-4F31-ADE0-6097F4512922}" destId="{4201E3D6-5274-4208-88D3-5EEE9E4152F7}" srcOrd="0" destOrd="0" presId="urn:microsoft.com/office/officeart/2018/2/layout/IconCircleList"/>
    <dgm:cxn modelId="{5E06CE7E-B07E-4CD4-9256-205F76A3232F}" type="presOf" srcId="{E8B07A1B-97F9-4671-A94C-12F597CA466F}" destId="{6863A1B1-6635-45F1-8586-FD3B054D2581}" srcOrd="0" destOrd="0" presId="urn:microsoft.com/office/officeart/2018/2/layout/IconCircleList"/>
    <dgm:cxn modelId="{A410E083-0B19-4827-BA19-4BB66D47304D}" srcId="{F6180335-31E7-4FBC-8AC2-7FA9FDDAA32F}" destId="{2015500A-0E54-4569-B33A-65095C4392C9}" srcOrd="4" destOrd="0" parTransId="{5FE701CA-E3D6-484C-8EBA-50CB68A8C89A}" sibTransId="{EADEED08-CCA3-4282-B5AA-AFFE166B1D98}"/>
    <dgm:cxn modelId="{371334A3-60EF-4CAC-A231-0D067AB547F1}" type="presOf" srcId="{F12C013A-F3F1-427C-96FD-8AFB9A4DABDE}" destId="{F7F6D583-5162-4D3C-89C6-8B09FF3F3357}" srcOrd="0" destOrd="0" presId="urn:microsoft.com/office/officeart/2018/2/layout/IconCircleList"/>
    <dgm:cxn modelId="{50014AC0-1894-4A67-B438-022DC790B5E3}" srcId="{F6180335-31E7-4FBC-8AC2-7FA9FDDAA32F}" destId="{E8B07A1B-97F9-4671-A94C-12F597CA466F}" srcOrd="0" destOrd="0" parTransId="{614F232C-0083-4D6C-A3E6-192F293B8F30}" sibTransId="{6F7B5C5B-CC01-4CFC-B957-94A75E019414}"/>
    <dgm:cxn modelId="{BEE1A4C3-CF95-4F9B-AE99-2786C3E73BAA}" srcId="{F6180335-31E7-4FBC-8AC2-7FA9FDDAA32F}" destId="{CEF799D1-6DCA-4CFC-AB79-974FD25DE48F}" srcOrd="3" destOrd="0" parTransId="{F79E3403-A29C-4A1E-8A32-E24AEE20189C}" sibTransId="{F12C013A-F3F1-427C-96FD-8AFB9A4DABDE}"/>
    <dgm:cxn modelId="{B14B69D2-15C0-401A-9712-746B7BAE7771}" srcId="{F6180335-31E7-4FBC-8AC2-7FA9FDDAA32F}" destId="{B976712C-E1CC-40AB-8E04-27E511F7A8D7}" srcOrd="1" destOrd="0" parTransId="{CC2B5BB1-BB13-40CE-A241-76CBE4E4A69B}" sibTransId="{5169183C-D025-4F31-ADE0-6097F4512922}"/>
    <dgm:cxn modelId="{C9EB8FD2-8723-4EC3-B2D7-0EA9E6C41DF5}" type="presOf" srcId="{B976712C-E1CC-40AB-8E04-27E511F7A8D7}" destId="{4167C1A9-EC31-4BBE-AE3C-59DF7DE7779F}" srcOrd="0" destOrd="0" presId="urn:microsoft.com/office/officeart/2018/2/layout/IconCircleList"/>
    <dgm:cxn modelId="{27D377D7-0CAB-40B1-9FE2-A36C665CFEEE}" type="presOf" srcId="{CEF799D1-6DCA-4CFC-AB79-974FD25DE48F}" destId="{FB5BA32B-9EF8-49E1-A131-B2ACA0DC7BA0}" srcOrd="0" destOrd="0" presId="urn:microsoft.com/office/officeart/2018/2/layout/IconCircleList"/>
    <dgm:cxn modelId="{301961F7-51BC-4BFB-BD3B-68EC6CCB9832}" type="presOf" srcId="{7A15104C-9A0B-4B87-9035-81E26BD3A0FF}" destId="{28C198A6-FF92-43F1-8654-360709808B86}" srcOrd="0" destOrd="0" presId="urn:microsoft.com/office/officeart/2018/2/layout/IconCircleList"/>
    <dgm:cxn modelId="{BC838129-0B27-43D6-A505-3595176AA893}" type="presParOf" srcId="{32762607-4386-45B8-84C4-7182A9C7C90B}" destId="{ED95D423-17E1-4740-92BD-36E8B369D062}" srcOrd="0" destOrd="0" presId="urn:microsoft.com/office/officeart/2018/2/layout/IconCircleList"/>
    <dgm:cxn modelId="{CD4348A8-9E2F-4776-B5A4-8F4D87DDE89E}" type="presParOf" srcId="{ED95D423-17E1-4740-92BD-36E8B369D062}" destId="{7A9D798A-46AB-49CC-9CDB-773BDB7BD29C}" srcOrd="0" destOrd="0" presId="urn:microsoft.com/office/officeart/2018/2/layout/IconCircleList"/>
    <dgm:cxn modelId="{A394630F-8048-4C3B-9F96-96DD1954A5A1}" type="presParOf" srcId="{7A9D798A-46AB-49CC-9CDB-773BDB7BD29C}" destId="{C18AF079-4363-4D61-9D41-DE22311FBD96}" srcOrd="0" destOrd="0" presId="urn:microsoft.com/office/officeart/2018/2/layout/IconCircleList"/>
    <dgm:cxn modelId="{8AD3092A-3744-4608-A60B-D93264B0D31B}" type="presParOf" srcId="{7A9D798A-46AB-49CC-9CDB-773BDB7BD29C}" destId="{B1E486DD-E4C8-4302-8F18-B016FB8D4CB5}" srcOrd="1" destOrd="0" presId="urn:microsoft.com/office/officeart/2018/2/layout/IconCircleList"/>
    <dgm:cxn modelId="{D6B16BD2-7447-4191-9670-E0B1DBC4407D}" type="presParOf" srcId="{7A9D798A-46AB-49CC-9CDB-773BDB7BD29C}" destId="{6353A92F-4807-440A-B128-E5FDDD44579B}" srcOrd="2" destOrd="0" presId="urn:microsoft.com/office/officeart/2018/2/layout/IconCircleList"/>
    <dgm:cxn modelId="{5AF0C5A2-7D0A-464E-B832-91205F64886A}" type="presParOf" srcId="{7A9D798A-46AB-49CC-9CDB-773BDB7BD29C}" destId="{6863A1B1-6635-45F1-8586-FD3B054D2581}" srcOrd="3" destOrd="0" presId="urn:microsoft.com/office/officeart/2018/2/layout/IconCircleList"/>
    <dgm:cxn modelId="{23A8761B-CC7A-4081-A232-1F01498A883A}" type="presParOf" srcId="{ED95D423-17E1-4740-92BD-36E8B369D062}" destId="{BD1A3B28-D704-446B-A356-9EB983D86901}" srcOrd="1" destOrd="0" presId="urn:microsoft.com/office/officeart/2018/2/layout/IconCircleList"/>
    <dgm:cxn modelId="{F4A57026-4C55-4CFC-AE0E-476E84C89925}" type="presParOf" srcId="{ED95D423-17E1-4740-92BD-36E8B369D062}" destId="{FEBEB0E3-F11E-4779-AED8-56B1D27E8AF7}" srcOrd="2" destOrd="0" presId="urn:microsoft.com/office/officeart/2018/2/layout/IconCircleList"/>
    <dgm:cxn modelId="{4BFC66B4-FEE4-4702-AA90-120DD1BC1651}" type="presParOf" srcId="{FEBEB0E3-F11E-4779-AED8-56B1D27E8AF7}" destId="{3AB5172B-A643-4D41-959D-B43214763408}" srcOrd="0" destOrd="0" presId="urn:microsoft.com/office/officeart/2018/2/layout/IconCircleList"/>
    <dgm:cxn modelId="{B71EF254-E67A-472A-9DDB-4114C037CE67}" type="presParOf" srcId="{FEBEB0E3-F11E-4779-AED8-56B1D27E8AF7}" destId="{ECDF617E-DEB5-430E-9EDE-3DF24F1DC214}" srcOrd="1" destOrd="0" presId="urn:microsoft.com/office/officeart/2018/2/layout/IconCircleList"/>
    <dgm:cxn modelId="{76E13BC8-775C-4ECC-81D6-51CB13BFA904}" type="presParOf" srcId="{FEBEB0E3-F11E-4779-AED8-56B1D27E8AF7}" destId="{CB2E2FBD-0329-4863-A557-F1F5BBD175DC}" srcOrd="2" destOrd="0" presId="urn:microsoft.com/office/officeart/2018/2/layout/IconCircleList"/>
    <dgm:cxn modelId="{D903C119-7CEE-4242-BA1D-2A9EE30C5800}" type="presParOf" srcId="{FEBEB0E3-F11E-4779-AED8-56B1D27E8AF7}" destId="{4167C1A9-EC31-4BBE-AE3C-59DF7DE7779F}" srcOrd="3" destOrd="0" presId="urn:microsoft.com/office/officeart/2018/2/layout/IconCircleList"/>
    <dgm:cxn modelId="{A84F092A-0AB0-49B0-BC41-773A54281643}" type="presParOf" srcId="{ED95D423-17E1-4740-92BD-36E8B369D062}" destId="{4201E3D6-5274-4208-88D3-5EEE9E4152F7}" srcOrd="3" destOrd="0" presId="urn:microsoft.com/office/officeart/2018/2/layout/IconCircleList"/>
    <dgm:cxn modelId="{CF17D093-D81B-40D9-B01E-903992BEF7BD}" type="presParOf" srcId="{ED95D423-17E1-4740-92BD-36E8B369D062}" destId="{6629E45D-AA89-43A8-AE13-8B1A5DE708FD}" srcOrd="4" destOrd="0" presId="urn:microsoft.com/office/officeart/2018/2/layout/IconCircleList"/>
    <dgm:cxn modelId="{ED92C7A4-F90B-4943-BA1C-DC7996745A62}" type="presParOf" srcId="{6629E45D-AA89-43A8-AE13-8B1A5DE708FD}" destId="{A8456371-5889-4FF1-8C2B-B891E19A3DE7}" srcOrd="0" destOrd="0" presId="urn:microsoft.com/office/officeart/2018/2/layout/IconCircleList"/>
    <dgm:cxn modelId="{2F9CC1ED-AA89-44B5-859E-F27DDE7A94CF}" type="presParOf" srcId="{6629E45D-AA89-43A8-AE13-8B1A5DE708FD}" destId="{C511489A-3D3A-41E8-B8FE-2E590B66F438}" srcOrd="1" destOrd="0" presId="urn:microsoft.com/office/officeart/2018/2/layout/IconCircleList"/>
    <dgm:cxn modelId="{844B932C-A902-4E30-9E60-5D1D39CB3470}" type="presParOf" srcId="{6629E45D-AA89-43A8-AE13-8B1A5DE708FD}" destId="{BB320E2F-BC69-4C5C-989C-751FC075C1E7}" srcOrd="2" destOrd="0" presId="urn:microsoft.com/office/officeart/2018/2/layout/IconCircleList"/>
    <dgm:cxn modelId="{59F5B424-FF23-453B-9835-F35FC9A61120}" type="presParOf" srcId="{6629E45D-AA89-43A8-AE13-8B1A5DE708FD}" destId="{28C198A6-FF92-43F1-8654-360709808B86}" srcOrd="3" destOrd="0" presId="urn:microsoft.com/office/officeart/2018/2/layout/IconCircleList"/>
    <dgm:cxn modelId="{5107FE7A-5766-42FF-9A1A-2C422BC5F6F5}" type="presParOf" srcId="{ED95D423-17E1-4740-92BD-36E8B369D062}" destId="{60E6A50E-3E6C-4CE8-A1B7-5C947551AE23}" srcOrd="5" destOrd="0" presId="urn:microsoft.com/office/officeart/2018/2/layout/IconCircleList"/>
    <dgm:cxn modelId="{6909AC1C-31EC-4EF5-9C68-01E9C2BEFD79}" type="presParOf" srcId="{ED95D423-17E1-4740-92BD-36E8B369D062}" destId="{975D1298-7041-453D-8F33-C993349EA6A9}" srcOrd="6" destOrd="0" presId="urn:microsoft.com/office/officeart/2018/2/layout/IconCircleList"/>
    <dgm:cxn modelId="{54EA79D1-28A6-4AB8-AFC1-50850284631B}" type="presParOf" srcId="{975D1298-7041-453D-8F33-C993349EA6A9}" destId="{A5FB8E54-4606-4B12-A255-E48E6B640600}" srcOrd="0" destOrd="0" presId="urn:microsoft.com/office/officeart/2018/2/layout/IconCircleList"/>
    <dgm:cxn modelId="{A50222B9-A839-4F92-9078-E68A356F6A7F}" type="presParOf" srcId="{975D1298-7041-453D-8F33-C993349EA6A9}" destId="{03AB9E83-2C4D-4F3A-8366-DF7ED9EE30AD}" srcOrd="1" destOrd="0" presId="urn:microsoft.com/office/officeart/2018/2/layout/IconCircleList"/>
    <dgm:cxn modelId="{D84A90BD-7B1D-42EE-A854-49DEF82B9A63}" type="presParOf" srcId="{975D1298-7041-453D-8F33-C993349EA6A9}" destId="{77E5D865-DF97-4ADC-92FC-56827E2977A5}" srcOrd="2" destOrd="0" presId="urn:microsoft.com/office/officeart/2018/2/layout/IconCircleList"/>
    <dgm:cxn modelId="{D8D4A492-7F02-4612-8F0D-AF14E81862E8}" type="presParOf" srcId="{975D1298-7041-453D-8F33-C993349EA6A9}" destId="{FB5BA32B-9EF8-49E1-A131-B2ACA0DC7BA0}" srcOrd="3" destOrd="0" presId="urn:microsoft.com/office/officeart/2018/2/layout/IconCircleList"/>
    <dgm:cxn modelId="{4FDF382E-D0DE-4993-A824-3B2E97446EBB}" type="presParOf" srcId="{ED95D423-17E1-4740-92BD-36E8B369D062}" destId="{F7F6D583-5162-4D3C-89C6-8B09FF3F3357}" srcOrd="7" destOrd="0" presId="urn:microsoft.com/office/officeart/2018/2/layout/IconCircleList"/>
    <dgm:cxn modelId="{B78D5DAE-59CD-40F0-8979-A388EB2976F0}" type="presParOf" srcId="{ED95D423-17E1-4740-92BD-36E8B369D062}" destId="{6D26FB0B-7705-40C8-95ED-552ED5D7EDF9}" srcOrd="8" destOrd="0" presId="urn:microsoft.com/office/officeart/2018/2/layout/IconCircleList"/>
    <dgm:cxn modelId="{9C2A260F-F24B-4B30-AC36-03EF0CE138A2}" type="presParOf" srcId="{6D26FB0B-7705-40C8-95ED-552ED5D7EDF9}" destId="{56372B2A-A8BF-4C27-B60B-A079795AA92A}" srcOrd="0" destOrd="0" presId="urn:microsoft.com/office/officeart/2018/2/layout/IconCircleList"/>
    <dgm:cxn modelId="{689D8FC5-2A2E-4557-AA5A-DF995A3C50B4}" type="presParOf" srcId="{6D26FB0B-7705-40C8-95ED-552ED5D7EDF9}" destId="{5A29C635-C803-41D7-9DA2-720DC9545695}" srcOrd="1" destOrd="0" presId="urn:microsoft.com/office/officeart/2018/2/layout/IconCircleList"/>
    <dgm:cxn modelId="{E1FD3A90-6C08-4931-A2C9-968C0F846431}" type="presParOf" srcId="{6D26FB0B-7705-40C8-95ED-552ED5D7EDF9}" destId="{B690B673-6E05-4C32-8C4C-E49AD3CA128F}" srcOrd="2" destOrd="0" presId="urn:microsoft.com/office/officeart/2018/2/layout/IconCircleList"/>
    <dgm:cxn modelId="{7053D968-2C1B-496F-9413-55C17410884A}" type="presParOf" srcId="{6D26FB0B-7705-40C8-95ED-552ED5D7EDF9}" destId="{4F3829F1-EB4D-4320-AA52-FC334D5CC8E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FACA28-ACBD-40FE-9EA5-6CA82F79AB7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32AEC0F-C4D3-4EE2-A299-92E1E060F77A}">
      <dgm:prSet/>
      <dgm:spPr/>
      <dgm:t>
        <a:bodyPr/>
        <a:lstStyle/>
        <a:p>
          <a:r>
            <a:rPr lang="en-GB"/>
            <a:t>Your </a:t>
          </a:r>
          <a:r>
            <a:rPr lang="en-GB" b="1"/>
            <a:t>first impression</a:t>
          </a:r>
          <a:r>
            <a:rPr lang="en-GB"/>
            <a:t> </a:t>
          </a:r>
          <a:endParaRPr lang="en-US"/>
        </a:p>
      </dgm:t>
    </dgm:pt>
    <dgm:pt modelId="{54406EAB-0D40-400A-82F0-E5FE9F3CB472}" type="parTrans" cxnId="{CB0AF88E-445C-499C-8BA7-E158544BA247}">
      <dgm:prSet/>
      <dgm:spPr/>
      <dgm:t>
        <a:bodyPr/>
        <a:lstStyle/>
        <a:p>
          <a:endParaRPr lang="en-US"/>
        </a:p>
      </dgm:t>
    </dgm:pt>
    <dgm:pt modelId="{1E958D89-05E2-4F83-AFF1-0428F31D8D1E}" type="sibTrans" cxnId="{CB0AF88E-445C-499C-8BA7-E158544BA247}">
      <dgm:prSet/>
      <dgm:spPr/>
      <dgm:t>
        <a:bodyPr/>
        <a:lstStyle/>
        <a:p>
          <a:endParaRPr lang="en-US"/>
        </a:p>
      </dgm:t>
    </dgm:pt>
    <dgm:pt modelId="{DEB32B7F-B48D-4478-AF7F-60F13782437F}">
      <dgm:prSet/>
      <dgm:spPr/>
      <dgm:t>
        <a:bodyPr/>
        <a:lstStyle/>
        <a:p>
          <a:r>
            <a:rPr lang="en-GB"/>
            <a:t>Shows: </a:t>
          </a:r>
          <a:endParaRPr lang="en-US"/>
        </a:p>
      </dgm:t>
    </dgm:pt>
    <dgm:pt modelId="{7004ECB7-847B-4AAA-8737-670C3613303C}" type="parTrans" cxnId="{4AC375C2-06F1-4F24-9611-CD1E5CDBB2D4}">
      <dgm:prSet/>
      <dgm:spPr/>
      <dgm:t>
        <a:bodyPr/>
        <a:lstStyle/>
        <a:p>
          <a:endParaRPr lang="en-US"/>
        </a:p>
      </dgm:t>
    </dgm:pt>
    <dgm:pt modelId="{53526F75-C9F0-4916-A94C-645E5EB55B73}" type="sibTrans" cxnId="{4AC375C2-06F1-4F24-9611-CD1E5CDBB2D4}">
      <dgm:prSet/>
      <dgm:spPr/>
      <dgm:t>
        <a:bodyPr/>
        <a:lstStyle/>
        <a:p>
          <a:endParaRPr lang="en-US"/>
        </a:p>
      </dgm:t>
    </dgm:pt>
    <dgm:pt modelId="{9EFE04A4-990E-4955-8963-09E653D82B70}">
      <dgm:prSet/>
      <dgm:spPr/>
      <dgm:t>
        <a:bodyPr/>
        <a:lstStyle/>
        <a:p>
          <a:r>
            <a:rPr lang="en-GB"/>
            <a:t>who you are </a:t>
          </a:r>
          <a:endParaRPr lang="en-US"/>
        </a:p>
      </dgm:t>
    </dgm:pt>
    <dgm:pt modelId="{984DE64A-0D7C-41DB-A020-EA8DC0441074}" type="parTrans" cxnId="{1A24DD9A-6007-4ADA-B0D9-87ADE4D0F4F7}">
      <dgm:prSet/>
      <dgm:spPr/>
      <dgm:t>
        <a:bodyPr/>
        <a:lstStyle/>
        <a:p>
          <a:endParaRPr lang="en-US"/>
        </a:p>
      </dgm:t>
    </dgm:pt>
    <dgm:pt modelId="{7A98673A-01AB-40EC-A9DA-53FEA6D136B6}" type="sibTrans" cxnId="{1A24DD9A-6007-4ADA-B0D9-87ADE4D0F4F7}">
      <dgm:prSet/>
      <dgm:spPr/>
      <dgm:t>
        <a:bodyPr/>
        <a:lstStyle/>
        <a:p>
          <a:endParaRPr lang="en-US"/>
        </a:p>
      </dgm:t>
    </dgm:pt>
    <dgm:pt modelId="{5FF26747-0469-4482-9AC6-0204A1703633}">
      <dgm:prSet/>
      <dgm:spPr/>
      <dgm:t>
        <a:bodyPr/>
        <a:lstStyle/>
        <a:p>
          <a:r>
            <a:rPr lang="en-GB"/>
            <a:t>what you can offer </a:t>
          </a:r>
          <a:endParaRPr lang="en-US"/>
        </a:p>
      </dgm:t>
    </dgm:pt>
    <dgm:pt modelId="{CE4F0295-0D4C-4354-BF81-31FB7CE50C1B}" type="parTrans" cxnId="{C3755719-DDFE-4F1F-82F8-F43FA6461B7F}">
      <dgm:prSet/>
      <dgm:spPr/>
      <dgm:t>
        <a:bodyPr/>
        <a:lstStyle/>
        <a:p>
          <a:endParaRPr lang="en-US"/>
        </a:p>
      </dgm:t>
    </dgm:pt>
    <dgm:pt modelId="{511C3278-D3FC-46B1-BBA1-7FF2AD5EE06D}" type="sibTrans" cxnId="{C3755719-DDFE-4F1F-82F8-F43FA6461B7F}">
      <dgm:prSet/>
      <dgm:spPr/>
      <dgm:t>
        <a:bodyPr/>
        <a:lstStyle/>
        <a:p>
          <a:endParaRPr lang="en-US"/>
        </a:p>
      </dgm:t>
    </dgm:pt>
    <dgm:pt modelId="{1E516C4C-A770-4521-BADF-535871CA7A86}">
      <dgm:prSet/>
      <dgm:spPr/>
      <dgm:t>
        <a:bodyPr/>
        <a:lstStyle/>
        <a:p>
          <a:r>
            <a:rPr lang="en-GB"/>
            <a:t>Informal or careless writing = negative impression</a:t>
          </a:r>
          <a:endParaRPr lang="en-US"/>
        </a:p>
      </dgm:t>
    </dgm:pt>
    <dgm:pt modelId="{BBDC4F01-82D3-4A5A-B218-F921F1FC0703}" type="parTrans" cxnId="{C3BA09C4-3F4A-46B4-A82F-8579F1AE7AA7}">
      <dgm:prSet/>
      <dgm:spPr/>
      <dgm:t>
        <a:bodyPr/>
        <a:lstStyle/>
        <a:p>
          <a:endParaRPr lang="en-US"/>
        </a:p>
      </dgm:t>
    </dgm:pt>
    <dgm:pt modelId="{0DCAB2F4-6BF4-422A-B87F-FABB2C83C528}" type="sibTrans" cxnId="{C3BA09C4-3F4A-46B4-A82F-8579F1AE7AA7}">
      <dgm:prSet/>
      <dgm:spPr/>
      <dgm:t>
        <a:bodyPr/>
        <a:lstStyle/>
        <a:p>
          <a:endParaRPr lang="en-US"/>
        </a:p>
      </dgm:t>
    </dgm:pt>
    <dgm:pt modelId="{93412E39-C903-45F4-A3CF-AB5D5CB54E1A}" type="pres">
      <dgm:prSet presAssocID="{55FACA28-ACBD-40FE-9EA5-6CA82F79AB76}" presName="linear" presStyleCnt="0">
        <dgm:presLayoutVars>
          <dgm:dir/>
          <dgm:animLvl val="lvl"/>
          <dgm:resizeHandles val="exact"/>
        </dgm:presLayoutVars>
      </dgm:prSet>
      <dgm:spPr/>
    </dgm:pt>
    <dgm:pt modelId="{771F9FBD-AAF0-4EF3-A09B-8B7B677619C3}" type="pres">
      <dgm:prSet presAssocID="{932AEC0F-C4D3-4EE2-A299-92E1E060F77A}" presName="parentLin" presStyleCnt="0"/>
      <dgm:spPr/>
    </dgm:pt>
    <dgm:pt modelId="{242F9383-3BD6-489D-9CFB-5646925AE37C}" type="pres">
      <dgm:prSet presAssocID="{932AEC0F-C4D3-4EE2-A299-92E1E060F77A}" presName="parentLeftMargin" presStyleLbl="node1" presStyleIdx="0" presStyleCnt="3"/>
      <dgm:spPr/>
    </dgm:pt>
    <dgm:pt modelId="{C3E8C980-B4F0-4CA1-B62C-3957983766A7}" type="pres">
      <dgm:prSet presAssocID="{932AEC0F-C4D3-4EE2-A299-92E1E060F77A}" presName="parentText" presStyleLbl="node1" presStyleIdx="0" presStyleCnt="3">
        <dgm:presLayoutVars>
          <dgm:chMax val="0"/>
          <dgm:bulletEnabled val="1"/>
        </dgm:presLayoutVars>
      </dgm:prSet>
      <dgm:spPr/>
    </dgm:pt>
    <dgm:pt modelId="{015ABE1B-9675-4E3D-88D7-8F20E021EF4E}" type="pres">
      <dgm:prSet presAssocID="{932AEC0F-C4D3-4EE2-A299-92E1E060F77A}" presName="negativeSpace" presStyleCnt="0"/>
      <dgm:spPr/>
    </dgm:pt>
    <dgm:pt modelId="{F2C64522-36BF-41D8-BA86-2C6D59C93233}" type="pres">
      <dgm:prSet presAssocID="{932AEC0F-C4D3-4EE2-A299-92E1E060F77A}" presName="childText" presStyleLbl="conFgAcc1" presStyleIdx="0" presStyleCnt="3">
        <dgm:presLayoutVars>
          <dgm:bulletEnabled val="1"/>
        </dgm:presLayoutVars>
      </dgm:prSet>
      <dgm:spPr/>
    </dgm:pt>
    <dgm:pt modelId="{22B8DA00-31C2-4D10-BC65-A0B06537F268}" type="pres">
      <dgm:prSet presAssocID="{1E958D89-05E2-4F83-AFF1-0428F31D8D1E}" presName="spaceBetweenRectangles" presStyleCnt="0"/>
      <dgm:spPr/>
    </dgm:pt>
    <dgm:pt modelId="{3B8CBD97-7E9C-4D1E-84E2-23DB810D1756}" type="pres">
      <dgm:prSet presAssocID="{DEB32B7F-B48D-4478-AF7F-60F13782437F}" presName="parentLin" presStyleCnt="0"/>
      <dgm:spPr/>
    </dgm:pt>
    <dgm:pt modelId="{86F7F2AE-3B51-4964-AD21-196A74BEA06A}" type="pres">
      <dgm:prSet presAssocID="{DEB32B7F-B48D-4478-AF7F-60F13782437F}" presName="parentLeftMargin" presStyleLbl="node1" presStyleIdx="0" presStyleCnt="3"/>
      <dgm:spPr/>
    </dgm:pt>
    <dgm:pt modelId="{E538C5ED-BEFF-4E41-A60A-1AB398D2064D}" type="pres">
      <dgm:prSet presAssocID="{DEB32B7F-B48D-4478-AF7F-60F13782437F}" presName="parentText" presStyleLbl="node1" presStyleIdx="1" presStyleCnt="3">
        <dgm:presLayoutVars>
          <dgm:chMax val="0"/>
          <dgm:bulletEnabled val="1"/>
        </dgm:presLayoutVars>
      </dgm:prSet>
      <dgm:spPr/>
    </dgm:pt>
    <dgm:pt modelId="{EF94BA54-2418-470F-8CF4-3F944E4B5210}" type="pres">
      <dgm:prSet presAssocID="{DEB32B7F-B48D-4478-AF7F-60F13782437F}" presName="negativeSpace" presStyleCnt="0"/>
      <dgm:spPr/>
    </dgm:pt>
    <dgm:pt modelId="{FB8CED80-DC60-42FA-8B69-E42EAD21606E}" type="pres">
      <dgm:prSet presAssocID="{DEB32B7F-B48D-4478-AF7F-60F13782437F}" presName="childText" presStyleLbl="conFgAcc1" presStyleIdx="1" presStyleCnt="3">
        <dgm:presLayoutVars>
          <dgm:bulletEnabled val="1"/>
        </dgm:presLayoutVars>
      </dgm:prSet>
      <dgm:spPr/>
    </dgm:pt>
    <dgm:pt modelId="{27876009-4BF0-4D08-9DD9-E80F3B34E236}" type="pres">
      <dgm:prSet presAssocID="{53526F75-C9F0-4916-A94C-645E5EB55B73}" presName="spaceBetweenRectangles" presStyleCnt="0"/>
      <dgm:spPr/>
    </dgm:pt>
    <dgm:pt modelId="{4CF809FF-3CD2-4DFF-A266-6D3B7467451E}" type="pres">
      <dgm:prSet presAssocID="{1E516C4C-A770-4521-BADF-535871CA7A86}" presName="parentLin" presStyleCnt="0"/>
      <dgm:spPr/>
    </dgm:pt>
    <dgm:pt modelId="{548B069E-A6EF-4E0C-BF53-EA821E088F88}" type="pres">
      <dgm:prSet presAssocID="{1E516C4C-A770-4521-BADF-535871CA7A86}" presName="parentLeftMargin" presStyleLbl="node1" presStyleIdx="1" presStyleCnt="3"/>
      <dgm:spPr/>
    </dgm:pt>
    <dgm:pt modelId="{1EB83022-74D1-4CB8-BD08-09C2757E40DB}" type="pres">
      <dgm:prSet presAssocID="{1E516C4C-A770-4521-BADF-535871CA7A86}" presName="parentText" presStyleLbl="node1" presStyleIdx="2" presStyleCnt="3">
        <dgm:presLayoutVars>
          <dgm:chMax val="0"/>
          <dgm:bulletEnabled val="1"/>
        </dgm:presLayoutVars>
      </dgm:prSet>
      <dgm:spPr/>
    </dgm:pt>
    <dgm:pt modelId="{0E9D805B-C41F-4962-97FC-5C17AC74174B}" type="pres">
      <dgm:prSet presAssocID="{1E516C4C-A770-4521-BADF-535871CA7A86}" presName="negativeSpace" presStyleCnt="0"/>
      <dgm:spPr/>
    </dgm:pt>
    <dgm:pt modelId="{CF51D694-9E29-478E-A8BD-0A6F6B347DAF}" type="pres">
      <dgm:prSet presAssocID="{1E516C4C-A770-4521-BADF-535871CA7A86}" presName="childText" presStyleLbl="conFgAcc1" presStyleIdx="2" presStyleCnt="3">
        <dgm:presLayoutVars>
          <dgm:bulletEnabled val="1"/>
        </dgm:presLayoutVars>
      </dgm:prSet>
      <dgm:spPr/>
    </dgm:pt>
  </dgm:ptLst>
  <dgm:cxnLst>
    <dgm:cxn modelId="{C3755719-DDFE-4F1F-82F8-F43FA6461B7F}" srcId="{DEB32B7F-B48D-4478-AF7F-60F13782437F}" destId="{5FF26747-0469-4482-9AC6-0204A1703633}" srcOrd="1" destOrd="0" parTransId="{CE4F0295-0D4C-4354-BF81-31FB7CE50C1B}" sibTransId="{511C3278-D3FC-46B1-BBA1-7FF2AD5EE06D}"/>
    <dgm:cxn modelId="{186EB565-97E1-4044-8B48-ED881DDAD014}" type="presOf" srcId="{1E516C4C-A770-4521-BADF-535871CA7A86}" destId="{548B069E-A6EF-4E0C-BF53-EA821E088F88}" srcOrd="0" destOrd="0" presId="urn:microsoft.com/office/officeart/2005/8/layout/list1"/>
    <dgm:cxn modelId="{899C3E7E-3885-43A0-A39E-C2681CF852CB}" type="presOf" srcId="{DEB32B7F-B48D-4478-AF7F-60F13782437F}" destId="{E538C5ED-BEFF-4E41-A60A-1AB398D2064D}" srcOrd="1" destOrd="0" presId="urn:microsoft.com/office/officeart/2005/8/layout/list1"/>
    <dgm:cxn modelId="{B301C385-B6D4-49E8-939E-0B16CDB4067B}" type="presOf" srcId="{9EFE04A4-990E-4955-8963-09E653D82B70}" destId="{FB8CED80-DC60-42FA-8B69-E42EAD21606E}" srcOrd="0" destOrd="0" presId="urn:microsoft.com/office/officeart/2005/8/layout/list1"/>
    <dgm:cxn modelId="{CB0AF88E-445C-499C-8BA7-E158544BA247}" srcId="{55FACA28-ACBD-40FE-9EA5-6CA82F79AB76}" destId="{932AEC0F-C4D3-4EE2-A299-92E1E060F77A}" srcOrd="0" destOrd="0" parTransId="{54406EAB-0D40-400A-82F0-E5FE9F3CB472}" sibTransId="{1E958D89-05E2-4F83-AFF1-0428F31D8D1E}"/>
    <dgm:cxn modelId="{B5AC3F92-8AB1-4061-9E4E-5B255BB0F5AB}" type="presOf" srcId="{932AEC0F-C4D3-4EE2-A299-92E1E060F77A}" destId="{242F9383-3BD6-489D-9CFB-5646925AE37C}" srcOrd="0" destOrd="0" presId="urn:microsoft.com/office/officeart/2005/8/layout/list1"/>
    <dgm:cxn modelId="{1A24DD9A-6007-4ADA-B0D9-87ADE4D0F4F7}" srcId="{DEB32B7F-B48D-4478-AF7F-60F13782437F}" destId="{9EFE04A4-990E-4955-8963-09E653D82B70}" srcOrd="0" destOrd="0" parTransId="{984DE64A-0D7C-41DB-A020-EA8DC0441074}" sibTransId="{7A98673A-01AB-40EC-A9DA-53FEA6D136B6}"/>
    <dgm:cxn modelId="{EDB7879F-5809-4280-9130-843DB16B0259}" type="presOf" srcId="{5FF26747-0469-4482-9AC6-0204A1703633}" destId="{FB8CED80-DC60-42FA-8B69-E42EAD21606E}" srcOrd="0" destOrd="1" presId="urn:microsoft.com/office/officeart/2005/8/layout/list1"/>
    <dgm:cxn modelId="{B882CDA8-A2C1-4CD5-B375-0D3AC3C8FCD1}" type="presOf" srcId="{1E516C4C-A770-4521-BADF-535871CA7A86}" destId="{1EB83022-74D1-4CB8-BD08-09C2757E40DB}" srcOrd="1" destOrd="0" presId="urn:microsoft.com/office/officeart/2005/8/layout/list1"/>
    <dgm:cxn modelId="{54DEBFC1-DB83-4DC9-8BFF-5CB0E60D8543}" type="presOf" srcId="{932AEC0F-C4D3-4EE2-A299-92E1E060F77A}" destId="{C3E8C980-B4F0-4CA1-B62C-3957983766A7}" srcOrd="1" destOrd="0" presId="urn:microsoft.com/office/officeart/2005/8/layout/list1"/>
    <dgm:cxn modelId="{4AC375C2-06F1-4F24-9611-CD1E5CDBB2D4}" srcId="{55FACA28-ACBD-40FE-9EA5-6CA82F79AB76}" destId="{DEB32B7F-B48D-4478-AF7F-60F13782437F}" srcOrd="1" destOrd="0" parTransId="{7004ECB7-847B-4AAA-8737-670C3613303C}" sibTransId="{53526F75-C9F0-4916-A94C-645E5EB55B73}"/>
    <dgm:cxn modelId="{C3BA09C4-3F4A-46B4-A82F-8579F1AE7AA7}" srcId="{55FACA28-ACBD-40FE-9EA5-6CA82F79AB76}" destId="{1E516C4C-A770-4521-BADF-535871CA7A86}" srcOrd="2" destOrd="0" parTransId="{BBDC4F01-82D3-4A5A-B218-F921F1FC0703}" sibTransId="{0DCAB2F4-6BF4-422A-B87F-FABB2C83C528}"/>
    <dgm:cxn modelId="{B06ED5DF-A1F9-48F4-840A-A33B0D16C692}" type="presOf" srcId="{55FACA28-ACBD-40FE-9EA5-6CA82F79AB76}" destId="{93412E39-C903-45F4-A3CF-AB5D5CB54E1A}" srcOrd="0" destOrd="0" presId="urn:microsoft.com/office/officeart/2005/8/layout/list1"/>
    <dgm:cxn modelId="{41AA2BF7-3A04-4985-888E-3843E434385E}" type="presOf" srcId="{DEB32B7F-B48D-4478-AF7F-60F13782437F}" destId="{86F7F2AE-3B51-4964-AD21-196A74BEA06A}" srcOrd="0" destOrd="0" presId="urn:microsoft.com/office/officeart/2005/8/layout/list1"/>
    <dgm:cxn modelId="{B68BC2E7-7D7E-4CE9-BC61-8B5206D7686F}" type="presParOf" srcId="{93412E39-C903-45F4-A3CF-AB5D5CB54E1A}" destId="{771F9FBD-AAF0-4EF3-A09B-8B7B677619C3}" srcOrd="0" destOrd="0" presId="urn:microsoft.com/office/officeart/2005/8/layout/list1"/>
    <dgm:cxn modelId="{08AB75FD-98B1-4ED5-B036-FD804EB2BF87}" type="presParOf" srcId="{771F9FBD-AAF0-4EF3-A09B-8B7B677619C3}" destId="{242F9383-3BD6-489D-9CFB-5646925AE37C}" srcOrd="0" destOrd="0" presId="urn:microsoft.com/office/officeart/2005/8/layout/list1"/>
    <dgm:cxn modelId="{870FE636-FCDE-425F-AB32-E86876D82C6B}" type="presParOf" srcId="{771F9FBD-AAF0-4EF3-A09B-8B7B677619C3}" destId="{C3E8C980-B4F0-4CA1-B62C-3957983766A7}" srcOrd="1" destOrd="0" presId="urn:microsoft.com/office/officeart/2005/8/layout/list1"/>
    <dgm:cxn modelId="{50B00072-3CA8-4A31-B145-CECA551F0B25}" type="presParOf" srcId="{93412E39-C903-45F4-A3CF-AB5D5CB54E1A}" destId="{015ABE1B-9675-4E3D-88D7-8F20E021EF4E}" srcOrd="1" destOrd="0" presId="urn:microsoft.com/office/officeart/2005/8/layout/list1"/>
    <dgm:cxn modelId="{1AD9C6AC-28E7-4EF5-B224-7D09D1F54FC6}" type="presParOf" srcId="{93412E39-C903-45F4-A3CF-AB5D5CB54E1A}" destId="{F2C64522-36BF-41D8-BA86-2C6D59C93233}" srcOrd="2" destOrd="0" presId="urn:microsoft.com/office/officeart/2005/8/layout/list1"/>
    <dgm:cxn modelId="{10EC040A-A3EB-4ED5-8E89-F82CD37DF7E7}" type="presParOf" srcId="{93412E39-C903-45F4-A3CF-AB5D5CB54E1A}" destId="{22B8DA00-31C2-4D10-BC65-A0B06537F268}" srcOrd="3" destOrd="0" presId="urn:microsoft.com/office/officeart/2005/8/layout/list1"/>
    <dgm:cxn modelId="{A2D2C78B-C8AF-4F26-AC53-FB0B11A50F18}" type="presParOf" srcId="{93412E39-C903-45F4-A3CF-AB5D5CB54E1A}" destId="{3B8CBD97-7E9C-4D1E-84E2-23DB810D1756}" srcOrd="4" destOrd="0" presId="urn:microsoft.com/office/officeart/2005/8/layout/list1"/>
    <dgm:cxn modelId="{5ACA9241-A5AA-4C29-B61A-8CE1AE18A6E0}" type="presParOf" srcId="{3B8CBD97-7E9C-4D1E-84E2-23DB810D1756}" destId="{86F7F2AE-3B51-4964-AD21-196A74BEA06A}" srcOrd="0" destOrd="0" presId="urn:microsoft.com/office/officeart/2005/8/layout/list1"/>
    <dgm:cxn modelId="{FB35EBF0-31D7-4888-8E82-22065B78E52E}" type="presParOf" srcId="{3B8CBD97-7E9C-4D1E-84E2-23DB810D1756}" destId="{E538C5ED-BEFF-4E41-A60A-1AB398D2064D}" srcOrd="1" destOrd="0" presId="urn:microsoft.com/office/officeart/2005/8/layout/list1"/>
    <dgm:cxn modelId="{90222261-20FC-4750-862D-18005EC046F4}" type="presParOf" srcId="{93412E39-C903-45F4-A3CF-AB5D5CB54E1A}" destId="{EF94BA54-2418-470F-8CF4-3F944E4B5210}" srcOrd="5" destOrd="0" presId="urn:microsoft.com/office/officeart/2005/8/layout/list1"/>
    <dgm:cxn modelId="{BB418EA6-8C9E-4655-8A00-B70F85FC5130}" type="presParOf" srcId="{93412E39-C903-45F4-A3CF-AB5D5CB54E1A}" destId="{FB8CED80-DC60-42FA-8B69-E42EAD21606E}" srcOrd="6" destOrd="0" presId="urn:microsoft.com/office/officeart/2005/8/layout/list1"/>
    <dgm:cxn modelId="{539A5296-74F6-4E19-AD8B-0174E4E5F1FA}" type="presParOf" srcId="{93412E39-C903-45F4-A3CF-AB5D5CB54E1A}" destId="{27876009-4BF0-4D08-9DD9-E80F3B34E236}" srcOrd="7" destOrd="0" presId="urn:microsoft.com/office/officeart/2005/8/layout/list1"/>
    <dgm:cxn modelId="{096E7E81-8373-4430-AA71-9028C0214436}" type="presParOf" srcId="{93412E39-C903-45F4-A3CF-AB5D5CB54E1A}" destId="{4CF809FF-3CD2-4DFF-A266-6D3B7467451E}" srcOrd="8" destOrd="0" presId="urn:microsoft.com/office/officeart/2005/8/layout/list1"/>
    <dgm:cxn modelId="{8CEC0468-4469-45DE-9BDC-5AE25A4E0D56}" type="presParOf" srcId="{4CF809FF-3CD2-4DFF-A266-6D3B7467451E}" destId="{548B069E-A6EF-4E0C-BF53-EA821E088F88}" srcOrd="0" destOrd="0" presId="urn:microsoft.com/office/officeart/2005/8/layout/list1"/>
    <dgm:cxn modelId="{306DDBAC-4C2B-4725-9925-C8CF36C38C3F}" type="presParOf" srcId="{4CF809FF-3CD2-4DFF-A266-6D3B7467451E}" destId="{1EB83022-74D1-4CB8-BD08-09C2757E40DB}" srcOrd="1" destOrd="0" presId="urn:microsoft.com/office/officeart/2005/8/layout/list1"/>
    <dgm:cxn modelId="{3D4BDB6D-24A3-47F8-8710-0B33503A03F0}" type="presParOf" srcId="{93412E39-C903-45F4-A3CF-AB5D5CB54E1A}" destId="{0E9D805B-C41F-4962-97FC-5C17AC74174B}" srcOrd="9" destOrd="0" presId="urn:microsoft.com/office/officeart/2005/8/layout/list1"/>
    <dgm:cxn modelId="{41E23254-A4BC-428C-A081-7C5EE6A2F834}" type="presParOf" srcId="{93412E39-C903-45F4-A3CF-AB5D5CB54E1A}" destId="{CF51D694-9E29-478E-A8BD-0A6F6B347DA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79894-D281-45BC-8843-C12AE5C2C9A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BFD20-ACE4-4FD0-9025-51BDB3F21561}">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F90DC-519C-4207-A109-E5945144B06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ZA" sz="2500" kern="1200"/>
            <a:t>Study and interpret job advertisements.</a:t>
          </a:r>
          <a:endParaRPr lang="en-US" sz="2500" kern="1200"/>
        </a:p>
      </dsp:txBody>
      <dsp:txXfrm>
        <a:off x="1435590" y="531"/>
        <a:ext cx="9080009" cy="1242935"/>
      </dsp:txXfrm>
    </dsp:sp>
    <dsp:sp modelId="{34D9EC77-1ED1-41C7-A4A7-7E42F14063C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6589A-9217-45A8-836A-63BB14CE6651}">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ABFB9-316F-48B9-AE2E-DC4AA64E62E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ZA" sz="2500" kern="1200"/>
            <a:t>Write a clear and professional application letter.</a:t>
          </a:r>
          <a:endParaRPr lang="en-US" sz="2500" kern="1200"/>
        </a:p>
      </dsp:txBody>
      <dsp:txXfrm>
        <a:off x="1435590" y="1554201"/>
        <a:ext cx="9080009" cy="1242935"/>
      </dsp:txXfrm>
    </dsp:sp>
    <dsp:sp modelId="{00CFC847-43E4-4B4B-82ED-960BC4EEFF2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D8227-5A74-41E6-A9B1-022135FD4ADD}">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93DFC-F413-4DF1-A84F-CE91B7F42E7B}">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ZA" sz="2500" kern="1200"/>
            <a:t>Complete application forms (both hard copies and online).</a:t>
          </a:r>
          <a:endParaRPr lang="en-US" sz="25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14D8-28AC-4673-AF1D-FD9448D1A053}">
      <dsp:nvSpPr>
        <dsp:cNvPr id="0" name=""/>
        <dsp:cNvSpPr/>
      </dsp:nvSpPr>
      <dsp:spPr>
        <a:xfrm>
          <a:off x="3201" y="660150"/>
          <a:ext cx="2285879" cy="14515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40043-E726-43E1-826E-83C3A14E5788}">
      <dsp:nvSpPr>
        <dsp:cNvPr id="0" name=""/>
        <dsp:cNvSpPr/>
      </dsp:nvSpPr>
      <dsp:spPr>
        <a:xfrm>
          <a:off x="257188" y="901438"/>
          <a:ext cx="2285879" cy="145153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f-ZA" sz="2200" b="0" i="0" kern="1200" baseline="0"/>
            <a:t>Community boards (e.g. shops) </a:t>
          </a:r>
          <a:endParaRPr lang="en-US" sz="2200" kern="1200"/>
        </a:p>
      </dsp:txBody>
      <dsp:txXfrm>
        <a:off x="299702" y="943952"/>
        <a:ext cx="2200851" cy="1366505"/>
      </dsp:txXfrm>
    </dsp:sp>
    <dsp:sp modelId="{AEC6E74B-A0B5-43D9-986B-40005FFD359B}">
      <dsp:nvSpPr>
        <dsp:cNvPr id="0" name=""/>
        <dsp:cNvSpPr/>
      </dsp:nvSpPr>
      <dsp:spPr>
        <a:xfrm>
          <a:off x="2797054" y="660150"/>
          <a:ext cx="2285879" cy="14515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FFE73-DBC5-4340-8BB9-BB6C8EDBFA85}">
      <dsp:nvSpPr>
        <dsp:cNvPr id="0" name=""/>
        <dsp:cNvSpPr/>
      </dsp:nvSpPr>
      <dsp:spPr>
        <a:xfrm>
          <a:off x="3051041" y="901438"/>
          <a:ext cx="2285879" cy="145153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f-ZA" sz="2200" b="0" i="0" kern="1200" baseline="0"/>
            <a:t>Online platforms (LinkedIn, Indeed) </a:t>
          </a:r>
          <a:endParaRPr lang="en-US" sz="2200" kern="1200"/>
        </a:p>
      </dsp:txBody>
      <dsp:txXfrm>
        <a:off x="3093555" y="943952"/>
        <a:ext cx="2200851" cy="1366505"/>
      </dsp:txXfrm>
    </dsp:sp>
    <dsp:sp modelId="{1EC44208-20FB-4908-82BA-9D2E4169D220}">
      <dsp:nvSpPr>
        <dsp:cNvPr id="0" name=""/>
        <dsp:cNvSpPr/>
      </dsp:nvSpPr>
      <dsp:spPr>
        <a:xfrm>
          <a:off x="5590907" y="660150"/>
          <a:ext cx="2285879" cy="14515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009CC-A65F-45C8-A418-A43AE2557177}">
      <dsp:nvSpPr>
        <dsp:cNvPr id="0" name=""/>
        <dsp:cNvSpPr/>
      </dsp:nvSpPr>
      <dsp:spPr>
        <a:xfrm>
          <a:off x="5844894" y="901438"/>
          <a:ext cx="2285879" cy="145153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f-ZA" sz="2200" b="0" i="0" kern="1200" baseline="0"/>
            <a:t>Visiting businesses </a:t>
          </a:r>
          <a:endParaRPr lang="en-US" sz="2200" kern="1200"/>
        </a:p>
      </dsp:txBody>
      <dsp:txXfrm>
        <a:off x="5887408" y="943952"/>
        <a:ext cx="2200851" cy="1366505"/>
      </dsp:txXfrm>
    </dsp:sp>
    <dsp:sp modelId="{46304009-1FDE-4256-AE5D-F50CBBE6A379}">
      <dsp:nvSpPr>
        <dsp:cNvPr id="0" name=""/>
        <dsp:cNvSpPr/>
      </dsp:nvSpPr>
      <dsp:spPr>
        <a:xfrm>
          <a:off x="8384760" y="660150"/>
          <a:ext cx="2285879" cy="14515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EED35-47E1-4A8B-A31C-DBBEAA455E39}">
      <dsp:nvSpPr>
        <dsp:cNvPr id="0" name=""/>
        <dsp:cNvSpPr/>
      </dsp:nvSpPr>
      <dsp:spPr>
        <a:xfrm>
          <a:off x="8638747" y="901438"/>
          <a:ext cx="2285879" cy="145153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f-ZA" sz="2200" b="0" i="0" kern="1200" baseline="0"/>
            <a:t>AI platforms </a:t>
          </a:r>
          <a:endParaRPr lang="en-US" sz="2200" kern="1200"/>
        </a:p>
      </dsp:txBody>
      <dsp:txXfrm>
        <a:off x="8681261" y="943952"/>
        <a:ext cx="2200851" cy="1366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AF079-4363-4D61-9D41-DE22311FBD96}">
      <dsp:nvSpPr>
        <dsp:cNvPr id="0" name=""/>
        <dsp:cNvSpPr/>
      </dsp:nvSpPr>
      <dsp:spPr>
        <a:xfrm>
          <a:off x="205509"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486DD-E4C8-4302-8F18-B016FB8D4CB5}">
      <dsp:nvSpPr>
        <dsp:cNvPr id="0" name=""/>
        <dsp:cNvSpPr/>
      </dsp:nvSpPr>
      <dsp:spPr>
        <a:xfrm>
          <a:off x="396960" y="1019791"/>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63A1B1-6635-45F1-8586-FD3B054D2581}">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a:t>Job title &amp; location</a:t>
          </a:r>
          <a:endParaRPr lang="en-US" sz="2000" kern="1200"/>
        </a:p>
      </dsp:txBody>
      <dsp:txXfrm>
        <a:off x="1312541" y="828340"/>
        <a:ext cx="2148945" cy="911674"/>
      </dsp:txXfrm>
    </dsp:sp>
    <dsp:sp modelId="{3AB5172B-A643-4D41-959D-B43214763408}">
      <dsp:nvSpPr>
        <dsp:cNvPr id="0" name=""/>
        <dsp:cNvSpPr/>
      </dsp:nvSpPr>
      <dsp:spPr>
        <a:xfrm>
          <a:off x="3835925"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DF617E-DEB5-430E-9EDE-3DF24F1DC214}">
      <dsp:nvSpPr>
        <dsp:cNvPr id="0" name=""/>
        <dsp:cNvSpPr/>
      </dsp:nvSpPr>
      <dsp:spPr>
        <a:xfrm>
          <a:off x="4027376" y="1019791"/>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67C1A9-EC31-4BBE-AE3C-59DF7DE7779F}">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a:t>Start date and working hours</a:t>
          </a:r>
          <a:endParaRPr lang="en-US" sz="2000" kern="1200"/>
        </a:p>
      </dsp:txBody>
      <dsp:txXfrm>
        <a:off x="4942957" y="828340"/>
        <a:ext cx="2148945" cy="911674"/>
      </dsp:txXfrm>
    </dsp:sp>
    <dsp:sp modelId="{A8456371-5889-4FF1-8C2B-B891E19A3DE7}">
      <dsp:nvSpPr>
        <dsp:cNvPr id="0" name=""/>
        <dsp:cNvSpPr/>
      </dsp:nvSpPr>
      <dsp:spPr>
        <a:xfrm>
          <a:off x="7466341"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1489A-3D3A-41E8-B8FE-2E590B66F438}">
      <dsp:nvSpPr>
        <dsp:cNvPr id="0" name=""/>
        <dsp:cNvSpPr/>
      </dsp:nvSpPr>
      <dsp:spPr>
        <a:xfrm>
          <a:off x="7657792" y="1019791"/>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C198A6-FF92-43F1-8654-360709808B86}">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dirty="0"/>
            <a:t>Salary </a:t>
          </a:r>
        </a:p>
        <a:p>
          <a:pPr marL="0" lvl="0" indent="0" algn="l" defTabSz="889000">
            <a:lnSpc>
              <a:spcPct val="100000"/>
            </a:lnSpc>
            <a:spcBef>
              <a:spcPct val="0"/>
            </a:spcBef>
            <a:spcAft>
              <a:spcPct val="35000"/>
            </a:spcAft>
            <a:buNone/>
          </a:pPr>
          <a:r>
            <a:rPr lang="en-GB" sz="2000" b="0" i="0" kern="1200" dirty="0"/>
            <a:t>(gross vs net)</a:t>
          </a:r>
          <a:endParaRPr lang="en-US" sz="2000" kern="1200" dirty="0"/>
        </a:p>
      </dsp:txBody>
      <dsp:txXfrm>
        <a:off x="8573374" y="828340"/>
        <a:ext cx="2148945" cy="911674"/>
      </dsp:txXfrm>
    </dsp:sp>
    <dsp:sp modelId="{A5FB8E54-4606-4B12-A255-E48E6B640600}">
      <dsp:nvSpPr>
        <dsp:cNvPr id="0" name=""/>
        <dsp:cNvSpPr/>
      </dsp:nvSpPr>
      <dsp:spPr>
        <a:xfrm>
          <a:off x="205509"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B9E83-2C4D-4F3A-8366-DF7ED9EE30AD}">
      <dsp:nvSpPr>
        <dsp:cNvPr id="0" name=""/>
        <dsp:cNvSpPr/>
      </dsp:nvSpPr>
      <dsp:spPr>
        <a:xfrm>
          <a:off x="396960" y="2644242"/>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5BA32B-9EF8-49E1-A131-B2ACA0DC7BA0}">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a:t>Qualifications &amp; experience</a:t>
          </a:r>
          <a:br>
            <a:rPr lang="en-GB" sz="2000" b="0" i="0" kern="1200"/>
          </a:br>
          <a:r>
            <a:rPr lang="en-GB" sz="2000" b="0" i="0" kern="1200"/>
            <a:t>Skills &amp; personal qualities</a:t>
          </a:r>
          <a:endParaRPr lang="en-US" sz="2000" kern="1200"/>
        </a:p>
      </dsp:txBody>
      <dsp:txXfrm>
        <a:off x="1312541" y="2452790"/>
        <a:ext cx="2148945" cy="911674"/>
      </dsp:txXfrm>
    </dsp:sp>
    <dsp:sp modelId="{56372B2A-A8BF-4C27-B60B-A079795AA92A}">
      <dsp:nvSpPr>
        <dsp:cNvPr id="0" name=""/>
        <dsp:cNvSpPr/>
      </dsp:nvSpPr>
      <dsp:spPr>
        <a:xfrm>
          <a:off x="3835925"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9C635-C803-41D7-9DA2-720DC9545695}">
      <dsp:nvSpPr>
        <dsp:cNvPr id="0" name=""/>
        <dsp:cNvSpPr/>
      </dsp:nvSpPr>
      <dsp:spPr>
        <a:xfrm>
          <a:off x="4027376" y="2644242"/>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3829F1-EB4D-4320-AA52-FC334D5CC8E5}">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dirty="0"/>
            <a:t>Application details </a:t>
          </a:r>
          <a:r>
            <a:rPr lang="af-ZA" sz="2000" b="0" i="0" kern="1200" dirty="0"/>
            <a:t>(</a:t>
          </a:r>
          <a:r>
            <a:rPr lang="af-ZA" sz="2000" b="0" i="0" kern="1200" dirty="0" err="1"/>
            <a:t>documents</a:t>
          </a:r>
          <a:r>
            <a:rPr lang="af-ZA" sz="2000" b="0" i="0" kern="1200" dirty="0"/>
            <a:t>, </a:t>
          </a:r>
          <a:r>
            <a:rPr lang="af-ZA" sz="2000" b="0" i="0" kern="1200" dirty="0" err="1"/>
            <a:t>deadline</a:t>
          </a:r>
          <a:r>
            <a:rPr lang="af-ZA" sz="2000" b="0" i="0" kern="1200" dirty="0"/>
            <a:t>)</a:t>
          </a:r>
          <a:endParaRPr lang="en-US" sz="2000" kern="1200" dirty="0"/>
        </a:p>
      </dsp:txBody>
      <dsp:txXfrm>
        <a:off x="4942957" y="2452790"/>
        <a:ext cx="2148945" cy="91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64522-36BF-41D8-BA86-2C6D59C93233}">
      <dsp:nvSpPr>
        <dsp:cNvPr id="0" name=""/>
        <dsp:cNvSpPr/>
      </dsp:nvSpPr>
      <dsp:spPr>
        <a:xfrm>
          <a:off x="0" y="1058377"/>
          <a:ext cx="42545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8C980-B4F0-4CA1-B62C-3957983766A7}">
      <dsp:nvSpPr>
        <dsp:cNvPr id="0" name=""/>
        <dsp:cNvSpPr/>
      </dsp:nvSpPr>
      <dsp:spPr>
        <a:xfrm>
          <a:off x="212725" y="807457"/>
          <a:ext cx="297815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67" tIns="0" rIns="112567" bIns="0" numCol="1" spcCol="1270" anchor="ctr" anchorCtr="0">
          <a:noAutofit/>
        </a:bodyPr>
        <a:lstStyle/>
        <a:p>
          <a:pPr marL="0" lvl="0" indent="0" algn="l" defTabSz="755650">
            <a:lnSpc>
              <a:spcPct val="90000"/>
            </a:lnSpc>
            <a:spcBef>
              <a:spcPct val="0"/>
            </a:spcBef>
            <a:spcAft>
              <a:spcPct val="35000"/>
            </a:spcAft>
            <a:buNone/>
          </a:pPr>
          <a:r>
            <a:rPr lang="en-GB" sz="1700" kern="1200"/>
            <a:t>Your </a:t>
          </a:r>
          <a:r>
            <a:rPr lang="en-GB" sz="1700" b="1" kern="1200"/>
            <a:t>first impression</a:t>
          </a:r>
          <a:r>
            <a:rPr lang="en-GB" sz="1700" kern="1200"/>
            <a:t> </a:t>
          </a:r>
          <a:endParaRPr lang="en-US" sz="1700" kern="1200"/>
        </a:p>
      </dsp:txBody>
      <dsp:txXfrm>
        <a:off x="237223" y="831955"/>
        <a:ext cx="2929154" cy="452844"/>
      </dsp:txXfrm>
    </dsp:sp>
    <dsp:sp modelId="{FB8CED80-DC60-42FA-8B69-E42EAD21606E}">
      <dsp:nvSpPr>
        <dsp:cNvPr id="0" name=""/>
        <dsp:cNvSpPr/>
      </dsp:nvSpPr>
      <dsp:spPr>
        <a:xfrm>
          <a:off x="0" y="1829497"/>
          <a:ext cx="42545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96" tIns="354076" rIns="330196"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a:t>who you are </a:t>
          </a:r>
          <a:endParaRPr lang="en-US" sz="1700" kern="1200"/>
        </a:p>
        <a:p>
          <a:pPr marL="171450" lvl="1" indent="-171450" algn="l" defTabSz="755650">
            <a:lnSpc>
              <a:spcPct val="90000"/>
            </a:lnSpc>
            <a:spcBef>
              <a:spcPct val="0"/>
            </a:spcBef>
            <a:spcAft>
              <a:spcPct val="15000"/>
            </a:spcAft>
            <a:buChar char="•"/>
          </a:pPr>
          <a:r>
            <a:rPr lang="en-GB" sz="1700" kern="1200"/>
            <a:t>what you can offer </a:t>
          </a:r>
          <a:endParaRPr lang="en-US" sz="1700" kern="1200"/>
        </a:p>
      </dsp:txBody>
      <dsp:txXfrm>
        <a:off x="0" y="1829497"/>
        <a:ext cx="4254500" cy="963900"/>
      </dsp:txXfrm>
    </dsp:sp>
    <dsp:sp modelId="{E538C5ED-BEFF-4E41-A60A-1AB398D2064D}">
      <dsp:nvSpPr>
        <dsp:cNvPr id="0" name=""/>
        <dsp:cNvSpPr/>
      </dsp:nvSpPr>
      <dsp:spPr>
        <a:xfrm>
          <a:off x="212725" y="1578577"/>
          <a:ext cx="297815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67" tIns="0" rIns="112567" bIns="0" numCol="1" spcCol="1270" anchor="ctr" anchorCtr="0">
          <a:noAutofit/>
        </a:bodyPr>
        <a:lstStyle/>
        <a:p>
          <a:pPr marL="0" lvl="0" indent="0" algn="l" defTabSz="755650">
            <a:lnSpc>
              <a:spcPct val="90000"/>
            </a:lnSpc>
            <a:spcBef>
              <a:spcPct val="0"/>
            </a:spcBef>
            <a:spcAft>
              <a:spcPct val="35000"/>
            </a:spcAft>
            <a:buNone/>
          </a:pPr>
          <a:r>
            <a:rPr lang="en-GB" sz="1700" kern="1200"/>
            <a:t>Shows: </a:t>
          </a:r>
          <a:endParaRPr lang="en-US" sz="1700" kern="1200"/>
        </a:p>
      </dsp:txBody>
      <dsp:txXfrm>
        <a:off x="237223" y="1603075"/>
        <a:ext cx="2929154" cy="452844"/>
      </dsp:txXfrm>
    </dsp:sp>
    <dsp:sp modelId="{CF51D694-9E29-478E-A8BD-0A6F6B347DAF}">
      <dsp:nvSpPr>
        <dsp:cNvPr id="0" name=""/>
        <dsp:cNvSpPr/>
      </dsp:nvSpPr>
      <dsp:spPr>
        <a:xfrm>
          <a:off x="0" y="3136117"/>
          <a:ext cx="42545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83022-74D1-4CB8-BD08-09C2757E40DB}">
      <dsp:nvSpPr>
        <dsp:cNvPr id="0" name=""/>
        <dsp:cNvSpPr/>
      </dsp:nvSpPr>
      <dsp:spPr>
        <a:xfrm>
          <a:off x="212725" y="2885197"/>
          <a:ext cx="297815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67" tIns="0" rIns="112567" bIns="0" numCol="1" spcCol="1270" anchor="ctr" anchorCtr="0">
          <a:noAutofit/>
        </a:bodyPr>
        <a:lstStyle/>
        <a:p>
          <a:pPr marL="0" lvl="0" indent="0" algn="l" defTabSz="755650">
            <a:lnSpc>
              <a:spcPct val="90000"/>
            </a:lnSpc>
            <a:spcBef>
              <a:spcPct val="0"/>
            </a:spcBef>
            <a:spcAft>
              <a:spcPct val="35000"/>
            </a:spcAft>
            <a:buNone/>
          </a:pPr>
          <a:r>
            <a:rPr lang="en-GB" sz="1700" kern="1200"/>
            <a:t>Informal or careless writing = negative impression</a:t>
          </a:r>
          <a:endParaRPr lang="en-US" sz="1700" kern="1200"/>
        </a:p>
      </dsp:txBody>
      <dsp:txXfrm>
        <a:off x="237223" y="2909695"/>
        <a:ext cx="2929154" cy="4528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ZA" sz="1200" b="1" dirty="0">
                <a:solidFill>
                  <a:srgbClr val="EE0000"/>
                </a:solidFill>
                <a:effectLst/>
                <a:latin typeface="Calibri" panose="020F0502020204030204" pitchFamily="34" charset="0"/>
                <a:ea typeface="Calibri" panose="020F0502020204030204" pitchFamily="34" charset="0"/>
              </a:rPr>
              <a:t>Note to teacher</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An aspect of this lesson requires learners to have access to computers or their cell phones to research specific jobs and their requirements. As the ATP refers to the online application process, it is recommended that this lesson include a research opportunity.</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If your school does not allow cell phone use in class, or if there is no access to a computer lab, you, as the teacher, will need to conduct the necessary research beforehand and guide learners through </a:t>
            </a:r>
            <a:r>
              <a:rPr lang="en-ZA" sz="1200" b="1" i="1" dirty="0">
                <a:solidFill>
                  <a:srgbClr val="000000"/>
                </a:solidFill>
                <a:effectLst/>
                <a:latin typeface="Calibri" panose="020F0502020204030204" pitchFamily="34" charset="0"/>
                <a:ea typeface="Calibri" panose="020F0502020204030204" pitchFamily="34" charset="0"/>
              </a:rPr>
              <a:t>Activity 1</a:t>
            </a:r>
            <a:r>
              <a:rPr lang="en-ZA" sz="1200" dirty="0">
                <a:solidFill>
                  <a:srgbClr val="000000"/>
                </a:solidFill>
                <a:effectLst/>
                <a:latin typeface="Calibri" panose="020F0502020204030204" pitchFamily="34" charset="0"/>
                <a:ea typeface="Calibri" panose="020F0502020204030204" pitchFamily="34" charset="0"/>
              </a:rPr>
              <a:t>.</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a:buNone/>
            </a:pPr>
            <a:r>
              <a:rPr lang="en-ZA" sz="1200" b="1" dirty="0">
                <a:solidFill>
                  <a:srgbClr val="000000"/>
                </a:solidFill>
                <a:effectLst/>
                <a:latin typeface="Calibri" panose="020F0502020204030204" pitchFamily="34" charset="0"/>
                <a:ea typeface="Calibri" panose="020F0502020204030204" pitchFamily="34" charset="0"/>
              </a:rPr>
              <a:t>Activity preparation:</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Prepare two areas on a wall labelled:</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Why do applications fail?</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What makes a strong application?</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Provide learners with Prestik/tape and recycled paper or sticky notes.  </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1:</a:t>
            </a:r>
            <a:r>
              <a:rPr lang="en-ZA" sz="1200" dirty="0">
                <a:solidFill>
                  <a:srgbClr val="000000"/>
                </a:solidFill>
                <a:effectLst/>
                <a:latin typeface="Calibri" panose="020F0502020204030204" pitchFamily="34" charset="0"/>
                <a:ea typeface="Calibri" panose="020F0502020204030204" pitchFamily="34" charset="0"/>
              </a:rPr>
              <a:t> Good day, Grade </a:t>
            </a:r>
            <a:r>
              <a:rPr lang="en-ZA" sz="1200" dirty="0" err="1">
                <a:solidFill>
                  <a:srgbClr val="000000"/>
                </a:solidFill>
                <a:effectLst/>
                <a:latin typeface="Calibri" panose="020F0502020204030204" pitchFamily="34" charset="0"/>
                <a:ea typeface="Calibri" panose="020F0502020204030204" pitchFamily="34" charset="0"/>
              </a:rPr>
              <a:t>11s</a:t>
            </a:r>
            <a:r>
              <a:rPr lang="en-ZA" sz="1200" dirty="0">
                <a:solidFill>
                  <a:srgbClr val="000000"/>
                </a:solidFill>
                <a:effectLst/>
                <a:latin typeface="Calibri" panose="020F0502020204030204" pitchFamily="34" charset="0"/>
                <a:ea typeface="Calibri" panose="020F0502020204030204" pitchFamily="34" charset="0"/>
              </a:rPr>
              <a:t>. Today, we begin a new series of lessons that will equip you with important skills for the years ahead.</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Think about this: How many of you know someone who has not been successful in a job application or interview?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Turn to your partner and come up with as many reasons as you can. You will have </a:t>
            </a:r>
            <a:r>
              <a:rPr lang="en-ZA" sz="1200" b="1" dirty="0">
                <a:solidFill>
                  <a:srgbClr val="000000"/>
                </a:solidFill>
                <a:effectLst/>
                <a:latin typeface="Calibri" panose="020F0502020204030204" pitchFamily="34" charset="0"/>
                <a:ea typeface="Calibri" panose="020F0502020204030204" pitchFamily="34" charset="0"/>
              </a:rPr>
              <a:t>1 minute</a:t>
            </a:r>
            <a:r>
              <a:rPr lang="en-ZA" sz="1200" dirty="0">
                <a:solidFill>
                  <a:srgbClr val="000000"/>
                </a:solidFill>
                <a:effectLst/>
                <a:latin typeface="Calibri" panose="020F0502020204030204" pitchFamily="34" charset="0"/>
                <a:ea typeface="Calibri" panose="020F0502020204030204" pitchFamily="34" charset="0"/>
              </a:rPr>
              <a:t>. Place your answers under the heading on the wall: </a:t>
            </a:r>
            <a:r>
              <a:rPr lang="en-ZA" sz="1200" b="1" dirty="0">
                <a:solidFill>
                  <a:srgbClr val="000000"/>
                </a:solidFill>
                <a:effectLst/>
                <a:latin typeface="Calibri" panose="020F0502020204030204" pitchFamily="34" charset="0"/>
                <a:ea typeface="Calibri" panose="020F0502020204030204" pitchFamily="34" charset="0"/>
              </a:rPr>
              <a:t>"Why do applications fail?"</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Now, let’s think differently. What do you think makes a strong application or a successful candidate? Again, work with your partner. Place your answers under the heading on the wall: </a:t>
            </a:r>
            <a:r>
              <a:rPr lang="en-ZA" sz="1200" b="1" dirty="0">
                <a:solidFill>
                  <a:srgbClr val="000000"/>
                </a:solidFill>
                <a:effectLst/>
                <a:latin typeface="Calibri" panose="020F0502020204030204" pitchFamily="34" charset="0"/>
                <a:ea typeface="Calibri" panose="020F0502020204030204" pitchFamily="34" charset="0"/>
              </a:rPr>
              <a:t>"What makes a strong application?"</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i="1" dirty="0">
                <a:solidFill>
                  <a:srgbClr val="000000"/>
                </a:solidFill>
                <a:effectLst/>
                <a:latin typeface="Calibri" panose="020F0502020204030204" pitchFamily="34" charset="0"/>
                <a:ea typeface="Calibri" panose="020F0502020204030204" pitchFamily="34" charset="0"/>
              </a:rPr>
              <a:t>(Teacher reads a few examples from both sides.)</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Success in job applications depends on:</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 </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knowledge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(what you understand),</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 </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skills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(how you apply them), and</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 </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values and attitude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(how you present yourself and take responsibility).</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These are often referred to as </a:t>
            </a:r>
            <a:r>
              <a:rPr lang="en-ZA" sz="1200" b="1" dirty="0">
                <a:solidFill>
                  <a:srgbClr val="000000"/>
                </a:solidFill>
                <a:effectLst/>
                <a:latin typeface="Calibri" panose="020F0502020204030204" pitchFamily="34" charset="0"/>
                <a:ea typeface="Calibri" panose="020F0502020204030204" pitchFamily="34" charset="0"/>
              </a:rPr>
              <a:t>competencies</a:t>
            </a:r>
            <a:r>
              <a:rPr lang="en-ZA" sz="1200" dirty="0">
                <a:solidFill>
                  <a:srgbClr val="000000"/>
                </a:solidFill>
                <a:effectLst/>
                <a:latin typeface="Calibri" panose="020F0502020204030204" pitchFamily="34" charset="0"/>
                <a:ea typeface="Calibri" panose="020F0502020204030204" pitchFamily="34" charset="0"/>
              </a:rPr>
              <a:t> – the abilities and behaviours that employers look for when selecting candidates.</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Over the next five lessons, we are going to develop these areas so that you are prepared for the entire application process and the competencies needed to succeed.</a:t>
            </a:r>
            <a:endParaRPr lang="af-ZA" sz="1200" dirty="0">
              <a:effectLst/>
              <a:latin typeface="Times New Roman" panose="02020603050405020304" pitchFamily="18" charset="0"/>
              <a:ea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1</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349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2:</a:t>
            </a:r>
            <a:r>
              <a:rPr lang="en-ZA" sz="1200" dirty="0">
                <a:solidFill>
                  <a:srgbClr val="000000"/>
                </a:solidFill>
                <a:effectLst/>
                <a:latin typeface="Calibri" panose="020F0502020204030204" pitchFamily="34" charset="0"/>
                <a:ea typeface="Calibri" panose="020F0502020204030204" pitchFamily="34" charset="0"/>
              </a:rPr>
              <a:t> By the end of the lesson, you should be able to:</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Study and interpret job advertisements.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Write a clear and professional application letter.</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Complete application forms (both hard copies and online).</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49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3 (Studying advertisements)</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If you decide to start looking for work, where do you begin looking for job advertisements? </a:t>
            </a:r>
            <a:r>
              <a:rPr lang="en-ZA" sz="1200" i="1" dirty="0">
                <a:solidFill>
                  <a:srgbClr val="000000"/>
                </a:solidFill>
                <a:effectLst/>
                <a:latin typeface="Calibri" panose="020F0502020204030204" pitchFamily="34" charset="0"/>
                <a:ea typeface="Calibri" panose="020F0502020204030204" pitchFamily="34" charset="0"/>
              </a:rPr>
              <a:t>(Allow learners time to respond.)</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One place you may have seen job advertisements is on a </a:t>
            </a:r>
            <a:r>
              <a:rPr lang="en-ZA" sz="1200" b="1" dirty="0">
                <a:solidFill>
                  <a:srgbClr val="000000"/>
                </a:solidFill>
                <a:effectLst/>
                <a:latin typeface="Calibri" panose="020F0502020204030204" pitchFamily="34" charset="0"/>
                <a:ea typeface="Calibri" panose="020F0502020204030204" pitchFamily="34" charset="0"/>
              </a:rPr>
              <a:t>community board</a:t>
            </a:r>
            <a:r>
              <a:rPr lang="en-ZA" sz="1200" dirty="0">
                <a:solidFill>
                  <a:srgbClr val="000000"/>
                </a:solidFill>
                <a:effectLst/>
                <a:latin typeface="Calibri" panose="020F0502020204030204" pitchFamily="34" charset="0"/>
                <a:ea typeface="Calibri" panose="020F0502020204030204" pitchFamily="34" charset="0"/>
              </a:rPr>
              <a:t> at a local grocery store, such as Spar or Pick 'n Pay. These boards often display job openings, and people can also add their names and contact details to show that they are available for work.</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 limitation of community boards is that they only reach people in the </a:t>
            </a:r>
            <a:r>
              <a:rPr lang="en-ZA" sz="1200" b="1" dirty="0">
                <a:solidFill>
                  <a:srgbClr val="000000"/>
                </a:solidFill>
                <a:effectLst/>
                <a:latin typeface="Calibri" panose="020F0502020204030204" pitchFamily="34" charset="0"/>
                <a:ea typeface="Calibri" panose="020F0502020204030204" pitchFamily="34" charset="0"/>
              </a:rPr>
              <a:t>local area</a:t>
            </a:r>
            <a:r>
              <a:rPr lang="en-ZA" sz="1200" dirty="0">
                <a:solidFill>
                  <a:srgbClr val="000000"/>
                </a:solidFill>
                <a:effectLst/>
                <a:latin typeface="Calibri" panose="020F0502020204030204" pitchFamily="34" charset="0"/>
                <a:ea typeface="Calibri" panose="020F0502020204030204" pitchFamily="34" charset="0"/>
              </a:rPr>
              <a:t>. However, an advantage is that any job you find is likely to be close to where you live, making it more convenient.</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There are also many other places where you might find job opportunities. These include:</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asking on an </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 platform</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such as ChatGPT </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visiting </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 businesses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person, and</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online platforms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such as LinkedIn or </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job search websites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like Indeed or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Careers24</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423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4:</a:t>
            </a:r>
            <a:r>
              <a:rPr lang="en-ZA" sz="1200" dirty="0">
                <a:solidFill>
                  <a:srgbClr val="000000"/>
                </a:solidFill>
                <a:effectLst/>
                <a:latin typeface="Calibri" panose="020F0502020204030204" pitchFamily="34" charset="0"/>
                <a:ea typeface="Calibri" panose="020F0502020204030204" pitchFamily="34" charset="0"/>
              </a:rPr>
              <a:t> When you study a job advertisement, it is important to know </a:t>
            </a:r>
            <a:r>
              <a:rPr lang="en-ZA" sz="1200" b="1" dirty="0">
                <a:solidFill>
                  <a:srgbClr val="000000"/>
                </a:solidFill>
                <a:effectLst/>
                <a:latin typeface="Calibri" panose="020F0502020204030204" pitchFamily="34" charset="0"/>
                <a:ea typeface="Calibri" panose="020F0502020204030204" pitchFamily="34" charset="0"/>
              </a:rPr>
              <a:t>what information to focus on</a:t>
            </a:r>
            <a:r>
              <a:rPr lang="en-ZA" sz="1200" dirty="0">
                <a:solidFill>
                  <a:srgbClr val="000000"/>
                </a:solidFill>
                <a:effectLst/>
                <a:latin typeface="Calibri" panose="020F0502020204030204" pitchFamily="34" charset="0"/>
                <a:ea typeface="Calibri" panose="020F0502020204030204" pitchFamily="34" charset="0"/>
              </a:rPr>
              <a:t> so that you can decide whether the job is suitable for you.</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Most job advertisements include key details that help you understand what the employer is looking for. These include:</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Job title </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tells you what position is available)</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Location </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(where the job is based (e.g. city, province or online))</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Start date and working hours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Salary or income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(how much you could earn – sometimes this is not included)</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ZA" sz="1200" i="1" dirty="0">
                <a:solidFill>
                  <a:srgbClr val="000000"/>
                </a:solidFill>
                <a:effectLst/>
                <a:latin typeface="Calibri" panose="020F0502020204030204" pitchFamily="34" charset="0"/>
                <a:ea typeface="Calibri" panose="020F0502020204030204" pitchFamily="34" charset="0"/>
              </a:rPr>
              <a:t>Gross salary</a:t>
            </a:r>
            <a:r>
              <a:rPr lang="en-ZA" sz="1200" dirty="0">
                <a:solidFill>
                  <a:srgbClr val="000000"/>
                </a:solidFill>
                <a:effectLst/>
                <a:latin typeface="Calibri" panose="020F0502020204030204" pitchFamily="34" charset="0"/>
                <a:ea typeface="Calibri" panose="020F0502020204030204" pitchFamily="34" charset="0"/>
              </a:rPr>
              <a:t> is the </a:t>
            </a:r>
            <a:r>
              <a:rPr lang="en-ZA" sz="1200">
                <a:solidFill>
                  <a:srgbClr val="000000"/>
                </a:solidFill>
                <a:effectLst/>
                <a:latin typeface="Calibri" panose="020F0502020204030204" pitchFamily="34" charset="0"/>
                <a:ea typeface="Calibri" panose="020F0502020204030204" pitchFamily="34" charset="0"/>
              </a:rPr>
              <a:t>total income amount before deductions, </a:t>
            </a:r>
            <a:r>
              <a:rPr lang="en-ZA" sz="1200" dirty="0">
                <a:solidFill>
                  <a:srgbClr val="000000"/>
                </a:solidFill>
                <a:effectLst/>
                <a:latin typeface="Calibri" panose="020F0502020204030204" pitchFamily="34" charset="0"/>
                <a:ea typeface="Calibri" panose="020F0502020204030204" pitchFamily="34" charset="0"/>
              </a:rPr>
              <a:t>such as tax or medical aid.</a:t>
            </a:r>
            <a:endParaRPr lang="af-ZA"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200" i="1" dirty="0">
                <a:solidFill>
                  <a:srgbClr val="000000"/>
                </a:solidFill>
                <a:effectLst/>
                <a:latin typeface="Calibri" panose="020F0502020204030204" pitchFamily="34" charset="0"/>
                <a:ea typeface="Calibri" panose="020F0502020204030204" pitchFamily="34" charset="0"/>
              </a:rPr>
              <a:t>Net salary</a:t>
            </a:r>
            <a:r>
              <a:rPr lang="en-ZA" sz="1200" dirty="0">
                <a:solidFill>
                  <a:srgbClr val="000000"/>
                </a:solidFill>
                <a:effectLst/>
                <a:latin typeface="Calibri" panose="020F0502020204030204" pitchFamily="34" charset="0"/>
                <a:ea typeface="Calibri" panose="020F0502020204030204" pitchFamily="34" charset="0"/>
              </a:rPr>
              <a:t> is the amount you take home after these deductions.</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Qualifications required</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education or training needed for the job)</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Experience required</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(any previous work experience needed)</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Skills and personal qualities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Application details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(how to apply, what documents are needed (e.g. CV, cover letter, driver's license) and the closing date)</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Understanding these details will help you make better decisions and avoid applying for jobs that are not suitable for you. It also helps you prepare properly when you do apply.</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Learners to complete </a:t>
            </a:r>
            <a:r>
              <a:rPr lang="en-ZA" sz="1200" b="1" i="1" dirty="0">
                <a:solidFill>
                  <a:srgbClr val="000000"/>
                </a:solidFill>
                <a:effectLst/>
                <a:latin typeface="Calibri" panose="020F0502020204030204" pitchFamily="34" charset="0"/>
                <a:ea typeface="Calibri" panose="020F0502020204030204" pitchFamily="34" charset="0"/>
              </a:rPr>
              <a:t>Activity 1</a:t>
            </a:r>
            <a:r>
              <a:rPr lang="en-ZA" sz="1200" dirty="0">
                <a:solidFill>
                  <a:srgbClr val="000000"/>
                </a:solidFill>
                <a:effectLst/>
                <a:latin typeface="Calibri" panose="020F0502020204030204" pitchFamily="34" charset="0"/>
                <a:ea typeface="Calibri" panose="020F0502020204030204" pitchFamily="34" charset="0"/>
              </a:rPr>
              <a:t> (</a:t>
            </a:r>
            <a:r>
              <a:rPr lang="en-ZA" sz="1200" b="1" i="1" u="sng" dirty="0">
                <a:solidFill>
                  <a:srgbClr val="000000"/>
                </a:solidFill>
                <a:effectLst/>
                <a:latin typeface="Calibri" panose="020F0502020204030204" pitchFamily="34" charset="0"/>
                <a:ea typeface="Calibri" panose="020F0502020204030204" pitchFamily="34" charset="0"/>
              </a:rPr>
              <a:t>Lesson 1 – Worksheet</a:t>
            </a:r>
            <a:r>
              <a:rPr lang="en-ZA" sz="1200" dirty="0">
                <a:solidFill>
                  <a:srgbClr val="000000"/>
                </a:solidFill>
                <a:effectLst/>
                <a:latin typeface="Calibri" panose="020F0502020204030204" pitchFamily="34" charset="0"/>
                <a:ea typeface="Calibri" panose="020F0502020204030204" pitchFamily="34" charset="0"/>
              </a:rPr>
              <a:t>).</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b="1" dirty="0">
                <a:solidFill>
                  <a:srgbClr val="EE0000"/>
                </a:solidFill>
                <a:effectLst/>
                <a:latin typeface="Calibri" panose="020F0502020204030204" pitchFamily="34" charset="0"/>
                <a:ea typeface="Calibri" panose="020F0502020204030204" pitchFamily="34" charset="0"/>
              </a:rPr>
              <a:t>Note to teacher:</a:t>
            </a:r>
            <a:r>
              <a:rPr lang="en-ZA" sz="1200" dirty="0">
                <a:solidFill>
                  <a:srgbClr val="EE0000"/>
                </a:solidFill>
                <a:effectLst/>
                <a:latin typeface="Calibri" panose="020F0502020204030204" pitchFamily="34" charset="0"/>
                <a:ea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rPr>
              <a:t>Questions 3 and 4 may be used as an informal assessment.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effectLst/>
                <a:latin typeface="Calibri" panose="020F0502020204030204" pitchFamily="34" charset="0"/>
                <a:ea typeface="Calibri" panose="020F0502020204030204" pitchFamily="34" charset="0"/>
              </a:rPr>
              <a:t>Answers are available in the </a:t>
            </a:r>
            <a:r>
              <a:rPr lang="en-ZA" sz="1200" b="1" i="1" u="sng" dirty="0">
                <a:effectLst/>
                <a:latin typeface="Calibri" panose="020F0502020204030204" pitchFamily="34" charset="0"/>
                <a:ea typeface="Calibri" panose="020F0502020204030204" pitchFamily="34" charset="0"/>
              </a:rPr>
              <a:t>Lesson 1 – Worksheet MEMO</a:t>
            </a:r>
            <a:r>
              <a:rPr lang="en-ZA" sz="1200" dirty="0">
                <a:effectLst/>
                <a:latin typeface="Calibri" panose="020F0502020204030204" pitchFamily="34" charset="0"/>
                <a:ea typeface="Calibri" panose="020F0502020204030204" pitchFamily="34" charset="0"/>
              </a:rPr>
              <a:t>.</a:t>
            </a:r>
            <a:endParaRPr lang="af-ZA" sz="1200" dirty="0">
              <a:effectLst/>
              <a:latin typeface="Times New Roman" panose="02020603050405020304" pitchFamily="18" charset="0"/>
              <a:ea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a:buNone/>
            </a:pPr>
            <a:r>
              <a:rPr lang="en-GB" sz="1200" b="1" dirty="0">
                <a:solidFill>
                  <a:srgbClr val="EE0000"/>
                </a:solidFill>
                <a:effectLst/>
                <a:latin typeface="Calibri" panose="020F0502020204030204" pitchFamily="34" charset="0"/>
                <a:ea typeface="Times New Roman" panose="02020603050405020304" pitchFamily="18" charset="0"/>
              </a:rPr>
              <a:t>Note to teacher</a:t>
            </a:r>
            <a:endParaRPr lang="af-ZA" sz="1200" dirty="0">
              <a:effectLst/>
              <a:latin typeface="Times New Roman" panose="02020603050405020304" pitchFamily="18" charset="0"/>
              <a:ea typeface="Times New Roman" panose="02020603050405020304" pitchFamily="18" charset="0"/>
            </a:endParaRPr>
          </a:p>
          <a:p>
            <a:pPr>
              <a:buNone/>
            </a:pPr>
            <a:r>
              <a:rPr lang="en-GB" sz="1200" dirty="0">
                <a:effectLst/>
                <a:latin typeface="Calibri" panose="020F0502020204030204" pitchFamily="34" charset="0"/>
                <a:ea typeface="Times New Roman" panose="02020603050405020304" pitchFamily="18" charset="0"/>
              </a:rPr>
              <a:t>Ask learners to </a:t>
            </a:r>
            <a:r>
              <a:rPr lang="en-GB" sz="1200" b="1" dirty="0">
                <a:effectLst/>
                <a:latin typeface="Calibri" panose="020F0502020204030204" pitchFamily="34" charset="0"/>
                <a:ea typeface="Times New Roman" panose="02020603050405020304" pitchFamily="18" charset="0"/>
              </a:rPr>
              <a:t>write down the link</a:t>
            </a:r>
            <a:r>
              <a:rPr lang="en-GB" sz="1200" dirty="0">
                <a:effectLst/>
                <a:latin typeface="Calibri" panose="020F0502020204030204" pitchFamily="34" charset="0"/>
                <a:ea typeface="Times New Roman" panose="02020603050405020304" pitchFamily="18" charset="0"/>
              </a:rPr>
              <a:t> or </a:t>
            </a:r>
            <a:r>
              <a:rPr lang="en-GB" sz="1200" b="1" dirty="0">
                <a:effectLst/>
                <a:latin typeface="Calibri" panose="020F0502020204030204" pitchFamily="34" charset="0"/>
                <a:ea typeface="Times New Roman" panose="02020603050405020304" pitchFamily="18" charset="0"/>
              </a:rPr>
              <a:t>scan and bookmark the QR code</a:t>
            </a:r>
            <a:r>
              <a:rPr lang="en-GB" sz="1200" dirty="0">
                <a:effectLst/>
                <a:latin typeface="Calibri" panose="020F0502020204030204" pitchFamily="34" charset="0"/>
                <a:ea typeface="Times New Roman" panose="02020603050405020304" pitchFamily="18" charset="0"/>
              </a:rPr>
              <a:t> on Slide 4.</a:t>
            </a:r>
            <a:endParaRPr lang="af-ZA" sz="1200" dirty="0">
              <a:effectLst/>
              <a:latin typeface="Times New Roman" panose="02020603050405020304" pitchFamily="18" charset="0"/>
              <a:ea typeface="Times New Roman" panose="02020603050405020304" pitchFamily="18" charset="0"/>
            </a:endParaRPr>
          </a:p>
          <a:p>
            <a:pPr>
              <a:buNone/>
            </a:pPr>
            <a:r>
              <a:rPr lang="af-ZA" sz="1200" dirty="0">
                <a:effectLst/>
                <a:latin typeface="Calibri" panose="020F0502020204030204" pitchFamily="34" charset="0"/>
                <a:ea typeface="Times New Roman" panose="02020603050405020304" pitchFamily="18" charset="0"/>
              </a:rPr>
              <a:t> </a:t>
            </a:r>
            <a:endParaRPr lang="af-ZA" sz="1200" dirty="0">
              <a:effectLst/>
              <a:latin typeface="Times New Roman" panose="02020603050405020304" pitchFamily="18" charset="0"/>
              <a:ea typeface="Times New Roman" panose="02020603050405020304" pitchFamily="18" charset="0"/>
            </a:endParaRPr>
          </a:p>
          <a:p>
            <a:pPr>
              <a:buNone/>
            </a:pPr>
            <a:r>
              <a:rPr lang="en-GB" sz="1200" dirty="0">
                <a:effectLst/>
                <a:latin typeface="Calibri" panose="020F0502020204030204" pitchFamily="34" charset="0"/>
                <a:ea typeface="Times New Roman" panose="02020603050405020304" pitchFamily="18" charset="0"/>
              </a:rPr>
              <a:t>If time allows, briefly show the website to give learners an idea of the type of information available.</a:t>
            </a:r>
            <a:endParaRPr lang="af-ZA" sz="1200" dirty="0">
              <a:effectLst/>
              <a:latin typeface="Times New Roman" panose="02020603050405020304" pitchFamily="18" charset="0"/>
              <a:ea typeface="Times New Roman" panose="02020603050405020304" pitchFamily="18" charset="0"/>
            </a:endParaRPr>
          </a:p>
          <a:p>
            <a:pPr>
              <a:buNone/>
            </a:pPr>
            <a:r>
              <a:rPr lang="en-GB" sz="1200" dirty="0">
                <a:effectLst/>
                <a:latin typeface="Calibri" panose="020F0502020204030204" pitchFamily="34" charset="0"/>
                <a:ea typeface="Times New Roman" panose="02020603050405020304" pitchFamily="18" charset="0"/>
              </a:rPr>
              <a:t> </a:t>
            </a:r>
            <a:endParaRPr lang="af-ZA" sz="1200" dirty="0">
              <a:effectLst/>
              <a:latin typeface="Times New Roman" panose="02020603050405020304" pitchFamily="18" charset="0"/>
              <a:ea typeface="Times New Roman" panose="02020603050405020304" pitchFamily="18" charset="0"/>
            </a:endParaRPr>
          </a:p>
          <a:p>
            <a:pPr>
              <a:buNone/>
            </a:pPr>
            <a:r>
              <a:rPr lang="en-GB" sz="1200" dirty="0">
                <a:effectLst/>
                <a:latin typeface="Calibri" panose="020F0502020204030204" pitchFamily="34" charset="0"/>
                <a:ea typeface="Times New Roman" panose="02020603050405020304" pitchFamily="18" charset="0"/>
              </a:rPr>
              <a:t>This website is a </a:t>
            </a:r>
            <a:r>
              <a:rPr lang="en-GB" sz="1200" b="0" dirty="0">
                <a:effectLst/>
                <a:latin typeface="Calibri" panose="020F0502020204030204" pitchFamily="34" charset="0"/>
                <a:ea typeface="Times New Roman" panose="02020603050405020304" pitchFamily="18" charset="0"/>
              </a:rPr>
              <a:t>resource portal</a:t>
            </a:r>
            <a:r>
              <a:rPr lang="en-GB" sz="1200" dirty="0">
                <a:effectLst/>
                <a:latin typeface="Calibri" panose="020F0502020204030204" pitchFamily="34" charset="0"/>
                <a:ea typeface="Times New Roman" panose="02020603050405020304" pitchFamily="18" charset="0"/>
              </a:rPr>
              <a:t> that provides practical guidance on job hunting, interview preparation, and self-employment. It also explains important labour rights and regulations, including the </a:t>
            </a:r>
            <a:r>
              <a:rPr lang="en-GB" sz="1200" b="1" dirty="0">
                <a:effectLst/>
                <a:latin typeface="Calibri" panose="020F0502020204030204" pitchFamily="34" charset="0"/>
                <a:ea typeface="Times New Roman" panose="02020603050405020304" pitchFamily="18" charset="0"/>
              </a:rPr>
              <a:t>Basic Conditions of Employment Act</a:t>
            </a:r>
            <a:r>
              <a:rPr lang="en-GB" sz="1200" dirty="0">
                <a:effectLst/>
                <a:latin typeface="Calibri" panose="020F0502020204030204" pitchFamily="34" charset="0"/>
                <a:ea typeface="Times New Roman" panose="02020603050405020304" pitchFamily="18" charset="0"/>
              </a:rPr>
              <a:t>.</a:t>
            </a:r>
            <a:endParaRPr lang="af-ZA" sz="1200" dirty="0">
              <a:effectLst/>
              <a:latin typeface="Times New Roman" panose="02020603050405020304" pitchFamily="18" charset="0"/>
              <a:ea typeface="Times New Roman" panose="02020603050405020304" pitchFamily="18" charset="0"/>
            </a:endParaRPr>
          </a:p>
          <a:p>
            <a:pPr>
              <a:buNone/>
            </a:pPr>
            <a:r>
              <a:rPr lang="en-GB" sz="1200" dirty="0">
                <a:effectLst/>
                <a:latin typeface="Calibri" panose="020F0502020204030204" pitchFamily="34" charset="0"/>
                <a:ea typeface="Times New Roman" panose="02020603050405020304" pitchFamily="18" charset="0"/>
              </a:rPr>
              <a:t> </a:t>
            </a:r>
            <a:endParaRPr lang="af-ZA" sz="1200" dirty="0">
              <a:effectLst/>
              <a:latin typeface="Times New Roman" panose="02020603050405020304" pitchFamily="18" charset="0"/>
              <a:ea typeface="Times New Roman" panose="02020603050405020304" pitchFamily="18" charset="0"/>
            </a:endParaRPr>
          </a:p>
          <a:p>
            <a:pPr>
              <a:buNone/>
            </a:pPr>
            <a:r>
              <a:rPr lang="en-GB" sz="1200" dirty="0">
                <a:effectLst/>
                <a:latin typeface="Calibri" panose="020F0502020204030204" pitchFamily="34" charset="0"/>
                <a:ea typeface="Times New Roman" panose="02020603050405020304" pitchFamily="18" charset="0"/>
              </a:rPr>
              <a:t>Encourage learners to use this resource in future to learn more about finding and applying for jobs.</a:t>
            </a:r>
            <a:endParaRPr lang="af-ZA" sz="1200" dirty="0">
              <a:effectLst/>
              <a:latin typeface="Times New Roman" panose="02020603050405020304" pitchFamily="18" charset="0"/>
              <a:ea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4</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45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5 (Writing an application letter)</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Well done, class! These are not positions you would typically apply for as a Grade 11 learner.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Let’s imagine that you have completed the necessary studies, you meet all the requirements, and you are interested in applying for one of these jobs.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One of the key requirements when applying for a job is </a:t>
            </a:r>
            <a:r>
              <a:rPr lang="en-ZA" sz="1200" b="1" dirty="0">
                <a:solidFill>
                  <a:srgbClr val="000000"/>
                </a:solidFill>
                <a:effectLst/>
                <a:latin typeface="Calibri" panose="020F0502020204030204" pitchFamily="34" charset="0"/>
                <a:ea typeface="Calibri" panose="020F0502020204030204" pitchFamily="34" charset="0"/>
              </a:rPr>
              <a:t>writing an application letter.</a:t>
            </a:r>
            <a:r>
              <a:rPr lang="en-ZA" sz="1200" dirty="0">
                <a:solidFill>
                  <a:srgbClr val="000000"/>
                </a:solidFill>
                <a:effectLst/>
                <a:latin typeface="Calibri" panose="020F0502020204030204" pitchFamily="34" charset="0"/>
                <a:ea typeface="Calibri" panose="020F0502020204030204" pitchFamily="34" charset="0"/>
              </a:rPr>
              <a:t> This letter gives the employer a first impression of who you are and what you can offer. It is often your first introduction, so it needs to show that you would be an asset to the company.</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Let’s read the letter on Slide 5. Would you employ this young man? Why or why not? </a:t>
            </a:r>
            <a:r>
              <a:rPr lang="en-ZA" sz="1200" i="1" dirty="0">
                <a:solidFill>
                  <a:srgbClr val="000000"/>
                </a:solidFill>
                <a:effectLst/>
                <a:latin typeface="Calibri" panose="020F0502020204030204" pitchFamily="34" charset="0"/>
                <a:ea typeface="Calibri" panose="020F0502020204030204" pitchFamily="34" charset="0"/>
              </a:rPr>
              <a:t>(Allow time for learners to respond.)</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Possible responses:</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because the letter seems rushed and not serious about the job.</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language is too informal.</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writer uses inappropriate humour.</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5</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445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6: </a:t>
            </a:r>
            <a:r>
              <a:rPr lang="en-ZA" sz="1200" dirty="0">
                <a:solidFill>
                  <a:srgbClr val="000000"/>
                </a:solidFill>
                <a:effectLst/>
                <a:latin typeface="Calibri" panose="020F0502020204030204" pitchFamily="34" charset="0"/>
                <a:ea typeface="Calibri" panose="020F0502020204030204" pitchFamily="34" charset="0"/>
              </a:rPr>
              <a:t>Remember the two job advertisements you worked with in </a:t>
            </a:r>
            <a:r>
              <a:rPr lang="en-ZA" sz="1200" b="1" i="1" dirty="0">
                <a:solidFill>
                  <a:srgbClr val="000000"/>
                </a:solidFill>
                <a:effectLst/>
                <a:latin typeface="Calibri" panose="020F0502020204030204" pitchFamily="34" charset="0"/>
                <a:ea typeface="Calibri" panose="020F0502020204030204" pitchFamily="34" charset="0"/>
              </a:rPr>
              <a:t>Activity 1</a:t>
            </a:r>
            <a:r>
              <a:rPr lang="en-ZA" sz="1200" dirty="0">
                <a:solidFill>
                  <a:srgbClr val="000000"/>
                </a:solidFill>
                <a:effectLst/>
                <a:latin typeface="Calibri" panose="020F0502020204030204" pitchFamily="34" charset="0"/>
                <a:ea typeface="Calibri" panose="020F0502020204030204" pitchFamily="34" charset="0"/>
              </a:rPr>
              <a:t>. Let’s now look at what an application letter for these positions could look like. Both these letters use the correct format but respond differently. Let’s see what we can learn.</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So, how should this letter be written, and what should it include?</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Let’s look at two letters on Slide 6. Both follow the correct letter format but respond differently. </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642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7:</a:t>
            </a:r>
            <a:r>
              <a:rPr lang="en-ZA" sz="1200" dirty="0">
                <a:solidFill>
                  <a:srgbClr val="000000"/>
                </a:solidFill>
                <a:effectLst/>
                <a:latin typeface="Calibri" panose="020F0502020204030204" pitchFamily="34" charset="0"/>
                <a:ea typeface="Calibri" panose="020F0502020204030204" pitchFamily="34" charset="0"/>
              </a:rPr>
              <a:t> Let's summarise the </a:t>
            </a:r>
            <a:r>
              <a:rPr lang="en-ZA" sz="1200" b="1" dirty="0">
                <a:solidFill>
                  <a:srgbClr val="000000"/>
                </a:solidFill>
                <a:effectLst/>
                <a:latin typeface="Calibri" panose="020F0502020204030204" pitchFamily="34" charset="0"/>
                <a:ea typeface="Calibri" panose="020F0502020204030204" pitchFamily="34" charset="0"/>
              </a:rPr>
              <a:t>tips for writing an application letter</a:t>
            </a: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b="1" dirty="0">
                <a:solidFill>
                  <a:srgbClr val="EE0000"/>
                </a:solidFill>
                <a:effectLst/>
                <a:latin typeface="Calibri" panose="020F0502020204030204" pitchFamily="34" charset="0"/>
                <a:ea typeface="Calibri" panose="020F0502020204030204" pitchFamily="34" charset="0"/>
              </a:rPr>
              <a:t>Note to teacher:</a:t>
            </a:r>
            <a:r>
              <a:rPr lang="en-ZA" sz="1200" dirty="0">
                <a:solidFill>
                  <a:srgbClr val="EE0000"/>
                </a:solidFill>
                <a:effectLst/>
                <a:latin typeface="Calibri" panose="020F0502020204030204" pitchFamily="34" charset="0"/>
                <a:ea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rPr>
              <a:t>Learners should take thorough notes of the following, as they will need the information to complete a homework activity.</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Type your letter neatly</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a computer to create a professional impression.</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the correct formal letter format</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including your address, the date, and the employer’s details.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Clearly state the job you are applying for</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where you saw the advertisement.</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Highlight your relevant skills and values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explain how they would benefit the company.</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Include relevant experience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even if it is informal, and briefly explain what you learnt.</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Mention that your CV is attached</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letter should introduce you, not repeat your CV.</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Address the letter to the correct person</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mentioned in the advertisement.</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Keep your content relevant</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by focusing on skills and qualities that match the job requirements.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your claims with examples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such as achievements or responsibilities you have had.</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formal language and tone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avoid slang, jokes or overly casual wording.</a:t>
            </a:r>
          </a:p>
          <a:p>
            <a:pPr marL="342900" lvl="0" indent="-342900">
              <a:buFont typeface="Symbol" panose="05050102010706020507" pitchFamily="18" charset="2"/>
              <a:buChar char=""/>
            </a:pPr>
            <a:r>
              <a:rPr lang="en-ZA" sz="1200" b="1" dirty="0">
                <a:solidFill>
                  <a:srgbClr val="EE0000"/>
                </a:solidFill>
                <a:effectLst/>
                <a:latin typeface="Calibri" panose="020F0502020204030204" pitchFamily="34" charset="0"/>
                <a:ea typeface="Calibri" panose="020F0502020204030204" pitchFamily="34" charset="0"/>
              </a:rPr>
              <a:t>Note to teacher:</a:t>
            </a:r>
            <a:r>
              <a:rPr lang="en-ZA" sz="1200" dirty="0">
                <a:solidFill>
                  <a:srgbClr val="EE0000"/>
                </a:solidFill>
                <a:effectLst/>
                <a:latin typeface="Calibri" panose="020F0502020204030204" pitchFamily="34" charset="0"/>
                <a:ea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rPr>
              <a:t>Assign </a:t>
            </a:r>
            <a:r>
              <a:rPr lang="en-ZA" sz="1200" b="1" i="1" dirty="0">
                <a:solidFill>
                  <a:srgbClr val="000000"/>
                </a:solidFill>
                <a:effectLst/>
                <a:latin typeface="Calibri" panose="020F0502020204030204" pitchFamily="34" charset="0"/>
                <a:ea typeface="Calibri" panose="020F0502020204030204" pitchFamily="34" charset="0"/>
              </a:rPr>
              <a:t>Activity 3</a:t>
            </a:r>
            <a:r>
              <a:rPr lang="en-ZA" sz="1200" dirty="0">
                <a:solidFill>
                  <a:srgbClr val="000000"/>
                </a:solidFill>
                <a:effectLst/>
                <a:latin typeface="Calibri" panose="020F0502020204030204" pitchFamily="34" charset="0"/>
                <a:ea typeface="Calibri" panose="020F0502020204030204" pitchFamily="34" charset="0"/>
              </a:rPr>
              <a:t> (</a:t>
            </a:r>
            <a:r>
              <a:rPr lang="en-ZA" sz="1200" b="1" i="1" u="sng" dirty="0">
                <a:solidFill>
                  <a:srgbClr val="000000"/>
                </a:solidFill>
                <a:effectLst/>
                <a:latin typeface="Calibri" panose="020F0502020204030204" pitchFamily="34" charset="0"/>
                <a:ea typeface="Calibri" panose="020F0502020204030204" pitchFamily="34" charset="0"/>
              </a:rPr>
              <a:t>Lesson 1 – Worksheet</a:t>
            </a:r>
            <a:r>
              <a:rPr lang="en-ZA" sz="1200" dirty="0">
                <a:solidFill>
                  <a:srgbClr val="000000"/>
                </a:solidFill>
                <a:effectLst/>
                <a:latin typeface="Calibri" panose="020F0502020204030204" pitchFamily="34" charset="0"/>
                <a:ea typeface="Calibri" panose="020F0502020204030204" pitchFamily="34" charset="0"/>
              </a:rPr>
              <a:t>) as homework. Learners need to complete this and bring it to the next lesson.</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751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8 (Completing application forms (hard copies and online))</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Once you have decided to apply for a job, you will need to complete an </a:t>
            </a:r>
            <a:r>
              <a:rPr lang="en-ZA" sz="1200" b="1" dirty="0">
                <a:solidFill>
                  <a:srgbClr val="000000"/>
                </a:solidFill>
                <a:effectLst/>
                <a:latin typeface="Calibri" panose="020F0502020204030204" pitchFamily="34" charset="0"/>
                <a:ea typeface="Calibri" panose="020F0502020204030204" pitchFamily="34" charset="0"/>
              </a:rPr>
              <a:t>application form</a:t>
            </a:r>
            <a:r>
              <a:rPr lang="en-ZA" sz="1200" dirty="0">
                <a:solidFill>
                  <a:srgbClr val="000000"/>
                </a:solidFill>
                <a:effectLst/>
                <a:latin typeface="Calibri" panose="020F0502020204030204" pitchFamily="34" charset="0"/>
                <a:ea typeface="Calibri" panose="020F0502020204030204" pitchFamily="34" charset="0"/>
              </a:rPr>
              <a:t>. This may be an </a:t>
            </a:r>
            <a:r>
              <a:rPr lang="en-ZA" sz="1200" b="1" dirty="0">
                <a:solidFill>
                  <a:srgbClr val="000000"/>
                </a:solidFill>
                <a:effectLst/>
                <a:latin typeface="Calibri" panose="020F0502020204030204" pitchFamily="34" charset="0"/>
                <a:ea typeface="Calibri" panose="020F0502020204030204" pitchFamily="34" charset="0"/>
              </a:rPr>
              <a:t>online form</a:t>
            </a:r>
            <a:r>
              <a:rPr lang="en-ZA" sz="1200" dirty="0">
                <a:solidFill>
                  <a:srgbClr val="000000"/>
                </a:solidFill>
                <a:effectLst/>
                <a:latin typeface="Calibri" panose="020F0502020204030204" pitchFamily="34" charset="0"/>
                <a:ea typeface="Calibri" panose="020F0502020204030204" pitchFamily="34" charset="0"/>
              </a:rPr>
              <a:t> or a </a:t>
            </a:r>
            <a:r>
              <a:rPr lang="en-ZA" sz="1200" b="1" dirty="0">
                <a:solidFill>
                  <a:srgbClr val="000000"/>
                </a:solidFill>
                <a:effectLst/>
                <a:latin typeface="Calibri" panose="020F0502020204030204" pitchFamily="34" charset="0"/>
                <a:ea typeface="Calibri" panose="020F0502020204030204" pitchFamily="34" charset="0"/>
              </a:rPr>
              <a:t>hard copy form</a:t>
            </a:r>
            <a:r>
              <a:rPr lang="en-ZA" sz="1200" dirty="0">
                <a:solidFill>
                  <a:srgbClr val="000000"/>
                </a:solidFill>
                <a:effectLst/>
                <a:latin typeface="Calibri" panose="020F0502020204030204" pitchFamily="34" charset="0"/>
                <a:ea typeface="Calibri" panose="020F0502020204030204" pitchFamily="34" charset="0"/>
              </a:rPr>
              <a:t> that you need to fill in.</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When completing your application form, it is important to keep the following tips in mind:</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b="1" dirty="0">
                <a:solidFill>
                  <a:srgbClr val="000000"/>
                </a:solidFill>
                <a:effectLst/>
                <a:latin typeface="Calibri" panose="020F0502020204030204" pitchFamily="34" charset="0"/>
                <a:ea typeface="Calibri" panose="020F0502020204030204" pitchFamily="34" charset="0"/>
              </a:rPr>
              <a:t>1. Take note of the closing date</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Make sure you submit your application on time. Late applications are usually not considered.</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b="1" dirty="0">
                <a:solidFill>
                  <a:srgbClr val="000000"/>
                </a:solidFill>
                <a:effectLst/>
                <a:latin typeface="Calibri" panose="020F0502020204030204" pitchFamily="34" charset="0"/>
                <a:ea typeface="Calibri" panose="020F0502020204030204" pitchFamily="34" charset="0"/>
              </a:rPr>
              <a:t>2. Check the requirements and documents needed</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Read through the advertisement carefully and ensure you have all the required documents ready. These often include:</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 document</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Certificates (e.g.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NSC</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National Senior Certificate, or any tertiary qualifications)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buNone/>
            </a:pPr>
            <a:r>
              <a:rPr lang="en-ZA" sz="1200" b="1" dirty="0">
                <a:solidFill>
                  <a:srgbClr val="000000"/>
                </a:solidFill>
                <a:effectLst/>
                <a:latin typeface="Calibri" panose="020F0502020204030204" pitchFamily="34" charset="0"/>
                <a:ea typeface="Calibri" panose="020F0502020204030204" pitchFamily="34" charset="0"/>
              </a:rPr>
              <a:t>Note:</a:t>
            </a:r>
            <a:r>
              <a:rPr lang="en-ZA" sz="1200" dirty="0">
                <a:solidFill>
                  <a:srgbClr val="000000"/>
                </a:solidFill>
                <a:effectLst/>
                <a:latin typeface="Calibri" panose="020F0502020204030204" pitchFamily="34" charset="0"/>
                <a:ea typeface="Calibri" panose="020F0502020204030204" pitchFamily="34" charset="0"/>
              </a:rPr>
              <a:t> In South Africa, copies of documents often need to be certified by a Commissioner of Oaths (you can certify documents at your local police office).</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b="1" dirty="0">
                <a:solidFill>
                  <a:srgbClr val="000000"/>
                </a:solidFill>
                <a:effectLst/>
                <a:latin typeface="Calibri" panose="020F0502020204030204" pitchFamily="34" charset="0"/>
                <a:ea typeface="Calibri" panose="020F0502020204030204" pitchFamily="34" charset="0"/>
              </a:rPr>
              <a:t>3. Tailor your application and be honest</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Make sure your application matches the requirements of the job. At the same time, always be truthful about your skills and experience.</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b="1" dirty="0">
                <a:solidFill>
                  <a:srgbClr val="000000"/>
                </a:solidFill>
                <a:effectLst/>
                <a:latin typeface="Calibri" panose="020F0502020204030204" pitchFamily="34" charset="0"/>
                <a:ea typeface="Calibri" panose="020F0502020204030204" pitchFamily="34" charset="0"/>
              </a:rPr>
              <a:t>4. Proofread your application</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Check your spelling and grammar carefully. If completing a hard copy, ensure your handwriting is neat and legible. Remember to sign and date the form where required.</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b="1" dirty="0">
                <a:solidFill>
                  <a:srgbClr val="000000"/>
                </a:solidFill>
                <a:effectLst/>
                <a:latin typeface="Calibri" panose="020F0502020204030204" pitchFamily="34" charset="0"/>
                <a:ea typeface="Calibri" panose="020F0502020204030204" pitchFamily="34" charset="0"/>
              </a:rPr>
              <a:t>5. Keep a copy of your application</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After submitting, keep a copy for yourself. This will help you prepare if you are invited for an interview.</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b="1" dirty="0">
                <a:solidFill>
                  <a:srgbClr val="000000"/>
                </a:solidFill>
                <a:effectLst/>
                <a:latin typeface="Calibri" panose="020F0502020204030204" pitchFamily="34" charset="0"/>
                <a:ea typeface="Calibri" panose="020F0502020204030204" pitchFamily="34" charset="0"/>
              </a:rPr>
              <a:t>6. Follow specific instructions</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Hard copy forms should be completed in black ink.</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Government jobs in South Africa often require specific application forms. Always include the reference number of the post, as there may be multiple vacancies in the same department.</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52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rPr>
              <a:t>Slide 9:</a:t>
            </a:r>
            <a:r>
              <a:rPr lang="en-ZA" sz="1200" dirty="0">
                <a:solidFill>
                  <a:srgbClr val="000000"/>
                </a:solidFill>
                <a:effectLst/>
                <a:latin typeface="Calibri" panose="020F0502020204030204" pitchFamily="34" charset="0"/>
                <a:ea typeface="Calibri" panose="020F0502020204030204" pitchFamily="34" charset="0"/>
              </a:rPr>
              <a:t> </a:t>
            </a:r>
            <a:r>
              <a:rPr lang="en-ZA" sz="1200" b="1" dirty="0">
                <a:solidFill>
                  <a:srgbClr val="EE0000"/>
                </a:solidFill>
                <a:effectLst/>
                <a:latin typeface="Calibri" panose="020F0502020204030204" pitchFamily="34" charset="0"/>
                <a:ea typeface="Calibri" panose="020F0502020204030204" pitchFamily="34" charset="0"/>
              </a:rPr>
              <a:t>Note to teacher:</a:t>
            </a:r>
            <a:r>
              <a:rPr lang="en-ZA" sz="1200" dirty="0">
                <a:solidFill>
                  <a:srgbClr val="EE0000"/>
                </a:solidFill>
                <a:effectLst/>
                <a:latin typeface="Calibri" panose="020F0502020204030204" pitchFamily="34" charset="0"/>
                <a:ea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rPr>
              <a:t>Provide each learner with a small piece of recycled paper or a sticky note. Allocate a space on the wall where learners can place their responses. This will be used at the start of the next lesson. Remind learners not to write their names on the paper.</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As we come to the end of this lesson, take a moment to reflect by completing </a:t>
            </a:r>
            <a:r>
              <a:rPr lang="en-ZA" sz="1200" b="1" i="1" dirty="0">
                <a:solidFill>
                  <a:srgbClr val="000000"/>
                </a:solidFill>
                <a:effectLst/>
                <a:latin typeface="Calibri" panose="020F0502020204030204" pitchFamily="34" charset="0"/>
                <a:ea typeface="Calibri" panose="020F0502020204030204" pitchFamily="34" charset="0"/>
              </a:rPr>
              <a:t>Activity 3</a:t>
            </a:r>
            <a:r>
              <a:rPr lang="en-ZA" sz="1200" dirty="0">
                <a:solidFill>
                  <a:srgbClr val="000000"/>
                </a:solidFill>
                <a:effectLst/>
                <a:latin typeface="Calibri" panose="020F0502020204030204" pitchFamily="34" charset="0"/>
                <a:ea typeface="Calibri" panose="020F0502020204030204" pitchFamily="34" charset="0"/>
              </a:rPr>
              <a:t> (</a:t>
            </a:r>
            <a:r>
              <a:rPr lang="en-ZA" sz="1200" b="1" i="1" u="sng" dirty="0">
                <a:solidFill>
                  <a:srgbClr val="000000"/>
                </a:solidFill>
                <a:effectLst/>
                <a:latin typeface="Calibri" panose="020F0502020204030204" pitchFamily="34" charset="0"/>
                <a:ea typeface="Calibri" panose="020F0502020204030204" pitchFamily="34" charset="0"/>
              </a:rPr>
              <a:t>Lesson 1 – Worksheet</a:t>
            </a:r>
            <a:r>
              <a:rPr lang="en-ZA" sz="1200" dirty="0">
                <a:solidFill>
                  <a:srgbClr val="000000"/>
                </a:solidFill>
                <a:effectLst/>
                <a:latin typeface="Calibri" panose="020F0502020204030204" pitchFamily="34" charset="0"/>
                <a:ea typeface="Calibri" panose="020F0502020204030204" pitchFamily="34" charset="0"/>
              </a:rPr>
              <a:t>).</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a:solidFill>
                  <a:srgbClr val="000000"/>
                </a:solidFill>
                <a:effectLst/>
                <a:latin typeface="Calibri" panose="020F0502020204030204" pitchFamily="34" charset="0"/>
                <a:ea typeface="Calibri" panose="020F0502020204030204" pitchFamily="34" charset="0"/>
              </a:rPr>
              <a:t>As you leave the classroom, place your response on the allocated wall space.</a:t>
            </a:r>
            <a:endParaRPr lang="af-ZA" sz="1200">
              <a:effectLst/>
              <a:latin typeface="Times New Roman" panose="02020603050405020304" pitchFamily="18" charset="0"/>
              <a:ea typeface="Times New Roman" panose="02020603050405020304" pitchFamily="18" charset="0"/>
            </a:endParaRPr>
          </a:p>
        </p:txBody>
      </p:sp>
      <p:sp>
        <p:nvSpPr>
          <p:cNvPr id="115" name="Google Shape;11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a:spLocks noGrp="1"/>
          </p:cNvSpPr>
          <p:nvPr>
            <p:ph type="pic" idx="2"/>
          </p:nvPr>
        </p:nvSpPr>
        <p:spPr>
          <a:xfrm>
            <a:off x="5183188" y="987425"/>
            <a:ext cx="6172200" cy="4873625"/>
          </a:xfrm>
          <a:prstGeom prst="rect">
            <a:avLst/>
          </a:prstGeom>
          <a:noFill/>
          <a:ln>
            <a:noFill/>
          </a:ln>
        </p:spPr>
      </p:sp>
      <p:sp>
        <p:nvSpPr>
          <p:cNvPr id="56" name="Google Shape;56;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s://bit.ly/42sZUGK"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jpeg"/><Relationship Id="rId4" Type="http://schemas.openxmlformats.org/officeDocument/2006/relationships/diagramLayout" Target="../diagrams/layout3.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828D-4C41-5402-62F0-22D36E578D05}"/>
              </a:ext>
            </a:extLst>
          </p:cNvPr>
          <p:cNvSpPr>
            <a:spLocks noGrp="1"/>
          </p:cNvSpPr>
          <p:nvPr>
            <p:ph type="title"/>
          </p:nvPr>
        </p:nvSpPr>
        <p:spPr>
          <a:xfrm>
            <a:off x="481013" y="3965669"/>
            <a:ext cx="11229974" cy="1139550"/>
          </a:xfrm>
        </p:spPr>
        <p:txBody>
          <a:bodyPr anchor="ctr">
            <a:normAutofit fontScale="90000"/>
          </a:bodyPr>
          <a:lstStyle/>
          <a:p>
            <a:pPr algn="ctr"/>
            <a:r>
              <a:rPr lang="en-GB" sz="8000" b="1" dirty="0">
                <a:solidFill>
                  <a:schemeClr val="accent4">
                    <a:lumMod val="75000"/>
                  </a:schemeClr>
                </a:solidFill>
              </a:rPr>
              <a:t>Grade 11</a:t>
            </a:r>
            <a:endParaRPr lang="af-ZA" sz="8000" b="1" dirty="0">
              <a:solidFill>
                <a:schemeClr val="accent4">
                  <a:lumMod val="75000"/>
                </a:schemeClr>
              </a:solidFill>
            </a:endParaRPr>
          </a:p>
        </p:txBody>
      </p:sp>
      <p:pic>
        <p:nvPicPr>
          <p:cNvPr id="5" name="Picture 4">
            <a:extLst>
              <a:ext uri="{FF2B5EF4-FFF2-40B4-BE49-F238E27FC236}">
                <a16:creationId xmlns:a16="http://schemas.microsoft.com/office/drawing/2014/main" id="{CDA401C0-CB57-E2D7-D0C1-4C0CAE852A85}"/>
              </a:ext>
            </a:extLst>
          </p:cNvPr>
          <p:cNvPicPr>
            <a:picLocks noChangeAspect="1"/>
          </p:cNvPicPr>
          <p:nvPr/>
        </p:nvPicPr>
        <p:blipFill>
          <a:blip r:embed="rId3"/>
          <a:srcRect t="45894"/>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6CC04696-7434-B02F-471D-3C8F7A67C907}"/>
              </a:ext>
            </a:extLst>
          </p:cNvPr>
          <p:cNvSpPr>
            <a:spLocks noGrp="1"/>
          </p:cNvSpPr>
          <p:nvPr>
            <p:ph type="body" idx="1"/>
          </p:nvPr>
        </p:nvSpPr>
        <p:spPr>
          <a:xfrm>
            <a:off x="481013" y="5105219"/>
            <a:ext cx="11229974" cy="1139551"/>
          </a:xfrm>
        </p:spPr>
        <p:txBody>
          <a:bodyPr anchor="ctr">
            <a:normAutofit fontScale="92500" lnSpcReduction="10000"/>
          </a:bodyPr>
          <a:lstStyle/>
          <a:p>
            <a:pPr marL="114300" indent="0" algn="ctr">
              <a:buNone/>
            </a:pPr>
            <a:r>
              <a:rPr lang="en-GB" sz="3200" b="1" dirty="0"/>
              <a:t>Careers and Career Choices</a:t>
            </a:r>
          </a:p>
          <a:p>
            <a:pPr marL="114300" indent="0" algn="ctr">
              <a:buNone/>
            </a:pPr>
            <a:r>
              <a:rPr lang="en-GB" sz="3200" b="1" dirty="0"/>
              <a:t>Term 3 | Lesson 1: </a:t>
            </a:r>
            <a:r>
              <a:rPr lang="en-GB" sz="3200" dirty="0"/>
              <a:t>Job advertisements and the application process</a:t>
            </a:r>
            <a:endParaRPr lang="af-ZA" sz="3200" dirty="0"/>
          </a:p>
        </p:txBody>
      </p:sp>
      <p:pic>
        <p:nvPicPr>
          <p:cNvPr id="6" name="Picture 5">
            <a:extLst>
              <a:ext uri="{FF2B5EF4-FFF2-40B4-BE49-F238E27FC236}">
                <a16:creationId xmlns:a16="http://schemas.microsoft.com/office/drawing/2014/main" id="{C3E3F70C-E6F8-D006-366E-2AA62AB8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9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A258-CA03-66D0-D52E-A91001BF2849}"/>
              </a:ext>
            </a:extLst>
          </p:cNvPr>
          <p:cNvSpPr>
            <a:spLocks noGrp="1"/>
          </p:cNvSpPr>
          <p:nvPr>
            <p:ph type="title"/>
          </p:nvPr>
        </p:nvSpPr>
        <p:spPr/>
        <p:txBody>
          <a:bodyPr>
            <a:normAutofit/>
          </a:bodyPr>
          <a:lstStyle/>
          <a:p>
            <a:r>
              <a:rPr lang="en-ZA" sz="4000" dirty="0"/>
              <a:t>By the end of the lesson, you should be able to:</a:t>
            </a:r>
            <a:endParaRPr lang="af-ZA" sz="4000" dirty="0"/>
          </a:p>
        </p:txBody>
      </p:sp>
      <p:graphicFrame>
        <p:nvGraphicFramePr>
          <p:cNvPr id="5" name="Text Placeholder 2">
            <a:extLst>
              <a:ext uri="{FF2B5EF4-FFF2-40B4-BE49-F238E27FC236}">
                <a16:creationId xmlns:a16="http://schemas.microsoft.com/office/drawing/2014/main" id="{E4C7FF3C-614A-9A40-9D94-271EA27CC208}"/>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C08E549-F0DD-41C2-AF1F-8126E59B6E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85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75C44DB-8FA1-7391-59BC-EB0F9EF4120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3017C-CE95-0C19-B6C1-24D0B97656BA}"/>
              </a:ext>
            </a:extLst>
          </p:cNvPr>
          <p:cNvSpPr>
            <a:spLocks noGrp="1"/>
          </p:cNvSpPr>
          <p:nvPr>
            <p:ph type="title"/>
          </p:nvPr>
        </p:nvSpPr>
        <p:spPr>
          <a:xfrm>
            <a:off x="9272039" y="1953966"/>
            <a:ext cx="2287875" cy="2170031"/>
          </a:xfrm>
        </p:spPr>
        <p:txBody>
          <a:bodyPr anchor="ctr">
            <a:normAutofit/>
          </a:bodyPr>
          <a:lstStyle/>
          <a:p>
            <a:r>
              <a:rPr lang="en-GB" sz="4000" b="1" dirty="0">
                <a:solidFill>
                  <a:schemeClr val="tx1"/>
                </a:solidFill>
              </a:rPr>
              <a:t>Where can you find jobs?</a:t>
            </a:r>
            <a:endParaRPr lang="af-ZA" sz="4000" b="1" dirty="0">
              <a:solidFill>
                <a:schemeClr val="tx1"/>
              </a:solidFill>
            </a:endParaRPr>
          </a:p>
        </p:txBody>
      </p:sp>
      <p:graphicFrame>
        <p:nvGraphicFramePr>
          <p:cNvPr id="6" name="Rectangle 1">
            <a:extLst>
              <a:ext uri="{FF2B5EF4-FFF2-40B4-BE49-F238E27FC236}">
                <a16:creationId xmlns:a16="http://schemas.microsoft.com/office/drawing/2014/main" id="{97D8F3F4-15A9-BA8E-5677-D2BAA928779B}"/>
              </a:ext>
            </a:extLst>
          </p:cNvPr>
          <p:cNvGraphicFramePr/>
          <p:nvPr>
            <p:extLst>
              <p:ext uri="{D42A27DB-BD31-4B8C-83A1-F6EECF244321}">
                <p14:modId xmlns:p14="http://schemas.microsoft.com/office/powerpoint/2010/main" val="997890684"/>
              </p:ext>
            </p:extLst>
          </p:nvPr>
        </p:nvGraphicFramePr>
        <p:xfrm>
          <a:off x="632085" y="3909212"/>
          <a:ext cx="10927829" cy="3013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C03FAB52-875D-1C70-DE1B-0F5B846EF1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8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3A1531-5928-267D-985C-1E06AFB45FB8}"/>
              </a:ext>
            </a:extLst>
          </p:cNvPr>
          <p:cNvSpPr>
            <a:spLocks noGrp="1"/>
          </p:cNvSpPr>
          <p:nvPr>
            <p:ph type="title"/>
          </p:nvPr>
        </p:nvSpPr>
        <p:spPr>
          <a:xfrm>
            <a:off x="1371597" y="348865"/>
            <a:ext cx="10044023" cy="877729"/>
          </a:xfrm>
        </p:spPr>
        <p:txBody>
          <a:bodyPr anchor="ctr">
            <a:normAutofit/>
          </a:bodyPr>
          <a:lstStyle/>
          <a:p>
            <a:r>
              <a:rPr lang="af-ZA" sz="4000">
                <a:solidFill>
                  <a:srgbClr val="FFFFFF"/>
                </a:solidFill>
              </a:rPr>
              <a:t>Key information on job advertisements</a:t>
            </a:r>
          </a:p>
        </p:txBody>
      </p:sp>
      <p:graphicFrame>
        <p:nvGraphicFramePr>
          <p:cNvPr id="5" name="Text Placeholder 2">
            <a:extLst>
              <a:ext uri="{FF2B5EF4-FFF2-40B4-BE49-F238E27FC236}">
                <a16:creationId xmlns:a16="http://schemas.microsoft.com/office/drawing/2014/main" id="{A6BDBB8B-26B9-56D4-10BE-94E4A3D577F3}"/>
              </a:ext>
            </a:extLst>
          </p:cNvPr>
          <p:cNvGraphicFramePr/>
          <p:nvPr>
            <p:extLst>
              <p:ext uri="{D42A27DB-BD31-4B8C-83A1-F6EECF244321}">
                <p14:modId xmlns:p14="http://schemas.microsoft.com/office/powerpoint/2010/main" val="4241709411"/>
              </p:ext>
            </p:extLst>
          </p:nvPr>
        </p:nvGraphicFramePr>
        <p:xfrm>
          <a:off x="632085" y="1920768"/>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4F8F745-769B-D4FC-7539-5A957A9672D7}"/>
              </a:ext>
            </a:extLst>
          </p:cNvPr>
          <p:cNvSpPr txBox="1"/>
          <p:nvPr/>
        </p:nvSpPr>
        <p:spPr>
          <a:xfrm>
            <a:off x="2731957" y="1812808"/>
            <a:ext cx="6096000" cy="400110"/>
          </a:xfrm>
          <a:prstGeom prst="rect">
            <a:avLst/>
          </a:prstGeom>
          <a:solidFill>
            <a:schemeClr val="accent1">
              <a:lumMod val="20000"/>
              <a:lumOff val="80000"/>
            </a:schemeClr>
          </a:solidFill>
        </p:spPr>
        <p:txBody>
          <a:bodyPr wrap="square">
            <a:spAutoFit/>
          </a:bodyPr>
          <a:lstStyle/>
          <a:p>
            <a:pPr algn="ctr"/>
            <a:r>
              <a:rPr lang="en-GB" sz="2000" dirty="0"/>
              <a:t>Helps you decide if the job suits you</a:t>
            </a:r>
            <a:endParaRPr lang="af-ZA" sz="2000" dirty="0"/>
          </a:p>
        </p:txBody>
      </p:sp>
      <p:sp>
        <p:nvSpPr>
          <p:cNvPr id="10" name="TextBox 9">
            <a:extLst>
              <a:ext uri="{FF2B5EF4-FFF2-40B4-BE49-F238E27FC236}">
                <a16:creationId xmlns:a16="http://schemas.microsoft.com/office/drawing/2014/main" id="{13335149-357D-701E-4246-98C1B294ECBC}"/>
              </a:ext>
            </a:extLst>
          </p:cNvPr>
          <p:cNvSpPr txBox="1">
            <a:spLocks/>
          </p:cNvSpPr>
          <p:nvPr/>
        </p:nvSpPr>
        <p:spPr>
          <a:xfrm>
            <a:off x="8128857" y="4148979"/>
            <a:ext cx="2171701" cy="2462213"/>
          </a:xfrm>
          <a:prstGeom prst="rect">
            <a:avLst/>
          </a:prstGeom>
          <a:solidFill>
            <a:schemeClr val="accent1">
              <a:lumMod val="40000"/>
              <a:lumOff val="60000"/>
            </a:schemeClr>
          </a:solidFill>
        </p:spPr>
        <p:txBody>
          <a:bodyPr wrap="square" rtlCol="0">
            <a:spAutoFit/>
          </a:bodyPr>
          <a:lstStyle/>
          <a:p>
            <a:pPr algn="ctr"/>
            <a:r>
              <a:rPr lang="en-GB" b="1" dirty="0"/>
              <a:t>Visit this website to find and apply for jobs</a:t>
            </a:r>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a:p>
            <a:pPr algn="ctr"/>
            <a:r>
              <a:rPr lang="en-ZA" u="sng" dirty="0">
                <a:hlinkClick r:id="rId8"/>
              </a:rPr>
              <a:t>bit.ly/</a:t>
            </a:r>
            <a:r>
              <a:rPr lang="en-ZA" u="sng" dirty="0" err="1">
                <a:hlinkClick r:id="rId8"/>
              </a:rPr>
              <a:t>42sZUGK</a:t>
            </a:r>
            <a:endParaRPr lang="af-ZA" b="1" dirty="0"/>
          </a:p>
        </p:txBody>
      </p:sp>
      <p:pic>
        <p:nvPicPr>
          <p:cNvPr id="8" name="Picture 7">
            <a:extLst>
              <a:ext uri="{FF2B5EF4-FFF2-40B4-BE49-F238E27FC236}">
                <a16:creationId xmlns:a16="http://schemas.microsoft.com/office/drawing/2014/main" id="{D905CF10-C12F-0ABD-4F90-FF462B823B9E}"/>
              </a:ext>
            </a:extLst>
          </p:cNvPr>
          <p:cNvPicPr>
            <a:picLocks noChangeAspect="1"/>
          </p:cNvPicPr>
          <p:nvPr/>
        </p:nvPicPr>
        <p:blipFill>
          <a:blip r:embed="rId9"/>
          <a:stretch>
            <a:fillRect/>
          </a:stretch>
        </p:blipFill>
        <p:spPr>
          <a:xfrm>
            <a:off x="8465970" y="4735193"/>
            <a:ext cx="1497474" cy="1497474"/>
          </a:xfrm>
          <a:prstGeom prst="rect">
            <a:avLst/>
          </a:prstGeom>
        </p:spPr>
      </p:pic>
      <p:pic>
        <p:nvPicPr>
          <p:cNvPr id="12" name="Picture 11">
            <a:extLst>
              <a:ext uri="{FF2B5EF4-FFF2-40B4-BE49-F238E27FC236}">
                <a16:creationId xmlns:a16="http://schemas.microsoft.com/office/drawing/2014/main" id="{E48D2F3D-A2C0-F614-5B64-82F25568B5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54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4C33-1E86-DB44-D1BA-1D474209819B}"/>
              </a:ext>
            </a:extLst>
          </p:cNvPr>
          <p:cNvSpPr>
            <a:spLocks noGrp="1"/>
          </p:cNvSpPr>
          <p:nvPr>
            <p:ph type="title"/>
          </p:nvPr>
        </p:nvSpPr>
        <p:spPr>
          <a:xfrm>
            <a:off x="736600" y="365125"/>
            <a:ext cx="10515600" cy="1325563"/>
          </a:xfrm>
        </p:spPr>
        <p:txBody>
          <a:bodyPr/>
          <a:lstStyle/>
          <a:p>
            <a:r>
              <a:rPr lang="af-ZA" dirty="0" err="1"/>
              <a:t>Application</a:t>
            </a:r>
            <a:r>
              <a:rPr lang="af-ZA" dirty="0"/>
              <a:t> letter</a:t>
            </a:r>
          </a:p>
        </p:txBody>
      </p:sp>
      <p:sp>
        <p:nvSpPr>
          <p:cNvPr id="4" name="Text Placeholder 3">
            <a:extLst>
              <a:ext uri="{FF2B5EF4-FFF2-40B4-BE49-F238E27FC236}">
                <a16:creationId xmlns:a16="http://schemas.microsoft.com/office/drawing/2014/main" id="{30A2CC7B-8EA0-3ABD-EA3F-BA7BEF6FEE64}"/>
              </a:ext>
            </a:extLst>
          </p:cNvPr>
          <p:cNvSpPr>
            <a:spLocks noGrp="1"/>
          </p:cNvSpPr>
          <p:nvPr>
            <p:ph type="body" idx="2"/>
          </p:nvPr>
        </p:nvSpPr>
        <p:spPr>
          <a:xfrm>
            <a:off x="5422900" y="365125"/>
            <a:ext cx="6273800" cy="6127750"/>
          </a:xfrm>
          <a:solidFill>
            <a:schemeClr val="bg2">
              <a:lumMod val="20000"/>
              <a:lumOff val="80000"/>
            </a:schemeClr>
          </a:solidFill>
        </p:spPr>
        <p:txBody>
          <a:bodyPr>
            <a:normAutofit fontScale="92500" lnSpcReduction="10000"/>
          </a:bodyPr>
          <a:lstStyle/>
          <a:p>
            <a:pPr marL="114300" indent="0">
              <a:lnSpc>
                <a:spcPct val="120000"/>
              </a:lnSpc>
              <a:buNone/>
            </a:pPr>
            <a:r>
              <a:rPr lang="en-GB" sz="2000" dirty="0"/>
              <a:t>Dear </a:t>
            </a:r>
            <a:r>
              <a:rPr lang="en-GB" sz="2000" dirty="0" err="1"/>
              <a:t>Ms.Liebman</a:t>
            </a:r>
            <a:r>
              <a:rPr lang="en-GB" sz="2000" dirty="0"/>
              <a:t>,</a:t>
            </a:r>
          </a:p>
          <a:p>
            <a:pPr marL="114300" indent="0">
              <a:lnSpc>
                <a:spcPct val="120000"/>
              </a:lnSpc>
              <a:buNone/>
            </a:pPr>
            <a:r>
              <a:rPr lang="en-GB" sz="2000" dirty="0"/>
              <a:t>Below, please find my résumé (and attached, a clip) in response to your advertisement for an Editorial Intern. It’s definitely time for a career change! I’ll cut to the chase. What I’m capable of: Chicago/AP style, typing 60-65 wpm, proofing, trafficking (publishing, not narcotics … would I be trolling the Web for a job if that were the case??), Quark XPress, Adobe, Mac </a:t>
            </a:r>
            <a:r>
              <a:rPr lang="en-GB" sz="2000" dirty="0" err="1"/>
              <a:t>OSX</a:t>
            </a:r>
            <a:r>
              <a:rPr lang="en-GB" sz="2000" dirty="0"/>
              <a:t> and MS Office, usage of FTP protocols, sending and receiving Web content, Outlook, and working on intense deadlines. (Only "average" @ Excel.)</a:t>
            </a:r>
            <a:br>
              <a:rPr lang="en-GB" sz="2000" dirty="0"/>
            </a:br>
            <a:r>
              <a:rPr lang="en-GB" sz="2000" dirty="0"/>
              <a:t>What I’m incapable of: HTML.</a:t>
            </a:r>
            <a:br>
              <a:rPr lang="en-GB" sz="2000" dirty="0"/>
            </a:br>
            <a:r>
              <a:rPr lang="en-GB" sz="2000" dirty="0"/>
              <a:t>I’m sick of writing these "pedestrian" cover letters; you’re sick of reading them. I won’t gush with some sanctimonious speech about your company; I apply to companies only for whom I’m interested in working.</a:t>
            </a:r>
            <a:br>
              <a:rPr lang="en-GB" sz="2000" dirty="0"/>
            </a:br>
            <a:r>
              <a:rPr lang="en-GB" sz="2000" dirty="0"/>
              <a:t>Thank you for your time and consideration, and I look forward to hearing from you.</a:t>
            </a:r>
          </a:p>
        </p:txBody>
      </p:sp>
      <p:graphicFrame>
        <p:nvGraphicFramePr>
          <p:cNvPr id="6" name="Text Placeholder 2">
            <a:extLst>
              <a:ext uri="{FF2B5EF4-FFF2-40B4-BE49-F238E27FC236}">
                <a16:creationId xmlns:a16="http://schemas.microsoft.com/office/drawing/2014/main" id="{B87628A5-CDD0-84B1-4023-4E43577B6ADB}"/>
              </a:ext>
            </a:extLst>
          </p:cNvPr>
          <p:cNvGraphicFramePr/>
          <p:nvPr>
            <p:extLst>
              <p:ext uri="{D42A27DB-BD31-4B8C-83A1-F6EECF244321}">
                <p14:modId xmlns:p14="http://schemas.microsoft.com/office/powerpoint/2010/main" val="630973332"/>
              </p:ext>
            </p:extLst>
          </p:nvPr>
        </p:nvGraphicFramePr>
        <p:xfrm>
          <a:off x="736600" y="1243012"/>
          <a:ext cx="4254500" cy="437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CD260FF-919F-0C45-3CC2-623CB62B93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64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7CB78-DC79-4EA7-5B6E-B7250E154D9B}"/>
              </a:ext>
            </a:extLst>
          </p:cNvPr>
          <p:cNvSpPr>
            <a:spLocks noGrp="1"/>
          </p:cNvSpPr>
          <p:nvPr>
            <p:ph type="body" idx="1"/>
          </p:nvPr>
        </p:nvSpPr>
        <p:spPr>
          <a:xfrm>
            <a:off x="317499" y="274637"/>
            <a:ext cx="5680075" cy="447675"/>
          </a:xfrm>
        </p:spPr>
        <p:txBody>
          <a:bodyPr>
            <a:normAutofit fontScale="85000" lnSpcReduction="20000"/>
          </a:bodyPr>
          <a:lstStyle/>
          <a:p>
            <a:pPr marL="12700" indent="-12700"/>
            <a:r>
              <a:rPr lang="en-GB" dirty="0"/>
              <a:t>Application letter: Advertisement 1</a:t>
            </a:r>
            <a:endParaRPr lang="af-ZA" dirty="0"/>
          </a:p>
        </p:txBody>
      </p:sp>
      <p:sp>
        <p:nvSpPr>
          <p:cNvPr id="4" name="Text Placeholder 3">
            <a:extLst>
              <a:ext uri="{FF2B5EF4-FFF2-40B4-BE49-F238E27FC236}">
                <a16:creationId xmlns:a16="http://schemas.microsoft.com/office/drawing/2014/main" id="{C5A19AEE-6736-ADF6-2B42-A9570634A243}"/>
              </a:ext>
            </a:extLst>
          </p:cNvPr>
          <p:cNvSpPr>
            <a:spLocks noGrp="1"/>
          </p:cNvSpPr>
          <p:nvPr>
            <p:ph type="body" idx="2"/>
          </p:nvPr>
        </p:nvSpPr>
        <p:spPr>
          <a:xfrm>
            <a:off x="317500" y="722312"/>
            <a:ext cx="5680075" cy="5957888"/>
          </a:xfrm>
          <a:solidFill>
            <a:schemeClr val="bg2">
              <a:lumMod val="20000"/>
              <a:lumOff val="80000"/>
            </a:schemeClr>
          </a:solidFill>
        </p:spPr>
        <p:txBody>
          <a:bodyPr>
            <a:normAutofit fontScale="92500" lnSpcReduction="10000"/>
          </a:bodyPr>
          <a:lstStyle/>
          <a:p>
            <a:pPr marL="3771900" lvl="8" indent="0">
              <a:buNone/>
            </a:pPr>
            <a:r>
              <a:rPr lang="en-GB" sz="1300" dirty="0"/>
              <a:t>Sarah van Wyk</a:t>
            </a:r>
            <a:br>
              <a:rPr lang="en-GB" sz="1300" dirty="0"/>
            </a:br>
            <a:r>
              <a:rPr lang="en-GB" sz="1300" dirty="0"/>
              <a:t>1 </a:t>
            </a:r>
            <a:r>
              <a:rPr lang="en-GB" sz="1300" dirty="0" err="1"/>
              <a:t>Teralift</a:t>
            </a:r>
            <a:r>
              <a:rPr lang="en-GB" sz="1300" dirty="0"/>
              <a:t> Road</a:t>
            </a:r>
            <a:br>
              <a:rPr lang="en-GB" sz="1300" dirty="0"/>
            </a:br>
            <a:r>
              <a:rPr lang="en-GB" sz="1300" dirty="0"/>
              <a:t>Cape Town, Western Cape</a:t>
            </a:r>
          </a:p>
          <a:p>
            <a:pPr marL="3771900" lvl="8" indent="0">
              <a:buNone/>
            </a:pPr>
            <a:r>
              <a:rPr lang="en-GB" sz="1300" dirty="0"/>
              <a:t>01 September 2026</a:t>
            </a:r>
          </a:p>
          <a:p>
            <a:pPr marL="114300" indent="0">
              <a:buNone/>
            </a:pPr>
            <a:r>
              <a:rPr lang="en-GB" sz="1500" dirty="0"/>
              <a:t>The principal</a:t>
            </a:r>
            <a:br>
              <a:rPr lang="en-GB" sz="1500" dirty="0"/>
            </a:br>
            <a:r>
              <a:rPr lang="en-GB" sz="1500" dirty="0"/>
              <a:t>Pietermaritzburg High School</a:t>
            </a:r>
            <a:br>
              <a:rPr lang="en-GB" sz="1500" dirty="0"/>
            </a:br>
            <a:r>
              <a:rPr lang="en-GB" sz="1500" dirty="0"/>
              <a:t>Pietermaritzburg, KZN</a:t>
            </a:r>
          </a:p>
          <a:p>
            <a:pPr marL="114300" indent="0">
              <a:buNone/>
            </a:pPr>
            <a:r>
              <a:rPr lang="en-GB" sz="1500" dirty="0"/>
              <a:t>Dear sir/ madam</a:t>
            </a:r>
          </a:p>
          <a:p>
            <a:pPr marL="114300" indent="0">
              <a:buNone/>
            </a:pPr>
            <a:r>
              <a:rPr lang="en-GB" sz="1500" dirty="0"/>
              <a:t>I am writing to express my interest in the position of PE &amp; Life Orientation Teacher at Pietermaritzburg High School, starting January 2027.</a:t>
            </a:r>
          </a:p>
          <a:p>
            <a:pPr marL="114300" indent="0">
              <a:buNone/>
            </a:pPr>
            <a:r>
              <a:rPr lang="en-GB" sz="1500" dirty="0"/>
              <a:t>I hold a Bachelor of Education in Senior/FET Phase, specialising in Life Orientation and Physical Education, and I am a registered member of SACE. My training has equipped me with strong classroom management skills and a holistic approach to teaching.</a:t>
            </a:r>
          </a:p>
          <a:p>
            <a:pPr marL="114300" indent="0">
              <a:buNone/>
            </a:pPr>
            <a:r>
              <a:rPr lang="en-GB" sz="1500" dirty="0"/>
              <a:t>In addition to my academic experience, I have coached girls’ hockey at both school and club level, which has helped me foster teamwork, discipline and resilience among learners.</a:t>
            </a:r>
          </a:p>
          <a:p>
            <a:pPr marL="114300" indent="0">
              <a:buNone/>
            </a:pPr>
            <a:r>
              <a:rPr lang="en-GB" sz="1500" dirty="0"/>
              <a:t>I am a confident communicator and team player, committed to learner wellbeing and enthusiastic about contributing to your school’s sports culture.</a:t>
            </a:r>
          </a:p>
          <a:p>
            <a:pPr marL="114300" indent="0">
              <a:buNone/>
            </a:pPr>
            <a:r>
              <a:rPr lang="en-GB" sz="1500" dirty="0"/>
              <a:t>I have attached my CV and would welcome the opportunity to discuss my experience further.</a:t>
            </a:r>
          </a:p>
          <a:p>
            <a:pPr marL="114300" indent="0">
              <a:buNone/>
            </a:pPr>
            <a:r>
              <a:rPr lang="en-GB" sz="1500" dirty="0"/>
              <a:t>Thank you for considering my application.</a:t>
            </a:r>
          </a:p>
          <a:p>
            <a:pPr marL="114300" indent="0">
              <a:buNone/>
            </a:pPr>
            <a:r>
              <a:rPr lang="en-GB" sz="1500" dirty="0"/>
              <a:t>Warm regards</a:t>
            </a:r>
            <a:br>
              <a:rPr lang="en-GB" sz="1500" dirty="0"/>
            </a:br>
            <a:r>
              <a:rPr lang="en-GB" sz="1500" dirty="0"/>
              <a:t>Sarah van Wyk</a:t>
            </a:r>
            <a:br>
              <a:rPr lang="en-GB" sz="1500" dirty="0"/>
            </a:br>
            <a:r>
              <a:rPr lang="en-GB" sz="1500" dirty="0"/>
              <a:t>s.vanwyk@email.com</a:t>
            </a:r>
            <a:br>
              <a:rPr lang="en-GB" sz="1500" dirty="0"/>
            </a:br>
            <a:r>
              <a:rPr lang="en-GB" sz="1500" dirty="0"/>
              <a:t>082 3456789</a:t>
            </a:r>
          </a:p>
        </p:txBody>
      </p:sp>
      <p:sp>
        <p:nvSpPr>
          <p:cNvPr id="5" name="Text Placeholder 4">
            <a:extLst>
              <a:ext uri="{FF2B5EF4-FFF2-40B4-BE49-F238E27FC236}">
                <a16:creationId xmlns:a16="http://schemas.microsoft.com/office/drawing/2014/main" id="{FC9432D2-7B39-C108-B794-371A39BE6C5A}"/>
              </a:ext>
            </a:extLst>
          </p:cNvPr>
          <p:cNvSpPr>
            <a:spLocks noGrp="1"/>
          </p:cNvSpPr>
          <p:nvPr>
            <p:ph type="body" idx="3"/>
          </p:nvPr>
        </p:nvSpPr>
        <p:spPr>
          <a:xfrm>
            <a:off x="6299200" y="238917"/>
            <a:ext cx="5183188" cy="447675"/>
          </a:xfrm>
        </p:spPr>
        <p:txBody>
          <a:bodyPr>
            <a:normAutofit fontScale="85000" lnSpcReduction="20000"/>
          </a:bodyPr>
          <a:lstStyle/>
          <a:p>
            <a:pPr marL="12700" indent="-12700"/>
            <a:r>
              <a:rPr lang="en-GB" dirty="0"/>
              <a:t>Application letter: Advertisement 2</a:t>
            </a:r>
            <a:endParaRPr lang="af-ZA" dirty="0"/>
          </a:p>
        </p:txBody>
      </p:sp>
      <p:sp>
        <p:nvSpPr>
          <p:cNvPr id="6" name="Text Placeholder 5">
            <a:extLst>
              <a:ext uri="{FF2B5EF4-FFF2-40B4-BE49-F238E27FC236}">
                <a16:creationId xmlns:a16="http://schemas.microsoft.com/office/drawing/2014/main" id="{A9B7FBE7-23D3-C90B-C767-8AFC1FDD4B37}"/>
              </a:ext>
            </a:extLst>
          </p:cNvPr>
          <p:cNvSpPr>
            <a:spLocks noGrp="1"/>
          </p:cNvSpPr>
          <p:nvPr>
            <p:ph type="body" idx="4"/>
          </p:nvPr>
        </p:nvSpPr>
        <p:spPr>
          <a:xfrm>
            <a:off x="6172200" y="686592"/>
            <a:ext cx="5702300" cy="5993608"/>
          </a:xfrm>
          <a:solidFill>
            <a:schemeClr val="bg2">
              <a:lumMod val="40000"/>
              <a:lumOff val="60000"/>
            </a:schemeClr>
          </a:solidFill>
        </p:spPr>
        <p:txBody>
          <a:bodyPr>
            <a:normAutofit fontScale="55000" lnSpcReduction="20000"/>
          </a:bodyPr>
          <a:lstStyle/>
          <a:p>
            <a:pPr marL="3587750" lvl="8" indent="0">
              <a:lnSpc>
                <a:spcPct val="120000"/>
              </a:lnSpc>
              <a:buNone/>
            </a:pPr>
            <a:r>
              <a:rPr lang="en-GB" sz="2600" dirty="0"/>
              <a:t>5 Lupin Seed Street</a:t>
            </a:r>
            <a:br>
              <a:rPr lang="en-GB" sz="2600" dirty="0"/>
            </a:br>
            <a:r>
              <a:rPr lang="en-GB" sz="2600" dirty="0"/>
              <a:t>Springs, Gauteng</a:t>
            </a:r>
          </a:p>
          <a:p>
            <a:pPr marL="114300" indent="0">
              <a:lnSpc>
                <a:spcPct val="120000"/>
              </a:lnSpc>
              <a:buNone/>
            </a:pPr>
            <a:r>
              <a:rPr lang="en-GB" sz="2900" dirty="0"/>
              <a:t>4 August 202</a:t>
            </a:r>
          </a:p>
          <a:p>
            <a:pPr marL="114300" indent="0">
              <a:lnSpc>
                <a:spcPct val="120000"/>
              </a:lnSpc>
              <a:buNone/>
            </a:pPr>
            <a:r>
              <a:rPr lang="en-GB" sz="2900" dirty="0"/>
              <a:t>Dear HR Manager</a:t>
            </a:r>
          </a:p>
          <a:p>
            <a:pPr marL="114300" indent="0">
              <a:lnSpc>
                <a:spcPct val="120000"/>
              </a:lnSpc>
              <a:buNone/>
            </a:pPr>
            <a:r>
              <a:rPr lang="en-GB" sz="2900" dirty="0"/>
              <a:t>I am applying for the position of Gaming Designer at Robot+ Studios, as advertised online.</a:t>
            </a:r>
          </a:p>
          <a:p>
            <a:pPr marL="114300" indent="0">
              <a:lnSpc>
                <a:spcPct val="120000"/>
              </a:lnSpc>
              <a:buNone/>
            </a:pPr>
            <a:r>
              <a:rPr lang="en-GB" sz="2900" dirty="0"/>
              <a:t>I bring a strong foundation in animation, storytelling and creative design. My experience includes developing visual concepts, character designs and interactive elements for digital platforms. I am passionate about creating engaging user experiences and contributing to innovative projects.</a:t>
            </a:r>
          </a:p>
          <a:p>
            <a:pPr marL="114300" indent="0">
              <a:lnSpc>
                <a:spcPct val="120000"/>
              </a:lnSpc>
              <a:buNone/>
            </a:pPr>
            <a:r>
              <a:rPr lang="en-GB" sz="2900" dirty="0"/>
              <a:t>I am proficient in design software and have worked on various creative projects that required attention to detail, problem-solving and collaboration.</a:t>
            </a:r>
          </a:p>
          <a:p>
            <a:pPr marL="114300" indent="0">
              <a:lnSpc>
                <a:spcPct val="120000"/>
              </a:lnSpc>
              <a:buNone/>
            </a:pPr>
            <a:r>
              <a:rPr lang="en-GB" sz="2900" dirty="0"/>
              <a:t>I have attached my CV for your review and would appreciate the opportunity to discuss how my skills can contribute to your team.</a:t>
            </a:r>
          </a:p>
          <a:p>
            <a:pPr marL="114300" indent="0">
              <a:lnSpc>
                <a:spcPct val="120000"/>
              </a:lnSpc>
              <a:buNone/>
            </a:pPr>
            <a:r>
              <a:rPr lang="en-GB" sz="2900" dirty="0"/>
              <a:t>Thank you for your consideration.</a:t>
            </a:r>
          </a:p>
          <a:p>
            <a:pPr marL="114300" indent="0">
              <a:lnSpc>
                <a:spcPct val="120000"/>
              </a:lnSpc>
              <a:buNone/>
            </a:pPr>
            <a:r>
              <a:rPr lang="en-GB" sz="2900" dirty="0"/>
              <a:t>Warm regards</a:t>
            </a:r>
            <a:br>
              <a:rPr lang="en-GB" sz="2900" dirty="0"/>
            </a:br>
            <a:r>
              <a:rPr lang="en-GB" sz="2900" dirty="0" err="1"/>
              <a:t>Tsepo</a:t>
            </a:r>
            <a:r>
              <a:rPr lang="en-GB" sz="2900" dirty="0"/>
              <a:t> Mfecane</a:t>
            </a:r>
          </a:p>
          <a:p>
            <a:pPr marL="114300" indent="0">
              <a:buNone/>
            </a:pPr>
            <a:endParaRPr lang="af-ZA" dirty="0"/>
          </a:p>
        </p:txBody>
      </p:sp>
      <p:pic>
        <p:nvPicPr>
          <p:cNvPr id="7" name="Picture 6">
            <a:extLst>
              <a:ext uri="{FF2B5EF4-FFF2-40B4-BE49-F238E27FC236}">
                <a16:creationId xmlns:a16="http://schemas.microsoft.com/office/drawing/2014/main" id="{479AAF1A-9443-C13D-E331-EBC1AB93D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72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764C-1A8B-FE56-0B79-B08CA4A3BD16}"/>
              </a:ext>
            </a:extLst>
          </p:cNvPr>
          <p:cNvSpPr>
            <a:spLocks noGrp="1"/>
          </p:cNvSpPr>
          <p:nvPr>
            <p:ph type="title"/>
          </p:nvPr>
        </p:nvSpPr>
        <p:spPr>
          <a:xfrm>
            <a:off x="6823878" y="741392"/>
            <a:ext cx="4491821" cy="705444"/>
          </a:xfrm>
        </p:spPr>
        <p:txBody>
          <a:bodyPr anchor="b">
            <a:normAutofit/>
          </a:bodyPr>
          <a:lstStyle/>
          <a:p>
            <a:r>
              <a:rPr lang="af-ZA" sz="3200"/>
              <a:t>Good application letters</a:t>
            </a:r>
          </a:p>
        </p:txBody>
      </p:sp>
      <p:pic>
        <p:nvPicPr>
          <p:cNvPr id="7" name="Picture 6">
            <a:extLst>
              <a:ext uri="{FF2B5EF4-FFF2-40B4-BE49-F238E27FC236}">
                <a16:creationId xmlns:a16="http://schemas.microsoft.com/office/drawing/2014/main" id="{2361EF95-9D86-3EA5-3097-81D1B2199EF3}"/>
              </a:ext>
            </a:extLst>
          </p:cNvPr>
          <p:cNvPicPr>
            <a:picLocks noChangeAspect="1"/>
          </p:cNvPicPr>
          <p:nvPr/>
        </p:nvPicPr>
        <p:blipFill>
          <a:blip r:embed="rId3"/>
          <a:srcRect l="6949" r="33941"/>
          <a:stretch>
            <a:fillRect/>
          </a:stretch>
        </p:blipFill>
        <p:spPr>
          <a:xfrm>
            <a:off x="20" y="10"/>
            <a:ext cx="6095980" cy="6857990"/>
          </a:xfrm>
          <a:prstGeom prst="rect">
            <a:avLst/>
          </a:prstGeom>
        </p:spPr>
      </p:pic>
      <p:grpSp>
        <p:nvGrpSpPr>
          <p:cNvPr id="18" name="Group 17">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9" name="Rectangle 18">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559C3712-629E-1BF5-31B5-41018D94E980}"/>
              </a:ext>
            </a:extLst>
          </p:cNvPr>
          <p:cNvSpPr>
            <a:spLocks noGrp="1"/>
          </p:cNvSpPr>
          <p:nvPr>
            <p:ph type="body" idx="1"/>
          </p:nvPr>
        </p:nvSpPr>
        <p:spPr>
          <a:xfrm>
            <a:off x="6823878" y="1446836"/>
            <a:ext cx="4491820" cy="4534472"/>
          </a:xfrm>
        </p:spPr>
        <p:txBody>
          <a:bodyPr anchor="t">
            <a:normAutofit/>
          </a:bodyPr>
          <a:lstStyle/>
          <a:p>
            <a:pPr lvl="0"/>
            <a:r>
              <a:rPr lang="en-ZA" sz="1800" dirty="0"/>
              <a:t>Type your letter neatly </a:t>
            </a:r>
          </a:p>
          <a:p>
            <a:pPr lvl="0"/>
            <a:r>
              <a:rPr lang="en-ZA" sz="1800" dirty="0"/>
              <a:t>Use the correct formal letter format</a:t>
            </a:r>
          </a:p>
          <a:p>
            <a:pPr lvl="0"/>
            <a:r>
              <a:rPr lang="en-ZA" sz="1800" dirty="0"/>
              <a:t>Clearly state the job you are applying for </a:t>
            </a:r>
          </a:p>
          <a:p>
            <a:pPr lvl="0"/>
            <a:r>
              <a:rPr lang="en-ZA" sz="1800" dirty="0"/>
              <a:t>Highlight your relevant skills and values</a:t>
            </a:r>
            <a:endParaRPr lang="af-ZA" sz="1800" dirty="0"/>
          </a:p>
          <a:p>
            <a:pPr lvl="0"/>
            <a:r>
              <a:rPr lang="en-ZA" sz="1800" dirty="0"/>
              <a:t>Include relevant experience</a:t>
            </a:r>
          </a:p>
          <a:p>
            <a:pPr lvl="0"/>
            <a:r>
              <a:rPr lang="en-ZA" sz="1800" dirty="0"/>
              <a:t>Mention that your CV is attached</a:t>
            </a:r>
          </a:p>
          <a:p>
            <a:pPr lvl="0"/>
            <a:r>
              <a:rPr lang="en-ZA" sz="1800" dirty="0"/>
              <a:t>Address the letter to the correct person </a:t>
            </a:r>
          </a:p>
          <a:p>
            <a:pPr lvl="0"/>
            <a:r>
              <a:rPr lang="en-ZA" sz="1800" dirty="0"/>
              <a:t>Keep your content relevant </a:t>
            </a:r>
          </a:p>
          <a:p>
            <a:pPr lvl="0"/>
            <a:r>
              <a:rPr lang="en-ZA" sz="1800" dirty="0"/>
              <a:t>Support your claims with examples</a:t>
            </a:r>
          </a:p>
          <a:p>
            <a:pPr lvl="0"/>
            <a:r>
              <a:rPr lang="en-ZA" sz="1800" dirty="0"/>
              <a:t>Use formal language and tone</a:t>
            </a:r>
            <a:endParaRPr lang="af-ZA" sz="1800" dirty="0"/>
          </a:p>
        </p:txBody>
      </p:sp>
      <p:sp>
        <p:nvSpPr>
          <p:cNvPr id="10" name="TextBox 9">
            <a:extLst>
              <a:ext uri="{FF2B5EF4-FFF2-40B4-BE49-F238E27FC236}">
                <a16:creationId xmlns:a16="http://schemas.microsoft.com/office/drawing/2014/main" id="{5DA0B727-422D-8206-0BD6-FC6510A83EC8}"/>
              </a:ext>
            </a:extLst>
          </p:cNvPr>
          <p:cNvSpPr txBox="1"/>
          <p:nvPr/>
        </p:nvSpPr>
        <p:spPr>
          <a:xfrm>
            <a:off x="6823878" y="5981308"/>
            <a:ext cx="4491820" cy="369332"/>
          </a:xfrm>
          <a:prstGeom prst="rect">
            <a:avLst/>
          </a:prstGeom>
          <a:solidFill>
            <a:schemeClr val="accent2">
              <a:lumMod val="40000"/>
              <a:lumOff val="60000"/>
            </a:schemeClr>
          </a:solidFill>
        </p:spPr>
        <p:txBody>
          <a:bodyPr wrap="square">
            <a:spAutoFit/>
          </a:bodyPr>
          <a:lstStyle/>
          <a:p>
            <a:pPr algn="ctr"/>
            <a:r>
              <a:rPr lang="en-GB" sz="1800" dirty="0"/>
              <a:t>Introduce yourself (don’t repeat your CV)</a:t>
            </a:r>
            <a:endParaRPr lang="af-ZA" sz="1800" dirty="0"/>
          </a:p>
        </p:txBody>
      </p:sp>
      <p:pic>
        <p:nvPicPr>
          <p:cNvPr id="12" name="Picture 11">
            <a:extLst>
              <a:ext uri="{FF2B5EF4-FFF2-40B4-BE49-F238E27FC236}">
                <a16:creationId xmlns:a16="http://schemas.microsoft.com/office/drawing/2014/main" id="{1A6032DC-76DA-3955-2A55-78C2A0036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59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C2251-2E0A-9DA1-3FE7-C876F43D5078}"/>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31BA48-BE8E-7D61-D0C4-FBA0CDDF5355}"/>
              </a:ext>
            </a:extLst>
          </p:cNvPr>
          <p:cNvSpPr>
            <a:spLocks noGrp="1"/>
          </p:cNvSpPr>
          <p:nvPr>
            <p:ph type="title"/>
          </p:nvPr>
        </p:nvSpPr>
        <p:spPr/>
        <p:txBody>
          <a:bodyPr/>
          <a:lstStyle/>
          <a:p>
            <a:r>
              <a:rPr lang="af-ZA" b="1" dirty="0" err="1"/>
              <a:t>Application</a:t>
            </a:r>
            <a:r>
              <a:rPr lang="af-ZA" b="1" dirty="0"/>
              <a:t> </a:t>
            </a:r>
            <a:r>
              <a:rPr lang="af-ZA" b="1" dirty="0" err="1"/>
              <a:t>forms</a:t>
            </a:r>
            <a:endParaRPr lang="af-ZA" b="1" dirty="0"/>
          </a:p>
        </p:txBody>
      </p:sp>
      <p:sp>
        <p:nvSpPr>
          <p:cNvPr id="3" name="Text Placeholder 2">
            <a:extLst>
              <a:ext uri="{FF2B5EF4-FFF2-40B4-BE49-F238E27FC236}">
                <a16:creationId xmlns:a16="http://schemas.microsoft.com/office/drawing/2014/main" id="{029C26D9-F591-133A-59C0-523EC04F1542}"/>
              </a:ext>
            </a:extLst>
          </p:cNvPr>
          <p:cNvSpPr>
            <a:spLocks noGrp="1"/>
          </p:cNvSpPr>
          <p:nvPr>
            <p:ph type="body" idx="1"/>
          </p:nvPr>
        </p:nvSpPr>
        <p:spPr>
          <a:solidFill>
            <a:srgbClr val="D6DCE5">
              <a:alpha val="60000"/>
            </a:srgbClr>
          </a:solidFill>
        </p:spPr>
        <p:txBody>
          <a:bodyPr/>
          <a:lstStyle/>
          <a:p>
            <a:r>
              <a:rPr lang="en-GB" sz="4000" dirty="0"/>
              <a:t>Submit before the closing date </a:t>
            </a:r>
          </a:p>
          <a:p>
            <a:r>
              <a:rPr lang="en-GB" sz="4000" dirty="0"/>
              <a:t>Include all required documents </a:t>
            </a:r>
          </a:p>
          <a:p>
            <a:r>
              <a:rPr lang="en-GB" sz="4000" dirty="0"/>
              <a:t>Be honest and accurate </a:t>
            </a:r>
          </a:p>
          <a:p>
            <a:r>
              <a:rPr lang="en-GB" sz="4000" dirty="0"/>
              <a:t>Check spelling and neatness </a:t>
            </a:r>
          </a:p>
          <a:p>
            <a:r>
              <a:rPr lang="en-GB" sz="4000" dirty="0"/>
              <a:t>Follow instructions carefully </a:t>
            </a:r>
          </a:p>
          <a:p>
            <a:r>
              <a:rPr lang="en-GB" sz="4000" dirty="0"/>
              <a:t>Keep a copy of your application</a:t>
            </a:r>
          </a:p>
          <a:p>
            <a:endParaRPr lang="af-ZA" dirty="0"/>
          </a:p>
        </p:txBody>
      </p:sp>
      <p:pic>
        <p:nvPicPr>
          <p:cNvPr id="6" name="Picture 5">
            <a:extLst>
              <a:ext uri="{FF2B5EF4-FFF2-40B4-BE49-F238E27FC236}">
                <a16:creationId xmlns:a16="http://schemas.microsoft.com/office/drawing/2014/main" id="{1CA8AD29-8988-8EBE-D57D-BCBB8A0A8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17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6"/>
          <p:cNvSpPr/>
          <p:nvPr/>
        </p:nvSpPr>
        <p:spPr>
          <a:xfrm>
            <a:off x="625033" y="384858"/>
            <a:ext cx="9525964" cy="110795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ZA" sz="6600" b="1" i="0" u="none" strike="noStrike" cap="none" dirty="0">
                <a:solidFill>
                  <a:schemeClr val="dk1"/>
                </a:solidFill>
                <a:latin typeface="Arial"/>
                <a:ea typeface="Arial"/>
                <a:cs typeface="Arial"/>
                <a:sym typeface="Arial"/>
              </a:rPr>
              <a:t>3-2-1 Reflection</a:t>
            </a:r>
            <a:endParaRPr sz="1100" b="1" dirty="0"/>
          </a:p>
        </p:txBody>
      </p:sp>
      <p:pic>
        <p:nvPicPr>
          <p:cNvPr id="2" name="Picture 1">
            <a:extLst>
              <a:ext uri="{FF2B5EF4-FFF2-40B4-BE49-F238E27FC236}">
                <a16:creationId xmlns:a16="http://schemas.microsoft.com/office/drawing/2014/main" id="{2ED96E65-6059-04B3-A70F-4526EC042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BD27D8-E353-4896-80F6-A39ABB1A2C36}">
  <ds:schemaRef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b9f929ee-2ccc-426b-9fd2-932361bc865d"/>
    <ds:schemaRef ds:uri="3caab635-9527-4657-a12f-8c668acf6cb5"/>
    <ds:schemaRef ds:uri="http://purl.org/dc/terms/"/>
  </ds:schemaRefs>
</ds:datastoreItem>
</file>

<file path=customXml/itemProps2.xml><?xml version="1.0" encoding="utf-8"?>
<ds:datastoreItem xmlns:ds="http://schemas.openxmlformats.org/officeDocument/2006/customXml" ds:itemID="{23CB1677-041B-427C-A652-A99B8DC8C64D}">
  <ds:schemaRefs>
    <ds:schemaRef ds:uri="http://schemas.microsoft.com/sharepoint/v3/contenttype/forms"/>
  </ds:schemaRefs>
</ds:datastoreItem>
</file>

<file path=customXml/itemProps3.xml><?xml version="1.0" encoding="utf-8"?>
<ds:datastoreItem xmlns:ds="http://schemas.openxmlformats.org/officeDocument/2006/customXml" ds:itemID="{639CE210-EA94-42C3-8A25-9432BF5C5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TotalTime>
  <Words>2606</Words>
  <Application>Microsoft Office PowerPoint</Application>
  <PresentationFormat>Widescreen</PresentationFormat>
  <Paragraphs>206</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Symbol</vt:lpstr>
      <vt:lpstr>Times New Roman</vt:lpstr>
      <vt:lpstr>Wingdings</vt:lpstr>
      <vt:lpstr>Office Theme</vt:lpstr>
      <vt:lpstr>Grade 11</vt:lpstr>
      <vt:lpstr>By the end of the lesson, you should be able to:</vt:lpstr>
      <vt:lpstr>Where can you find jobs?</vt:lpstr>
      <vt:lpstr>Key information on job advertisements</vt:lpstr>
      <vt:lpstr>Application letter</vt:lpstr>
      <vt:lpstr>PowerPoint Presentation</vt:lpstr>
      <vt:lpstr>Good application letters</vt:lpstr>
      <vt:lpstr>Application forms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LEIGH-ANN PRINGLE</dc:creator>
  <cp:lastModifiedBy>Megan Botes</cp:lastModifiedBy>
  <cp:revision>2</cp:revision>
  <dcterms:created xsi:type="dcterms:W3CDTF">2021-02-27T11:19:06Z</dcterms:created>
  <dcterms:modified xsi:type="dcterms:W3CDTF">2026-06-07T13:47:21Z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