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5" r:id="rId4"/>
  </p:sldMasterIdLst>
  <p:notesMasterIdLst>
    <p:notesMasterId r:id="rId16"/>
  </p:notesMasterIdLst>
  <p:sldIdLst>
    <p:sldId id="284" r:id="rId5"/>
    <p:sldId id="285" r:id="rId6"/>
    <p:sldId id="286" r:id="rId7"/>
    <p:sldId id="287" r:id="rId8"/>
    <p:sldId id="288" r:id="rId9"/>
    <p:sldId id="289" r:id="rId10"/>
    <p:sldId id="290" r:id="rId11"/>
    <p:sldId id="291" r:id="rId12"/>
    <p:sldId id="292" r:id="rId13"/>
    <p:sldId id="293" r:id="rId14"/>
    <p:sldId id="294" r:id="rId15"/>
  </p:sldIdLst>
  <p:sldSz cx="9144000" cy="5143500" type="screen16x9"/>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9437158-B3C0-4E56-8A07-4E758ADC8105}">
  <a:tblStyle styleId="{19437158-B3C0-4E56-8A07-4E758ADC810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585" autoAdjust="0"/>
  </p:normalViewPr>
  <p:slideViewPr>
    <p:cSldViewPr snapToGrid="0">
      <p:cViewPr varScale="1">
        <p:scale>
          <a:sx n="74" d="100"/>
          <a:sy n="74" d="100"/>
        </p:scale>
        <p:origin x="164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custSel modSld">
      <pc:chgData name="Megan Botes" userId="70568131-745a-489b-b4fe-9e78c579dd6d" providerId="ADAL" clId="{E3DEF142-CC7A-44CA-B5B4-48BABF1A3E75}" dt="2026-06-12T07:37:06.345" v="38" actId="403"/>
      <pc:docMkLst>
        <pc:docMk/>
      </pc:docMkLst>
      <pc:sldChg chg="modNotesTx">
        <pc:chgData name="Megan Botes" userId="70568131-745a-489b-b4fe-9e78c579dd6d" providerId="ADAL" clId="{E3DEF142-CC7A-44CA-B5B4-48BABF1A3E75}" dt="2026-06-12T07:35:33.430" v="0" actId="6549"/>
        <pc:sldMkLst>
          <pc:docMk/>
          <pc:sldMk cId="567540638" sldId="284"/>
        </pc:sldMkLst>
      </pc:sldChg>
      <pc:sldChg chg="modSp mod">
        <pc:chgData name="Megan Botes" userId="70568131-745a-489b-b4fe-9e78c579dd6d" providerId="ADAL" clId="{E3DEF142-CC7A-44CA-B5B4-48BABF1A3E75}" dt="2026-06-12T07:36:21.701" v="2" actId="20577"/>
        <pc:sldMkLst>
          <pc:docMk/>
          <pc:sldMk cId="2510510422" sldId="286"/>
        </pc:sldMkLst>
        <pc:spChg chg="mod">
          <ac:chgData name="Megan Botes" userId="70568131-745a-489b-b4fe-9e78c579dd6d" providerId="ADAL" clId="{E3DEF142-CC7A-44CA-B5B4-48BABF1A3E75}" dt="2026-06-12T07:36:21.701" v="2" actId="20577"/>
          <ac:spMkLst>
            <pc:docMk/>
            <pc:sldMk cId="2510510422" sldId="286"/>
            <ac:spMk id="6" creationId="{E430CEEA-55F5-7C17-1D07-B3E1041BD1D0}"/>
          </ac:spMkLst>
        </pc:spChg>
      </pc:sldChg>
      <pc:sldChg chg="modSp mod">
        <pc:chgData name="Megan Botes" userId="70568131-745a-489b-b4fe-9e78c579dd6d" providerId="ADAL" clId="{E3DEF142-CC7A-44CA-B5B4-48BABF1A3E75}" dt="2026-06-12T07:37:06.345" v="38" actId="403"/>
        <pc:sldMkLst>
          <pc:docMk/>
          <pc:sldMk cId="2786283672" sldId="290"/>
        </pc:sldMkLst>
        <pc:graphicFrameChg chg="modGraphic">
          <ac:chgData name="Megan Botes" userId="70568131-745a-489b-b4fe-9e78c579dd6d" providerId="ADAL" clId="{E3DEF142-CC7A-44CA-B5B4-48BABF1A3E75}" dt="2026-06-12T07:37:06.345" v="38" actId="403"/>
          <ac:graphicFrameMkLst>
            <pc:docMk/>
            <pc:sldMk cId="2786283672" sldId="290"/>
            <ac:graphicFrameMk id="33" creationId="{13345A3F-4B4F-D9D8-776E-9F152FA08FB3}"/>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FBD8FB-7FCE-433C-9E4D-D18AF370818D}" type="doc">
      <dgm:prSet loTypeId="urn:microsoft.com/office/officeart/2016/7/layout/BasicLinearProcessNumbered" loCatId="process" qsTypeId="urn:microsoft.com/office/officeart/2005/8/quickstyle/simple1" qsCatId="simple" csTypeId="urn:microsoft.com/office/officeart/2005/8/colors/colorful5" csCatId="colorful" phldr="1"/>
      <dgm:spPr/>
      <dgm:t>
        <a:bodyPr/>
        <a:lstStyle/>
        <a:p>
          <a:endParaRPr lang="en-US"/>
        </a:p>
      </dgm:t>
    </dgm:pt>
    <dgm:pt modelId="{F8C85A41-DBF9-4D6D-A527-64EED3A77E5E}">
      <dgm:prSet/>
      <dgm:spPr/>
      <dgm:t>
        <a:bodyPr/>
        <a:lstStyle/>
        <a:p>
          <a:r>
            <a:rPr lang="en-ZA" dirty="0"/>
            <a:t>Die term </a:t>
          </a:r>
          <a:r>
            <a:rPr lang="en-ZA" dirty="0" err="1"/>
            <a:t>menseregteskendings</a:t>
          </a:r>
          <a:r>
            <a:rPr lang="en-ZA" dirty="0"/>
            <a:t> </a:t>
          </a:r>
          <a:r>
            <a:rPr lang="en-ZA" dirty="0" err="1"/>
            <a:t>te</a:t>
          </a:r>
          <a:r>
            <a:rPr lang="en-ZA" dirty="0"/>
            <a:t> </a:t>
          </a:r>
          <a:r>
            <a:rPr lang="en-ZA" dirty="0" err="1"/>
            <a:t>definieer</a:t>
          </a:r>
          <a:r>
            <a:rPr lang="en-ZA" dirty="0"/>
            <a:t>.</a:t>
          </a:r>
          <a:endParaRPr lang="en-US" dirty="0"/>
        </a:p>
      </dgm:t>
    </dgm:pt>
    <dgm:pt modelId="{76A7C665-C076-4A5C-AF3E-B086A8744974}" type="parTrans" cxnId="{7204FC40-4272-4B49-9CDD-64A9EB87D5A5}">
      <dgm:prSet/>
      <dgm:spPr/>
      <dgm:t>
        <a:bodyPr/>
        <a:lstStyle/>
        <a:p>
          <a:endParaRPr lang="en-US"/>
        </a:p>
      </dgm:t>
    </dgm:pt>
    <dgm:pt modelId="{75733B14-7199-4B1F-9AFA-064350C8040A}" type="sibTrans" cxnId="{7204FC40-4272-4B49-9CDD-64A9EB87D5A5}">
      <dgm:prSet phldrT="1" phldr="0"/>
      <dgm:spPr/>
      <dgm:t>
        <a:bodyPr/>
        <a:lstStyle/>
        <a:p>
          <a:r>
            <a:rPr lang="en-US"/>
            <a:t>1</a:t>
          </a:r>
        </a:p>
      </dgm:t>
    </dgm:pt>
    <dgm:pt modelId="{C065487D-58F8-49DC-8993-EBED664A7A20}">
      <dgm:prSet/>
      <dgm:spPr/>
      <dgm:t>
        <a:bodyPr/>
        <a:lstStyle/>
        <a:p>
          <a:r>
            <a:rPr lang="en-ZA" dirty="0" err="1"/>
            <a:t>Voorbeelde</a:t>
          </a:r>
          <a:r>
            <a:rPr lang="en-ZA" dirty="0"/>
            <a:t> van </a:t>
          </a:r>
          <a:r>
            <a:rPr lang="en-ZA" dirty="0" err="1"/>
            <a:t>menseregteskendings</a:t>
          </a:r>
          <a:r>
            <a:rPr lang="en-ZA" dirty="0"/>
            <a:t> </a:t>
          </a:r>
          <a:r>
            <a:rPr lang="en-ZA" dirty="0" err="1"/>
            <a:t>te</a:t>
          </a:r>
          <a:r>
            <a:rPr lang="en-ZA" dirty="0"/>
            <a:t> </a:t>
          </a:r>
          <a:r>
            <a:rPr lang="en-ZA" dirty="0" err="1"/>
            <a:t>identifiseer</a:t>
          </a:r>
          <a:r>
            <a:rPr lang="en-ZA" dirty="0"/>
            <a:t>.</a:t>
          </a:r>
          <a:endParaRPr lang="en-US" dirty="0"/>
        </a:p>
      </dgm:t>
    </dgm:pt>
    <dgm:pt modelId="{24F25AED-92D8-406B-9EF2-ECEF81E9D734}" type="parTrans" cxnId="{EE651F08-4DEE-462B-9749-EB7E73AA47F6}">
      <dgm:prSet/>
      <dgm:spPr/>
      <dgm:t>
        <a:bodyPr/>
        <a:lstStyle/>
        <a:p>
          <a:endParaRPr lang="en-US"/>
        </a:p>
      </dgm:t>
    </dgm:pt>
    <dgm:pt modelId="{D2D9513E-7C58-4DCE-B5A9-4DD3F9BC6B43}" type="sibTrans" cxnId="{EE651F08-4DEE-462B-9749-EB7E73AA47F6}">
      <dgm:prSet phldrT="2" phldr="0"/>
      <dgm:spPr/>
      <dgm:t>
        <a:bodyPr/>
        <a:lstStyle/>
        <a:p>
          <a:r>
            <a:rPr lang="en-US"/>
            <a:t>2</a:t>
          </a:r>
        </a:p>
      </dgm:t>
    </dgm:pt>
    <dgm:pt modelId="{DECF667D-5C04-4041-BB26-93F4C357BB50}">
      <dgm:prSet/>
      <dgm:spPr/>
      <dgm:t>
        <a:bodyPr/>
        <a:lstStyle/>
        <a:p>
          <a:r>
            <a:rPr lang="en-ZA" dirty="0" err="1"/>
            <a:t>Teenstrategieë</a:t>
          </a:r>
          <a:r>
            <a:rPr lang="en-ZA" dirty="0"/>
            <a:t> teen </a:t>
          </a:r>
          <a:r>
            <a:rPr lang="en-ZA" dirty="0" err="1"/>
            <a:t>menseregteskendings</a:t>
          </a:r>
          <a:r>
            <a:rPr lang="en-ZA" dirty="0"/>
            <a:t> </a:t>
          </a:r>
          <a:r>
            <a:rPr lang="en-ZA" dirty="0" err="1"/>
            <a:t>te</a:t>
          </a:r>
          <a:r>
            <a:rPr lang="en-ZA" dirty="0"/>
            <a:t> </a:t>
          </a:r>
          <a:r>
            <a:rPr lang="en-ZA" dirty="0" err="1"/>
            <a:t>bespreek</a:t>
          </a:r>
          <a:r>
            <a:rPr lang="en-ZA" dirty="0"/>
            <a:t>.</a:t>
          </a:r>
          <a:endParaRPr lang="en-US" dirty="0"/>
        </a:p>
      </dgm:t>
    </dgm:pt>
    <dgm:pt modelId="{BB1BF21E-D73A-4E6B-B26B-2D03ACCDCEEA}" type="parTrans" cxnId="{A1911BCB-5D0E-4F8E-ADAB-CCC4B879DD39}">
      <dgm:prSet/>
      <dgm:spPr/>
      <dgm:t>
        <a:bodyPr/>
        <a:lstStyle/>
        <a:p>
          <a:endParaRPr lang="en-US"/>
        </a:p>
      </dgm:t>
    </dgm:pt>
    <dgm:pt modelId="{E430AEE4-2871-421D-BFFA-7B3293EC5842}" type="sibTrans" cxnId="{A1911BCB-5D0E-4F8E-ADAB-CCC4B879DD39}">
      <dgm:prSet phldrT="3" phldr="0"/>
      <dgm:spPr/>
      <dgm:t>
        <a:bodyPr/>
        <a:lstStyle/>
        <a:p>
          <a:r>
            <a:rPr lang="en-US"/>
            <a:t>3</a:t>
          </a:r>
        </a:p>
      </dgm:t>
    </dgm:pt>
    <dgm:pt modelId="{41535E43-02A7-4119-9609-6B3A04AAF15C}" type="pres">
      <dgm:prSet presAssocID="{ADFBD8FB-7FCE-433C-9E4D-D18AF370818D}" presName="Name0" presStyleCnt="0">
        <dgm:presLayoutVars>
          <dgm:animLvl val="lvl"/>
          <dgm:resizeHandles val="exact"/>
        </dgm:presLayoutVars>
      </dgm:prSet>
      <dgm:spPr/>
    </dgm:pt>
    <dgm:pt modelId="{EB6636C9-0443-4537-B68D-C2C31F11730C}" type="pres">
      <dgm:prSet presAssocID="{F8C85A41-DBF9-4D6D-A527-64EED3A77E5E}" presName="compositeNode" presStyleCnt="0">
        <dgm:presLayoutVars>
          <dgm:bulletEnabled val="1"/>
        </dgm:presLayoutVars>
      </dgm:prSet>
      <dgm:spPr/>
    </dgm:pt>
    <dgm:pt modelId="{C284DA11-B6C4-4EC5-8A02-CC47188E4B08}" type="pres">
      <dgm:prSet presAssocID="{F8C85A41-DBF9-4D6D-A527-64EED3A77E5E}" presName="bgRect" presStyleLbl="bgAccFollowNode1" presStyleIdx="0" presStyleCnt="3"/>
      <dgm:spPr/>
    </dgm:pt>
    <dgm:pt modelId="{DFC8EF04-5BA2-4D99-854F-4274682340C8}" type="pres">
      <dgm:prSet presAssocID="{75733B14-7199-4B1F-9AFA-064350C8040A}" presName="sibTransNodeCircle" presStyleLbl="alignNode1" presStyleIdx="0" presStyleCnt="6">
        <dgm:presLayoutVars>
          <dgm:chMax val="0"/>
          <dgm:bulletEnabled/>
        </dgm:presLayoutVars>
      </dgm:prSet>
      <dgm:spPr/>
    </dgm:pt>
    <dgm:pt modelId="{4407A1BA-997A-40A6-A1A5-7BFB8EA09551}" type="pres">
      <dgm:prSet presAssocID="{F8C85A41-DBF9-4D6D-A527-64EED3A77E5E}" presName="bottomLine" presStyleLbl="alignNode1" presStyleIdx="1" presStyleCnt="6">
        <dgm:presLayoutVars/>
      </dgm:prSet>
      <dgm:spPr/>
    </dgm:pt>
    <dgm:pt modelId="{16344582-A349-4C60-974E-A465120E5413}" type="pres">
      <dgm:prSet presAssocID="{F8C85A41-DBF9-4D6D-A527-64EED3A77E5E}" presName="nodeText" presStyleLbl="bgAccFollowNode1" presStyleIdx="0" presStyleCnt="3">
        <dgm:presLayoutVars>
          <dgm:bulletEnabled val="1"/>
        </dgm:presLayoutVars>
      </dgm:prSet>
      <dgm:spPr/>
    </dgm:pt>
    <dgm:pt modelId="{E1893406-14C2-46DF-8F0F-E3B53A67F1B8}" type="pres">
      <dgm:prSet presAssocID="{75733B14-7199-4B1F-9AFA-064350C8040A}" presName="sibTrans" presStyleCnt="0"/>
      <dgm:spPr/>
    </dgm:pt>
    <dgm:pt modelId="{58281E9A-82FE-4D86-AC4B-877FD0D3F1F0}" type="pres">
      <dgm:prSet presAssocID="{C065487D-58F8-49DC-8993-EBED664A7A20}" presName="compositeNode" presStyleCnt="0">
        <dgm:presLayoutVars>
          <dgm:bulletEnabled val="1"/>
        </dgm:presLayoutVars>
      </dgm:prSet>
      <dgm:spPr/>
    </dgm:pt>
    <dgm:pt modelId="{D9DE8D20-2A9D-454A-9B53-48E724C5066D}" type="pres">
      <dgm:prSet presAssocID="{C065487D-58F8-49DC-8993-EBED664A7A20}" presName="bgRect" presStyleLbl="bgAccFollowNode1" presStyleIdx="1" presStyleCnt="3"/>
      <dgm:spPr/>
    </dgm:pt>
    <dgm:pt modelId="{50F722A8-A757-4828-94E0-5C0D8D7C0787}" type="pres">
      <dgm:prSet presAssocID="{D2D9513E-7C58-4DCE-B5A9-4DD3F9BC6B43}" presName="sibTransNodeCircle" presStyleLbl="alignNode1" presStyleIdx="2" presStyleCnt="6">
        <dgm:presLayoutVars>
          <dgm:chMax val="0"/>
          <dgm:bulletEnabled/>
        </dgm:presLayoutVars>
      </dgm:prSet>
      <dgm:spPr/>
    </dgm:pt>
    <dgm:pt modelId="{661675DA-20C0-462F-8E39-4D7C176D5175}" type="pres">
      <dgm:prSet presAssocID="{C065487D-58F8-49DC-8993-EBED664A7A20}" presName="bottomLine" presStyleLbl="alignNode1" presStyleIdx="3" presStyleCnt="6">
        <dgm:presLayoutVars/>
      </dgm:prSet>
      <dgm:spPr/>
    </dgm:pt>
    <dgm:pt modelId="{D8901D7F-38E4-4B64-90E3-865374A28305}" type="pres">
      <dgm:prSet presAssocID="{C065487D-58F8-49DC-8993-EBED664A7A20}" presName="nodeText" presStyleLbl="bgAccFollowNode1" presStyleIdx="1" presStyleCnt="3">
        <dgm:presLayoutVars>
          <dgm:bulletEnabled val="1"/>
        </dgm:presLayoutVars>
      </dgm:prSet>
      <dgm:spPr/>
    </dgm:pt>
    <dgm:pt modelId="{D1152D6D-B9DC-4336-87A6-2B7A87F11073}" type="pres">
      <dgm:prSet presAssocID="{D2D9513E-7C58-4DCE-B5A9-4DD3F9BC6B43}" presName="sibTrans" presStyleCnt="0"/>
      <dgm:spPr/>
    </dgm:pt>
    <dgm:pt modelId="{8CED4E1D-F306-4F75-BD03-7C9326426303}" type="pres">
      <dgm:prSet presAssocID="{DECF667D-5C04-4041-BB26-93F4C357BB50}" presName="compositeNode" presStyleCnt="0">
        <dgm:presLayoutVars>
          <dgm:bulletEnabled val="1"/>
        </dgm:presLayoutVars>
      </dgm:prSet>
      <dgm:spPr/>
    </dgm:pt>
    <dgm:pt modelId="{2196AD2F-E4C4-4DAD-8A68-99CBC1F42A11}" type="pres">
      <dgm:prSet presAssocID="{DECF667D-5C04-4041-BB26-93F4C357BB50}" presName="bgRect" presStyleLbl="bgAccFollowNode1" presStyleIdx="2" presStyleCnt="3"/>
      <dgm:spPr/>
    </dgm:pt>
    <dgm:pt modelId="{0FC56FFA-FC85-400F-B0A9-FD8F85442B9E}" type="pres">
      <dgm:prSet presAssocID="{E430AEE4-2871-421D-BFFA-7B3293EC5842}" presName="sibTransNodeCircle" presStyleLbl="alignNode1" presStyleIdx="4" presStyleCnt="6">
        <dgm:presLayoutVars>
          <dgm:chMax val="0"/>
          <dgm:bulletEnabled/>
        </dgm:presLayoutVars>
      </dgm:prSet>
      <dgm:spPr/>
    </dgm:pt>
    <dgm:pt modelId="{D29966AC-A5D3-4985-A610-D46A13FBC48E}" type="pres">
      <dgm:prSet presAssocID="{DECF667D-5C04-4041-BB26-93F4C357BB50}" presName="bottomLine" presStyleLbl="alignNode1" presStyleIdx="5" presStyleCnt="6">
        <dgm:presLayoutVars/>
      </dgm:prSet>
      <dgm:spPr/>
    </dgm:pt>
    <dgm:pt modelId="{A1A79C8C-674E-408C-8C0C-2845833C2D9F}" type="pres">
      <dgm:prSet presAssocID="{DECF667D-5C04-4041-BB26-93F4C357BB50}" presName="nodeText" presStyleLbl="bgAccFollowNode1" presStyleIdx="2" presStyleCnt="3">
        <dgm:presLayoutVars>
          <dgm:bulletEnabled val="1"/>
        </dgm:presLayoutVars>
      </dgm:prSet>
      <dgm:spPr/>
    </dgm:pt>
  </dgm:ptLst>
  <dgm:cxnLst>
    <dgm:cxn modelId="{E14FDF03-9A4B-4E75-99FE-88BDF4265A93}" type="presOf" srcId="{ADFBD8FB-7FCE-433C-9E4D-D18AF370818D}" destId="{41535E43-02A7-4119-9609-6B3A04AAF15C}" srcOrd="0" destOrd="0" presId="urn:microsoft.com/office/officeart/2016/7/layout/BasicLinearProcessNumbered"/>
    <dgm:cxn modelId="{EE651F08-4DEE-462B-9749-EB7E73AA47F6}" srcId="{ADFBD8FB-7FCE-433C-9E4D-D18AF370818D}" destId="{C065487D-58F8-49DC-8993-EBED664A7A20}" srcOrd="1" destOrd="0" parTransId="{24F25AED-92D8-406B-9EF2-ECEF81E9D734}" sibTransId="{D2D9513E-7C58-4DCE-B5A9-4DD3F9BC6B43}"/>
    <dgm:cxn modelId="{58FDBC16-025B-499C-85F0-E697EE20AEC3}" type="presOf" srcId="{DECF667D-5C04-4041-BB26-93F4C357BB50}" destId="{A1A79C8C-674E-408C-8C0C-2845833C2D9F}" srcOrd="1" destOrd="0" presId="urn:microsoft.com/office/officeart/2016/7/layout/BasicLinearProcessNumbered"/>
    <dgm:cxn modelId="{BD2E4620-D403-44F5-9914-79813AC0DEE9}" type="presOf" srcId="{C065487D-58F8-49DC-8993-EBED664A7A20}" destId="{D8901D7F-38E4-4B64-90E3-865374A28305}" srcOrd="1" destOrd="0" presId="urn:microsoft.com/office/officeart/2016/7/layout/BasicLinearProcessNumbered"/>
    <dgm:cxn modelId="{7204FC40-4272-4B49-9CDD-64A9EB87D5A5}" srcId="{ADFBD8FB-7FCE-433C-9E4D-D18AF370818D}" destId="{F8C85A41-DBF9-4D6D-A527-64EED3A77E5E}" srcOrd="0" destOrd="0" parTransId="{76A7C665-C076-4A5C-AF3E-B086A8744974}" sibTransId="{75733B14-7199-4B1F-9AFA-064350C8040A}"/>
    <dgm:cxn modelId="{8913BD6B-25A0-47CF-9D01-1F2AB3746084}" type="presOf" srcId="{F8C85A41-DBF9-4D6D-A527-64EED3A77E5E}" destId="{C284DA11-B6C4-4EC5-8A02-CC47188E4B08}" srcOrd="0" destOrd="0" presId="urn:microsoft.com/office/officeart/2016/7/layout/BasicLinearProcessNumbered"/>
    <dgm:cxn modelId="{CAD1C26E-AB59-4C42-8853-315502FB5324}" type="presOf" srcId="{DECF667D-5C04-4041-BB26-93F4C357BB50}" destId="{2196AD2F-E4C4-4DAD-8A68-99CBC1F42A11}" srcOrd="0" destOrd="0" presId="urn:microsoft.com/office/officeart/2016/7/layout/BasicLinearProcessNumbered"/>
    <dgm:cxn modelId="{D3812751-BE46-40DF-80DA-918481069BA3}" type="presOf" srcId="{F8C85A41-DBF9-4D6D-A527-64EED3A77E5E}" destId="{16344582-A349-4C60-974E-A465120E5413}" srcOrd="1" destOrd="0" presId="urn:microsoft.com/office/officeart/2016/7/layout/BasicLinearProcessNumbered"/>
    <dgm:cxn modelId="{096ADC72-D28B-40F3-8856-DB3ED837E983}" type="presOf" srcId="{E430AEE4-2871-421D-BFFA-7B3293EC5842}" destId="{0FC56FFA-FC85-400F-B0A9-FD8F85442B9E}" srcOrd="0" destOrd="0" presId="urn:microsoft.com/office/officeart/2016/7/layout/BasicLinearProcessNumbered"/>
    <dgm:cxn modelId="{58106190-B4F4-4FCF-AD5C-02A511865A8A}" type="presOf" srcId="{C065487D-58F8-49DC-8993-EBED664A7A20}" destId="{D9DE8D20-2A9D-454A-9B53-48E724C5066D}" srcOrd="0" destOrd="0" presId="urn:microsoft.com/office/officeart/2016/7/layout/BasicLinearProcessNumbered"/>
    <dgm:cxn modelId="{436251A0-DAF4-4816-BE6A-0E23A3E13760}" type="presOf" srcId="{D2D9513E-7C58-4DCE-B5A9-4DD3F9BC6B43}" destId="{50F722A8-A757-4828-94E0-5C0D8D7C0787}" srcOrd="0" destOrd="0" presId="urn:microsoft.com/office/officeart/2016/7/layout/BasicLinearProcessNumbered"/>
    <dgm:cxn modelId="{473DB7BF-E9AD-4A5D-A652-3413A9AD45BE}" type="presOf" srcId="{75733B14-7199-4B1F-9AFA-064350C8040A}" destId="{DFC8EF04-5BA2-4D99-854F-4274682340C8}" srcOrd="0" destOrd="0" presId="urn:microsoft.com/office/officeart/2016/7/layout/BasicLinearProcessNumbered"/>
    <dgm:cxn modelId="{A1911BCB-5D0E-4F8E-ADAB-CCC4B879DD39}" srcId="{ADFBD8FB-7FCE-433C-9E4D-D18AF370818D}" destId="{DECF667D-5C04-4041-BB26-93F4C357BB50}" srcOrd="2" destOrd="0" parTransId="{BB1BF21E-D73A-4E6B-B26B-2D03ACCDCEEA}" sibTransId="{E430AEE4-2871-421D-BFFA-7B3293EC5842}"/>
    <dgm:cxn modelId="{7A0FD1FB-0686-4A10-A3C1-952D5FAB66D8}" type="presParOf" srcId="{41535E43-02A7-4119-9609-6B3A04AAF15C}" destId="{EB6636C9-0443-4537-B68D-C2C31F11730C}" srcOrd="0" destOrd="0" presId="urn:microsoft.com/office/officeart/2016/7/layout/BasicLinearProcessNumbered"/>
    <dgm:cxn modelId="{34619ABC-B71C-4A37-A778-185A35639CFF}" type="presParOf" srcId="{EB6636C9-0443-4537-B68D-C2C31F11730C}" destId="{C284DA11-B6C4-4EC5-8A02-CC47188E4B08}" srcOrd="0" destOrd="0" presId="urn:microsoft.com/office/officeart/2016/7/layout/BasicLinearProcessNumbered"/>
    <dgm:cxn modelId="{408B1C58-BCB6-42B0-BFD0-DD8DDFF2716D}" type="presParOf" srcId="{EB6636C9-0443-4537-B68D-C2C31F11730C}" destId="{DFC8EF04-5BA2-4D99-854F-4274682340C8}" srcOrd="1" destOrd="0" presId="urn:microsoft.com/office/officeart/2016/7/layout/BasicLinearProcessNumbered"/>
    <dgm:cxn modelId="{82A3E7BC-C2D9-4F98-B392-C8EB191A4A1C}" type="presParOf" srcId="{EB6636C9-0443-4537-B68D-C2C31F11730C}" destId="{4407A1BA-997A-40A6-A1A5-7BFB8EA09551}" srcOrd="2" destOrd="0" presId="urn:microsoft.com/office/officeart/2016/7/layout/BasicLinearProcessNumbered"/>
    <dgm:cxn modelId="{54B6A838-2B0C-4216-992D-50DB0307F6CF}" type="presParOf" srcId="{EB6636C9-0443-4537-B68D-C2C31F11730C}" destId="{16344582-A349-4C60-974E-A465120E5413}" srcOrd="3" destOrd="0" presId="urn:microsoft.com/office/officeart/2016/7/layout/BasicLinearProcessNumbered"/>
    <dgm:cxn modelId="{A12FA602-8F15-4B8E-AC1A-4C5A2CE9ECBB}" type="presParOf" srcId="{41535E43-02A7-4119-9609-6B3A04AAF15C}" destId="{E1893406-14C2-46DF-8F0F-E3B53A67F1B8}" srcOrd="1" destOrd="0" presId="urn:microsoft.com/office/officeart/2016/7/layout/BasicLinearProcessNumbered"/>
    <dgm:cxn modelId="{F250AFB1-F7CC-480B-8E75-393F0E9CC0DE}" type="presParOf" srcId="{41535E43-02A7-4119-9609-6B3A04AAF15C}" destId="{58281E9A-82FE-4D86-AC4B-877FD0D3F1F0}" srcOrd="2" destOrd="0" presId="urn:microsoft.com/office/officeart/2016/7/layout/BasicLinearProcessNumbered"/>
    <dgm:cxn modelId="{81DAC660-6F3F-40D5-971D-E586F4A2FEAC}" type="presParOf" srcId="{58281E9A-82FE-4D86-AC4B-877FD0D3F1F0}" destId="{D9DE8D20-2A9D-454A-9B53-48E724C5066D}" srcOrd="0" destOrd="0" presId="urn:microsoft.com/office/officeart/2016/7/layout/BasicLinearProcessNumbered"/>
    <dgm:cxn modelId="{0F49F3EF-C664-4CE4-B7ED-7F421EE8BA35}" type="presParOf" srcId="{58281E9A-82FE-4D86-AC4B-877FD0D3F1F0}" destId="{50F722A8-A757-4828-94E0-5C0D8D7C0787}" srcOrd="1" destOrd="0" presId="urn:microsoft.com/office/officeart/2016/7/layout/BasicLinearProcessNumbered"/>
    <dgm:cxn modelId="{9D112296-7854-478A-8785-090C8E1742B3}" type="presParOf" srcId="{58281E9A-82FE-4D86-AC4B-877FD0D3F1F0}" destId="{661675DA-20C0-462F-8E39-4D7C176D5175}" srcOrd="2" destOrd="0" presId="urn:microsoft.com/office/officeart/2016/7/layout/BasicLinearProcessNumbered"/>
    <dgm:cxn modelId="{43988884-6B3F-4729-BE96-423428D0E7E3}" type="presParOf" srcId="{58281E9A-82FE-4D86-AC4B-877FD0D3F1F0}" destId="{D8901D7F-38E4-4B64-90E3-865374A28305}" srcOrd="3" destOrd="0" presId="urn:microsoft.com/office/officeart/2016/7/layout/BasicLinearProcessNumbered"/>
    <dgm:cxn modelId="{9F8E3523-597A-4BDB-B0D9-D5CF60005A6B}" type="presParOf" srcId="{41535E43-02A7-4119-9609-6B3A04AAF15C}" destId="{D1152D6D-B9DC-4336-87A6-2B7A87F11073}" srcOrd="3" destOrd="0" presId="urn:microsoft.com/office/officeart/2016/7/layout/BasicLinearProcessNumbered"/>
    <dgm:cxn modelId="{F61D23D8-4F1C-4885-86C3-86A746B6B175}" type="presParOf" srcId="{41535E43-02A7-4119-9609-6B3A04AAF15C}" destId="{8CED4E1D-F306-4F75-BD03-7C9326426303}" srcOrd="4" destOrd="0" presId="urn:microsoft.com/office/officeart/2016/7/layout/BasicLinearProcessNumbered"/>
    <dgm:cxn modelId="{A500C29F-0A8E-49F6-B88F-1AB11D0F27AF}" type="presParOf" srcId="{8CED4E1D-F306-4F75-BD03-7C9326426303}" destId="{2196AD2F-E4C4-4DAD-8A68-99CBC1F42A11}" srcOrd="0" destOrd="0" presId="urn:microsoft.com/office/officeart/2016/7/layout/BasicLinearProcessNumbered"/>
    <dgm:cxn modelId="{AAF91F0F-E99C-4E18-BB10-3F9DF470DDE0}" type="presParOf" srcId="{8CED4E1D-F306-4F75-BD03-7C9326426303}" destId="{0FC56FFA-FC85-400F-B0A9-FD8F85442B9E}" srcOrd="1" destOrd="0" presId="urn:microsoft.com/office/officeart/2016/7/layout/BasicLinearProcessNumbered"/>
    <dgm:cxn modelId="{3A478D3B-5599-4499-AF8A-1DDB14A5E95A}" type="presParOf" srcId="{8CED4E1D-F306-4F75-BD03-7C9326426303}" destId="{D29966AC-A5D3-4985-A610-D46A13FBC48E}" srcOrd="2" destOrd="0" presId="urn:microsoft.com/office/officeart/2016/7/layout/BasicLinearProcessNumbered"/>
    <dgm:cxn modelId="{727E076B-24A6-46C7-897F-C55FCB34B8E8}" type="presParOf" srcId="{8CED4E1D-F306-4F75-BD03-7C9326426303}" destId="{A1A79C8C-674E-408C-8C0C-2845833C2D9F}"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9CAF8C-E441-4267-9DB2-BFF42C38250C}"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F1E0A125-FF52-4435-B538-DDD9A7731654}">
      <dgm:prSet/>
      <dgm:spPr/>
      <dgm:t>
        <a:bodyPr/>
        <a:lstStyle/>
        <a:p>
          <a:r>
            <a:rPr lang="en-GB" dirty="0" err="1"/>
            <a:t>Diskriminasie</a:t>
          </a:r>
          <a:r>
            <a:rPr lang="en-GB" dirty="0"/>
            <a:t> </a:t>
          </a:r>
          <a:r>
            <a:rPr lang="en-GB" dirty="0" err="1"/>
            <a:t>en</a:t>
          </a:r>
          <a:r>
            <a:rPr lang="en-GB" dirty="0"/>
            <a:t> </a:t>
          </a:r>
          <a:r>
            <a:rPr lang="en-GB" dirty="0" err="1"/>
            <a:t>ongelykheid</a:t>
          </a:r>
          <a:endParaRPr lang="en-US" dirty="0"/>
        </a:p>
      </dgm:t>
    </dgm:pt>
    <dgm:pt modelId="{51B32506-109C-438E-BDF0-34B92FE17A49}" type="parTrans" cxnId="{7147EC4F-B0AD-4729-A133-992134CD4736}">
      <dgm:prSet/>
      <dgm:spPr/>
      <dgm:t>
        <a:bodyPr/>
        <a:lstStyle/>
        <a:p>
          <a:endParaRPr lang="en-US"/>
        </a:p>
      </dgm:t>
    </dgm:pt>
    <dgm:pt modelId="{85720910-6D7D-4417-8721-445D61CFE84F}" type="sibTrans" cxnId="{7147EC4F-B0AD-4729-A133-992134CD4736}">
      <dgm:prSet/>
      <dgm:spPr/>
      <dgm:t>
        <a:bodyPr/>
        <a:lstStyle/>
        <a:p>
          <a:endParaRPr lang="en-US"/>
        </a:p>
      </dgm:t>
    </dgm:pt>
    <dgm:pt modelId="{63E4F9A5-C920-44F6-AC35-BCD9C81FEE12}">
      <dgm:prSet/>
      <dgm:spPr/>
      <dgm:t>
        <a:bodyPr/>
        <a:lstStyle/>
        <a:p>
          <a:r>
            <a:rPr lang="en-GB" dirty="0" err="1"/>
            <a:t>Geweld</a:t>
          </a:r>
          <a:r>
            <a:rPr lang="en-GB" dirty="0"/>
            <a:t> </a:t>
          </a:r>
          <a:r>
            <a:rPr lang="en-GB" dirty="0" err="1"/>
            <a:t>en</a:t>
          </a:r>
          <a:r>
            <a:rPr lang="en-GB" dirty="0"/>
            <a:t> </a:t>
          </a:r>
          <a:r>
            <a:rPr lang="en-GB" dirty="0" err="1"/>
            <a:t>misbruik</a:t>
          </a:r>
          <a:endParaRPr lang="en-US" dirty="0"/>
        </a:p>
      </dgm:t>
    </dgm:pt>
    <dgm:pt modelId="{08EDF935-F4DC-40D8-8D08-3EE585BBB807}" type="parTrans" cxnId="{B9F8F20E-2623-42E1-BB79-F5D0804994D5}">
      <dgm:prSet/>
      <dgm:spPr/>
      <dgm:t>
        <a:bodyPr/>
        <a:lstStyle/>
        <a:p>
          <a:endParaRPr lang="en-US"/>
        </a:p>
      </dgm:t>
    </dgm:pt>
    <dgm:pt modelId="{B873D4CE-0467-42BD-8D23-EB9458BB425B}" type="sibTrans" cxnId="{B9F8F20E-2623-42E1-BB79-F5D0804994D5}">
      <dgm:prSet/>
      <dgm:spPr/>
      <dgm:t>
        <a:bodyPr/>
        <a:lstStyle/>
        <a:p>
          <a:endParaRPr lang="en-US"/>
        </a:p>
      </dgm:t>
    </dgm:pt>
    <dgm:pt modelId="{EB27D6DA-AF00-4C44-9114-D44A8FE50BF2}">
      <dgm:prSet/>
      <dgm:spPr/>
      <dgm:t>
        <a:bodyPr/>
        <a:lstStyle/>
        <a:p>
          <a:r>
            <a:rPr lang="en-GB" dirty="0" err="1"/>
            <a:t>Skending</a:t>
          </a:r>
          <a:r>
            <a:rPr lang="en-GB" dirty="0"/>
            <a:t> van </a:t>
          </a:r>
          <a:r>
            <a:rPr lang="en-GB" dirty="0" err="1"/>
            <a:t>privaatheid</a:t>
          </a:r>
          <a:endParaRPr lang="en-US" dirty="0"/>
        </a:p>
      </dgm:t>
    </dgm:pt>
    <dgm:pt modelId="{89F9A2FF-FEEF-4A5B-84FC-C955BFCD6C8B}" type="parTrans" cxnId="{3699054D-5D3A-4F14-8427-307DEE5EF775}">
      <dgm:prSet/>
      <dgm:spPr/>
      <dgm:t>
        <a:bodyPr/>
        <a:lstStyle/>
        <a:p>
          <a:endParaRPr lang="en-US"/>
        </a:p>
      </dgm:t>
    </dgm:pt>
    <dgm:pt modelId="{CF59297C-C845-4917-995F-200761B348CB}" type="sibTrans" cxnId="{3699054D-5D3A-4F14-8427-307DEE5EF775}">
      <dgm:prSet/>
      <dgm:spPr/>
      <dgm:t>
        <a:bodyPr/>
        <a:lstStyle/>
        <a:p>
          <a:endParaRPr lang="en-US"/>
        </a:p>
      </dgm:t>
    </dgm:pt>
    <dgm:pt modelId="{A4B3B297-50A8-42D8-B140-8007861EE632}">
      <dgm:prSet/>
      <dgm:spPr/>
      <dgm:t>
        <a:bodyPr/>
        <a:lstStyle/>
        <a:p>
          <a:r>
            <a:rPr lang="en-GB" dirty="0" err="1"/>
            <a:t>Onderdrukking</a:t>
          </a:r>
          <a:r>
            <a:rPr lang="en-GB" dirty="0"/>
            <a:t> van </a:t>
          </a:r>
          <a:r>
            <a:rPr lang="en-GB" dirty="0" err="1"/>
            <a:t>vryheid</a:t>
          </a:r>
          <a:r>
            <a:rPr lang="en-GB" dirty="0"/>
            <a:t> van </a:t>
          </a:r>
          <a:r>
            <a:rPr lang="en-GB" dirty="0" err="1"/>
            <a:t>spraak</a:t>
          </a:r>
          <a:endParaRPr lang="en-US" dirty="0"/>
        </a:p>
      </dgm:t>
    </dgm:pt>
    <dgm:pt modelId="{7C2F4467-194E-4439-8444-B70CA3726A53}" type="parTrans" cxnId="{C8489C00-1770-4BBB-AA2C-CCDA56FCA020}">
      <dgm:prSet/>
      <dgm:spPr/>
      <dgm:t>
        <a:bodyPr/>
        <a:lstStyle/>
        <a:p>
          <a:endParaRPr lang="en-US"/>
        </a:p>
      </dgm:t>
    </dgm:pt>
    <dgm:pt modelId="{21574C64-C5CD-4C63-85EB-1133D0F0B57F}" type="sibTrans" cxnId="{C8489C00-1770-4BBB-AA2C-CCDA56FCA020}">
      <dgm:prSet/>
      <dgm:spPr/>
      <dgm:t>
        <a:bodyPr/>
        <a:lstStyle/>
        <a:p>
          <a:endParaRPr lang="en-US"/>
        </a:p>
      </dgm:t>
    </dgm:pt>
    <dgm:pt modelId="{68909E25-2631-4B3C-B0C8-091EEE12C60B}">
      <dgm:prSet/>
      <dgm:spPr/>
      <dgm:t>
        <a:bodyPr/>
        <a:lstStyle/>
        <a:p>
          <a:r>
            <a:rPr lang="en-GB" dirty="0" err="1"/>
            <a:t>Kinderarbeid</a:t>
          </a:r>
          <a:r>
            <a:rPr lang="en-GB" dirty="0"/>
            <a:t> </a:t>
          </a:r>
          <a:r>
            <a:rPr lang="en-GB" dirty="0" err="1"/>
            <a:t>en</a:t>
          </a:r>
          <a:r>
            <a:rPr lang="en-GB" dirty="0"/>
            <a:t> </a:t>
          </a:r>
          <a:r>
            <a:rPr lang="en-GB" dirty="0" err="1"/>
            <a:t>mishandeling</a:t>
          </a:r>
          <a:endParaRPr lang="en-US" dirty="0"/>
        </a:p>
      </dgm:t>
    </dgm:pt>
    <dgm:pt modelId="{75726488-29A5-4EC3-8B18-686EB42CF672}" type="parTrans" cxnId="{A9282CD5-6C69-4FC6-8507-92E97D2BDF9B}">
      <dgm:prSet/>
      <dgm:spPr/>
      <dgm:t>
        <a:bodyPr/>
        <a:lstStyle/>
        <a:p>
          <a:endParaRPr lang="en-US"/>
        </a:p>
      </dgm:t>
    </dgm:pt>
    <dgm:pt modelId="{9B433387-7644-4FA4-B7DC-6E5A45F3BC41}" type="sibTrans" cxnId="{A9282CD5-6C69-4FC6-8507-92E97D2BDF9B}">
      <dgm:prSet/>
      <dgm:spPr/>
      <dgm:t>
        <a:bodyPr/>
        <a:lstStyle/>
        <a:p>
          <a:endParaRPr lang="en-US"/>
        </a:p>
      </dgm:t>
    </dgm:pt>
    <dgm:pt modelId="{93D688BD-6DC2-4C42-A879-588345D0AF37}" type="pres">
      <dgm:prSet presAssocID="{7F9CAF8C-E441-4267-9DB2-BFF42C38250C}" presName="Name0" presStyleCnt="0">
        <dgm:presLayoutVars>
          <dgm:dir/>
          <dgm:animLvl val="lvl"/>
          <dgm:resizeHandles val="exact"/>
        </dgm:presLayoutVars>
      </dgm:prSet>
      <dgm:spPr/>
    </dgm:pt>
    <dgm:pt modelId="{BC3215F0-5BDB-4E6F-AA86-54454FC94C7D}" type="pres">
      <dgm:prSet presAssocID="{F1E0A125-FF52-4435-B538-DDD9A7731654}" presName="linNode" presStyleCnt="0"/>
      <dgm:spPr/>
    </dgm:pt>
    <dgm:pt modelId="{4DF26828-C1FE-4F41-8999-4BFA0DD9E376}" type="pres">
      <dgm:prSet presAssocID="{F1E0A125-FF52-4435-B538-DDD9A7731654}" presName="parentText" presStyleLbl="node1" presStyleIdx="0" presStyleCnt="5">
        <dgm:presLayoutVars>
          <dgm:chMax val="1"/>
          <dgm:bulletEnabled val="1"/>
        </dgm:presLayoutVars>
      </dgm:prSet>
      <dgm:spPr/>
    </dgm:pt>
    <dgm:pt modelId="{609A2FBC-7B21-4FD3-92DB-EB8826FB6381}" type="pres">
      <dgm:prSet presAssocID="{85720910-6D7D-4417-8721-445D61CFE84F}" presName="sp" presStyleCnt="0"/>
      <dgm:spPr/>
    </dgm:pt>
    <dgm:pt modelId="{3D9475E0-67B0-4DFF-9D27-24F538A71FE3}" type="pres">
      <dgm:prSet presAssocID="{63E4F9A5-C920-44F6-AC35-BCD9C81FEE12}" presName="linNode" presStyleCnt="0"/>
      <dgm:spPr/>
    </dgm:pt>
    <dgm:pt modelId="{ECED7F1E-B9D9-4C49-BC5F-21B90CD828D5}" type="pres">
      <dgm:prSet presAssocID="{63E4F9A5-C920-44F6-AC35-BCD9C81FEE12}" presName="parentText" presStyleLbl="node1" presStyleIdx="1" presStyleCnt="5">
        <dgm:presLayoutVars>
          <dgm:chMax val="1"/>
          <dgm:bulletEnabled val="1"/>
        </dgm:presLayoutVars>
      </dgm:prSet>
      <dgm:spPr/>
    </dgm:pt>
    <dgm:pt modelId="{6018BF2A-E239-4B65-8A94-D111D715F3C7}" type="pres">
      <dgm:prSet presAssocID="{B873D4CE-0467-42BD-8D23-EB9458BB425B}" presName="sp" presStyleCnt="0"/>
      <dgm:spPr/>
    </dgm:pt>
    <dgm:pt modelId="{A70AAAF1-9316-4241-B009-050BE315E0FD}" type="pres">
      <dgm:prSet presAssocID="{EB27D6DA-AF00-4C44-9114-D44A8FE50BF2}" presName="linNode" presStyleCnt="0"/>
      <dgm:spPr/>
    </dgm:pt>
    <dgm:pt modelId="{9C499B9B-B2A4-4A61-B2ED-6E962A50DC17}" type="pres">
      <dgm:prSet presAssocID="{EB27D6DA-AF00-4C44-9114-D44A8FE50BF2}" presName="parentText" presStyleLbl="node1" presStyleIdx="2" presStyleCnt="5">
        <dgm:presLayoutVars>
          <dgm:chMax val="1"/>
          <dgm:bulletEnabled val="1"/>
        </dgm:presLayoutVars>
      </dgm:prSet>
      <dgm:spPr/>
    </dgm:pt>
    <dgm:pt modelId="{0E10ECF7-3B33-47E9-B88F-1C9B72176DC6}" type="pres">
      <dgm:prSet presAssocID="{CF59297C-C845-4917-995F-200761B348CB}" presName="sp" presStyleCnt="0"/>
      <dgm:spPr/>
    </dgm:pt>
    <dgm:pt modelId="{CA396DA5-D758-4711-9358-0AAE4B2B4D0C}" type="pres">
      <dgm:prSet presAssocID="{A4B3B297-50A8-42D8-B140-8007861EE632}" presName="linNode" presStyleCnt="0"/>
      <dgm:spPr/>
    </dgm:pt>
    <dgm:pt modelId="{CB0FB688-F30F-45E8-8DB6-03991DF19806}" type="pres">
      <dgm:prSet presAssocID="{A4B3B297-50A8-42D8-B140-8007861EE632}" presName="parentText" presStyleLbl="node1" presStyleIdx="3" presStyleCnt="5">
        <dgm:presLayoutVars>
          <dgm:chMax val="1"/>
          <dgm:bulletEnabled val="1"/>
        </dgm:presLayoutVars>
      </dgm:prSet>
      <dgm:spPr/>
    </dgm:pt>
    <dgm:pt modelId="{B9780A0D-B72F-41F6-8C46-9191DE08CDDC}" type="pres">
      <dgm:prSet presAssocID="{21574C64-C5CD-4C63-85EB-1133D0F0B57F}" presName="sp" presStyleCnt="0"/>
      <dgm:spPr/>
    </dgm:pt>
    <dgm:pt modelId="{66B2EE3A-B2FE-4E88-B067-F4C953B7A1C9}" type="pres">
      <dgm:prSet presAssocID="{68909E25-2631-4B3C-B0C8-091EEE12C60B}" presName="linNode" presStyleCnt="0"/>
      <dgm:spPr/>
    </dgm:pt>
    <dgm:pt modelId="{4576B00E-51F0-4C31-A606-781F0043B7F4}" type="pres">
      <dgm:prSet presAssocID="{68909E25-2631-4B3C-B0C8-091EEE12C60B}" presName="parentText" presStyleLbl="node1" presStyleIdx="4" presStyleCnt="5">
        <dgm:presLayoutVars>
          <dgm:chMax val="1"/>
          <dgm:bulletEnabled val="1"/>
        </dgm:presLayoutVars>
      </dgm:prSet>
      <dgm:spPr/>
    </dgm:pt>
  </dgm:ptLst>
  <dgm:cxnLst>
    <dgm:cxn modelId="{C8489C00-1770-4BBB-AA2C-CCDA56FCA020}" srcId="{7F9CAF8C-E441-4267-9DB2-BFF42C38250C}" destId="{A4B3B297-50A8-42D8-B140-8007861EE632}" srcOrd="3" destOrd="0" parTransId="{7C2F4467-194E-4439-8444-B70CA3726A53}" sibTransId="{21574C64-C5CD-4C63-85EB-1133D0F0B57F}"/>
    <dgm:cxn modelId="{B9F8F20E-2623-42E1-BB79-F5D0804994D5}" srcId="{7F9CAF8C-E441-4267-9DB2-BFF42C38250C}" destId="{63E4F9A5-C920-44F6-AC35-BCD9C81FEE12}" srcOrd="1" destOrd="0" parTransId="{08EDF935-F4DC-40D8-8D08-3EE585BBB807}" sibTransId="{B873D4CE-0467-42BD-8D23-EB9458BB425B}"/>
    <dgm:cxn modelId="{6E36E130-DDD6-4620-8343-01C4AC58DE85}" type="presOf" srcId="{68909E25-2631-4B3C-B0C8-091EEE12C60B}" destId="{4576B00E-51F0-4C31-A606-781F0043B7F4}" srcOrd="0" destOrd="0" presId="urn:microsoft.com/office/officeart/2005/8/layout/vList5"/>
    <dgm:cxn modelId="{80362C36-9E55-43A8-8F55-BD826D8310D1}" type="presOf" srcId="{63E4F9A5-C920-44F6-AC35-BCD9C81FEE12}" destId="{ECED7F1E-B9D9-4C49-BC5F-21B90CD828D5}" srcOrd="0" destOrd="0" presId="urn:microsoft.com/office/officeart/2005/8/layout/vList5"/>
    <dgm:cxn modelId="{3608C95B-6BD3-46ED-A83F-00754450CA91}" type="presOf" srcId="{7F9CAF8C-E441-4267-9DB2-BFF42C38250C}" destId="{93D688BD-6DC2-4C42-A879-588345D0AF37}" srcOrd="0" destOrd="0" presId="urn:microsoft.com/office/officeart/2005/8/layout/vList5"/>
    <dgm:cxn modelId="{3699054D-5D3A-4F14-8427-307DEE5EF775}" srcId="{7F9CAF8C-E441-4267-9DB2-BFF42C38250C}" destId="{EB27D6DA-AF00-4C44-9114-D44A8FE50BF2}" srcOrd="2" destOrd="0" parTransId="{89F9A2FF-FEEF-4A5B-84FC-C955BFCD6C8B}" sibTransId="{CF59297C-C845-4917-995F-200761B348CB}"/>
    <dgm:cxn modelId="{5DC18E6E-7B40-4533-84E5-5F4C71C610B6}" type="presOf" srcId="{F1E0A125-FF52-4435-B538-DDD9A7731654}" destId="{4DF26828-C1FE-4F41-8999-4BFA0DD9E376}" srcOrd="0" destOrd="0" presId="urn:microsoft.com/office/officeart/2005/8/layout/vList5"/>
    <dgm:cxn modelId="{7147EC4F-B0AD-4729-A133-992134CD4736}" srcId="{7F9CAF8C-E441-4267-9DB2-BFF42C38250C}" destId="{F1E0A125-FF52-4435-B538-DDD9A7731654}" srcOrd="0" destOrd="0" parTransId="{51B32506-109C-438E-BDF0-34B92FE17A49}" sibTransId="{85720910-6D7D-4417-8721-445D61CFE84F}"/>
    <dgm:cxn modelId="{B5247CA1-5211-475C-B602-E9C1A25DF049}" type="presOf" srcId="{A4B3B297-50A8-42D8-B140-8007861EE632}" destId="{CB0FB688-F30F-45E8-8DB6-03991DF19806}" srcOrd="0" destOrd="0" presId="urn:microsoft.com/office/officeart/2005/8/layout/vList5"/>
    <dgm:cxn modelId="{218DF8D4-5279-44D9-B257-FB4160B48A93}" type="presOf" srcId="{EB27D6DA-AF00-4C44-9114-D44A8FE50BF2}" destId="{9C499B9B-B2A4-4A61-B2ED-6E962A50DC17}" srcOrd="0" destOrd="0" presId="urn:microsoft.com/office/officeart/2005/8/layout/vList5"/>
    <dgm:cxn modelId="{A9282CD5-6C69-4FC6-8507-92E97D2BDF9B}" srcId="{7F9CAF8C-E441-4267-9DB2-BFF42C38250C}" destId="{68909E25-2631-4B3C-B0C8-091EEE12C60B}" srcOrd="4" destOrd="0" parTransId="{75726488-29A5-4EC3-8B18-686EB42CF672}" sibTransId="{9B433387-7644-4FA4-B7DC-6E5A45F3BC41}"/>
    <dgm:cxn modelId="{636B289C-BAB3-42F0-AAA8-918F943EA33F}" type="presParOf" srcId="{93D688BD-6DC2-4C42-A879-588345D0AF37}" destId="{BC3215F0-5BDB-4E6F-AA86-54454FC94C7D}" srcOrd="0" destOrd="0" presId="urn:microsoft.com/office/officeart/2005/8/layout/vList5"/>
    <dgm:cxn modelId="{764AE026-20C0-433B-8B9E-B00D6F38BD64}" type="presParOf" srcId="{BC3215F0-5BDB-4E6F-AA86-54454FC94C7D}" destId="{4DF26828-C1FE-4F41-8999-4BFA0DD9E376}" srcOrd="0" destOrd="0" presId="urn:microsoft.com/office/officeart/2005/8/layout/vList5"/>
    <dgm:cxn modelId="{261D2EC1-92C9-4657-8C8F-AC7D3D252864}" type="presParOf" srcId="{93D688BD-6DC2-4C42-A879-588345D0AF37}" destId="{609A2FBC-7B21-4FD3-92DB-EB8826FB6381}" srcOrd="1" destOrd="0" presId="urn:microsoft.com/office/officeart/2005/8/layout/vList5"/>
    <dgm:cxn modelId="{3AAF64C9-ABE6-4ADE-9BC9-94300B4E6A15}" type="presParOf" srcId="{93D688BD-6DC2-4C42-A879-588345D0AF37}" destId="{3D9475E0-67B0-4DFF-9D27-24F538A71FE3}" srcOrd="2" destOrd="0" presId="urn:microsoft.com/office/officeart/2005/8/layout/vList5"/>
    <dgm:cxn modelId="{7C05AAE4-57A6-4250-BC5B-05D06BD716F3}" type="presParOf" srcId="{3D9475E0-67B0-4DFF-9D27-24F538A71FE3}" destId="{ECED7F1E-B9D9-4C49-BC5F-21B90CD828D5}" srcOrd="0" destOrd="0" presId="urn:microsoft.com/office/officeart/2005/8/layout/vList5"/>
    <dgm:cxn modelId="{55227660-E9F2-4394-9344-21A1500D482D}" type="presParOf" srcId="{93D688BD-6DC2-4C42-A879-588345D0AF37}" destId="{6018BF2A-E239-4B65-8A94-D111D715F3C7}" srcOrd="3" destOrd="0" presId="urn:microsoft.com/office/officeart/2005/8/layout/vList5"/>
    <dgm:cxn modelId="{ABE2AD6E-51FD-44AA-A9E7-4DC6FBD8EFD2}" type="presParOf" srcId="{93D688BD-6DC2-4C42-A879-588345D0AF37}" destId="{A70AAAF1-9316-4241-B009-050BE315E0FD}" srcOrd="4" destOrd="0" presId="urn:microsoft.com/office/officeart/2005/8/layout/vList5"/>
    <dgm:cxn modelId="{F8203C9A-1871-435D-B34B-7673A868AC76}" type="presParOf" srcId="{A70AAAF1-9316-4241-B009-050BE315E0FD}" destId="{9C499B9B-B2A4-4A61-B2ED-6E962A50DC17}" srcOrd="0" destOrd="0" presId="urn:microsoft.com/office/officeart/2005/8/layout/vList5"/>
    <dgm:cxn modelId="{50B7F3F4-1948-40A9-9F29-A442C3A8B1BF}" type="presParOf" srcId="{93D688BD-6DC2-4C42-A879-588345D0AF37}" destId="{0E10ECF7-3B33-47E9-B88F-1C9B72176DC6}" srcOrd="5" destOrd="0" presId="urn:microsoft.com/office/officeart/2005/8/layout/vList5"/>
    <dgm:cxn modelId="{EB1402F7-9135-4943-9087-0BCC04B00215}" type="presParOf" srcId="{93D688BD-6DC2-4C42-A879-588345D0AF37}" destId="{CA396DA5-D758-4711-9358-0AAE4B2B4D0C}" srcOrd="6" destOrd="0" presId="urn:microsoft.com/office/officeart/2005/8/layout/vList5"/>
    <dgm:cxn modelId="{4BA63A3A-AD3D-412F-B172-DAAFA3AC7418}" type="presParOf" srcId="{CA396DA5-D758-4711-9358-0AAE4B2B4D0C}" destId="{CB0FB688-F30F-45E8-8DB6-03991DF19806}" srcOrd="0" destOrd="0" presId="urn:microsoft.com/office/officeart/2005/8/layout/vList5"/>
    <dgm:cxn modelId="{3D03BB5C-8605-41D0-9400-82E04C069807}" type="presParOf" srcId="{93D688BD-6DC2-4C42-A879-588345D0AF37}" destId="{B9780A0D-B72F-41F6-8C46-9191DE08CDDC}" srcOrd="7" destOrd="0" presId="urn:microsoft.com/office/officeart/2005/8/layout/vList5"/>
    <dgm:cxn modelId="{7F401115-5BE0-4828-97CB-FB904F9FCFD4}" type="presParOf" srcId="{93D688BD-6DC2-4C42-A879-588345D0AF37}" destId="{66B2EE3A-B2FE-4E88-B067-F4C953B7A1C9}" srcOrd="8" destOrd="0" presId="urn:microsoft.com/office/officeart/2005/8/layout/vList5"/>
    <dgm:cxn modelId="{B30B9896-69F5-4105-9AD9-F6E3CE73616D}" type="presParOf" srcId="{66B2EE3A-B2FE-4E88-B067-F4C953B7A1C9}" destId="{4576B00E-51F0-4C31-A606-781F0043B7F4}"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00B766-A470-4BED-AF6D-780870B7EADD}"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F57E0A66-5650-4DF6-97D2-2082DEC7CB0A}">
      <dgm:prSet/>
      <dgm:spPr/>
      <dgm:t>
        <a:bodyPr/>
        <a:lstStyle/>
        <a:p>
          <a:r>
            <a:rPr lang="nl-NL" dirty="0"/>
            <a:t>'n </a:t>
          </a:r>
          <a:r>
            <a:rPr lang="nl-NL" b="1" dirty="0"/>
            <a:t>Teenstrategie</a:t>
          </a:r>
          <a:r>
            <a:rPr lang="nl-NL" dirty="0"/>
            <a:t> is 'n beplande aksie wat gebruik word om 'n probleem teë te staan, te verminder of te stop.</a:t>
          </a:r>
          <a:endParaRPr lang="en-US" dirty="0"/>
        </a:p>
      </dgm:t>
    </dgm:pt>
    <dgm:pt modelId="{8606741E-4FE5-40A8-ACD7-EBD5932FBC4C}" type="parTrans" cxnId="{F721EC83-6849-4AB1-9272-FE2C3BBF1543}">
      <dgm:prSet/>
      <dgm:spPr/>
      <dgm:t>
        <a:bodyPr/>
        <a:lstStyle/>
        <a:p>
          <a:endParaRPr lang="en-US"/>
        </a:p>
      </dgm:t>
    </dgm:pt>
    <dgm:pt modelId="{5F963D6F-B8B7-416A-870C-1A786C7AAF31}" type="sibTrans" cxnId="{F721EC83-6849-4AB1-9272-FE2C3BBF1543}">
      <dgm:prSet/>
      <dgm:spPr/>
      <dgm:t>
        <a:bodyPr/>
        <a:lstStyle/>
        <a:p>
          <a:endParaRPr lang="en-US"/>
        </a:p>
      </dgm:t>
    </dgm:pt>
    <dgm:pt modelId="{D3BA9D68-2ADE-4F5E-95D9-E322BE7CCFC3}">
      <dgm:prSet/>
      <dgm:spPr/>
      <dgm:t>
        <a:bodyPr/>
        <a:lstStyle/>
        <a:p>
          <a:r>
            <a:rPr lang="en-GB" dirty="0" err="1"/>
            <a:t>Teenstrategieë</a:t>
          </a:r>
          <a:r>
            <a:rPr lang="en-GB" dirty="0"/>
            <a:t> </a:t>
          </a:r>
          <a:r>
            <a:rPr lang="en-GB" dirty="0" err="1"/>
            <a:t>kan</a:t>
          </a:r>
          <a:r>
            <a:rPr lang="en-GB" dirty="0"/>
            <a:t> help om:</a:t>
          </a:r>
          <a:endParaRPr lang="en-US" dirty="0"/>
        </a:p>
      </dgm:t>
    </dgm:pt>
    <dgm:pt modelId="{363F8D7C-E4C8-4854-8846-71B06CF120C9}" type="parTrans" cxnId="{5638A6C6-EE54-4E21-9327-9E9F0C9ECAE4}">
      <dgm:prSet/>
      <dgm:spPr/>
      <dgm:t>
        <a:bodyPr/>
        <a:lstStyle/>
        <a:p>
          <a:endParaRPr lang="en-US"/>
        </a:p>
      </dgm:t>
    </dgm:pt>
    <dgm:pt modelId="{09BE4122-F418-4125-8A2E-8D924DC7E3E6}" type="sibTrans" cxnId="{5638A6C6-EE54-4E21-9327-9E9F0C9ECAE4}">
      <dgm:prSet/>
      <dgm:spPr/>
      <dgm:t>
        <a:bodyPr/>
        <a:lstStyle/>
        <a:p>
          <a:endParaRPr lang="en-US"/>
        </a:p>
      </dgm:t>
    </dgm:pt>
    <dgm:pt modelId="{B69BED6B-DAAA-429F-9FCC-BA736287F4EA}">
      <dgm:prSet/>
      <dgm:spPr/>
      <dgm:t>
        <a:bodyPr/>
        <a:lstStyle/>
        <a:p>
          <a:r>
            <a:rPr lang="en-GB" dirty="0" err="1"/>
            <a:t>Slagoffers</a:t>
          </a:r>
          <a:r>
            <a:rPr lang="en-GB" dirty="0"/>
            <a:t> </a:t>
          </a:r>
          <a:r>
            <a:rPr lang="en-GB" dirty="0" err="1"/>
            <a:t>te</a:t>
          </a:r>
          <a:r>
            <a:rPr lang="en-GB" dirty="0"/>
            <a:t> </a:t>
          </a:r>
          <a:r>
            <a:rPr lang="en-GB" dirty="0" err="1"/>
            <a:t>beskerm</a:t>
          </a:r>
          <a:endParaRPr lang="en-US" dirty="0"/>
        </a:p>
      </dgm:t>
    </dgm:pt>
    <dgm:pt modelId="{734B8D82-4C79-4D92-9090-027BFB77CD24}" type="parTrans" cxnId="{840C88EC-4B44-400E-A2D4-4BEFBDE92A3F}">
      <dgm:prSet/>
      <dgm:spPr/>
      <dgm:t>
        <a:bodyPr/>
        <a:lstStyle/>
        <a:p>
          <a:endParaRPr lang="en-US"/>
        </a:p>
      </dgm:t>
    </dgm:pt>
    <dgm:pt modelId="{1C330321-86F0-47C4-9399-3C545C79FF18}" type="sibTrans" cxnId="{840C88EC-4B44-400E-A2D4-4BEFBDE92A3F}">
      <dgm:prSet/>
      <dgm:spPr/>
      <dgm:t>
        <a:bodyPr/>
        <a:lstStyle/>
        <a:p>
          <a:endParaRPr lang="en-US"/>
        </a:p>
      </dgm:t>
    </dgm:pt>
    <dgm:pt modelId="{DD2897C1-E990-4363-A1FE-87C62FA2270B}">
      <dgm:prSet/>
      <dgm:spPr/>
      <dgm:t>
        <a:bodyPr/>
        <a:lstStyle/>
        <a:p>
          <a:r>
            <a:rPr lang="en-GB" dirty="0" err="1"/>
            <a:t>Onregverdige</a:t>
          </a:r>
          <a:r>
            <a:rPr lang="en-GB" dirty="0"/>
            <a:t> </a:t>
          </a:r>
          <a:r>
            <a:rPr lang="en-GB" dirty="0" err="1"/>
            <a:t>behandeling</a:t>
          </a:r>
          <a:r>
            <a:rPr lang="en-GB" dirty="0"/>
            <a:t> </a:t>
          </a:r>
          <a:r>
            <a:rPr lang="en-GB" dirty="0" err="1"/>
            <a:t>uit</a:t>
          </a:r>
          <a:r>
            <a:rPr lang="en-GB" dirty="0"/>
            <a:t> </a:t>
          </a:r>
          <a:r>
            <a:rPr lang="en-GB" dirty="0" err="1"/>
            <a:t>te</a:t>
          </a:r>
          <a:r>
            <a:rPr lang="en-GB" dirty="0"/>
            <a:t> </a:t>
          </a:r>
          <a:r>
            <a:rPr lang="en-GB" dirty="0" err="1"/>
            <a:t>daag</a:t>
          </a:r>
          <a:endParaRPr lang="en-US" dirty="0"/>
        </a:p>
      </dgm:t>
    </dgm:pt>
    <dgm:pt modelId="{596BD9DD-E553-43FE-AA7B-C15BAFC3642B}" type="parTrans" cxnId="{8936568E-F3BB-4E81-8536-56969304A2C4}">
      <dgm:prSet/>
      <dgm:spPr/>
      <dgm:t>
        <a:bodyPr/>
        <a:lstStyle/>
        <a:p>
          <a:endParaRPr lang="en-US"/>
        </a:p>
      </dgm:t>
    </dgm:pt>
    <dgm:pt modelId="{01123415-E133-475F-A706-87403031EFF1}" type="sibTrans" cxnId="{8936568E-F3BB-4E81-8536-56969304A2C4}">
      <dgm:prSet/>
      <dgm:spPr/>
      <dgm:t>
        <a:bodyPr/>
        <a:lstStyle/>
        <a:p>
          <a:endParaRPr lang="en-US"/>
        </a:p>
      </dgm:t>
    </dgm:pt>
    <dgm:pt modelId="{9422E444-9FBB-4C42-96EA-928FC077E9FD}">
      <dgm:prSet/>
      <dgm:spPr/>
      <dgm:t>
        <a:bodyPr/>
        <a:lstStyle/>
        <a:p>
          <a:r>
            <a:rPr lang="en-GB" dirty="0" err="1"/>
            <a:t>Oortredings</a:t>
          </a:r>
          <a:r>
            <a:rPr lang="en-GB" dirty="0"/>
            <a:t> </a:t>
          </a:r>
          <a:r>
            <a:rPr lang="en-GB" dirty="0" err="1"/>
            <a:t>te</a:t>
          </a:r>
          <a:r>
            <a:rPr lang="en-GB" dirty="0"/>
            <a:t> stop</a:t>
          </a:r>
          <a:endParaRPr lang="en-US" dirty="0"/>
        </a:p>
      </dgm:t>
    </dgm:pt>
    <dgm:pt modelId="{632AAEEA-D46D-4BEF-91A0-B14F967F2AB6}" type="parTrans" cxnId="{797F32F6-748C-4D59-927B-BB79145F1A41}">
      <dgm:prSet/>
      <dgm:spPr/>
      <dgm:t>
        <a:bodyPr/>
        <a:lstStyle/>
        <a:p>
          <a:endParaRPr lang="en-US"/>
        </a:p>
      </dgm:t>
    </dgm:pt>
    <dgm:pt modelId="{7A901665-2902-4969-8443-C663A549526C}" type="sibTrans" cxnId="{797F32F6-748C-4D59-927B-BB79145F1A41}">
      <dgm:prSet/>
      <dgm:spPr/>
      <dgm:t>
        <a:bodyPr/>
        <a:lstStyle/>
        <a:p>
          <a:endParaRPr lang="en-US"/>
        </a:p>
      </dgm:t>
    </dgm:pt>
    <dgm:pt modelId="{952A1419-E96F-47CE-B115-F8446F310E87}">
      <dgm:prSet/>
      <dgm:spPr/>
      <dgm:t>
        <a:bodyPr/>
        <a:lstStyle/>
        <a:p>
          <a:r>
            <a:rPr lang="en-GB" dirty="0" err="1"/>
            <a:t>Geregtigheid</a:t>
          </a:r>
          <a:r>
            <a:rPr lang="en-GB" dirty="0"/>
            <a:t> </a:t>
          </a:r>
          <a:r>
            <a:rPr lang="en-GB" dirty="0" err="1"/>
            <a:t>en</a:t>
          </a:r>
          <a:r>
            <a:rPr lang="en-GB" dirty="0"/>
            <a:t> </a:t>
          </a:r>
          <a:r>
            <a:rPr lang="en-GB" dirty="0" err="1"/>
            <a:t>waardigheid</a:t>
          </a:r>
          <a:r>
            <a:rPr lang="en-GB" dirty="0"/>
            <a:t> </a:t>
          </a:r>
          <a:r>
            <a:rPr lang="en-GB" dirty="0" err="1"/>
            <a:t>te</a:t>
          </a:r>
          <a:r>
            <a:rPr lang="en-GB" dirty="0"/>
            <a:t> </a:t>
          </a:r>
          <a:r>
            <a:rPr lang="en-GB" dirty="0" err="1"/>
            <a:t>bevorder</a:t>
          </a:r>
          <a:endParaRPr lang="en-US" dirty="0"/>
        </a:p>
      </dgm:t>
    </dgm:pt>
    <dgm:pt modelId="{5EC73449-60EB-4774-BDA5-8FB6D36287C5}" type="parTrans" cxnId="{538C77C6-BEC4-4A52-AB01-861BA402A856}">
      <dgm:prSet/>
      <dgm:spPr/>
      <dgm:t>
        <a:bodyPr/>
        <a:lstStyle/>
        <a:p>
          <a:endParaRPr lang="en-US"/>
        </a:p>
      </dgm:t>
    </dgm:pt>
    <dgm:pt modelId="{43335000-A3A0-4FEF-BEF6-3CBBB13BAA2C}" type="sibTrans" cxnId="{538C77C6-BEC4-4A52-AB01-861BA402A856}">
      <dgm:prSet/>
      <dgm:spPr/>
      <dgm:t>
        <a:bodyPr/>
        <a:lstStyle/>
        <a:p>
          <a:endParaRPr lang="en-US"/>
        </a:p>
      </dgm:t>
    </dgm:pt>
    <dgm:pt modelId="{DE09F4AC-C620-4287-96EE-9F5C915CC044}" type="pres">
      <dgm:prSet presAssocID="{4800B766-A470-4BED-AF6D-780870B7EADD}" presName="Name0" presStyleCnt="0">
        <dgm:presLayoutVars>
          <dgm:dir/>
          <dgm:animLvl val="lvl"/>
          <dgm:resizeHandles val="exact"/>
        </dgm:presLayoutVars>
      </dgm:prSet>
      <dgm:spPr/>
    </dgm:pt>
    <dgm:pt modelId="{A05F748A-52E0-46BE-97B1-2B1F466F91CD}" type="pres">
      <dgm:prSet presAssocID="{D3BA9D68-2ADE-4F5E-95D9-E322BE7CCFC3}" presName="boxAndChildren" presStyleCnt="0"/>
      <dgm:spPr/>
    </dgm:pt>
    <dgm:pt modelId="{E9A7132A-B0E0-44C1-BD22-8792B7F1F4A5}" type="pres">
      <dgm:prSet presAssocID="{D3BA9D68-2ADE-4F5E-95D9-E322BE7CCFC3}" presName="parentTextBox" presStyleLbl="node1" presStyleIdx="0" presStyleCnt="2"/>
      <dgm:spPr/>
    </dgm:pt>
    <dgm:pt modelId="{E2D8323B-D2EB-4C9D-BE81-9377CC2AA525}" type="pres">
      <dgm:prSet presAssocID="{D3BA9D68-2ADE-4F5E-95D9-E322BE7CCFC3}" presName="entireBox" presStyleLbl="node1" presStyleIdx="0" presStyleCnt="2"/>
      <dgm:spPr/>
    </dgm:pt>
    <dgm:pt modelId="{52130797-2B61-4CD7-BA62-35EEC48D7B25}" type="pres">
      <dgm:prSet presAssocID="{D3BA9D68-2ADE-4F5E-95D9-E322BE7CCFC3}" presName="descendantBox" presStyleCnt="0"/>
      <dgm:spPr/>
    </dgm:pt>
    <dgm:pt modelId="{D4F0B572-71CC-4E7A-9CBF-1D435A39FB99}" type="pres">
      <dgm:prSet presAssocID="{B69BED6B-DAAA-429F-9FCC-BA736287F4EA}" presName="childTextBox" presStyleLbl="fgAccFollowNode1" presStyleIdx="0" presStyleCnt="4">
        <dgm:presLayoutVars>
          <dgm:bulletEnabled val="1"/>
        </dgm:presLayoutVars>
      </dgm:prSet>
      <dgm:spPr/>
    </dgm:pt>
    <dgm:pt modelId="{9018210F-93B2-4B10-9872-C5DFA3D6375D}" type="pres">
      <dgm:prSet presAssocID="{DD2897C1-E990-4363-A1FE-87C62FA2270B}" presName="childTextBox" presStyleLbl="fgAccFollowNode1" presStyleIdx="1" presStyleCnt="4">
        <dgm:presLayoutVars>
          <dgm:bulletEnabled val="1"/>
        </dgm:presLayoutVars>
      </dgm:prSet>
      <dgm:spPr/>
    </dgm:pt>
    <dgm:pt modelId="{965C7F70-5967-49C2-8201-2FB91152E542}" type="pres">
      <dgm:prSet presAssocID="{9422E444-9FBB-4C42-96EA-928FC077E9FD}" presName="childTextBox" presStyleLbl="fgAccFollowNode1" presStyleIdx="2" presStyleCnt="4">
        <dgm:presLayoutVars>
          <dgm:bulletEnabled val="1"/>
        </dgm:presLayoutVars>
      </dgm:prSet>
      <dgm:spPr/>
    </dgm:pt>
    <dgm:pt modelId="{02D5E3E5-CAD5-4158-A85D-8259C6346290}" type="pres">
      <dgm:prSet presAssocID="{952A1419-E96F-47CE-B115-F8446F310E87}" presName="childTextBox" presStyleLbl="fgAccFollowNode1" presStyleIdx="3" presStyleCnt="4">
        <dgm:presLayoutVars>
          <dgm:bulletEnabled val="1"/>
        </dgm:presLayoutVars>
      </dgm:prSet>
      <dgm:spPr/>
    </dgm:pt>
    <dgm:pt modelId="{B13A6C6C-D469-4158-8BD6-1435DF4F4BFE}" type="pres">
      <dgm:prSet presAssocID="{5F963D6F-B8B7-416A-870C-1A786C7AAF31}" presName="sp" presStyleCnt="0"/>
      <dgm:spPr/>
    </dgm:pt>
    <dgm:pt modelId="{9A82506F-0BB3-48F2-8E4F-00C3EB7FFBB4}" type="pres">
      <dgm:prSet presAssocID="{F57E0A66-5650-4DF6-97D2-2082DEC7CB0A}" presName="arrowAndChildren" presStyleCnt="0"/>
      <dgm:spPr/>
    </dgm:pt>
    <dgm:pt modelId="{744223D2-D4AA-4B0E-B0E0-4A614C616FBC}" type="pres">
      <dgm:prSet presAssocID="{F57E0A66-5650-4DF6-97D2-2082DEC7CB0A}" presName="parentTextArrow" presStyleLbl="node1" presStyleIdx="1" presStyleCnt="2"/>
      <dgm:spPr/>
    </dgm:pt>
  </dgm:ptLst>
  <dgm:cxnLst>
    <dgm:cxn modelId="{64D1C301-8425-4E5A-854A-1F5816A1EBD3}" type="presOf" srcId="{D3BA9D68-2ADE-4F5E-95D9-E322BE7CCFC3}" destId="{E9A7132A-B0E0-44C1-BD22-8792B7F1F4A5}" srcOrd="0" destOrd="0" presId="urn:microsoft.com/office/officeart/2005/8/layout/process4"/>
    <dgm:cxn modelId="{1686670E-B695-4EB4-A4FA-BC98179E42C2}" type="presOf" srcId="{952A1419-E96F-47CE-B115-F8446F310E87}" destId="{02D5E3E5-CAD5-4158-A85D-8259C6346290}" srcOrd="0" destOrd="0" presId="urn:microsoft.com/office/officeart/2005/8/layout/process4"/>
    <dgm:cxn modelId="{873F5419-67BA-4DC7-9D0A-9FF0E90E1FE0}" type="presOf" srcId="{D3BA9D68-2ADE-4F5E-95D9-E322BE7CCFC3}" destId="{E2D8323B-D2EB-4C9D-BE81-9377CC2AA525}" srcOrd="1" destOrd="0" presId="urn:microsoft.com/office/officeart/2005/8/layout/process4"/>
    <dgm:cxn modelId="{175D2640-9D24-4C34-B929-B7537F9340C8}" type="presOf" srcId="{DD2897C1-E990-4363-A1FE-87C62FA2270B}" destId="{9018210F-93B2-4B10-9872-C5DFA3D6375D}" srcOrd="0" destOrd="0" presId="urn:microsoft.com/office/officeart/2005/8/layout/process4"/>
    <dgm:cxn modelId="{BA4B6B79-EADD-463D-AB62-73181D2F2B36}" type="presOf" srcId="{F57E0A66-5650-4DF6-97D2-2082DEC7CB0A}" destId="{744223D2-D4AA-4B0E-B0E0-4A614C616FBC}" srcOrd="0" destOrd="0" presId="urn:microsoft.com/office/officeart/2005/8/layout/process4"/>
    <dgm:cxn modelId="{F721EC83-6849-4AB1-9272-FE2C3BBF1543}" srcId="{4800B766-A470-4BED-AF6D-780870B7EADD}" destId="{F57E0A66-5650-4DF6-97D2-2082DEC7CB0A}" srcOrd="0" destOrd="0" parTransId="{8606741E-4FE5-40A8-ACD7-EBD5932FBC4C}" sibTransId="{5F963D6F-B8B7-416A-870C-1A786C7AAF31}"/>
    <dgm:cxn modelId="{8936568E-F3BB-4E81-8536-56969304A2C4}" srcId="{D3BA9D68-2ADE-4F5E-95D9-E322BE7CCFC3}" destId="{DD2897C1-E990-4363-A1FE-87C62FA2270B}" srcOrd="1" destOrd="0" parTransId="{596BD9DD-E553-43FE-AA7B-C15BAFC3642B}" sibTransId="{01123415-E133-475F-A706-87403031EFF1}"/>
    <dgm:cxn modelId="{C7E09F8F-DC77-4970-BAE5-B985A29AB719}" type="presOf" srcId="{9422E444-9FBB-4C42-96EA-928FC077E9FD}" destId="{965C7F70-5967-49C2-8201-2FB91152E542}" srcOrd="0" destOrd="0" presId="urn:microsoft.com/office/officeart/2005/8/layout/process4"/>
    <dgm:cxn modelId="{D7911E9C-83C5-4127-8E76-1AF9C24EC810}" type="presOf" srcId="{4800B766-A470-4BED-AF6D-780870B7EADD}" destId="{DE09F4AC-C620-4287-96EE-9F5C915CC044}" srcOrd="0" destOrd="0" presId="urn:microsoft.com/office/officeart/2005/8/layout/process4"/>
    <dgm:cxn modelId="{538C77C6-BEC4-4A52-AB01-861BA402A856}" srcId="{D3BA9D68-2ADE-4F5E-95D9-E322BE7CCFC3}" destId="{952A1419-E96F-47CE-B115-F8446F310E87}" srcOrd="3" destOrd="0" parTransId="{5EC73449-60EB-4774-BDA5-8FB6D36287C5}" sibTransId="{43335000-A3A0-4FEF-BEF6-3CBBB13BAA2C}"/>
    <dgm:cxn modelId="{5638A6C6-EE54-4E21-9327-9E9F0C9ECAE4}" srcId="{4800B766-A470-4BED-AF6D-780870B7EADD}" destId="{D3BA9D68-2ADE-4F5E-95D9-E322BE7CCFC3}" srcOrd="1" destOrd="0" parTransId="{363F8D7C-E4C8-4854-8846-71B06CF120C9}" sibTransId="{09BE4122-F418-4125-8A2E-8D924DC7E3E6}"/>
    <dgm:cxn modelId="{59FF3AEA-D879-4C59-A9E5-3A3267D79F77}" type="presOf" srcId="{B69BED6B-DAAA-429F-9FCC-BA736287F4EA}" destId="{D4F0B572-71CC-4E7A-9CBF-1D435A39FB99}" srcOrd="0" destOrd="0" presId="urn:microsoft.com/office/officeart/2005/8/layout/process4"/>
    <dgm:cxn modelId="{840C88EC-4B44-400E-A2D4-4BEFBDE92A3F}" srcId="{D3BA9D68-2ADE-4F5E-95D9-E322BE7CCFC3}" destId="{B69BED6B-DAAA-429F-9FCC-BA736287F4EA}" srcOrd="0" destOrd="0" parTransId="{734B8D82-4C79-4D92-9090-027BFB77CD24}" sibTransId="{1C330321-86F0-47C4-9399-3C545C79FF18}"/>
    <dgm:cxn modelId="{797F32F6-748C-4D59-927B-BB79145F1A41}" srcId="{D3BA9D68-2ADE-4F5E-95D9-E322BE7CCFC3}" destId="{9422E444-9FBB-4C42-96EA-928FC077E9FD}" srcOrd="2" destOrd="0" parTransId="{632AAEEA-D46D-4BEF-91A0-B14F967F2AB6}" sibTransId="{7A901665-2902-4969-8443-C663A549526C}"/>
    <dgm:cxn modelId="{2D5A9362-EB9F-4346-AC5E-15070D998B38}" type="presParOf" srcId="{DE09F4AC-C620-4287-96EE-9F5C915CC044}" destId="{A05F748A-52E0-46BE-97B1-2B1F466F91CD}" srcOrd="0" destOrd="0" presId="urn:microsoft.com/office/officeart/2005/8/layout/process4"/>
    <dgm:cxn modelId="{4B468CBB-31A0-4C70-8B75-668269BDC616}" type="presParOf" srcId="{A05F748A-52E0-46BE-97B1-2B1F466F91CD}" destId="{E9A7132A-B0E0-44C1-BD22-8792B7F1F4A5}" srcOrd="0" destOrd="0" presId="urn:microsoft.com/office/officeart/2005/8/layout/process4"/>
    <dgm:cxn modelId="{5F05E332-C6F6-42AA-B8C3-1D0B4857B99E}" type="presParOf" srcId="{A05F748A-52E0-46BE-97B1-2B1F466F91CD}" destId="{E2D8323B-D2EB-4C9D-BE81-9377CC2AA525}" srcOrd="1" destOrd="0" presId="urn:microsoft.com/office/officeart/2005/8/layout/process4"/>
    <dgm:cxn modelId="{9FAC4292-E6DC-46D5-8C31-62F1990F17B7}" type="presParOf" srcId="{A05F748A-52E0-46BE-97B1-2B1F466F91CD}" destId="{52130797-2B61-4CD7-BA62-35EEC48D7B25}" srcOrd="2" destOrd="0" presId="urn:microsoft.com/office/officeart/2005/8/layout/process4"/>
    <dgm:cxn modelId="{4D8FCFC3-B442-47E9-B747-09D0FD4A03EB}" type="presParOf" srcId="{52130797-2B61-4CD7-BA62-35EEC48D7B25}" destId="{D4F0B572-71CC-4E7A-9CBF-1D435A39FB99}" srcOrd="0" destOrd="0" presId="urn:microsoft.com/office/officeart/2005/8/layout/process4"/>
    <dgm:cxn modelId="{49B00D2B-A0A1-4F67-BB6D-2EF284ADD3BF}" type="presParOf" srcId="{52130797-2B61-4CD7-BA62-35EEC48D7B25}" destId="{9018210F-93B2-4B10-9872-C5DFA3D6375D}" srcOrd="1" destOrd="0" presId="urn:microsoft.com/office/officeart/2005/8/layout/process4"/>
    <dgm:cxn modelId="{2B62F22C-C3B8-43FC-8482-F6AC6B20EC38}" type="presParOf" srcId="{52130797-2B61-4CD7-BA62-35EEC48D7B25}" destId="{965C7F70-5967-49C2-8201-2FB91152E542}" srcOrd="2" destOrd="0" presId="urn:microsoft.com/office/officeart/2005/8/layout/process4"/>
    <dgm:cxn modelId="{E927A7B6-81D1-4F6B-8C69-BE3389539E1D}" type="presParOf" srcId="{52130797-2B61-4CD7-BA62-35EEC48D7B25}" destId="{02D5E3E5-CAD5-4158-A85D-8259C6346290}" srcOrd="3" destOrd="0" presId="urn:microsoft.com/office/officeart/2005/8/layout/process4"/>
    <dgm:cxn modelId="{0E0DF035-4125-4AF8-B8FB-D5E24D44D64A}" type="presParOf" srcId="{DE09F4AC-C620-4287-96EE-9F5C915CC044}" destId="{B13A6C6C-D469-4158-8BD6-1435DF4F4BFE}" srcOrd="1" destOrd="0" presId="urn:microsoft.com/office/officeart/2005/8/layout/process4"/>
    <dgm:cxn modelId="{9CCFD640-19CE-4EE6-99F5-FD8808DDEC54}" type="presParOf" srcId="{DE09F4AC-C620-4287-96EE-9F5C915CC044}" destId="{9A82506F-0BB3-48F2-8E4F-00C3EB7FFBB4}" srcOrd="2" destOrd="0" presId="urn:microsoft.com/office/officeart/2005/8/layout/process4"/>
    <dgm:cxn modelId="{392C0C1A-9A76-4A5B-A5DC-6CA4F7055F6B}" type="presParOf" srcId="{9A82506F-0BB3-48F2-8E4F-00C3EB7FFBB4}" destId="{744223D2-D4AA-4B0E-B0E0-4A614C616FB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652EC1-0855-4450-A1DE-A7C6031FFFE6}"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5E56A540-92F9-4B49-A9BB-BC9BA93522C9}">
      <dgm:prSet/>
      <dgm:spPr/>
      <dgm:t>
        <a:bodyPr/>
        <a:lstStyle/>
        <a:p>
          <a:r>
            <a:rPr lang="en-GB" dirty="0" err="1"/>
            <a:t>Menseregte</a:t>
          </a:r>
          <a:r>
            <a:rPr lang="en-GB" dirty="0"/>
            <a:t> word </a:t>
          </a:r>
          <a:r>
            <a:rPr lang="en-GB" dirty="0" err="1"/>
            <a:t>deur</a:t>
          </a:r>
          <a:r>
            <a:rPr lang="en-GB" dirty="0"/>
            <a:t> die wet </a:t>
          </a:r>
          <a:r>
            <a:rPr lang="en-GB" dirty="0" err="1"/>
            <a:t>beskerm</a:t>
          </a:r>
          <a:r>
            <a:rPr lang="en-GB" dirty="0"/>
            <a:t>.</a:t>
          </a:r>
          <a:endParaRPr lang="en-US" dirty="0"/>
        </a:p>
      </dgm:t>
    </dgm:pt>
    <dgm:pt modelId="{EE49E0EB-E6BC-49EC-A922-95155EB6DA22}" type="parTrans" cxnId="{452A3878-3DB3-4FE4-A019-75CEC43F2DA5}">
      <dgm:prSet/>
      <dgm:spPr/>
      <dgm:t>
        <a:bodyPr/>
        <a:lstStyle/>
        <a:p>
          <a:endParaRPr lang="en-US"/>
        </a:p>
      </dgm:t>
    </dgm:pt>
    <dgm:pt modelId="{16ABC12E-24F1-48A1-89BC-9DC7BD0E8209}" type="sibTrans" cxnId="{452A3878-3DB3-4FE4-A019-75CEC43F2DA5}">
      <dgm:prSet/>
      <dgm:spPr/>
      <dgm:t>
        <a:bodyPr/>
        <a:lstStyle/>
        <a:p>
          <a:endParaRPr lang="en-US"/>
        </a:p>
      </dgm:t>
    </dgm:pt>
    <dgm:pt modelId="{EF75E9E4-D52A-4038-BA57-C790EB1A6338}">
      <dgm:prSet/>
      <dgm:spPr/>
      <dgm:t>
        <a:bodyPr/>
        <a:lstStyle/>
        <a:p>
          <a:r>
            <a:rPr lang="nl-NL" dirty="0"/>
            <a:t>Slagoffers kan oortredings rapporteer by:</a:t>
          </a:r>
          <a:endParaRPr lang="en-US" dirty="0"/>
        </a:p>
      </dgm:t>
    </dgm:pt>
    <dgm:pt modelId="{7654E06A-3F9B-480B-AE86-D78867EA8C92}" type="parTrans" cxnId="{3519EBF4-E0A8-4D35-ACAF-7D6CD7A29E6D}">
      <dgm:prSet/>
      <dgm:spPr/>
      <dgm:t>
        <a:bodyPr/>
        <a:lstStyle/>
        <a:p>
          <a:endParaRPr lang="en-US"/>
        </a:p>
      </dgm:t>
    </dgm:pt>
    <dgm:pt modelId="{5F814F52-3314-4FCC-93EE-6AD45F510BB4}" type="sibTrans" cxnId="{3519EBF4-E0A8-4D35-ACAF-7D6CD7A29E6D}">
      <dgm:prSet/>
      <dgm:spPr/>
      <dgm:t>
        <a:bodyPr/>
        <a:lstStyle/>
        <a:p>
          <a:endParaRPr lang="en-US"/>
        </a:p>
      </dgm:t>
    </dgm:pt>
    <dgm:pt modelId="{D97DC46E-7A70-4946-ACFE-35B4BFA88B7E}">
      <dgm:prSet custT="1"/>
      <dgm:spPr/>
      <dgm:t>
        <a:bodyPr/>
        <a:lstStyle/>
        <a:p>
          <a:r>
            <a:rPr lang="en-GB" sz="1050" dirty="0"/>
            <a:t> die </a:t>
          </a:r>
          <a:r>
            <a:rPr lang="en-GB" sz="1050" dirty="0" err="1"/>
            <a:t>polisie</a:t>
          </a:r>
          <a:r>
            <a:rPr lang="en-GB" sz="1050" dirty="0"/>
            <a:t> </a:t>
          </a:r>
          <a:endParaRPr lang="en-US" sz="1050" dirty="0"/>
        </a:p>
      </dgm:t>
    </dgm:pt>
    <dgm:pt modelId="{4526162E-A749-4C08-828B-402E20E13FDB}" type="parTrans" cxnId="{D25D73FA-00CD-4C59-BAE6-41C5585DF95A}">
      <dgm:prSet/>
      <dgm:spPr/>
      <dgm:t>
        <a:bodyPr/>
        <a:lstStyle/>
        <a:p>
          <a:endParaRPr lang="en-US"/>
        </a:p>
      </dgm:t>
    </dgm:pt>
    <dgm:pt modelId="{0C92B28D-3862-4AC8-B4FB-DE7FB65BA085}" type="sibTrans" cxnId="{D25D73FA-00CD-4C59-BAE6-41C5585DF95A}">
      <dgm:prSet/>
      <dgm:spPr/>
      <dgm:t>
        <a:bodyPr/>
        <a:lstStyle/>
        <a:p>
          <a:endParaRPr lang="en-US"/>
        </a:p>
      </dgm:t>
    </dgm:pt>
    <dgm:pt modelId="{1319FE48-8E50-44BC-816A-B941769EBB80}">
      <dgm:prSet custT="1"/>
      <dgm:spPr/>
      <dgm:t>
        <a:bodyPr/>
        <a:lstStyle/>
        <a:p>
          <a:r>
            <a:rPr lang="en-GB" sz="1050" dirty="0" err="1"/>
            <a:t>skole</a:t>
          </a:r>
          <a:endParaRPr lang="en-US" sz="1050" dirty="0"/>
        </a:p>
      </dgm:t>
    </dgm:pt>
    <dgm:pt modelId="{C0BFD00E-03D3-4B03-A6DC-53C9F72C6210}" type="parTrans" cxnId="{7F9FBBE2-67AD-4640-876A-2AD8F2C988CA}">
      <dgm:prSet/>
      <dgm:spPr/>
      <dgm:t>
        <a:bodyPr/>
        <a:lstStyle/>
        <a:p>
          <a:endParaRPr lang="en-US"/>
        </a:p>
      </dgm:t>
    </dgm:pt>
    <dgm:pt modelId="{8F8BC46F-B0B9-4683-873C-9AEEA4A2C17A}" type="sibTrans" cxnId="{7F9FBBE2-67AD-4640-876A-2AD8F2C988CA}">
      <dgm:prSet/>
      <dgm:spPr/>
      <dgm:t>
        <a:bodyPr/>
        <a:lstStyle/>
        <a:p>
          <a:endParaRPr lang="en-US"/>
        </a:p>
      </dgm:t>
    </dgm:pt>
    <dgm:pt modelId="{87776D28-F83A-418E-851D-A3F692E39418}">
      <dgm:prSet custT="1"/>
      <dgm:spPr/>
      <dgm:t>
        <a:bodyPr/>
        <a:lstStyle/>
        <a:p>
          <a:r>
            <a:rPr lang="en-GB" sz="1050" dirty="0"/>
            <a:t>die </a:t>
          </a:r>
          <a:r>
            <a:rPr lang="en-GB" sz="1050"/>
            <a:t>Menseregte-kommissie</a:t>
          </a:r>
          <a:endParaRPr lang="en-US" sz="1050" dirty="0"/>
        </a:p>
      </dgm:t>
    </dgm:pt>
    <dgm:pt modelId="{CEBBD668-9B1A-49CE-9778-BA657DD7195F}" type="parTrans" cxnId="{6CB222AA-1166-4BE8-809F-1AE5A5CFECAB}">
      <dgm:prSet/>
      <dgm:spPr/>
      <dgm:t>
        <a:bodyPr/>
        <a:lstStyle/>
        <a:p>
          <a:endParaRPr lang="en-US"/>
        </a:p>
      </dgm:t>
    </dgm:pt>
    <dgm:pt modelId="{F70C4943-7855-4AA8-BDE6-28EC2AE80769}" type="sibTrans" cxnId="{6CB222AA-1166-4BE8-809F-1AE5A5CFECAB}">
      <dgm:prSet/>
      <dgm:spPr/>
      <dgm:t>
        <a:bodyPr/>
        <a:lstStyle/>
        <a:p>
          <a:endParaRPr lang="en-US"/>
        </a:p>
      </dgm:t>
    </dgm:pt>
    <dgm:pt modelId="{DA690888-1B5B-47B5-BB00-157129371F62}">
      <dgm:prSet custT="1"/>
      <dgm:spPr/>
      <dgm:t>
        <a:bodyPr/>
        <a:lstStyle/>
        <a:p>
          <a:r>
            <a:rPr lang="en-GB" sz="1100" dirty="0" err="1"/>
            <a:t>ander</a:t>
          </a:r>
          <a:r>
            <a:rPr lang="en-GB" sz="1100" dirty="0"/>
            <a:t> </a:t>
          </a:r>
          <a:r>
            <a:rPr lang="en-GB" sz="1100" dirty="0" err="1"/>
            <a:t>ondersteunings-organisasies</a:t>
          </a:r>
          <a:endParaRPr lang="en-US" sz="1100" dirty="0"/>
        </a:p>
      </dgm:t>
    </dgm:pt>
    <dgm:pt modelId="{6959B057-80AC-47AC-812D-86720F425F0D}" type="parTrans" cxnId="{2EB73F57-E8B0-451D-9C3B-411E9EA9D8DC}">
      <dgm:prSet/>
      <dgm:spPr/>
      <dgm:t>
        <a:bodyPr/>
        <a:lstStyle/>
        <a:p>
          <a:endParaRPr lang="en-US"/>
        </a:p>
      </dgm:t>
    </dgm:pt>
    <dgm:pt modelId="{1A9F5B79-F9C8-4595-A7F5-5D40FA631EA4}" type="sibTrans" cxnId="{2EB73F57-E8B0-451D-9C3B-411E9EA9D8DC}">
      <dgm:prSet/>
      <dgm:spPr/>
      <dgm:t>
        <a:bodyPr/>
        <a:lstStyle/>
        <a:p>
          <a:endParaRPr lang="en-US"/>
        </a:p>
      </dgm:t>
    </dgm:pt>
    <dgm:pt modelId="{EC63B1FB-6494-4880-AB2C-D86F08FD73B2}">
      <dgm:prSet/>
      <dgm:spPr/>
      <dgm:t>
        <a:bodyPr/>
        <a:lstStyle/>
        <a:p>
          <a:r>
            <a:rPr lang="nl-NL" dirty="0"/>
            <a:t>Howe kan die Grondwet gebruik om slagoffers te beskerm en oortreders aanspreeklik te hou.</a:t>
          </a:r>
          <a:endParaRPr lang="en-US" dirty="0"/>
        </a:p>
      </dgm:t>
    </dgm:pt>
    <dgm:pt modelId="{FE96CCA3-7D7E-4C9D-B862-D16BD7E6B6D9}" type="parTrans" cxnId="{C74F296C-70E8-47BC-8E8D-7232AF4C234D}">
      <dgm:prSet/>
      <dgm:spPr/>
      <dgm:t>
        <a:bodyPr/>
        <a:lstStyle/>
        <a:p>
          <a:endParaRPr lang="en-US"/>
        </a:p>
      </dgm:t>
    </dgm:pt>
    <dgm:pt modelId="{945301FC-5AE6-4A71-AFF1-5E6E6339C532}" type="sibTrans" cxnId="{C74F296C-70E8-47BC-8E8D-7232AF4C234D}">
      <dgm:prSet/>
      <dgm:spPr/>
      <dgm:t>
        <a:bodyPr/>
        <a:lstStyle/>
        <a:p>
          <a:endParaRPr lang="en-US"/>
        </a:p>
      </dgm:t>
    </dgm:pt>
    <dgm:pt modelId="{73C84456-0D99-4FD8-BF96-67E53E5323FE}" type="pres">
      <dgm:prSet presAssocID="{12652EC1-0855-4450-A1DE-A7C6031FFFE6}" presName="Name0" presStyleCnt="0">
        <dgm:presLayoutVars>
          <dgm:dir/>
          <dgm:animLvl val="lvl"/>
          <dgm:resizeHandles val="exact"/>
        </dgm:presLayoutVars>
      </dgm:prSet>
      <dgm:spPr/>
    </dgm:pt>
    <dgm:pt modelId="{DA6900DC-56E3-456E-B3CA-6C804EA9F591}" type="pres">
      <dgm:prSet presAssocID="{EC63B1FB-6494-4880-AB2C-D86F08FD73B2}" presName="boxAndChildren" presStyleCnt="0"/>
      <dgm:spPr/>
    </dgm:pt>
    <dgm:pt modelId="{7FA2E174-6691-4FDF-8043-5C8149F26C82}" type="pres">
      <dgm:prSet presAssocID="{EC63B1FB-6494-4880-AB2C-D86F08FD73B2}" presName="parentTextBox" presStyleLbl="node1" presStyleIdx="0" presStyleCnt="3"/>
      <dgm:spPr/>
    </dgm:pt>
    <dgm:pt modelId="{2EA28D95-DF70-4FBD-9F3E-D3B980A97A71}" type="pres">
      <dgm:prSet presAssocID="{5F814F52-3314-4FCC-93EE-6AD45F510BB4}" presName="sp" presStyleCnt="0"/>
      <dgm:spPr/>
    </dgm:pt>
    <dgm:pt modelId="{9718BCC0-5890-4728-BA1D-9CA5C5A3982C}" type="pres">
      <dgm:prSet presAssocID="{EF75E9E4-D52A-4038-BA57-C790EB1A6338}" presName="arrowAndChildren" presStyleCnt="0"/>
      <dgm:spPr/>
    </dgm:pt>
    <dgm:pt modelId="{F6ED1CA8-E3E8-49D6-BCD4-B335979FFBF9}" type="pres">
      <dgm:prSet presAssocID="{EF75E9E4-D52A-4038-BA57-C790EB1A6338}" presName="parentTextArrow" presStyleLbl="node1" presStyleIdx="0" presStyleCnt="3"/>
      <dgm:spPr/>
    </dgm:pt>
    <dgm:pt modelId="{5AE060C6-9220-4909-AD7F-A59F412CE27D}" type="pres">
      <dgm:prSet presAssocID="{EF75E9E4-D52A-4038-BA57-C790EB1A6338}" presName="arrow" presStyleLbl="node1" presStyleIdx="1" presStyleCnt="3"/>
      <dgm:spPr/>
    </dgm:pt>
    <dgm:pt modelId="{6179E825-16F9-4CA5-A423-13F066FB9C75}" type="pres">
      <dgm:prSet presAssocID="{EF75E9E4-D52A-4038-BA57-C790EB1A6338}" presName="descendantArrow" presStyleCnt="0"/>
      <dgm:spPr/>
    </dgm:pt>
    <dgm:pt modelId="{090CC742-8D2E-4A67-A186-13E373E3C9CE}" type="pres">
      <dgm:prSet presAssocID="{D97DC46E-7A70-4946-ACFE-35B4BFA88B7E}" presName="childTextArrow" presStyleLbl="fgAccFollowNode1" presStyleIdx="0" presStyleCnt="4">
        <dgm:presLayoutVars>
          <dgm:bulletEnabled val="1"/>
        </dgm:presLayoutVars>
      </dgm:prSet>
      <dgm:spPr/>
    </dgm:pt>
    <dgm:pt modelId="{54E0E332-0B32-4EE5-A1A4-F7B6294694AD}" type="pres">
      <dgm:prSet presAssocID="{1319FE48-8E50-44BC-816A-B941769EBB80}" presName="childTextArrow" presStyleLbl="fgAccFollowNode1" presStyleIdx="1" presStyleCnt="4">
        <dgm:presLayoutVars>
          <dgm:bulletEnabled val="1"/>
        </dgm:presLayoutVars>
      </dgm:prSet>
      <dgm:spPr/>
    </dgm:pt>
    <dgm:pt modelId="{3251E3DD-82EC-4319-B2CB-8C535F49E32B}" type="pres">
      <dgm:prSet presAssocID="{87776D28-F83A-418E-851D-A3F692E39418}" presName="childTextArrow" presStyleLbl="fgAccFollowNode1" presStyleIdx="2" presStyleCnt="4">
        <dgm:presLayoutVars>
          <dgm:bulletEnabled val="1"/>
        </dgm:presLayoutVars>
      </dgm:prSet>
      <dgm:spPr/>
    </dgm:pt>
    <dgm:pt modelId="{69E81B5E-BB9C-4042-9E26-D2F712C95D9C}" type="pres">
      <dgm:prSet presAssocID="{DA690888-1B5B-47B5-BB00-157129371F62}" presName="childTextArrow" presStyleLbl="fgAccFollowNode1" presStyleIdx="3" presStyleCnt="4">
        <dgm:presLayoutVars>
          <dgm:bulletEnabled val="1"/>
        </dgm:presLayoutVars>
      </dgm:prSet>
      <dgm:spPr/>
    </dgm:pt>
    <dgm:pt modelId="{EEF7A43B-E0D7-4DA7-A0FA-7D0880BA884A}" type="pres">
      <dgm:prSet presAssocID="{16ABC12E-24F1-48A1-89BC-9DC7BD0E8209}" presName="sp" presStyleCnt="0"/>
      <dgm:spPr/>
    </dgm:pt>
    <dgm:pt modelId="{FA5DC6F4-7458-4B4A-A458-D9CF04B6B421}" type="pres">
      <dgm:prSet presAssocID="{5E56A540-92F9-4B49-A9BB-BC9BA93522C9}" presName="arrowAndChildren" presStyleCnt="0"/>
      <dgm:spPr/>
    </dgm:pt>
    <dgm:pt modelId="{D8707801-06F4-40BB-959C-E7B809A54FDC}" type="pres">
      <dgm:prSet presAssocID="{5E56A540-92F9-4B49-A9BB-BC9BA93522C9}" presName="parentTextArrow" presStyleLbl="node1" presStyleIdx="2" presStyleCnt="3"/>
      <dgm:spPr/>
    </dgm:pt>
  </dgm:ptLst>
  <dgm:cxnLst>
    <dgm:cxn modelId="{D0C2CD62-C799-41A7-9EE6-319C117F6D64}" type="presOf" srcId="{EC63B1FB-6494-4880-AB2C-D86F08FD73B2}" destId="{7FA2E174-6691-4FDF-8043-5C8149F26C82}" srcOrd="0" destOrd="0" presId="urn:microsoft.com/office/officeart/2005/8/layout/process4"/>
    <dgm:cxn modelId="{C74F296C-70E8-47BC-8E8D-7232AF4C234D}" srcId="{12652EC1-0855-4450-A1DE-A7C6031FFFE6}" destId="{EC63B1FB-6494-4880-AB2C-D86F08FD73B2}" srcOrd="2" destOrd="0" parTransId="{FE96CCA3-7D7E-4C9D-B862-D16BD7E6B6D9}" sibTransId="{945301FC-5AE6-4A71-AFF1-5E6E6339C532}"/>
    <dgm:cxn modelId="{589D976F-AE3D-4D98-953A-00C54423822E}" type="presOf" srcId="{5E56A540-92F9-4B49-A9BB-BC9BA93522C9}" destId="{D8707801-06F4-40BB-959C-E7B809A54FDC}" srcOrd="0" destOrd="0" presId="urn:microsoft.com/office/officeart/2005/8/layout/process4"/>
    <dgm:cxn modelId="{2EB73F57-E8B0-451D-9C3B-411E9EA9D8DC}" srcId="{EF75E9E4-D52A-4038-BA57-C790EB1A6338}" destId="{DA690888-1B5B-47B5-BB00-157129371F62}" srcOrd="3" destOrd="0" parTransId="{6959B057-80AC-47AC-812D-86720F425F0D}" sibTransId="{1A9F5B79-F9C8-4595-A7F5-5D40FA631EA4}"/>
    <dgm:cxn modelId="{452A3878-3DB3-4FE4-A019-75CEC43F2DA5}" srcId="{12652EC1-0855-4450-A1DE-A7C6031FFFE6}" destId="{5E56A540-92F9-4B49-A9BB-BC9BA93522C9}" srcOrd="0" destOrd="0" parTransId="{EE49E0EB-E6BC-49EC-A922-95155EB6DA22}" sibTransId="{16ABC12E-24F1-48A1-89BC-9DC7BD0E8209}"/>
    <dgm:cxn modelId="{6F49ED96-3810-4373-906A-217416992ECB}" type="presOf" srcId="{EF75E9E4-D52A-4038-BA57-C790EB1A6338}" destId="{5AE060C6-9220-4909-AD7F-A59F412CE27D}" srcOrd="1" destOrd="0" presId="urn:microsoft.com/office/officeart/2005/8/layout/process4"/>
    <dgm:cxn modelId="{88926098-94F1-4FC9-A5C9-3068BED2B8E1}" type="presOf" srcId="{1319FE48-8E50-44BC-816A-B941769EBB80}" destId="{54E0E332-0B32-4EE5-A1A4-F7B6294694AD}" srcOrd="0" destOrd="0" presId="urn:microsoft.com/office/officeart/2005/8/layout/process4"/>
    <dgm:cxn modelId="{0725A69B-D1EF-4BE6-81D5-B600CB903310}" type="presOf" srcId="{12652EC1-0855-4450-A1DE-A7C6031FFFE6}" destId="{73C84456-0D99-4FD8-BF96-67E53E5323FE}" srcOrd="0" destOrd="0" presId="urn:microsoft.com/office/officeart/2005/8/layout/process4"/>
    <dgm:cxn modelId="{6CB222AA-1166-4BE8-809F-1AE5A5CFECAB}" srcId="{EF75E9E4-D52A-4038-BA57-C790EB1A6338}" destId="{87776D28-F83A-418E-851D-A3F692E39418}" srcOrd="2" destOrd="0" parTransId="{CEBBD668-9B1A-49CE-9778-BA657DD7195F}" sibTransId="{F70C4943-7855-4AA8-BDE6-28EC2AE80769}"/>
    <dgm:cxn modelId="{4088D7B6-8355-4CF6-875A-260E38C39A9B}" type="presOf" srcId="{D97DC46E-7A70-4946-ACFE-35B4BFA88B7E}" destId="{090CC742-8D2E-4A67-A186-13E373E3C9CE}" srcOrd="0" destOrd="0" presId="urn:microsoft.com/office/officeart/2005/8/layout/process4"/>
    <dgm:cxn modelId="{FA84CABE-23A0-4F66-AA71-23C72AEB1FC8}" type="presOf" srcId="{DA690888-1B5B-47B5-BB00-157129371F62}" destId="{69E81B5E-BB9C-4042-9E26-D2F712C95D9C}" srcOrd="0" destOrd="0" presId="urn:microsoft.com/office/officeart/2005/8/layout/process4"/>
    <dgm:cxn modelId="{B524A3DB-051F-4E31-AE61-AB6A76639A6E}" type="presOf" srcId="{87776D28-F83A-418E-851D-A3F692E39418}" destId="{3251E3DD-82EC-4319-B2CB-8C535F49E32B}" srcOrd="0" destOrd="0" presId="urn:microsoft.com/office/officeart/2005/8/layout/process4"/>
    <dgm:cxn modelId="{7F9FBBE2-67AD-4640-876A-2AD8F2C988CA}" srcId="{EF75E9E4-D52A-4038-BA57-C790EB1A6338}" destId="{1319FE48-8E50-44BC-816A-B941769EBB80}" srcOrd="1" destOrd="0" parTransId="{C0BFD00E-03D3-4B03-A6DC-53C9F72C6210}" sibTransId="{8F8BC46F-B0B9-4683-873C-9AEEA4A2C17A}"/>
    <dgm:cxn modelId="{5C842AF4-163F-4B07-BC1A-430D34E1832B}" type="presOf" srcId="{EF75E9E4-D52A-4038-BA57-C790EB1A6338}" destId="{F6ED1CA8-E3E8-49D6-BCD4-B335979FFBF9}" srcOrd="0" destOrd="0" presId="urn:microsoft.com/office/officeart/2005/8/layout/process4"/>
    <dgm:cxn modelId="{3519EBF4-E0A8-4D35-ACAF-7D6CD7A29E6D}" srcId="{12652EC1-0855-4450-A1DE-A7C6031FFFE6}" destId="{EF75E9E4-D52A-4038-BA57-C790EB1A6338}" srcOrd="1" destOrd="0" parTransId="{7654E06A-3F9B-480B-AE86-D78867EA8C92}" sibTransId="{5F814F52-3314-4FCC-93EE-6AD45F510BB4}"/>
    <dgm:cxn modelId="{D25D73FA-00CD-4C59-BAE6-41C5585DF95A}" srcId="{EF75E9E4-D52A-4038-BA57-C790EB1A6338}" destId="{D97DC46E-7A70-4946-ACFE-35B4BFA88B7E}" srcOrd="0" destOrd="0" parTransId="{4526162E-A749-4C08-828B-402E20E13FDB}" sibTransId="{0C92B28D-3862-4AC8-B4FB-DE7FB65BA085}"/>
    <dgm:cxn modelId="{C6CA67CD-C513-43FD-B464-71F2AA6BA798}" type="presParOf" srcId="{73C84456-0D99-4FD8-BF96-67E53E5323FE}" destId="{DA6900DC-56E3-456E-B3CA-6C804EA9F591}" srcOrd="0" destOrd="0" presId="urn:microsoft.com/office/officeart/2005/8/layout/process4"/>
    <dgm:cxn modelId="{EE4A8EA6-2157-4904-9ADD-B8E8A4C0FE9B}" type="presParOf" srcId="{DA6900DC-56E3-456E-B3CA-6C804EA9F591}" destId="{7FA2E174-6691-4FDF-8043-5C8149F26C82}" srcOrd="0" destOrd="0" presId="urn:microsoft.com/office/officeart/2005/8/layout/process4"/>
    <dgm:cxn modelId="{6D71DE0F-32A3-4ABE-8E83-03A4EE1A9D5C}" type="presParOf" srcId="{73C84456-0D99-4FD8-BF96-67E53E5323FE}" destId="{2EA28D95-DF70-4FBD-9F3E-D3B980A97A71}" srcOrd="1" destOrd="0" presId="urn:microsoft.com/office/officeart/2005/8/layout/process4"/>
    <dgm:cxn modelId="{397CA590-C920-4092-A14B-19A1CB0A0522}" type="presParOf" srcId="{73C84456-0D99-4FD8-BF96-67E53E5323FE}" destId="{9718BCC0-5890-4728-BA1D-9CA5C5A3982C}" srcOrd="2" destOrd="0" presId="urn:microsoft.com/office/officeart/2005/8/layout/process4"/>
    <dgm:cxn modelId="{2CB2386F-6A37-4E05-ACAD-38417E733AA7}" type="presParOf" srcId="{9718BCC0-5890-4728-BA1D-9CA5C5A3982C}" destId="{F6ED1CA8-E3E8-49D6-BCD4-B335979FFBF9}" srcOrd="0" destOrd="0" presId="urn:microsoft.com/office/officeart/2005/8/layout/process4"/>
    <dgm:cxn modelId="{0CF7641D-56CD-4B66-89D7-3DB08CFF4656}" type="presParOf" srcId="{9718BCC0-5890-4728-BA1D-9CA5C5A3982C}" destId="{5AE060C6-9220-4909-AD7F-A59F412CE27D}" srcOrd="1" destOrd="0" presId="urn:microsoft.com/office/officeart/2005/8/layout/process4"/>
    <dgm:cxn modelId="{4CD20D5C-1BD6-4F24-BBE3-D2646C4AAB57}" type="presParOf" srcId="{9718BCC0-5890-4728-BA1D-9CA5C5A3982C}" destId="{6179E825-16F9-4CA5-A423-13F066FB9C75}" srcOrd="2" destOrd="0" presId="urn:microsoft.com/office/officeart/2005/8/layout/process4"/>
    <dgm:cxn modelId="{3C6E59B8-7894-424C-914B-4153F2D37A6F}" type="presParOf" srcId="{6179E825-16F9-4CA5-A423-13F066FB9C75}" destId="{090CC742-8D2E-4A67-A186-13E373E3C9CE}" srcOrd="0" destOrd="0" presId="urn:microsoft.com/office/officeart/2005/8/layout/process4"/>
    <dgm:cxn modelId="{D63B8BB3-DAC5-4F77-8631-D1440ACBD1C3}" type="presParOf" srcId="{6179E825-16F9-4CA5-A423-13F066FB9C75}" destId="{54E0E332-0B32-4EE5-A1A4-F7B6294694AD}" srcOrd="1" destOrd="0" presId="urn:microsoft.com/office/officeart/2005/8/layout/process4"/>
    <dgm:cxn modelId="{4884C78C-9EC9-41DA-91A5-1EFEB9B191D6}" type="presParOf" srcId="{6179E825-16F9-4CA5-A423-13F066FB9C75}" destId="{3251E3DD-82EC-4319-B2CB-8C535F49E32B}" srcOrd="2" destOrd="0" presId="urn:microsoft.com/office/officeart/2005/8/layout/process4"/>
    <dgm:cxn modelId="{B2D7DE73-49D8-4C87-92B5-FC554E388EF7}" type="presParOf" srcId="{6179E825-16F9-4CA5-A423-13F066FB9C75}" destId="{69E81B5E-BB9C-4042-9E26-D2F712C95D9C}" srcOrd="3" destOrd="0" presId="urn:microsoft.com/office/officeart/2005/8/layout/process4"/>
    <dgm:cxn modelId="{55B011AE-97DB-4E3B-834C-8DF376B5F5EE}" type="presParOf" srcId="{73C84456-0D99-4FD8-BF96-67E53E5323FE}" destId="{EEF7A43B-E0D7-4DA7-A0FA-7D0880BA884A}" srcOrd="3" destOrd="0" presId="urn:microsoft.com/office/officeart/2005/8/layout/process4"/>
    <dgm:cxn modelId="{F49CC65C-0FE2-49AE-AEBC-E52C72918E44}" type="presParOf" srcId="{73C84456-0D99-4FD8-BF96-67E53E5323FE}" destId="{FA5DC6F4-7458-4B4A-A458-D9CF04B6B421}" srcOrd="4" destOrd="0" presId="urn:microsoft.com/office/officeart/2005/8/layout/process4"/>
    <dgm:cxn modelId="{782A6D7D-6ECD-4274-84EE-B18C64BABB69}" type="presParOf" srcId="{FA5DC6F4-7458-4B4A-A458-D9CF04B6B421}" destId="{D8707801-06F4-40BB-959C-E7B809A54FD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4E140A-CE86-43AD-9624-47776679E132}"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n-US"/>
        </a:p>
      </dgm:t>
    </dgm:pt>
    <dgm:pt modelId="{51BD8D37-2F7C-4FD0-AFB4-01CD0A9FEC36}">
      <dgm:prSet custT="1"/>
      <dgm:spPr/>
      <dgm:t>
        <a:bodyPr/>
        <a:lstStyle/>
        <a:p>
          <a:r>
            <a:rPr lang="en-GB" sz="1600" dirty="0" err="1"/>
            <a:t>Ondersoek</a:t>
          </a:r>
          <a:r>
            <a:rPr lang="en-GB" sz="1600" dirty="0"/>
            <a:t> </a:t>
          </a:r>
          <a:r>
            <a:rPr lang="en-GB" sz="1600" dirty="0" err="1"/>
            <a:t>oortredings</a:t>
          </a:r>
          <a:endParaRPr lang="en-US" sz="1600" dirty="0"/>
        </a:p>
      </dgm:t>
    </dgm:pt>
    <dgm:pt modelId="{43A909F2-CE24-461F-A406-1DF17E10AC18}" type="parTrans" cxnId="{AACCB2DE-3DD9-49D2-9CBC-B4D19D69980B}">
      <dgm:prSet/>
      <dgm:spPr/>
      <dgm:t>
        <a:bodyPr/>
        <a:lstStyle/>
        <a:p>
          <a:endParaRPr lang="en-US" sz="2000"/>
        </a:p>
      </dgm:t>
    </dgm:pt>
    <dgm:pt modelId="{80BF8E1B-E90A-4EFF-B039-45F978CDB0F1}" type="sibTrans" cxnId="{AACCB2DE-3DD9-49D2-9CBC-B4D19D69980B}">
      <dgm:prSet/>
      <dgm:spPr/>
      <dgm:t>
        <a:bodyPr/>
        <a:lstStyle/>
        <a:p>
          <a:endParaRPr lang="en-US" sz="2000"/>
        </a:p>
      </dgm:t>
    </dgm:pt>
    <dgm:pt modelId="{AE587173-9FDB-486F-B1F3-E0F123E0CB59}">
      <dgm:prSet custT="1"/>
      <dgm:spPr/>
      <dgm:t>
        <a:bodyPr/>
        <a:lstStyle/>
        <a:p>
          <a:r>
            <a:rPr lang="en-GB" sz="1600" dirty="0" err="1"/>
            <a:t>Sryf</a:t>
          </a:r>
          <a:r>
            <a:rPr lang="en-GB" sz="1600" dirty="0"/>
            <a:t> </a:t>
          </a:r>
          <a:r>
            <a:rPr lang="en-GB" sz="1600" dirty="0" err="1"/>
            <a:t>verslae</a:t>
          </a:r>
          <a:endParaRPr lang="en-US" sz="1600" dirty="0"/>
        </a:p>
      </dgm:t>
    </dgm:pt>
    <dgm:pt modelId="{35FEE68D-881D-431C-9A70-51A2735532F7}" type="parTrans" cxnId="{163DF797-21B8-482F-8C31-DA3B1EEF4443}">
      <dgm:prSet/>
      <dgm:spPr/>
      <dgm:t>
        <a:bodyPr/>
        <a:lstStyle/>
        <a:p>
          <a:endParaRPr lang="en-US" sz="2000"/>
        </a:p>
      </dgm:t>
    </dgm:pt>
    <dgm:pt modelId="{C9EF7631-B03B-4446-BE94-35BDF9F36A0F}" type="sibTrans" cxnId="{163DF797-21B8-482F-8C31-DA3B1EEF4443}">
      <dgm:prSet/>
      <dgm:spPr/>
      <dgm:t>
        <a:bodyPr/>
        <a:lstStyle/>
        <a:p>
          <a:endParaRPr lang="en-US" sz="2000"/>
        </a:p>
      </dgm:t>
    </dgm:pt>
    <dgm:pt modelId="{4F08E361-836D-4453-BC2A-03C5E65AC835}">
      <dgm:prSet custT="1"/>
      <dgm:spPr/>
      <dgm:t>
        <a:bodyPr/>
        <a:lstStyle/>
        <a:p>
          <a:r>
            <a:rPr lang="en-GB" sz="1600" dirty="0" err="1"/>
            <a:t>Verhoog</a:t>
          </a:r>
          <a:r>
            <a:rPr lang="en-GB" sz="1600" dirty="0"/>
            <a:t> </a:t>
          </a:r>
          <a:r>
            <a:rPr lang="en-GB" sz="1600" dirty="0" err="1"/>
            <a:t>bewustheid</a:t>
          </a:r>
          <a:endParaRPr lang="en-US" sz="1600" dirty="0"/>
        </a:p>
      </dgm:t>
    </dgm:pt>
    <dgm:pt modelId="{2F78A13F-BBD4-4276-8FD7-5B138565B6A7}" type="parTrans" cxnId="{2196C07A-BE2C-4A3C-A79A-9A3C79E0F8F0}">
      <dgm:prSet/>
      <dgm:spPr/>
      <dgm:t>
        <a:bodyPr/>
        <a:lstStyle/>
        <a:p>
          <a:endParaRPr lang="en-US" sz="2000"/>
        </a:p>
      </dgm:t>
    </dgm:pt>
    <dgm:pt modelId="{11786C39-0D51-4D74-A265-C868B3F1A876}" type="sibTrans" cxnId="{2196C07A-BE2C-4A3C-A79A-9A3C79E0F8F0}">
      <dgm:prSet/>
      <dgm:spPr/>
      <dgm:t>
        <a:bodyPr/>
        <a:lstStyle/>
        <a:p>
          <a:endParaRPr lang="en-US" sz="2000"/>
        </a:p>
      </dgm:t>
    </dgm:pt>
    <dgm:pt modelId="{B029C4E8-F19F-45AE-832D-DFC7976A02BA}">
      <dgm:prSet custT="1"/>
      <dgm:spPr/>
      <dgm:t>
        <a:bodyPr/>
        <a:lstStyle/>
        <a:p>
          <a:r>
            <a:rPr lang="nl-NL" sz="1600" dirty="0"/>
            <a:t>Plaas druk op regerings om op te tree</a:t>
          </a:r>
          <a:endParaRPr lang="en-US" sz="1600" dirty="0"/>
        </a:p>
      </dgm:t>
    </dgm:pt>
    <dgm:pt modelId="{992094BC-D31F-4B1C-B2AE-5E96858CFEE2}" type="parTrans" cxnId="{C2A2FC13-87AC-4EBE-BDA4-274C7D5B0F22}">
      <dgm:prSet/>
      <dgm:spPr/>
      <dgm:t>
        <a:bodyPr/>
        <a:lstStyle/>
        <a:p>
          <a:endParaRPr lang="en-US" sz="2000"/>
        </a:p>
      </dgm:t>
    </dgm:pt>
    <dgm:pt modelId="{09B0A78D-C399-478C-8559-A47389D59F67}" type="sibTrans" cxnId="{C2A2FC13-87AC-4EBE-BDA4-274C7D5B0F22}">
      <dgm:prSet/>
      <dgm:spPr/>
      <dgm:t>
        <a:bodyPr/>
        <a:lstStyle/>
        <a:p>
          <a:endParaRPr lang="en-US" sz="2000"/>
        </a:p>
      </dgm:t>
    </dgm:pt>
    <dgm:pt modelId="{7BA9E259-5A11-4929-B45B-32B03A960DA4}" type="pres">
      <dgm:prSet presAssocID="{134E140A-CE86-43AD-9624-47776679E132}" presName="matrix" presStyleCnt="0">
        <dgm:presLayoutVars>
          <dgm:chMax val="1"/>
          <dgm:dir/>
          <dgm:resizeHandles val="exact"/>
        </dgm:presLayoutVars>
      </dgm:prSet>
      <dgm:spPr/>
    </dgm:pt>
    <dgm:pt modelId="{2C65F3D2-0E26-49B7-8069-E6E329F49468}" type="pres">
      <dgm:prSet presAssocID="{134E140A-CE86-43AD-9624-47776679E132}" presName="diamond" presStyleLbl="bgShp" presStyleIdx="0" presStyleCnt="1"/>
      <dgm:spPr/>
    </dgm:pt>
    <dgm:pt modelId="{74F2088D-000C-4879-8DC9-9ACE48C48D04}" type="pres">
      <dgm:prSet presAssocID="{134E140A-CE86-43AD-9624-47776679E132}" presName="quad1" presStyleLbl="node1" presStyleIdx="0" presStyleCnt="4">
        <dgm:presLayoutVars>
          <dgm:chMax val="0"/>
          <dgm:chPref val="0"/>
          <dgm:bulletEnabled val="1"/>
        </dgm:presLayoutVars>
      </dgm:prSet>
      <dgm:spPr/>
    </dgm:pt>
    <dgm:pt modelId="{94685E18-59F4-4FB8-A2DE-2FD953F1F0FF}" type="pres">
      <dgm:prSet presAssocID="{134E140A-CE86-43AD-9624-47776679E132}" presName="quad2" presStyleLbl="node1" presStyleIdx="1" presStyleCnt="4">
        <dgm:presLayoutVars>
          <dgm:chMax val="0"/>
          <dgm:chPref val="0"/>
          <dgm:bulletEnabled val="1"/>
        </dgm:presLayoutVars>
      </dgm:prSet>
      <dgm:spPr/>
    </dgm:pt>
    <dgm:pt modelId="{767218FE-3351-4064-9E03-65DB3E50B86E}" type="pres">
      <dgm:prSet presAssocID="{134E140A-CE86-43AD-9624-47776679E132}" presName="quad3" presStyleLbl="node1" presStyleIdx="2" presStyleCnt="4">
        <dgm:presLayoutVars>
          <dgm:chMax val="0"/>
          <dgm:chPref val="0"/>
          <dgm:bulletEnabled val="1"/>
        </dgm:presLayoutVars>
      </dgm:prSet>
      <dgm:spPr/>
    </dgm:pt>
    <dgm:pt modelId="{71B18B72-3CDC-4158-A449-79F1F98394E9}" type="pres">
      <dgm:prSet presAssocID="{134E140A-CE86-43AD-9624-47776679E132}" presName="quad4" presStyleLbl="node1" presStyleIdx="3" presStyleCnt="4">
        <dgm:presLayoutVars>
          <dgm:chMax val="0"/>
          <dgm:chPref val="0"/>
          <dgm:bulletEnabled val="1"/>
        </dgm:presLayoutVars>
      </dgm:prSet>
      <dgm:spPr/>
    </dgm:pt>
  </dgm:ptLst>
  <dgm:cxnLst>
    <dgm:cxn modelId="{0B88660D-A2DC-40A1-800E-1CEE1F4C420A}" type="presOf" srcId="{AE587173-9FDB-486F-B1F3-E0F123E0CB59}" destId="{94685E18-59F4-4FB8-A2DE-2FD953F1F0FF}" srcOrd="0" destOrd="0" presId="urn:microsoft.com/office/officeart/2005/8/layout/matrix3"/>
    <dgm:cxn modelId="{C2A2FC13-87AC-4EBE-BDA4-274C7D5B0F22}" srcId="{134E140A-CE86-43AD-9624-47776679E132}" destId="{B029C4E8-F19F-45AE-832D-DFC7976A02BA}" srcOrd="3" destOrd="0" parTransId="{992094BC-D31F-4B1C-B2AE-5E96858CFEE2}" sibTransId="{09B0A78D-C399-478C-8559-A47389D59F67}"/>
    <dgm:cxn modelId="{48DA0614-43D3-4C36-909E-E86250550567}" type="presOf" srcId="{51BD8D37-2F7C-4FD0-AFB4-01CD0A9FEC36}" destId="{74F2088D-000C-4879-8DC9-9ACE48C48D04}" srcOrd="0" destOrd="0" presId="urn:microsoft.com/office/officeart/2005/8/layout/matrix3"/>
    <dgm:cxn modelId="{0D022B68-13EE-411D-B423-5F801A0F01C0}" type="presOf" srcId="{B029C4E8-F19F-45AE-832D-DFC7976A02BA}" destId="{71B18B72-3CDC-4158-A449-79F1F98394E9}" srcOrd="0" destOrd="0" presId="urn:microsoft.com/office/officeart/2005/8/layout/matrix3"/>
    <dgm:cxn modelId="{8D2A7049-BCCD-48AA-B1B5-0EC7B2803A68}" type="presOf" srcId="{134E140A-CE86-43AD-9624-47776679E132}" destId="{7BA9E259-5A11-4929-B45B-32B03A960DA4}" srcOrd="0" destOrd="0" presId="urn:microsoft.com/office/officeart/2005/8/layout/matrix3"/>
    <dgm:cxn modelId="{6BDB315A-20FE-4DD2-BD0B-DAB8C002B4F8}" type="presOf" srcId="{4F08E361-836D-4453-BC2A-03C5E65AC835}" destId="{767218FE-3351-4064-9E03-65DB3E50B86E}" srcOrd="0" destOrd="0" presId="urn:microsoft.com/office/officeart/2005/8/layout/matrix3"/>
    <dgm:cxn modelId="{2196C07A-BE2C-4A3C-A79A-9A3C79E0F8F0}" srcId="{134E140A-CE86-43AD-9624-47776679E132}" destId="{4F08E361-836D-4453-BC2A-03C5E65AC835}" srcOrd="2" destOrd="0" parTransId="{2F78A13F-BBD4-4276-8FD7-5B138565B6A7}" sibTransId="{11786C39-0D51-4D74-A265-C868B3F1A876}"/>
    <dgm:cxn modelId="{163DF797-21B8-482F-8C31-DA3B1EEF4443}" srcId="{134E140A-CE86-43AD-9624-47776679E132}" destId="{AE587173-9FDB-486F-B1F3-E0F123E0CB59}" srcOrd="1" destOrd="0" parTransId="{35FEE68D-881D-431C-9A70-51A2735532F7}" sibTransId="{C9EF7631-B03B-4446-BE94-35BDF9F36A0F}"/>
    <dgm:cxn modelId="{AACCB2DE-3DD9-49D2-9CBC-B4D19D69980B}" srcId="{134E140A-CE86-43AD-9624-47776679E132}" destId="{51BD8D37-2F7C-4FD0-AFB4-01CD0A9FEC36}" srcOrd="0" destOrd="0" parTransId="{43A909F2-CE24-461F-A406-1DF17E10AC18}" sibTransId="{80BF8E1B-E90A-4EFF-B039-45F978CDB0F1}"/>
    <dgm:cxn modelId="{EFCD1475-B62F-4F3E-A9F7-E65C62DBA14D}" type="presParOf" srcId="{7BA9E259-5A11-4929-B45B-32B03A960DA4}" destId="{2C65F3D2-0E26-49B7-8069-E6E329F49468}" srcOrd="0" destOrd="0" presId="urn:microsoft.com/office/officeart/2005/8/layout/matrix3"/>
    <dgm:cxn modelId="{E6C9768A-AC17-4938-B951-1C8861290AFF}" type="presParOf" srcId="{7BA9E259-5A11-4929-B45B-32B03A960DA4}" destId="{74F2088D-000C-4879-8DC9-9ACE48C48D04}" srcOrd="1" destOrd="0" presId="urn:microsoft.com/office/officeart/2005/8/layout/matrix3"/>
    <dgm:cxn modelId="{823BA2D6-110C-44E4-B2DC-DCB30056B100}" type="presParOf" srcId="{7BA9E259-5A11-4929-B45B-32B03A960DA4}" destId="{94685E18-59F4-4FB8-A2DE-2FD953F1F0FF}" srcOrd="2" destOrd="0" presId="urn:microsoft.com/office/officeart/2005/8/layout/matrix3"/>
    <dgm:cxn modelId="{B6249BB6-1DAD-4EEE-80FD-2049D8FC7E79}" type="presParOf" srcId="{7BA9E259-5A11-4929-B45B-32B03A960DA4}" destId="{767218FE-3351-4064-9E03-65DB3E50B86E}" srcOrd="3" destOrd="0" presId="urn:microsoft.com/office/officeart/2005/8/layout/matrix3"/>
    <dgm:cxn modelId="{A849C5EB-BA81-4344-8E67-BFFE48EC4B30}" type="presParOf" srcId="{7BA9E259-5A11-4929-B45B-32B03A960DA4}" destId="{71B18B72-3CDC-4158-A449-79F1F98394E9}"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8E32274-E679-47FF-BE83-A24A0E65CCF0}" type="doc">
      <dgm:prSet loTypeId="urn:microsoft.com/office/officeart/2005/8/layout/hierarchy1" loCatId="hierarchy" qsTypeId="urn:microsoft.com/office/officeart/2005/8/quickstyle/simple4" qsCatId="simple" csTypeId="urn:microsoft.com/office/officeart/2005/8/colors/accent2_2" csCatId="accent2" phldr="1"/>
      <dgm:spPr/>
      <dgm:t>
        <a:bodyPr/>
        <a:lstStyle/>
        <a:p>
          <a:endParaRPr lang="en-US"/>
        </a:p>
      </dgm:t>
    </dgm:pt>
    <dgm:pt modelId="{B57849DC-F5F1-4CA1-8A4C-3C2091F0ADC4}">
      <dgm:prSet/>
      <dgm:spPr/>
      <dgm:t>
        <a:bodyPr/>
        <a:lstStyle/>
        <a:p>
          <a:r>
            <a:rPr lang="nl-NL" dirty="0"/>
            <a:t>Vreedsame </a:t>
          </a:r>
          <a:r>
            <a:rPr lang="nl-NL" b="1" dirty="0"/>
            <a:t>betogings, petisies en sosiale media-veldtogte </a:t>
          </a:r>
          <a:r>
            <a:rPr lang="nl-NL" dirty="0"/>
            <a:t>kan mense help om hul stem te laat hoor.</a:t>
          </a:r>
          <a:endParaRPr lang="en-US" dirty="0"/>
        </a:p>
      </dgm:t>
    </dgm:pt>
    <dgm:pt modelId="{AEFB791C-BA3F-4B36-9F59-00E88E0B5356}" type="parTrans" cxnId="{DEB261A0-B987-42B8-A0C4-F72465A4DC21}">
      <dgm:prSet/>
      <dgm:spPr/>
      <dgm:t>
        <a:bodyPr/>
        <a:lstStyle/>
        <a:p>
          <a:endParaRPr lang="en-US"/>
        </a:p>
      </dgm:t>
    </dgm:pt>
    <dgm:pt modelId="{B5A6BEC8-D7E4-4EB4-A87E-D7019D268884}" type="sibTrans" cxnId="{DEB261A0-B987-42B8-A0C4-F72465A4DC21}">
      <dgm:prSet/>
      <dgm:spPr/>
      <dgm:t>
        <a:bodyPr/>
        <a:lstStyle/>
        <a:p>
          <a:endParaRPr lang="en-US"/>
        </a:p>
      </dgm:t>
    </dgm:pt>
    <dgm:pt modelId="{09EEA7B8-483A-4FC4-84E6-C3B29F34B2DE}">
      <dgm:prSet/>
      <dgm:spPr/>
      <dgm:t>
        <a:bodyPr/>
        <a:lstStyle/>
        <a:p>
          <a:r>
            <a:rPr lang="en-GB" dirty="0" err="1"/>
            <a:t>Individue</a:t>
          </a:r>
          <a:r>
            <a:rPr lang="en-GB" dirty="0"/>
            <a:t> </a:t>
          </a:r>
          <a:r>
            <a:rPr lang="en-GB" dirty="0" err="1"/>
            <a:t>kan</a:t>
          </a:r>
          <a:r>
            <a:rPr lang="en-GB" dirty="0"/>
            <a:t> die </a:t>
          </a:r>
          <a:r>
            <a:rPr lang="en-GB" dirty="0" err="1"/>
            <a:t>geskiedenis</a:t>
          </a:r>
          <a:r>
            <a:rPr lang="en-GB" dirty="0"/>
            <a:t> </a:t>
          </a:r>
          <a:r>
            <a:rPr lang="en-GB" dirty="0" err="1"/>
            <a:t>verander</a:t>
          </a:r>
          <a:r>
            <a:rPr lang="en-GB" dirty="0"/>
            <a:t> (</a:t>
          </a:r>
          <a:r>
            <a:rPr lang="en-GB" dirty="0" err="1"/>
            <a:t>bv</a:t>
          </a:r>
          <a:r>
            <a:rPr lang="en-GB" dirty="0"/>
            <a:t>. Malala Yousafzai, Greta Thunberg)</a:t>
          </a:r>
          <a:endParaRPr lang="en-US" dirty="0"/>
        </a:p>
      </dgm:t>
    </dgm:pt>
    <dgm:pt modelId="{33C1897B-9B3E-4F17-A2CB-A4AD3A9258D8}" type="parTrans" cxnId="{D046E72E-EA28-407B-9F7C-EB15DD8F8B69}">
      <dgm:prSet/>
      <dgm:spPr/>
      <dgm:t>
        <a:bodyPr/>
        <a:lstStyle/>
        <a:p>
          <a:endParaRPr lang="en-US"/>
        </a:p>
      </dgm:t>
    </dgm:pt>
    <dgm:pt modelId="{BBCC7895-7021-4692-83F9-173BC7DE4154}" type="sibTrans" cxnId="{D046E72E-EA28-407B-9F7C-EB15DD8F8B69}">
      <dgm:prSet/>
      <dgm:spPr/>
      <dgm:t>
        <a:bodyPr/>
        <a:lstStyle/>
        <a:p>
          <a:endParaRPr lang="en-US"/>
        </a:p>
      </dgm:t>
    </dgm:pt>
    <dgm:pt modelId="{09613BDB-C9B2-4744-9CB3-EC3319050EF4}" type="pres">
      <dgm:prSet presAssocID="{98E32274-E679-47FF-BE83-A24A0E65CCF0}" presName="hierChild1" presStyleCnt="0">
        <dgm:presLayoutVars>
          <dgm:chPref val="1"/>
          <dgm:dir/>
          <dgm:animOne val="branch"/>
          <dgm:animLvl val="lvl"/>
          <dgm:resizeHandles/>
        </dgm:presLayoutVars>
      </dgm:prSet>
      <dgm:spPr/>
    </dgm:pt>
    <dgm:pt modelId="{ECA6CEF8-4936-448A-97A3-417D7F79C7A3}" type="pres">
      <dgm:prSet presAssocID="{B57849DC-F5F1-4CA1-8A4C-3C2091F0ADC4}" presName="hierRoot1" presStyleCnt="0"/>
      <dgm:spPr/>
    </dgm:pt>
    <dgm:pt modelId="{C0BFE73A-92D8-4418-87C9-1A20CE7FA437}" type="pres">
      <dgm:prSet presAssocID="{B57849DC-F5F1-4CA1-8A4C-3C2091F0ADC4}" presName="composite" presStyleCnt="0"/>
      <dgm:spPr/>
    </dgm:pt>
    <dgm:pt modelId="{AC010406-23E0-4A64-BD9D-BC2C3464E623}" type="pres">
      <dgm:prSet presAssocID="{B57849DC-F5F1-4CA1-8A4C-3C2091F0ADC4}" presName="background" presStyleLbl="node0" presStyleIdx="0" presStyleCnt="2"/>
      <dgm:spPr/>
    </dgm:pt>
    <dgm:pt modelId="{29E90BD6-86D8-4BA2-AE79-7FEA08DB6B7F}" type="pres">
      <dgm:prSet presAssocID="{B57849DC-F5F1-4CA1-8A4C-3C2091F0ADC4}" presName="text" presStyleLbl="fgAcc0" presStyleIdx="0" presStyleCnt="2">
        <dgm:presLayoutVars>
          <dgm:chPref val="3"/>
        </dgm:presLayoutVars>
      </dgm:prSet>
      <dgm:spPr/>
    </dgm:pt>
    <dgm:pt modelId="{63837FCE-5C24-4016-99D4-4E39B64CAD4E}" type="pres">
      <dgm:prSet presAssocID="{B57849DC-F5F1-4CA1-8A4C-3C2091F0ADC4}" presName="hierChild2" presStyleCnt="0"/>
      <dgm:spPr/>
    </dgm:pt>
    <dgm:pt modelId="{735AD4F1-EB1E-4CFC-8D72-9C4658B9B790}" type="pres">
      <dgm:prSet presAssocID="{09EEA7B8-483A-4FC4-84E6-C3B29F34B2DE}" presName="hierRoot1" presStyleCnt="0"/>
      <dgm:spPr/>
    </dgm:pt>
    <dgm:pt modelId="{575FEBBB-FA65-4B06-A543-B8E6182B48C9}" type="pres">
      <dgm:prSet presAssocID="{09EEA7B8-483A-4FC4-84E6-C3B29F34B2DE}" presName="composite" presStyleCnt="0"/>
      <dgm:spPr/>
    </dgm:pt>
    <dgm:pt modelId="{FF450F5A-76E7-45F0-9B8F-528A7ABFEBC0}" type="pres">
      <dgm:prSet presAssocID="{09EEA7B8-483A-4FC4-84E6-C3B29F34B2DE}" presName="background" presStyleLbl="node0" presStyleIdx="1" presStyleCnt="2"/>
      <dgm:spPr/>
    </dgm:pt>
    <dgm:pt modelId="{0E3E4FA4-88C5-4C02-B772-887D7DA63FDF}" type="pres">
      <dgm:prSet presAssocID="{09EEA7B8-483A-4FC4-84E6-C3B29F34B2DE}" presName="text" presStyleLbl="fgAcc0" presStyleIdx="1" presStyleCnt="2">
        <dgm:presLayoutVars>
          <dgm:chPref val="3"/>
        </dgm:presLayoutVars>
      </dgm:prSet>
      <dgm:spPr/>
    </dgm:pt>
    <dgm:pt modelId="{F13D3164-2466-4E5A-ABA5-09CFEE6013FD}" type="pres">
      <dgm:prSet presAssocID="{09EEA7B8-483A-4FC4-84E6-C3B29F34B2DE}" presName="hierChild2" presStyleCnt="0"/>
      <dgm:spPr/>
    </dgm:pt>
  </dgm:ptLst>
  <dgm:cxnLst>
    <dgm:cxn modelId="{D046E72E-EA28-407B-9F7C-EB15DD8F8B69}" srcId="{98E32274-E679-47FF-BE83-A24A0E65CCF0}" destId="{09EEA7B8-483A-4FC4-84E6-C3B29F34B2DE}" srcOrd="1" destOrd="0" parTransId="{33C1897B-9B3E-4F17-A2CB-A4AD3A9258D8}" sibTransId="{BBCC7895-7021-4692-83F9-173BC7DE4154}"/>
    <dgm:cxn modelId="{BD9DBD8D-2EDC-43FF-B69E-455A588C5694}" type="presOf" srcId="{B57849DC-F5F1-4CA1-8A4C-3C2091F0ADC4}" destId="{29E90BD6-86D8-4BA2-AE79-7FEA08DB6B7F}" srcOrd="0" destOrd="0" presId="urn:microsoft.com/office/officeart/2005/8/layout/hierarchy1"/>
    <dgm:cxn modelId="{2A489193-7528-4A5B-949D-CAFC0F7E3030}" type="presOf" srcId="{09EEA7B8-483A-4FC4-84E6-C3B29F34B2DE}" destId="{0E3E4FA4-88C5-4C02-B772-887D7DA63FDF}" srcOrd="0" destOrd="0" presId="urn:microsoft.com/office/officeart/2005/8/layout/hierarchy1"/>
    <dgm:cxn modelId="{DEB261A0-B987-42B8-A0C4-F72465A4DC21}" srcId="{98E32274-E679-47FF-BE83-A24A0E65CCF0}" destId="{B57849DC-F5F1-4CA1-8A4C-3C2091F0ADC4}" srcOrd="0" destOrd="0" parTransId="{AEFB791C-BA3F-4B36-9F59-00E88E0B5356}" sibTransId="{B5A6BEC8-D7E4-4EB4-A87E-D7019D268884}"/>
    <dgm:cxn modelId="{C3FB28DA-741D-4F4D-8E80-754DE8AA2719}" type="presOf" srcId="{98E32274-E679-47FF-BE83-A24A0E65CCF0}" destId="{09613BDB-C9B2-4744-9CB3-EC3319050EF4}" srcOrd="0" destOrd="0" presId="urn:microsoft.com/office/officeart/2005/8/layout/hierarchy1"/>
    <dgm:cxn modelId="{C5CE5DF0-AC07-4AA9-821F-8ADB3F4E912C}" type="presParOf" srcId="{09613BDB-C9B2-4744-9CB3-EC3319050EF4}" destId="{ECA6CEF8-4936-448A-97A3-417D7F79C7A3}" srcOrd="0" destOrd="0" presId="urn:microsoft.com/office/officeart/2005/8/layout/hierarchy1"/>
    <dgm:cxn modelId="{CC238737-41D6-42C3-99F6-577694EE7E98}" type="presParOf" srcId="{ECA6CEF8-4936-448A-97A3-417D7F79C7A3}" destId="{C0BFE73A-92D8-4418-87C9-1A20CE7FA437}" srcOrd="0" destOrd="0" presId="urn:microsoft.com/office/officeart/2005/8/layout/hierarchy1"/>
    <dgm:cxn modelId="{68FC59B4-F1A0-4801-A914-E7D322FD7BC3}" type="presParOf" srcId="{C0BFE73A-92D8-4418-87C9-1A20CE7FA437}" destId="{AC010406-23E0-4A64-BD9D-BC2C3464E623}" srcOrd="0" destOrd="0" presId="urn:microsoft.com/office/officeart/2005/8/layout/hierarchy1"/>
    <dgm:cxn modelId="{8427B0C6-9C27-47A8-843F-3510AB6A39AE}" type="presParOf" srcId="{C0BFE73A-92D8-4418-87C9-1A20CE7FA437}" destId="{29E90BD6-86D8-4BA2-AE79-7FEA08DB6B7F}" srcOrd="1" destOrd="0" presId="urn:microsoft.com/office/officeart/2005/8/layout/hierarchy1"/>
    <dgm:cxn modelId="{757EE000-9141-45C9-AA4E-152AA21BFE1C}" type="presParOf" srcId="{ECA6CEF8-4936-448A-97A3-417D7F79C7A3}" destId="{63837FCE-5C24-4016-99D4-4E39B64CAD4E}" srcOrd="1" destOrd="0" presId="urn:microsoft.com/office/officeart/2005/8/layout/hierarchy1"/>
    <dgm:cxn modelId="{0ED3405D-07B0-478C-B552-B3229D263D0D}" type="presParOf" srcId="{09613BDB-C9B2-4744-9CB3-EC3319050EF4}" destId="{735AD4F1-EB1E-4CFC-8D72-9C4658B9B790}" srcOrd="1" destOrd="0" presId="urn:microsoft.com/office/officeart/2005/8/layout/hierarchy1"/>
    <dgm:cxn modelId="{B771BBDC-7D08-43C7-9CF2-9370878DEACD}" type="presParOf" srcId="{735AD4F1-EB1E-4CFC-8D72-9C4658B9B790}" destId="{575FEBBB-FA65-4B06-A543-B8E6182B48C9}" srcOrd="0" destOrd="0" presId="urn:microsoft.com/office/officeart/2005/8/layout/hierarchy1"/>
    <dgm:cxn modelId="{20179C38-29C0-456A-8ED9-0B18A6BC72B2}" type="presParOf" srcId="{575FEBBB-FA65-4B06-A543-B8E6182B48C9}" destId="{FF450F5A-76E7-45F0-9B8F-528A7ABFEBC0}" srcOrd="0" destOrd="0" presId="urn:microsoft.com/office/officeart/2005/8/layout/hierarchy1"/>
    <dgm:cxn modelId="{8521FEDF-3AFF-43FA-B1E8-9D051528600A}" type="presParOf" srcId="{575FEBBB-FA65-4B06-A543-B8E6182B48C9}" destId="{0E3E4FA4-88C5-4C02-B772-887D7DA63FDF}" srcOrd="1" destOrd="0" presId="urn:microsoft.com/office/officeart/2005/8/layout/hierarchy1"/>
    <dgm:cxn modelId="{123A0B87-9090-45BA-877C-49FB5D70B3B7}" type="presParOf" srcId="{735AD4F1-EB1E-4CFC-8D72-9C4658B9B790}" destId="{F13D3164-2466-4E5A-ABA5-09CFEE6013FD}"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47A31C-DDB0-45FE-9D79-B70137A38946}" type="doc">
      <dgm:prSet loTypeId="urn:microsoft.com/office/officeart/2005/8/layout/arrow1" loCatId="relationship" qsTypeId="urn:microsoft.com/office/officeart/2005/8/quickstyle/simple5" qsCatId="simple" csTypeId="urn:microsoft.com/office/officeart/2005/8/colors/accent3_2" csCatId="accent3" phldr="1"/>
      <dgm:spPr/>
      <dgm:t>
        <a:bodyPr/>
        <a:lstStyle/>
        <a:p>
          <a:endParaRPr lang="en-US"/>
        </a:p>
      </dgm:t>
    </dgm:pt>
    <dgm:pt modelId="{94055DD2-E989-467D-ADDC-5F44FB526D72}">
      <dgm:prSet/>
      <dgm:spPr/>
      <dgm:t>
        <a:bodyPr/>
        <a:lstStyle/>
        <a:p>
          <a:r>
            <a:rPr lang="nl-NL" dirty="0">
              <a:solidFill>
                <a:schemeClr val="tx1"/>
              </a:solidFill>
            </a:rPr>
            <a:t>Wanneer een persoon se regte geskend word, word die hele gemeenskap minder veilig.</a:t>
          </a:r>
          <a:endParaRPr lang="en-US" dirty="0">
            <a:solidFill>
              <a:schemeClr val="tx1"/>
            </a:solidFill>
          </a:endParaRPr>
        </a:p>
      </dgm:t>
    </dgm:pt>
    <dgm:pt modelId="{3B07B26C-02CE-45B7-A444-6A089D6E4461}" type="parTrans" cxnId="{CF47C8CA-8FDB-4C0A-A77C-9FA5F977A322}">
      <dgm:prSet/>
      <dgm:spPr/>
      <dgm:t>
        <a:bodyPr/>
        <a:lstStyle/>
        <a:p>
          <a:endParaRPr lang="en-US"/>
        </a:p>
      </dgm:t>
    </dgm:pt>
    <dgm:pt modelId="{769738D6-058B-436F-B0E7-13A4015222C2}" type="sibTrans" cxnId="{CF47C8CA-8FDB-4C0A-A77C-9FA5F977A322}">
      <dgm:prSet/>
      <dgm:spPr/>
      <dgm:t>
        <a:bodyPr/>
        <a:lstStyle/>
        <a:p>
          <a:endParaRPr lang="en-US"/>
        </a:p>
      </dgm:t>
    </dgm:pt>
    <dgm:pt modelId="{CD38DD7C-1BA3-4BFF-ACA9-62F9EEED6F3D}">
      <dgm:prSet/>
      <dgm:spPr/>
      <dgm:t>
        <a:bodyPr/>
        <a:lstStyle/>
        <a:p>
          <a:r>
            <a:rPr lang="nl-NL" b="1" dirty="0">
              <a:solidFill>
                <a:schemeClr val="tx1"/>
              </a:solidFill>
            </a:rPr>
            <a:t>Voorbeeld: </a:t>
          </a:r>
          <a:r>
            <a:rPr lang="nl-NL" b="0" dirty="0">
              <a:solidFill>
                <a:schemeClr val="tx1"/>
              </a:solidFill>
            </a:rPr>
            <a:t>Om boelies aan te meld of vir 'n slagoffer op te staan is ook 'n teenstrategie.</a:t>
          </a:r>
          <a:endParaRPr lang="en-US" b="0" dirty="0">
            <a:solidFill>
              <a:schemeClr val="tx1"/>
            </a:solidFill>
          </a:endParaRPr>
        </a:p>
      </dgm:t>
    </dgm:pt>
    <dgm:pt modelId="{218F5E08-7551-4A8B-80AE-084B7E212046}" type="parTrans" cxnId="{63393F14-7BB8-454A-A04F-2B17158595F0}">
      <dgm:prSet/>
      <dgm:spPr/>
      <dgm:t>
        <a:bodyPr/>
        <a:lstStyle/>
        <a:p>
          <a:endParaRPr lang="en-US"/>
        </a:p>
      </dgm:t>
    </dgm:pt>
    <dgm:pt modelId="{E7403483-2AA0-468E-A9A8-8D9DF28423FD}" type="sibTrans" cxnId="{63393F14-7BB8-454A-A04F-2B17158595F0}">
      <dgm:prSet/>
      <dgm:spPr/>
      <dgm:t>
        <a:bodyPr/>
        <a:lstStyle/>
        <a:p>
          <a:endParaRPr lang="en-US"/>
        </a:p>
      </dgm:t>
    </dgm:pt>
    <dgm:pt modelId="{38B5A135-D70F-47F8-B93C-A2EEB2D8EEB0}" type="pres">
      <dgm:prSet presAssocID="{7B47A31C-DDB0-45FE-9D79-B70137A38946}" presName="cycle" presStyleCnt="0">
        <dgm:presLayoutVars>
          <dgm:dir/>
          <dgm:resizeHandles val="exact"/>
        </dgm:presLayoutVars>
      </dgm:prSet>
      <dgm:spPr/>
    </dgm:pt>
    <dgm:pt modelId="{1F31E32D-799A-4690-9DC3-BF7F4361655D}" type="pres">
      <dgm:prSet presAssocID="{94055DD2-E989-467D-ADDC-5F44FB526D72}" presName="arrow" presStyleLbl="node1" presStyleIdx="0" presStyleCnt="2">
        <dgm:presLayoutVars>
          <dgm:bulletEnabled val="1"/>
        </dgm:presLayoutVars>
      </dgm:prSet>
      <dgm:spPr/>
    </dgm:pt>
    <dgm:pt modelId="{59767520-A09B-44F4-8B33-D19A3E7DC270}" type="pres">
      <dgm:prSet presAssocID="{CD38DD7C-1BA3-4BFF-ACA9-62F9EEED6F3D}" presName="arrow" presStyleLbl="node1" presStyleIdx="1" presStyleCnt="2">
        <dgm:presLayoutVars>
          <dgm:bulletEnabled val="1"/>
        </dgm:presLayoutVars>
      </dgm:prSet>
      <dgm:spPr/>
    </dgm:pt>
  </dgm:ptLst>
  <dgm:cxnLst>
    <dgm:cxn modelId="{63393F14-7BB8-454A-A04F-2B17158595F0}" srcId="{7B47A31C-DDB0-45FE-9D79-B70137A38946}" destId="{CD38DD7C-1BA3-4BFF-ACA9-62F9EEED6F3D}" srcOrd="1" destOrd="0" parTransId="{218F5E08-7551-4A8B-80AE-084B7E212046}" sibTransId="{E7403483-2AA0-468E-A9A8-8D9DF28423FD}"/>
    <dgm:cxn modelId="{8DF4AA5E-0ED6-443F-8746-21A5B26B2B94}" type="presOf" srcId="{CD38DD7C-1BA3-4BFF-ACA9-62F9EEED6F3D}" destId="{59767520-A09B-44F4-8B33-D19A3E7DC270}" srcOrd="0" destOrd="0" presId="urn:microsoft.com/office/officeart/2005/8/layout/arrow1"/>
    <dgm:cxn modelId="{C9903764-F029-412A-9C3B-F4A675002807}" type="presOf" srcId="{7B47A31C-DDB0-45FE-9D79-B70137A38946}" destId="{38B5A135-D70F-47F8-B93C-A2EEB2D8EEB0}" srcOrd="0" destOrd="0" presId="urn:microsoft.com/office/officeart/2005/8/layout/arrow1"/>
    <dgm:cxn modelId="{CF47C8CA-8FDB-4C0A-A77C-9FA5F977A322}" srcId="{7B47A31C-DDB0-45FE-9D79-B70137A38946}" destId="{94055DD2-E989-467D-ADDC-5F44FB526D72}" srcOrd="0" destOrd="0" parTransId="{3B07B26C-02CE-45B7-A444-6A089D6E4461}" sibTransId="{769738D6-058B-436F-B0E7-13A4015222C2}"/>
    <dgm:cxn modelId="{1B8579CD-84D5-4BE9-BE32-5B9FD6EDF891}" type="presOf" srcId="{94055DD2-E989-467D-ADDC-5F44FB526D72}" destId="{1F31E32D-799A-4690-9DC3-BF7F4361655D}" srcOrd="0" destOrd="0" presId="urn:microsoft.com/office/officeart/2005/8/layout/arrow1"/>
    <dgm:cxn modelId="{4E6626FA-F384-4CE7-9E8D-9322F6D22E05}" type="presParOf" srcId="{38B5A135-D70F-47F8-B93C-A2EEB2D8EEB0}" destId="{1F31E32D-799A-4690-9DC3-BF7F4361655D}" srcOrd="0" destOrd="0" presId="urn:microsoft.com/office/officeart/2005/8/layout/arrow1"/>
    <dgm:cxn modelId="{DFF683D8-B5FD-49C5-AFEE-E36E35FA40E8}" type="presParOf" srcId="{38B5A135-D70F-47F8-B93C-A2EEB2D8EEB0}" destId="{59767520-A09B-44F4-8B33-D19A3E7DC270}" srcOrd="1" destOrd="0" presId="urn:microsoft.com/office/officeart/2005/8/layout/arrow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4DA11-B6C4-4EC5-8A02-CC47188E4B08}">
      <dsp:nvSpPr>
        <dsp:cNvPr id="0" name=""/>
        <dsp:cNvSpPr/>
      </dsp:nvSpPr>
      <dsp:spPr>
        <a:xfrm>
          <a:off x="0" y="0"/>
          <a:ext cx="2353001" cy="2578608"/>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3449" tIns="330200" rIns="183449" bIns="330200" numCol="1" spcCol="1270" anchor="t" anchorCtr="0">
          <a:noAutofit/>
        </a:bodyPr>
        <a:lstStyle/>
        <a:p>
          <a:pPr marL="0" lvl="0" indent="0" algn="l" defTabSz="711200">
            <a:lnSpc>
              <a:spcPct val="90000"/>
            </a:lnSpc>
            <a:spcBef>
              <a:spcPct val="0"/>
            </a:spcBef>
            <a:spcAft>
              <a:spcPct val="35000"/>
            </a:spcAft>
            <a:buNone/>
          </a:pPr>
          <a:r>
            <a:rPr lang="en-ZA" sz="1600" kern="1200" dirty="0"/>
            <a:t>Die term </a:t>
          </a:r>
          <a:r>
            <a:rPr lang="en-ZA" sz="1600" kern="1200" dirty="0" err="1"/>
            <a:t>menseregteskendings</a:t>
          </a:r>
          <a:r>
            <a:rPr lang="en-ZA" sz="1600" kern="1200" dirty="0"/>
            <a:t> </a:t>
          </a:r>
          <a:r>
            <a:rPr lang="en-ZA" sz="1600" kern="1200" dirty="0" err="1"/>
            <a:t>te</a:t>
          </a:r>
          <a:r>
            <a:rPr lang="en-ZA" sz="1600" kern="1200" dirty="0"/>
            <a:t> </a:t>
          </a:r>
          <a:r>
            <a:rPr lang="en-ZA" sz="1600" kern="1200" dirty="0" err="1"/>
            <a:t>definieer</a:t>
          </a:r>
          <a:r>
            <a:rPr lang="en-ZA" sz="1600" kern="1200" dirty="0"/>
            <a:t>.</a:t>
          </a:r>
          <a:endParaRPr lang="en-US" sz="1600" kern="1200" dirty="0"/>
        </a:p>
      </dsp:txBody>
      <dsp:txXfrm>
        <a:off x="0" y="979871"/>
        <a:ext cx="2353001" cy="1547164"/>
      </dsp:txXfrm>
    </dsp:sp>
    <dsp:sp modelId="{DFC8EF04-5BA2-4D99-854F-4274682340C8}">
      <dsp:nvSpPr>
        <dsp:cNvPr id="0" name=""/>
        <dsp:cNvSpPr/>
      </dsp:nvSpPr>
      <dsp:spPr>
        <a:xfrm>
          <a:off x="789709" y="257860"/>
          <a:ext cx="773582" cy="773582"/>
        </a:xfrm>
        <a:prstGeom prst="ellips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11" tIns="12700" rIns="60311" bIns="12700" numCol="1" spcCol="1270" anchor="ctr" anchorCtr="0">
          <a:noAutofit/>
        </a:bodyPr>
        <a:lstStyle/>
        <a:p>
          <a:pPr marL="0" lvl="0" indent="0" algn="ctr" defTabSz="1644650">
            <a:lnSpc>
              <a:spcPct val="90000"/>
            </a:lnSpc>
            <a:spcBef>
              <a:spcPct val="0"/>
            </a:spcBef>
            <a:spcAft>
              <a:spcPct val="35000"/>
            </a:spcAft>
            <a:buNone/>
          </a:pPr>
          <a:r>
            <a:rPr lang="en-US" sz="3700" kern="1200"/>
            <a:t>1</a:t>
          </a:r>
        </a:p>
      </dsp:txBody>
      <dsp:txXfrm>
        <a:off x="902997" y="371148"/>
        <a:ext cx="547006" cy="547006"/>
      </dsp:txXfrm>
    </dsp:sp>
    <dsp:sp modelId="{4407A1BA-997A-40A6-A1A5-7BFB8EA09551}">
      <dsp:nvSpPr>
        <dsp:cNvPr id="0" name=""/>
        <dsp:cNvSpPr/>
      </dsp:nvSpPr>
      <dsp:spPr>
        <a:xfrm>
          <a:off x="0" y="2578536"/>
          <a:ext cx="2353001" cy="72"/>
        </a:xfrm>
        <a:prstGeom prst="rect">
          <a:avLst/>
        </a:prstGeom>
        <a:solidFill>
          <a:schemeClr val="accent5">
            <a:hueOff val="82901"/>
            <a:satOff val="7899"/>
            <a:lumOff val="-3294"/>
            <a:alphaOff val="0"/>
          </a:schemeClr>
        </a:solidFill>
        <a:ln w="19050" cap="flat" cmpd="sng" algn="ctr">
          <a:solidFill>
            <a:schemeClr val="accent5">
              <a:hueOff val="82901"/>
              <a:satOff val="7899"/>
              <a:lumOff val="-3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DE8D20-2A9D-454A-9B53-48E724C5066D}">
      <dsp:nvSpPr>
        <dsp:cNvPr id="0" name=""/>
        <dsp:cNvSpPr/>
      </dsp:nvSpPr>
      <dsp:spPr>
        <a:xfrm>
          <a:off x="2588301" y="0"/>
          <a:ext cx="2353001" cy="2578608"/>
        </a:xfrm>
        <a:prstGeom prst="rect">
          <a:avLst/>
        </a:prstGeom>
        <a:solidFill>
          <a:schemeClr val="accent5">
            <a:tint val="40000"/>
            <a:alpha val="90000"/>
            <a:hueOff val="433784"/>
            <a:satOff val="-3518"/>
            <a:lumOff val="-947"/>
            <a:alphaOff val="0"/>
          </a:schemeClr>
        </a:solidFill>
        <a:ln w="19050" cap="flat" cmpd="sng" algn="ctr">
          <a:solidFill>
            <a:schemeClr val="accent5">
              <a:tint val="40000"/>
              <a:alpha val="90000"/>
              <a:hueOff val="433784"/>
              <a:satOff val="-3518"/>
              <a:lumOff val="-94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3449" tIns="330200" rIns="183449" bIns="330200" numCol="1" spcCol="1270" anchor="t" anchorCtr="0">
          <a:noAutofit/>
        </a:bodyPr>
        <a:lstStyle/>
        <a:p>
          <a:pPr marL="0" lvl="0" indent="0" algn="l" defTabSz="711200">
            <a:lnSpc>
              <a:spcPct val="90000"/>
            </a:lnSpc>
            <a:spcBef>
              <a:spcPct val="0"/>
            </a:spcBef>
            <a:spcAft>
              <a:spcPct val="35000"/>
            </a:spcAft>
            <a:buNone/>
          </a:pPr>
          <a:r>
            <a:rPr lang="en-ZA" sz="1600" kern="1200" dirty="0" err="1"/>
            <a:t>Voorbeelde</a:t>
          </a:r>
          <a:r>
            <a:rPr lang="en-ZA" sz="1600" kern="1200" dirty="0"/>
            <a:t> van </a:t>
          </a:r>
          <a:r>
            <a:rPr lang="en-ZA" sz="1600" kern="1200" dirty="0" err="1"/>
            <a:t>menseregteskendings</a:t>
          </a:r>
          <a:r>
            <a:rPr lang="en-ZA" sz="1600" kern="1200" dirty="0"/>
            <a:t> </a:t>
          </a:r>
          <a:r>
            <a:rPr lang="en-ZA" sz="1600" kern="1200" dirty="0" err="1"/>
            <a:t>te</a:t>
          </a:r>
          <a:r>
            <a:rPr lang="en-ZA" sz="1600" kern="1200" dirty="0"/>
            <a:t> </a:t>
          </a:r>
          <a:r>
            <a:rPr lang="en-ZA" sz="1600" kern="1200" dirty="0" err="1"/>
            <a:t>identifiseer</a:t>
          </a:r>
          <a:r>
            <a:rPr lang="en-ZA" sz="1600" kern="1200" dirty="0"/>
            <a:t>.</a:t>
          </a:r>
          <a:endParaRPr lang="en-US" sz="1600" kern="1200" dirty="0"/>
        </a:p>
      </dsp:txBody>
      <dsp:txXfrm>
        <a:off x="2588301" y="979871"/>
        <a:ext cx="2353001" cy="1547164"/>
      </dsp:txXfrm>
    </dsp:sp>
    <dsp:sp modelId="{50F722A8-A757-4828-94E0-5C0D8D7C0787}">
      <dsp:nvSpPr>
        <dsp:cNvPr id="0" name=""/>
        <dsp:cNvSpPr/>
      </dsp:nvSpPr>
      <dsp:spPr>
        <a:xfrm>
          <a:off x="3378010" y="257860"/>
          <a:ext cx="773582" cy="773582"/>
        </a:xfrm>
        <a:prstGeom prst="ellipse">
          <a:avLst/>
        </a:prstGeom>
        <a:solidFill>
          <a:schemeClr val="accent5">
            <a:hueOff val="165803"/>
            <a:satOff val="15798"/>
            <a:lumOff val="-6588"/>
            <a:alphaOff val="0"/>
          </a:schemeClr>
        </a:solidFill>
        <a:ln w="19050" cap="flat" cmpd="sng" algn="ctr">
          <a:solidFill>
            <a:schemeClr val="accent5">
              <a:hueOff val="165803"/>
              <a:satOff val="15798"/>
              <a:lumOff val="-6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11" tIns="12700" rIns="60311" bIns="12700" numCol="1" spcCol="1270" anchor="ctr" anchorCtr="0">
          <a:noAutofit/>
        </a:bodyPr>
        <a:lstStyle/>
        <a:p>
          <a:pPr marL="0" lvl="0" indent="0" algn="ctr" defTabSz="1644650">
            <a:lnSpc>
              <a:spcPct val="90000"/>
            </a:lnSpc>
            <a:spcBef>
              <a:spcPct val="0"/>
            </a:spcBef>
            <a:spcAft>
              <a:spcPct val="35000"/>
            </a:spcAft>
            <a:buNone/>
          </a:pPr>
          <a:r>
            <a:rPr lang="en-US" sz="3700" kern="1200"/>
            <a:t>2</a:t>
          </a:r>
        </a:p>
      </dsp:txBody>
      <dsp:txXfrm>
        <a:off x="3491298" y="371148"/>
        <a:ext cx="547006" cy="547006"/>
      </dsp:txXfrm>
    </dsp:sp>
    <dsp:sp modelId="{661675DA-20C0-462F-8E39-4D7C176D5175}">
      <dsp:nvSpPr>
        <dsp:cNvPr id="0" name=""/>
        <dsp:cNvSpPr/>
      </dsp:nvSpPr>
      <dsp:spPr>
        <a:xfrm>
          <a:off x="2588301" y="2578536"/>
          <a:ext cx="2353001" cy="72"/>
        </a:xfrm>
        <a:prstGeom prst="rect">
          <a:avLst/>
        </a:prstGeom>
        <a:solidFill>
          <a:schemeClr val="accent5">
            <a:hueOff val="248704"/>
            <a:satOff val="23697"/>
            <a:lumOff val="-9883"/>
            <a:alphaOff val="0"/>
          </a:schemeClr>
        </a:solidFill>
        <a:ln w="19050" cap="flat" cmpd="sng" algn="ctr">
          <a:solidFill>
            <a:schemeClr val="accent5">
              <a:hueOff val="248704"/>
              <a:satOff val="23697"/>
              <a:lumOff val="-9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96AD2F-E4C4-4DAD-8A68-99CBC1F42A11}">
      <dsp:nvSpPr>
        <dsp:cNvPr id="0" name=""/>
        <dsp:cNvSpPr/>
      </dsp:nvSpPr>
      <dsp:spPr>
        <a:xfrm>
          <a:off x="5176602" y="0"/>
          <a:ext cx="2353001" cy="2578608"/>
        </a:xfrm>
        <a:prstGeom prst="rect">
          <a:avLst/>
        </a:prstGeom>
        <a:solidFill>
          <a:schemeClr val="accent5">
            <a:tint val="40000"/>
            <a:alpha val="90000"/>
            <a:hueOff val="867568"/>
            <a:satOff val="-7036"/>
            <a:lumOff val="-1895"/>
            <a:alphaOff val="0"/>
          </a:schemeClr>
        </a:solidFill>
        <a:ln w="19050" cap="flat" cmpd="sng" algn="ctr">
          <a:solidFill>
            <a:schemeClr val="accent5">
              <a:tint val="40000"/>
              <a:alpha val="90000"/>
              <a:hueOff val="867568"/>
              <a:satOff val="-7036"/>
              <a:lumOff val="-189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3449" tIns="330200" rIns="183449" bIns="330200" numCol="1" spcCol="1270" anchor="t" anchorCtr="0">
          <a:noAutofit/>
        </a:bodyPr>
        <a:lstStyle/>
        <a:p>
          <a:pPr marL="0" lvl="0" indent="0" algn="l" defTabSz="711200">
            <a:lnSpc>
              <a:spcPct val="90000"/>
            </a:lnSpc>
            <a:spcBef>
              <a:spcPct val="0"/>
            </a:spcBef>
            <a:spcAft>
              <a:spcPct val="35000"/>
            </a:spcAft>
            <a:buNone/>
          </a:pPr>
          <a:r>
            <a:rPr lang="en-ZA" sz="1600" kern="1200" dirty="0" err="1"/>
            <a:t>Teenstrategieë</a:t>
          </a:r>
          <a:r>
            <a:rPr lang="en-ZA" sz="1600" kern="1200" dirty="0"/>
            <a:t> teen </a:t>
          </a:r>
          <a:r>
            <a:rPr lang="en-ZA" sz="1600" kern="1200" dirty="0" err="1"/>
            <a:t>menseregteskendings</a:t>
          </a:r>
          <a:r>
            <a:rPr lang="en-ZA" sz="1600" kern="1200" dirty="0"/>
            <a:t> </a:t>
          </a:r>
          <a:r>
            <a:rPr lang="en-ZA" sz="1600" kern="1200" dirty="0" err="1"/>
            <a:t>te</a:t>
          </a:r>
          <a:r>
            <a:rPr lang="en-ZA" sz="1600" kern="1200" dirty="0"/>
            <a:t> </a:t>
          </a:r>
          <a:r>
            <a:rPr lang="en-ZA" sz="1600" kern="1200" dirty="0" err="1"/>
            <a:t>bespreek</a:t>
          </a:r>
          <a:r>
            <a:rPr lang="en-ZA" sz="1600" kern="1200" dirty="0"/>
            <a:t>.</a:t>
          </a:r>
          <a:endParaRPr lang="en-US" sz="1600" kern="1200" dirty="0"/>
        </a:p>
      </dsp:txBody>
      <dsp:txXfrm>
        <a:off x="5176602" y="979871"/>
        <a:ext cx="2353001" cy="1547164"/>
      </dsp:txXfrm>
    </dsp:sp>
    <dsp:sp modelId="{0FC56FFA-FC85-400F-B0A9-FD8F85442B9E}">
      <dsp:nvSpPr>
        <dsp:cNvPr id="0" name=""/>
        <dsp:cNvSpPr/>
      </dsp:nvSpPr>
      <dsp:spPr>
        <a:xfrm>
          <a:off x="5966312" y="257860"/>
          <a:ext cx="773582" cy="773582"/>
        </a:xfrm>
        <a:prstGeom prst="ellipse">
          <a:avLst/>
        </a:prstGeom>
        <a:solidFill>
          <a:schemeClr val="accent5">
            <a:hueOff val="331605"/>
            <a:satOff val="31596"/>
            <a:lumOff val="-13177"/>
            <a:alphaOff val="0"/>
          </a:schemeClr>
        </a:solidFill>
        <a:ln w="19050" cap="flat" cmpd="sng" algn="ctr">
          <a:solidFill>
            <a:schemeClr val="accent5">
              <a:hueOff val="331605"/>
              <a:satOff val="31596"/>
              <a:lumOff val="-13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11" tIns="12700" rIns="60311" bIns="12700" numCol="1" spcCol="1270" anchor="ctr" anchorCtr="0">
          <a:noAutofit/>
        </a:bodyPr>
        <a:lstStyle/>
        <a:p>
          <a:pPr marL="0" lvl="0" indent="0" algn="ctr" defTabSz="1644650">
            <a:lnSpc>
              <a:spcPct val="90000"/>
            </a:lnSpc>
            <a:spcBef>
              <a:spcPct val="0"/>
            </a:spcBef>
            <a:spcAft>
              <a:spcPct val="35000"/>
            </a:spcAft>
            <a:buNone/>
          </a:pPr>
          <a:r>
            <a:rPr lang="en-US" sz="3700" kern="1200"/>
            <a:t>3</a:t>
          </a:r>
        </a:p>
      </dsp:txBody>
      <dsp:txXfrm>
        <a:off x="6079600" y="371148"/>
        <a:ext cx="547006" cy="547006"/>
      </dsp:txXfrm>
    </dsp:sp>
    <dsp:sp modelId="{D29966AC-A5D3-4985-A610-D46A13FBC48E}">
      <dsp:nvSpPr>
        <dsp:cNvPr id="0" name=""/>
        <dsp:cNvSpPr/>
      </dsp:nvSpPr>
      <dsp:spPr>
        <a:xfrm>
          <a:off x="5176602" y="2578536"/>
          <a:ext cx="2353001" cy="72"/>
        </a:xfrm>
        <a:prstGeom prst="rect">
          <a:avLst/>
        </a:prstGeom>
        <a:solidFill>
          <a:schemeClr val="accent5">
            <a:hueOff val="414507"/>
            <a:satOff val="39495"/>
            <a:lumOff val="-16471"/>
            <a:alphaOff val="0"/>
          </a:schemeClr>
        </a:solidFill>
        <a:ln w="19050" cap="flat" cmpd="sng" algn="ctr">
          <a:solidFill>
            <a:schemeClr val="accent5">
              <a:hueOff val="414507"/>
              <a:satOff val="39495"/>
              <a:lumOff val="-1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26828-C1FE-4F41-8999-4BFA0DD9E376}">
      <dsp:nvSpPr>
        <dsp:cNvPr id="0" name=""/>
        <dsp:cNvSpPr/>
      </dsp:nvSpPr>
      <dsp:spPr>
        <a:xfrm>
          <a:off x="2523743" y="1301"/>
          <a:ext cx="2839212" cy="56904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err="1"/>
            <a:t>Diskriminasie</a:t>
          </a:r>
          <a:r>
            <a:rPr lang="en-GB" sz="1600" kern="1200" dirty="0"/>
            <a:t> </a:t>
          </a:r>
          <a:r>
            <a:rPr lang="en-GB" sz="1600" kern="1200" dirty="0" err="1"/>
            <a:t>en</a:t>
          </a:r>
          <a:r>
            <a:rPr lang="en-GB" sz="1600" kern="1200" dirty="0"/>
            <a:t> </a:t>
          </a:r>
          <a:r>
            <a:rPr lang="en-GB" sz="1600" kern="1200" dirty="0" err="1"/>
            <a:t>ongelykheid</a:t>
          </a:r>
          <a:endParaRPr lang="en-US" sz="1600" kern="1200" dirty="0"/>
        </a:p>
      </dsp:txBody>
      <dsp:txXfrm>
        <a:off x="2551522" y="29080"/>
        <a:ext cx="2783654" cy="513490"/>
      </dsp:txXfrm>
    </dsp:sp>
    <dsp:sp modelId="{ECED7F1E-B9D9-4C49-BC5F-21B90CD828D5}">
      <dsp:nvSpPr>
        <dsp:cNvPr id="0" name=""/>
        <dsp:cNvSpPr/>
      </dsp:nvSpPr>
      <dsp:spPr>
        <a:xfrm>
          <a:off x="2523743" y="598802"/>
          <a:ext cx="2839212" cy="56904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err="1"/>
            <a:t>Geweld</a:t>
          </a:r>
          <a:r>
            <a:rPr lang="en-GB" sz="1600" kern="1200" dirty="0"/>
            <a:t> </a:t>
          </a:r>
          <a:r>
            <a:rPr lang="en-GB" sz="1600" kern="1200" dirty="0" err="1"/>
            <a:t>en</a:t>
          </a:r>
          <a:r>
            <a:rPr lang="en-GB" sz="1600" kern="1200" dirty="0"/>
            <a:t> </a:t>
          </a:r>
          <a:r>
            <a:rPr lang="en-GB" sz="1600" kern="1200" dirty="0" err="1"/>
            <a:t>misbruik</a:t>
          </a:r>
          <a:endParaRPr lang="en-US" sz="1600" kern="1200" dirty="0"/>
        </a:p>
      </dsp:txBody>
      <dsp:txXfrm>
        <a:off x="2551522" y="626581"/>
        <a:ext cx="2783654" cy="513490"/>
      </dsp:txXfrm>
    </dsp:sp>
    <dsp:sp modelId="{9C499B9B-B2A4-4A61-B2ED-6E962A50DC17}">
      <dsp:nvSpPr>
        <dsp:cNvPr id="0" name=""/>
        <dsp:cNvSpPr/>
      </dsp:nvSpPr>
      <dsp:spPr>
        <a:xfrm>
          <a:off x="2523743" y="1196304"/>
          <a:ext cx="2839212" cy="569048"/>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err="1"/>
            <a:t>Skending</a:t>
          </a:r>
          <a:r>
            <a:rPr lang="en-GB" sz="1600" kern="1200" dirty="0"/>
            <a:t> van </a:t>
          </a:r>
          <a:r>
            <a:rPr lang="en-GB" sz="1600" kern="1200" dirty="0" err="1"/>
            <a:t>privaatheid</a:t>
          </a:r>
          <a:endParaRPr lang="en-US" sz="1600" kern="1200" dirty="0"/>
        </a:p>
      </dsp:txBody>
      <dsp:txXfrm>
        <a:off x="2551522" y="1224083"/>
        <a:ext cx="2783654" cy="513490"/>
      </dsp:txXfrm>
    </dsp:sp>
    <dsp:sp modelId="{CB0FB688-F30F-45E8-8DB6-03991DF19806}">
      <dsp:nvSpPr>
        <dsp:cNvPr id="0" name=""/>
        <dsp:cNvSpPr/>
      </dsp:nvSpPr>
      <dsp:spPr>
        <a:xfrm>
          <a:off x="2523743" y="1793805"/>
          <a:ext cx="2839212" cy="569048"/>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err="1"/>
            <a:t>Onderdrukking</a:t>
          </a:r>
          <a:r>
            <a:rPr lang="en-GB" sz="1600" kern="1200" dirty="0"/>
            <a:t> van </a:t>
          </a:r>
          <a:r>
            <a:rPr lang="en-GB" sz="1600" kern="1200" dirty="0" err="1"/>
            <a:t>vryheid</a:t>
          </a:r>
          <a:r>
            <a:rPr lang="en-GB" sz="1600" kern="1200" dirty="0"/>
            <a:t> van </a:t>
          </a:r>
          <a:r>
            <a:rPr lang="en-GB" sz="1600" kern="1200" dirty="0" err="1"/>
            <a:t>spraak</a:t>
          </a:r>
          <a:endParaRPr lang="en-US" sz="1600" kern="1200" dirty="0"/>
        </a:p>
      </dsp:txBody>
      <dsp:txXfrm>
        <a:off x="2551522" y="1821584"/>
        <a:ext cx="2783654" cy="513490"/>
      </dsp:txXfrm>
    </dsp:sp>
    <dsp:sp modelId="{4576B00E-51F0-4C31-A606-781F0043B7F4}">
      <dsp:nvSpPr>
        <dsp:cNvPr id="0" name=""/>
        <dsp:cNvSpPr/>
      </dsp:nvSpPr>
      <dsp:spPr>
        <a:xfrm>
          <a:off x="2523743" y="2391306"/>
          <a:ext cx="2839212" cy="569048"/>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err="1"/>
            <a:t>Kinderarbeid</a:t>
          </a:r>
          <a:r>
            <a:rPr lang="en-GB" sz="1600" kern="1200" dirty="0"/>
            <a:t> </a:t>
          </a:r>
          <a:r>
            <a:rPr lang="en-GB" sz="1600" kern="1200" dirty="0" err="1"/>
            <a:t>en</a:t>
          </a:r>
          <a:r>
            <a:rPr lang="en-GB" sz="1600" kern="1200" dirty="0"/>
            <a:t> </a:t>
          </a:r>
          <a:r>
            <a:rPr lang="en-GB" sz="1600" kern="1200" dirty="0" err="1"/>
            <a:t>mishandeling</a:t>
          </a:r>
          <a:endParaRPr lang="en-US" sz="1600" kern="1200" dirty="0"/>
        </a:p>
      </dsp:txBody>
      <dsp:txXfrm>
        <a:off x="2551522" y="2419085"/>
        <a:ext cx="2783654" cy="5134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D8323B-D2EB-4C9D-BE81-9377CC2AA525}">
      <dsp:nvSpPr>
        <dsp:cNvPr id="0" name=""/>
        <dsp:cNvSpPr/>
      </dsp:nvSpPr>
      <dsp:spPr>
        <a:xfrm>
          <a:off x="0" y="1897935"/>
          <a:ext cx="8195871" cy="124525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kern="1200" dirty="0" err="1"/>
            <a:t>Teenstrategieë</a:t>
          </a:r>
          <a:r>
            <a:rPr lang="en-GB" sz="2300" kern="1200" dirty="0"/>
            <a:t> </a:t>
          </a:r>
          <a:r>
            <a:rPr lang="en-GB" sz="2300" kern="1200" dirty="0" err="1"/>
            <a:t>kan</a:t>
          </a:r>
          <a:r>
            <a:rPr lang="en-GB" sz="2300" kern="1200" dirty="0"/>
            <a:t> help om:</a:t>
          </a:r>
          <a:endParaRPr lang="en-US" sz="2300" kern="1200" dirty="0"/>
        </a:p>
      </dsp:txBody>
      <dsp:txXfrm>
        <a:off x="0" y="1897935"/>
        <a:ext cx="8195871" cy="672435"/>
      </dsp:txXfrm>
    </dsp:sp>
    <dsp:sp modelId="{D4F0B572-71CC-4E7A-9CBF-1D435A39FB99}">
      <dsp:nvSpPr>
        <dsp:cNvPr id="0" name=""/>
        <dsp:cNvSpPr/>
      </dsp:nvSpPr>
      <dsp:spPr>
        <a:xfrm>
          <a:off x="0" y="2545465"/>
          <a:ext cx="2048967" cy="572815"/>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GB" sz="1400" kern="1200" dirty="0" err="1"/>
            <a:t>Slagoffers</a:t>
          </a:r>
          <a:r>
            <a:rPr lang="en-GB" sz="1400" kern="1200" dirty="0"/>
            <a:t> </a:t>
          </a:r>
          <a:r>
            <a:rPr lang="en-GB" sz="1400" kern="1200" dirty="0" err="1"/>
            <a:t>te</a:t>
          </a:r>
          <a:r>
            <a:rPr lang="en-GB" sz="1400" kern="1200" dirty="0"/>
            <a:t> </a:t>
          </a:r>
          <a:r>
            <a:rPr lang="en-GB" sz="1400" kern="1200" dirty="0" err="1"/>
            <a:t>beskerm</a:t>
          </a:r>
          <a:endParaRPr lang="en-US" sz="1400" kern="1200" dirty="0"/>
        </a:p>
      </dsp:txBody>
      <dsp:txXfrm>
        <a:off x="0" y="2545465"/>
        <a:ext cx="2048967" cy="572815"/>
      </dsp:txXfrm>
    </dsp:sp>
    <dsp:sp modelId="{9018210F-93B2-4B10-9872-C5DFA3D6375D}">
      <dsp:nvSpPr>
        <dsp:cNvPr id="0" name=""/>
        <dsp:cNvSpPr/>
      </dsp:nvSpPr>
      <dsp:spPr>
        <a:xfrm>
          <a:off x="2048967" y="2545465"/>
          <a:ext cx="2048967" cy="572815"/>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GB" sz="1400" kern="1200" dirty="0" err="1"/>
            <a:t>Onregverdige</a:t>
          </a:r>
          <a:r>
            <a:rPr lang="en-GB" sz="1400" kern="1200" dirty="0"/>
            <a:t> </a:t>
          </a:r>
          <a:r>
            <a:rPr lang="en-GB" sz="1400" kern="1200" dirty="0" err="1"/>
            <a:t>behandeling</a:t>
          </a:r>
          <a:r>
            <a:rPr lang="en-GB" sz="1400" kern="1200" dirty="0"/>
            <a:t> </a:t>
          </a:r>
          <a:r>
            <a:rPr lang="en-GB" sz="1400" kern="1200" dirty="0" err="1"/>
            <a:t>uit</a:t>
          </a:r>
          <a:r>
            <a:rPr lang="en-GB" sz="1400" kern="1200" dirty="0"/>
            <a:t> </a:t>
          </a:r>
          <a:r>
            <a:rPr lang="en-GB" sz="1400" kern="1200" dirty="0" err="1"/>
            <a:t>te</a:t>
          </a:r>
          <a:r>
            <a:rPr lang="en-GB" sz="1400" kern="1200" dirty="0"/>
            <a:t> </a:t>
          </a:r>
          <a:r>
            <a:rPr lang="en-GB" sz="1400" kern="1200" dirty="0" err="1"/>
            <a:t>daag</a:t>
          </a:r>
          <a:endParaRPr lang="en-US" sz="1400" kern="1200" dirty="0"/>
        </a:p>
      </dsp:txBody>
      <dsp:txXfrm>
        <a:off x="2048967" y="2545465"/>
        <a:ext cx="2048967" cy="572815"/>
      </dsp:txXfrm>
    </dsp:sp>
    <dsp:sp modelId="{965C7F70-5967-49C2-8201-2FB91152E542}">
      <dsp:nvSpPr>
        <dsp:cNvPr id="0" name=""/>
        <dsp:cNvSpPr/>
      </dsp:nvSpPr>
      <dsp:spPr>
        <a:xfrm>
          <a:off x="4097935" y="2545465"/>
          <a:ext cx="2048967" cy="572815"/>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GB" sz="1400" kern="1200" dirty="0" err="1"/>
            <a:t>Oortredings</a:t>
          </a:r>
          <a:r>
            <a:rPr lang="en-GB" sz="1400" kern="1200" dirty="0"/>
            <a:t> </a:t>
          </a:r>
          <a:r>
            <a:rPr lang="en-GB" sz="1400" kern="1200" dirty="0" err="1"/>
            <a:t>te</a:t>
          </a:r>
          <a:r>
            <a:rPr lang="en-GB" sz="1400" kern="1200" dirty="0"/>
            <a:t> stop</a:t>
          </a:r>
          <a:endParaRPr lang="en-US" sz="1400" kern="1200" dirty="0"/>
        </a:p>
      </dsp:txBody>
      <dsp:txXfrm>
        <a:off x="4097935" y="2545465"/>
        <a:ext cx="2048967" cy="572815"/>
      </dsp:txXfrm>
    </dsp:sp>
    <dsp:sp modelId="{02D5E3E5-CAD5-4158-A85D-8259C6346290}">
      <dsp:nvSpPr>
        <dsp:cNvPr id="0" name=""/>
        <dsp:cNvSpPr/>
      </dsp:nvSpPr>
      <dsp:spPr>
        <a:xfrm>
          <a:off x="6146903" y="2545465"/>
          <a:ext cx="2048967" cy="572815"/>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GB" sz="1400" kern="1200" dirty="0" err="1"/>
            <a:t>Geregtigheid</a:t>
          </a:r>
          <a:r>
            <a:rPr lang="en-GB" sz="1400" kern="1200" dirty="0"/>
            <a:t> </a:t>
          </a:r>
          <a:r>
            <a:rPr lang="en-GB" sz="1400" kern="1200" dirty="0" err="1"/>
            <a:t>en</a:t>
          </a:r>
          <a:r>
            <a:rPr lang="en-GB" sz="1400" kern="1200" dirty="0"/>
            <a:t> </a:t>
          </a:r>
          <a:r>
            <a:rPr lang="en-GB" sz="1400" kern="1200" dirty="0" err="1"/>
            <a:t>waardigheid</a:t>
          </a:r>
          <a:r>
            <a:rPr lang="en-GB" sz="1400" kern="1200" dirty="0"/>
            <a:t> </a:t>
          </a:r>
          <a:r>
            <a:rPr lang="en-GB" sz="1400" kern="1200" dirty="0" err="1"/>
            <a:t>te</a:t>
          </a:r>
          <a:r>
            <a:rPr lang="en-GB" sz="1400" kern="1200" dirty="0"/>
            <a:t> </a:t>
          </a:r>
          <a:r>
            <a:rPr lang="en-GB" sz="1400" kern="1200" dirty="0" err="1"/>
            <a:t>bevorder</a:t>
          </a:r>
          <a:endParaRPr lang="en-US" sz="1400" kern="1200" dirty="0"/>
        </a:p>
      </dsp:txBody>
      <dsp:txXfrm>
        <a:off x="6146903" y="2545465"/>
        <a:ext cx="2048967" cy="572815"/>
      </dsp:txXfrm>
    </dsp:sp>
    <dsp:sp modelId="{744223D2-D4AA-4B0E-B0E0-4A614C616FBC}">
      <dsp:nvSpPr>
        <dsp:cNvPr id="0" name=""/>
        <dsp:cNvSpPr/>
      </dsp:nvSpPr>
      <dsp:spPr>
        <a:xfrm rot="10800000">
          <a:off x="0" y="1417"/>
          <a:ext cx="8195871" cy="1915195"/>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nl-NL" sz="2300" kern="1200" dirty="0"/>
            <a:t>'n </a:t>
          </a:r>
          <a:r>
            <a:rPr lang="nl-NL" sz="2300" b="1" kern="1200" dirty="0"/>
            <a:t>Teenstrategie</a:t>
          </a:r>
          <a:r>
            <a:rPr lang="nl-NL" sz="2300" kern="1200" dirty="0"/>
            <a:t> is 'n beplande aksie wat gebruik word om 'n probleem teë te staan, te verminder of te stop.</a:t>
          </a:r>
          <a:endParaRPr lang="en-US" sz="2300" kern="1200" dirty="0"/>
        </a:p>
      </dsp:txBody>
      <dsp:txXfrm rot="10800000">
        <a:off x="0" y="1417"/>
        <a:ext cx="8195871" cy="12444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A2E174-6691-4FDF-8043-5C8149F26C82}">
      <dsp:nvSpPr>
        <dsp:cNvPr id="0" name=""/>
        <dsp:cNvSpPr/>
      </dsp:nvSpPr>
      <dsp:spPr>
        <a:xfrm>
          <a:off x="0" y="3079090"/>
          <a:ext cx="5000124" cy="101062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nl-NL" sz="1800" kern="1200" dirty="0"/>
            <a:t>Howe kan die Grondwet gebruik om slagoffers te beskerm en oortreders aanspreeklik te hou.</a:t>
          </a:r>
          <a:endParaRPr lang="en-US" sz="1800" kern="1200" dirty="0"/>
        </a:p>
      </dsp:txBody>
      <dsp:txXfrm>
        <a:off x="0" y="3079090"/>
        <a:ext cx="5000124" cy="1010626"/>
      </dsp:txXfrm>
    </dsp:sp>
    <dsp:sp modelId="{5AE060C6-9220-4909-AD7F-A59F412CE27D}">
      <dsp:nvSpPr>
        <dsp:cNvPr id="0" name=""/>
        <dsp:cNvSpPr/>
      </dsp:nvSpPr>
      <dsp:spPr>
        <a:xfrm rot="10800000">
          <a:off x="0" y="1539906"/>
          <a:ext cx="5000124" cy="1554343"/>
        </a:xfrm>
        <a:prstGeom prst="upArrowCallout">
          <a:avLst/>
        </a:prstGeom>
        <a:gradFill rotWithShape="0">
          <a:gsLst>
            <a:gs pos="0">
              <a:schemeClr val="accent2">
                <a:hueOff val="-441348"/>
                <a:satOff val="2109"/>
                <a:lumOff val="2941"/>
                <a:alphaOff val="0"/>
                <a:satMod val="103000"/>
                <a:lumMod val="102000"/>
                <a:tint val="94000"/>
              </a:schemeClr>
            </a:gs>
            <a:gs pos="50000">
              <a:schemeClr val="accent2">
                <a:hueOff val="-441348"/>
                <a:satOff val="2109"/>
                <a:lumOff val="2941"/>
                <a:alphaOff val="0"/>
                <a:satMod val="110000"/>
                <a:lumMod val="100000"/>
                <a:shade val="100000"/>
              </a:schemeClr>
            </a:gs>
            <a:gs pos="100000">
              <a:schemeClr val="accent2">
                <a:hueOff val="-441348"/>
                <a:satOff val="2109"/>
                <a:lumOff val="294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nl-NL" sz="1800" kern="1200" dirty="0"/>
            <a:t>Slagoffers kan oortredings rapporteer by:</a:t>
          </a:r>
          <a:endParaRPr lang="en-US" sz="1800" kern="1200" dirty="0"/>
        </a:p>
      </dsp:txBody>
      <dsp:txXfrm rot="-10800000">
        <a:off x="0" y="1539906"/>
        <a:ext cx="5000124" cy="545574"/>
      </dsp:txXfrm>
    </dsp:sp>
    <dsp:sp modelId="{090CC742-8D2E-4A67-A186-13E373E3C9CE}">
      <dsp:nvSpPr>
        <dsp:cNvPr id="0" name=""/>
        <dsp:cNvSpPr/>
      </dsp:nvSpPr>
      <dsp:spPr>
        <a:xfrm>
          <a:off x="0" y="2085481"/>
          <a:ext cx="1250031" cy="46474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66725">
            <a:lnSpc>
              <a:spcPct val="90000"/>
            </a:lnSpc>
            <a:spcBef>
              <a:spcPct val="0"/>
            </a:spcBef>
            <a:spcAft>
              <a:spcPct val="35000"/>
            </a:spcAft>
            <a:buNone/>
          </a:pPr>
          <a:r>
            <a:rPr lang="en-GB" sz="1050" kern="1200" dirty="0"/>
            <a:t> die </a:t>
          </a:r>
          <a:r>
            <a:rPr lang="en-GB" sz="1050" kern="1200" dirty="0" err="1"/>
            <a:t>polisie</a:t>
          </a:r>
          <a:r>
            <a:rPr lang="en-GB" sz="1050" kern="1200" dirty="0"/>
            <a:t> </a:t>
          </a:r>
          <a:endParaRPr lang="en-US" sz="1050" kern="1200" dirty="0"/>
        </a:p>
      </dsp:txBody>
      <dsp:txXfrm>
        <a:off x="0" y="2085481"/>
        <a:ext cx="1250031" cy="464748"/>
      </dsp:txXfrm>
    </dsp:sp>
    <dsp:sp modelId="{54E0E332-0B32-4EE5-A1A4-F7B6294694AD}">
      <dsp:nvSpPr>
        <dsp:cNvPr id="0" name=""/>
        <dsp:cNvSpPr/>
      </dsp:nvSpPr>
      <dsp:spPr>
        <a:xfrm>
          <a:off x="1250031" y="2085481"/>
          <a:ext cx="1250031" cy="464748"/>
        </a:xfrm>
        <a:prstGeom prst="rect">
          <a:avLst/>
        </a:prstGeom>
        <a:solidFill>
          <a:schemeClr val="accent2">
            <a:tint val="40000"/>
            <a:alpha val="90000"/>
            <a:hueOff val="-398147"/>
            <a:satOff val="4656"/>
            <a:lumOff val="512"/>
            <a:alphaOff val="0"/>
          </a:schemeClr>
        </a:solidFill>
        <a:ln w="12700" cap="flat" cmpd="sng" algn="ctr">
          <a:solidFill>
            <a:schemeClr val="accent2">
              <a:tint val="40000"/>
              <a:alpha val="90000"/>
              <a:hueOff val="-398147"/>
              <a:satOff val="4656"/>
              <a:lumOff val="51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66725">
            <a:lnSpc>
              <a:spcPct val="90000"/>
            </a:lnSpc>
            <a:spcBef>
              <a:spcPct val="0"/>
            </a:spcBef>
            <a:spcAft>
              <a:spcPct val="35000"/>
            </a:spcAft>
            <a:buNone/>
          </a:pPr>
          <a:r>
            <a:rPr lang="en-GB" sz="1050" kern="1200" dirty="0" err="1"/>
            <a:t>skole</a:t>
          </a:r>
          <a:endParaRPr lang="en-US" sz="1050" kern="1200" dirty="0"/>
        </a:p>
      </dsp:txBody>
      <dsp:txXfrm>
        <a:off x="1250031" y="2085481"/>
        <a:ext cx="1250031" cy="464748"/>
      </dsp:txXfrm>
    </dsp:sp>
    <dsp:sp modelId="{3251E3DD-82EC-4319-B2CB-8C535F49E32B}">
      <dsp:nvSpPr>
        <dsp:cNvPr id="0" name=""/>
        <dsp:cNvSpPr/>
      </dsp:nvSpPr>
      <dsp:spPr>
        <a:xfrm>
          <a:off x="2500062" y="2085481"/>
          <a:ext cx="1250031" cy="464748"/>
        </a:xfrm>
        <a:prstGeom prst="rect">
          <a:avLst/>
        </a:prstGeom>
        <a:solidFill>
          <a:schemeClr val="accent2">
            <a:tint val="40000"/>
            <a:alpha val="90000"/>
            <a:hueOff val="-796293"/>
            <a:satOff val="9313"/>
            <a:lumOff val="1023"/>
            <a:alphaOff val="0"/>
          </a:schemeClr>
        </a:solidFill>
        <a:ln w="12700" cap="flat" cmpd="sng" algn="ctr">
          <a:solidFill>
            <a:schemeClr val="accent2">
              <a:tint val="40000"/>
              <a:alpha val="90000"/>
              <a:hueOff val="-796293"/>
              <a:satOff val="9313"/>
              <a:lumOff val="102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66725">
            <a:lnSpc>
              <a:spcPct val="90000"/>
            </a:lnSpc>
            <a:spcBef>
              <a:spcPct val="0"/>
            </a:spcBef>
            <a:spcAft>
              <a:spcPct val="35000"/>
            </a:spcAft>
            <a:buNone/>
          </a:pPr>
          <a:r>
            <a:rPr lang="en-GB" sz="1050" kern="1200" dirty="0"/>
            <a:t>die </a:t>
          </a:r>
          <a:r>
            <a:rPr lang="en-GB" sz="1050" kern="1200"/>
            <a:t>Menseregte-kommissie</a:t>
          </a:r>
          <a:endParaRPr lang="en-US" sz="1050" kern="1200" dirty="0"/>
        </a:p>
      </dsp:txBody>
      <dsp:txXfrm>
        <a:off x="2500062" y="2085481"/>
        <a:ext cx="1250031" cy="464748"/>
      </dsp:txXfrm>
    </dsp:sp>
    <dsp:sp modelId="{69E81B5E-BB9C-4042-9E26-D2F712C95D9C}">
      <dsp:nvSpPr>
        <dsp:cNvPr id="0" name=""/>
        <dsp:cNvSpPr/>
      </dsp:nvSpPr>
      <dsp:spPr>
        <a:xfrm>
          <a:off x="3750093" y="2085481"/>
          <a:ext cx="1250031" cy="464748"/>
        </a:xfrm>
        <a:prstGeom prst="rect">
          <a:avLst/>
        </a:prstGeom>
        <a:solidFill>
          <a:schemeClr val="accent2">
            <a:tint val="40000"/>
            <a:alpha val="90000"/>
            <a:hueOff val="-1194440"/>
            <a:satOff val="13969"/>
            <a:lumOff val="1535"/>
            <a:alphaOff val="0"/>
          </a:schemeClr>
        </a:solidFill>
        <a:ln w="12700" cap="flat" cmpd="sng" algn="ctr">
          <a:solidFill>
            <a:schemeClr val="accent2">
              <a:tint val="40000"/>
              <a:alpha val="90000"/>
              <a:hueOff val="-1194440"/>
              <a:satOff val="13969"/>
              <a:lumOff val="153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kern="1200" dirty="0" err="1"/>
            <a:t>ander</a:t>
          </a:r>
          <a:r>
            <a:rPr lang="en-GB" sz="1100" kern="1200" dirty="0"/>
            <a:t> </a:t>
          </a:r>
          <a:r>
            <a:rPr lang="en-GB" sz="1100" kern="1200" dirty="0" err="1"/>
            <a:t>ondersteunings-organisasies</a:t>
          </a:r>
          <a:endParaRPr lang="en-US" sz="1100" kern="1200" dirty="0"/>
        </a:p>
      </dsp:txBody>
      <dsp:txXfrm>
        <a:off x="3750093" y="2085481"/>
        <a:ext cx="1250031" cy="464748"/>
      </dsp:txXfrm>
    </dsp:sp>
    <dsp:sp modelId="{D8707801-06F4-40BB-959C-E7B809A54FDC}">
      <dsp:nvSpPr>
        <dsp:cNvPr id="0" name=""/>
        <dsp:cNvSpPr/>
      </dsp:nvSpPr>
      <dsp:spPr>
        <a:xfrm rot="10800000">
          <a:off x="0" y="723"/>
          <a:ext cx="5000124" cy="1554343"/>
        </a:xfrm>
        <a:prstGeom prst="upArrowCallout">
          <a:avLst/>
        </a:prstGeom>
        <a:gradFill rotWithShape="0">
          <a:gsLst>
            <a:gs pos="0">
              <a:schemeClr val="accent2">
                <a:hueOff val="-882696"/>
                <a:satOff val="4218"/>
                <a:lumOff val="5883"/>
                <a:alphaOff val="0"/>
                <a:satMod val="103000"/>
                <a:lumMod val="102000"/>
                <a:tint val="94000"/>
              </a:schemeClr>
            </a:gs>
            <a:gs pos="50000">
              <a:schemeClr val="accent2">
                <a:hueOff val="-882696"/>
                <a:satOff val="4218"/>
                <a:lumOff val="5883"/>
                <a:alphaOff val="0"/>
                <a:satMod val="110000"/>
                <a:lumMod val="100000"/>
                <a:shade val="100000"/>
              </a:schemeClr>
            </a:gs>
            <a:gs pos="100000">
              <a:schemeClr val="accent2">
                <a:hueOff val="-882696"/>
                <a:satOff val="4218"/>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err="1"/>
            <a:t>Menseregte</a:t>
          </a:r>
          <a:r>
            <a:rPr lang="en-GB" sz="1800" kern="1200" dirty="0"/>
            <a:t> word </a:t>
          </a:r>
          <a:r>
            <a:rPr lang="en-GB" sz="1800" kern="1200" dirty="0" err="1"/>
            <a:t>deur</a:t>
          </a:r>
          <a:r>
            <a:rPr lang="en-GB" sz="1800" kern="1200" dirty="0"/>
            <a:t> die wet </a:t>
          </a:r>
          <a:r>
            <a:rPr lang="en-GB" sz="1800" kern="1200" dirty="0" err="1"/>
            <a:t>beskerm</a:t>
          </a:r>
          <a:r>
            <a:rPr lang="en-GB" sz="1800" kern="1200" dirty="0"/>
            <a:t>.</a:t>
          </a:r>
          <a:endParaRPr lang="en-US" sz="1800" kern="1200" dirty="0"/>
        </a:p>
      </dsp:txBody>
      <dsp:txXfrm rot="10800000">
        <a:off x="0" y="723"/>
        <a:ext cx="5000124" cy="10099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65F3D2-0E26-49B7-8069-E6E329F49468}">
      <dsp:nvSpPr>
        <dsp:cNvPr id="0" name=""/>
        <dsp:cNvSpPr/>
      </dsp:nvSpPr>
      <dsp:spPr>
        <a:xfrm>
          <a:off x="2636120" y="0"/>
          <a:ext cx="3782257" cy="3782257"/>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F2088D-000C-4879-8DC9-9ACE48C48D04}">
      <dsp:nvSpPr>
        <dsp:cNvPr id="0" name=""/>
        <dsp:cNvSpPr/>
      </dsp:nvSpPr>
      <dsp:spPr>
        <a:xfrm>
          <a:off x="2995434" y="359314"/>
          <a:ext cx="1475080" cy="14750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err="1"/>
            <a:t>Ondersoek</a:t>
          </a:r>
          <a:r>
            <a:rPr lang="en-GB" sz="1600" kern="1200" dirty="0"/>
            <a:t> </a:t>
          </a:r>
          <a:r>
            <a:rPr lang="en-GB" sz="1600" kern="1200" dirty="0" err="1"/>
            <a:t>oortredings</a:t>
          </a:r>
          <a:endParaRPr lang="en-US" sz="1600" kern="1200" dirty="0"/>
        </a:p>
      </dsp:txBody>
      <dsp:txXfrm>
        <a:off x="3067441" y="431321"/>
        <a:ext cx="1331066" cy="1331066"/>
      </dsp:txXfrm>
    </dsp:sp>
    <dsp:sp modelId="{94685E18-59F4-4FB8-A2DE-2FD953F1F0FF}">
      <dsp:nvSpPr>
        <dsp:cNvPr id="0" name=""/>
        <dsp:cNvSpPr/>
      </dsp:nvSpPr>
      <dsp:spPr>
        <a:xfrm>
          <a:off x="4583982" y="359314"/>
          <a:ext cx="1475080" cy="14750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err="1"/>
            <a:t>Sryf</a:t>
          </a:r>
          <a:r>
            <a:rPr lang="en-GB" sz="1600" kern="1200" dirty="0"/>
            <a:t> </a:t>
          </a:r>
          <a:r>
            <a:rPr lang="en-GB" sz="1600" kern="1200" dirty="0" err="1"/>
            <a:t>verslae</a:t>
          </a:r>
          <a:endParaRPr lang="en-US" sz="1600" kern="1200" dirty="0"/>
        </a:p>
      </dsp:txBody>
      <dsp:txXfrm>
        <a:off x="4655989" y="431321"/>
        <a:ext cx="1331066" cy="1331066"/>
      </dsp:txXfrm>
    </dsp:sp>
    <dsp:sp modelId="{767218FE-3351-4064-9E03-65DB3E50B86E}">
      <dsp:nvSpPr>
        <dsp:cNvPr id="0" name=""/>
        <dsp:cNvSpPr/>
      </dsp:nvSpPr>
      <dsp:spPr>
        <a:xfrm>
          <a:off x="2995434" y="1947862"/>
          <a:ext cx="1475080" cy="147508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err="1"/>
            <a:t>Verhoog</a:t>
          </a:r>
          <a:r>
            <a:rPr lang="en-GB" sz="1600" kern="1200" dirty="0"/>
            <a:t> </a:t>
          </a:r>
          <a:r>
            <a:rPr lang="en-GB" sz="1600" kern="1200" dirty="0" err="1"/>
            <a:t>bewustheid</a:t>
          </a:r>
          <a:endParaRPr lang="en-US" sz="1600" kern="1200" dirty="0"/>
        </a:p>
      </dsp:txBody>
      <dsp:txXfrm>
        <a:off x="3067441" y="2019869"/>
        <a:ext cx="1331066" cy="1331066"/>
      </dsp:txXfrm>
    </dsp:sp>
    <dsp:sp modelId="{71B18B72-3CDC-4158-A449-79F1F98394E9}">
      <dsp:nvSpPr>
        <dsp:cNvPr id="0" name=""/>
        <dsp:cNvSpPr/>
      </dsp:nvSpPr>
      <dsp:spPr>
        <a:xfrm>
          <a:off x="4583982" y="1947862"/>
          <a:ext cx="1475080" cy="14750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dirty="0"/>
            <a:t>Plaas druk op regerings om op te tree</a:t>
          </a:r>
          <a:endParaRPr lang="en-US" sz="1600" kern="1200" dirty="0"/>
        </a:p>
      </dsp:txBody>
      <dsp:txXfrm>
        <a:off x="4655989" y="2019869"/>
        <a:ext cx="1331066" cy="13310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010406-23E0-4A64-BD9D-BC2C3464E623}">
      <dsp:nvSpPr>
        <dsp:cNvPr id="0" name=""/>
        <dsp:cNvSpPr/>
      </dsp:nvSpPr>
      <dsp:spPr>
        <a:xfrm>
          <a:off x="557" y="409791"/>
          <a:ext cx="1957400" cy="124294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9E90BD6-86D8-4BA2-AE79-7FEA08DB6B7F}">
      <dsp:nvSpPr>
        <dsp:cNvPr id="0" name=""/>
        <dsp:cNvSpPr/>
      </dsp:nvSpPr>
      <dsp:spPr>
        <a:xfrm>
          <a:off x="218046" y="616405"/>
          <a:ext cx="1957400" cy="124294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l-NL" sz="1400" kern="1200" dirty="0"/>
            <a:t>Vreedsame </a:t>
          </a:r>
          <a:r>
            <a:rPr lang="nl-NL" sz="1400" b="1" kern="1200" dirty="0"/>
            <a:t>betogings, petisies en sosiale media-veldtogte </a:t>
          </a:r>
          <a:r>
            <a:rPr lang="nl-NL" sz="1400" kern="1200" dirty="0"/>
            <a:t>kan mense help om hul stem te laat hoor.</a:t>
          </a:r>
          <a:endParaRPr lang="en-US" sz="1400" kern="1200" dirty="0"/>
        </a:p>
      </dsp:txBody>
      <dsp:txXfrm>
        <a:off x="254451" y="652810"/>
        <a:ext cx="1884590" cy="1170139"/>
      </dsp:txXfrm>
    </dsp:sp>
    <dsp:sp modelId="{FF450F5A-76E7-45F0-9B8F-528A7ABFEBC0}">
      <dsp:nvSpPr>
        <dsp:cNvPr id="0" name=""/>
        <dsp:cNvSpPr/>
      </dsp:nvSpPr>
      <dsp:spPr>
        <a:xfrm>
          <a:off x="2392935" y="409791"/>
          <a:ext cx="1957400" cy="124294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E3E4FA4-88C5-4C02-B772-887D7DA63FDF}">
      <dsp:nvSpPr>
        <dsp:cNvPr id="0" name=""/>
        <dsp:cNvSpPr/>
      </dsp:nvSpPr>
      <dsp:spPr>
        <a:xfrm>
          <a:off x="2610424" y="616405"/>
          <a:ext cx="1957400" cy="124294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err="1"/>
            <a:t>Individue</a:t>
          </a:r>
          <a:r>
            <a:rPr lang="en-GB" sz="1400" kern="1200" dirty="0"/>
            <a:t> </a:t>
          </a:r>
          <a:r>
            <a:rPr lang="en-GB" sz="1400" kern="1200" dirty="0" err="1"/>
            <a:t>kan</a:t>
          </a:r>
          <a:r>
            <a:rPr lang="en-GB" sz="1400" kern="1200" dirty="0"/>
            <a:t> die </a:t>
          </a:r>
          <a:r>
            <a:rPr lang="en-GB" sz="1400" kern="1200" dirty="0" err="1"/>
            <a:t>geskiedenis</a:t>
          </a:r>
          <a:r>
            <a:rPr lang="en-GB" sz="1400" kern="1200" dirty="0"/>
            <a:t> </a:t>
          </a:r>
          <a:r>
            <a:rPr lang="en-GB" sz="1400" kern="1200" dirty="0" err="1"/>
            <a:t>verander</a:t>
          </a:r>
          <a:r>
            <a:rPr lang="en-GB" sz="1400" kern="1200" dirty="0"/>
            <a:t> (</a:t>
          </a:r>
          <a:r>
            <a:rPr lang="en-GB" sz="1400" kern="1200" dirty="0" err="1"/>
            <a:t>bv</a:t>
          </a:r>
          <a:r>
            <a:rPr lang="en-GB" sz="1400" kern="1200" dirty="0"/>
            <a:t>. Malala Yousafzai, Greta Thunberg)</a:t>
          </a:r>
          <a:endParaRPr lang="en-US" sz="1400" kern="1200" dirty="0"/>
        </a:p>
      </dsp:txBody>
      <dsp:txXfrm>
        <a:off x="2646829" y="652810"/>
        <a:ext cx="1884590" cy="11701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1E32D-799A-4690-9DC3-BF7F4361655D}">
      <dsp:nvSpPr>
        <dsp:cNvPr id="0" name=""/>
        <dsp:cNvSpPr/>
      </dsp:nvSpPr>
      <dsp:spPr>
        <a:xfrm rot="16200000">
          <a:off x="216" y="485783"/>
          <a:ext cx="2477688" cy="2477688"/>
        </a:xfrm>
        <a:prstGeom prst="upArrow">
          <a:avLst>
            <a:gd name="adj1" fmla="val 50000"/>
            <a:gd name="adj2" fmla="val 35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NL" sz="1400" kern="1200" dirty="0">
              <a:solidFill>
                <a:schemeClr val="tx1"/>
              </a:solidFill>
            </a:rPr>
            <a:t>Wanneer een persoon se regte geskend word, word die hele gemeenskap minder veilig.</a:t>
          </a:r>
          <a:endParaRPr lang="en-US" sz="1400" kern="1200" dirty="0">
            <a:solidFill>
              <a:schemeClr val="tx1"/>
            </a:solidFill>
          </a:endParaRPr>
        </a:p>
      </dsp:txBody>
      <dsp:txXfrm rot="5400000">
        <a:off x="433812" y="1105204"/>
        <a:ext cx="2044093" cy="1238844"/>
      </dsp:txXfrm>
    </dsp:sp>
    <dsp:sp modelId="{59767520-A09B-44F4-8B33-D19A3E7DC270}">
      <dsp:nvSpPr>
        <dsp:cNvPr id="0" name=""/>
        <dsp:cNvSpPr/>
      </dsp:nvSpPr>
      <dsp:spPr>
        <a:xfrm rot="5400000">
          <a:off x="2726511" y="485783"/>
          <a:ext cx="2477688" cy="2477688"/>
        </a:xfrm>
        <a:prstGeom prst="upArrow">
          <a:avLst>
            <a:gd name="adj1" fmla="val 50000"/>
            <a:gd name="adj2" fmla="val 35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nl-NL" sz="1400" b="1" kern="1200" dirty="0">
              <a:solidFill>
                <a:schemeClr val="tx1"/>
              </a:solidFill>
            </a:rPr>
            <a:t>Voorbeeld: </a:t>
          </a:r>
          <a:r>
            <a:rPr lang="nl-NL" sz="1400" b="0" kern="1200" dirty="0">
              <a:solidFill>
                <a:schemeClr val="tx1"/>
              </a:solidFill>
            </a:rPr>
            <a:t>Om boelies aan te meld of vir 'n slagoffer op te staan is ook 'n teenstrategie.</a:t>
          </a:r>
          <a:endParaRPr lang="en-US" sz="1400" b="0" kern="1200" dirty="0">
            <a:solidFill>
              <a:schemeClr val="tx1"/>
            </a:solidFill>
          </a:endParaRPr>
        </a:p>
      </dsp:txBody>
      <dsp:txXfrm rot="-5400000">
        <a:off x="2726512" y="1105205"/>
        <a:ext cx="2044093" cy="1238844"/>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bit.ly/4uGocJD"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bit.ly/3Pabe7C"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100" b="1" dirty="0" err="1">
                <a:solidFill>
                  <a:srgbClr val="000000"/>
                </a:solidFill>
                <a:effectLst/>
                <a:latin typeface="Calibri" panose="020F0502020204030204" pitchFamily="34" charset="0"/>
                <a:ea typeface="Aptos" panose="020B0004020202020204" pitchFamily="34" charset="0"/>
              </a:rPr>
              <a:t>Skyfie</a:t>
            </a:r>
            <a:r>
              <a:rPr lang="en-ZA" sz="1100" b="1" dirty="0">
                <a:solidFill>
                  <a:srgbClr val="000000"/>
                </a:solidFill>
                <a:effectLst/>
                <a:latin typeface="Calibri" panose="020F0502020204030204" pitchFamily="34" charset="0"/>
                <a:ea typeface="Aptos" panose="020B0004020202020204" pitchFamily="34" charset="0"/>
              </a:rPr>
              <a:t> 1:</a:t>
            </a:r>
            <a:r>
              <a:rPr lang="en-ZA" sz="1100" dirty="0">
                <a:solidFill>
                  <a:srgbClr val="000000"/>
                </a:solidFill>
                <a:effectLst/>
                <a:latin typeface="Calibri" panose="020F0502020204030204" pitchFamily="34" charset="0"/>
                <a:ea typeface="Aptos" panose="020B0004020202020204" pitchFamily="34" charset="0"/>
              </a:rPr>
              <a:t> </a:t>
            </a:r>
            <a:r>
              <a:rPr lang="en-US" sz="1100" b="0" i="0" u="none" strike="noStrike" cap="none" dirty="0" err="1">
                <a:solidFill>
                  <a:srgbClr val="000000"/>
                </a:solidFill>
                <a:effectLst/>
                <a:latin typeface="Arial"/>
                <a:ea typeface="Arial"/>
                <a:cs typeface="Arial"/>
                <a:sym typeface="Arial"/>
              </a:rPr>
              <a:t>Goeiedag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Graad</a:t>
            </a:r>
            <a:r>
              <a:rPr lang="en-US" sz="1100" b="0" i="0" u="none" strike="noStrike" cap="none" dirty="0">
                <a:solidFill>
                  <a:srgbClr val="000000"/>
                </a:solidFill>
                <a:effectLst/>
                <a:latin typeface="Arial"/>
                <a:ea typeface="Arial"/>
                <a:cs typeface="Arial"/>
                <a:sym typeface="Arial"/>
              </a:rPr>
              <a:t> 8’s. Welkom </a:t>
            </a:r>
            <a:r>
              <a:rPr lang="en-US" sz="1100" b="0" i="0" u="none" strike="noStrike" cap="none" dirty="0" err="1">
                <a:solidFill>
                  <a:srgbClr val="000000"/>
                </a:solidFill>
                <a:effectLst/>
                <a:latin typeface="Arial"/>
                <a:ea typeface="Arial"/>
                <a:cs typeface="Arial"/>
                <a:sym typeface="Arial"/>
              </a:rPr>
              <a:t>terug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aan</a:t>
            </a:r>
            <a:r>
              <a:rPr lang="en-US" sz="1100" b="0" i="0" u="none" strike="noStrike" cap="none" dirty="0">
                <a:solidFill>
                  <a:srgbClr val="000000"/>
                </a:solidFill>
                <a:effectLst/>
                <a:latin typeface="Arial"/>
                <a:ea typeface="Arial"/>
                <a:cs typeface="Arial"/>
                <a:sym typeface="Arial"/>
              </a:rPr>
              <a:t> die begin van die finale </a:t>
            </a:r>
            <a:r>
              <a:rPr lang="en-US" sz="1100" b="0" i="0" u="none" strike="noStrike" cap="none" dirty="0" err="1">
                <a:solidFill>
                  <a:srgbClr val="000000"/>
                </a:solidFill>
                <a:effectLst/>
                <a:latin typeface="Arial"/>
                <a:ea typeface="Arial"/>
                <a:cs typeface="Arial"/>
                <a:sym typeface="Arial"/>
              </a:rPr>
              <a:t>kwartaal</a:t>
            </a:r>
            <a:r>
              <a:rPr lang="en-US" sz="1100" b="0" i="0" u="none" strike="noStrike" cap="none" dirty="0">
                <a:solidFill>
                  <a:srgbClr val="000000"/>
                </a:solidFill>
                <a:effectLst/>
                <a:latin typeface="Arial"/>
                <a:ea typeface="Arial"/>
                <a:cs typeface="Arial"/>
                <a:sym typeface="Arial"/>
              </a:rPr>
              <a:t> van die </a:t>
            </a:r>
            <a:r>
              <a:rPr lang="en-US" sz="1100" b="0" i="0" u="none" strike="noStrike" cap="none" dirty="0" err="1">
                <a:solidFill>
                  <a:srgbClr val="000000"/>
                </a:solidFill>
                <a:effectLst/>
                <a:latin typeface="Arial"/>
                <a:ea typeface="Arial"/>
                <a:cs typeface="Arial"/>
                <a:sym typeface="Arial"/>
              </a:rPr>
              <a:t>jaar</a:t>
            </a:r>
            <a:r>
              <a:rPr lang="en-US" sz="1100" b="0" i="0" u="none" strike="noStrike" cap="none" dirty="0">
                <a:solidFill>
                  <a:srgbClr val="000000"/>
                </a:solidFill>
                <a:effectLst/>
                <a:latin typeface="Arial"/>
                <a:ea typeface="Arial"/>
                <a:cs typeface="Arial"/>
                <a:sym typeface="Arial"/>
              </a:rPr>
              <a:t>.</a:t>
            </a:r>
          </a:p>
          <a:p>
            <a:pPr marL="342900" lvl="0" indent="-342900">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Vandag</a:t>
            </a:r>
            <a:r>
              <a:rPr lang="en-US" sz="1100" b="0" i="0" u="none" strike="noStrike" cap="none" dirty="0">
                <a:solidFill>
                  <a:srgbClr val="000000"/>
                </a:solidFill>
                <a:effectLst/>
                <a:latin typeface="Arial"/>
                <a:ea typeface="Arial"/>
                <a:cs typeface="Arial"/>
                <a:sym typeface="Arial"/>
              </a:rPr>
              <a:t> begin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met ’n </a:t>
            </a:r>
            <a:r>
              <a:rPr lang="en-US" sz="1100" b="0" i="0" u="none" strike="noStrike" cap="none" dirty="0" err="1">
                <a:solidFill>
                  <a:srgbClr val="000000"/>
                </a:solidFill>
                <a:effectLst/>
                <a:latin typeface="Arial"/>
                <a:ea typeface="Arial"/>
                <a:cs typeface="Arial"/>
                <a:sym typeface="Arial"/>
              </a:rPr>
              <a:t>nuwe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onderwerp</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Grondwetlike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Regte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Verantwoordelikhede</a:t>
            </a:r>
            <a:r>
              <a:rPr lang="en-US" sz="1100" b="0" i="0" u="none" strike="noStrike" cap="none" dirty="0">
                <a:solidFill>
                  <a:srgbClr val="000000"/>
                </a:solidFill>
                <a:effectLst/>
                <a:latin typeface="Arial"/>
                <a:ea typeface="Arial"/>
                <a:cs typeface="Arial"/>
                <a:sym typeface="Arial"/>
              </a:rPr>
              <a:t>. In </a:t>
            </a:r>
            <a:r>
              <a:rPr lang="en-US" sz="1100" b="0" i="0" u="none" strike="noStrike" cap="none" dirty="0" err="1">
                <a:solidFill>
                  <a:srgbClr val="000000"/>
                </a:solidFill>
                <a:effectLst/>
                <a:latin typeface="Arial"/>
                <a:ea typeface="Arial"/>
                <a:cs typeface="Arial"/>
                <a:sym typeface="Arial"/>
              </a:rPr>
              <a:t>Graad</a:t>
            </a:r>
            <a:r>
              <a:rPr lang="en-US" sz="1100" b="0" i="0" u="none" strike="noStrike" cap="none" dirty="0">
                <a:solidFill>
                  <a:srgbClr val="000000"/>
                </a:solidFill>
                <a:effectLst/>
                <a:latin typeface="Arial"/>
                <a:ea typeface="Arial"/>
                <a:cs typeface="Arial"/>
                <a:sym typeface="Arial"/>
              </a:rPr>
              <a:t> 7 het </a:t>
            </a:r>
            <a:r>
              <a:rPr lang="en-US" sz="1100" b="0" i="0" u="none" strike="noStrike" cap="none" dirty="0" err="1">
                <a:solidFill>
                  <a:srgbClr val="000000"/>
                </a:solidFill>
                <a:effectLst/>
                <a:latin typeface="Arial"/>
                <a:ea typeface="Arial"/>
                <a:cs typeface="Arial"/>
                <a:sym typeface="Arial"/>
              </a:rPr>
              <a:t>julle</a:t>
            </a:r>
            <a:r>
              <a:rPr lang="en-US" sz="1100" b="0" i="0" u="none" strike="noStrike" cap="none" dirty="0">
                <a:solidFill>
                  <a:srgbClr val="000000"/>
                </a:solidFill>
                <a:effectLst/>
                <a:latin typeface="Arial"/>
                <a:ea typeface="Arial"/>
                <a:cs typeface="Arial"/>
                <a:sym typeface="Arial"/>
              </a:rPr>
              <a:t> van </a:t>
            </a:r>
            <a:r>
              <a:rPr lang="en-US" sz="1100" b="0" i="0" u="none" strike="noStrike" cap="none" dirty="0" err="1">
                <a:solidFill>
                  <a:srgbClr val="000000"/>
                </a:solidFill>
                <a:effectLst/>
                <a:latin typeface="Arial"/>
                <a:ea typeface="Arial"/>
                <a:cs typeface="Arial"/>
                <a:sym typeface="Arial"/>
              </a:rPr>
              <a:t>menseregte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geleer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soos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dit</a:t>
            </a:r>
            <a:r>
              <a:rPr lang="en-US" sz="1100" b="0" i="0" u="none" strike="noStrike" cap="none" dirty="0">
                <a:solidFill>
                  <a:srgbClr val="000000"/>
                </a:solidFill>
                <a:effectLst/>
                <a:latin typeface="Arial"/>
                <a:ea typeface="Arial"/>
                <a:cs typeface="Arial"/>
                <a:sym typeface="Arial"/>
              </a:rPr>
              <a:t> in die </a:t>
            </a:r>
            <a:r>
              <a:rPr lang="en-US" sz="1100" b="0" i="0" u="none" strike="noStrike" cap="none" dirty="0" err="1">
                <a:solidFill>
                  <a:srgbClr val="000000"/>
                </a:solidFill>
                <a:effectLst/>
                <a:latin typeface="Arial"/>
                <a:ea typeface="Arial"/>
                <a:cs typeface="Arial"/>
                <a:sym typeface="Arial"/>
              </a:rPr>
              <a:t>Suid-Afrikaanse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Grondwet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uiteengesit</a:t>
            </a:r>
            <a:r>
              <a:rPr lang="en-US" sz="1100" b="0" i="0" u="none" strike="noStrike" cap="none" dirty="0">
                <a:solidFill>
                  <a:srgbClr val="000000"/>
                </a:solidFill>
                <a:effectLst/>
                <a:latin typeface="Arial"/>
                <a:ea typeface="Arial"/>
                <a:cs typeface="Arial"/>
                <a:sym typeface="Arial"/>
              </a:rPr>
              <a:t> word.</a:t>
            </a:r>
          </a:p>
          <a:p>
            <a:pPr marL="342900" lvl="0" indent="-342900">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Menseregte</a:t>
            </a:r>
            <a:r>
              <a:rPr lang="en-US" sz="1100" b="0" i="0" u="none" strike="noStrike" cap="none" dirty="0">
                <a:solidFill>
                  <a:srgbClr val="000000"/>
                </a:solidFill>
                <a:effectLst/>
                <a:latin typeface="Arial"/>
                <a:ea typeface="Arial"/>
                <a:cs typeface="Arial"/>
                <a:sym typeface="Arial"/>
              </a:rPr>
              <a:t> is die </a:t>
            </a:r>
            <a:r>
              <a:rPr lang="en-US" sz="1100" b="0" i="0" u="none" strike="noStrike" cap="none" dirty="0" err="1">
                <a:solidFill>
                  <a:srgbClr val="000000"/>
                </a:solidFill>
                <a:effectLst/>
                <a:latin typeface="Arial"/>
                <a:ea typeface="Arial"/>
                <a:cs typeface="Arial"/>
                <a:sym typeface="Arial"/>
              </a:rPr>
              <a:t>basiese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vryhede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beskerming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waarop</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elke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a:t>
            </a:r>
            <a:r>
              <a:rPr lang="en-US" sz="1100" b="0" i="0" u="none" strike="noStrike" cap="none" dirty="0">
                <a:solidFill>
                  <a:srgbClr val="000000"/>
                </a:solidFill>
                <a:effectLst/>
                <a:latin typeface="Arial"/>
                <a:ea typeface="Arial"/>
                <a:cs typeface="Arial"/>
                <a:sym typeface="Arial"/>
              </a:rPr>
              <a:t> in die </a:t>
            </a:r>
            <a:r>
              <a:rPr lang="en-US" sz="1100" b="0" i="0" u="none" strike="noStrike" cap="none" dirty="0" err="1">
                <a:solidFill>
                  <a:srgbClr val="000000"/>
                </a:solidFill>
                <a:effectLst/>
                <a:latin typeface="Arial"/>
                <a:ea typeface="Arial"/>
                <a:cs typeface="Arial"/>
                <a:sym typeface="Arial"/>
              </a:rPr>
              <a:t>wêreld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geregtig</a:t>
            </a:r>
            <a:r>
              <a:rPr lang="en-US" sz="1100" b="0" i="0" u="none" strike="noStrike" cap="none" dirty="0">
                <a:solidFill>
                  <a:srgbClr val="000000"/>
                </a:solidFill>
                <a:effectLst/>
                <a:latin typeface="Arial"/>
                <a:ea typeface="Arial"/>
                <a:cs typeface="Arial"/>
                <a:sym typeface="Arial"/>
              </a:rPr>
              <a:t> is. Dit geld </a:t>
            </a:r>
            <a:r>
              <a:rPr lang="en-US" sz="1100" b="0" i="0" u="none" strike="noStrike" cap="none" dirty="0" err="1">
                <a:solidFill>
                  <a:srgbClr val="000000"/>
                </a:solidFill>
                <a:effectLst/>
                <a:latin typeface="Arial"/>
                <a:ea typeface="Arial"/>
                <a:cs typeface="Arial"/>
                <a:sym typeface="Arial"/>
              </a:rPr>
              <a:t>ongeag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waar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jy</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vandaan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kom</a:t>
            </a:r>
            <a:r>
              <a:rPr lang="en-US" sz="1100" b="0" i="0" u="none" strike="noStrike" cap="none" dirty="0">
                <a:solidFill>
                  <a:srgbClr val="000000"/>
                </a:solidFill>
                <a:effectLst/>
                <a:latin typeface="Arial"/>
                <a:ea typeface="Arial"/>
                <a:cs typeface="Arial"/>
                <a:sym typeface="Arial"/>
              </a:rPr>
              <a:t>, wat </a:t>
            </a:r>
            <a:r>
              <a:rPr lang="en-US" sz="1100" b="0" i="0" u="none" strike="noStrike" cap="none" dirty="0" err="1">
                <a:solidFill>
                  <a:srgbClr val="000000"/>
                </a:solidFill>
                <a:effectLst/>
                <a:latin typeface="Arial"/>
                <a:ea typeface="Arial"/>
                <a:cs typeface="Arial"/>
                <a:sym typeface="Arial"/>
              </a:rPr>
              <a:t>jy</a:t>
            </a:r>
            <a:r>
              <a:rPr lang="en-US" sz="1100" b="0" i="0" u="none" strike="noStrike" cap="none" dirty="0">
                <a:solidFill>
                  <a:srgbClr val="000000"/>
                </a:solidFill>
                <a:effectLst/>
                <a:latin typeface="Arial"/>
                <a:ea typeface="Arial"/>
                <a:cs typeface="Arial"/>
                <a:sym typeface="Arial"/>
              </a:rPr>
              <a:t> glo of hoe </a:t>
            </a:r>
            <a:r>
              <a:rPr lang="en-US" sz="1100" b="0" i="0" u="none" strike="noStrike" cap="none" dirty="0" err="1">
                <a:solidFill>
                  <a:srgbClr val="000000"/>
                </a:solidFill>
                <a:effectLst/>
                <a:latin typeface="Arial"/>
                <a:ea typeface="Arial"/>
                <a:cs typeface="Arial"/>
                <a:sym typeface="Arial"/>
              </a:rPr>
              <a:t>jy</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kies</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jou</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lewe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leef</a:t>
            </a:r>
            <a:r>
              <a:rPr lang="en-US" sz="1100" b="0" i="0" u="none" strike="noStrike" cap="none" dirty="0">
                <a:solidFill>
                  <a:srgbClr val="000000"/>
                </a:solidFill>
                <a:effectLst/>
                <a:latin typeface="Arial"/>
                <a:ea typeface="Arial"/>
                <a:cs typeface="Arial"/>
                <a:sym typeface="Arial"/>
              </a:rPr>
              <a:t>.</a:t>
            </a:r>
          </a:p>
          <a:p>
            <a:pPr marL="342900" lvl="0" indent="-342900">
              <a:buFont typeface="Symbol" panose="05050102010706020507" pitchFamily="18" charset="2"/>
              <a:buChar char=""/>
            </a:pPr>
            <a:r>
              <a:rPr lang="en-US" sz="1100" b="0" i="0" u="none" strike="noStrike" cap="none" dirty="0">
                <a:solidFill>
                  <a:srgbClr val="000000"/>
                </a:solidFill>
                <a:effectLst/>
                <a:latin typeface="Arial"/>
                <a:ea typeface="Arial"/>
                <a:cs typeface="Arial"/>
                <a:sym typeface="Arial"/>
              </a:rPr>
              <a:t>Om </a:t>
            </a:r>
            <a:r>
              <a:rPr lang="en-US" sz="1100" b="0" i="0" u="none" strike="noStrike" cap="none" dirty="0" err="1">
                <a:solidFill>
                  <a:srgbClr val="000000"/>
                </a:solidFill>
                <a:effectLst/>
                <a:latin typeface="Arial"/>
                <a:ea typeface="Arial"/>
                <a:cs typeface="Arial"/>
                <a:sym typeface="Arial"/>
              </a:rPr>
              <a:t>julle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geheue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verfris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gaan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julle</a:t>
            </a:r>
            <a:r>
              <a:rPr lang="en-US" sz="1100" b="0" i="0" u="none" strike="noStrike" cap="none" dirty="0">
                <a:solidFill>
                  <a:srgbClr val="000000"/>
                </a:solidFill>
                <a:effectLst/>
                <a:latin typeface="Arial"/>
                <a:ea typeface="Arial"/>
                <a:cs typeface="Arial"/>
                <a:sym typeface="Arial"/>
              </a:rPr>
              <a:t> in </a:t>
            </a:r>
            <a:r>
              <a:rPr lang="en-US" sz="1100" b="0" i="0" u="none" strike="noStrike" cap="none" dirty="0" err="1">
                <a:solidFill>
                  <a:srgbClr val="000000"/>
                </a:solidFill>
                <a:effectLst/>
                <a:latin typeface="Arial"/>
                <a:ea typeface="Arial"/>
                <a:cs typeface="Arial"/>
                <a:sym typeface="Arial"/>
              </a:rPr>
              <a:t>groepe</a:t>
            </a:r>
            <a:r>
              <a:rPr lang="en-US" sz="1100" b="0" i="0" u="none" strike="noStrike" cap="none" dirty="0">
                <a:solidFill>
                  <a:srgbClr val="000000"/>
                </a:solidFill>
                <a:effectLst/>
                <a:latin typeface="Arial"/>
                <a:ea typeface="Arial"/>
                <a:cs typeface="Arial"/>
                <a:sym typeface="Arial"/>
              </a:rPr>
              <a:t> van </a:t>
            </a:r>
            <a:r>
              <a:rPr lang="en-US" sz="1100" b="0" i="0" u="none" strike="noStrike" cap="none" dirty="0" err="1">
                <a:solidFill>
                  <a:srgbClr val="000000"/>
                </a:solidFill>
                <a:effectLst/>
                <a:latin typeface="Arial"/>
                <a:ea typeface="Arial"/>
                <a:cs typeface="Arial"/>
                <a:sym typeface="Arial"/>
              </a:rPr>
              <a:t>ses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werk</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soveel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moontlik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menseregte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uit</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Handves</a:t>
            </a:r>
            <a:r>
              <a:rPr lang="en-US" sz="1100" b="0" i="0" u="none" strike="noStrike" cap="none" dirty="0">
                <a:solidFill>
                  <a:srgbClr val="000000"/>
                </a:solidFill>
                <a:effectLst/>
                <a:latin typeface="Arial"/>
                <a:ea typeface="Arial"/>
                <a:cs typeface="Arial"/>
                <a:sym typeface="Arial"/>
              </a:rPr>
              <a:t> van </a:t>
            </a:r>
            <a:r>
              <a:rPr lang="en-US" sz="1100" b="0" i="0" u="none" strike="noStrike" cap="none" dirty="0" err="1">
                <a:solidFill>
                  <a:srgbClr val="000000"/>
                </a:solidFill>
                <a:effectLst/>
                <a:latin typeface="Arial"/>
                <a:ea typeface="Arial"/>
                <a:cs typeface="Arial"/>
                <a:sym typeface="Arial"/>
              </a:rPr>
              <a:t>Menseregte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waaraan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julle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dink,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noem</a:t>
            </a:r>
            <a:r>
              <a:rPr lang="en-US" sz="1100" b="0" i="0" u="none" strike="noStrike" cap="none" dirty="0">
                <a:solidFill>
                  <a:srgbClr val="000000"/>
                </a:solidFill>
                <a:effectLst/>
                <a:latin typeface="Arial"/>
                <a:ea typeface="Arial"/>
                <a:cs typeface="Arial"/>
                <a:sym typeface="Arial"/>
              </a:rPr>
              <a:t>.</a:t>
            </a:r>
          </a:p>
          <a:p>
            <a:pPr marL="342900" lvl="0" indent="-342900">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Leerders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moet</a:t>
            </a:r>
            <a:r>
              <a:rPr lang="en-US" sz="1100" b="0" i="0" u="none" strike="noStrike" cap="none" dirty="0">
                <a:solidFill>
                  <a:srgbClr val="000000"/>
                </a:solidFill>
                <a:effectLst/>
                <a:latin typeface="Arial"/>
                <a:ea typeface="Arial"/>
                <a:cs typeface="Arial"/>
                <a:sym typeface="Arial"/>
              </a:rPr>
              <a:t> </a:t>
            </a:r>
            <a:r>
              <a:rPr lang="en-US" sz="1100" b="1" i="1" u="none" strike="noStrike" cap="none" dirty="0" err="1">
                <a:solidFill>
                  <a:srgbClr val="000000"/>
                </a:solidFill>
                <a:effectLst/>
                <a:latin typeface="Arial"/>
                <a:ea typeface="Arial"/>
                <a:cs typeface="Arial"/>
                <a:sym typeface="Arial"/>
              </a:rPr>
              <a:t>Aktiwiteit</a:t>
            </a:r>
            <a:r>
              <a:rPr lang="en-US" sz="1100" b="1" i="1" u="none" strike="noStrike" cap="none" dirty="0">
                <a:solidFill>
                  <a:srgbClr val="000000"/>
                </a:solidFill>
                <a:effectLst/>
                <a:latin typeface="Arial"/>
                <a:ea typeface="Arial"/>
                <a:cs typeface="Arial"/>
                <a:sym typeface="Arial"/>
              </a:rPr>
              <a:t> 1 (</a:t>
            </a:r>
            <a:r>
              <a:rPr lang="en-US" sz="1100" b="1" i="1" u="sng" strike="noStrike" cap="none" dirty="0">
                <a:solidFill>
                  <a:srgbClr val="000000"/>
                </a:solidFill>
                <a:effectLst/>
                <a:latin typeface="Arial"/>
                <a:ea typeface="Arial"/>
                <a:cs typeface="Arial"/>
                <a:sym typeface="Arial"/>
              </a:rPr>
              <a:t>Les 1 – </a:t>
            </a:r>
            <a:r>
              <a:rPr lang="en-US" sz="1100" b="1" i="1" u="sng" strike="noStrike" cap="none" dirty="0" err="1">
                <a:solidFill>
                  <a:srgbClr val="000000"/>
                </a:solidFill>
                <a:effectLst/>
                <a:latin typeface="Arial"/>
                <a:ea typeface="Arial"/>
                <a:cs typeface="Arial"/>
                <a:sym typeface="Arial"/>
              </a:rPr>
              <a:t>Werkkaart</a:t>
            </a:r>
            <a:r>
              <a:rPr lang="en-US" sz="1100" b="1" i="1" u="none" strike="noStrike" cap="none" dirty="0">
                <a:solidFill>
                  <a:srgbClr val="000000"/>
                </a:solidFill>
                <a:effectLst/>
                <a:latin typeface="Arial"/>
                <a:ea typeface="Arial"/>
                <a:cs typeface="Arial"/>
                <a:sym typeface="Arial"/>
              </a:rPr>
              <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voltooi</a:t>
            </a:r>
            <a:r>
              <a:rPr lang="en-US" sz="1100" b="0" i="0" u="none" strike="noStrike" cap="none" dirty="0">
                <a:solidFill>
                  <a:srgbClr val="000000"/>
                </a:solidFill>
                <a:effectLst/>
                <a:latin typeface="Arial"/>
                <a:ea typeface="Arial"/>
                <a:cs typeface="Arial"/>
                <a:sym typeface="Arial"/>
              </a:rPr>
              <a:t>. </a:t>
            </a:r>
            <a:r>
              <a:rPr lang="en-US" sz="1100" b="0" i="1" u="none" strike="noStrike" cap="none" dirty="0">
                <a:solidFill>
                  <a:srgbClr val="000000"/>
                </a:solidFill>
                <a:effectLst/>
                <a:latin typeface="Arial"/>
                <a:ea typeface="Arial"/>
                <a:cs typeface="Arial"/>
                <a:sym typeface="Arial"/>
              </a:rPr>
              <a:t>Laat </a:t>
            </a:r>
            <a:r>
              <a:rPr lang="en-US" sz="1100" b="0" i="1" u="none" strike="noStrike" cap="none" dirty="0" err="1">
                <a:solidFill>
                  <a:srgbClr val="000000"/>
                </a:solidFill>
                <a:effectLst/>
                <a:latin typeface="Arial"/>
                <a:ea typeface="Arial"/>
                <a:cs typeface="Arial"/>
                <a:sym typeface="Arial"/>
              </a:rPr>
              <a:t>groepe</a:t>
            </a: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daarna</a:t>
            </a: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terugvoer</a:t>
            </a:r>
            <a:r>
              <a:rPr lang="en-US" sz="1100" b="0" i="1" u="none" strike="noStrike" cap="none" dirty="0">
                <a:solidFill>
                  <a:srgbClr val="000000"/>
                </a:solidFill>
                <a:effectLst/>
                <a:latin typeface="Arial"/>
                <a:ea typeface="Arial"/>
                <a:cs typeface="Arial"/>
                <a:sym typeface="Arial"/>
              </a:rPr>
              <a:t> gee</a:t>
            </a:r>
            <a:r>
              <a:rPr lang="en-US" sz="1100" b="0" i="0" u="none" strike="noStrike" cap="none" dirty="0">
                <a:solidFill>
                  <a:srgbClr val="000000"/>
                </a:solidFill>
                <a:effectLst/>
                <a:latin typeface="Arial"/>
                <a:ea typeface="Arial"/>
                <a:cs typeface="Arial"/>
                <a:sym typeface="Arial"/>
              </a:rPr>
              <a:t>.</a:t>
            </a:r>
          </a:p>
          <a:p>
            <a:pPr marL="342900" lvl="0" indent="-342900">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Antwoorde</a:t>
            </a:r>
            <a:r>
              <a:rPr lang="en-US" sz="1100" b="0" i="0" u="none" strike="noStrike" cap="none" dirty="0">
                <a:solidFill>
                  <a:srgbClr val="000000"/>
                </a:solidFill>
                <a:effectLst/>
                <a:latin typeface="Arial"/>
                <a:ea typeface="Arial"/>
                <a:cs typeface="Arial"/>
                <a:sym typeface="Arial"/>
              </a:rPr>
              <a:t> is </a:t>
            </a:r>
            <a:r>
              <a:rPr lang="en-US" sz="1100" b="0" i="0" u="none" strike="noStrike" cap="none" dirty="0" err="1">
                <a:solidFill>
                  <a:srgbClr val="000000"/>
                </a:solidFill>
                <a:effectLst/>
                <a:latin typeface="Arial"/>
                <a:ea typeface="Arial"/>
                <a:cs typeface="Arial"/>
                <a:sym typeface="Arial"/>
              </a:rPr>
              <a:t>beskikbaar</a:t>
            </a:r>
            <a:r>
              <a:rPr lang="en-US" sz="1100" b="0" i="0" u="none" strike="noStrike" cap="none" dirty="0">
                <a:solidFill>
                  <a:srgbClr val="000000"/>
                </a:solidFill>
                <a:effectLst/>
                <a:latin typeface="Arial"/>
                <a:ea typeface="Arial"/>
                <a:cs typeface="Arial"/>
                <a:sym typeface="Arial"/>
              </a:rPr>
              <a:t> in </a:t>
            </a:r>
            <a:r>
              <a:rPr lang="en-US" sz="1100" b="1" i="1" u="sng" strike="noStrike" cap="none" dirty="0">
                <a:solidFill>
                  <a:srgbClr val="000000"/>
                </a:solidFill>
                <a:effectLst/>
                <a:latin typeface="Arial"/>
                <a:ea typeface="Arial"/>
                <a:cs typeface="Arial"/>
                <a:sym typeface="Arial"/>
              </a:rPr>
              <a:t>Les 1 – </a:t>
            </a:r>
            <a:r>
              <a:rPr lang="en-US" sz="1100" b="1" i="1" u="sng" strike="noStrike" cap="none" dirty="0" err="1">
                <a:solidFill>
                  <a:srgbClr val="000000"/>
                </a:solidFill>
                <a:effectLst/>
                <a:latin typeface="Arial"/>
                <a:ea typeface="Arial"/>
                <a:cs typeface="Arial"/>
                <a:sym typeface="Arial"/>
              </a:rPr>
              <a:t>Werkkaart</a:t>
            </a:r>
            <a:r>
              <a:rPr lang="en-US" sz="1100" b="1" i="1" u="sng" strike="noStrike" cap="none" dirty="0">
                <a:solidFill>
                  <a:srgbClr val="000000"/>
                </a:solidFill>
                <a:effectLst/>
                <a:latin typeface="Arial"/>
                <a:ea typeface="Arial"/>
                <a:cs typeface="Arial"/>
                <a:sym typeface="Arial"/>
              </a:rPr>
              <a:t> MEMO</a:t>
            </a:r>
            <a:r>
              <a:rPr lang="en-US" sz="1100" b="0" i="0" u="none" strike="noStrike" cap="none" dirty="0">
                <a:solidFill>
                  <a:srgbClr val="000000"/>
                </a:solidFill>
                <a:effectLst/>
                <a:latin typeface="Arial"/>
                <a:ea typeface="Arial"/>
                <a:cs typeface="Arial"/>
                <a:sym typeface="Arial"/>
              </a:rPr>
              <a:t>.</a:t>
            </a:r>
          </a:p>
          <a:p>
            <a:pPr marL="342900" lvl="0" indent="-342900">
              <a:buFont typeface="Symbol" panose="05050102010706020507" pitchFamily="18" charset="2"/>
              <a:buChar char=""/>
            </a:pPr>
            <a:endParaRPr lang="en-US" sz="1100" b="0" i="0" u="none" strike="noStrike" cap="none" dirty="0">
              <a:solidFill>
                <a:srgbClr val="000000"/>
              </a:solidFill>
              <a:effectLst/>
              <a:latin typeface="Arial"/>
              <a:ea typeface="Arial"/>
              <a:cs typeface="Arial"/>
              <a:sym typeface="Arial"/>
            </a:endParaRPr>
          </a:p>
          <a:p>
            <a:pPr marL="342900" lvl="0" indent="-342900">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Nog</a:t>
            </a:r>
            <a:r>
              <a:rPr lang="en-US" sz="1100" b="0" i="0" u="none" strike="noStrike" cap="none" dirty="0">
                <a:solidFill>
                  <a:srgbClr val="000000"/>
                </a:solidFill>
                <a:effectLst/>
                <a:latin typeface="Arial"/>
                <a:ea typeface="Arial"/>
                <a:cs typeface="Arial"/>
                <a:sym typeface="Arial"/>
              </a:rPr>
              <a:t> ’n </a:t>
            </a:r>
            <a:r>
              <a:rPr lang="en-US" sz="1100" b="0" i="0" u="none" strike="noStrike" cap="none" dirty="0" err="1">
                <a:solidFill>
                  <a:srgbClr val="000000"/>
                </a:solidFill>
                <a:effectLst/>
                <a:latin typeface="Arial"/>
                <a:ea typeface="Arial"/>
                <a:cs typeface="Arial"/>
                <a:sym typeface="Arial"/>
              </a:rPr>
              <a:t>belangrike</a:t>
            </a:r>
            <a:r>
              <a:rPr lang="en-US" sz="1100" b="0" i="0" u="none" strike="noStrike" cap="none" dirty="0">
                <a:solidFill>
                  <a:srgbClr val="000000"/>
                </a:solidFill>
                <a:effectLst/>
                <a:latin typeface="Arial"/>
                <a:ea typeface="Arial"/>
                <a:cs typeface="Arial"/>
                <a:sym typeface="Arial"/>
              </a:rPr>
              <a:t> punt wat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uit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Graad</a:t>
            </a:r>
            <a:r>
              <a:rPr lang="en-US" sz="1100" b="0" i="0" u="none" strike="noStrike" cap="none" dirty="0">
                <a:solidFill>
                  <a:srgbClr val="000000"/>
                </a:solidFill>
                <a:effectLst/>
                <a:latin typeface="Arial"/>
                <a:ea typeface="Arial"/>
                <a:cs typeface="Arial"/>
                <a:sym typeface="Arial"/>
              </a:rPr>
              <a:t> 7 </a:t>
            </a:r>
            <a:r>
              <a:rPr lang="en-US" sz="1100" b="0" i="0" u="none" strike="noStrike" cap="none" dirty="0" err="1">
                <a:solidFill>
                  <a:srgbClr val="000000"/>
                </a:solidFill>
                <a:effectLst/>
                <a:latin typeface="Arial"/>
                <a:ea typeface="Arial"/>
                <a:cs typeface="Arial"/>
                <a:sym typeface="Arial"/>
              </a:rPr>
              <a:t>moet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onthou</a:t>
            </a:r>
            <a:r>
              <a:rPr lang="en-US" sz="1100" b="0" i="0" u="none" strike="noStrike" cap="none" dirty="0">
                <a:solidFill>
                  <a:srgbClr val="000000"/>
                </a:solidFill>
                <a:effectLst/>
                <a:latin typeface="Arial"/>
                <a:ea typeface="Arial"/>
                <a:cs typeface="Arial"/>
                <a:sym typeface="Arial"/>
              </a:rPr>
              <a:t>, is </a:t>
            </a:r>
            <a:r>
              <a:rPr lang="en-US" sz="1100" b="0" i="0" u="none" strike="noStrike" cap="none" dirty="0" err="1">
                <a:solidFill>
                  <a:srgbClr val="000000"/>
                </a:solidFill>
                <a:effectLst/>
                <a:latin typeface="Arial"/>
                <a:ea typeface="Arial"/>
                <a:cs typeface="Arial"/>
                <a:sym typeface="Arial"/>
              </a:rPr>
              <a:t>dat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net </a:t>
            </a:r>
            <a:r>
              <a:rPr lang="en-US" sz="1100" b="0" i="0" u="none" strike="noStrike" cap="none" dirty="0" err="1">
                <a:solidFill>
                  <a:srgbClr val="000000"/>
                </a:solidFill>
                <a:effectLst/>
                <a:latin typeface="Arial"/>
                <a:ea typeface="Arial"/>
                <a:cs typeface="Arial"/>
                <a:sym typeface="Arial"/>
              </a:rPr>
              <a:t>menseregte</a:t>
            </a:r>
            <a:r>
              <a:rPr lang="en-US" sz="1100" b="0" i="0" u="none" strike="noStrike" cap="none" dirty="0">
                <a:solidFill>
                  <a:srgbClr val="000000"/>
                </a:solidFill>
                <a:effectLst/>
                <a:latin typeface="Arial"/>
                <a:ea typeface="Arial"/>
                <a:cs typeface="Arial"/>
                <a:sym typeface="Arial"/>
              </a:rPr>
              <a:t> het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maar </a:t>
            </a:r>
            <a:r>
              <a:rPr lang="en-US" sz="1100" b="0" i="0" u="none" strike="noStrike" cap="none" dirty="0" err="1">
                <a:solidFill>
                  <a:srgbClr val="000000"/>
                </a:solidFill>
                <a:effectLst/>
                <a:latin typeface="Arial"/>
                <a:ea typeface="Arial"/>
                <a:cs typeface="Arial"/>
                <a:sym typeface="Arial"/>
              </a:rPr>
              <a:t>ook</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verantwoordelikheid</a:t>
            </a:r>
            <a:r>
              <a:rPr lang="en-US" sz="1100" b="0" i="0" u="none" strike="noStrike" cap="none" dirty="0">
                <a:solidFill>
                  <a:srgbClr val="000000"/>
                </a:solidFill>
                <a:effectLst/>
                <a:latin typeface="Arial"/>
                <a:ea typeface="Arial"/>
                <a:cs typeface="Arial"/>
                <a:sym typeface="Arial"/>
              </a:rPr>
              <a:t> het om </a:t>
            </a:r>
            <a:r>
              <a:rPr lang="en-US" sz="1100" b="0" i="0" u="none" strike="noStrike" cap="none" dirty="0" err="1">
                <a:solidFill>
                  <a:srgbClr val="000000"/>
                </a:solidFill>
                <a:effectLst/>
                <a:latin typeface="Arial"/>
                <a:ea typeface="Arial"/>
                <a:cs typeface="Arial"/>
                <a:sym typeface="Arial"/>
              </a:rPr>
              <a:t>ander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a:t>
            </a:r>
            <a:r>
              <a:rPr lang="en-US" sz="1100" b="0" i="0" u="none" strike="noStrike" cap="none" dirty="0">
                <a:solidFill>
                  <a:srgbClr val="000000"/>
                </a:solidFill>
                <a:effectLst/>
                <a:latin typeface="Arial"/>
                <a:ea typeface="Arial"/>
                <a:cs typeface="Arial"/>
                <a:sym typeface="Arial"/>
              </a:rPr>
              <a:t> se </a:t>
            </a:r>
            <a:r>
              <a:rPr lang="en-US" sz="1100" b="0" i="0" u="none" strike="noStrike" cap="none" dirty="0" err="1">
                <a:solidFill>
                  <a:srgbClr val="000000"/>
                </a:solidFill>
                <a:effectLst/>
                <a:latin typeface="Arial"/>
                <a:ea typeface="Arial"/>
                <a:cs typeface="Arial"/>
                <a:sym typeface="Arial"/>
              </a:rPr>
              <a:t>regte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respekteer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beskerm</a:t>
            </a:r>
            <a:r>
              <a:rPr lang="en-US" sz="1100" b="0" i="0" u="none" strike="noStrike" cap="none" dirty="0">
                <a:solidFill>
                  <a:srgbClr val="000000"/>
                </a:solidFill>
                <a:effectLst/>
                <a:latin typeface="Arial"/>
                <a:ea typeface="Arial"/>
                <a:cs typeface="Arial"/>
                <a:sym typeface="Arial"/>
              </a:rPr>
              <a:t>.</a:t>
            </a:r>
          </a:p>
          <a:p>
            <a:pPr marL="342900" lvl="0" indent="-342900">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Wanneer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ander</a:t>
            </a:r>
            <a:r>
              <a:rPr lang="en-US" sz="1100" b="0" i="0" u="none" strike="noStrike" cap="none" dirty="0">
                <a:solidFill>
                  <a:srgbClr val="000000"/>
                </a:solidFill>
                <a:effectLst/>
                <a:latin typeface="Arial"/>
                <a:ea typeface="Arial"/>
                <a:cs typeface="Arial"/>
                <a:sym typeface="Arial"/>
              </a:rPr>
              <a:t> se </a:t>
            </a:r>
            <a:r>
              <a:rPr lang="en-US" sz="1100" b="0" i="0" u="none" strike="noStrike" cap="none" dirty="0" err="1">
                <a:solidFill>
                  <a:srgbClr val="000000"/>
                </a:solidFill>
                <a:effectLst/>
                <a:latin typeface="Arial"/>
                <a:ea typeface="Arial"/>
                <a:cs typeface="Arial"/>
                <a:sym typeface="Arial"/>
              </a:rPr>
              <a:t>regte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respekteer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beskerm</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menseregte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geskend</a:t>
            </a:r>
            <a:r>
              <a:rPr lang="en-US" sz="1100" b="0" i="0" u="none" strike="noStrike" cap="none" dirty="0">
                <a:solidFill>
                  <a:srgbClr val="000000"/>
                </a:solidFill>
                <a:effectLst/>
                <a:latin typeface="Arial"/>
                <a:ea typeface="Arial"/>
                <a:cs typeface="Arial"/>
                <a:sym typeface="Arial"/>
              </a:rPr>
              <a:t> word. Dit bring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by die </a:t>
            </a:r>
            <a:r>
              <a:rPr lang="en-US" sz="1100" b="0" i="0" u="none" strike="noStrike" cap="none" dirty="0" err="1">
                <a:solidFill>
                  <a:srgbClr val="000000"/>
                </a:solidFill>
                <a:effectLst/>
                <a:latin typeface="Arial"/>
                <a:ea typeface="Arial"/>
                <a:cs typeface="Arial"/>
                <a:sym typeface="Arial"/>
              </a:rPr>
              <a:t>fokus</a:t>
            </a:r>
            <a:r>
              <a:rPr lang="en-US" sz="1100" b="0" i="0" u="none" strike="noStrike" cap="none" dirty="0">
                <a:solidFill>
                  <a:srgbClr val="000000"/>
                </a:solidFill>
                <a:effectLst/>
                <a:latin typeface="Arial"/>
                <a:ea typeface="Arial"/>
                <a:cs typeface="Arial"/>
                <a:sym typeface="Arial"/>
              </a:rPr>
              <a:t> van </a:t>
            </a:r>
            <a:r>
              <a:rPr lang="en-US" sz="1100" b="0" i="0" u="none" strike="noStrike" cap="none" dirty="0" err="1">
                <a:solidFill>
                  <a:srgbClr val="000000"/>
                </a:solidFill>
                <a:effectLst/>
                <a:latin typeface="Arial"/>
                <a:ea typeface="Arial"/>
                <a:cs typeface="Arial"/>
                <a:sym typeface="Arial"/>
              </a:rPr>
              <a:t>vandag</a:t>
            </a:r>
            <a:r>
              <a:rPr lang="en-US" sz="1100" b="0" i="0" u="none" strike="noStrike" cap="none" dirty="0">
                <a:solidFill>
                  <a:srgbClr val="000000"/>
                </a:solidFill>
                <a:effectLst/>
                <a:latin typeface="Arial"/>
                <a:ea typeface="Arial"/>
                <a:cs typeface="Arial"/>
                <a:sym typeface="Arial"/>
              </a:rPr>
              <a:t> se les: </a:t>
            </a:r>
            <a:r>
              <a:rPr lang="en-US" sz="1100" b="1" i="0" u="none" strike="noStrike" cap="none" dirty="0" err="1">
                <a:solidFill>
                  <a:srgbClr val="000000"/>
                </a:solidFill>
                <a:effectLst/>
                <a:latin typeface="Arial"/>
                <a:ea typeface="Arial"/>
                <a:cs typeface="Arial"/>
                <a:sym typeface="Arial"/>
              </a:rPr>
              <a:t>menseregteskendings</a:t>
            </a:r>
            <a:r>
              <a:rPr lang="en-US" sz="1100" b="0" i="0" u="none" strike="noStrike" cap="none" dirty="0">
                <a:solidFill>
                  <a:srgbClr val="000000"/>
                </a:solidFill>
                <a:effectLst/>
                <a:latin typeface="Arial"/>
                <a:ea typeface="Arial"/>
                <a:cs typeface="Arial"/>
                <a:sym typeface="Arial"/>
              </a:rPr>
              <a:t>.</a:t>
            </a:r>
          </a:p>
          <a:p>
            <a:endParaRPr lang="af-ZA" dirty="0"/>
          </a:p>
        </p:txBody>
      </p:sp>
    </p:spTree>
    <p:extLst>
      <p:ext uri="{BB962C8B-B14F-4D97-AF65-F5344CB8AC3E}">
        <p14:creationId xmlns:p14="http://schemas.microsoft.com/office/powerpoint/2010/main" val="3864092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10: </a:t>
            </a:r>
            <a:r>
              <a:rPr lang="en-ZA" sz="1100" b="1" i="0" u="none" strike="noStrike" cap="none" dirty="0" err="1">
                <a:solidFill>
                  <a:srgbClr val="000000"/>
                </a:solidFill>
                <a:effectLst/>
                <a:latin typeface="Arial"/>
                <a:ea typeface="Arial"/>
                <a:cs typeface="Arial"/>
                <a:sym typeface="Arial"/>
              </a:rPr>
              <a:t>Waarom</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moet</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ons</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opstaan</a:t>
            </a:r>
            <a:r>
              <a:rPr lang="en-ZA" sz="1100" b="1" i="0" u="none" strike="noStrike" cap="none" dirty="0">
                <a:solidFill>
                  <a:srgbClr val="000000"/>
                </a:solidFill>
                <a:effectLst/>
                <a:latin typeface="Arial"/>
                <a:ea typeface="Arial"/>
                <a:cs typeface="Arial"/>
                <a:sym typeface="Arial"/>
              </a:rPr>
              <a:t> teen </a:t>
            </a:r>
            <a:r>
              <a:rPr lang="en-ZA" sz="1100" b="1" i="0" u="none" strike="noStrike" cap="none" dirty="0" err="1">
                <a:solidFill>
                  <a:srgbClr val="000000"/>
                </a:solidFill>
                <a:effectLst/>
                <a:latin typeface="Arial"/>
                <a:ea typeface="Arial"/>
                <a:cs typeface="Arial"/>
                <a:sym typeface="Arial"/>
              </a:rPr>
              <a:t>menseregteskendings</a:t>
            </a:r>
            <a:r>
              <a:rPr lang="en-ZA" sz="1100" b="1" i="0"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342900" lvl="0" indent="-342900">
              <a:lnSpc>
                <a:spcPct val="107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Wanneer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persoon</a:t>
            </a:r>
            <a:r>
              <a:rPr lang="en-ZA" sz="1100" b="0" i="0" u="none" strike="noStrike" cap="none" dirty="0">
                <a:solidFill>
                  <a:srgbClr val="000000"/>
                </a:solidFill>
                <a:effectLst/>
                <a:latin typeface="Arial"/>
                <a:ea typeface="Arial"/>
                <a:cs typeface="Arial"/>
                <a:sym typeface="Arial"/>
              </a:rPr>
              <a:t> se </a:t>
            </a:r>
            <a:r>
              <a:rPr lang="en-ZA" sz="1100" b="0" i="0" u="none" strike="noStrike" cap="none" dirty="0" err="1">
                <a:solidFill>
                  <a:srgbClr val="000000"/>
                </a:solidFill>
                <a:effectLst/>
                <a:latin typeface="Arial"/>
                <a:ea typeface="Arial"/>
                <a:cs typeface="Arial"/>
                <a:sym typeface="Arial"/>
              </a:rPr>
              <a:t>regte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geskend</a:t>
            </a:r>
            <a:r>
              <a:rPr lang="en-ZA" sz="1100" b="0" i="0" u="none" strike="noStrike" cap="none" dirty="0">
                <a:solidFill>
                  <a:srgbClr val="000000"/>
                </a:solidFill>
                <a:effectLst/>
                <a:latin typeface="Arial"/>
                <a:ea typeface="Arial"/>
                <a:cs typeface="Arial"/>
                <a:sym typeface="Arial"/>
              </a:rPr>
              <a:t> word, word die </a:t>
            </a:r>
            <a:r>
              <a:rPr lang="en-ZA" sz="1100" b="0" i="0" u="none" strike="noStrike" cap="none" dirty="0" err="1">
                <a:solidFill>
                  <a:srgbClr val="000000"/>
                </a:solidFill>
                <a:effectLst/>
                <a:latin typeface="Arial"/>
                <a:ea typeface="Arial"/>
                <a:cs typeface="Arial"/>
                <a:sym typeface="Arial"/>
              </a:rPr>
              <a:t>veiligheid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welstand</a:t>
            </a:r>
            <a:r>
              <a:rPr lang="en-ZA" sz="1100" b="0" i="0" u="none" strike="noStrike" cap="none" dirty="0">
                <a:solidFill>
                  <a:srgbClr val="000000"/>
                </a:solidFill>
                <a:effectLst/>
                <a:latin typeface="Arial"/>
                <a:ea typeface="Arial"/>
                <a:cs typeface="Arial"/>
                <a:sym typeface="Arial"/>
              </a:rPr>
              <a:t> van die hele </a:t>
            </a:r>
            <a:r>
              <a:rPr lang="en-ZA" sz="1100" b="0" i="0" u="none" strike="noStrike" cap="none" dirty="0" err="1">
                <a:solidFill>
                  <a:srgbClr val="000000"/>
                </a:solidFill>
                <a:effectLst/>
                <a:latin typeface="Arial"/>
                <a:ea typeface="Arial"/>
                <a:cs typeface="Arial"/>
                <a:sym typeface="Arial"/>
              </a:rPr>
              <a:t>gemeenskap</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verswak</a:t>
            </a:r>
            <a:r>
              <a:rPr lang="en-ZA" sz="1100" b="0" i="0" u="none" strike="noStrike" cap="none" dirty="0">
                <a:solidFill>
                  <a:srgbClr val="000000"/>
                </a:solidFill>
                <a:effectLst/>
                <a:latin typeface="Arial"/>
                <a:ea typeface="Arial"/>
                <a:cs typeface="Arial"/>
                <a:sym typeface="Arial"/>
              </a:rPr>
              <a:t>. Deur </a:t>
            </a:r>
            <a:r>
              <a:rPr lang="en-ZA" sz="1100" b="0" i="0" u="none" strike="noStrike" cap="none" dirty="0" err="1">
                <a:solidFill>
                  <a:srgbClr val="000000"/>
                </a:solidFill>
                <a:effectLst/>
                <a:latin typeface="Arial"/>
                <a:ea typeface="Arial"/>
                <a:cs typeface="Arial"/>
                <a:sym typeface="Arial"/>
              </a:rPr>
              <a:t>teenstrategieë</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gebruik</a:t>
            </a:r>
            <a:r>
              <a:rPr lang="en-ZA" sz="1100" b="0" i="0" u="none" strike="noStrike" cap="none" dirty="0">
                <a:solidFill>
                  <a:srgbClr val="000000"/>
                </a:solidFill>
                <a:effectLst/>
                <a:latin typeface="Arial"/>
                <a:ea typeface="Arial"/>
                <a:cs typeface="Arial"/>
                <a:sym typeface="Arial"/>
              </a:rPr>
              <a:t>, help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om ’n </a:t>
            </a:r>
            <a:r>
              <a:rPr lang="en-ZA" sz="1100" b="0" i="0" u="none" strike="noStrike" cap="none" dirty="0" err="1">
                <a:solidFill>
                  <a:srgbClr val="000000"/>
                </a:solidFill>
                <a:effectLst/>
                <a:latin typeface="Arial"/>
                <a:ea typeface="Arial"/>
                <a:cs typeface="Arial"/>
                <a:sym typeface="Arial"/>
              </a:rPr>
              <a:t>samelewing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bou</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waar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almal</a:t>
            </a:r>
            <a:r>
              <a:rPr lang="en-ZA" sz="1100" b="0" i="0" u="none" strike="noStrike" cap="none" dirty="0">
                <a:solidFill>
                  <a:srgbClr val="000000"/>
                </a:solidFill>
                <a:effectLst/>
                <a:latin typeface="Arial"/>
                <a:ea typeface="Arial"/>
                <a:cs typeface="Arial"/>
                <a:sym typeface="Arial"/>
              </a:rPr>
              <a:t> met </a:t>
            </a:r>
            <a:r>
              <a:rPr lang="en-ZA" sz="1100" b="0" i="0" u="none" strike="noStrike" cap="none" dirty="0" err="1">
                <a:solidFill>
                  <a:srgbClr val="000000"/>
                </a:solidFill>
                <a:effectLst/>
                <a:latin typeface="Arial"/>
                <a:ea typeface="Arial"/>
                <a:cs typeface="Arial"/>
                <a:sym typeface="Arial"/>
              </a:rPr>
              <a:t>waardigheid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vryheid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geregtigheid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leef</a:t>
            </a:r>
            <a:r>
              <a:rPr lang="en-ZA" sz="1100" b="0" i="0"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342900" lvl="0" indent="-342900">
              <a:lnSpc>
                <a:spcPct val="107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Teenstrategieë hoef nie altyd in die vorm van groot betogings of internasionale hofsake te wees nie. Dit kan ook in ons alledaagse lewe begin. Boeliegedrag is byvoorbeeld ’n direkte skending van ’n leerder se reg op veiligheid en menswaardigheid. </a:t>
            </a:r>
            <a:endParaRPr lang="en-US" sz="1100" b="0" i="0" u="none" strike="noStrike" cap="none" dirty="0">
              <a:solidFill>
                <a:srgbClr val="000000"/>
              </a:solidFill>
              <a:effectLst/>
              <a:latin typeface="Arial"/>
              <a:ea typeface="Arial"/>
              <a:cs typeface="Arial"/>
              <a:sym typeface="Arial"/>
            </a:endParaRPr>
          </a:p>
          <a:p>
            <a:pPr marL="342900" lvl="0" indent="-342900">
              <a:lnSpc>
                <a:spcPct val="107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Wanneer jy sien dat iemand geboelie word en jy kies om dit by ’n onderwyser aan te meld, gebruik jy aanmelding as teenstrategie. Wanneer jy die slagoffer ondersteun of teen die boeliegedrag opstaan, gebruik jy aktivisme as teenstrategie. </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678411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11: </a:t>
            </a:r>
            <a:r>
              <a:rPr lang="en-US" sz="1100" b="0" i="0" u="none" strike="noStrike" cap="none" dirty="0">
                <a:solidFill>
                  <a:srgbClr val="000000"/>
                </a:solidFill>
                <a:effectLst/>
                <a:latin typeface="Arial"/>
                <a:ea typeface="Arial"/>
                <a:cs typeface="Arial"/>
                <a:sym typeface="Arial"/>
              </a:rPr>
              <a:t>Neem ’n </a:t>
            </a:r>
            <a:r>
              <a:rPr lang="en-US" sz="1100" b="0" i="0" u="none" strike="noStrike" cap="none" dirty="0" err="1">
                <a:solidFill>
                  <a:srgbClr val="000000"/>
                </a:solidFill>
                <a:effectLst/>
                <a:latin typeface="Arial"/>
                <a:ea typeface="Arial"/>
                <a:cs typeface="Arial"/>
                <a:sym typeface="Arial"/>
              </a:rPr>
              <a:t>oomblik</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na</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dink </a:t>
            </a:r>
            <a:r>
              <a:rPr lang="en-US" sz="1100" b="0" i="0" u="none" strike="noStrike" cap="none" dirty="0" err="1">
                <a:solidFill>
                  <a:srgbClr val="000000"/>
                </a:solidFill>
                <a:effectLst/>
                <a:latin typeface="Arial"/>
                <a:ea typeface="Arial"/>
                <a:cs typeface="Arial"/>
                <a:sym typeface="Arial"/>
              </a:rPr>
              <a:t>oor</a:t>
            </a:r>
            <a:r>
              <a:rPr lang="en-US" sz="1100" b="0" i="0" u="none" strike="noStrike" cap="none" dirty="0">
                <a:solidFill>
                  <a:srgbClr val="000000"/>
                </a:solidFill>
                <a:effectLst/>
                <a:latin typeface="Arial"/>
                <a:ea typeface="Arial"/>
                <a:cs typeface="Arial"/>
                <a:sym typeface="Arial"/>
              </a:rPr>
              <a:t> wat </a:t>
            </a:r>
            <a:r>
              <a:rPr lang="en-US" sz="1100" b="0" i="0" u="none" strike="noStrike" cap="none" dirty="0" err="1">
                <a:solidFill>
                  <a:srgbClr val="000000"/>
                </a:solidFill>
                <a:effectLst/>
                <a:latin typeface="Arial"/>
                <a:ea typeface="Arial"/>
                <a:cs typeface="Arial"/>
                <a:sym typeface="Arial"/>
              </a:rPr>
              <a:t>jy</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oor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menseregteskendings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geleer</a:t>
            </a:r>
            <a:r>
              <a:rPr lang="en-US" sz="1100" b="0" i="0" u="none" strike="noStrike" cap="none" dirty="0">
                <a:solidFill>
                  <a:srgbClr val="000000"/>
                </a:solidFill>
                <a:effectLst/>
                <a:latin typeface="Arial"/>
                <a:ea typeface="Arial"/>
                <a:cs typeface="Arial"/>
                <a:sym typeface="Arial"/>
              </a:rPr>
              <a:t> het, </a:t>
            </a:r>
            <a:r>
              <a:rPr lang="en-US" sz="1100" b="0" i="0" u="none" strike="noStrike" cap="none" dirty="0" err="1">
                <a:solidFill>
                  <a:srgbClr val="000000"/>
                </a:solidFill>
                <a:effectLst/>
                <a:latin typeface="Arial"/>
                <a:ea typeface="Arial"/>
                <a:cs typeface="Arial"/>
                <a:sym typeface="Arial"/>
              </a:rPr>
              <a:t>asook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oor</a:t>
            </a:r>
            <a:r>
              <a:rPr lang="en-US" sz="1100" b="0" i="0" u="none" strike="noStrike" cap="none" dirty="0">
                <a:solidFill>
                  <a:srgbClr val="000000"/>
                </a:solidFill>
                <a:effectLst/>
                <a:latin typeface="Arial"/>
                <a:ea typeface="Arial"/>
                <a:cs typeface="Arial"/>
                <a:sym typeface="Arial"/>
              </a:rPr>
              <a:t> hoe </a:t>
            </a:r>
            <a:r>
              <a:rPr lang="en-US" sz="1100" b="0" i="0" u="none" strike="noStrike" cap="none" dirty="0" err="1">
                <a:solidFill>
                  <a:srgbClr val="000000"/>
                </a:solidFill>
                <a:effectLst/>
                <a:latin typeface="Arial"/>
                <a:ea typeface="Arial"/>
                <a:cs typeface="Arial"/>
                <a:sym typeface="Arial"/>
              </a:rPr>
              <a:t>mense</a:t>
            </a:r>
            <a:r>
              <a:rPr lang="en-US" sz="1100" b="0" i="0" u="none" strike="noStrike" cap="none" dirty="0">
                <a:solidFill>
                  <a:srgbClr val="000000"/>
                </a:solidFill>
                <a:effectLst/>
                <a:latin typeface="Arial"/>
                <a:ea typeface="Arial"/>
                <a:cs typeface="Arial"/>
                <a:sym typeface="Arial"/>
              </a:rPr>
              <a:t> op </a:t>
            </a:r>
            <a:r>
              <a:rPr lang="en-US" sz="1100" b="0" i="0" u="none" strike="noStrike" cap="none" dirty="0" err="1">
                <a:solidFill>
                  <a:srgbClr val="000000"/>
                </a:solidFill>
                <a:effectLst/>
                <a:latin typeface="Arial"/>
                <a:ea typeface="Arial"/>
                <a:cs typeface="Arial"/>
                <a:sym typeface="Arial"/>
              </a:rPr>
              <a:t>ongeregtigheid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reageer</a:t>
            </a:r>
            <a:r>
              <a:rPr lang="en-US" sz="1100" b="0" i="0" u="none" strike="noStrike" cap="none" dirty="0">
                <a:solidFill>
                  <a:srgbClr val="000000"/>
                </a:solidFill>
                <a:effectLst/>
                <a:latin typeface="Arial"/>
                <a:ea typeface="Arial"/>
                <a:cs typeface="Arial"/>
                <a:sym typeface="Arial"/>
              </a:rPr>
              <a:t>.</a:t>
            </a:r>
          </a:p>
          <a:p>
            <a:pPr marL="342900" lvl="0" indent="-342900">
              <a:lnSpc>
                <a:spcPct val="107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Gebruik</a:t>
            </a:r>
            <a:r>
              <a:rPr lang="en-US" sz="1100" b="0" i="0" u="none" strike="noStrike" cap="none" dirty="0">
                <a:solidFill>
                  <a:srgbClr val="000000"/>
                </a:solidFill>
                <a:effectLst/>
                <a:latin typeface="Arial"/>
                <a:ea typeface="Arial"/>
                <a:cs typeface="Arial"/>
                <a:sym typeface="Arial"/>
              </a:rPr>
              <a:t> die res van </a:t>
            </a:r>
            <a:r>
              <a:rPr lang="en-US" sz="1100" b="0" i="0" u="none" strike="noStrike" cap="none" dirty="0" err="1">
                <a:solidFill>
                  <a:srgbClr val="000000"/>
                </a:solidFill>
                <a:effectLst/>
                <a:latin typeface="Arial"/>
                <a:ea typeface="Arial"/>
                <a:cs typeface="Arial"/>
                <a:sym typeface="Arial"/>
              </a:rPr>
              <a:t>hierdie</a:t>
            </a:r>
            <a:r>
              <a:rPr lang="en-US" sz="1100" b="0" i="0" u="none" strike="noStrike" cap="none" dirty="0">
                <a:solidFill>
                  <a:srgbClr val="000000"/>
                </a:solidFill>
                <a:effectLst/>
                <a:latin typeface="Arial"/>
                <a:ea typeface="Arial"/>
                <a:cs typeface="Arial"/>
                <a:sym typeface="Arial"/>
              </a:rPr>
              <a:t> les om </a:t>
            </a:r>
            <a:r>
              <a:rPr lang="en-US" sz="1100" b="1" i="1" u="none" strike="noStrike" cap="none" dirty="0" err="1">
                <a:solidFill>
                  <a:srgbClr val="000000"/>
                </a:solidFill>
                <a:effectLst/>
                <a:latin typeface="Arial"/>
                <a:ea typeface="Arial"/>
                <a:cs typeface="Arial"/>
                <a:sym typeface="Arial"/>
              </a:rPr>
              <a:t>Aktiwiteit</a:t>
            </a:r>
            <a:r>
              <a:rPr lang="en-US" sz="1100" b="1" i="1" u="none" strike="noStrike" cap="none" dirty="0">
                <a:solidFill>
                  <a:srgbClr val="000000"/>
                </a:solidFill>
                <a:effectLst/>
                <a:latin typeface="Arial"/>
                <a:ea typeface="Arial"/>
                <a:cs typeface="Arial"/>
                <a:sym typeface="Arial"/>
              </a:rPr>
              <a:t> 2 (</a:t>
            </a:r>
            <a:r>
              <a:rPr lang="en-US" sz="1100" b="1" i="1" u="sng" strike="noStrike" cap="none" dirty="0">
                <a:solidFill>
                  <a:srgbClr val="000000"/>
                </a:solidFill>
                <a:effectLst/>
                <a:latin typeface="Arial"/>
                <a:ea typeface="Arial"/>
                <a:cs typeface="Arial"/>
                <a:sym typeface="Arial"/>
              </a:rPr>
              <a:t>Les 1 – </a:t>
            </a:r>
            <a:r>
              <a:rPr lang="en-US" sz="1100" b="1" i="1" u="sng" strike="noStrike" cap="none" dirty="0" err="1">
                <a:solidFill>
                  <a:srgbClr val="000000"/>
                </a:solidFill>
                <a:effectLst/>
                <a:latin typeface="Arial"/>
                <a:ea typeface="Arial"/>
                <a:cs typeface="Arial"/>
                <a:sym typeface="Arial"/>
              </a:rPr>
              <a:t>Werkkaart</a:t>
            </a:r>
            <a:r>
              <a:rPr lang="en-US" sz="1100" b="1" i="1" u="none" strike="noStrike" cap="none" dirty="0">
                <a:solidFill>
                  <a:srgbClr val="000000"/>
                </a:solidFill>
                <a:effectLst/>
                <a:latin typeface="Arial"/>
                <a:ea typeface="Arial"/>
                <a:cs typeface="Arial"/>
                <a:sym typeface="Arial"/>
              </a:rPr>
              <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voltooi</a:t>
            </a:r>
            <a:r>
              <a:rPr lang="en-US" sz="1100" b="0" i="0" u="none" strike="noStrike" cap="none" dirty="0">
                <a:solidFill>
                  <a:srgbClr val="000000"/>
                </a:solidFill>
                <a:effectLst/>
                <a:latin typeface="Arial"/>
                <a:ea typeface="Arial"/>
                <a:cs typeface="Arial"/>
                <a:sym typeface="Arial"/>
              </a:rPr>
              <a:t>.</a:t>
            </a:r>
          </a:p>
          <a:p>
            <a:pPr marL="342900" lvl="0" indent="-342900">
              <a:lnSpc>
                <a:spcPct val="107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Moontlike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antwoorde</a:t>
            </a:r>
            <a:r>
              <a:rPr lang="en-US" sz="1100" b="0" i="0" u="none" strike="noStrike" cap="none" dirty="0">
                <a:solidFill>
                  <a:srgbClr val="000000"/>
                </a:solidFill>
                <a:effectLst/>
                <a:latin typeface="Arial"/>
                <a:ea typeface="Arial"/>
                <a:cs typeface="Arial"/>
                <a:sym typeface="Arial"/>
              </a:rPr>
              <a:t> is </a:t>
            </a:r>
            <a:r>
              <a:rPr lang="en-US" sz="1100" b="0" i="0" u="none" strike="noStrike" cap="none" dirty="0" err="1">
                <a:solidFill>
                  <a:srgbClr val="000000"/>
                </a:solidFill>
                <a:effectLst/>
                <a:latin typeface="Arial"/>
                <a:ea typeface="Arial"/>
                <a:cs typeface="Arial"/>
                <a:sym typeface="Arial"/>
              </a:rPr>
              <a:t>beskikbaar</a:t>
            </a:r>
            <a:r>
              <a:rPr lang="en-US" sz="1100" b="0" i="0" u="none" strike="noStrike" cap="none" dirty="0">
                <a:solidFill>
                  <a:srgbClr val="000000"/>
                </a:solidFill>
                <a:effectLst/>
                <a:latin typeface="Arial"/>
                <a:ea typeface="Arial"/>
                <a:cs typeface="Arial"/>
                <a:sym typeface="Arial"/>
              </a:rPr>
              <a:t> in </a:t>
            </a:r>
            <a:r>
              <a:rPr lang="en-US" sz="1100" b="1" i="1" u="sng" strike="noStrike" cap="none" dirty="0">
                <a:solidFill>
                  <a:srgbClr val="000000"/>
                </a:solidFill>
                <a:effectLst/>
                <a:latin typeface="Arial"/>
                <a:ea typeface="Arial"/>
                <a:cs typeface="Arial"/>
                <a:sym typeface="Arial"/>
              </a:rPr>
              <a:t>Les 1 – </a:t>
            </a:r>
            <a:r>
              <a:rPr lang="en-US" sz="1100" b="1" i="1" u="sng" strike="noStrike" cap="none" dirty="0" err="1">
                <a:solidFill>
                  <a:srgbClr val="000000"/>
                </a:solidFill>
                <a:effectLst/>
                <a:latin typeface="Arial"/>
                <a:ea typeface="Arial"/>
                <a:cs typeface="Arial"/>
                <a:sym typeface="Arial"/>
              </a:rPr>
              <a:t>Werkkaart</a:t>
            </a:r>
            <a:r>
              <a:rPr lang="en-US" sz="1100" b="1" i="1" u="sng" strike="noStrike" cap="none" dirty="0">
                <a:solidFill>
                  <a:srgbClr val="000000"/>
                </a:solidFill>
                <a:effectLst/>
                <a:latin typeface="Arial"/>
                <a:ea typeface="Arial"/>
                <a:cs typeface="Arial"/>
                <a:sym typeface="Arial"/>
              </a:rPr>
              <a:t> MEMO</a:t>
            </a:r>
            <a:r>
              <a:rPr lang="en-US" sz="1100" b="0" i="0" u="none" strike="noStrike" cap="none" dirty="0">
                <a:solidFill>
                  <a:srgbClr val="000000"/>
                </a:solidFill>
                <a:effectLst/>
                <a:latin typeface="Arial"/>
                <a:ea typeface="Arial"/>
                <a:cs typeface="Arial"/>
                <a:sym typeface="Arial"/>
              </a:rPr>
              <a:t>.</a:t>
            </a:r>
          </a:p>
          <a:p>
            <a:pPr marL="342900" lvl="0" indent="-342900">
              <a:lnSpc>
                <a:spcPct val="107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Voltooi</a:t>
            </a:r>
            <a:r>
              <a:rPr lang="en-US" sz="1100" b="0" i="0" u="none" strike="noStrike" cap="none" dirty="0">
                <a:solidFill>
                  <a:srgbClr val="000000"/>
                </a:solidFill>
                <a:effectLst/>
                <a:latin typeface="Arial"/>
                <a:ea typeface="Arial"/>
                <a:cs typeface="Arial"/>
                <a:sym typeface="Arial"/>
              </a:rPr>
              <a:t> </a:t>
            </a:r>
            <a:r>
              <a:rPr lang="en-US" sz="1100" b="1" i="1" u="none" strike="noStrike" cap="none" dirty="0" err="1">
                <a:solidFill>
                  <a:srgbClr val="000000"/>
                </a:solidFill>
                <a:effectLst/>
                <a:latin typeface="Arial"/>
                <a:ea typeface="Arial"/>
                <a:cs typeface="Arial"/>
                <a:sym typeface="Arial"/>
              </a:rPr>
              <a:t>Aktiwiteit</a:t>
            </a:r>
            <a:r>
              <a:rPr lang="en-US" sz="1100" b="1" i="1" u="none" strike="noStrike" cap="none" dirty="0">
                <a:solidFill>
                  <a:srgbClr val="000000"/>
                </a:solidFill>
                <a:effectLst/>
                <a:latin typeface="Arial"/>
                <a:ea typeface="Arial"/>
                <a:cs typeface="Arial"/>
                <a:sym typeface="Arial"/>
              </a:rPr>
              <a:t> 3 (</a:t>
            </a:r>
            <a:r>
              <a:rPr lang="en-US" sz="1100" b="1" i="1" u="sng" strike="noStrike" cap="none" dirty="0">
                <a:solidFill>
                  <a:srgbClr val="000000"/>
                </a:solidFill>
                <a:effectLst/>
                <a:latin typeface="Arial"/>
                <a:ea typeface="Arial"/>
                <a:cs typeface="Arial"/>
                <a:sym typeface="Arial"/>
              </a:rPr>
              <a:t>Les 1 – </a:t>
            </a:r>
            <a:r>
              <a:rPr lang="en-US" sz="1100" b="1" i="1" u="sng" strike="noStrike" cap="none" dirty="0" err="1">
                <a:solidFill>
                  <a:srgbClr val="000000"/>
                </a:solidFill>
                <a:effectLst/>
                <a:latin typeface="Arial"/>
                <a:ea typeface="Arial"/>
                <a:cs typeface="Arial"/>
                <a:sym typeface="Arial"/>
              </a:rPr>
              <a:t>Werkkaart</a:t>
            </a:r>
            <a:r>
              <a:rPr lang="en-US" sz="1100" b="1" i="1" u="none" strike="noStrike" cap="none" dirty="0">
                <a:solidFill>
                  <a:srgbClr val="000000"/>
                </a:solidFill>
                <a:effectLst/>
                <a:latin typeface="Arial"/>
                <a:ea typeface="Arial"/>
                <a:cs typeface="Arial"/>
                <a:sym typeface="Arial"/>
              </a:rPr>
              <a:t>)</a:t>
            </a:r>
            <a:r>
              <a:rPr lang="en-US" sz="1100" b="0" i="0" u="none" strike="noStrike" cap="none" dirty="0">
                <a:solidFill>
                  <a:srgbClr val="000000"/>
                </a:solidFill>
                <a:effectLst/>
                <a:latin typeface="Arial"/>
                <a:ea typeface="Arial"/>
                <a:cs typeface="Arial"/>
                <a:sym typeface="Arial"/>
              </a:rPr>
              <a:t> as </a:t>
            </a:r>
            <a:r>
              <a:rPr lang="en-US" sz="1100" b="0" i="0" u="none" strike="noStrike" cap="none" dirty="0" err="1">
                <a:solidFill>
                  <a:srgbClr val="000000"/>
                </a:solidFill>
                <a:effectLst/>
                <a:latin typeface="Arial"/>
                <a:ea typeface="Arial"/>
                <a:cs typeface="Arial"/>
                <a:sym typeface="Arial"/>
              </a:rPr>
              <a:t>huiswerk</a:t>
            </a:r>
            <a:r>
              <a:rPr lang="en-US" sz="1100" b="0" i="0" u="none" strike="noStrike" cap="none" dirty="0">
                <a:solidFill>
                  <a:srgbClr val="000000"/>
                </a:solidFill>
                <a:effectLst/>
                <a:latin typeface="Arial"/>
                <a:ea typeface="Arial"/>
                <a:cs typeface="Arial"/>
                <a:sym typeface="Arial"/>
              </a:rPr>
              <a:t>.</a:t>
            </a:r>
          </a:p>
          <a:p>
            <a:endParaRPr lang="af-ZA" dirty="0"/>
          </a:p>
        </p:txBody>
      </p:sp>
    </p:spTree>
    <p:extLst>
      <p:ext uri="{BB962C8B-B14F-4D97-AF65-F5344CB8AC3E}">
        <p14:creationId xmlns:p14="http://schemas.microsoft.com/office/powerpoint/2010/main" val="3377265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buSzPts val="1200"/>
              <a:buFont typeface="Symbol" panose="05050102010706020507" pitchFamily="18" charset="2"/>
              <a:buChar char=""/>
            </a:pPr>
            <a:r>
              <a:rPr lang="en-ZA" sz="1200" b="1" dirty="0" err="1">
                <a:solidFill>
                  <a:srgbClr val="000000"/>
                </a:solidFill>
                <a:effectLst/>
                <a:latin typeface="Calibri" panose="020F0502020204030204" pitchFamily="34" charset="0"/>
                <a:ea typeface="Times New Roman" panose="02020603050405020304" pitchFamily="18" charset="0"/>
              </a:rPr>
              <a:t>Skyfie</a:t>
            </a:r>
            <a:r>
              <a:rPr lang="en-ZA" sz="1200" b="1" dirty="0">
                <a:solidFill>
                  <a:srgbClr val="000000"/>
                </a:solidFill>
                <a:effectLst/>
                <a:latin typeface="Calibri" panose="020F0502020204030204" pitchFamily="34" charset="0"/>
                <a:ea typeface="Times New Roman" panose="02020603050405020304" pitchFamily="18" charset="0"/>
              </a:rPr>
              <a:t> 2</a:t>
            </a:r>
            <a:r>
              <a:rPr lang="en-ZA" sz="1200" dirty="0">
                <a:solidFill>
                  <a:srgbClr val="000000"/>
                </a:solidFill>
                <a:effectLst/>
                <a:latin typeface="Calibri" panose="020F0502020204030204" pitchFamily="34" charset="0"/>
                <a:ea typeface="Times New Roman" panose="02020603050405020304" pitchFamily="18" charset="0"/>
              </a:rPr>
              <a:t>: </a:t>
            </a:r>
            <a:r>
              <a:rPr lang="en-ZA" sz="1100" b="0" i="0" u="none" strike="noStrike" cap="none" dirty="0">
                <a:solidFill>
                  <a:srgbClr val="000000"/>
                </a:solidFill>
                <a:effectLst/>
                <a:latin typeface="Arial"/>
                <a:ea typeface="Arial"/>
                <a:cs typeface="Arial"/>
                <a:sym typeface="Arial"/>
              </a:rPr>
              <a:t>Teen die </a:t>
            </a:r>
            <a:r>
              <a:rPr lang="en-ZA" sz="1100" b="0" i="0" u="none" strike="noStrike" cap="none" dirty="0" err="1">
                <a:solidFill>
                  <a:srgbClr val="000000"/>
                </a:solidFill>
                <a:effectLst/>
                <a:latin typeface="Arial"/>
                <a:ea typeface="Arial"/>
                <a:cs typeface="Arial"/>
                <a:sym typeface="Arial"/>
              </a:rPr>
              <a:t>einde</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hierdie</a:t>
            </a:r>
            <a:r>
              <a:rPr lang="en-ZA" sz="1100" b="0" i="0" u="none" strike="noStrike" cap="none" dirty="0">
                <a:solidFill>
                  <a:srgbClr val="000000"/>
                </a:solidFill>
                <a:effectLst/>
                <a:latin typeface="Arial"/>
                <a:ea typeface="Arial"/>
                <a:cs typeface="Arial"/>
                <a:sym typeface="Arial"/>
              </a:rPr>
              <a:t> les </a:t>
            </a:r>
            <a:r>
              <a:rPr lang="en-ZA" sz="1100" b="0" i="0" u="none" strike="noStrike" cap="none" dirty="0" err="1">
                <a:solidFill>
                  <a:srgbClr val="000000"/>
                </a:solidFill>
                <a:effectLst/>
                <a:latin typeface="Arial"/>
                <a:ea typeface="Arial"/>
                <a:cs typeface="Arial"/>
                <a:sym typeface="Arial"/>
              </a:rPr>
              <a:t>behoort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leerders</a:t>
            </a:r>
            <a:r>
              <a:rPr lang="en-ZA" sz="1100" b="0" i="0" u="none" strike="noStrike" cap="none" dirty="0">
                <a:solidFill>
                  <a:srgbClr val="000000"/>
                </a:solidFill>
                <a:effectLst/>
                <a:latin typeface="Arial"/>
                <a:ea typeface="Arial"/>
                <a:cs typeface="Arial"/>
                <a:sym typeface="Arial"/>
              </a:rPr>
              <a:t> in </a:t>
            </a:r>
            <a:r>
              <a:rPr lang="en-ZA" sz="1100" b="0" i="0" u="none" strike="noStrike" cap="none" dirty="0" err="1">
                <a:solidFill>
                  <a:srgbClr val="000000"/>
                </a:solidFill>
                <a:effectLst/>
                <a:latin typeface="Arial"/>
                <a:ea typeface="Arial"/>
                <a:cs typeface="Arial"/>
                <a:sym typeface="Arial"/>
              </a:rPr>
              <a:t>staat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wees om die </a:t>
            </a:r>
            <a:r>
              <a:rPr lang="en-ZA" sz="1100" b="0" i="0" u="none" strike="noStrike" cap="none" dirty="0" err="1">
                <a:solidFill>
                  <a:srgbClr val="000000"/>
                </a:solidFill>
                <a:effectLst/>
                <a:latin typeface="Arial"/>
                <a:ea typeface="Arial"/>
                <a:cs typeface="Arial"/>
                <a:sym typeface="Arial"/>
              </a:rPr>
              <a:t>volgende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doen</a:t>
            </a:r>
            <a:r>
              <a:rPr lang="en-ZA" sz="1100" b="0" i="0" u="none" strike="noStrike" cap="none" dirty="0">
                <a:solidFill>
                  <a:srgbClr val="000000"/>
                </a:solidFill>
                <a:effectLst/>
                <a:latin typeface="Arial"/>
                <a:ea typeface="Arial"/>
                <a:cs typeface="Arial"/>
                <a:sym typeface="Arial"/>
              </a:rPr>
              <a:t>:</a:t>
            </a:r>
            <a:endParaRPr lang="en-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
            </a:pPr>
            <a:r>
              <a:rPr lang="en-ZA" sz="1100" b="0" i="0" u="none" strike="noStrike" cap="none" dirty="0">
                <a:solidFill>
                  <a:srgbClr val="000000"/>
                </a:solidFill>
                <a:effectLst/>
                <a:latin typeface="Arial"/>
                <a:ea typeface="Arial"/>
                <a:cs typeface="Arial"/>
                <a:sym typeface="Arial"/>
              </a:rPr>
              <a:t>Die term </a:t>
            </a:r>
            <a:r>
              <a:rPr lang="en-ZA" sz="1100" b="0" i="0" u="none" strike="noStrike" cap="none" dirty="0" err="1">
                <a:solidFill>
                  <a:srgbClr val="000000"/>
                </a:solidFill>
                <a:effectLst/>
                <a:latin typeface="Arial"/>
                <a:ea typeface="Arial"/>
                <a:cs typeface="Arial"/>
                <a:sym typeface="Arial"/>
              </a:rPr>
              <a:t>menseregteskendings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definieer</a:t>
            </a:r>
            <a:r>
              <a:rPr lang="en-ZA" sz="1100" b="0" i="0" u="none" strike="noStrike" cap="none" dirty="0">
                <a:solidFill>
                  <a:srgbClr val="000000"/>
                </a:solidFill>
                <a:effectLst/>
                <a:latin typeface="Arial"/>
                <a:ea typeface="Arial"/>
                <a:cs typeface="Arial"/>
                <a:sym typeface="Arial"/>
              </a:rPr>
              <a:t>.</a:t>
            </a:r>
          </a:p>
          <a:p>
            <a:pPr marL="742950" lvl="1" indent="-285750">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Voorbeelde</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menseregteskendings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identifiseer</a:t>
            </a:r>
            <a:r>
              <a:rPr lang="en-ZA" sz="1100" b="0" i="0" u="none" strike="noStrike" cap="none" dirty="0">
                <a:solidFill>
                  <a:srgbClr val="000000"/>
                </a:solidFill>
                <a:effectLst/>
                <a:latin typeface="Arial"/>
                <a:ea typeface="Arial"/>
                <a:cs typeface="Arial"/>
                <a:sym typeface="Arial"/>
              </a:rPr>
              <a:t>.</a:t>
            </a:r>
            <a:endParaRPr lang="en-US" sz="1050" b="0" i="0" u="none" strike="noStrike" cap="none" dirty="0">
              <a:solidFill>
                <a:srgbClr val="000000"/>
              </a:solidFill>
              <a:effectLst/>
              <a:latin typeface="Arial"/>
              <a:ea typeface="Arial"/>
              <a:cs typeface="Arial"/>
              <a:sym typeface="Arial"/>
            </a:endParaRPr>
          </a:p>
          <a:p>
            <a:pPr marL="742950" lvl="1" indent="-285750">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Teenstrategieë</a:t>
            </a:r>
            <a:r>
              <a:rPr lang="en-ZA" sz="1100" b="0" i="0" u="none" strike="noStrike" cap="none" dirty="0">
                <a:solidFill>
                  <a:srgbClr val="000000"/>
                </a:solidFill>
                <a:effectLst/>
                <a:latin typeface="Arial"/>
                <a:ea typeface="Arial"/>
                <a:cs typeface="Arial"/>
                <a:sym typeface="Arial"/>
              </a:rPr>
              <a:t> teen </a:t>
            </a:r>
            <a:r>
              <a:rPr lang="en-ZA" sz="1100" b="0" i="0" u="none" strike="noStrike" cap="none" dirty="0" err="1">
                <a:solidFill>
                  <a:srgbClr val="000000"/>
                </a:solidFill>
                <a:effectLst/>
                <a:latin typeface="Arial"/>
                <a:ea typeface="Arial"/>
                <a:cs typeface="Arial"/>
                <a:sym typeface="Arial"/>
              </a:rPr>
              <a:t>menseregteskendings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bespreek</a:t>
            </a:r>
            <a:r>
              <a:rPr lang="en-ZA" sz="1100" b="0" i="0" u="none" strike="noStrike" cap="none" dirty="0">
                <a:solidFill>
                  <a:srgbClr val="000000"/>
                </a:solidFill>
                <a:effectLst/>
                <a:latin typeface="Arial"/>
                <a:ea typeface="Arial"/>
                <a:cs typeface="Arial"/>
                <a:sym typeface="Arial"/>
              </a:rPr>
              <a:t>.</a:t>
            </a:r>
            <a:endParaRPr lang="af-ZA" dirty="0"/>
          </a:p>
        </p:txBody>
      </p:sp>
    </p:spTree>
    <p:extLst>
      <p:ext uri="{BB962C8B-B14F-4D97-AF65-F5344CB8AC3E}">
        <p14:creationId xmlns:p14="http://schemas.microsoft.com/office/powerpoint/2010/main" val="2153664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100" b="1" dirty="0" err="1">
                <a:effectLst/>
                <a:latin typeface="Calibri" panose="020F0502020204030204" pitchFamily="34" charset="0"/>
                <a:ea typeface="Times New Roman" panose="02020603050405020304" pitchFamily="18" charset="0"/>
              </a:rPr>
              <a:t>Skyfie</a:t>
            </a:r>
            <a:r>
              <a:rPr lang="en-ZA" sz="1100" b="1" dirty="0">
                <a:effectLst/>
                <a:latin typeface="Calibri" panose="020F0502020204030204" pitchFamily="34" charset="0"/>
                <a:ea typeface="Times New Roman" panose="02020603050405020304" pitchFamily="18" charset="0"/>
              </a:rPr>
              <a:t> 3:</a:t>
            </a:r>
            <a:r>
              <a:rPr lang="en-ZA" sz="1100" b="0" dirty="0">
                <a:effectLst/>
                <a:latin typeface="Calibri" panose="020F0502020204030204" pitchFamily="34" charset="0"/>
                <a:ea typeface="Times New Roman" panose="02020603050405020304" pitchFamily="18" charset="0"/>
              </a:rPr>
              <a:t> </a:t>
            </a:r>
            <a:r>
              <a:rPr lang="af-ZA" sz="1100" b="0" i="0" u="none" strike="noStrike" cap="none" dirty="0">
                <a:solidFill>
                  <a:srgbClr val="000000"/>
                </a:solidFill>
                <a:effectLst/>
                <a:latin typeface="Arial"/>
                <a:ea typeface="Arial"/>
                <a:cs typeface="Arial"/>
                <a:sym typeface="Arial"/>
              </a:rPr>
              <a:t>Menseregte word nie altyd gerespekteer nie. Wanneer ’n persoon, groep of regering iemand se regte ignoreer, ontken of hulle verhinder om hierdie regte te geniet, word dit menseregteskending genoem.</a:t>
            </a:r>
            <a:endParaRPr lang="en-US" sz="1100" b="0" i="0" u="none" strike="noStrike" cap="none" dirty="0">
              <a:solidFill>
                <a:srgbClr val="000000"/>
              </a:solidFill>
              <a:effectLst/>
              <a:latin typeface="Arial"/>
              <a:ea typeface="Arial"/>
              <a:cs typeface="Arial"/>
              <a:sym typeface="Arial"/>
            </a:endParaRPr>
          </a:p>
          <a:p>
            <a:pPr marL="342900" lvl="0" indent="-342900">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Menseregteskendings kan op ’n klein skaal plaasvind, soos tussen twee mense, of op ’n groot skaal, soos wanneer ’n regering die regte van sy burgers skend. </a:t>
            </a:r>
            <a:r>
              <a:rPr lang="en-ZA" sz="1100" b="0" i="0" u="none" strike="noStrike" cap="none" dirty="0">
                <a:solidFill>
                  <a:srgbClr val="000000"/>
                </a:solidFill>
                <a:effectLst/>
                <a:latin typeface="Arial"/>
                <a:ea typeface="Arial"/>
                <a:cs typeface="Arial"/>
                <a:sym typeface="Arial"/>
              </a:rPr>
              <a:t>Die mees </a:t>
            </a:r>
            <a:r>
              <a:rPr lang="en-ZA" sz="1100" b="0" i="0" u="none" strike="noStrike" cap="none" dirty="0" err="1">
                <a:solidFill>
                  <a:srgbClr val="000000"/>
                </a:solidFill>
                <a:effectLst/>
                <a:latin typeface="Arial"/>
                <a:ea typeface="Arial"/>
                <a:cs typeface="Arial"/>
                <a:sym typeface="Arial"/>
              </a:rPr>
              <a:t>algemene</a:t>
            </a:r>
            <a:r>
              <a:rPr lang="en-ZA" sz="1100" b="0"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tipes</a:t>
            </a:r>
            <a:r>
              <a:rPr lang="en-ZA" sz="1100" b="1" i="0" u="none" strike="noStrike" cap="none" dirty="0">
                <a:solidFill>
                  <a:srgbClr val="000000"/>
                </a:solidFill>
                <a:effectLst/>
                <a:latin typeface="Arial"/>
                <a:ea typeface="Arial"/>
                <a:cs typeface="Arial"/>
                <a:sym typeface="Arial"/>
              </a:rPr>
              <a:t> </a:t>
            </a:r>
            <a:r>
              <a:rPr lang="en-ZA" sz="1100" b="0" i="0" u="none" strike="noStrike" cap="none" dirty="0">
                <a:solidFill>
                  <a:srgbClr val="000000"/>
                </a:solidFill>
                <a:effectLst/>
                <a:latin typeface="Arial"/>
                <a:ea typeface="Arial"/>
                <a:cs typeface="Arial"/>
                <a:sym typeface="Arial"/>
              </a:rPr>
              <a:t>sluit in:</a:t>
            </a:r>
            <a:endParaRPr lang="en-US" sz="1100" b="0" i="0" u="none" strike="noStrike" cap="none" dirty="0">
              <a:solidFill>
                <a:srgbClr val="000000"/>
              </a:solidFill>
              <a:effectLst/>
              <a:latin typeface="Arial"/>
              <a:ea typeface="Arial"/>
              <a:cs typeface="Arial"/>
              <a:sym typeface="Arial"/>
            </a:endParaRPr>
          </a:p>
          <a:p>
            <a:pPr marL="342900" lvl="0" indent="-342900">
              <a:buFont typeface="Courier New" panose="02070309020205020404" pitchFamily="49" charset="0"/>
              <a:buChar char="-"/>
            </a:pPr>
            <a:r>
              <a:rPr lang="en-ZA" sz="1100" b="1" i="0" u="none" strike="noStrike" cap="none" dirty="0" err="1">
                <a:solidFill>
                  <a:srgbClr val="000000"/>
                </a:solidFill>
                <a:effectLst/>
                <a:latin typeface="Arial"/>
                <a:ea typeface="Arial"/>
                <a:cs typeface="Arial"/>
                <a:sym typeface="Arial"/>
              </a:rPr>
              <a:t>Diskriminasie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en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ongelykheid</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Wanneer iemand onregverdig behandel word op grond van hul ras, geslag, godsdiens, ouderdom of gestremdheid. Dit sluit byvoorbeeld in wanneer iemand toegang tot werk of onderwys geweier word as gevolg van wie hulle is.</a:t>
            </a:r>
            <a:endParaRPr lang="en-US" sz="1100" b="0" i="0" u="none" strike="noStrike" cap="none" dirty="0">
              <a:solidFill>
                <a:srgbClr val="000000"/>
              </a:solidFill>
              <a:effectLst/>
              <a:latin typeface="Arial"/>
              <a:ea typeface="Arial"/>
              <a:cs typeface="Arial"/>
              <a:sym typeface="Arial"/>
            </a:endParaRPr>
          </a:p>
          <a:p>
            <a:pPr marL="342900" lvl="0" indent="-342900">
              <a:buFont typeface="Courier New" panose="02070309020205020404" pitchFamily="49" charset="0"/>
              <a:buChar char="-"/>
            </a:pPr>
            <a:r>
              <a:rPr lang="en-ZA" sz="1100" b="1" i="0" u="none" strike="noStrike" cap="none" dirty="0" err="1">
                <a:solidFill>
                  <a:srgbClr val="000000"/>
                </a:solidFill>
                <a:effectLst/>
                <a:latin typeface="Arial"/>
                <a:ea typeface="Arial"/>
                <a:cs typeface="Arial"/>
                <a:sym typeface="Arial"/>
              </a:rPr>
              <a:t>Geweld</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en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misbruik</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Dit sluit fisiese skade, gesinsgeweld of wrede behandeling in. In uiterste gevalle kan dit ook </a:t>
            </a:r>
            <a:r>
              <a:rPr lang="af-ZA" sz="1100" b="1" i="0" u="none" strike="noStrike" cap="none" dirty="0">
                <a:solidFill>
                  <a:srgbClr val="000000"/>
                </a:solidFill>
                <a:effectLst/>
                <a:latin typeface="Arial"/>
                <a:ea typeface="Arial"/>
                <a:cs typeface="Arial"/>
                <a:sym typeface="Arial"/>
              </a:rPr>
              <a:t>mensehandel </a:t>
            </a:r>
            <a:r>
              <a:rPr lang="af-ZA" sz="1100" b="0" i="0" u="none" strike="noStrike" cap="none" dirty="0">
                <a:solidFill>
                  <a:srgbClr val="000000"/>
                </a:solidFill>
                <a:effectLst/>
                <a:latin typeface="Arial"/>
                <a:ea typeface="Arial"/>
                <a:cs typeface="Arial"/>
                <a:sym typeface="Arial"/>
              </a:rPr>
              <a:t>insluit, waar mense teen hul wil verhandel (verkoop) of gedwing word om te werk.</a:t>
            </a:r>
            <a:endParaRPr lang="en-US" sz="1100" b="0" i="0" u="none" strike="noStrike" cap="none" dirty="0">
              <a:solidFill>
                <a:srgbClr val="000000"/>
              </a:solidFill>
              <a:effectLst/>
              <a:latin typeface="Arial"/>
              <a:ea typeface="Arial"/>
              <a:cs typeface="Arial"/>
              <a:sym typeface="Arial"/>
            </a:endParaRPr>
          </a:p>
          <a:p>
            <a:pPr marL="342900" lvl="0" indent="-342900">
              <a:buFont typeface="Courier New" panose="02070309020205020404" pitchFamily="49" charset="0"/>
              <a:buChar char="-"/>
            </a:pPr>
            <a:r>
              <a:rPr lang="af-ZA" sz="1100" b="1" i="0" u="none" strike="noStrike" cap="none" dirty="0">
                <a:solidFill>
                  <a:srgbClr val="000000"/>
                </a:solidFill>
                <a:effectLst/>
                <a:latin typeface="Arial"/>
                <a:ea typeface="Arial"/>
                <a:cs typeface="Arial"/>
                <a:sym typeface="Arial"/>
              </a:rPr>
              <a:t>Skending van privaatheid</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Wanneer iemand se persoonlike inligting, huis of privaat lewe sonder ’n geldige of wettige rede binnegedring word.</a:t>
            </a:r>
            <a:endParaRPr lang="en-US" sz="1100" b="0" i="0" u="none" strike="noStrike" cap="none" dirty="0">
              <a:solidFill>
                <a:srgbClr val="000000"/>
              </a:solidFill>
              <a:effectLst/>
              <a:latin typeface="Arial"/>
              <a:ea typeface="Arial"/>
              <a:cs typeface="Arial"/>
              <a:sym typeface="Arial"/>
            </a:endParaRPr>
          </a:p>
          <a:p>
            <a:pPr marL="342900" lvl="0" indent="-342900">
              <a:buFont typeface="Courier New" panose="02070309020205020404" pitchFamily="49" charset="0"/>
              <a:buChar char="-"/>
            </a:pPr>
            <a:r>
              <a:rPr lang="en-ZA" sz="1100" b="1" i="0" u="none" strike="noStrike" cap="none" dirty="0" err="1">
                <a:solidFill>
                  <a:srgbClr val="000000"/>
                </a:solidFill>
                <a:effectLst/>
                <a:latin typeface="Arial"/>
                <a:ea typeface="Arial"/>
                <a:cs typeface="Arial"/>
                <a:sym typeface="Arial"/>
              </a:rPr>
              <a:t>Onderdrukking</a:t>
            </a:r>
            <a:r>
              <a:rPr lang="en-ZA" sz="1100" b="1" i="0" u="none" strike="noStrike" cap="none" dirty="0">
                <a:solidFill>
                  <a:srgbClr val="000000"/>
                </a:solidFill>
                <a:effectLst/>
                <a:latin typeface="Arial"/>
                <a:ea typeface="Arial"/>
                <a:cs typeface="Arial"/>
                <a:sym typeface="Arial"/>
              </a:rPr>
              <a:t> van </a:t>
            </a:r>
            <a:r>
              <a:rPr lang="en-ZA" sz="1100" b="1" i="0" u="none" strike="noStrike" cap="none" dirty="0" err="1">
                <a:solidFill>
                  <a:srgbClr val="000000"/>
                </a:solidFill>
                <a:effectLst/>
                <a:latin typeface="Arial"/>
                <a:ea typeface="Arial"/>
                <a:cs typeface="Arial"/>
                <a:sym typeface="Arial"/>
              </a:rPr>
              <a:t>vryheid</a:t>
            </a:r>
            <a:r>
              <a:rPr lang="en-ZA" sz="1100" b="1" i="0" u="none" strike="noStrike" cap="none" dirty="0">
                <a:solidFill>
                  <a:srgbClr val="000000"/>
                </a:solidFill>
                <a:effectLst/>
                <a:latin typeface="Arial"/>
                <a:ea typeface="Arial"/>
                <a:cs typeface="Arial"/>
                <a:sym typeface="Arial"/>
              </a:rPr>
              <a:t> van </a:t>
            </a:r>
            <a:r>
              <a:rPr lang="en-ZA" sz="1100" b="1" i="0" u="none" strike="noStrike" cap="none" dirty="0" err="1">
                <a:solidFill>
                  <a:srgbClr val="000000"/>
                </a:solidFill>
                <a:effectLst/>
                <a:latin typeface="Arial"/>
                <a:ea typeface="Arial"/>
                <a:cs typeface="Arial"/>
                <a:sym typeface="Arial"/>
              </a:rPr>
              <a:t>spraak</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Wanneer mense gestraf, gearresteer of stilgemaak word omdat hulle hul mening uitspreek, vreedsaam betoog of hul godsdiens beoefen.</a:t>
            </a:r>
            <a:endParaRPr lang="en-US" sz="1100" b="0" i="0" u="none" strike="noStrike" cap="none" dirty="0">
              <a:solidFill>
                <a:srgbClr val="000000"/>
              </a:solidFill>
              <a:effectLst/>
              <a:latin typeface="Arial"/>
              <a:ea typeface="Arial"/>
              <a:cs typeface="Arial"/>
              <a:sym typeface="Arial"/>
            </a:endParaRPr>
          </a:p>
          <a:p>
            <a:pPr marL="342900" lvl="0" indent="-342900">
              <a:buFont typeface="Courier New" panose="02070309020205020404" pitchFamily="49" charset="0"/>
              <a:buChar char="-"/>
            </a:pPr>
            <a:r>
              <a:rPr lang="en-ZA" sz="1100" b="1" i="0" u="none" strike="noStrike" cap="none" dirty="0" err="1">
                <a:solidFill>
                  <a:srgbClr val="000000"/>
                </a:solidFill>
                <a:effectLst/>
                <a:latin typeface="Arial"/>
                <a:ea typeface="Arial"/>
                <a:cs typeface="Arial"/>
                <a:sym typeface="Arial"/>
              </a:rPr>
              <a:t>Kinderarbeid</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en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mishandeling</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Wanneer kinders gedwing word om in gevaarlike toestande te werk, of wanneer hulle van hul reg op onderwys, veiligheid en beskerming ontneem word.</a:t>
            </a:r>
            <a:endParaRPr lang="en-ZA" sz="1100" b="0" i="0" u="none" strike="noStrike" cap="none" dirty="0">
              <a:solidFill>
                <a:srgbClr val="000000"/>
              </a:solidFill>
              <a:effectLst/>
              <a:latin typeface="Arial"/>
              <a:ea typeface="Arial"/>
              <a:cs typeface="Arial"/>
              <a:sym typeface="Arial"/>
            </a:endParaRPr>
          </a:p>
          <a:p>
            <a:pPr marL="342900" lvl="0" indent="-342900">
              <a:lnSpc>
                <a:spcPct val="107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Kan </a:t>
            </a:r>
            <a:r>
              <a:rPr lang="en-ZA" sz="1100" b="0" i="0" u="none" strike="noStrike" cap="none" dirty="0" err="1">
                <a:solidFill>
                  <a:srgbClr val="000000"/>
                </a:solidFill>
                <a:effectLst/>
                <a:latin typeface="Arial"/>
                <a:ea typeface="Arial"/>
                <a:cs typeface="Arial"/>
                <a:sym typeface="Arial"/>
              </a:rPr>
              <a:t>julle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enige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voorbeelde</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menseregteskendings</a:t>
            </a:r>
            <a:r>
              <a:rPr lang="en-ZA" sz="1100" b="0" i="0" u="none" strike="noStrike" cap="none" dirty="0">
                <a:solidFill>
                  <a:srgbClr val="000000"/>
                </a:solidFill>
                <a:effectLst/>
                <a:latin typeface="Arial"/>
                <a:ea typeface="Arial"/>
                <a:cs typeface="Arial"/>
                <a:sym typeface="Arial"/>
              </a:rPr>
              <a:t> dink? Dink </a:t>
            </a:r>
            <a:r>
              <a:rPr lang="en-ZA" sz="1100" b="0" i="0" u="none" strike="noStrike" cap="none" dirty="0" err="1">
                <a:solidFill>
                  <a:srgbClr val="000000"/>
                </a:solidFill>
                <a:effectLst/>
                <a:latin typeface="Arial"/>
                <a:ea typeface="Arial"/>
                <a:cs typeface="Arial"/>
                <a:sym typeface="Arial"/>
              </a:rPr>
              <a:t>aan</a:t>
            </a:r>
            <a:r>
              <a:rPr lang="en-ZA" sz="1100" b="0" i="0" u="none" strike="noStrike" cap="none" dirty="0">
                <a:solidFill>
                  <a:srgbClr val="000000"/>
                </a:solidFill>
                <a:effectLst/>
                <a:latin typeface="Arial"/>
                <a:ea typeface="Arial"/>
                <a:cs typeface="Arial"/>
                <a:sym typeface="Arial"/>
              </a:rPr>
              <a:t> stories wat </a:t>
            </a:r>
            <a:r>
              <a:rPr lang="en-ZA" sz="1100" b="0" i="0" u="none" strike="noStrike" cap="none" dirty="0" err="1">
                <a:solidFill>
                  <a:srgbClr val="000000"/>
                </a:solidFill>
                <a:effectLst/>
                <a:latin typeface="Arial"/>
                <a:ea typeface="Arial"/>
                <a:cs typeface="Arial"/>
                <a:sym typeface="Arial"/>
              </a:rPr>
              <a:t>julle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dalk</a:t>
            </a:r>
            <a:r>
              <a:rPr lang="en-ZA" sz="1100" b="0" i="0" u="none" strike="noStrike" cap="none" dirty="0">
                <a:solidFill>
                  <a:srgbClr val="000000"/>
                </a:solidFill>
                <a:effectLst/>
                <a:latin typeface="Arial"/>
                <a:ea typeface="Arial"/>
                <a:cs typeface="Arial"/>
                <a:sym typeface="Arial"/>
              </a:rPr>
              <a:t> in die </a:t>
            </a:r>
            <a:r>
              <a:rPr lang="en-ZA" sz="1100" b="0" i="0" u="none" strike="noStrike" cap="none" dirty="0" err="1">
                <a:solidFill>
                  <a:srgbClr val="000000"/>
                </a:solidFill>
                <a:effectLst/>
                <a:latin typeface="Arial"/>
                <a:ea typeface="Arial"/>
                <a:cs typeface="Arial"/>
                <a:sym typeface="Arial"/>
              </a:rPr>
              <a:t>nuus</a:t>
            </a:r>
            <a:r>
              <a:rPr lang="en-ZA" sz="1100" b="0" i="0" u="none" strike="noStrike" cap="none" dirty="0">
                <a:solidFill>
                  <a:srgbClr val="000000"/>
                </a:solidFill>
                <a:effectLst/>
                <a:latin typeface="Arial"/>
                <a:ea typeface="Arial"/>
                <a:cs typeface="Arial"/>
                <a:sym typeface="Arial"/>
              </a:rPr>
              <a:t>, op die radio, op </a:t>
            </a:r>
            <a:r>
              <a:rPr lang="en-ZA" sz="1100" b="0" i="0" u="none" strike="noStrike" cap="none" dirty="0" err="1">
                <a:solidFill>
                  <a:srgbClr val="000000"/>
                </a:solidFill>
                <a:effectLst/>
                <a:latin typeface="Arial"/>
                <a:ea typeface="Arial"/>
                <a:cs typeface="Arial"/>
                <a:sym typeface="Arial"/>
              </a:rPr>
              <a:t>sosiale</a:t>
            </a:r>
            <a:r>
              <a:rPr lang="en-ZA" sz="1100" b="0" i="0" u="none" strike="noStrike" cap="none" dirty="0">
                <a:solidFill>
                  <a:srgbClr val="000000"/>
                </a:solidFill>
                <a:effectLst/>
                <a:latin typeface="Arial"/>
                <a:ea typeface="Arial"/>
                <a:cs typeface="Arial"/>
                <a:sym typeface="Arial"/>
              </a:rPr>
              <a:t> media of in </a:t>
            </a:r>
            <a:r>
              <a:rPr lang="en-ZA" sz="1100" b="0" i="0" u="none" strike="noStrike" cap="none" dirty="0" err="1">
                <a:solidFill>
                  <a:srgbClr val="000000"/>
                </a:solidFill>
                <a:effectLst/>
                <a:latin typeface="Arial"/>
                <a:ea typeface="Arial"/>
                <a:cs typeface="Arial"/>
                <a:sym typeface="Arial"/>
              </a:rPr>
              <a:t>julle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gemeenskap</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gesien</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gehoor</a:t>
            </a:r>
            <a:r>
              <a:rPr lang="en-ZA" sz="1100" b="0" i="0" u="none" strike="noStrike" cap="none" dirty="0">
                <a:solidFill>
                  <a:srgbClr val="000000"/>
                </a:solidFill>
                <a:effectLst/>
                <a:latin typeface="Arial"/>
                <a:ea typeface="Arial"/>
                <a:cs typeface="Arial"/>
                <a:sym typeface="Arial"/>
              </a:rPr>
              <a:t> het.</a:t>
            </a:r>
            <a:endParaRPr lang="en-US" sz="1100" b="0" i="0" u="none" strike="noStrike" cap="none" dirty="0">
              <a:solidFill>
                <a:srgbClr val="000000"/>
              </a:solidFill>
              <a:effectLst/>
              <a:latin typeface="Arial"/>
              <a:ea typeface="Arial"/>
              <a:cs typeface="Arial"/>
              <a:sym typeface="Arial"/>
            </a:endParaRPr>
          </a:p>
          <a:p>
            <a:pPr marL="342900" lvl="0" indent="-342900">
              <a:lnSpc>
                <a:spcPct val="107000"/>
              </a:lnSpc>
              <a:buFont typeface="Symbol" panose="05050102010706020507" pitchFamily="18" charset="2"/>
              <a:buChar char=""/>
            </a:pPr>
            <a:r>
              <a:rPr lang="en-ZA" sz="1100" b="0" i="1" u="none" strike="noStrike" cap="none" dirty="0">
                <a:solidFill>
                  <a:srgbClr val="000000"/>
                </a:solidFill>
                <a:effectLst/>
                <a:latin typeface="Arial"/>
                <a:ea typeface="Arial"/>
                <a:cs typeface="Arial"/>
                <a:sym typeface="Arial"/>
              </a:rPr>
              <a:t>Laat </a:t>
            </a:r>
            <a:r>
              <a:rPr lang="en-ZA" sz="1100" b="0" i="1" u="none" strike="noStrike" cap="none" dirty="0" err="1">
                <a:solidFill>
                  <a:srgbClr val="000000"/>
                </a:solidFill>
                <a:effectLst/>
                <a:latin typeface="Arial"/>
                <a:ea typeface="Arial"/>
                <a:cs typeface="Arial"/>
                <a:sym typeface="Arial"/>
              </a:rPr>
              <a:t>leerders</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hul</a:t>
            </a:r>
            <a:r>
              <a:rPr lang="en-ZA" sz="1100" b="0" i="1" u="none" strike="noStrike" cap="none" dirty="0">
                <a:solidFill>
                  <a:srgbClr val="000000"/>
                </a:solidFill>
                <a:effectLst/>
                <a:latin typeface="Arial"/>
                <a:ea typeface="Arial"/>
                <a:cs typeface="Arial"/>
                <a:sym typeface="Arial"/>
              </a:rPr>
              <a:t> idees </a:t>
            </a:r>
            <a:r>
              <a:rPr lang="en-ZA" sz="1100" b="0" i="1" u="none" strike="noStrike" cap="none" dirty="0" err="1">
                <a:solidFill>
                  <a:srgbClr val="000000"/>
                </a:solidFill>
                <a:effectLst/>
                <a:latin typeface="Arial"/>
                <a:ea typeface="Arial"/>
                <a:cs typeface="Arial"/>
                <a:sym typeface="Arial"/>
              </a:rPr>
              <a:t>deel</a:t>
            </a:r>
            <a:r>
              <a:rPr lang="en-ZA" sz="1100" b="0" i="1" u="none" strike="noStrike" cap="none" dirty="0">
                <a:solidFill>
                  <a:srgbClr val="000000"/>
                </a:solidFill>
                <a:effectLst/>
                <a:latin typeface="Arial"/>
                <a:ea typeface="Arial"/>
                <a:cs typeface="Arial"/>
                <a:sym typeface="Arial"/>
              </a:rPr>
              <a:t>. Lei die </a:t>
            </a:r>
            <a:r>
              <a:rPr lang="en-ZA" sz="1100" b="0" i="1" u="none" strike="noStrike" cap="none" dirty="0" err="1">
                <a:solidFill>
                  <a:srgbClr val="000000"/>
                </a:solidFill>
                <a:effectLst/>
                <a:latin typeface="Arial"/>
                <a:ea typeface="Arial"/>
                <a:cs typeface="Arial"/>
                <a:sym typeface="Arial"/>
              </a:rPr>
              <a:t>bespreking</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waar</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nodig</a:t>
            </a:r>
            <a:r>
              <a:rPr lang="en-ZA" sz="1100" b="0" i="1"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695278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4 (</a:t>
            </a:r>
            <a:r>
              <a:rPr lang="en-ZA" sz="1100" b="1" i="0" u="none" strike="noStrike" cap="none" dirty="0" err="1">
                <a:solidFill>
                  <a:srgbClr val="000000"/>
                </a:solidFill>
                <a:effectLst/>
                <a:latin typeface="Arial"/>
                <a:ea typeface="Arial"/>
                <a:cs typeface="Arial"/>
                <a:sym typeface="Arial"/>
              </a:rPr>
              <a:t>Teenstrategieë</a:t>
            </a:r>
            <a:r>
              <a:rPr lang="en-ZA" sz="1100" b="1" i="0" u="none" strike="noStrike" cap="none" dirty="0">
                <a:solidFill>
                  <a:srgbClr val="000000"/>
                </a:solidFill>
                <a:effectLst/>
                <a:latin typeface="Arial"/>
                <a:ea typeface="Arial"/>
                <a:cs typeface="Arial"/>
                <a:sym typeface="Arial"/>
              </a:rPr>
              <a:t> teen </a:t>
            </a:r>
            <a:r>
              <a:rPr lang="en-ZA" sz="1100" b="1" i="0" u="none" strike="noStrike" cap="none" dirty="0" err="1">
                <a:solidFill>
                  <a:srgbClr val="000000"/>
                </a:solidFill>
                <a:effectLst/>
                <a:latin typeface="Arial"/>
                <a:ea typeface="Arial"/>
                <a:cs typeface="Arial"/>
                <a:sym typeface="Arial"/>
              </a:rPr>
              <a:t>menseregteskendings</a:t>
            </a:r>
            <a:r>
              <a:rPr lang="en-ZA" sz="1100" b="1" i="0" u="none" strike="noStrike" cap="none" dirty="0">
                <a:solidFill>
                  <a:srgbClr val="000000"/>
                </a:solidFill>
                <a:effectLst/>
                <a:latin typeface="Arial"/>
                <a:ea typeface="Arial"/>
                <a:cs typeface="Arial"/>
                <a:sym typeface="Arial"/>
              </a:rPr>
              <a:t>)</a:t>
            </a:r>
          </a:p>
          <a:p>
            <a:pPr marL="342900" lvl="0" indent="-342900">
              <a:lnSpc>
                <a:spcPct val="107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Die </a:t>
            </a:r>
            <a:r>
              <a:rPr lang="en-ZA" sz="1100" b="0" i="0" u="none" strike="noStrike" cap="none" dirty="0" err="1">
                <a:solidFill>
                  <a:srgbClr val="000000"/>
                </a:solidFill>
                <a:effectLst/>
                <a:latin typeface="Arial"/>
                <a:ea typeface="Arial"/>
                <a:cs typeface="Arial"/>
                <a:sym typeface="Arial"/>
              </a:rPr>
              <a:t>volgende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vraag</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moet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vra</a:t>
            </a:r>
            <a:r>
              <a:rPr lang="en-ZA" sz="1100" b="0" i="0" u="none" strike="noStrike" cap="none" dirty="0">
                <a:solidFill>
                  <a:srgbClr val="000000"/>
                </a:solidFill>
                <a:effectLst/>
                <a:latin typeface="Arial"/>
                <a:ea typeface="Arial"/>
                <a:cs typeface="Arial"/>
                <a:sym typeface="Arial"/>
              </a:rPr>
              <a:t>, is: Wat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gedoen</a:t>
            </a:r>
            <a:r>
              <a:rPr lang="en-ZA" sz="1100" b="0" i="0" u="none" strike="noStrike" cap="none" dirty="0">
                <a:solidFill>
                  <a:srgbClr val="000000"/>
                </a:solidFill>
                <a:effectLst/>
                <a:latin typeface="Arial"/>
                <a:ea typeface="Arial"/>
                <a:cs typeface="Arial"/>
                <a:sym typeface="Arial"/>
              </a:rPr>
              <a:t> word </a:t>
            </a:r>
            <a:r>
              <a:rPr lang="en-ZA" sz="1100" b="0" i="0" u="none" strike="noStrike" cap="none" dirty="0" err="1">
                <a:solidFill>
                  <a:srgbClr val="000000"/>
                </a:solidFill>
                <a:effectLst/>
                <a:latin typeface="Arial"/>
                <a:ea typeface="Arial"/>
                <a:cs typeface="Arial"/>
                <a:sym typeface="Arial"/>
              </a:rPr>
              <a:t>wanneer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menseregte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geskend</a:t>
            </a:r>
            <a:r>
              <a:rPr lang="en-ZA" sz="1100" b="0" i="0" u="none" strike="noStrike" cap="none" dirty="0">
                <a:solidFill>
                  <a:srgbClr val="000000"/>
                </a:solidFill>
                <a:effectLst/>
                <a:latin typeface="Arial"/>
                <a:ea typeface="Arial"/>
                <a:cs typeface="Arial"/>
                <a:sym typeface="Arial"/>
              </a:rPr>
              <a:t> word?</a:t>
            </a:r>
            <a:endParaRPr lang="en-US" sz="1100" b="0" i="0" u="none" strike="noStrike" cap="none" dirty="0">
              <a:solidFill>
                <a:srgbClr val="000000"/>
              </a:solidFill>
              <a:effectLst/>
              <a:latin typeface="Arial"/>
              <a:ea typeface="Arial"/>
              <a:cs typeface="Arial"/>
              <a:sym typeface="Arial"/>
            </a:endParaRPr>
          </a:p>
          <a:p>
            <a:pPr marL="342900" lvl="0" indent="-342900">
              <a:lnSpc>
                <a:spcPct val="107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Kan </a:t>
            </a:r>
            <a:r>
              <a:rPr lang="en-ZA" sz="1100" b="0" i="0" u="none" strike="noStrike" cap="none" dirty="0" err="1">
                <a:solidFill>
                  <a:srgbClr val="000000"/>
                </a:solidFill>
                <a:effectLst/>
                <a:latin typeface="Arial"/>
                <a:ea typeface="Arial"/>
                <a:cs typeface="Arial"/>
                <a:sym typeface="Arial"/>
              </a:rPr>
              <a:t>mense</a:t>
            </a:r>
            <a:r>
              <a:rPr lang="en-ZA" sz="1100" b="0" i="0" u="none" strike="noStrike" cap="none" dirty="0">
                <a:solidFill>
                  <a:srgbClr val="000000"/>
                </a:solidFill>
                <a:effectLst/>
                <a:latin typeface="Arial"/>
                <a:ea typeface="Arial"/>
                <a:cs typeface="Arial"/>
                <a:sym typeface="Arial"/>
              </a:rPr>
              <a:t> teen </a:t>
            </a:r>
            <a:r>
              <a:rPr lang="en-ZA" sz="1100" b="0" i="0" u="none" strike="noStrike" cap="none" dirty="0" err="1">
                <a:solidFill>
                  <a:srgbClr val="000000"/>
                </a:solidFill>
                <a:effectLst/>
                <a:latin typeface="Arial"/>
                <a:ea typeface="Arial"/>
                <a:cs typeface="Arial"/>
                <a:sym typeface="Arial"/>
              </a:rPr>
              <a:t>onreg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opstaan</a:t>
            </a:r>
            <a:r>
              <a:rPr lang="en-ZA" sz="1100" b="0" i="0" u="none" strike="noStrike" cap="none" dirty="0">
                <a:solidFill>
                  <a:srgbClr val="000000"/>
                </a:solidFill>
                <a:effectLst/>
                <a:latin typeface="Arial"/>
                <a:ea typeface="Arial"/>
                <a:cs typeface="Arial"/>
                <a:sym typeface="Arial"/>
              </a:rPr>
              <a:t>? Kan </a:t>
            </a:r>
            <a:r>
              <a:rPr lang="en-ZA" sz="1100" b="0" i="0" u="none" strike="noStrike" cap="none" dirty="0" err="1">
                <a:solidFill>
                  <a:srgbClr val="000000"/>
                </a:solidFill>
                <a:effectLst/>
                <a:latin typeface="Arial"/>
                <a:ea typeface="Arial"/>
                <a:cs typeface="Arial"/>
                <a:sym typeface="Arial"/>
              </a:rPr>
              <a:t>julle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voorbeelde</a:t>
            </a:r>
            <a:r>
              <a:rPr lang="en-ZA" sz="1100" b="0" i="0" u="none" strike="noStrike" cap="none" dirty="0">
                <a:solidFill>
                  <a:srgbClr val="000000"/>
                </a:solidFill>
                <a:effectLst/>
                <a:latin typeface="Arial"/>
                <a:ea typeface="Arial"/>
                <a:cs typeface="Arial"/>
                <a:sym typeface="Arial"/>
              </a:rPr>
              <a:t> dink </a:t>
            </a:r>
            <a:r>
              <a:rPr lang="en-ZA" sz="1100" b="0" i="0" u="none" strike="noStrike" cap="none" dirty="0" err="1">
                <a:solidFill>
                  <a:srgbClr val="000000"/>
                </a:solidFill>
                <a:effectLst/>
                <a:latin typeface="Arial"/>
                <a:ea typeface="Arial"/>
                <a:cs typeface="Arial"/>
                <a:sym typeface="Arial"/>
              </a:rPr>
              <a:t>waar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mense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a:t>
            </a:r>
            <a:r>
              <a:rPr lang="en-ZA" sz="1100" b="0" i="0" u="none" strike="noStrike" cap="none" dirty="0">
                <a:solidFill>
                  <a:srgbClr val="000000"/>
                </a:solidFill>
                <a:effectLst/>
                <a:latin typeface="Arial"/>
                <a:ea typeface="Arial"/>
                <a:cs typeface="Arial"/>
                <a:sym typeface="Arial"/>
              </a:rPr>
              <a:t> stem </a:t>
            </a:r>
            <a:r>
              <a:rPr lang="en-ZA" sz="1100" b="0" i="0" u="none" strike="noStrike" cap="none" dirty="0" err="1">
                <a:solidFill>
                  <a:srgbClr val="000000"/>
                </a:solidFill>
                <a:effectLst/>
                <a:latin typeface="Arial"/>
                <a:ea typeface="Arial"/>
                <a:cs typeface="Arial"/>
                <a:sym typeface="Arial"/>
              </a:rPr>
              <a:t>gebruik</a:t>
            </a:r>
            <a:r>
              <a:rPr lang="en-ZA" sz="1100" b="0" i="0" u="none" strike="noStrike" cap="none" dirty="0">
                <a:solidFill>
                  <a:srgbClr val="000000"/>
                </a:solidFill>
                <a:effectLst/>
                <a:latin typeface="Arial"/>
                <a:ea typeface="Arial"/>
                <a:cs typeface="Arial"/>
                <a:sym typeface="Arial"/>
              </a:rPr>
              <a:t> het, </a:t>
            </a:r>
            <a:r>
              <a:rPr lang="en-ZA" sz="1100" b="0" i="0" u="none" strike="noStrike" cap="none" dirty="0" err="1">
                <a:solidFill>
                  <a:srgbClr val="000000"/>
                </a:solidFill>
                <a:effectLst/>
                <a:latin typeface="Arial"/>
                <a:ea typeface="Arial"/>
                <a:cs typeface="Arial"/>
                <a:sym typeface="Arial"/>
              </a:rPr>
              <a:t>opgetree</a:t>
            </a:r>
            <a:r>
              <a:rPr lang="en-ZA" sz="1100" b="0" i="0" u="none" strike="noStrike" cap="none" dirty="0">
                <a:solidFill>
                  <a:srgbClr val="000000"/>
                </a:solidFill>
                <a:effectLst/>
                <a:latin typeface="Arial"/>
                <a:ea typeface="Arial"/>
                <a:cs typeface="Arial"/>
                <a:sym typeface="Arial"/>
              </a:rPr>
              <a:t> het of </a:t>
            </a:r>
            <a:r>
              <a:rPr lang="en-ZA" sz="1100" b="0" i="0" u="none" strike="noStrike" cap="none" dirty="0" err="1">
                <a:solidFill>
                  <a:srgbClr val="000000"/>
                </a:solidFill>
                <a:effectLst/>
                <a:latin typeface="Arial"/>
                <a:ea typeface="Arial"/>
                <a:cs typeface="Arial"/>
                <a:sym typeface="Arial"/>
              </a:rPr>
              <a:t>ander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gehelp</a:t>
            </a:r>
            <a:r>
              <a:rPr lang="en-ZA" sz="1100" b="0" i="0" u="none" strike="noStrike" cap="none" dirty="0">
                <a:solidFill>
                  <a:srgbClr val="000000"/>
                </a:solidFill>
                <a:effectLst/>
                <a:latin typeface="Arial"/>
                <a:ea typeface="Arial"/>
                <a:cs typeface="Arial"/>
                <a:sym typeface="Arial"/>
              </a:rPr>
              <a:t> het </a:t>
            </a:r>
            <a:r>
              <a:rPr lang="en-ZA" sz="1100" b="0" i="0" u="none" strike="noStrike" cap="none" dirty="0" err="1">
                <a:solidFill>
                  <a:srgbClr val="000000"/>
                </a:solidFill>
                <a:effectLst/>
                <a:latin typeface="Arial"/>
                <a:ea typeface="Arial"/>
                <a:cs typeface="Arial"/>
                <a:sym typeface="Arial"/>
              </a:rPr>
              <a:t>wie</a:t>
            </a:r>
            <a:r>
              <a:rPr lang="en-ZA" sz="1100" b="0" i="0" u="none" strike="noStrike" cap="none" dirty="0">
                <a:solidFill>
                  <a:srgbClr val="000000"/>
                </a:solidFill>
                <a:effectLst/>
                <a:latin typeface="Arial"/>
                <a:ea typeface="Arial"/>
                <a:cs typeface="Arial"/>
                <a:sym typeface="Arial"/>
              </a:rPr>
              <a:t> se </a:t>
            </a:r>
            <a:r>
              <a:rPr lang="en-ZA" sz="1100" b="0" i="0" u="none" strike="noStrike" cap="none" dirty="0" err="1">
                <a:solidFill>
                  <a:srgbClr val="000000"/>
                </a:solidFill>
                <a:effectLst/>
                <a:latin typeface="Arial"/>
                <a:ea typeface="Arial"/>
                <a:cs typeface="Arial"/>
                <a:sym typeface="Arial"/>
              </a:rPr>
              <a:t>regte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geskend</a:t>
            </a:r>
            <a:r>
              <a:rPr lang="en-ZA" sz="1100" b="0" i="0" u="none" strike="noStrike" cap="none" dirty="0">
                <a:solidFill>
                  <a:srgbClr val="000000"/>
                </a:solidFill>
                <a:effectLst/>
                <a:latin typeface="Arial"/>
                <a:ea typeface="Arial"/>
                <a:cs typeface="Arial"/>
                <a:sym typeface="Arial"/>
              </a:rPr>
              <a:t> is? </a:t>
            </a:r>
            <a:r>
              <a:rPr lang="en-ZA" sz="1100" b="0" i="1" u="none" strike="noStrike" cap="none" dirty="0">
                <a:solidFill>
                  <a:srgbClr val="000000"/>
                </a:solidFill>
                <a:effectLst/>
                <a:latin typeface="Arial"/>
                <a:ea typeface="Arial"/>
                <a:cs typeface="Arial"/>
                <a:sym typeface="Arial"/>
              </a:rPr>
              <a:t>Laat </a:t>
            </a:r>
            <a:r>
              <a:rPr lang="en-ZA" sz="1100" b="0" i="1" u="none" strike="noStrike" cap="none" dirty="0" err="1">
                <a:solidFill>
                  <a:srgbClr val="000000"/>
                </a:solidFill>
                <a:effectLst/>
                <a:latin typeface="Arial"/>
                <a:ea typeface="Arial"/>
                <a:cs typeface="Arial"/>
                <a:sym typeface="Arial"/>
              </a:rPr>
              <a:t>leerders</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hul</a:t>
            </a:r>
            <a:r>
              <a:rPr lang="en-ZA" sz="1100" b="0" i="1" u="none" strike="noStrike" cap="none" dirty="0">
                <a:solidFill>
                  <a:srgbClr val="000000"/>
                </a:solidFill>
                <a:effectLst/>
                <a:latin typeface="Arial"/>
                <a:ea typeface="Arial"/>
                <a:cs typeface="Arial"/>
                <a:sym typeface="Arial"/>
              </a:rPr>
              <a:t> idees </a:t>
            </a:r>
            <a:r>
              <a:rPr lang="en-ZA" sz="1100" b="0" i="1" u="none" strike="noStrike" cap="none" dirty="0" err="1">
                <a:solidFill>
                  <a:srgbClr val="000000"/>
                </a:solidFill>
                <a:effectLst/>
                <a:latin typeface="Arial"/>
                <a:ea typeface="Arial"/>
                <a:cs typeface="Arial"/>
                <a:sym typeface="Arial"/>
              </a:rPr>
              <a:t>deel</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voordat</a:t>
            </a:r>
            <a:r>
              <a:rPr lang="en-ZA" sz="1100" b="0" i="1" u="none" strike="noStrike" cap="none" dirty="0">
                <a:solidFill>
                  <a:srgbClr val="000000"/>
                </a:solidFill>
                <a:effectLst/>
                <a:latin typeface="Arial"/>
                <a:ea typeface="Arial"/>
                <a:cs typeface="Arial"/>
                <a:sym typeface="Arial"/>
              </a:rPr>
              <a:t> u </a:t>
            </a:r>
            <a:r>
              <a:rPr lang="en-ZA" sz="1100" b="0" i="1" u="none" strike="noStrike" cap="none" dirty="0" err="1">
                <a:solidFill>
                  <a:srgbClr val="000000"/>
                </a:solidFill>
                <a:effectLst/>
                <a:latin typeface="Arial"/>
                <a:ea typeface="Arial"/>
                <a:cs typeface="Arial"/>
                <a:sym typeface="Arial"/>
              </a:rPr>
              <a:t>voortgaan</a:t>
            </a:r>
            <a:r>
              <a:rPr lang="en-ZA" sz="1100" b="0" i="1"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2945044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1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100" b="1" dirty="0">
                <a:effectLst/>
                <a:latin typeface="Calibri" panose="020F0502020204030204" pitchFamily="34" charset="0"/>
                <a:ea typeface="Aptos" panose="020B0004020202020204" pitchFamily="34" charset="0"/>
                <a:cs typeface="Times New Roman" panose="02020603050405020304" pitchFamily="18" charset="0"/>
              </a:rPr>
              <a:t> 5:</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r>
              <a:rPr lang="en-ZA" sz="1100" b="0" i="0" u="none" strike="noStrike" cap="none" dirty="0">
                <a:solidFill>
                  <a:srgbClr val="000000"/>
                </a:solidFill>
                <a:effectLst/>
                <a:latin typeface="Arial"/>
                <a:ea typeface="Arial"/>
                <a:cs typeface="Arial"/>
                <a:sym typeface="Arial"/>
              </a:rPr>
              <a:t>Om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gemeenskappe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beskerm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moet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teenstrategieë</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hê</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’n Teenstrategie is ’n beplande aksie of reaksie wat gebruik word om ’n probleem, soos menseregteskending, teen te staan, te verminder of te verhoed.</a:t>
            </a:r>
          </a:p>
          <a:p>
            <a:pPr marL="342900" lvl="0" indent="-342900">
              <a:lnSpc>
                <a:spcPct val="107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Kom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kyk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na</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paar</a:t>
            </a:r>
            <a:r>
              <a:rPr lang="en-ZA" sz="1100" b="0"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teenstrategieë</a:t>
            </a:r>
            <a:r>
              <a:rPr lang="en-ZA" sz="1100" b="1" i="0" u="none" strike="noStrike" cap="none" dirty="0">
                <a:solidFill>
                  <a:srgbClr val="000000"/>
                </a:solidFill>
                <a:effectLst/>
                <a:latin typeface="Arial"/>
                <a:ea typeface="Arial"/>
                <a:cs typeface="Arial"/>
                <a:sym typeface="Arial"/>
              </a:rPr>
              <a:t> teen </a:t>
            </a:r>
            <a:r>
              <a:rPr lang="en-ZA" sz="1100" b="1" i="0" u="none" strike="noStrike" cap="none" dirty="0" err="1">
                <a:solidFill>
                  <a:srgbClr val="000000"/>
                </a:solidFill>
                <a:effectLst/>
                <a:latin typeface="Arial"/>
                <a:ea typeface="Arial"/>
                <a:cs typeface="Arial"/>
                <a:sym typeface="Arial"/>
              </a:rPr>
              <a:t>menseregte</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1042273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6: </a:t>
            </a:r>
            <a:r>
              <a:rPr lang="en-ZA" sz="1100" b="1" i="0" u="none" strike="noStrike" cap="none" dirty="0" err="1">
                <a:solidFill>
                  <a:srgbClr val="000000"/>
                </a:solidFill>
                <a:effectLst/>
                <a:latin typeface="Arial"/>
                <a:ea typeface="Arial"/>
                <a:cs typeface="Arial"/>
                <a:sym typeface="Arial"/>
              </a:rPr>
              <a:t>Bewustheid</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en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opvoeding</a:t>
            </a:r>
            <a:r>
              <a:rPr lang="en-ZA" sz="1100" b="1"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Die eerste stap om ’n menseregteskending te voorkom of te verhoed, is om jou regte te ken. Regerings, skole en gemeenskapsorganisasies gebruik opvoedkundige veldtogte om mense te leer waarop hulle volgens die wet geregtig is. As mense nie hul regte ken nie, sal hulle nie altyd besef wanneer daardie regte geskend word nie.</a:t>
            </a:r>
            <a:endParaRPr lang="en-US" sz="1100" b="0" i="0" u="none" strike="noStrike" cap="none" dirty="0">
              <a:solidFill>
                <a:srgbClr val="000000"/>
              </a:solidFill>
              <a:effectLst/>
              <a:latin typeface="Arial"/>
              <a:ea typeface="Arial"/>
              <a:cs typeface="Arial"/>
              <a:sym typeface="Arial"/>
            </a:endParaRPr>
          </a:p>
          <a:p>
            <a:pPr lvl="0"/>
            <a:r>
              <a:rPr lang="en-ZA" sz="1100" b="1" i="0" u="none" strike="noStrike" cap="none" dirty="0" err="1">
                <a:solidFill>
                  <a:srgbClr val="000000"/>
                </a:solidFill>
                <a:effectLst/>
                <a:latin typeface="Arial"/>
                <a:ea typeface="Arial"/>
                <a:cs typeface="Arial"/>
                <a:sym typeface="Arial"/>
              </a:rPr>
              <a:t>Voorbeeld</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16 Dae van </a:t>
            </a:r>
            <a:r>
              <a:rPr lang="en-ZA" sz="1100" b="0" i="0" u="none" strike="noStrike" cap="none" dirty="0" err="1">
                <a:solidFill>
                  <a:srgbClr val="000000"/>
                </a:solidFill>
                <a:effectLst/>
                <a:latin typeface="Arial"/>
                <a:ea typeface="Arial"/>
                <a:cs typeface="Arial"/>
                <a:sym typeface="Arial"/>
              </a:rPr>
              <a:t>Aktivisme</a:t>
            </a:r>
            <a:endParaRPr lang="en-US"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Jaarliks vind hierdie wêreldwye 16 Dae van Aktivisme-veldtog plaas van 25 November tot 10 Desember. Hierdie veldtog staan geweld teen vroue en kinders teen. Die doel is om ‘n bewustheid te skep oor die ernstige impak van misbruik teen vroue en kinders en om mense die nodige inligting te gee om geweld uit te daag, aan te meld en te help voorkom.</a:t>
            </a:r>
            <a:endParaRPr lang="en-US" sz="1100" b="0" i="0" u="none" strike="noStrike" cap="none" dirty="0">
              <a:solidFill>
                <a:srgbClr val="000000"/>
              </a:solidFill>
              <a:effectLst/>
              <a:latin typeface="Arial"/>
              <a:ea typeface="Arial"/>
              <a:cs typeface="Arial"/>
              <a:sym typeface="Arial"/>
            </a:endParaRPr>
          </a:p>
          <a:p>
            <a:pPr marL="158750" indent="0">
              <a:buNone/>
            </a:pPr>
            <a:endParaRPr lang="af-ZA" dirty="0"/>
          </a:p>
        </p:txBody>
      </p:sp>
    </p:spTree>
    <p:extLst>
      <p:ext uri="{BB962C8B-B14F-4D97-AF65-F5344CB8AC3E}">
        <p14:creationId xmlns:p14="http://schemas.microsoft.com/office/powerpoint/2010/main" val="3660262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7: </a:t>
            </a:r>
            <a:r>
              <a:rPr lang="en-ZA" sz="1100" b="1" i="0" u="none" strike="noStrike" cap="none" dirty="0" err="1">
                <a:solidFill>
                  <a:srgbClr val="000000"/>
                </a:solidFill>
                <a:effectLst/>
                <a:latin typeface="Arial"/>
                <a:ea typeface="Arial"/>
                <a:cs typeface="Arial"/>
                <a:sym typeface="Arial"/>
              </a:rPr>
              <a:t>Regstappe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en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verslagdoening</a:t>
            </a:r>
            <a:r>
              <a:rPr lang="en-ZA" sz="1100" b="1" i="0" u="none" strike="noStrike" cap="none" dirty="0">
                <a:solidFill>
                  <a:srgbClr val="000000"/>
                </a:solidFill>
                <a:effectLst/>
                <a:latin typeface="Arial"/>
                <a:ea typeface="Arial"/>
                <a:cs typeface="Arial"/>
                <a:sym typeface="Arial"/>
              </a:rPr>
              <a:t>: </a:t>
            </a:r>
            <a:r>
              <a:rPr lang="en-ZA" sz="1100" b="0" i="0" u="none" strike="noStrike" cap="none" dirty="0">
                <a:solidFill>
                  <a:srgbClr val="000000"/>
                </a:solidFill>
                <a:effectLst/>
                <a:latin typeface="Arial"/>
                <a:ea typeface="Arial"/>
                <a:cs typeface="Arial"/>
                <a:sym typeface="Arial"/>
              </a:rPr>
              <a:t>Die </a:t>
            </a:r>
            <a:r>
              <a:rPr lang="en-ZA" sz="1100" b="0" i="0" u="none" strike="noStrike" cap="none" dirty="0" err="1">
                <a:solidFill>
                  <a:srgbClr val="000000"/>
                </a:solidFill>
                <a:effectLst/>
                <a:latin typeface="Arial"/>
                <a:ea typeface="Arial"/>
                <a:cs typeface="Arial"/>
                <a:sym typeface="Arial"/>
              </a:rPr>
              <a:t>meeste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lande</a:t>
            </a:r>
            <a:r>
              <a:rPr lang="en-ZA" sz="1100" b="0" i="0" u="none" strike="noStrike" cap="none" dirty="0">
                <a:solidFill>
                  <a:srgbClr val="000000"/>
                </a:solidFill>
                <a:effectLst/>
                <a:latin typeface="Arial"/>
                <a:ea typeface="Arial"/>
                <a:cs typeface="Arial"/>
                <a:sym typeface="Arial"/>
              </a:rPr>
              <a:t> het </a:t>
            </a:r>
            <a:r>
              <a:rPr lang="en-ZA" sz="1100" b="0" i="0" u="none" strike="noStrike" cap="none" dirty="0" err="1">
                <a:solidFill>
                  <a:srgbClr val="000000"/>
                </a:solidFill>
                <a:effectLst/>
                <a:latin typeface="Arial"/>
                <a:ea typeface="Arial"/>
                <a:cs typeface="Arial"/>
                <a:sym typeface="Arial"/>
              </a:rPr>
              <a:t>wette</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menseregte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beskerm</a:t>
            </a:r>
            <a:r>
              <a:rPr lang="en-ZA" sz="1100" b="0" i="0" u="none" strike="noStrike" cap="none" dirty="0">
                <a:solidFill>
                  <a:srgbClr val="000000"/>
                </a:solidFill>
                <a:effectLst/>
                <a:latin typeface="Arial"/>
                <a:ea typeface="Arial"/>
                <a:cs typeface="Arial"/>
                <a:sym typeface="Arial"/>
              </a:rPr>
              <a:t>.</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p>
          <a:p>
            <a:pPr marL="342900" marR="0" lvl="0" indent="-342900" algn="l" defTabSz="914400" rtl="0" eaLnBrk="1" fontAlgn="auto" latinLnBrk="0" hangingPunct="1">
              <a:lnSpc>
                <a:spcPct val="107000"/>
              </a:lnSpc>
              <a:spcBef>
                <a:spcPts val="0"/>
              </a:spcBef>
              <a:spcAft>
                <a:spcPts val="800"/>
              </a:spcAft>
              <a:buClr>
                <a:srgbClr val="000000"/>
              </a:buClr>
              <a:buSzPts val="1100"/>
              <a:buFont typeface="Courier New" panose="02070309020205020404" pitchFamily="49" charset="0"/>
              <a:buChar char="-"/>
              <a:tabLst/>
              <a:defRPr/>
            </a:pPr>
            <a:r>
              <a:rPr lang="af-ZA" sz="1100" b="0" i="0" u="none" strike="noStrike" cap="none" dirty="0">
                <a:solidFill>
                  <a:srgbClr val="000000"/>
                </a:solidFill>
                <a:effectLst/>
                <a:latin typeface="Arial"/>
                <a:ea typeface="Arial"/>
                <a:cs typeface="Arial"/>
                <a:sym typeface="Arial"/>
              </a:rPr>
              <a:t>Slagoffers kan menseregteskendings by die polisie of by gespesialiseerde organisasies, soos die Suid-Afrikaanse Menseregtekommissie, aanmeld. </a:t>
            </a:r>
            <a:endParaRPr lang="en-US" sz="1100" b="0" i="0" u="none" strike="noStrike" cap="none" dirty="0">
              <a:solidFill>
                <a:srgbClr val="000000"/>
              </a:solidFill>
              <a:effectLst/>
              <a:latin typeface="Arial"/>
              <a:ea typeface="Arial"/>
              <a:cs typeface="Arial"/>
              <a:sym typeface="Arial"/>
            </a:endParaRPr>
          </a:p>
          <a:p>
            <a:pPr marL="342900" marR="0" lvl="0" indent="-342900" algn="l" defTabSz="914400" rtl="0" eaLnBrk="1" fontAlgn="auto" latinLnBrk="0" hangingPunct="1">
              <a:lnSpc>
                <a:spcPct val="107000"/>
              </a:lnSpc>
              <a:spcBef>
                <a:spcPts val="0"/>
              </a:spcBef>
              <a:spcAft>
                <a:spcPts val="800"/>
              </a:spcAft>
              <a:buClr>
                <a:srgbClr val="000000"/>
              </a:buClr>
              <a:buSzPts val="1100"/>
              <a:buFont typeface="Courier New" panose="02070309020205020404" pitchFamily="49" charset="0"/>
              <a:buChar char="-"/>
              <a:tabLst/>
              <a:defRPr/>
            </a:pPr>
            <a:r>
              <a:rPr lang="af-ZA" sz="1100" b="0" i="0" u="none" strike="noStrike" cap="none" dirty="0">
                <a:solidFill>
                  <a:srgbClr val="000000"/>
                </a:solidFill>
                <a:effectLst/>
                <a:latin typeface="Arial"/>
                <a:ea typeface="Arial"/>
                <a:cs typeface="Arial"/>
                <a:sym typeface="Arial"/>
              </a:rPr>
              <a:t>Prokureurs en regters kan die Grondwet gebruik om slagoffers te beskerm en mense wat die wet oortree, aanspreeklik te hou.</a:t>
            </a:r>
            <a:endParaRPr lang="en-US" sz="1100" b="0" i="0" u="none" strike="noStrike" cap="none" dirty="0">
              <a:solidFill>
                <a:srgbClr val="000000"/>
              </a:solidFill>
              <a:effectLst/>
              <a:latin typeface="Arial"/>
              <a:ea typeface="Arial"/>
              <a:cs typeface="Arial"/>
              <a:sym typeface="Arial"/>
            </a:endParaRPr>
          </a:p>
          <a:p>
            <a:pPr>
              <a:buNone/>
            </a:pPr>
            <a:br>
              <a:rPr lang="en-ZA" sz="1100" dirty="0">
                <a:effectLst/>
                <a:latin typeface="Calibri" panose="020F0502020204030204" pitchFamily="34" charset="0"/>
                <a:ea typeface="Aptos" panose="020B0004020202020204" pitchFamily="34" charset="0"/>
              </a:rPr>
            </a:br>
            <a:endParaRPr lang="af-ZA" dirty="0">
              <a:effectLst/>
            </a:endParaRPr>
          </a:p>
          <a:p>
            <a:pPr>
              <a:lnSpc>
                <a:spcPct val="107000"/>
              </a:lnSpc>
              <a:spcAft>
                <a:spcPts val="800"/>
              </a:spcAft>
              <a:buNone/>
            </a:pPr>
            <a:r>
              <a:rPr lang="en-ZA" sz="1100" dirty="0">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078138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8: Die Rol van </a:t>
            </a:r>
            <a:r>
              <a:rPr lang="en-ZA" sz="1100" b="1" i="0" u="none" strike="noStrike" cap="none" dirty="0" err="1">
                <a:solidFill>
                  <a:srgbClr val="000000"/>
                </a:solidFill>
                <a:effectLst/>
                <a:latin typeface="Arial"/>
                <a:ea typeface="Arial"/>
                <a:cs typeface="Arial"/>
                <a:sym typeface="Arial"/>
              </a:rPr>
              <a:t>NRO's</a:t>
            </a:r>
            <a:r>
              <a:rPr lang="en-ZA" sz="1100" b="1"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Nie-regeringsorganisasies (NRO’s) is groepe wat onafhanklik van die regering funksioneer. Organisasies soos </a:t>
            </a:r>
            <a:r>
              <a:rPr lang="af-ZA" sz="1100" b="0" i="1" u="none" strike="noStrike" cap="none" dirty="0">
                <a:solidFill>
                  <a:srgbClr val="000000"/>
                </a:solidFill>
                <a:effectLst/>
                <a:latin typeface="Arial"/>
                <a:ea typeface="Arial"/>
                <a:cs typeface="Arial"/>
                <a:sym typeface="Arial"/>
              </a:rPr>
              <a:t>Amnesty International</a:t>
            </a:r>
            <a:r>
              <a:rPr lang="af-ZA" sz="1100" b="0" i="0" u="none" strike="noStrike" cap="none" dirty="0">
                <a:solidFill>
                  <a:srgbClr val="000000"/>
                </a:solidFill>
                <a:effectLst/>
                <a:latin typeface="Arial"/>
                <a:ea typeface="Arial"/>
                <a:cs typeface="Arial"/>
                <a:sym typeface="Arial"/>
              </a:rPr>
              <a:t> en </a:t>
            </a:r>
            <a:r>
              <a:rPr lang="af-ZA" sz="1100" b="0" i="1" u="none" strike="noStrike" cap="none" dirty="0">
                <a:solidFill>
                  <a:srgbClr val="000000"/>
                </a:solidFill>
                <a:effectLst/>
                <a:latin typeface="Arial"/>
                <a:ea typeface="Arial"/>
                <a:cs typeface="Arial"/>
                <a:sym typeface="Arial"/>
              </a:rPr>
              <a:t>Human Rights Watch</a:t>
            </a:r>
            <a:r>
              <a:rPr lang="af-ZA" sz="1100" b="0" i="0" u="none" strike="noStrike" cap="none" dirty="0">
                <a:solidFill>
                  <a:srgbClr val="000000"/>
                </a:solidFill>
                <a:effectLst/>
                <a:latin typeface="Arial"/>
                <a:ea typeface="Arial"/>
                <a:cs typeface="Arial"/>
                <a:sym typeface="Arial"/>
              </a:rPr>
              <a:t> tree dikwels as waghonde op. Hulle ondersoek menseregteskendings, stel verslae saam om mense bewus te maak van wat gebeur, en plaas druk op regerings of instellings om verandering mee te bring.</a:t>
            </a:r>
            <a:endParaRPr lang="af-ZA" sz="1050" b="0" i="0" u="none" strike="noStrike" cap="none" dirty="0">
              <a:solidFill>
                <a:srgbClr val="000000"/>
              </a:solidFill>
              <a:effectLst/>
              <a:latin typeface="Aptos" panose="020B0004020202020204" pitchFamily="34" charset="0"/>
              <a:ea typeface="Aptos" panose="020B0004020202020204" pitchFamily="34" charset="0"/>
              <a:cs typeface="Times New Roman" panose="02020603050405020304" pitchFamily="18" charset="0"/>
              <a:sym typeface="Arial"/>
            </a:endParaRPr>
          </a:p>
          <a:p>
            <a:pPr marL="342900" lvl="0" indent="-342900">
              <a:lnSpc>
                <a:spcPct val="107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Kom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kyk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na</a:t>
            </a:r>
            <a:r>
              <a:rPr lang="en-ZA" sz="1100" b="0" i="0" u="none" strike="noStrike" cap="none" dirty="0">
                <a:solidFill>
                  <a:srgbClr val="000000"/>
                </a:solidFill>
                <a:effectLst/>
                <a:latin typeface="Arial"/>
                <a:ea typeface="Arial"/>
                <a:cs typeface="Arial"/>
                <a:sym typeface="Arial"/>
              </a:rPr>
              <a:t> 'n video </a:t>
            </a:r>
            <a:r>
              <a:rPr lang="en-ZA" sz="1100" b="0" i="0" u="none" strike="noStrike" cap="none" dirty="0" err="1">
                <a:solidFill>
                  <a:srgbClr val="000000"/>
                </a:solidFill>
                <a:effectLst/>
                <a:latin typeface="Arial"/>
                <a:ea typeface="Arial"/>
                <a:cs typeface="Arial"/>
                <a:sym typeface="Arial"/>
              </a:rPr>
              <a:t>oor</a:t>
            </a:r>
            <a:r>
              <a:rPr lang="en-ZA" sz="1100" b="0" i="0" u="none" strike="noStrike" cap="none" dirty="0">
                <a:solidFill>
                  <a:srgbClr val="000000"/>
                </a:solidFill>
                <a:effectLst/>
                <a:latin typeface="Arial"/>
                <a:ea typeface="Arial"/>
                <a:cs typeface="Arial"/>
                <a:sym typeface="Arial"/>
              </a:rPr>
              <a:t> die </a:t>
            </a:r>
            <a:r>
              <a:rPr lang="en-ZA" sz="1100" b="0" i="0" u="none" strike="noStrike" cap="none" dirty="0" err="1">
                <a:solidFill>
                  <a:srgbClr val="000000"/>
                </a:solidFill>
                <a:effectLst/>
                <a:latin typeface="Arial"/>
                <a:ea typeface="Arial"/>
                <a:cs typeface="Arial"/>
                <a:sym typeface="Arial"/>
              </a:rPr>
              <a:t>werk</a:t>
            </a:r>
            <a:r>
              <a:rPr lang="en-ZA" sz="1100" b="0" i="0" u="none" strike="noStrike" cap="none" dirty="0">
                <a:solidFill>
                  <a:srgbClr val="000000"/>
                </a:solidFill>
                <a:effectLst/>
                <a:latin typeface="Arial"/>
                <a:ea typeface="Arial"/>
                <a:cs typeface="Arial"/>
                <a:sym typeface="Arial"/>
              </a:rPr>
              <a:t> van Human Rights Watch. </a:t>
            </a:r>
            <a:endParaRPr lang="en-US" sz="1100" b="0" i="0" u="none" strike="noStrike" cap="none" dirty="0">
              <a:solidFill>
                <a:srgbClr val="000000"/>
              </a:solidFill>
              <a:effectLst/>
              <a:latin typeface="Arial"/>
              <a:ea typeface="Arial"/>
              <a:cs typeface="Arial"/>
              <a:sym typeface="Arial"/>
            </a:endParaRPr>
          </a:p>
          <a:p>
            <a:pPr marL="457200">
              <a:lnSpc>
                <a:spcPct val="107000"/>
              </a:lnSpc>
              <a:buNone/>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Kyk video:</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07000"/>
              </a:lnSpc>
              <a:spcAft>
                <a:spcPts val="800"/>
              </a:spcAft>
              <a:buNone/>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What is Human Rights Watch?</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07000"/>
              </a:lnSpc>
              <a:spcAft>
                <a:spcPts val="800"/>
              </a:spcAft>
              <a:buNone/>
            </a:pPr>
            <a:r>
              <a:rPr lang="af-ZA" sz="1100"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bit.ly/</a:t>
            </a:r>
            <a:r>
              <a:rPr lang="af-ZA" sz="1100" u="sng"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4uGocJD</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(2 min 24 </a:t>
            </a:r>
            <a:r>
              <a:rPr lang="en-ZA"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sek</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629451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9: </a:t>
            </a:r>
            <a:r>
              <a:rPr lang="en-ZA" sz="1100" b="1" i="0" u="none" strike="noStrike" cap="none" dirty="0" err="1">
                <a:solidFill>
                  <a:srgbClr val="000000"/>
                </a:solidFill>
                <a:effectLst/>
                <a:latin typeface="Arial"/>
                <a:ea typeface="Arial"/>
                <a:cs typeface="Arial"/>
                <a:sym typeface="Arial"/>
              </a:rPr>
              <a:t>Aktivisme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en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voorspraak</a:t>
            </a:r>
            <a:r>
              <a:rPr lang="en-ZA" sz="1100" b="1"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Vreedsame betogings, petisies en sosiale media-veldtogte kan kragtige instrumente wees om menseregteskendings teen te staan. Wanneer baie mense saamstaan om hul stemme te laat hoor, raak dit moeiliker vir oortreders om met hul gedrag voort te gaan sonder om gevolge te dra.</a:t>
            </a:r>
          </a:p>
          <a:p>
            <a:pPr marL="342900" lvl="0" indent="-342900">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As </a:t>
            </a:r>
            <a:r>
              <a:rPr lang="en-ZA" sz="1100" b="0" i="0" u="none" strike="noStrike" cap="none" dirty="0" err="1">
                <a:solidFill>
                  <a:srgbClr val="000000"/>
                </a:solidFill>
                <a:effectLst/>
                <a:latin typeface="Arial"/>
                <a:ea typeface="Arial"/>
                <a:cs typeface="Arial"/>
                <a:sym typeface="Arial"/>
              </a:rPr>
              <a:t>voorbeeld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kom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kyk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na</a:t>
            </a:r>
            <a:r>
              <a:rPr lang="en-ZA" sz="1100" b="0" i="0" u="none" strike="noStrike" cap="none" dirty="0">
                <a:solidFill>
                  <a:srgbClr val="000000"/>
                </a:solidFill>
                <a:effectLst/>
                <a:latin typeface="Arial"/>
                <a:ea typeface="Arial"/>
                <a:cs typeface="Arial"/>
                <a:sym typeface="Arial"/>
              </a:rPr>
              <a:t> 'n video van die #WomenForChange-beweging in November 2025. </a:t>
            </a:r>
            <a:endParaRPr lang="en-US" sz="1100" b="0" i="0" u="none" strike="noStrike" cap="none" dirty="0">
              <a:solidFill>
                <a:srgbClr val="000000"/>
              </a:solidFill>
              <a:effectLst/>
              <a:latin typeface="Arial"/>
              <a:ea typeface="Arial"/>
              <a:cs typeface="Arial"/>
              <a:sym typeface="Arial"/>
            </a:endParaRPr>
          </a:p>
          <a:p>
            <a:pPr marL="457200">
              <a:lnSpc>
                <a:spcPct val="107000"/>
              </a:lnSpc>
              <a:spcAft>
                <a:spcPts val="800"/>
              </a:spcAft>
              <a:buNone/>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Kyk video:</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buNone/>
            </a:pPr>
            <a:r>
              <a:rPr lang="en-ZA" sz="900" b="1" dirty="0">
                <a:solidFill>
                  <a:srgbClr val="000000"/>
                </a:solidFill>
                <a:effectLst/>
                <a:latin typeface="Calibri" panose="020F0502020204030204" pitchFamily="34" charset="0"/>
                <a:ea typeface="Aptos" panose="020B0004020202020204" pitchFamily="34" charset="0"/>
              </a:rPr>
              <a:t>Hundreds gather in Cape Town for Women for Change shut down</a:t>
            </a:r>
            <a:endParaRPr lang="af-ZA" sz="900" dirty="0">
              <a:effectLst/>
              <a:latin typeface="Aptos" panose="020B0004020202020204" pitchFamily="34" charset="0"/>
              <a:ea typeface="Times New Roman" panose="02020603050405020304" pitchFamily="18" charset="0"/>
            </a:endParaRPr>
          </a:p>
          <a:p>
            <a:pPr marL="457200">
              <a:buNone/>
            </a:pPr>
            <a:r>
              <a:rPr lang="en-ZA" sz="900" u="sng" dirty="0">
                <a:solidFill>
                  <a:srgbClr val="000000"/>
                </a:solidFill>
                <a:effectLst/>
                <a:latin typeface="Calibri" panose="020F0502020204030204" pitchFamily="34" charset="0"/>
                <a:ea typeface="Times New Roman" panose="02020603050405020304" pitchFamily="18" charset="0"/>
                <a:hlinkClick r:id="rId3"/>
              </a:rPr>
              <a:t>bit.ly/3Pabe7C</a:t>
            </a:r>
            <a:r>
              <a:rPr lang="en-ZA" sz="900" dirty="0">
                <a:solidFill>
                  <a:srgbClr val="000000"/>
                </a:solidFill>
                <a:effectLst/>
                <a:latin typeface="Calibri" panose="020F0502020204030204" pitchFamily="34" charset="0"/>
                <a:ea typeface="Times New Roman" panose="02020603050405020304" pitchFamily="18" charset="0"/>
              </a:rPr>
              <a:t> (2 min 30 </a:t>
            </a:r>
            <a:r>
              <a:rPr lang="en-ZA" sz="900" dirty="0" err="1">
                <a:solidFill>
                  <a:srgbClr val="000000"/>
                </a:solidFill>
                <a:effectLst/>
                <a:latin typeface="Calibri" panose="020F0502020204030204" pitchFamily="34" charset="0"/>
                <a:ea typeface="Times New Roman" panose="02020603050405020304" pitchFamily="18" charset="0"/>
              </a:rPr>
              <a:t>sek</a:t>
            </a:r>
            <a:r>
              <a:rPr lang="en-ZA" sz="900" dirty="0">
                <a:solidFill>
                  <a:srgbClr val="000000"/>
                </a:solidFill>
                <a:effectLst/>
                <a:latin typeface="Calibri" panose="020F0502020204030204" pitchFamily="34" charset="0"/>
                <a:ea typeface="Times New Roman" panose="02020603050405020304" pitchFamily="18" charset="0"/>
              </a:rPr>
              <a:t>)</a:t>
            </a:r>
            <a:endParaRPr lang="af-ZA" sz="900" dirty="0">
              <a:effectLst/>
              <a:latin typeface="Aptos" panose="020B0004020202020204" pitchFamily="34" charset="0"/>
              <a:ea typeface="Times New Roman" panose="02020603050405020304" pitchFamily="18" charset="0"/>
            </a:endParaRPr>
          </a:p>
          <a:p>
            <a:pPr marL="342900" lvl="0" indent="-342900">
              <a:lnSpc>
                <a:spcPct val="107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Terwyl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groot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bewegings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soos</a:t>
            </a:r>
            <a:r>
              <a:rPr lang="en-US" sz="1100" b="0" i="0" u="none" strike="noStrike" cap="none" dirty="0">
                <a:solidFill>
                  <a:srgbClr val="000000"/>
                </a:solidFill>
                <a:effectLst/>
                <a:latin typeface="Arial"/>
                <a:ea typeface="Arial"/>
                <a:cs typeface="Arial"/>
                <a:sym typeface="Arial"/>
              </a:rPr>
              <a:t> #WomenForChange </a:t>
            </a:r>
            <a:r>
              <a:rPr lang="en-US" sz="1100" b="0" i="0" u="none" strike="noStrike" cap="none" dirty="0" err="1">
                <a:solidFill>
                  <a:srgbClr val="000000"/>
                </a:solidFill>
                <a:effectLst/>
                <a:latin typeface="Arial"/>
                <a:ea typeface="Arial"/>
                <a:cs typeface="Arial"/>
                <a:sym typeface="Arial"/>
              </a:rPr>
              <a:t>miljoene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betrek</a:t>
            </a:r>
            <a:r>
              <a:rPr lang="en-US" sz="1100" b="0" i="0" u="none" strike="noStrike" cap="none" dirty="0">
                <a:solidFill>
                  <a:srgbClr val="000000"/>
                </a:solidFill>
                <a:effectLst/>
                <a:latin typeface="Arial"/>
                <a:ea typeface="Arial"/>
                <a:cs typeface="Arial"/>
                <a:sym typeface="Arial"/>
              </a:rPr>
              <a:t>, word </a:t>
            </a:r>
            <a:r>
              <a:rPr lang="en-US" sz="1100" b="0" i="0" u="none" strike="noStrike" cap="none" dirty="0" err="1">
                <a:solidFill>
                  <a:srgbClr val="000000"/>
                </a:solidFill>
                <a:effectLst/>
                <a:latin typeface="Arial"/>
                <a:ea typeface="Arial"/>
                <a:cs typeface="Arial"/>
                <a:sym typeface="Arial"/>
              </a:rPr>
              <a:t>geskiedenis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dikwels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verander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deur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persoon</a:t>
            </a:r>
            <a:r>
              <a:rPr lang="en-US" sz="1100" b="0" i="0" u="none" strike="noStrike" cap="none" dirty="0">
                <a:solidFill>
                  <a:srgbClr val="000000"/>
                </a:solidFill>
                <a:effectLst/>
                <a:latin typeface="Arial"/>
                <a:ea typeface="Arial"/>
                <a:cs typeface="Arial"/>
                <a:sym typeface="Arial"/>
              </a:rPr>
              <a:t> wat </a:t>
            </a:r>
            <a:r>
              <a:rPr lang="en-US" sz="1100" b="0" i="0" u="none" strike="noStrike" cap="none" dirty="0" err="1">
                <a:solidFill>
                  <a:srgbClr val="000000"/>
                </a:solidFill>
                <a:effectLst/>
                <a:latin typeface="Arial"/>
                <a:ea typeface="Arial"/>
                <a:cs typeface="Arial"/>
                <a:sym typeface="Arial"/>
              </a:rPr>
              <a:t>weier</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stil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bly</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Hierdie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wys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jy</a:t>
            </a:r>
            <a:r>
              <a:rPr lang="en-US" sz="1100" b="0" i="0" u="none" strike="noStrike" cap="none" dirty="0">
                <a:solidFill>
                  <a:srgbClr val="000000"/>
                </a:solidFill>
                <a:effectLst/>
                <a:latin typeface="Arial"/>
                <a:ea typeface="Arial"/>
                <a:cs typeface="Arial"/>
                <a:sym typeface="Arial"/>
              </a:rPr>
              <a:t> nooit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jonk</a:t>
            </a:r>
            <a:r>
              <a:rPr lang="en-US" sz="1100" b="0" i="0" u="none" strike="noStrike" cap="none" dirty="0">
                <a:solidFill>
                  <a:srgbClr val="000000"/>
                </a:solidFill>
                <a:effectLst/>
                <a:latin typeface="Arial"/>
                <a:ea typeface="Arial"/>
                <a:cs typeface="Arial"/>
                <a:sym typeface="Arial"/>
              </a:rPr>
              <a:t>” is om teen ’n </a:t>
            </a:r>
            <a:r>
              <a:rPr lang="en-US" sz="1100" b="0" i="0" u="none" strike="noStrike" cap="none" dirty="0" err="1">
                <a:solidFill>
                  <a:srgbClr val="000000"/>
                </a:solidFill>
                <a:effectLst/>
                <a:latin typeface="Arial"/>
                <a:ea typeface="Arial"/>
                <a:cs typeface="Arial"/>
                <a:sym typeface="Arial"/>
              </a:rPr>
              <a:t>menseregteskending</a:t>
            </a:r>
            <a:r>
              <a:rPr lang="en-US" sz="1100" b="0" i="0" u="none" strike="noStrike" cap="none" dirty="0">
                <a:solidFill>
                  <a:srgbClr val="000000"/>
                </a:solidFill>
                <a:effectLst/>
                <a:latin typeface="Arial"/>
                <a:ea typeface="Arial"/>
                <a:cs typeface="Arial"/>
                <a:sym typeface="Arial"/>
              </a:rPr>
              <a:t> op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staan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a:t>
            </a:r>
          </a:p>
          <a:p>
            <a:pPr marL="342900" lvl="0" indent="-342900">
              <a:lnSpc>
                <a:spcPct val="107000"/>
              </a:lnSpc>
              <a:buFont typeface="Symbol" panose="05050102010706020507" pitchFamily="18" charset="2"/>
              <a:buChar char=""/>
            </a:pPr>
            <a:r>
              <a:rPr lang="en-US" sz="1100" b="1" i="0" u="none" strike="noStrike" cap="none" dirty="0" err="1">
                <a:solidFill>
                  <a:srgbClr val="000000"/>
                </a:solidFill>
                <a:effectLst/>
                <a:latin typeface="Arial"/>
                <a:ea typeface="Arial"/>
                <a:cs typeface="Arial"/>
                <a:sym typeface="Arial"/>
              </a:rPr>
              <a:t>Voorbeeld</a:t>
            </a:r>
            <a:r>
              <a:rPr lang="en-US" sz="1100" b="1" i="0" u="none" strike="noStrike" cap="none" dirty="0">
                <a:solidFill>
                  <a:srgbClr val="000000"/>
                </a:solidFill>
                <a:effectLst/>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rPr>
              <a:t>Greta Thunberg: Greta Thunberg het ’n </a:t>
            </a:r>
            <a:r>
              <a:rPr lang="en-US" sz="1100" b="0" i="0" u="none" strike="noStrike" cap="none" dirty="0" err="1">
                <a:solidFill>
                  <a:srgbClr val="000000"/>
                </a:solidFill>
                <a:effectLst/>
                <a:latin typeface="Arial"/>
                <a:ea typeface="Arial"/>
                <a:cs typeface="Arial"/>
                <a:sym typeface="Arial"/>
              </a:rPr>
              <a:t>wêreldwye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beweging</a:t>
            </a:r>
            <a:r>
              <a:rPr lang="en-US" sz="1100" b="0" i="0" u="none" strike="noStrike" cap="none" dirty="0">
                <a:solidFill>
                  <a:srgbClr val="000000"/>
                </a:solidFill>
                <a:effectLst/>
                <a:latin typeface="Arial"/>
                <a:ea typeface="Arial"/>
                <a:cs typeface="Arial"/>
                <a:sym typeface="Arial"/>
              </a:rPr>
              <a:t> begin </a:t>
            </a:r>
            <a:r>
              <a:rPr lang="en-US" sz="1100" b="0" i="0" u="none" strike="noStrike" cap="none" dirty="0" err="1">
                <a:solidFill>
                  <a:srgbClr val="000000"/>
                </a:solidFill>
                <a:effectLst/>
                <a:latin typeface="Arial"/>
                <a:ea typeface="Arial"/>
                <a:cs typeface="Arial"/>
                <a:sym typeface="Arial"/>
              </a:rPr>
              <a:t>deur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buite</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Sweedse</a:t>
            </a:r>
            <a:r>
              <a:rPr lang="en-US" sz="1100" b="0" i="0" u="none" strike="noStrike" cap="none" dirty="0">
                <a:solidFill>
                  <a:srgbClr val="000000"/>
                </a:solidFill>
                <a:effectLst/>
                <a:latin typeface="Arial"/>
                <a:ea typeface="Arial"/>
                <a:cs typeface="Arial"/>
                <a:sym typeface="Arial"/>
              </a:rPr>
              <a:t> Parlement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sit met ’n </a:t>
            </a:r>
            <a:r>
              <a:rPr lang="en-US" sz="1100" b="0" i="0" u="none" strike="noStrike" cap="none" dirty="0" err="1">
                <a:solidFill>
                  <a:srgbClr val="000000"/>
                </a:solidFill>
                <a:effectLst/>
                <a:latin typeface="Arial"/>
                <a:ea typeface="Arial"/>
                <a:cs typeface="Arial"/>
                <a:sym typeface="Arial"/>
              </a:rPr>
              <a:t>plakkaat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waarop</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Skoolstaking</a:t>
            </a:r>
            <a:r>
              <a:rPr lang="en-US" sz="1100" b="0" i="0" u="none" strike="noStrike" cap="none" dirty="0">
                <a:solidFill>
                  <a:srgbClr val="000000"/>
                </a:solidFill>
                <a:effectLst/>
                <a:latin typeface="Arial"/>
                <a:ea typeface="Arial"/>
                <a:cs typeface="Arial"/>
                <a:sym typeface="Arial"/>
              </a:rPr>
              <a:t> vir die </a:t>
            </a:r>
            <a:r>
              <a:rPr lang="en-US" sz="1100" b="0" i="0" u="none" strike="noStrike" cap="none" dirty="0" err="1">
                <a:solidFill>
                  <a:srgbClr val="000000"/>
                </a:solidFill>
                <a:effectLst/>
                <a:latin typeface="Arial"/>
                <a:ea typeface="Arial"/>
                <a:cs typeface="Arial"/>
                <a:sym typeface="Arial"/>
              </a:rPr>
              <a:t>klimaat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gestaan</a:t>
            </a:r>
            <a:r>
              <a:rPr lang="en-US" sz="1100" b="0" i="0" u="none" strike="noStrike" cap="none" dirty="0">
                <a:solidFill>
                  <a:srgbClr val="000000"/>
                </a:solidFill>
                <a:effectLst/>
                <a:latin typeface="Arial"/>
                <a:ea typeface="Arial"/>
                <a:cs typeface="Arial"/>
                <a:sym typeface="Arial"/>
              </a:rPr>
              <a:t> het. Sy het </a:t>
            </a:r>
            <a:r>
              <a:rPr lang="en-US" sz="1100" b="0" i="0" u="none" strike="noStrike" cap="none" dirty="0" err="1">
                <a:solidFill>
                  <a:srgbClr val="000000"/>
                </a:solidFill>
                <a:effectLst/>
                <a:latin typeface="Arial"/>
                <a:ea typeface="Arial"/>
                <a:cs typeface="Arial"/>
                <a:sym typeface="Arial"/>
              </a:rPr>
              <a:t>aangevoer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dat</a:t>
            </a:r>
            <a:r>
              <a:rPr lang="en-US" sz="1100" b="0" i="0" u="none" strike="noStrike" cap="none" dirty="0">
                <a:solidFill>
                  <a:srgbClr val="000000"/>
                </a:solidFill>
                <a:effectLst/>
                <a:latin typeface="Arial"/>
                <a:ea typeface="Arial"/>
                <a:cs typeface="Arial"/>
                <a:sym typeface="Arial"/>
              </a:rPr>
              <a:t> ’n </a:t>
            </a:r>
            <a:r>
              <a:rPr lang="en-US" sz="1100" b="0" i="0" u="none" strike="noStrike" cap="none" dirty="0" err="1">
                <a:solidFill>
                  <a:srgbClr val="000000"/>
                </a:solidFill>
                <a:effectLst/>
                <a:latin typeface="Arial"/>
                <a:ea typeface="Arial"/>
                <a:cs typeface="Arial"/>
                <a:sym typeface="Arial"/>
              </a:rPr>
              <a:t>beskadigde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planeet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toekomstige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geslagte</a:t>
            </a:r>
            <a:r>
              <a:rPr lang="en-US" sz="1100" b="0" i="0" u="none" strike="noStrike" cap="none" dirty="0">
                <a:solidFill>
                  <a:srgbClr val="000000"/>
                </a:solidFill>
                <a:effectLst/>
                <a:latin typeface="Arial"/>
                <a:ea typeface="Arial"/>
                <a:cs typeface="Arial"/>
                <a:sym typeface="Arial"/>
              </a:rPr>
              <a:t> se reg op ’n </a:t>
            </a:r>
            <a:r>
              <a:rPr lang="en-US" sz="1100" b="0" i="0" u="none" strike="noStrike" cap="none" dirty="0" err="1">
                <a:solidFill>
                  <a:srgbClr val="000000"/>
                </a:solidFill>
                <a:effectLst/>
                <a:latin typeface="Arial"/>
                <a:ea typeface="Arial"/>
                <a:cs typeface="Arial"/>
                <a:sym typeface="Arial"/>
              </a:rPr>
              <a:t>veilige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gesonde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lewe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skend</a:t>
            </a:r>
            <a:r>
              <a:rPr lang="en-US" sz="1100" b="0" i="0" u="none" strike="noStrike" cap="none" dirty="0">
                <a:solidFill>
                  <a:srgbClr val="000000"/>
                </a:solidFill>
                <a:effectLst/>
                <a:latin typeface="Arial"/>
                <a:ea typeface="Arial"/>
                <a:cs typeface="Arial"/>
                <a:sym typeface="Arial"/>
              </a:rPr>
              <a:t>.</a:t>
            </a:r>
          </a:p>
          <a:p>
            <a:pPr marL="342900" lvl="0" indent="-342900">
              <a:lnSpc>
                <a:spcPct val="107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Vra</a:t>
            </a:r>
            <a:r>
              <a:rPr lang="en-US" sz="1100" b="0" i="0" u="none" strike="noStrike" cap="none" dirty="0">
                <a:solidFill>
                  <a:srgbClr val="000000"/>
                </a:solidFill>
                <a:effectLst/>
                <a:latin typeface="Arial"/>
                <a:ea typeface="Arial"/>
                <a:cs typeface="Arial"/>
                <a:sym typeface="Arial"/>
              </a:rPr>
              <a:t>: Greta het </a:t>
            </a:r>
            <a:r>
              <a:rPr lang="en-US" sz="1100" b="0" i="0" u="none" strike="noStrike" cap="none" dirty="0" err="1">
                <a:solidFill>
                  <a:srgbClr val="000000"/>
                </a:solidFill>
                <a:effectLst/>
                <a:latin typeface="Arial"/>
                <a:ea typeface="Arial"/>
                <a:cs typeface="Arial"/>
                <a:sym typeface="Arial"/>
              </a:rPr>
              <a:t>haar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beweging</a:t>
            </a:r>
            <a:r>
              <a:rPr lang="en-US" sz="1100" b="0" i="0" u="none" strike="noStrike" cap="none" dirty="0">
                <a:solidFill>
                  <a:srgbClr val="000000"/>
                </a:solidFill>
                <a:effectLst/>
                <a:latin typeface="Arial"/>
                <a:ea typeface="Arial"/>
                <a:cs typeface="Arial"/>
                <a:sym typeface="Arial"/>
              </a:rPr>
              <a:t> as </a:t>
            </a:r>
            <a:r>
              <a:rPr lang="en-US" sz="1100" b="0" i="0" u="none" strike="noStrike" cap="none" dirty="0" err="1">
                <a:solidFill>
                  <a:srgbClr val="000000"/>
                </a:solidFill>
                <a:effectLst/>
                <a:latin typeface="Arial"/>
                <a:ea typeface="Arial"/>
                <a:cs typeface="Arial"/>
                <a:sym typeface="Arial"/>
              </a:rPr>
              <a:t>tiener</a:t>
            </a:r>
            <a:r>
              <a:rPr lang="en-US" sz="1100" b="0" i="0" u="none" strike="noStrike" cap="none" dirty="0">
                <a:solidFill>
                  <a:srgbClr val="000000"/>
                </a:solidFill>
                <a:effectLst/>
                <a:latin typeface="Arial"/>
                <a:ea typeface="Arial"/>
                <a:cs typeface="Arial"/>
                <a:sym typeface="Arial"/>
              </a:rPr>
              <a:t> begin. Watter </a:t>
            </a:r>
            <a:r>
              <a:rPr lang="en-US" sz="1100" b="0" i="0" u="none" strike="noStrike" cap="none" dirty="0" err="1">
                <a:solidFill>
                  <a:srgbClr val="000000"/>
                </a:solidFill>
                <a:effectLst/>
                <a:latin typeface="Arial"/>
                <a:ea typeface="Arial"/>
                <a:cs typeface="Arial"/>
                <a:sym typeface="Arial"/>
              </a:rPr>
              <a:t>kwessie</a:t>
            </a:r>
            <a:r>
              <a:rPr lang="en-US" sz="1100" b="0" i="0" u="none" strike="noStrike" cap="none" dirty="0">
                <a:solidFill>
                  <a:srgbClr val="000000"/>
                </a:solidFill>
                <a:effectLst/>
                <a:latin typeface="Arial"/>
                <a:ea typeface="Arial"/>
                <a:cs typeface="Arial"/>
                <a:sym typeface="Arial"/>
              </a:rPr>
              <a:t> in </a:t>
            </a:r>
            <a:r>
              <a:rPr lang="en-US" sz="1100" b="0" i="0" u="none" strike="noStrike" cap="none" dirty="0" err="1">
                <a:solidFill>
                  <a:srgbClr val="000000"/>
                </a:solidFill>
                <a:effectLst/>
                <a:latin typeface="Arial"/>
                <a:ea typeface="Arial"/>
                <a:cs typeface="Arial"/>
                <a:sym typeface="Arial"/>
              </a:rPr>
              <a:t>julle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gemeenskap</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voel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julle</a:t>
            </a:r>
            <a:r>
              <a:rPr lang="en-US" sz="1100" b="0" i="0" u="none" strike="noStrike" cap="none" dirty="0">
                <a:solidFill>
                  <a:srgbClr val="000000"/>
                </a:solidFill>
                <a:effectLst/>
                <a:latin typeface="Arial"/>
                <a:ea typeface="Arial"/>
                <a:cs typeface="Arial"/>
                <a:sym typeface="Arial"/>
              </a:rPr>
              <a:t> het ’n stem </a:t>
            </a:r>
            <a:r>
              <a:rPr lang="en-US" sz="1100" b="0" i="0" u="none" strike="noStrike" cap="none" dirty="0" err="1">
                <a:solidFill>
                  <a:srgbClr val="000000"/>
                </a:solidFill>
                <a:effectLst/>
                <a:latin typeface="Arial"/>
                <a:ea typeface="Arial"/>
                <a:cs typeface="Arial"/>
                <a:sym typeface="Arial"/>
              </a:rPr>
              <a:t>nodig</a:t>
            </a:r>
            <a:r>
              <a:rPr lang="en-US" sz="1100" b="0" i="0" u="none" strike="noStrike" cap="none" dirty="0">
                <a:solidFill>
                  <a:srgbClr val="000000"/>
                </a:solidFill>
                <a:effectLst/>
                <a:latin typeface="Arial"/>
                <a:ea typeface="Arial"/>
                <a:cs typeface="Arial"/>
                <a:sym typeface="Arial"/>
              </a:rPr>
              <a:t>?</a:t>
            </a:r>
          </a:p>
          <a:p>
            <a:endParaRPr lang="af-ZA" dirty="0"/>
          </a:p>
        </p:txBody>
      </p:sp>
    </p:spTree>
    <p:extLst>
      <p:ext uri="{BB962C8B-B14F-4D97-AF65-F5344CB8AC3E}">
        <p14:creationId xmlns:p14="http://schemas.microsoft.com/office/powerpoint/2010/main" val="21779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4C857-B01D-4200-172C-630941B66881}"/>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af-ZA"/>
          </a:p>
        </p:txBody>
      </p:sp>
      <p:sp>
        <p:nvSpPr>
          <p:cNvPr id="3" name="Subtitle 2">
            <a:extLst>
              <a:ext uri="{FF2B5EF4-FFF2-40B4-BE49-F238E27FC236}">
                <a16:creationId xmlns:a16="http://schemas.microsoft.com/office/drawing/2014/main" id="{675B896D-1592-6E3F-DF74-0D3BC7BC0BC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D248F931-7497-6587-C33E-3B04DD441CFE}"/>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EAE940CE-1740-8647-6B85-5325435502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7B1298-E3D7-3147-AB2F-5512B1D54D6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1948028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01CA-DC4C-647E-00DA-8B6B7B8E03B6}"/>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4E434CAB-9029-C792-D290-446279C9B4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C7A5C41-5E38-6B8E-3DBB-C9F22B78DDC5}"/>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193D3B48-C5D3-E1FB-1B82-D39A6894EE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3C002DF-1A47-2D77-04B4-31249636831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8640777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0F100E-3FF7-39A0-47C6-E3AAEB79C487}"/>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A840E834-04DB-78AC-DF25-0A6ECA155F5B}"/>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326168DB-CE5C-F242-0E0C-B2CCEC801CDB}"/>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6E5AA5A9-1C0E-D6DC-83AE-3663AEE4322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1AFD26-A667-9516-01B2-0B2F9ED27D6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4650915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7F6FD-83A6-C08D-521F-CE657A1A3C0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76FEA3BB-254A-A1E5-1200-F825A9A24B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7BF050F-F8E7-0C4B-2287-D1C4B648EE93}"/>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181243B4-F3C7-5B8F-E808-0C5FBA6A89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6E53A0-C947-6C83-25BD-13A8C1AFF4D4}"/>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7042973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D54A5-AEB7-4240-122F-27A01D4CE5C1}"/>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75AD2E69-E35F-D832-58DC-12A4B4CB8507}"/>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4CB151-062B-5F95-F044-5763362A3208}"/>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3FF57FD1-510C-E3D2-09BA-31291F2447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9A7656-84CB-CC5C-4B01-3CAEEF2DE43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6295938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302B8-0BE5-D771-901B-53C02C3BA6E9}"/>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863A9502-9225-BBC3-57A7-0D51FA84C8E2}"/>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4C0F9505-6151-6033-3911-2CC14B483543}"/>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C5BD589B-69E4-99B8-D631-A7C222B6F2E5}"/>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6" name="Footer Placeholder 5">
            <a:extLst>
              <a:ext uri="{FF2B5EF4-FFF2-40B4-BE49-F238E27FC236}">
                <a16:creationId xmlns:a16="http://schemas.microsoft.com/office/drawing/2014/main" id="{0057874E-6E86-B1C4-9C7D-2B70755042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7C2F169-B274-81C4-AD2F-F6BE30C9E83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8459543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EC243-320F-A70B-B42C-A808ECCF0408}"/>
              </a:ext>
            </a:extLst>
          </p:cNvPr>
          <p:cNvSpPr>
            <a:spLocks noGrp="1"/>
          </p:cNvSpPr>
          <p:nvPr>
            <p:ph type="title"/>
          </p:nvPr>
        </p:nvSpPr>
        <p:spPr>
          <a:xfrm>
            <a:off x="629841" y="273844"/>
            <a:ext cx="7886700" cy="994172"/>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3904D93F-5E83-84B9-4F69-0A34BD299FDE}"/>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EC35715-AB7E-52D6-5346-28C351972FDD}"/>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65D83E1C-EA8A-1BA8-525D-84E0CA9B244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28DFD7B-6731-C827-F5CB-72BBA1659904}"/>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48E4351F-8402-340B-BF8B-98D6557A91E6}"/>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8" name="Footer Placeholder 7">
            <a:extLst>
              <a:ext uri="{FF2B5EF4-FFF2-40B4-BE49-F238E27FC236}">
                <a16:creationId xmlns:a16="http://schemas.microsoft.com/office/drawing/2014/main" id="{B135E941-6DC1-3394-96F6-035F0F52EF3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7BC5294-5743-951A-3EB6-4804051AAB38}"/>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8141824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8FFC5-1F41-EA06-0711-4A3BBBA88845}"/>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E1F6DA8D-907C-2013-BD3B-C581C2014F6C}"/>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4" name="Footer Placeholder 3">
            <a:extLst>
              <a:ext uri="{FF2B5EF4-FFF2-40B4-BE49-F238E27FC236}">
                <a16:creationId xmlns:a16="http://schemas.microsoft.com/office/drawing/2014/main" id="{E4B6FC62-39E0-F31C-CC98-804FAC3DD94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626706E-CAA5-DBCB-C842-EF4C64AB173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902499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E3C37D-19E7-E5B4-2FE4-C02C10981FBD}"/>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3" name="Footer Placeholder 2">
            <a:extLst>
              <a:ext uri="{FF2B5EF4-FFF2-40B4-BE49-F238E27FC236}">
                <a16:creationId xmlns:a16="http://schemas.microsoft.com/office/drawing/2014/main" id="{5048B132-1F06-1557-7412-42645627B5C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CA44EEC-6135-CDC9-482F-27EEA8C4AD5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134148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7390E-7EB5-FFD6-FEAD-BA6F81385E3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7263DA12-C351-316E-BE5C-00D226432510}"/>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1D5BCB51-E67E-883B-1A49-ABAA314CA38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D8D2903-A7F0-698F-A671-5E4BE05D9E1A}"/>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6" name="Footer Placeholder 5">
            <a:extLst>
              <a:ext uri="{FF2B5EF4-FFF2-40B4-BE49-F238E27FC236}">
                <a16:creationId xmlns:a16="http://schemas.microsoft.com/office/drawing/2014/main" id="{7A11203A-E08E-4A55-2E48-3FAEA5D087B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880B8B-8431-BE46-53BE-CDEFE732FB3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353804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DC322-4181-3154-067D-081AE54028F1}"/>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29D4028F-326B-3756-8774-F8EF725CD25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af-ZA"/>
          </a:p>
        </p:txBody>
      </p:sp>
      <p:sp>
        <p:nvSpPr>
          <p:cNvPr id="4" name="Text Placeholder 3">
            <a:extLst>
              <a:ext uri="{FF2B5EF4-FFF2-40B4-BE49-F238E27FC236}">
                <a16:creationId xmlns:a16="http://schemas.microsoft.com/office/drawing/2014/main" id="{9A84AAAA-95A0-84C8-50F9-05B173DCE6B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3400AB4-7C9E-9852-B2B9-E29CB6449B2B}"/>
              </a:ext>
            </a:extLst>
          </p:cNvPr>
          <p:cNvSpPr>
            <a:spLocks noGrp="1"/>
          </p:cNvSpPr>
          <p:nvPr>
            <p:ph type="dt" sz="half" idx="10"/>
          </p:nvPr>
        </p:nvSpPr>
        <p:spPr/>
        <p:txBody>
          <a:bodyPr/>
          <a:lstStyle/>
          <a:p>
            <a:fld id="{48A87A34-81AB-432B-8DAE-1953F412C126}" type="datetimeFigureOut">
              <a:rPr lang="en-US" smtClean="0"/>
              <a:pPr/>
              <a:t>6/12/2026</a:t>
            </a:fld>
            <a:endParaRPr lang="en-US" dirty="0"/>
          </a:p>
        </p:txBody>
      </p:sp>
      <p:sp>
        <p:nvSpPr>
          <p:cNvPr id="6" name="Footer Placeholder 5">
            <a:extLst>
              <a:ext uri="{FF2B5EF4-FFF2-40B4-BE49-F238E27FC236}">
                <a16:creationId xmlns:a16="http://schemas.microsoft.com/office/drawing/2014/main" id="{83AB3E11-DC0C-731F-65C6-831718D6F86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2324A7E-FE4C-F5CB-96D1-F0F636F93B4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9509723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709C23-E953-CC88-EF84-2350B091B63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E6380C2B-89E4-F0AB-33CD-016296C276A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BA938972-6780-E5A3-46CD-88513B780FD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48A87A34-81AB-432B-8DAE-1953F412C126}" type="datetimeFigureOut">
              <a:rPr lang="en-US" smtClean="0"/>
              <a:pPr/>
              <a:t>6/12/2026</a:t>
            </a:fld>
            <a:endParaRPr lang="en-US" dirty="0"/>
          </a:p>
        </p:txBody>
      </p:sp>
      <p:sp>
        <p:nvSpPr>
          <p:cNvPr id="5" name="Footer Placeholder 4">
            <a:extLst>
              <a:ext uri="{FF2B5EF4-FFF2-40B4-BE49-F238E27FC236}">
                <a16:creationId xmlns:a16="http://schemas.microsoft.com/office/drawing/2014/main" id="{6A03A6D5-EDE1-E0D2-6A30-DEE69A92EFA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69CB9DF-8A93-B9F9-9C38-B9B9B7236D4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8550424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af-ZA"/>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jpg"/><Relationship Id="rId7" Type="http://schemas.openxmlformats.org/officeDocument/2006/relationships/diagramColors" Target="../diagrams/colors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image" Target="../media/image2.jpeg"/><Relationship Id="rId4" Type="http://schemas.openxmlformats.org/officeDocument/2006/relationships/diagramLayout" Target="../diagrams/layout5.xml"/><Relationship Id="rId9" Type="http://schemas.openxmlformats.org/officeDocument/2006/relationships/hyperlink" Target="https://bit.ly/4uGocJD" TargetMode="External"/></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6.png"/><Relationship Id="rId7"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openxmlformats.org/officeDocument/2006/relationships/image" Target="../media/image2.jpeg"/><Relationship Id="rId4" Type="http://schemas.openxmlformats.org/officeDocument/2006/relationships/diagramData" Target="../diagrams/data6.xml"/><Relationship Id="rId9" Type="http://schemas.openxmlformats.org/officeDocument/2006/relationships/hyperlink" Target="https://bit.ly/3Pabe7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35F080-D43B-BF27-A77B-EA5EBB2EDB8C}"/>
              </a:ext>
            </a:extLst>
          </p:cNvPr>
          <p:cNvPicPr>
            <a:picLocks noChangeAspect="1"/>
          </p:cNvPicPr>
          <p:nvPr/>
        </p:nvPicPr>
        <p:blipFill>
          <a:blip r:embed="rId3"/>
          <a:srcRect t="21190"/>
          <a:stretch>
            <a:fillRect/>
          </a:stretch>
        </p:blipFill>
        <p:spPr>
          <a:xfrm>
            <a:off x="1" y="-1"/>
            <a:ext cx="9143999" cy="5143501"/>
          </a:xfrm>
          <a:prstGeom prst="rect">
            <a:avLst/>
          </a:prstGeom>
        </p:spPr>
      </p:pic>
      <p:sp>
        <p:nvSpPr>
          <p:cNvPr id="2" name="Title 1">
            <a:extLst>
              <a:ext uri="{FF2B5EF4-FFF2-40B4-BE49-F238E27FC236}">
                <a16:creationId xmlns:a16="http://schemas.microsoft.com/office/drawing/2014/main" id="{7AD34192-CC75-F4D1-2970-70B6ED49D1B9}"/>
              </a:ext>
            </a:extLst>
          </p:cNvPr>
          <p:cNvSpPr>
            <a:spLocks noGrp="1"/>
          </p:cNvSpPr>
          <p:nvPr>
            <p:ph type="ctrTitle"/>
          </p:nvPr>
        </p:nvSpPr>
        <p:spPr>
          <a:xfrm>
            <a:off x="972273" y="361354"/>
            <a:ext cx="7028727" cy="830837"/>
          </a:xfrm>
        </p:spPr>
        <p:txBody>
          <a:bodyPr>
            <a:normAutofit/>
          </a:bodyPr>
          <a:lstStyle/>
          <a:p>
            <a:r>
              <a:rPr lang="en-ZA" sz="4800" b="1" dirty="0" err="1">
                <a:solidFill>
                  <a:srgbClr val="00B050"/>
                </a:solidFill>
              </a:rPr>
              <a:t>Graad</a:t>
            </a:r>
            <a:r>
              <a:rPr lang="en-ZA" sz="4800" b="1" dirty="0">
                <a:solidFill>
                  <a:srgbClr val="00B050"/>
                </a:solidFill>
              </a:rPr>
              <a:t> 8</a:t>
            </a:r>
            <a:endParaRPr lang="af-ZA" sz="4800" b="1" dirty="0">
              <a:solidFill>
                <a:srgbClr val="00B050"/>
              </a:solidFill>
            </a:endParaRPr>
          </a:p>
        </p:txBody>
      </p:sp>
      <p:sp>
        <p:nvSpPr>
          <p:cNvPr id="3" name="Subtitle 2">
            <a:extLst>
              <a:ext uri="{FF2B5EF4-FFF2-40B4-BE49-F238E27FC236}">
                <a16:creationId xmlns:a16="http://schemas.microsoft.com/office/drawing/2014/main" id="{84D74416-C206-F26B-1BB5-67CAC98FFC10}"/>
              </a:ext>
            </a:extLst>
          </p:cNvPr>
          <p:cNvSpPr>
            <a:spLocks noGrp="1"/>
          </p:cNvSpPr>
          <p:nvPr>
            <p:ph type="subTitle" idx="1"/>
          </p:nvPr>
        </p:nvSpPr>
        <p:spPr>
          <a:xfrm>
            <a:off x="2176041" y="1329927"/>
            <a:ext cx="4514127" cy="1241822"/>
          </a:xfrm>
        </p:spPr>
        <p:txBody>
          <a:bodyPr/>
          <a:lstStyle/>
          <a:p>
            <a:r>
              <a:rPr lang="nl-NL" dirty="0"/>
              <a:t>Kwartaal 4 Grondwetlike Regte en Verantwoordelikhede</a:t>
            </a:r>
          </a:p>
          <a:p>
            <a:r>
              <a:rPr lang="en-ZA" b="1" dirty="0"/>
              <a:t>Les 1: </a:t>
            </a:r>
            <a:r>
              <a:rPr lang="en-ZA" dirty="0" err="1"/>
              <a:t>Tipes</a:t>
            </a:r>
            <a:r>
              <a:rPr lang="en-ZA" dirty="0"/>
              <a:t> </a:t>
            </a:r>
            <a:r>
              <a:rPr lang="en-ZA" dirty="0" err="1"/>
              <a:t>oortredings</a:t>
            </a:r>
            <a:r>
              <a:rPr lang="en-ZA" dirty="0"/>
              <a:t> </a:t>
            </a:r>
            <a:r>
              <a:rPr lang="en-ZA" dirty="0" err="1"/>
              <a:t>en</a:t>
            </a:r>
            <a:r>
              <a:rPr lang="en-ZA" dirty="0"/>
              <a:t> </a:t>
            </a:r>
            <a:r>
              <a:rPr lang="en-ZA" dirty="0" err="1"/>
              <a:t>teenstrategieë</a:t>
            </a:r>
            <a:endParaRPr lang="af-ZA" dirty="0"/>
          </a:p>
        </p:txBody>
      </p:sp>
      <p:pic>
        <p:nvPicPr>
          <p:cNvPr id="6" name="Picture 5">
            <a:extLst>
              <a:ext uri="{FF2B5EF4-FFF2-40B4-BE49-F238E27FC236}">
                <a16:creationId xmlns:a16="http://schemas.microsoft.com/office/drawing/2014/main" id="{27BAD15D-0FE4-6170-F5D8-F90995391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540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136598-1B0F-E831-B34B-FA9CF32C66A0}"/>
              </a:ext>
            </a:extLst>
          </p:cNvPr>
          <p:cNvSpPr>
            <a:spLocks noGrp="1"/>
          </p:cNvSpPr>
          <p:nvPr>
            <p:ph type="title"/>
          </p:nvPr>
        </p:nvSpPr>
        <p:spPr>
          <a:xfrm>
            <a:off x="571350" y="571500"/>
            <a:ext cx="4440488" cy="1281182"/>
          </a:xfrm>
        </p:spPr>
        <p:txBody>
          <a:bodyPr anchor="ctr">
            <a:normAutofit/>
          </a:bodyPr>
          <a:lstStyle/>
          <a:p>
            <a:r>
              <a:rPr lang="en-GB" sz="3000" b="1" dirty="0" err="1"/>
              <a:t>Waarom</a:t>
            </a:r>
            <a:r>
              <a:rPr lang="en-GB" sz="3000" b="1" dirty="0"/>
              <a:t> </a:t>
            </a:r>
            <a:r>
              <a:rPr lang="en-GB" sz="3000" b="1" dirty="0" err="1"/>
              <a:t>moet</a:t>
            </a:r>
            <a:r>
              <a:rPr lang="en-GB" sz="3000" b="1" dirty="0"/>
              <a:t> </a:t>
            </a:r>
            <a:r>
              <a:rPr lang="en-GB" sz="3000" b="1" dirty="0" err="1"/>
              <a:t>ons</a:t>
            </a:r>
            <a:r>
              <a:rPr lang="en-GB" sz="3000" b="1" dirty="0"/>
              <a:t> veg?</a:t>
            </a:r>
            <a:endParaRPr lang="af-ZA" sz="3000" b="1" dirty="0"/>
          </a:p>
        </p:txBody>
      </p:sp>
      <p:pic>
        <p:nvPicPr>
          <p:cNvPr id="4" name="Picture 3" descr="A close-up of a scale&#10;&#10;AI-generated content may be incorrect.">
            <a:extLst>
              <a:ext uri="{FF2B5EF4-FFF2-40B4-BE49-F238E27FC236}">
                <a16:creationId xmlns:a16="http://schemas.microsoft.com/office/drawing/2014/main" id="{E5658AAA-94E0-BED4-BE8E-17A8F4B06352}"/>
              </a:ext>
            </a:extLst>
          </p:cNvPr>
          <p:cNvPicPr>
            <a:picLocks noChangeAspect="1"/>
          </p:cNvPicPr>
          <p:nvPr/>
        </p:nvPicPr>
        <p:blipFill>
          <a:blip r:embed="rId3"/>
          <a:srcRect r="-1" b="524"/>
          <a:stretch>
            <a:fillRect/>
          </a:stretch>
        </p:blipFill>
        <p:spPr>
          <a:xfrm>
            <a:off x="5143347" y="-8164"/>
            <a:ext cx="4000653" cy="5151664"/>
          </a:xfrm>
          <a:prstGeom prst="rect">
            <a:avLst/>
          </a:prstGeom>
          <a:effectLst>
            <a:outerShdw blurRad="127000" dist="50800" dir="10800000" sx="99000" sy="99000" algn="r" rotWithShape="0">
              <a:prstClr val="black">
                <a:alpha val="40000"/>
              </a:prstClr>
            </a:outerShdw>
          </a:effectLst>
        </p:spPr>
      </p:pic>
      <p:graphicFrame>
        <p:nvGraphicFramePr>
          <p:cNvPr id="5" name="Content Placeholder 2">
            <a:extLst>
              <a:ext uri="{FF2B5EF4-FFF2-40B4-BE49-F238E27FC236}">
                <a16:creationId xmlns:a16="http://schemas.microsoft.com/office/drawing/2014/main" id="{32D831BB-FB84-10E8-04BD-DE9594259480}"/>
              </a:ext>
            </a:extLst>
          </p:cNvPr>
          <p:cNvGraphicFramePr>
            <a:graphicFrameLocks noGrp="1"/>
          </p:cNvGraphicFramePr>
          <p:nvPr>
            <p:ph idx="1"/>
            <p:extLst>
              <p:ext uri="{D42A27DB-BD31-4B8C-83A1-F6EECF244321}">
                <p14:modId xmlns:p14="http://schemas.microsoft.com/office/powerpoint/2010/main" val="1409467445"/>
              </p:ext>
            </p:extLst>
          </p:nvPr>
        </p:nvGraphicFramePr>
        <p:xfrm>
          <a:off x="571350" y="1446835"/>
          <a:ext cx="5204417" cy="34492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10DCAF46-6696-8A23-034F-42ABA620566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4513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AD75B4-4377-AC3E-E2E4-242C1EF1CC55}"/>
              </a:ext>
            </a:extLst>
          </p:cNvPr>
          <p:cNvPicPr>
            <a:picLocks noChangeAspect="1"/>
          </p:cNvPicPr>
          <p:nvPr/>
        </p:nvPicPr>
        <p:blipFill>
          <a:blip r:embed="rId3"/>
          <a:srcRect l="8897" r="13518"/>
          <a:stretch>
            <a:fillRect/>
          </a:stretch>
        </p:blipFill>
        <p:spPr>
          <a:xfrm>
            <a:off x="3826328" y="10"/>
            <a:ext cx="5320771" cy="5143489"/>
          </a:xfrm>
          <a:prstGeom prst="rect">
            <a:avLst/>
          </a:prstGeom>
        </p:spPr>
      </p:pic>
      <p:sp>
        <p:nvSpPr>
          <p:cNvPr id="21" name="Rectangle 20">
            <a:extLst>
              <a:ext uri="{FF2B5EF4-FFF2-40B4-BE49-F238E27FC236}">
                <a16:creationId xmlns:a16="http://schemas.microsoft.com/office/drawing/2014/main" id="{A34066D6-1B59-4642-A86D-39464CEE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3954066" cy="5143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c 21">
            <a:extLst>
              <a:ext uri="{FF2B5EF4-FFF2-40B4-BE49-F238E27FC236}">
                <a16:creationId xmlns:a16="http://schemas.microsoft.com/office/drawing/2014/main" id="{18E928D9-3091-4385-B979-265D55AD0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03011">
            <a:off x="1288989" y="525645"/>
            <a:ext cx="2240925" cy="2240925"/>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EFF527-9909-8DF1-E874-7D36A7B21DF5}"/>
              </a:ext>
            </a:extLst>
          </p:cNvPr>
          <p:cNvSpPr>
            <a:spLocks noGrp="1"/>
          </p:cNvSpPr>
          <p:nvPr>
            <p:ph type="title"/>
          </p:nvPr>
        </p:nvSpPr>
        <p:spPr>
          <a:xfrm>
            <a:off x="482600" y="596631"/>
            <a:ext cx="3069394" cy="2098953"/>
          </a:xfrm>
        </p:spPr>
        <p:txBody>
          <a:bodyPr vert="horz" lIns="91440" tIns="45720" rIns="91440" bIns="45720" rtlCol="0" anchor="b">
            <a:normAutofit fontScale="90000"/>
          </a:bodyPr>
          <a:lstStyle/>
          <a:p>
            <a:pPr algn="ctr" defTabSz="914400"/>
            <a:r>
              <a:rPr lang="en-US" sz="5100" dirty="0" err="1">
                <a:solidFill>
                  <a:srgbClr val="FFFFFF"/>
                </a:solidFill>
              </a:rPr>
              <a:t>Aktiwiteit</a:t>
            </a:r>
            <a:r>
              <a:rPr lang="en-US" sz="5100" dirty="0">
                <a:solidFill>
                  <a:srgbClr val="FFFFFF"/>
                </a:solidFill>
              </a:rPr>
              <a:t> &amp; </a:t>
            </a:r>
            <a:r>
              <a:rPr lang="en-US" sz="5100" dirty="0" err="1">
                <a:solidFill>
                  <a:srgbClr val="FFFFFF"/>
                </a:solidFill>
              </a:rPr>
              <a:t>Huiswerk</a:t>
            </a:r>
            <a:endParaRPr lang="en-US" sz="5100" dirty="0">
              <a:solidFill>
                <a:srgbClr val="FFFFFF"/>
              </a:solidFill>
            </a:endParaRPr>
          </a:p>
        </p:txBody>
      </p:sp>
      <p:sp>
        <p:nvSpPr>
          <p:cNvPr id="23" name="Oval 22">
            <a:extLst>
              <a:ext uri="{FF2B5EF4-FFF2-40B4-BE49-F238E27FC236}">
                <a16:creationId xmlns:a16="http://schemas.microsoft.com/office/drawing/2014/main" id="{7D602432-D774-4CF5-94E8-7D52D0105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0889" y="3469974"/>
            <a:ext cx="368971" cy="36897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BF9EBB4-5078-47B2-AAA0-DF4A88D81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95949" y="3758672"/>
            <a:ext cx="548668" cy="548668"/>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3C58D21-F6F2-B976-C7DF-4763DC9978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2764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8233B0-41B5-4D9A-AEEC-13DB66A8C9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0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9FF280-E260-121C-E344-CF2557ED3A63}"/>
              </a:ext>
            </a:extLst>
          </p:cNvPr>
          <p:cNvSpPr>
            <a:spLocks noGrp="1"/>
          </p:cNvSpPr>
          <p:nvPr>
            <p:ph type="title"/>
          </p:nvPr>
        </p:nvSpPr>
        <p:spPr>
          <a:xfrm>
            <a:off x="606478" y="290197"/>
            <a:ext cx="7542074" cy="891713"/>
          </a:xfrm>
        </p:spPr>
        <p:txBody>
          <a:bodyPr anchor="b">
            <a:normAutofit/>
          </a:bodyPr>
          <a:lstStyle/>
          <a:p>
            <a:r>
              <a:rPr lang="nl-NL" sz="2900" dirty="0"/>
              <a:t>Teen die einde van hierdie les behoort jy in staat te wees om die volgende te kan doen:</a:t>
            </a:r>
            <a:endParaRPr lang="af-ZA" sz="2900" dirty="0"/>
          </a:p>
        </p:txBody>
      </p:sp>
      <p:grpSp>
        <p:nvGrpSpPr>
          <p:cNvPr id="11" name="Group 10">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498776"/>
            <a:ext cx="8771274" cy="586632"/>
            <a:chOff x="-2" y="1998368"/>
            <a:chExt cx="11695083" cy="782176"/>
          </a:xfrm>
        </p:grpSpPr>
        <p:sp>
          <p:nvSpPr>
            <p:cNvPr id="12" name="Rectangle 11">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52309"/>
            <a:ext cx="8537521" cy="311088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765BC81-AC69-BDDC-8ED0-DE6DA7C5AC4B}"/>
              </a:ext>
            </a:extLst>
          </p:cNvPr>
          <p:cNvGraphicFramePr>
            <a:graphicFrameLocks noGrp="1"/>
          </p:cNvGraphicFramePr>
          <p:nvPr>
            <p:ph idx="1"/>
            <p:extLst>
              <p:ext uri="{D42A27DB-BD31-4B8C-83A1-F6EECF244321}">
                <p14:modId xmlns:p14="http://schemas.microsoft.com/office/powerpoint/2010/main" val="1505563031"/>
              </p:ext>
            </p:extLst>
          </p:nvPr>
        </p:nvGraphicFramePr>
        <p:xfrm>
          <a:off x="618948" y="1949032"/>
          <a:ext cx="7529604" cy="2578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9EFACE6-9D6D-3295-9BDF-BF284D3C93D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2261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D966F1-CD87-7C28-64B1-28A99546F5F0}"/>
              </a:ext>
            </a:extLst>
          </p:cNvPr>
          <p:cNvSpPr>
            <a:spLocks noGrp="1"/>
          </p:cNvSpPr>
          <p:nvPr>
            <p:ph type="title"/>
          </p:nvPr>
        </p:nvSpPr>
        <p:spPr>
          <a:xfrm>
            <a:off x="628650" y="273843"/>
            <a:ext cx="7886700" cy="994173"/>
          </a:xfrm>
        </p:spPr>
        <p:txBody>
          <a:bodyPr>
            <a:normAutofit/>
          </a:bodyPr>
          <a:lstStyle/>
          <a:p>
            <a:r>
              <a:rPr lang="af-ZA" sz="4100" dirty="0"/>
              <a:t>Menseregteskendings</a:t>
            </a:r>
          </a:p>
        </p:txBody>
      </p:sp>
      <p:sp>
        <p:nvSpPr>
          <p:cNvPr id="22"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1398984"/>
            <a:ext cx="7818120" cy="13716"/>
          </a:xfrm>
          <a:custGeom>
            <a:avLst/>
            <a:gdLst>
              <a:gd name="csX0" fmla="*/ 0 w 7818120"/>
              <a:gd name="csY0" fmla="*/ 0 h 13716"/>
              <a:gd name="csX1" fmla="*/ 416966 w 7818120"/>
              <a:gd name="csY1" fmla="*/ 0 h 13716"/>
              <a:gd name="csX2" fmla="*/ 1146658 w 7818120"/>
              <a:gd name="csY2" fmla="*/ 0 h 13716"/>
              <a:gd name="csX3" fmla="*/ 1563624 w 7818120"/>
              <a:gd name="csY3" fmla="*/ 0 h 13716"/>
              <a:gd name="csX4" fmla="*/ 2136953 w 7818120"/>
              <a:gd name="csY4" fmla="*/ 0 h 13716"/>
              <a:gd name="csX5" fmla="*/ 2944825 w 7818120"/>
              <a:gd name="csY5" fmla="*/ 0 h 13716"/>
              <a:gd name="csX6" fmla="*/ 3596335 w 7818120"/>
              <a:gd name="csY6" fmla="*/ 0 h 13716"/>
              <a:gd name="csX7" fmla="*/ 4326026 w 7818120"/>
              <a:gd name="csY7" fmla="*/ 0 h 13716"/>
              <a:gd name="csX8" fmla="*/ 4899355 w 7818120"/>
              <a:gd name="csY8" fmla="*/ 0 h 13716"/>
              <a:gd name="csX9" fmla="*/ 5550865 w 7818120"/>
              <a:gd name="csY9" fmla="*/ 0 h 13716"/>
              <a:gd name="csX10" fmla="*/ 6358738 w 7818120"/>
              <a:gd name="csY10" fmla="*/ 0 h 13716"/>
              <a:gd name="csX11" fmla="*/ 6853885 w 7818120"/>
              <a:gd name="csY11" fmla="*/ 0 h 13716"/>
              <a:gd name="csX12" fmla="*/ 7818120 w 7818120"/>
              <a:gd name="csY12" fmla="*/ 0 h 13716"/>
              <a:gd name="csX13" fmla="*/ 7818120 w 7818120"/>
              <a:gd name="csY13" fmla="*/ 13716 h 13716"/>
              <a:gd name="csX14" fmla="*/ 7244791 w 7818120"/>
              <a:gd name="csY14" fmla="*/ 13716 h 13716"/>
              <a:gd name="csX15" fmla="*/ 6827825 w 7818120"/>
              <a:gd name="csY15" fmla="*/ 13716 h 13716"/>
              <a:gd name="csX16" fmla="*/ 6176315 w 7818120"/>
              <a:gd name="csY16" fmla="*/ 13716 h 13716"/>
              <a:gd name="csX17" fmla="*/ 5681167 w 7818120"/>
              <a:gd name="csY17" fmla="*/ 13716 h 13716"/>
              <a:gd name="csX18" fmla="*/ 5029657 w 7818120"/>
              <a:gd name="csY18" fmla="*/ 13716 h 13716"/>
              <a:gd name="csX19" fmla="*/ 4378147 w 7818120"/>
              <a:gd name="csY19" fmla="*/ 13716 h 13716"/>
              <a:gd name="csX20" fmla="*/ 3726637 w 7818120"/>
              <a:gd name="csY20" fmla="*/ 13716 h 13716"/>
              <a:gd name="csX21" fmla="*/ 3075127 w 7818120"/>
              <a:gd name="csY21" fmla="*/ 13716 h 13716"/>
              <a:gd name="csX22" fmla="*/ 2501798 w 7818120"/>
              <a:gd name="csY22" fmla="*/ 13716 h 13716"/>
              <a:gd name="csX23" fmla="*/ 1772107 w 7818120"/>
              <a:gd name="csY23" fmla="*/ 13716 h 13716"/>
              <a:gd name="csX24" fmla="*/ 1120597 w 7818120"/>
              <a:gd name="csY24" fmla="*/ 13716 h 13716"/>
              <a:gd name="csX25" fmla="*/ 0 w 7818120"/>
              <a:gd name="csY25" fmla="*/ 13716 h 13716"/>
              <a:gd name="csX26" fmla="*/ 0 w 7818120"/>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7818120" h="13716" fill="none" extrusionOk="0">
                <a:moveTo>
                  <a:pt x="0" y="0"/>
                </a:moveTo>
                <a:cubicBezTo>
                  <a:pt x="121520" y="-12182"/>
                  <a:pt x="211324" y="18247"/>
                  <a:pt x="416966" y="0"/>
                </a:cubicBezTo>
                <a:cubicBezTo>
                  <a:pt x="622608" y="-18247"/>
                  <a:pt x="891241" y="-13744"/>
                  <a:pt x="1146658" y="0"/>
                </a:cubicBezTo>
                <a:cubicBezTo>
                  <a:pt x="1402075" y="13744"/>
                  <a:pt x="1378880" y="-8543"/>
                  <a:pt x="1563624" y="0"/>
                </a:cubicBezTo>
                <a:cubicBezTo>
                  <a:pt x="1748368" y="8543"/>
                  <a:pt x="1972300" y="7443"/>
                  <a:pt x="2136953" y="0"/>
                </a:cubicBezTo>
                <a:cubicBezTo>
                  <a:pt x="2301606" y="-7443"/>
                  <a:pt x="2679634" y="12382"/>
                  <a:pt x="2944825" y="0"/>
                </a:cubicBezTo>
                <a:cubicBezTo>
                  <a:pt x="3210016" y="-12382"/>
                  <a:pt x="3409232" y="17967"/>
                  <a:pt x="3596335" y="0"/>
                </a:cubicBezTo>
                <a:cubicBezTo>
                  <a:pt x="3783438" y="-17967"/>
                  <a:pt x="4002523" y="-28578"/>
                  <a:pt x="4326026" y="0"/>
                </a:cubicBezTo>
                <a:cubicBezTo>
                  <a:pt x="4649529" y="28578"/>
                  <a:pt x="4777384" y="-3624"/>
                  <a:pt x="4899355" y="0"/>
                </a:cubicBezTo>
                <a:cubicBezTo>
                  <a:pt x="5021326" y="3624"/>
                  <a:pt x="5317653" y="1281"/>
                  <a:pt x="5550865" y="0"/>
                </a:cubicBezTo>
                <a:cubicBezTo>
                  <a:pt x="5784077" y="-1281"/>
                  <a:pt x="6142956" y="-39637"/>
                  <a:pt x="6358738" y="0"/>
                </a:cubicBezTo>
                <a:cubicBezTo>
                  <a:pt x="6574520" y="39637"/>
                  <a:pt x="6724785" y="-4460"/>
                  <a:pt x="6853885" y="0"/>
                </a:cubicBezTo>
                <a:cubicBezTo>
                  <a:pt x="6982985" y="4460"/>
                  <a:pt x="7403044" y="-1955"/>
                  <a:pt x="7818120" y="0"/>
                </a:cubicBezTo>
                <a:cubicBezTo>
                  <a:pt x="7818217" y="2784"/>
                  <a:pt x="7818136" y="9558"/>
                  <a:pt x="7818120" y="13716"/>
                </a:cubicBezTo>
                <a:cubicBezTo>
                  <a:pt x="7698847" y="-7839"/>
                  <a:pt x="7390924" y="18407"/>
                  <a:pt x="7244791" y="13716"/>
                </a:cubicBezTo>
                <a:cubicBezTo>
                  <a:pt x="7098658" y="9025"/>
                  <a:pt x="6952735" y="24785"/>
                  <a:pt x="6827825" y="13716"/>
                </a:cubicBezTo>
                <a:cubicBezTo>
                  <a:pt x="6702915" y="2647"/>
                  <a:pt x="6338661" y="29958"/>
                  <a:pt x="6176315" y="13716"/>
                </a:cubicBezTo>
                <a:cubicBezTo>
                  <a:pt x="6013969" y="-2526"/>
                  <a:pt x="5850602" y="1790"/>
                  <a:pt x="5681167" y="13716"/>
                </a:cubicBezTo>
                <a:cubicBezTo>
                  <a:pt x="5511732" y="25642"/>
                  <a:pt x="5312143" y="-4154"/>
                  <a:pt x="5029657" y="13716"/>
                </a:cubicBezTo>
                <a:cubicBezTo>
                  <a:pt x="4747171" y="31586"/>
                  <a:pt x="4655062" y="26168"/>
                  <a:pt x="4378147" y="13716"/>
                </a:cubicBezTo>
                <a:cubicBezTo>
                  <a:pt x="4101232" y="1265"/>
                  <a:pt x="4037646" y="40134"/>
                  <a:pt x="3726637" y="13716"/>
                </a:cubicBezTo>
                <a:cubicBezTo>
                  <a:pt x="3415628" y="-12702"/>
                  <a:pt x="3321756" y="40935"/>
                  <a:pt x="3075127" y="13716"/>
                </a:cubicBezTo>
                <a:cubicBezTo>
                  <a:pt x="2828498" y="-13503"/>
                  <a:pt x="2684733" y="10281"/>
                  <a:pt x="2501798" y="13716"/>
                </a:cubicBezTo>
                <a:cubicBezTo>
                  <a:pt x="2318863" y="17151"/>
                  <a:pt x="2121844" y="-17585"/>
                  <a:pt x="1772107" y="13716"/>
                </a:cubicBezTo>
                <a:cubicBezTo>
                  <a:pt x="1422370" y="45017"/>
                  <a:pt x="1431548" y="27094"/>
                  <a:pt x="1120597" y="13716"/>
                </a:cubicBezTo>
                <a:cubicBezTo>
                  <a:pt x="809646" y="339"/>
                  <a:pt x="246393" y="51668"/>
                  <a:pt x="0" y="13716"/>
                </a:cubicBezTo>
                <a:cubicBezTo>
                  <a:pt x="-100" y="9589"/>
                  <a:pt x="468" y="2983"/>
                  <a:pt x="0" y="0"/>
                </a:cubicBezTo>
                <a:close/>
              </a:path>
              <a:path w="7818120" h="13716" stroke="0" extrusionOk="0">
                <a:moveTo>
                  <a:pt x="0" y="0"/>
                </a:moveTo>
                <a:cubicBezTo>
                  <a:pt x="177487" y="-4302"/>
                  <a:pt x="287499" y="4997"/>
                  <a:pt x="573329" y="0"/>
                </a:cubicBezTo>
                <a:cubicBezTo>
                  <a:pt x="859159" y="-4997"/>
                  <a:pt x="821965" y="-336"/>
                  <a:pt x="990295" y="0"/>
                </a:cubicBezTo>
                <a:cubicBezTo>
                  <a:pt x="1158625" y="336"/>
                  <a:pt x="1587918" y="-4681"/>
                  <a:pt x="1798168" y="0"/>
                </a:cubicBezTo>
                <a:cubicBezTo>
                  <a:pt x="2008418" y="4681"/>
                  <a:pt x="2088841" y="-2754"/>
                  <a:pt x="2371496" y="0"/>
                </a:cubicBezTo>
                <a:cubicBezTo>
                  <a:pt x="2654151" y="2754"/>
                  <a:pt x="2701462" y="-24976"/>
                  <a:pt x="2944825" y="0"/>
                </a:cubicBezTo>
                <a:cubicBezTo>
                  <a:pt x="3188188" y="24976"/>
                  <a:pt x="3511636" y="25407"/>
                  <a:pt x="3752698" y="0"/>
                </a:cubicBezTo>
                <a:cubicBezTo>
                  <a:pt x="3993760" y="-25407"/>
                  <a:pt x="4107153" y="6432"/>
                  <a:pt x="4247845" y="0"/>
                </a:cubicBezTo>
                <a:cubicBezTo>
                  <a:pt x="4388537" y="-6432"/>
                  <a:pt x="4835598" y="-5108"/>
                  <a:pt x="5055718" y="0"/>
                </a:cubicBezTo>
                <a:cubicBezTo>
                  <a:pt x="5275838" y="5108"/>
                  <a:pt x="5461006" y="-24536"/>
                  <a:pt x="5863590" y="0"/>
                </a:cubicBezTo>
                <a:cubicBezTo>
                  <a:pt x="6266174" y="24536"/>
                  <a:pt x="6355549" y="-19657"/>
                  <a:pt x="6515100" y="0"/>
                </a:cubicBezTo>
                <a:cubicBezTo>
                  <a:pt x="6674651" y="19657"/>
                  <a:pt x="7275423" y="-57462"/>
                  <a:pt x="7818120" y="0"/>
                </a:cubicBezTo>
                <a:cubicBezTo>
                  <a:pt x="7817446" y="5682"/>
                  <a:pt x="7817517" y="9439"/>
                  <a:pt x="7818120" y="13716"/>
                </a:cubicBezTo>
                <a:cubicBezTo>
                  <a:pt x="7610240" y="34"/>
                  <a:pt x="7521789" y="3149"/>
                  <a:pt x="7401154" y="13716"/>
                </a:cubicBezTo>
                <a:cubicBezTo>
                  <a:pt x="7280519" y="24283"/>
                  <a:pt x="6930719" y="-347"/>
                  <a:pt x="6593281" y="13716"/>
                </a:cubicBezTo>
                <a:cubicBezTo>
                  <a:pt x="6255843" y="27779"/>
                  <a:pt x="6286682" y="-3410"/>
                  <a:pt x="6098134" y="13716"/>
                </a:cubicBezTo>
                <a:cubicBezTo>
                  <a:pt x="5909586" y="30842"/>
                  <a:pt x="5602789" y="44024"/>
                  <a:pt x="5446624" y="13716"/>
                </a:cubicBezTo>
                <a:cubicBezTo>
                  <a:pt x="5290459" y="-16592"/>
                  <a:pt x="4917039" y="17388"/>
                  <a:pt x="4638751" y="13716"/>
                </a:cubicBezTo>
                <a:cubicBezTo>
                  <a:pt x="4360463" y="10044"/>
                  <a:pt x="4304690" y="878"/>
                  <a:pt x="3987241" y="13716"/>
                </a:cubicBezTo>
                <a:cubicBezTo>
                  <a:pt x="3669792" y="26555"/>
                  <a:pt x="3758742" y="27979"/>
                  <a:pt x="3570275" y="13716"/>
                </a:cubicBezTo>
                <a:cubicBezTo>
                  <a:pt x="3381808" y="-547"/>
                  <a:pt x="3267153" y="31628"/>
                  <a:pt x="3075127" y="13716"/>
                </a:cubicBezTo>
                <a:cubicBezTo>
                  <a:pt x="2883101" y="-4196"/>
                  <a:pt x="2665825" y="6401"/>
                  <a:pt x="2267255" y="13716"/>
                </a:cubicBezTo>
                <a:cubicBezTo>
                  <a:pt x="1868685" y="21031"/>
                  <a:pt x="1884698" y="23838"/>
                  <a:pt x="1615745" y="13716"/>
                </a:cubicBezTo>
                <a:cubicBezTo>
                  <a:pt x="1346792" y="3595"/>
                  <a:pt x="1320952" y="5858"/>
                  <a:pt x="1120597" y="13716"/>
                </a:cubicBezTo>
                <a:cubicBezTo>
                  <a:pt x="920242" y="21574"/>
                  <a:pt x="556507" y="46218"/>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210B6B3-5A58-325D-BB0C-4A949B62E248}"/>
              </a:ext>
            </a:extLst>
          </p:cNvPr>
          <p:cNvGraphicFramePr>
            <a:graphicFrameLocks noGrp="1"/>
          </p:cNvGraphicFramePr>
          <p:nvPr>
            <p:ph idx="1"/>
            <p:extLst>
              <p:ext uri="{D42A27DB-BD31-4B8C-83A1-F6EECF244321}">
                <p14:modId xmlns:p14="http://schemas.microsoft.com/office/powerpoint/2010/main" val="1731499162"/>
              </p:ext>
            </p:extLst>
          </p:nvPr>
        </p:nvGraphicFramePr>
        <p:xfrm>
          <a:off x="628650" y="1671065"/>
          <a:ext cx="7886700" cy="2961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Rounded Corners 5">
            <a:extLst>
              <a:ext uri="{FF2B5EF4-FFF2-40B4-BE49-F238E27FC236}">
                <a16:creationId xmlns:a16="http://schemas.microsoft.com/office/drawing/2014/main" id="{E430CEEA-55F5-7C17-1D07-B3E1041BD1D0}"/>
              </a:ext>
            </a:extLst>
          </p:cNvPr>
          <p:cNvSpPr/>
          <p:nvPr/>
        </p:nvSpPr>
        <p:spPr>
          <a:xfrm>
            <a:off x="628650" y="1671065"/>
            <a:ext cx="2218722" cy="2961657"/>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'n </a:t>
            </a:r>
            <a:r>
              <a:rPr lang="nl-NL" b="1" dirty="0">
                <a:solidFill>
                  <a:schemeClr val="tx1"/>
                </a:solidFill>
              </a:rPr>
              <a:t>Menseregte-skending</a:t>
            </a:r>
            <a:r>
              <a:rPr lang="nl-NL" dirty="0">
                <a:solidFill>
                  <a:schemeClr val="tx1"/>
                </a:solidFill>
              </a:rPr>
              <a:t> gebeur wanneer 'n persoon, groep of regering iemand ignoreer, ontken of keer om hul regte te geniet.</a:t>
            </a:r>
            <a:endParaRPr lang="af-ZA" dirty="0">
              <a:solidFill>
                <a:schemeClr val="tx1"/>
              </a:solidFill>
            </a:endParaRPr>
          </a:p>
        </p:txBody>
      </p:sp>
      <p:sp>
        <p:nvSpPr>
          <p:cNvPr id="7" name="Rectangle: Rounded Corners 6">
            <a:extLst>
              <a:ext uri="{FF2B5EF4-FFF2-40B4-BE49-F238E27FC236}">
                <a16:creationId xmlns:a16="http://schemas.microsoft.com/office/drawing/2014/main" id="{639F8DB4-1251-5853-16B0-1E8BF0EE128F}"/>
              </a:ext>
            </a:extLst>
          </p:cNvPr>
          <p:cNvSpPr/>
          <p:nvPr/>
        </p:nvSpPr>
        <p:spPr>
          <a:xfrm>
            <a:off x="6296630" y="1671065"/>
            <a:ext cx="2218722" cy="2961657"/>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solidFill>
                  <a:schemeClr val="tx1"/>
                </a:solidFill>
              </a:rPr>
              <a:t>Klasbespreking:</a:t>
            </a:r>
            <a:br>
              <a:rPr lang="nl-NL" b="1" dirty="0">
                <a:solidFill>
                  <a:schemeClr val="tx1"/>
                </a:solidFill>
              </a:rPr>
            </a:br>
            <a:r>
              <a:rPr lang="nl-NL" dirty="0">
                <a:solidFill>
                  <a:schemeClr val="tx1"/>
                </a:solidFill>
              </a:rPr>
              <a:t>Kan jy aan voorbeelde dink uit die nuus, sosiale media of jou gemeenskap?</a:t>
            </a:r>
            <a:endParaRPr lang="af-ZA" dirty="0">
              <a:solidFill>
                <a:schemeClr val="tx1"/>
              </a:solidFill>
            </a:endParaRPr>
          </a:p>
        </p:txBody>
      </p:sp>
      <p:pic>
        <p:nvPicPr>
          <p:cNvPr id="8" name="Picture 7">
            <a:extLst>
              <a:ext uri="{FF2B5EF4-FFF2-40B4-BE49-F238E27FC236}">
                <a16:creationId xmlns:a16="http://schemas.microsoft.com/office/drawing/2014/main" id="{7ED32013-F45F-369F-422E-9059570801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051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4DDDEA-4B8E-70D8-42F7-CBA38E46F1AB}"/>
              </a:ext>
            </a:extLst>
          </p:cNvPr>
          <p:cNvSpPr>
            <a:spLocks noGrp="1"/>
          </p:cNvSpPr>
          <p:nvPr>
            <p:ph type="title"/>
          </p:nvPr>
        </p:nvSpPr>
        <p:spPr>
          <a:xfrm>
            <a:off x="480060" y="244026"/>
            <a:ext cx="3276451" cy="1467631"/>
          </a:xfrm>
        </p:spPr>
        <p:txBody>
          <a:bodyPr anchor="b">
            <a:normAutofit/>
          </a:bodyPr>
          <a:lstStyle/>
          <a:p>
            <a:r>
              <a:rPr lang="af-ZA" sz="4100" dirty="0"/>
              <a:t>Reaksie op ongeregtigheid</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1940245"/>
            <a:ext cx="2606040" cy="13716"/>
          </a:xfrm>
          <a:custGeom>
            <a:avLst/>
            <a:gdLst>
              <a:gd name="csX0" fmla="*/ 0 w 2606040"/>
              <a:gd name="csY0" fmla="*/ 0 h 13716"/>
              <a:gd name="csX1" fmla="*/ 625450 w 2606040"/>
              <a:gd name="csY1" fmla="*/ 0 h 13716"/>
              <a:gd name="csX2" fmla="*/ 1224839 w 2606040"/>
              <a:gd name="csY2" fmla="*/ 0 h 13716"/>
              <a:gd name="csX3" fmla="*/ 1824228 w 2606040"/>
              <a:gd name="csY3" fmla="*/ 0 h 13716"/>
              <a:gd name="csX4" fmla="*/ 2606040 w 2606040"/>
              <a:gd name="csY4" fmla="*/ 0 h 13716"/>
              <a:gd name="csX5" fmla="*/ 2606040 w 2606040"/>
              <a:gd name="csY5" fmla="*/ 13716 h 13716"/>
              <a:gd name="csX6" fmla="*/ 1902409 w 2606040"/>
              <a:gd name="csY6" fmla="*/ 13716 h 13716"/>
              <a:gd name="csX7" fmla="*/ 1276960 w 2606040"/>
              <a:gd name="csY7" fmla="*/ 13716 h 13716"/>
              <a:gd name="csX8" fmla="*/ 677570 w 2606040"/>
              <a:gd name="csY8" fmla="*/ 13716 h 13716"/>
              <a:gd name="csX9" fmla="*/ 0 w 2606040"/>
              <a:gd name="csY9" fmla="*/ 13716 h 13716"/>
              <a:gd name="csX10" fmla="*/ 0 w 2606040"/>
              <a:gd name="csY10"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06040" h="13716"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690" y="5728"/>
                  <a:pt x="2605650" y="7624"/>
                  <a:pt x="2606040" y="13716"/>
                </a:cubicBezTo>
                <a:cubicBezTo>
                  <a:pt x="2256758" y="26838"/>
                  <a:pt x="2173673" y="-17450"/>
                  <a:pt x="1902409" y="13716"/>
                </a:cubicBezTo>
                <a:cubicBezTo>
                  <a:pt x="1631145" y="44882"/>
                  <a:pt x="1461378" y="894"/>
                  <a:pt x="1276960" y="13716"/>
                </a:cubicBezTo>
                <a:cubicBezTo>
                  <a:pt x="1092542" y="26538"/>
                  <a:pt x="890442" y="8641"/>
                  <a:pt x="677570" y="13716"/>
                </a:cubicBezTo>
                <a:cubicBezTo>
                  <a:pt x="464698" y="18792"/>
                  <a:pt x="187648" y="31265"/>
                  <a:pt x="0" y="13716"/>
                </a:cubicBezTo>
                <a:cubicBezTo>
                  <a:pt x="-302" y="10335"/>
                  <a:pt x="417" y="4724"/>
                  <a:pt x="0" y="0"/>
                </a:cubicBezTo>
                <a:close/>
              </a:path>
              <a:path w="2606040" h="13716"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6569" y="5071"/>
                  <a:pt x="2606315" y="7437"/>
                  <a:pt x="2606040" y="13716"/>
                </a:cubicBezTo>
                <a:cubicBezTo>
                  <a:pt x="2393024" y="-2332"/>
                  <a:pt x="2191161" y="34687"/>
                  <a:pt x="1980590" y="13716"/>
                </a:cubicBezTo>
                <a:cubicBezTo>
                  <a:pt x="1770019" y="-7255"/>
                  <a:pt x="1476440" y="31542"/>
                  <a:pt x="1276960" y="13716"/>
                </a:cubicBezTo>
                <a:cubicBezTo>
                  <a:pt x="1077480" y="-4110"/>
                  <a:pt x="880988" y="37553"/>
                  <a:pt x="651510" y="13716"/>
                </a:cubicBezTo>
                <a:cubicBezTo>
                  <a:pt x="422032" y="-10121"/>
                  <a:pt x="130744" y="-6519"/>
                  <a:pt x="0" y="13716"/>
                </a:cubicBezTo>
                <a:cubicBezTo>
                  <a:pt x="198" y="8947"/>
                  <a:pt x="304" y="520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DA67533-91FE-7C3C-D494-90D4767E6717}"/>
              </a:ext>
            </a:extLst>
          </p:cNvPr>
          <p:cNvSpPr>
            <a:spLocks noGrp="1"/>
          </p:cNvSpPr>
          <p:nvPr>
            <p:ph idx="1"/>
          </p:nvPr>
        </p:nvSpPr>
        <p:spPr>
          <a:xfrm>
            <a:off x="480060" y="2154674"/>
            <a:ext cx="3182691" cy="2490501"/>
          </a:xfrm>
        </p:spPr>
        <p:txBody>
          <a:bodyPr>
            <a:normAutofit/>
          </a:bodyPr>
          <a:lstStyle/>
          <a:p>
            <a:r>
              <a:rPr lang="nl-NL" sz="1700" dirty="0"/>
              <a:t>Menseregteskendings moenie geïgnoreer word nie.</a:t>
            </a:r>
          </a:p>
          <a:p>
            <a:r>
              <a:rPr lang="nl-NL" sz="1700" dirty="0"/>
              <a:t>Mense kan teen onreg opstaan deur uit te praat, op te tree of diegene wat geraak word, te help.</a:t>
            </a:r>
            <a:endParaRPr lang="af-ZA" sz="1700" dirty="0"/>
          </a:p>
        </p:txBody>
      </p:sp>
      <p:pic>
        <p:nvPicPr>
          <p:cNvPr id="5" name="Picture 4">
            <a:extLst>
              <a:ext uri="{FF2B5EF4-FFF2-40B4-BE49-F238E27FC236}">
                <a16:creationId xmlns:a16="http://schemas.microsoft.com/office/drawing/2014/main" id="{9ECC6C9B-B8E7-0A98-3E40-B440B62B8AAD}"/>
              </a:ext>
            </a:extLst>
          </p:cNvPr>
          <p:cNvPicPr>
            <a:picLocks noChangeAspect="1"/>
          </p:cNvPicPr>
          <p:nvPr/>
        </p:nvPicPr>
        <p:blipFill>
          <a:blip r:embed="rId3"/>
          <a:srcRect l="20401" r="12647"/>
          <a:stretch>
            <a:fillRect/>
          </a:stretch>
        </p:blipFill>
        <p:spPr>
          <a:xfrm>
            <a:off x="3983776" y="10"/>
            <a:ext cx="5159081" cy="51434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Rectangle: Rounded Corners 5">
            <a:extLst>
              <a:ext uri="{FF2B5EF4-FFF2-40B4-BE49-F238E27FC236}">
                <a16:creationId xmlns:a16="http://schemas.microsoft.com/office/drawing/2014/main" id="{31D748CE-F481-0F22-4A23-2AEBBCD808ED}"/>
              </a:ext>
            </a:extLst>
          </p:cNvPr>
          <p:cNvSpPr/>
          <p:nvPr/>
        </p:nvSpPr>
        <p:spPr>
          <a:xfrm>
            <a:off x="480060" y="3822348"/>
            <a:ext cx="5429252" cy="102354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f-ZA" b="1" dirty="0">
                <a:solidFill>
                  <a:schemeClr val="tx1"/>
                </a:solidFill>
              </a:rPr>
              <a:t>Dink aan die voglende:</a:t>
            </a:r>
          </a:p>
          <a:p>
            <a:pPr algn="ctr"/>
            <a:r>
              <a:rPr lang="nl-NL" dirty="0">
                <a:solidFill>
                  <a:schemeClr val="tx1"/>
                </a:solidFill>
              </a:rPr>
              <a:t>Wat kan mense doen as iemand se regte geskend word?</a:t>
            </a:r>
            <a:endParaRPr lang="af-ZA" dirty="0">
              <a:solidFill>
                <a:schemeClr val="tx1"/>
              </a:solidFill>
            </a:endParaRPr>
          </a:p>
        </p:txBody>
      </p:sp>
      <p:pic>
        <p:nvPicPr>
          <p:cNvPr id="7" name="Picture 6">
            <a:extLst>
              <a:ext uri="{FF2B5EF4-FFF2-40B4-BE49-F238E27FC236}">
                <a16:creationId xmlns:a16="http://schemas.microsoft.com/office/drawing/2014/main" id="{A5C4DCF4-25B9-35B6-BD38-4C7BB8D519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709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ED05CAD-A865-46DA-216E-DA5AD4810F36}"/>
              </a:ext>
            </a:extLst>
          </p:cNvPr>
          <p:cNvSpPr>
            <a:spLocks noGrp="1"/>
          </p:cNvSpPr>
          <p:nvPr>
            <p:ph type="title"/>
          </p:nvPr>
        </p:nvSpPr>
        <p:spPr>
          <a:xfrm>
            <a:off x="1028697" y="261648"/>
            <a:ext cx="7533018" cy="658297"/>
          </a:xfrm>
        </p:spPr>
        <p:txBody>
          <a:bodyPr anchor="ctr">
            <a:normAutofit/>
          </a:bodyPr>
          <a:lstStyle/>
          <a:p>
            <a:r>
              <a:rPr lang="af-ZA" sz="3000" dirty="0">
                <a:solidFill>
                  <a:srgbClr val="FFFFFF"/>
                </a:solidFill>
              </a:rPr>
              <a:t>Wat is 'n teenstrategie?</a:t>
            </a:r>
          </a:p>
        </p:txBody>
      </p:sp>
      <p:graphicFrame>
        <p:nvGraphicFramePr>
          <p:cNvPr id="12" name="Content Placeholder 2">
            <a:extLst>
              <a:ext uri="{FF2B5EF4-FFF2-40B4-BE49-F238E27FC236}">
                <a16:creationId xmlns:a16="http://schemas.microsoft.com/office/drawing/2014/main" id="{FD5A5C04-DF7E-6AEF-DD20-C1C43E2217CC}"/>
              </a:ext>
            </a:extLst>
          </p:cNvPr>
          <p:cNvGraphicFramePr>
            <a:graphicFrameLocks noGrp="1"/>
          </p:cNvGraphicFramePr>
          <p:nvPr>
            <p:ph idx="1"/>
            <p:extLst>
              <p:ext uri="{D42A27DB-BD31-4B8C-83A1-F6EECF244321}">
                <p14:modId xmlns:p14="http://schemas.microsoft.com/office/powerpoint/2010/main" val="30445606"/>
              </p:ext>
            </p:extLst>
          </p:nvPr>
        </p:nvGraphicFramePr>
        <p:xfrm>
          <a:off x="483042" y="1584434"/>
          <a:ext cx="819587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47EB24A3-5AC3-6499-7096-CD2EA0FC470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2592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3834B9-4649-E021-9776-718DA848FA0A}"/>
              </a:ext>
            </a:extLst>
          </p:cNvPr>
          <p:cNvPicPr>
            <a:picLocks noChangeAspect="1"/>
          </p:cNvPicPr>
          <p:nvPr/>
        </p:nvPicPr>
        <p:blipFill>
          <a:blip r:embed="rId3"/>
          <a:srcRect t="-20045" b="20045"/>
          <a:stretch>
            <a:fillRect/>
          </a:stretch>
        </p:blipFill>
        <p:spPr>
          <a:xfrm>
            <a:off x="1" y="0"/>
            <a:ext cx="9144000" cy="5143500"/>
          </a:xfrm>
          <a:prstGeom prst="rect">
            <a:avLst/>
          </a:prstGeom>
        </p:spPr>
      </p:pic>
      <p:sp>
        <p:nvSpPr>
          <p:cNvPr id="2" name="Title 1">
            <a:extLst>
              <a:ext uri="{FF2B5EF4-FFF2-40B4-BE49-F238E27FC236}">
                <a16:creationId xmlns:a16="http://schemas.microsoft.com/office/drawing/2014/main" id="{A692F53C-63BF-D1F8-8E30-C155D76D3378}"/>
              </a:ext>
            </a:extLst>
          </p:cNvPr>
          <p:cNvSpPr>
            <a:spLocks noGrp="1"/>
          </p:cNvSpPr>
          <p:nvPr>
            <p:ph type="title"/>
          </p:nvPr>
        </p:nvSpPr>
        <p:spPr/>
        <p:txBody>
          <a:bodyPr>
            <a:normAutofit/>
          </a:bodyPr>
          <a:lstStyle/>
          <a:p>
            <a:r>
              <a:rPr lang="af-ZA" b="1" dirty="0"/>
              <a:t>Bewustheid en opvoeding</a:t>
            </a:r>
            <a:endParaRPr lang="af-ZA" dirty="0"/>
          </a:p>
        </p:txBody>
      </p:sp>
      <p:sp>
        <p:nvSpPr>
          <p:cNvPr id="5" name="Rectangle: Rounded Corners 4">
            <a:extLst>
              <a:ext uri="{FF2B5EF4-FFF2-40B4-BE49-F238E27FC236}">
                <a16:creationId xmlns:a16="http://schemas.microsoft.com/office/drawing/2014/main" id="{A5BDC43A-1444-F567-59A6-8C2C9632CB5C}"/>
              </a:ext>
            </a:extLst>
          </p:cNvPr>
          <p:cNvSpPr/>
          <p:nvPr/>
        </p:nvSpPr>
        <p:spPr>
          <a:xfrm>
            <a:off x="628651" y="1030090"/>
            <a:ext cx="7886699" cy="102354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Opvoedkundige veldtogte leer mense wat hulle volgens die wet geregtig is.</a:t>
            </a:r>
            <a:endParaRPr lang="af-ZA" dirty="0">
              <a:solidFill>
                <a:schemeClr val="tx1"/>
              </a:solidFill>
            </a:endParaRPr>
          </a:p>
        </p:txBody>
      </p:sp>
      <p:pic>
        <p:nvPicPr>
          <p:cNvPr id="6" name="Picture 5">
            <a:extLst>
              <a:ext uri="{FF2B5EF4-FFF2-40B4-BE49-F238E27FC236}">
                <a16:creationId xmlns:a16="http://schemas.microsoft.com/office/drawing/2014/main" id="{37BE0FC1-F6E4-1624-A3B9-5D96B17C8D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820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Rectangle 31">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1" y="1057559"/>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53C7D9-3BF3-4C58-BC1A-8015F2926A37}"/>
              </a:ext>
            </a:extLst>
          </p:cNvPr>
          <p:cNvSpPr>
            <a:spLocks noGrp="1"/>
          </p:cNvSpPr>
          <p:nvPr>
            <p:ph type="title"/>
          </p:nvPr>
        </p:nvSpPr>
        <p:spPr>
          <a:xfrm>
            <a:off x="184828" y="1262817"/>
            <a:ext cx="2659575" cy="1797269"/>
          </a:xfrm>
        </p:spPr>
        <p:txBody>
          <a:bodyPr anchor="b">
            <a:normAutofit/>
          </a:bodyPr>
          <a:lstStyle/>
          <a:p>
            <a:pPr algn="r"/>
            <a:r>
              <a:rPr lang="af-ZA" sz="3000" b="1" dirty="0">
                <a:solidFill>
                  <a:srgbClr val="FFFFFF"/>
                </a:solidFill>
              </a:rPr>
              <a:t>Regstappe en verslagdoening</a:t>
            </a:r>
            <a:endParaRPr lang="af-ZA" sz="3000" dirty="0">
              <a:solidFill>
                <a:srgbClr val="FFFFFF"/>
              </a:solidFill>
            </a:endParaRPr>
          </a:p>
        </p:txBody>
      </p:sp>
      <p:graphicFrame>
        <p:nvGraphicFramePr>
          <p:cNvPr id="33" name="Content Placeholder 2">
            <a:extLst>
              <a:ext uri="{FF2B5EF4-FFF2-40B4-BE49-F238E27FC236}">
                <a16:creationId xmlns:a16="http://schemas.microsoft.com/office/drawing/2014/main" id="{13345A3F-4B4F-D9D8-776E-9F152FA08FB3}"/>
              </a:ext>
            </a:extLst>
          </p:cNvPr>
          <p:cNvGraphicFramePr>
            <a:graphicFrameLocks noGrp="1"/>
          </p:cNvGraphicFramePr>
          <p:nvPr>
            <p:ph idx="1"/>
            <p:extLst>
              <p:ext uri="{D42A27DB-BD31-4B8C-83A1-F6EECF244321}">
                <p14:modId xmlns:p14="http://schemas.microsoft.com/office/powerpoint/2010/main" val="3271903055"/>
              </p:ext>
            </p:extLst>
          </p:nvPr>
        </p:nvGraphicFramePr>
        <p:xfrm>
          <a:off x="3678789" y="562830"/>
          <a:ext cx="5000124" cy="409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FBD7A462-B330-1E3F-1802-27651636B3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6283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A12FD6-C406-472B-3257-A309CE9CB9B2}"/>
              </a:ext>
            </a:extLst>
          </p:cNvPr>
          <p:cNvSpPr>
            <a:spLocks noGrp="1"/>
          </p:cNvSpPr>
          <p:nvPr>
            <p:ph type="title"/>
          </p:nvPr>
        </p:nvSpPr>
        <p:spPr>
          <a:xfrm>
            <a:off x="1028697" y="261648"/>
            <a:ext cx="7533018" cy="658297"/>
          </a:xfrm>
        </p:spPr>
        <p:txBody>
          <a:bodyPr anchor="ctr">
            <a:normAutofit/>
          </a:bodyPr>
          <a:lstStyle/>
          <a:p>
            <a:r>
              <a:rPr lang="af-ZA" sz="3000" b="1" dirty="0">
                <a:solidFill>
                  <a:srgbClr val="FFFFFF"/>
                </a:solidFill>
              </a:rPr>
              <a:t>Die rol van NRO's</a:t>
            </a:r>
            <a:endParaRPr lang="af-ZA" sz="3000" dirty="0">
              <a:solidFill>
                <a:srgbClr val="FFFFFF"/>
              </a:solidFill>
            </a:endParaRPr>
          </a:p>
        </p:txBody>
      </p:sp>
      <p:graphicFrame>
        <p:nvGraphicFramePr>
          <p:cNvPr id="5" name="Content Placeholder 2">
            <a:extLst>
              <a:ext uri="{FF2B5EF4-FFF2-40B4-BE49-F238E27FC236}">
                <a16:creationId xmlns:a16="http://schemas.microsoft.com/office/drawing/2014/main" id="{C29F179A-071A-B08D-AFB5-1E3912A32D18}"/>
              </a:ext>
            </a:extLst>
          </p:cNvPr>
          <p:cNvGraphicFramePr>
            <a:graphicFrameLocks noGrp="1"/>
          </p:cNvGraphicFramePr>
          <p:nvPr>
            <p:ph idx="1"/>
            <p:extLst>
              <p:ext uri="{D42A27DB-BD31-4B8C-83A1-F6EECF244321}">
                <p14:modId xmlns:p14="http://schemas.microsoft.com/office/powerpoint/2010/main" val="1952360423"/>
              </p:ext>
            </p:extLst>
          </p:nvPr>
        </p:nvGraphicFramePr>
        <p:xfrm>
          <a:off x="-2196496" y="1271764"/>
          <a:ext cx="9054497" cy="37822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5C9C0139-CCF2-54D4-3058-31497E95CC88}"/>
              </a:ext>
            </a:extLst>
          </p:cNvPr>
          <p:cNvPicPr>
            <a:picLocks noChangeAspect="1"/>
          </p:cNvPicPr>
          <p:nvPr/>
        </p:nvPicPr>
        <p:blipFill>
          <a:blip r:embed="rId8"/>
          <a:srcRect r="47421" b="18967"/>
          <a:stretch>
            <a:fillRect/>
          </a:stretch>
        </p:blipFill>
        <p:spPr>
          <a:xfrm>
            <a:off x="4572001" y="1181593"/>
            <a:ext cx="4572000" cy="3961907"/>
          </a:xfrm>
          <a:prstGeom prst="rect">
            <a:avLst/>
          </a:prstGeom>
        </p:spPr>
      </p:pic>
      <p:sp>
        <p:nvSpPr>
          <p:cNvPr id="7" name="Rectangle 6">
            <a:extLst>
              <a:ext uri="{FF2B5EF4-FFF2-40B4-BE49-F238E27FC236}">
                <a16:creationId xmlns:a16="http://schemas.microsoft.com/office/drawing/2014/main" id="{FD84EC0E-F06E-2818-CFED-77E639F9BB13}"/>
              </a:ext>
            </a:extLst>
          </p:cNvPr>
          <p:cNvSpPr/>
          <p:nvPr/>
        </p:nvSpPr>
        <p:spPr>
          <a:xfrm>
            <a:off x="4572001" y="3961907"/>
            <a:ext cx="4572000" cy="772139"/>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solidFill>
                  <a:schemeClr val="tx1"/>
                </a:solidFill>
              </a:rPr>
              <a:t>Kyk: </a:t>
            </a:r>
            <a:r>
              <a:rPr lang="en-ZA" b="1" dirty="0">
                <a:solidFill>
                  <a:schemeClr val="tx1"/>
                </a:solidFill>
              </a:rPr>
              <a:t>What is Human Rights Watch?</a:t>
            </a:r>
            <a:endParaRPr lang="af-ZA" dirty="0">
              <a:solidFill>
                <a:schemeClr val="tx1"/>
              </a:solidFill>
            </a:endParaRPr>
          </a:p>
          <a:p>
            <a:pPr algn="ctr"/>
            <a:r>
              <a:rPr lang="af-ZA" u="sng" dirty="0">
                <a:hlinkClick r:id="rId9"/>
              </a:rPr>
              <a:t>bit.ly/</a:t>
            </a:r>
            <a:r>
              <a:rPr lang="af-ZA" u="sng" dirty="0" err="1">
                <a:hlinkClick r:id="rId9"/>
              </a:rPr>
              <a:t>4uGocJD</a:t>
            </a:r>
            <a:r>
              <a:rPr lang="en-ZA" dirty="0"/>
              <a:t> </a:t>
            </a:r>
            <a:r>
              <a:rPr lang="en-ZA" dirty="0">
                <a:solidFill>
                  <a:schemeClr val="tx1"/>
                </a:solidFill>
              </a:rPr>
              <a:t>(2 min 24 </a:t>
            </a:r>
            <a:r>
              <a:rPr lang="en-ZA" dirty="0" err="1">
                <a:solidFill>
                  <a:schemeClr val="tx1"/>
                </a:solidFill>
              </a:rPr>
              <a:t>sek</a:t>
            </a:r>
            <a:r>
              <a:rPr lang="en-ZA" dirty="0">
                <a:solidFill>
                  <a:schemeClr val="tx1"/>
                </a:solidFill>
              </a:rPr>
              <a:t>)</a:t>
            </a:r>
            <a:endParaRPr lang="af-ZA" dirty="0">
              <a:solidFill>
                <a:schemeClr val="tx1"/>
              </a:solidFill>
            </a:endParaRPr>
          </a:p>
        </p:txBody>
      </p:sp>
      <p:pic>
        <p:nvPicPr>
          <p:cNvPr id="8" name="Picture 7">
            <a:extLst>
              <a:ext uri="{FF2B5EF4-FFF2-40B4-BE49-F238E27FC236}">
                <a16:creationId xmlns:a16="http://schemas.microsoft.com/office/drawing/2014/main" id="{4CE58173-F801-8728-D13C-F387D0267EE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070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C05B32B-8221-1110-CD35-1406724B941B}"/>
              </a:ext>
            </a:extLst>
          </p:cNvPr>
          <p:cNvPicPr>
            <a:picLocks noChangeAspect="1"/>
          </p:cNvPicPr>
          <p:nvPr/>
        </p:nvPicPr>
        <p:blipFill>
          <a:blip r:embed="rId3"/>
          <a:srcRect l="20688"/>
          <a:stretch>
            <a:fillRect/>
          </a:stretch>
        </p:blipFill>
        <p:spPr>
          <a:xfrm>
            <a:off x="1891767" y="10"/>
            <a:ext cx="7252231" cy="5143490"/>
          </a:xfrm>
          <a:prstGeom prst="rect">
            <a:avLst/>
          </a:prstGeom>
        </p:spPr>
      </p:pic>
      <p:sp>
        <p:nvSpPr>
          <p:cNvPr id="36" name="Rectangle 3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097B98F-0280-EA35-3737-D90F2E132047}"/>
              </a:ext>
            </a:extLst>
          </p:cNvPr>
          <p:cNvSpPr>
            <a:spLocks noGrp="1"/>
          </p:cNvSpPr>
          <p:nvPr>
            <p:ph type="title"/>
          </p:nvPr>
        </p:nvSpPr>
        <p:spPr>
          <a:xfrm>
            <a:off x="628650" y="273843"/>
            <a:ext cx="2866641" cy="1424934"/>
          </a:xfrm>
        </p:spPr>
        <p:txBody>
          <a:bodyPr>
            <a:normAutofit/>
          </a:bodyPr>
          <a:lstStyle/>
          <a:p>
            <a:r>
              <a:rPr lang="af-ZA" sz="3000" dirty="0"/>
              <a:t>Aktivisme en voorspraak</a:t>
            </a:r>
          </a:p>
        </p:txBody>
      </p:sp>
      <p:graphicFrame>
        <p:nvGraphicFramePr>
          <p:cNvPr id="5" name="Content Placeholder 2">
            <a:extLst>
              <a:ext uri="{FF2B5EF4-FFF2-40B4-BE49-F238E27FC236}">
                <a16:creationId xmlns:a16="http://schemas.microsoft.com/office/drawing/2014/main" id="{20F7F412-875D-AFF3-D334-0D49980ED5C3}"/>
              </a:ext>
            </a:extLst>
          </p:cNvPr>
          <p:cNvGraphicFramePr>
            <a:graphicFrameLocks noGrp="1"/>
          </p:cNvGraphicFramePr>
          <p:nvPr>
            <p:ph idx="1"/>
            <p:extLst>
              <p:ext uri="{D42A27DB-BD31-4B8C-83A1-F6EECF244321}">
                <p14:modId xmlns:p14="http://schemas.microsoft.com/office/powerpoint/2010/main" val="3166014236"/>
              </p:ext>
            </p:extLst>
          </p:nvPr>
        </p:nvGraphicFramePr>
        <p:xfrm>
          <a:off x="628650" y="1535054"/>
          <a:ext cx="4568383" cy="22691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Rectangle 9">
            <a:extLst>
              <a:ext uri="{FF2B5EF4-FFF2-40B4-BE49-F238E27FC236}">
                <a16:creationId xmlns:a16="http://schemas.microsoft.com/office/drawing/2014/main" id="{6072B2D6-110C-F81B-F47E-0F3B230BCBAC}"/>
              </a:ext>
            </a:extLst>
          </p:cNvPr>
          <p:cNvSpPr/>
          <p:nvPr/>
        </p:nvSpPr>
        <p:spPr>
          <a:xfrm>
            <a:off x="0" y="3961907"/>
            <a:ext cx="9144001" cy="772139"/>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solidFill>
                  <a:schemeClr val="tx1"/>
                </a:solidFill>
              </a:rPr>
              <a:t>Kyk: </a:t>
            </a:r>
            <a:r>
              <a:rPr lang="en-ZA" b="1" dirty="0">
                <a:solidFill>
                  <a:schemeClr val="tx1"/>
                </a:solidFill>
              </a:rPr>
              <a:t>Hundreds gather in Cape Town for Women for Change shut down</a:t>
            </a:r>
            <a:endParaRPr lang="af-ZA" dirty="0">
              <a:solidFill>
                <a:schemeClr val="tx1"/>
              </a:solidFill>
            </a:endParaRPr>
          </a:p>
          <a:p>
            <a:pPr algn="ctr"/>
            <a:r>
              <a:rPr lang="en-ZA" u="sng" dirty="0">
                <a:hlinkClick r:id="rId9"/>
              </a:rPr>
              <a:t>bit.ly/3Pabe7C</a:t>
            </a:r>
            <a:r>
              <a:rPr lang="en-ZA" dirty="0"/>
              <a:t> </a:t>
            </a:r>
            <a:r>
              <a:rPr lang="en-ZA" dirty="0">
                <a:solidFill>
                  <a:schemeClr val="tx1"/>
                </a:solidFill>
              </a:rPr>
              <a:t>(2 min 30 </a:t>
            </a:r>
            <a:r>
              <a:rPr lang="en-ZA" dirty="0" err="1">
                <a:solidFill>
                  <a:schemeClr val="tx1"/>
                </a:solidFill>
              </a:rPr>
              <a:t>sek</a:t>
            </a:r>
            <a:r>
              <a:rPr lang="en-ZA" dirty="0">
                <a:solidFill>
                  <a:schemeClr val="tx1"/>
                </a:solidFill>
              </a:rPr>
              <a:t>)</a:t>
            </a:r>
            <a:endParaRPr lang="af-ZA" dirty="0">
              <a:solidFill>
                <a:schemeClr val="tx1"/>
              </a:solidFill>
            </a:endParaRPr>
          </a:p>
        </p:txBody>
      </p:sp>
      <p:pic>
        <p:nvPicPr>
          <p:cNvPr id="12" name="Picture 11">
            <a:extLst>
              <a:ext uri="{FF2B5EF4-FFF2-40B4-BE49-F238E27FC236}">
                <a16:creationId xmlns:a16="http://schemas.microsoft.com/office/drawing/2014/main" id="{E33C1B3D-3F31-6994-0E73-E326C39BFE1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766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7CB1BA0-13D3-43F4-8467-F8D12A4B0F31}">
  <ds:schemaRefs>
    <ds:schemaRef ds:uri="http://schemas.microsoft.com/sharepoint/v3/contenttype/forms"/>
  </ds:schemaRefs>
</ds:datastoreItem>
</file>

<file path=customXml/itemProps2.xml><?xml version="1.0" encoding="utf-8"?>
<ds:datastoreItem xmlns:ds="http://schemas.openxmlformats.org/officeDocument/2006/customXml" ds:itemID="{3A44E0E2-0958-4FBA-9F43-929E483651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D88A3B-64B1-4766-9DE0-F0B51CF83BDE}">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emplate/>
  <TotalTime>386</TotalTime>
  <Words>1763</Words>
  <Application>Microsoft Office PowerPoint</Application>
  <PresentationFormat>On-screen Show (16:9)</PresentationFormat>
  <Paragraphs>109</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Symbol</vt:lpstr>
      <vt:lpstr>Aptos Display</vt:lpstr>
      <vt:lpstr>Arial</vt:lpstr>
      <vt:lpstr>Courier New</vt:lpstr>
      <vt:lpstr>Calibri</vt:lpstr>
      <vt:lpstr>Aptos</vt:lpstr>
      <vt:lpstr>Office Theme</vt:lpstr>
      <vt:lpstr>Graad 8</vt:lpstr>
      <vt:lpstr>Teen die einde van hierdie les behoort jy in staat te wees om die volgende te kan doen:</vt:lpstr>
      <vt:lpstr>Menseregteskendings</vt:lpstr>
      <vt:lpstr>Reaksie op ongeregtigheid</vt:lpstr>
      <vt:lpstr>Wat is 'n teenstrategie?</vt:lpstr>
      <vt:lpstr>Bewustheid en opvoeding</vt:lpstr>
      <vt:lpstr>Regstappe en verslagdoening</vt:lpstr>
      <vt:lpstr>Die rol van NRO's</vt:lpstr>
      <vt:lpstr>Aktivisme en voorspraak</vt:lpstr>
      <vt:lpstr>Waarom moet ons veg?</vt:lpstr>
      <vt:lpstr>Aktiwiteit &amp; Huiswerk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Nonprofit Company</dc:title>
  <cp:lastModifiedBy>Megan Botes</cp:lastModifiedBy>
  <cp:revision>6</cp:revision>
  <dcterms:modified xsi:type="dcterms:W3CDTF">2026-06-12T07:37:07Z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