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4"/>
  </p:notesMasterIdLst>
  <p:sldIdLst>
    <p:sldId id="263" r:id="rId5"/>
    <p:sldId id="264" r:id="rId6"/>
    <p:sldId id="265" r:id="rId7"/>
    <p:sldId id="266" r:id="rId8"/>
    <p:sldId id="267" r:id="rId9"/>
    <p:sldId id="268" r:id="rId10"/>
    <p:sldId id="269" r:id="rId11"/>
    <p:sldId id="270" r:id="rId12"/>
    <p:sldId id="262"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hJ50MXI+doH06Z/9npx3Jv0CqTP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rita Hanekom" initials="" lastIdx="1" clrIdx="0"/>
  <p:cmAuthor id="1" name="Leigh-Ann Pringle"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D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5621" autoAdjust="0"/>
  </p:normalViewPr>
  <p:slideViewPr>
    <p:cSldViewPr snapToGrid="0">
      <p:cViewPr varScale="1">
        <p:scale>
          <a:sx n="50" d="100"/>
          <a:sy n="50" d="100"/>
        </p:scale>
        <p:origin x="1834" y="5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modSld">
      <pc:chgData name="Megan Botes" userId="70568131-745a-489b-b4fe-9e78c579dd6d" providerId="ADAL" clId="{E3DEF142-CC7A-44CA-B5B4-48BABF1A3E75}" dt="2026-06-08T11:05:21.001" v="35" actId="20577"/>
      <pc:docMkLst>
        <pc:docMk/>
      </pc:docMkLst>
      <pc:sldChg chg="modSp mod">
        <pc:chgData name="Megan Botes" userId="70568131-745a-489b-b4fe-9e78c579dd6d" providerId="ADAL" clId="{E3DEF142-CC7A-44CA-B5B4-48BABF1A3E75}" dt="2026-06-08T11:04:15.312" v="6" actId="1076"/>
        <pc:sldMkLst>
          <pc:docMk/>
          <pc:sldMk cId="2596640328" sldId="267"/>
        </pc:sldMkLst>
        <pc:graphicFrameChg chg="mod modGraphic">
          <ac:chgData name="Megan Botes" userId="70568131-745a-489b-b4fe-9e78c579dd6d" providerId="ADAL" clId="{E3DEF142-CC7A-44CA-B5B4-48BABF1A3E75}" dt="2026-06-08T11:04:15.312" v="6" actId="1076"/>
          <ac:graphicFrameMkLst>
            <pc:docMk/>
            <pc:sldMk cId="2596640328" sldId="267"/>
            <ac:graphicFrameMk id="6" creationId="{B87628A5-CDD0-84B1-4023-4E43577B6ADB}"/>
          </ac:graphicFrameMkLst>
        </pc:graphicFrameChg>
      </pc:sldChg>
      <pc:sldChg chg="modSp mod">
        <pc:chgData name="Megan Botes" userId="70568131-745a-489b-b4fe-9e78c579dd6d" providerId="ADAL" clId="{E3DEF142-CC7A-44CA-B5B4-48BABF1A3E75}" dt="2026-06-08T11:05:21.001" v="35" actId="20577"/>
        <pc:sldMkLst>
          <pc:docMk/>
          <pc:sldMk cId="4204721580" sldId="268"/>
        </pc:sldMkLst>
        <pc:spChg chg="mod">
          <ac:chgData name="Megan Botes" userId="70568131-745a-489b-b4fe-9e78c579dd6d" providerId="ADAL" clId="{E3DEF142-CC7A-44CA-B5B4-48BABF1A3E75}" dt="2026-06-08T11:05:21.001" v="35" actId="20577"/>
          <ac:spMkLst>
            <pc:docMk/>
            <pc:sldMk cId="4204721580" sldId="268"/>
            <ac:spMk id="4" creationId="{C5A19AEE-6736-ADF6-2B42-A9570634A243}"/>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s>
</file>

<file path=ppt/diagrams/_rels/data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image" Target="../media/image8.svg"/><Relationship Id="rId5" Type="http://schemas.openxmlformats.org/officeDocument/2006/relationships/image" Target="../media/image12.sv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image" Target="../media/image8.svg"/><Relationship Id="rId5" Type="http://schemas.openxmlformats.org/officeDocument/2006/relationships/image" Target="../media/image12.sv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CE16EB-E81F-4708-BFC3-F6D586BE930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6416B6A-D1F5-4ED8-87A2-54982B623EAE}">
      <dgm:prSet/>
      <dgm:spPr/>
      <dgm:t>
        <a:bodyPr/>
        <a:lstStyle/>
        <a:p>
          <a:pPr>
            <a:lnSpc>
              <a:spcPct val="100000"/>
            </a:lnSpc>
          </a:pPr>
          <a:r>
            <a:rPr lang="nl-NL" dirty="0"/>
            <a:t>Werksadvertensies te bestudeer en te interpreteer.</a:t>
          </a:r>
          <a:endParaRPr lang="en-US" dirty="0"/>
        </a:p>
      </dgm:t>
    </dgm:pt>
    <dgm:pt modelId="{017CBA7C-389D-49E0-9357-38AC84B872BD}" type="parTrans" cxnId="{B552E5D1-1F31-4052-B723-450CE9BA76E1}">
      <dgm:prSet/>
      <dgm:spPr/>
      <dgm:t>
        <a:bodyPr/>
        <a:lstStyle/>
        <a:p>
          <a:endParaRPr lang="en-US"/>
        </a:p>
      </dgm:t>
    </dgm:pt>
    <dgm:pt modelId="{B7B2D06F-EF02-4806-A2CC-2C983E876B17}" type="sibTrans" cxnId="{B552E5D1-1F31-4052-B723-450CE9BA76E1}">
      <dgm:prSet/>
      <dgm:spPr/>
      <dgm:t>
        <a:bodyPr/>
        <a:lstStyle/>
        <a:p>
          <a:endParaRPr lang="en-US"/>
        </a:p>
      </dgm:t>
    </dgm:pt>
    <dgm:pt modelId="{9CF2304B-B460-413B-8E8C-6D22F80F3FFF}">
      <dgm:prSet/>
      <dgm:spPr/>
      <dgm:t>
        <a:bodyPr/>
        <a:lstStyle/>
        <a:p>
          <a:pPr>
            <a:lnSpc>
              <a:spcPct val="100000"/>
            </a:lnSpc>
          </a:pPr>
          <a:r>
            <a:rPr lang="nl-NL" dirty="0"/>
            <a:t>’n Duidelike, professionele aansoekbrief te skryf.</a:t>
          </a:r>
          <a:endParaRPr lang="en-US" dirty="0"/>
        </a:p>
      </dgm:t>
    </dgm:pt>
    <dgm:pt modelId="{CBA454A4-DC0D-47E0-A3A5-772CE0427112}" type="parTrans" cxnId="{8A130A36-1E3A-4682-848B-C80F659066B2}">
      <dgm:prSet/>
      <dgm:spPr/>
      <dgm:t>
        <a:bodyPr/>
        <a:lstStyle/>
        <a:p>
          <a:endParaRPr lang="en-US"/>
        </a:p>
      </dgm:t>
    </dgm:pt>
    <dgm:pt modelId="{2DCA5207-47A5-4CB7-B903-623E2DEB2CD6}" type="sibTrans" cxnId="{8A130A36-1E3A-4682-848B-C80F659066B2}">
      <dgm:prSet/>
      <dgm:spPr/>
      <dgm:t>
        <a:bodyPr/>
        <a:lstStyle/>
        <a:p>
          <a:endParaRPr lang="en-US"/>
        </a:p>
      </dgm:t>
    </dgm:pt>
    <dgm:pt modelId="{034C2741-EA00-4529-876C-6B958BD51DC4}">
      <dgm:prSet/>
      <dgm:spPr/>
      <dgm:t>
        <a:bodyPr/>
        <a:lstStyle/>
        <a:p>
          <a:pPr>
            <a:lnSpc>
              <a:spcPct val="100000"/>
            </a:lnSpc>
          </a:pPr>
          <a:r>
            <a:rPr lang="nl-NL" dirty="0"/>
            <a:t>Aansoekvorms te voltooi, insluitend hardekopie- en aanlynvorms.</a:t>
          </a:r>
          <a:r>
            <a:rPr lang="en-ZA" dirty="0">
              <a:solidFill>
                <a:srgbClr val="000000"/>
              </a:solidFill>
              <a:effectLst/>
              <a:latin typeface="Calibri" panose="020F0502020204030204" pitchFamily="34" charset="0"/>
              <a:ea typeface="Calibri" panose="020F0502020204030204" pitchFamily="34" charset="0"/>
            </a:rPr>
            <a:t> </a:t>
          </a:r>
          <a:endParaRPr lang="en-US" dirty="0"/>
        </a:p>
      </dgm:t>
    </dgm:pt>
    <dgm:pt modelId="{0CA54AF9-B44C-44D8-8C0C-2CFF8FC5362C}" type="parTrans" cxnId="{4621A35C-53B4-4B40-9904-0A6C4EA08B17}">
      <dgm:prSet/>
      <dgm:spPr/>
      <dgm:t>
        <a:bodyPr/>
        <a:lstStyle/>
        <a:p>
          <a:endParaRPr lang="en-US"/>
        </a:p>
      </dgm:t>
    </dgm:pt>
    <dgm:pt modelId="{ED5CDD6D-2418-4788-B43D-BEF6477B7424}" type="sibTrans" cxnId="{4621A35C-53B4-4B40-9904-0A6C4EA08B17}">
      <dgm:prSet/>
      <dgm:spPr/>
      <dgm:t>
        <a:bodyPr/>
        <a:lstStyle/>
        <a:p>
          <a:endParaRPr lang="en-US"/>
        </a:p>
      </dgm:t>
    </dgm:pt>
    <dgm:pt modelId="{1FC81EED-00C1-4CAF-91EA-C19511690E7D}" type="pres">
      <dgm:prSet presAssocID="{58CE16EB-E81F-4708-BFC3-F6D586BE9306}" presName="root" presStyleCnt="0">
        <dgm:presLayoutVars>
          <dgm:dir/>
          <dgm:resizeHandles val="exact"/>
        </dgm:presLayoutVars>
      </dgm:prSet>
      <dgm:spPr/>
    </dgm:pt>
    <dgm:pt modelId="{FEAEBD01-7896-497B-8BB6-B44393531F1F}" type="pres">
      <dgm:prSet presAssocID="{F6416B6A-D1F5-4ED8-87A2-54982B623EAE}" presName="compNode" presStyleCnt="0"/>
      <dgm:spPr/>
    </dgm:pt>
    <dgm:pt modelId="{D5B79894-D281-45BC-8843-C12AE5C2C9A5}" type="pres">
      <dgm:prSet presAssocID="{F6416B6A-D1F5-4ED8-87A2-54982B623EAE}" presName="bgRect" presStyleLbl="bgShp" presStyleIdx="0" presStyleCnt="3"/>
      <dgm:spPr/>
    </dgm:pt>
    <dgm:pt modelId="{B66BFD20-ACE4-4FD0-9025-51BDB3F21561}" type="pres">
      <dgm:prSet presAssocID="{F6416B6A-D1F5-4ED8-87A2-54982B623EAE}"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Theatre"/>
        </a:ext>
      </dgm:extLst>
    </dgm:pt>
    <dgm:pt modelId="{F23B1489-5A3E-4B49-B57C-2BC1572E7862}" type="pres">
      <dgm:prSet presAssocID="{F6416B6A-D1F5-4ED8-87A2-54982B623EAE}" presName="spaceRect" presStyleCnt="0"/>
      <dgm:spPr/>
    </dgm:pt>
    <dgm:pt modelId="{2AEF90DC-519C-4207-A109-E5945144B067}" type="pres">
      <dgm:prSet presAssocID="{F6416B6A-D1F5-4ED8-87A2-54982B623EAE}" presName="parTx" presStyleLbl="revTx" presStyleIdx="0" presStyleCnt="3">
        <dgm:presLayoutVars>
          <dgm:chMax val="0"/>
          <dgm:chPref val="0"/>
        </dgm:presLayoutVars>
      </dgm:prSet>
      <dgm:spPr/>
    </dgm:pt>
    <dgm:pt modelId="{F98E9A3A-9EE4-42B7-B2CC-0B8AF1E277C7}" type="pres">
      <dgm:prSet presAssocID="{B7B2D06F-EF02-4806-A2CC-2C983E876B17}" presName="sibTrans" presStyleCnt="0"/>
      <dgm:spPr/>
    </dgm:pt>
    <dgm:pt modelId="{579D12EF-5F98-4028-B325-9969B9D35243}" type="pres">
      <dgm:prSet presAssocID="{9CF2304B-B460-413B-8E8C-6D22F80F3FFF}" presName="compNode" presStyleCnt="0"/>
      <dgm:spPr/>
    </dgm:pt>
    <dgm:pt modelId="{34D9EC77-1ED1-41C7-A4A7-7E42F14063C2}" type="pres">
      <dgm:prSet presAssocID="{9CF2304B-B460-413B-8E8C-6D22F80F3FFF}" presName="bgRect" presStyleLbl="bgShp" presStyleIdx="1" presStyleCnt="3"/>
      <dgm:spPr/>
    </dgm:pt>
    <dgm:pt modelId="{E4F6589A-9217-45A8-836A-63BB14CE6651}" type="pres">
      <dgm:prSet presAssocID="{9CF2304B-B460-413B-8E8C-6D22F80F3FFF}"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86154EB6-F207-47D2-BA67-9F18EEA6A5B6}" type="pres">
      <dgm:prSet presAssocID="{9CF2304B-B460-413B-8E8C-6D22F80F3FFF}" presName="spaceRect" presStyleCnt="0"/>
      <dgm:spPr/>
    </dgm:pt>
    <dgm:pt modelId="{6F9ABFB9-316F-48B9-AE2E-DC4AA64E62E8}" type="pres">
      <dgm:prSet presAssocID="{9CF2304B-B460-413B-8E8C-6D22F80F3FFF}" presName="parTx" presStyleLbl="revTx" presStyleIdx="1" presStyleCnt="3">
        <dgm:presLayoutVars>
          <dgm:chMax val="0"/>
          <dgm:chPref val="0"/>
        </dgm:presLayoutVars>
      </dgm:prSet>
      <dgm:spPr/>
    </dgm:pt>
    <dgm:pt modelId="{B075A442-4272-4BE9-B353-2B8FE62FB09D}" type="pres">
      <dgm:prSet presAssocID="{2DCA5207-47A5-4CB7-B903-623E2DEB2CD6}" presName="sibTrans" presStyleCnt="0"/>
      <dgm:spPr/>
    </dgm:pt>
    <dgm:pt modelId="{4FD41878-C429-4C8F-B150-CAFEE7ECD58B}" type="pres">
      <dgm:prSet presAssocID="{034C2741-EA00-4529-876C-6B958BD51DC4}" presName="compNode" presStyleCnt="0"/>
      <dgm:spPr/>
    </dgm:pt>
    <dgm:pt modelId="{00CFC847-43E4-4B4B-82ED-960BC4EEFF21}" type="pres">
      <dgm:prSet presAssocID="{034C2741-EA00-4529-876C-6B958BD51DC4}" presName="bgRect" presStyleLbl="bgShp" presStyleIdx="2" presStyleCnt="3"/>
      <dgm:spPr/>
    </dgm:pt>
    <dgm:pt modelId="{6F0D8227-5A74-41E6-A9B1-022135FD4ADD}" type="pres">
      <dgm:prSet presAssocID="{034C2741-EA00-4529-876C-6B958BD51DC4}"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Bank Check"/>
        </a:ext>
      </dgm:extLst>
    </dgm:pt>
    <dgm:pt modelId="{7777B06C-42E4-4B85-B097-0B11B42A2110}" type="pres">
      <dgm:prSet presAssocID="{034C2741-EA00-4529-876C-6B958BD51DC4}" presName="spaceRect" presStyleCnt="0"/>
      <dgm:spPr/>
    </dgm:pt>
    <dgm:pt modelId="{76B93DFC-F413-4DF1-A84F-CE91B7F42E7B}" type="pres">
      <dgm:prSet presAssocID="{034C2741-EA00-4529-876C-6B958BD51DC4}" presName="parTx" presStyleLbl="revTx" presStyleIdx="2" presStyleCnt="3">
        <dgm:presLayoutVars>
          <dgm:chMax val="0"/>
          <dgm:chPref val="0"/>
        </dgm:presLayoutVars>
      </dgm:prSet>
      <dgm:spPr/>
    </dgm:pt>
  </dgm:ptLst>
  <dgm:cxnLst>
    <dgm:cxn modelId="{8A130A36-1E3A-4682-848B-C80F659066B2}" srcId="{58CE16EB-E81F-4708-BFC3-F6D586BE9306}" destId="{9CF2304B-B460-413B-8E8C-6D22F80F3FFF}" srcOrd="1" destOrd="0" parTransId="{CBA454A4-DC0D-47E0-A3A5-772CE0427112}" sibTransId="{2DCA5207-47A5-4CB7-B903-623E2DEB2CD6}"/>
    <dgm:cxn modelId="{4621A35C-53B4-4B40-9904-0A6C4EA08B17}" srcId="{58CE16EB-E81F-4708-BFC3-F6D586BE9306}" destId="{034C2741-EA00-4529-876C-6B958BD51DC4}" srcOrd="2" destOrd="0" parTransId="{0CA54AF9-B44C-44D8-8C0C-2CFF8FC5362C}" sibTransId="{ED5CDD6D-2418-4788-B43D-BEF6477B7424}"/>
    <dgm:cxn modelId="{6D157F58-BD94-46A7-A81F-C9CA611F98F6}" type="presOf" srcId="{58CE16EB-E81F-4708-BFC3-F6D586BE9306}" destId="{1FC81EED-00C1-4CAF-91EA-C19511690E7D}" srcOrd="0" destOrd="0" presId="urn:microsoft.com/office/officeart/2018/2/layout/IconVerticalSolidList"/>
    <dgm:cxn modelId="{0E7F64A5-E02C-422C-BE3F-8A58B670DDC9}" type="presOf" srcId="{9CF2304B-B460-413B-8E8C-6D22F80F3FFF}" destId="{6F9ABFB9-316F-48B9-AE2E-DC4AA64E62E8}" srcOrd="0" destOrd="0" presId="urn:microsoft.com/office/officeart/2018/2/layout/IconVerticalSolidList"/>
    <dgm:cxn modelId="{78CD90AA-BBF6-427C-A6EC-41684DEAC406}" type="presOf" srcId="{034C2741-EA00-4529-876C-6B958BD51DC4}" destId="{76B93DFC-F413-4DF1-A84F-CE91B7F42E7B}" srcOrd="0" destOrd="0" presId="urn:microsoft.com/office/officeart/2018/2/layout/IconVerticalSolidList"/>
    <dgm:cxn modelId="{B552E5D1-1F31-4052-B723-450CE9BA76E1}" srcId="{58CE16EB-E81F-4708-BFC3-F6D586BE9306}" destId="{F6416B6A-D1F5-4ED8-87A2-54982B623EAE}" srcOrd="0" destOrd="0" parTransId="{017CBA7C-389D-49E0-9357-38AC84B872BD}" sibTransId="{B7B2D06F-EF02-4806-A2CC-2C983E876B17}"/>
    <dgm:cxn modelId="{D6028FDE-986A-437B-B36E-9509AFD25A6C}" type="presOf" srcId="{F6416B6A-D1F5-4ED8-87A2-54982B623EAE}" destId="{2AEF90DC-519C-4207-A109-E5945144B067}" srcOrd="0" destOrd="0" presId="urn:microsoft.com/office/officeart/2018/2/layout/IconVerticalSolidList"/>
    <dgm:cxn modelId="{54634DB5-7C43-42FF-8587-030CACC64F2D}" type="presParOf" srcId="{1FC81EED-00C1-4CAF-91EA-C19511690E7D}" destId="{FEAEBD01-7896-497B-8BB6-B44393531F1F}" srcOrd="0" destOrd="0" presId="urn:microsoft.com/office/officeart/2018/2/layout/IconVerticalSolidList"/>
    <dgm:cxn modelId="{E77A5AB6-BFAB-42A8-9038-62AE200F6A8D}" type="presParOf" srcId="{FEAEBD01-7896-497B-8BB6-B44393531F1F}" destId="{D5B79894-D281-45BC-8843-C12AE5C2C9A5}" srcOrd="0" destOrd="0" presId="urn:microsoft.com/office/officeart/2018/2/layout/IconVerticalSolidList"/>
    <dgm:cxn modelId="{DF90943C-E6CF-4E69-B93F-BE270B35CD07}" type="presParOf" srcId="{FEAEBD01-7896-497B-8BB6-B44393531F1F}" destId="{B66BFD20-ACE4-4FD0-9025-51BDB3F21561}" srcOrd="1" destOrd="0" presId="urn:microsoft.com/office/officeart/2018/2/layout/IconVerticalSolidList"/>
    <dgm:cxn modelId="{BA66D062-FFBC-4387-A54C-B066F2EE3201}" type="presParOf" srcId="{FEAEBD01-7896-497B-8BB6-B44393531F1F}" destId="{F23B1489-5A3E-4B49-B57C-2BC1572E7862}" srcOrd="2" destOrd="0" presId="urn:microsoft.com/office/officeart/2018/2/layout/IconVerticalSolidList"/>
    <dgm:cxn modelId="{146ED4E8-683E-4F80-B068-1AFA84324926}" type="presParOf" srcId="{FEAEBD01-7896-497B-8BB6-B44393531F1F}" destId="{2AEF90DC-519C-4207-A109-E5945144B067}" srcOrd="3" destOrd="0" presId="urn:microsoft.com/office/officeart/2018/2/layout/IconVerticalSolidList"/>
    <dgm:cxn modelId="{E02BB15B-5230-4945-8949-8A22BA0B4502}" type="presParOf" srcId="{1FC81EED-00C1-4CAF-91EA-C19511690E7D}" destId="{F98E9A3A-9EE4-42B7-B2CC-0B8AF1E277C7}" srcOrd="1" destOrd="0" presId="urn:microsoft.com/office/officeart/2018/2/layout/IconVerticalSolidList"/>
    <dgm:cxn modelId="{6A7F8969-CFC6-43DE-9238-4349E150639B}" type="presParOf" srcId="{1FC81EED-00C1-4CAF-91EA-C19511690E7D}" destId="{579D12EF-5F98-4028-B325-9969B9D35243}" srcOrd="2" destOrd="0" presId="urn:microsoft.com/office/officeart/2018/2/layout/IconVerticalSolidList"/>
    <dgm:cxn modelId="{A2A987C6-D297-41B1-B986-0DA4906F1409}" type="presParOf" srcId="{579D12EF-5F98-4028-B325-9969B9D35243}" destId="{34D9EC77-1ED1-41C7-A4A7-7E42F14063C2}" srcOrd="0" destOrd="0" presId="urn:microsoft.com/office/officeart/2018/2/layout/IconVerticalSolidList"/>
    <dgm:cxn modelId="{6C0F82D3-688C-456A-B4D3-50DBC8361A9E}" type="presParOf" srcId="{579D12EF-5F98-4028-B325-9969B9D35243}" destId="{E4F6589A-9217-45A8-836A-63BB14CE6651}" srcOrd="1" destOrd="0" presId="urn:microsoft.com/office/officeart/2018/2/layout/IconVerticalSolidList"/>
    <dgm:cxn modelId="{57BFF6BB-2F8A-4923-8BE1-F6FFF94AD1BD}" type="presParOf" srcId="{579D12EF-5F98-4028-B325-9969B9D35243}" destId="{86154EB6-F207-47D2-BA67-9F18EEA6A5B6}" srcOrd="2" destOrd="0" presId="urn:microsoft.com/office/officeart/2018/2/layout/IconVerticalSolidList"/>
    <dgm:cxn modelId="{C44446C4-0C6E-4198-A120-24AC5E5A82F1}" type="presParOf" srcId="{579D12EF-5F98-4028-B325-9969B9D35243}" destId="{6F9ABFB9-316F-48B9-AE2E-DC4AA64E62E8}" srcOrd="3" destOrd="0" presId="urn:microsoft.com/office/officeart/2018/2/layout/IconVerticalSolidList"/>
    <dgm:cxn modelId="{4762EA2C-3A51-438C-8AEE-C41B3A8600AA}" type="presParOf" srcId="{1FC81EED-00C1-4CAF-91EA-C19511690E7D}" destId="{B075A442-4272-4BE9-B353-2B8FE62FB09D}" srcOrd="3" destOrd="0" presId="urn:microsoft.com/office/officeart/2018/2/layout/IconVerticalSolidList"/>
    <dgm:cxn modelId="{DA8F6CD4-3C88-46C7-942A-2BD46D21FFE5}" type="presParOf" srcId="{1FC81EED-00C1-4CAF-91EA-C19511690E7D}" destId="{4FD41878-C429-4C8F-B150-CAFEE7ECD58B}" srcOrd="4" destOrd="0" presId="urn:microsoft.com/office/officeart/2018/2/layout/IconVerticalSolidList"/>
    <dgm:cxn modelId="{F5E2D6AF-420D-4C10-9BAC-8D5F7C34AB53}" type="presParOf" srcId="{4FD41878-C429-4C8F-B150-CAFEE7ECD58B}" destId="{00CFC847-43E4-4B4B-82ED-960BC4EEFF21}" srcOrd="0" destOrd="0" presId="urn:microsoft.com/office/officeart/2018/2/layout/IconVerticalSolidList"/>
    <dgm:cxn modelId="{2B01FEC2-917A-4E30-818C-10A348D7DC9C}" type="presParOf" srcId="{4FD41878-C429-4C8F-B150-CAFEE7ECD58B}" destId="{6F0D8227-5A74-41E6-A9B1-022135FD4ADD}" srcOrd="1" destOrd="0" presId="urn:microsoft.com/office/officeart/2018/2/layout/IconVerticalSolidList"/>
    <dgm:cxn modelId="{304A4FA1-C47C-4D12-AA74-7888E0042638}" type="presParOf" srcId="{4FD41878-C429-4C8F-B150-CAFEE7ECD58B}" destId="{7777B06C-42E4-4B85-B097-0B11B42A2110}" srcOrd="2" destOrd="0" presId="urn:microsoft.com/office/officeart/2018/2/layout/IconVerticalSolidList"/>
    <dgm:cxn modelId="{46E2BCE2-1552-4887-9849-89E44089C0E3}" type="presParOf" srcId="{4FD41878-C429-4C8F-B150-CAFEE7ECD58B}" destId="{76B93DFC-F413-4DF1-A84F-CE91B7F42E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0B7683-6654-4044-925E-0AEE86CB779C}"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6558A7F9-A32E-45FC-9FE9-EE630857611B}">
      <dgm:prSet/>
      <dgm:spPr/>
      <dgm:t>
        <a:bodyPr/>
        <a:lstStyle/>
        <a:p>
          <a:r>
            <a:rPr lang="af-ZA" b="0" i="0" baseline="0" dirty="0"/>
            <a:t>Gemeenskapsborde (bv. winkels)</a:t>
          </a:r>
          <a:endParaRPr lang="en-US" dirty="0"/>
        </a:p>
      </dgm:t>
    </dgm:pt>
    <dgm:pt modelId="{101C7D1E-B511-4FCD-A7CB-8FF5C63CCA20}" type="parTrans" cxnId="{DA80BB47-2A36-4C26-8A4D-F943BD2197A4}">
      <dgm:prSet/>
      <dgm:spPr/>
      <dgm:t>
        <a:bodyPr/>
        <a:lstStyle/>
        <a:p>
          <a:endParaRPr lang="en-US"/>
        </a:p>
      </dgm:t>
    </dgm:pt>
    <dgm:pt modelId="{789AB0BC-34E2-4E75-B7F5-3845259497E4}" type="sibTrans" cxnId="{DA80BB47-2A36-4C26-8A4D-F943BD2197A4}">
      <dgm:prSet/>
      <dgm:spPr/>
      <dgm:t>
        <a:bodyPr/>
        <a:lstStyle/>
        <a:p>
          <a:endParaRPr lang="en-US"/>
        </a:p>
      </dgm:t>
    </dgm:pt>
    <dgm:pt modelId="{AA8B003F-32F2-489F-8317-23719F63D984}">
      <dgm:prSet/>
      <dgm:spPr/>
      <dgm:t>
        <a:bodyPr/>
        <a:lstStyle/>
        <a:p>
          <a:r>
            <a:rPr lang="af-ZA" b="0" i="0" baseline="0" dirty="0"/>
            <a:t>Aanlyn platforms (LinkedIn, Indeed) </a:t>
          </a:r>
          <a:endParaRPr lang="en-US" dirty="0"/>
        </a:p>
      </dgm:t>
    </dgm:pt>
    <dgm:pt modelId="{AB9FE074-53A8-4EF7-814B-D28366182940}" type="parTrans" cxnId="{25063BA0-6919-4B0E-A05D-2CE05C9D0CA9}">
      <dgm:prSet/>
      <dgm:spPr/>
      <dgm:t>
        <a:bodyPr/>
        <a:lstStyle/>
        <a:p>
          <a:endParaRPr lang="en-US"/>
        </a:p>
      </dgm:t>
    </dgm:pt>
    <dgm:pt modelId="{9F225743-75E3-454D-A2F2-1B138B042451}" type="sibTrans" cxnId="{25063BA0-6919-4B0E-A05D-2CE05C9D0CA9}">
      <dgm:prSet/>
      <dgm:spPr/>
      <dgm:t>
        <a:bodyPr/>
        <a:lstStyle/>
        <a:p>
          <a:endParaRPr lang="en-US"/>
        </a:p>
      </dgm:t>
    </dgm:pt>
    <dgm:pt modelId="{3396FBC9-1A8C-4B5B-A2AE-EBD8D6C62209}">
      <dgm:prSet/>
      <dgm:spPr/>
      <dgm:t>
        <a:bodyPr/>
        <a:lstStyle/>
        <a:p>
          <a:r>
            <a:rPr lang="af-ZA" b="0" i="0" baseline="0" dirty="0"/>
            <a:t>Besoek besighede</a:t>
          </a:r>
          <a:endParaRPr lang="en-US" dirty="0"/>
        </a:p>
      </dgm:t>
    </dgm:pt>
    <dgm:pt modelId="{EBA0D090-FDA8-4521-BB35-FF4735DB0A88}" type="parTrans" cxnId="{7BBF1C53-1F3A-43DB-88D2-3AB5F2B3F415}">
      <dgm:prSet/>
      <dgm:spPr/>
      <dgm:t>
        <a:bodyPr/>
        <a:lstStyle/>
        <a:p>
          <a:endParaRPr lang="en-US"/>
        </a:p>
      </dgm:t>
    </dgm:pt>
    <dgm:pt modelId="{10B45F16-9595-43BE-984F-A49F0DE3E9EF}" type="sibTrans" cxnId="{7BBF1C53-1F3A-43DB-88D2-3AB5F2B3F415}">
      <dgm:prSet/>
      <dgm:spPr/>
      <dgm:t>
        <a:bodyPr/>
        <a:lstStyle/>
        <a:p>
          <a:endParaRPr lang="en-US"/>
        </a:p>
      </dgm:t>
    </dgm:pt>
    <dgm:pt modelId="{A9EF77C6-960C-4C0F-8BB9-2DA964A4ACAC}">
      <dgm:prSet/>
      <dgm:spPr/>
      <dgm:t>
        <a:bodyPr/>
        <a:lstStyle/>
        <a:p>
          <a:r>
            <a:rPr lang="af-ZA" b="0" i="0" baseline="0" dirty="0"/>
            <a:t>KI-platforms</a:t>
          </a:r>
          <a:endParaRPr lang="en-US" dirty="0"/>
        </a:p>
      </dgm:t>
    </dgm:pt>
    <dgm:pt modelId="{DE4DEF7B-51F0-4AD5-BBC8-D7C9E168B3DA}" type="parTrans" cxnId="{20550FD2-CDA0-4950-8760-F9C63D61EFCD}">
      <dgm:prSet/>
      <dgm:spPr/>
      <dgm:t>
        <a:bodyPr/>
        <a:lstStyle/>
        <a:p>
          <a:endParaRPr lang="en-US"/>
        </a:p>
      </dgm:t>
    </dgm:pt>
    <dgm:pt modelId="{DF1B9C4C-968C-49F9-BE73-BF7FBCB3C068}" type="sibTrans" cxnId="{20550FD2-CDA0-4950-8760-F9C63D61EFCD}">
      <dgm:prSet/>
      <dgm:spPr/>
      <dgm:t>
        <a:bodyPr/>
        <a:lstStyle/>
        <a:p>
          <a:endParaRPr lang="en-US"/>
        </a:p>
      </dgm:t>
    </dgm:pt>
    <dgm:pt modelId="{3108E7D4-5327-4F64-96E1-02B47118B1FD}" type="pres">
      <dgm:prSet presAssocID="{A60B7683-6654-4044-925E-0AEE86CB779C}" presName="hierChild1" presStyleCnt="0">
        <dgm:presLayoutVars>
          <dgm:chPref val="1"/>
          <dgm:dir/>
          <dgm:animOne val="branch"/>
          <dgm:animLvl val="lvl"/>
          <dgm:resizeHandles/>
        </dgm:presLayoutVars>
      </dgm:prSet>
      <dgm:spPr/>
    </dgm:pt>
    <dgm:pt modelId="{DD9D3F1E-0A49-4DC0-BCC2-2B33F99BF3DC}" type="pres">
      <dgm:prSet presAssocID="{6558A7F9-A32E-45FC-9FE9-EE630857611B}" presName="hierRoot1" presStyleCnt="0"/>
      <dgm:spPr/>
    </dgm:pt>
    <dgm:pt modelId="{0D62A1F4-0C7C-4BB5-81AD-96972B08AC5C}" type="pres">
      <dgm:prSet presAssocID="{6558A7F9-A32E-45FC-9FE9-EE630857611B}" presName="composite" presStyleCnt="0"/>
      <dgm:spPr/>
    </dgm:pt>
    <dgm:pt modelId="{8AA014D8-28AC-4673-AF1D-FD9448D1A053}" type="pres">
      <dgm:prSet presAssocID="{6558A7F9-A32E-45FC-9FE9-EE630857611B}" presName="background" presStyleLbl="node0" presStyleIdx="0" presStyleCnt="4"/>
      <dgm:spPr/>
    </dgm:pt>
    <dgm:pt modelId="{A2340043-E726-43E1-826E-83C3A14E5788}" type="pres">
      <dgm:prSet presAssocID="{6558A7F9-A32E-45FC-9FE9-EE630857611B}" presName="text" presStyleLbl="fgAcc0" presStyleIdx="0" presStyleCnt="4">
        <dgm:presLayoutVars>
          <dgm:chPref val="3"/>
        </dgm:presLayoutVars>
      </dgm:prSet>
      <dgm:spPr/>
    </dgm:pt>
    <dgm:pt modelId="{926372F8-E959-4541-BD29-78CEEDD96687}" type="pres">
      <dgm:prSet presAssocID="{6558A7F9-A32E-45FC-9FE9-EE630857611B}" presName="hierChild2" presStyleCnt="0"/>
      <dgm:spPr/>
    </dgm:pt>
    <dgm:pt modelId="{C282BC3E-B1CE-429F-8857-914C9D14E4D3}" type="pres">
      <dgm:prSet presAssocID="{AA8B003F-32F2-489F-8317-23719F63D984}" presName="hierRoot1" presStyleCnt="0"/>
      <dgm:spPr/>
    </dgm:pt>
    <dgm:pt modelId="{2889969A-40E0-460A-9419-BB307DF337A8}" type="pres">
      <dgm:prSet presAssocID="{AA8B003F-32F2-489F-8317-23719F63D984}" presName="composite" presStyleCnt="0"/>
      <dgm:spPr/>
    </dgm:pt>
    <dgm:pt modelId="{AEC6E74B-A0B5-43D9-986B-40005FFD359B}" type="pres">
      <dgm:prSet presAssocID="{AA8B003F-32F2-489F-8317-23719F63D984}" presName="background" presStyleLbl="node0" presStyleIdx="1" presStyleCnt="4"/>
      <dgm:spPr/>
    </dgm:pt>
    <dgm:pt modelId="{AA6FFE73-DBC5-4340-8BB9-BB6C8EDBFA85}" type="pres">
      <dgm:prSet presAssocID="{AA8B003F-32F2-489F-8317-23719F63D984}" presName="text" presStyleLbl="fgAcc0" presStyleIdx="1" presStyleCnt="4">
        <dgm:presLayoutVars>
          <dgm:chPref val="3"/>
        </dgm:presLayoutVars>
      </dgm:prSet>
      <dgm:spPr/>
    </dgm:pt>
    <dgm:pt modelId="{5C28B2CD-6163-4806-832D-BEB3EA945674}" type="pres">
      <dgm:prSet presAssocID="{AA8B003F-32F2-489F-8317-23719F63D984}" presName="hierChild2" presStyleCnt="0"/>
      <dgm:spPr/>
    </dgm:pt>
    <dgm:pt modelId="{B14D7CDF-BAB3-47ED-A069-8EDA86AFB4B0}" type="pres">
      <dgm:prSet presAssocID="{3396FBC9-1A8C-4B5B-A2AE-EBD8D6C62209}" presName="hierRoot1" presStyleCnt="0"/>
      <dgm:spPr/>
    </dgm:pt>
    <dgm:pt modelId="{219CEA36-A706-4A40-91CD-D485D1A4D11A}" type="pres">
      <dgm:prSet presAssocID="{3396FBC9-1A8C-4B5B-A2AE-EBD8D6C62209}" presName="composite" presStyleCnt="0"/>
      <dgm:spPr/>
    </dgm:pt>
    <dgm:pt modelId="{1EC44208-20FB-4908-82BA-9D2E4169D220}" type="pres">
      <dgm:prSet presAssocID="{3396FBC9-1A8C-4B5B-A2AE-EBD8D6C62209}" presName="background" presStyleLbl="node0" presStyleIdx="2" presStyleCnt="4"/>
      <dgm:spPr/>
    </dgm:pt>
    <dgm:pt modelId="{548009CC-A65F-45C8-A418-A43AE2557177}" type="pres">
      <dgm:prSet presAssocID="{3396FBC9-1A8C-4B5B-A2AE-EBD8D6C62209}" presName="text" presStyleLbl="fgAcc0" presStyleIdx="2" presStyleCnt="4">
        <dgm:presLayoutVars>
          <dgm:chPref val="3"/>
        </dgm:presLayoutVars>
      </dgm:prSet>
      <dgm:spPr/>
    </dgm:pt>
    <dgm:pt modelId="{56682764-14C8-456A-88F2-C3956E0C2759}" type="pres">
      <dgm:prSet presAssocID="{3396FBC9-1A8C-4B5B-A2AE-EBD8D6C62209}" presName="hierChild2" presStyleCnt="0"/>
      <dgm:spPr/>
    </dgm:pt>
    <dgm:pt modelId="{93524FA5-ED0A-4B67-AB31-AE9FB47023B9}" type="pres">
      <dgm:prSet presAssocID="{A9EF77C6-960C-4C0F-8BB9-2DA964A4ACAC}" presName="hierRoot1" presStyleCnt="0"/>
      <dgm:spPr/>
    </dgm:pt>
    <dgm:pt modelId="{5A28310D-477B-49E2-BB06-06188C06D106}" type="pres">
      <dgm:prSet presAssocID="{A9EF77C6-960C-4C0F-8BB9-2DA964A4ACAC}" presName="composite" presStyleCnt="0"/>
      <dgm:spPr/>
    </dgm:pt>
    <dgm:pt modelId="{46304009-1FDE-4256-AE5D-F50CBBE6A379}" type="pres">
      <dgm:prSet presAssocID="{A9EF77C6-960C-4C0F-8BB9-2DA964A4ACAC}" presName="background" presStyleLbl="node0" presStyleIdx="3" presStyleCnt="4"/>
      <dgm:spPr/>
    </dgm:pt>
    <dgm:pt modelId="{348EED35-47E1-4A8B-A31C-DBBEAA455E39}" type="pres">
      <dgm:prSet presAssocID="{A9EF77C6-960C-4C0F-8BB9-2DA964A4ACAC}" presName="text" presStyleLbl="fgAcc0" presStyleIdx="3" presStyleCnt="4">
        <dgm:presLayoutVars>
          <dgm:chPref val="3"/>
        </dgm:presLayoutVars>
      </dgm:prSet>
      <dgm:spPr/>
    </dgm:pt>
    <dgm:pt modelId="{C55B8EC5-42A6-43F9-B68B-7536FB617FE7}" type="pres">
      <dgm:prSet presAssocID="{A9EF77C6-960C-4C0F-8BB9-2DA964A4ACAC}" presName="hierChild2" presStyleCnt="0"/>
      <dgm:spPr/>
    </dgm:pt>
  </dgm:ptLst>
  <dgm:cxnLst>
    <dgm:cxn modelId="{03D9143F-3A34-4761-ABCD-44EC2B8C7071}" type="presOf" srcId="{AA8B003F-32F2-489F-8317-23719F63D984}" destId="{AA6FFE73-DBC5-4340-8BB9-BB6C8EDBFA85}" srcOrd="0" destOrd="0" presId="urn:microsoft.com/office/officeart/2005/8/layout/hierarchy1"/>
    <dgm:cxn modelId="{A5547562-F88B-4EEA-BB37-375B78EC5B6A}" type="presOf" srcId="{3396FBC9-1A8C-4B5B-A2AE-EBD8D6C62209}" destId="{548009CC-A65F-45C8-A418-A43AE2557177}" srcOrd="0" destOrd="0" presId="urn:microsoft.com/office/officeart/2005/8/layout/hierarchy1"/>
    <dgm:cxn modelId="{DA80BB47-2A36-4C26-8A4D-F943BD2197A4}" srcId="{A60B7683-6654-4044-925E-0AEE86CB779C}" destId="{6558A7F9-A32E-45FC-9FE9-EE630857611B}" srcOrd="0" destOrd="0" parTransId="{101C7D1E-B511-4FCD-A7CB-8FF5C63CCA20}" sibTransId="{789AB0BC-34E2-4E75-B7F5-3845259497E4}"/>
    <dgm:cxn modelId="{7BBF1C53-1F3A-43DB-88D2-3AB5F2B3F415}" srcId="{A60B7683-6654-4044-925E-0AEE86CB779C}" destId="{3396FBC9-1A8C-4B5B-A2AE-EBD8D6C62209}" srcOrd="2" destOrd="0" parTransId="{EBA0D090-FDA8-4521-BB35-FF4735DB0A88}" sibTransId="{10B45F16-9595-43BE-984F-A49F0DE3E9EF}"/>
    <dgm:cxn modelId="{25063BA0-6919-4B0E-A05D-2CE05C9D0CA9}" srcId="{A60B7683-6654-4044-925E-0AEE86CB779C}" destId="{AA8B003F-32F2-489F-8317-23719F63D984}" srcOrd="1" destOrd="0" parTransId="{AB9FE074-53A8-4EF7-814B-D28366182940}" sibTransId="{9F225743-75E3-454D-A2F2-1B138B042451}"/>
    <dgm:cxn modelId="{4F7823AC-4FBE-415F-9566-488AA14A5B30}" type="presOf" srcId="{A9EF77C6-960C-4C0F-8BB9-2DA964A4ACAC}" destId="{348EED35-47E1-4A8B-A31C-DBBEAA455E39}" srcOrd="0" destOrd="0" presId="urn:microsoft.com/office/officeart/2005/8/layout/hierarchy1"/>
    <dgm:cxn modelId="{7E4B95B0-AE9E-4132-AFB3-13485148CD19}" type="presOf" srcId="{6558A7F9-A32E-45FC-9FE9-EE630857611B}" destId="{A2340043-E726-43E1-826E-83C3A14E5788}" srcOrd="0" destOrd="0" presId="urn:microsoft.com/office/officeart/2005/8/layout/hierarchy1"/>
    <dgm:cxn modelId="{20550FD2-CDA0-4950-8760-F9C63D61EFCD}" srcId="{A60B7683-6654-4044-925E-0AEE86CB779C}" destId="{A9EF77C6-960C-4C0F-8BB9-2DA964A4ACAC}" srcOrd="3" destOrd="0" parTransId="{DE4DEF7B-51F0-4AD5-BBC8-D7C9E168B3DA}" sibTransId="{DF1B9C4C-968C-49F9-BE73-BF7FBCB3C068}"/>
    <dgm:cxn modelId="{D85FDDD2-D4AD-48AE-B493-AFE2F3BCF9A9}" type="presOf" srcId="{A60B7683-6654-4044-925E-0AEE86CB779C}" destId="{3108E7D4-5327-4F64-96E1-02B47118B1FD}" srcOrd="0" destOrd="0" presId="urn:microsoft.com/office/officeart/2005/8/layout/hierarchy1"/>
    <dgm:cxn modelId="{5842A27F-6DCB-439A-98AA-83C19A0BA589}" type="presParOf" srcId="{3108E7D4-5327-4F64-96E1-02B47118B1FD}" destId="{DD9D3F1E-0A49-4DC0-BCC2-2B33F99BF3DC}" srcOrd="0" destOrd="0" presId="urn:microsoft.com/office/officeart/2005/8/layout/hierarchy1"/>
    <dgm:cxn modelId="{CC69DFA9-2BB5-47EF-8847-B88F9012535D}" type="presParOf" srcId="{DD9D3F1E-0A49-4DC0-BCC2-2B33F99BF3DC}" destId="{0D62A1F4-0C7C-4BB5-81AD-96972B08AC5C}" srcOrd="0" destOrd="0" presId="urn:microsoft.com/office/officeart/2005/8/layout/hierarchy1"/>
    <dgm:cxn modelId="{ABC979CE-7BC2-4B15-A90F-7BC0D873A4FF}" type="presParOf" srcId="{0D62A1F4-0C7C-4BB5-81AD-96972B08AC5C}" destId="{8AA014D8-28AC-4673-AF1D-FD9448D1A053}" srcOrd="0" destOrd="0" presId="urn:microsoft.com/office/officeart/2005/8/layout/hierarchy1"/>
    <dgm:cxn modelId="{7A767C2B-374D-4989-88E4-D96012846C2C}" type="presParOf" srcId="{0D62A1F4-0C7C-4BB5-81AD-96972B08AC5C}" destId="{A2340043-E726-43E1-826E-83C3A14E5788}" srcOrd="1" destOrd="0" presId="urn:microsoft.com/office/officeart/2005/8/layout/hierarchy1"/>
    <dgm:cxn modelId="{BA8423F5-481C-4936-97F0-BBCD10383F80}" type="presParOf" srcId="{DD9D3F1E-0A49-4DC0-BCC2-2B33F99BF3DC}" destId="{926372F8-E959-4541-BD29-78CEEDD96687}" srcOrd="1" destOrd="0" presId="urn:microsoft.com/office/officeart/2005/8/layout/hierarchy1"/>
    <dgm:cxn modelId="{B4C5F917-0E5C-4B19-9D6E-0EBF0911FA7A}" type="presParOf" srcId="{3108E7D4-5327-4F64-96E1-02B47118B1FD}" destId="{C282BC3E-B1CE-429F-8857-914C9D14E4D3}" srcOrd="1" destOrd="0" presId="urn:microsoft.com/office/officeart/2005/8/layout/hierarchy1"/>
    <dgm:cxn modelId="{8C4C21FA-1F66-413A-B630-9395CA55E876}" type="presParOf" srcId="{C282BC3E-B1CE-429F-8857-914C9D14E4D3}" destId="{2889969A-40E0-460A-9419-BB307DF337A8}" srcOrd="0" destOrd="0" presId="urn:microsoft.com/office/officeart/2005/8/layout/hierarchy1"/>
    <dgm:cxn modelId="{3909845B-3647-4338-ABB0-7A1F2A880F82}" type="presParOf" srcId="{2889969A-40E0-460A-9419-BB307DF337A8}" destId="{AEC6E74B-A0B5-43D9-986B-40005FFD359B}" srcOrd="0" destOrd="0" presId="urn:microsoft.com/office/officeart/2005/8/layout/hierarchy1"/>
    <dgm:cxn modelId="{A2618833-8C63-4EA0-B386-62AE9895273F}" type="presParOf" srcId="{2889969A-40E0-460A-9419-BB307DF337A8}" destId="{AA6FFE73-DBC5-4340-8BB9-BB6C8EDBFA85}" srcOrd="1" destOrd="0" presId="urn:microsoft.com/office/officeart/2005/8/layout/hierarchy1"/>
    <dgm:cxn modelId="{F14C8DC8-F036-4DB2-B6ED-F63261139193}" type="presParOf" srcId="{C282BC3E-B1CE-429F-8857-914C9D14E4D3}" destId="{5C28B2CD-6163-4806-832D-BEB3EA945674}" srcOrd="1" destOrd="0" presId="urn:microsoft.com/office/officeart/2005/8/layout/hierarchy1"/>
    <dgm:cxn modelId="{D69AF83D-219E-4E46-8DC7-8A06BC6021BD}" type="presParOf" srcId="{3108E7D4-5327-4F64-96E1-02B47118B1FD}" destId="{B14D7CDF-BAB3-47ED-A069-8EDA86AFB4B0}" srcOrd="2" destOrd="0" presId="urn:microsoft.com/office/officeart/2005/8/layout/hierarchy1"/>
    <dgm:cxn modelId="{9DF444A9-BDA9-45B0-B2C9-1BA6D33995ED}" type="presParOf" srcId="{B14D7CDF-BAB3-47ED-A069-8EDA86AFB4B0}" destId="{219CEA36-A706-4A40-91CD-D485D1A4D11A}" srcOrd="0" destOrd="0" presId="urn:microsoft.com/office/officeart/2005/8/layout/hierarchy1"/>
    <dgm:cxn modelId="{746F0ACF-9E5A-408E-8AC9-8678E2D16DE0}" type="presParOf" srcId="{219CEA36-A706-4A40-91CD-D485D1A4D11A}" destId="{1EC44208-20FB-4908-82BA-9D2E4169D220}" srcOrd="0" destOrd="0" presId="urn:microsoft.com/office/officeart/2005/8/layout/hierarchy1"/>
    <dgm:cxn modelId="{55052216-0074-4DAE-9D0B-1A5CD1DB7FE5}" type="presParOf" srcId="{219CEA36-A706-4A40-91CD-D485D1A4D11A}" destId="{548009CC-A65F-45C8-A418-A43AE2557177}" srcOrd="1" destOrd="0" presId="urn:microsoft.com/office/officeart/2005/8/layout/hierarchy1"/>
    <dgm:cxn modelId="{3308A4A1-8BFD-4AE7-B568-297C785A7D7E}" type="presParOf" srcId="{B14D7CDF-BAB3-47ED-A069-8EDA86AFB4B0}" destId="{56682764-14C8-456A-88F2-C3956E0C2759}" srcOrd="1" destOrd="0" presId="urn:microsoft.com/office/officeart/2005/8/layout/hierarchy1"/>
    <dgm:cxn modelId="{6C47B881-809D-4A28-877C-C35B7B7CC71C}" type="presParOf" srcId="{3108E7D4-5327-4F64-96E1-02B47118B1FD}" destId="{93524FA5-ED0A-4B67-AB31-AE9FB47023B9}" srcOrd="3" destOrd="0" presId="urn:microsoft.com/office/officeart/2005/8/layout/hierarchy1"/>
    <dgm:cxn modelId="{E3C541D4-1FA0-4EF1-A64F-121045832BDF}" type="presParOf" srcId="{93524FA5-ED0A-4B67-AB31-AE9FB47023B9}" destId="{5A28310D-477B-49E2-BB06-06188C06D106}" srcOrd="0" destOrd="0" presId="urn:microsoft.com/office/officeart/2005/8/layout/hierarchy1"/>
    <dgm:cxn modelId="{6AA7C817-1FB5-4992-8F74-DF6FAECD0147}" type="presParOf" srcId="{5A28310D-477B-49E2-BB06-06188C06D106}" destId="{46304009-1FDE-4256-AE5D-F50CBBE6A379}" srcOrd="0" destOrd="0" presId="urn:microsoft.com/office/officeart/2005/8/layout/hierarchy1"/>
    <dgm:cxn modelId="{F768636A-4BB8-4F1E-A012-CCF6948841C8}" type="presParOf" srcId="{5A28310D-477B-49E2-BB06-06188C06D106}" destId="{348EED35-47E1-4A8B-A31C-DBBEAA455E39}" srcOrd="1" destOrd="0" presId="urn:microsoft.com/office/officeart/2005/8/layout/hierarchy1"/>
    <dgm:cxn modelId="{280E13E6-31F0-4735-A81F-4BD2F53C5F62}" type="presParOf" srcId="{93524FA5-ED0A-4B67-AB31-AE9FB47023B9}" destId="{C55B8EC5-42A6-43F9-B68B-7536FB617FE7}"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180335-31E7-4FBC-8AC2-7FA9FDDAA32F}"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8B07A1B-97F9-4671-A94C-12F597CA466F}">
      <dgm:prSet custT="1"/>
      <dgm:spPr/>
      <dgm:t>
        <a:bodyPr/>
        <a:lstStyle/>
        <a:p>
          <a:pPr>
            <a:lnSpc>
              <a:spcPct val="100000"/>
            </a:lnSpc>
          </a:pPr>
          <a:r>
            <a:rPr lang="en-GB" sz="2000" b="0" i="0" dirty="0" err="1"/>
            <a:t>Postitel</a:t>
          </a:r>
          <a:r>
            <a:rPr lang="en-GB" sz="2000" b="0" i="0" dirty="0"/>
            <a:t> &amp; ligging</a:t>
          </a:r>
          <a:endParaRPr lang="en-US" sz="2000" dirty="0"/>
        </a:p>
      </dgm:t>
    </dgm:pt>
    <dgm:pt modelId="{614F232C-0083-4D6C-A3E6-192F293B8F30}" type="parTrans" cxnId="{50014AC0-1894-4A67-B438-022DC790B5E3}">
      <dgm:prSet/>
      <dgm:spPr/>
      <dgm:t>
        <a:bodyPr/>
        <a:lstStyle/>
        <a:p>
          <a:endParaRPr lang="en-US" sz="4000"/>
        </a:p>
      </dgm:t>
    </dgm:pt>
    <dgm:pt modelId="{6F7B5C5B-CC01-4CFC-B957-94A75E019414}" type="sibTrans" cxnId="{50014AC0-1894-4A67-B438-022DC790B5E3}">
      <dgm:prSet/>
      <dgm:spPr/>
      <dgm:t>
        <a:bodyPr/>
        <a:lstStyle/>
        <a:p>
          <a:pPr>
            <a:lnSpc>
              <a:spcPct val="100000"/>
            </a:lnSpc>
          </a:pPr>
          <a:endParaRPr lang="en-US" sz="2800"/>
        </a:p>
      </dgm:t>
    </dgm:pt>
    <dgm:pt modelId="{B976712C-E1CC-40AB-8E04-27E511F7A8D7}">
      <dgm:prSet custT="1"/>
      <dgm:spPr/>
      <dgm:t>
        <a:bodyPr/>
        <a:lstStyle/>
        <a:p>
          <a:pPr>
            <a:lnSpc>
              <a:spcPct val="100000"/>
            </a:lnSpc>
          </a:pPr>
          <a:r>
            <a:rPr lang="en-GB" sz="2000" b="0" i="0" dirty="0" err="1"/>
            <a:t>Begindatum</a:t>
          </a:r>
          <a:r>
            <a:rPr lang="en-GB" sz="2000" b="0" i="0" dirty="0"/>
            <a:t> </a:t>
          </a:r>
          <a:r>
            <a:rPr lang="en-GB" sz="2000" b="0" i="0" dirty="0" err="1"/>
            <a:t>en</a:t>
          </a:r>
          <a:r>
            <a:rPr lang="en-GB" sz="2000" b="0" i="0" dirty="0"/>
            <a:t> </a:t>
          </a:r>
          <a:r>
            <a:rPr lang="en-GB" sz="2000" b="0" i="0" dirty="0" err="1"/>
            <a:t>werksure</a:t>
          </a:r>
          <a:endParaRPr lang="en-US" sz="2000" dirty="0"/>
        </a:p>
      </dgm:t>
    </dgm:pt>
    <dgm:pt modelId="{CC2B5BB1-BB13-40CE-A241-76CBE4E4A69B}" type="parTrans" cxnId="{B14B69D2-15C0-401A-9712-746B7BAE7771}">
      <dgm:prSet/>
      <dgm:spPr/>
      <dgm:t>
        <a:bodyPr/>
        <a:lstStyle/>
        <a:p>
          <a:endParaRPr lang="en-US" sz="4000"/>
        </a:p>
      </dgm:t>
    </dgm:pt>
    <dgm:pt modelId="{5169183C-D025-4F31-ADE0-6097F4512922}" type="sibTrans" cxnId="{B14B69D2-15C0-401A-9712-746B7BAE7771}">
      <dgm:prSet/>
      <dgm:spPr/>
      <dgm:t>
        <a:bodyPr/>
        <a:lstStyle/>
        <a:p>
          <a:pPr>
            <a:lnSpc>
              <a:spcPct val="100000"/>
            </a:lnSpc>
          </a:pPr>
          <a:endParaRPr lang="en-US" sz="2800"/>
        </a:p>
      </dgm:t>
    </dgm:pt>
    <dgm:pt modelId="{7A15104C-9A0B-4B87-9035-81E26BD3A0FF}">
      <dgm:prSet custT="1"/>
      <dgm:spPr/>
      <dgm:t>
        <a:bodyPr/>
        <a:lstStyle/>
        <a:p>
          <a:pPr>
            <a:lnSpc>
              <a:spcPct val="100000"/>
            </a:lnSpc>
          </a:pPr>
          <a:r>
            <a:rPr lang="en-GB" sz="2000" b="0" i="0" dirty="0"/>
            <a:t>Salaris 
(</a:t>
          </a:r>
          <a:r>
            <a:rPr lang="en-GB" sz="2000" b="0" i="0" dirty="0" err="1"/>
            <a:t>bruto</a:t>
          </a:r>
          <a:r>
            <a:rPr lang="en-GB" sz="2000" b="0" i="0" dirty="0"/>
            <a:t> </a:t>
          </a:r>
          <a:r>
            <a:rPr lang="en-GB" sz="2000" b="0" i="0" dirty="0" err="1"/>
            <a:t>teenoor</a:t>
          </a:r>
          <a:r>
            <a:rPr lang="en-GB" sz="2000" b="0" i="0" dirty="0"/>
            <a:t> </a:t>
          </a:r>
          <a:r>
            <a:rPr lang="en-GB" sz="2000" b="0" i="0" dirty="0" err="1"/>
            <a:t>netto</a:t>
          </a:r>
          <a:r>
            <a:rPr lang="en-GB" sz="2000" b="0" i="0" dirty="0"/>
            <a:t>)</a:t>
          </a:r>
          <a:endParaRPr lang="en-US" sz="2000" dirty="0"/>
        </a:p>
      </dgm:t>
    </dgm:pt>
    <dgm:pt modelId="{FB62508E-B496-4207-BAD9-91C3F5740FA5}" type="parTrans" cxnId="{908BAE42-4BF1-4FB9-BC61-8AC2A93CA13A}">
      <dgm:prSet/>
      <dgm:spPr/>
      <dgm:t>
        <a:bodyPr/>
        <a:lstStyle/>
        <a:p>
          <a:endParaRPr lang="en-US" sz="4000"/>
        </a:p>
      </dgm:t>
    </dgm:pt>
    <dgm:pt modelId="{BE23C16F-ABE1-46C9-8E0E-91157E3EE895}" type="sibTrans" cxnId="{908BAE42-4BF1-4FB9-BC61-8AC2A93CA13A}">
      <dgm:prSet/>
      <dgm:spPr/>
      <dgm:t>
        <a:bodyPr/>
        <a:lstStyle/>
        <a:p>
          <a:pPr>
            <a:lnSpc>
              <a:spcPct val="100000"/>
            </a:lnSpc>
          </a:pPr>
          <a:endParaRPr lang="en-US" sz="2800"/>
        </a:p>
      </dgm:t>
    </dgm:pt>
    <dgm:pt modelId="{CEF799D1-6DCA-4CFC-AB79-974FD25DE48F}">
      <dgm:prSet custT="1"/>
      <dgm:spPr/>
      <dgm:t>
        <a:bodyPr/>
        <a:lstStyle/>
        <a:p>
          <a:pPr>
            <a:lnSpc>
              <a:spcPct val="100000"/>
            </a:lnSpc>
          </a:pPr>
          <a:r>
            <a:rPr lang="en-GB" sz="1600" b="0" i="0" dirty="0" err="1"/>
            <a:t>Kwalifikasies</a:t>
          </a:r>
          <a:r>
            <a:rPr lang="en-GB" sz="1600" b="0" i="0" dirty="0"/>
            <a:t> &amp; </a:t>
          </a:r>
          <a:r>
            <a:rPr lang="en-GB" sz="1600" b="0" i="0" dirty="0" err="1"/>
            <a:t>ervaring</a:t>
          </a:r>
          <a:br>
            <a:rPr lang="en-GB" sz="1600" b="0" i="0" dirty="0"/>
          </a:br>
          <a:r>
            <a:rPr lang="en-GB" sz="1600" b="0" i="0" dirty="0" err="1"/>
            <a:t>Vaardighede</a:t>
          </a:r>
          <a:r>
            <a:rPr lang="en-GB" sz="1600" b="0" i="0" dirty="0"/>
            <a:t> </a:t>
          </a:r>
          <a:r>
            <a:rPr lang="en-GB" sz="1600" b="0" i="0" dirty="0" err="1"/>
            <a:t>en</a:t>
          </a:r>
          <a:r>
            <a:rPr lang="en-GB" sz="1600" b="0" i="0" dirty="0"/>
            <a:t> </a:t>
          </a:r>
          <a:r>
            <a:rPr lang="en-GB" sz="1600" b="0" i="0" dirty="0" err="1"/>
            <a:t>persoonlike</a:t>
          </a:r>
          <a:r>
            <a:rPr lang="en-GB" sz="1600" b="0" i="0" dirty="0"/>
            <a:t> </a:t>
          </a:r>
          <a:r>
            <a:rPr lang="en-GB" sz="1600" b="0" i="0" dirty="0" err="1"/>
            <a:t>eienskappe</a:t>
          </a:r>
          <a:endParaRPr lang="en-US" sz="1600" dirty="0"/>
        </a:p>
      </dgm:t>
    </dgm:pt>
    <dgm:pt modelId="{F79E3403-A29C-4A1E-8A32-E24AEE20189C}" type="parTrans" cxnId="{BEE1A4C3-CF95-4F9B-AE99-2786C3E73BAA}">
      <dgm:prSet/>
      <dgm:spPr/>
      <dgm:t>
        <a:bodyPr/>
        <a:lstStyle/>
        <a:p>
          <a:endParaRPr lang="en-US" sz="4000"/>
        </a:p>
      </dgm:t>
    </dgm:pt>
    <dgm:pt modelId="{F12C013A-F3F1-427C-96FD-8AFB9A4DABDE}" type="sibTrans" cxnId="{BEE1A4C3-CF95-4F9B-AE99-2786C3E73BAA}">
      <dgm:prSet/>
      <dgm:spPr/>
      <dgm:t>
        <a:bodyPr/>
        <a:lstStyle/>
        <a:p>
          <a:pPr>
            <a:lnSpc>
              <a:spcPct val="100000"/>
            </a:lnSpc>
          </a:pPr>
          <a:endParaRPr lang="en-US" sz="2800"/>
        </a:p>
      </dgm:t>
    </dgm:pt>
    <dgm:pt modelId="{2015500A-0E54-4569-B33A-65095C4392C9}">
      <dgm:prSet custT="1"/>
      <dgm:spPr/>
      <dgm:t>
        <a:bodyPr/>
        <a:lstStyle/>
        <a:p>
          <a:pPr>
            <a:lnSpc>
              <a:spcPct val="100000"/>
            </a:lnSpc>
          </a:pPr>
          <a:r>
            <a:rPr lang="en-GB" sz="1800" b="0" i="0" dirty="0" err="1"/>
            <a:t>Aansoekbesonder-hede</a:t>
          </a:r>
          <a:r>
            <a:rPr lang="en-GB" sz="1800" b="0" i="0" dirty="0"/>
            <a:t> (</a:t>
          </a:r>
          <a:r>
            <a:rPr lang="en-GB" sz="1800" b="0" i="0" dirty="0" err="1"/>
            <a:t>dokumente</a:t>
          </a:r>
          <a:r>
            <a:rPr lang="en-GB" sz="1800" b="0" i="0" dirty="0"/>
            <a:t>, </a:t>
          </a:r>
          <a:r>
            <a:rPr lang="en-GB" sz="1800" b="0" i="0" dirty="0" err="1"/>
            <a:t>sperdatum</a:t>
          </a:r>
          <a:r>
            <a:rPr lang="en-GB" sz="1800" b="0" i="0" dirty="0"/>
            <a:t>)</a:t>
          </a:r>
          <a:endParaRPr lang="en-US" sz="1800" dirty="0"/>
        </a:p>
      </dgm:t>
    </dgm:pt>
    <dgm:pt modelId="{5FE701CA-E3D6-484C-8EBA-50CB68A8C89A}" type="parTrans" cxnId="{A410E083-0B19-4827-BA19-4BB66D47304D}">
      <dgm:prSet/>
      <dgm:spPr/>
      <dgm:t>
        <a:bodyPr/>
        <a:lstStyle/>
        <a:p>
          <a:endParaRPr lang="en-US" sz="4000"/>
        </a:p>
      </dgm:t>
    </dgm:pt>
    <dgm:pt modelId="{EADEED08-CCA3-4282-B5AA-AFFE166B1D98}" type="sibTrans" cxnId="{A410E083-0B19-4827-BA19-4BB66D47304D}">
      <dgm:prSet/>
      <dgm:spPr/>
      <dgm:t>
        <a:bodyPr/>
        <a:lstStyle/>
        <a:p>
          <a:endParaRPr lang="en-US" sz="2800"/>
        </a:p>
      </dgm:t>
    </dgm:pt>
    <dgm:pt modelId="{32762607-4386-45B8-84C4-7182A9C7C90B}" type="pres">
      <dgm:prSet presAssocID="{F6180335-31E7-4FBC-8AC2-7FA9FDDAA32F}" presName="root" presStyleCnt="0">
        <dgm:presLayoutVars>
          <dgm:dir/>
          <dgm:resizeHandles val="exact"/>
        </dgm:presLayoutVars>
      </dgm:prSet>
      <dgm:spPr/>
    </dgm:pt>
    <dgm:pt modelId="{ED95D423-17E1-4740-92BD-36E8B369D062}" type="pres">
      <dgm:prSet presAssocID="{F6180335-31E7-4FBC-8AC2-7FA9FDDAA32F}" presName="container" presStyleCnt="0">
        <dgm:presLayoutVars>
          <dgm:dir/>
          <dgm:resizeHandles val="exact"/>
        </dgm:presLayoutVars>
      </dgm:prSet>
      <dgm:spPr/>
    </dgm:pt>
    <dgm:pt modelId="{7A9D798A-46AB-49CC-9CDB-773BDB7BD29C}" type="pres">
      <dgm:prSet presAssocID="{E8B07A1B-97F9-4671-A94C-12F597CA466F}" presName="compNode" presStyleCnt="0"/>
      <dgm:spPr/>
    </dgm:pt>
    <dgm:pt modelId="{C18AF079-4363-4D61-9D41-DE22311FBD96}" type="pres">
      <dgm:prSet presAssocID="{E8B07A1B-97F9-4671-A94C-12F597CA466F}" presName="iconBgRect" presStyleLbl="bgShp" presStyleIdx="0" presStyleCnt="5"/>
      <dgm:spPr/>
    </dgm:pt>
    <dgm:pt modelId="{B1E486DD-E4C8-4302-8F18-B016FB8D4CB5}" type="pres">
      <dgm:prSet presAssocID="{E8B07A1B-97F9-4671-A94C-12F597CA466F}"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Office Worker"/>
        </a:ext>
      </dgm:extLst>
    </dgm:pt>
    <dgm:pt modelId="{6353A92F-4807-440A-B128-E5FDDD44579B}" type="pres">
      <dgm:prSet presAssocID="{E8B07A1B-97F9-4671-A94C-12F597CA466F}" presName="spaceRect" presStyleCnt="0"/>
      <dgm:spPr/>
    </dgm:pt>
    <dgm:pt modelId="{6863A1B1-6635-45F1-8586-FD3B054D2581}" type="pres">
      <dgm:prSet presAssocID="{E8B07A1B-97F9-4671-A94C-12F597CA466F}" presName="textRect" presStyleLbl="revTx" presStyleIdx="0" presStyleCnt="5">
        <dgm:presLayoutVars>
          <dgm:chMax val="1"/>
          <dgm:chPref val="1"/>
        </dgm:presLayoutVars>
      </dgm:prSet>
      <dgm:spPr/>
    </dgm:pt>
    <dgm:pt modelId="{BD1A3B28-D704-446B-A356-9EB983D86901}" type="pres">
      <dgm:prSet presAssocID="{6F7B5C5B-CC01-4CFC-B957-94A75E019414}" presName="sibTrans" presStyleLbl="sibTrans2D1" presStyleIdx="0" presStyleCnt="0"/>
      <dgm:spPr/>
    </dgm:pt>
    <dgm:pt modelId="{FEBEB0E3-F11E-4779-AED8-56B1D27E8AF7}" type="pres">
      <dgm:prSet presAssocID="{B976712C-E1CC-40AB-8E04-27E511F7A8D7}" presName="compNode" presStyleCnt="0"/>
      <dgm:spPr/>
    </dgm:pt>
    <dgm:pt modelId="{3AB5172B-A643-4D41-959D-B43214763408}" type="pres">
      <dgm:prSet presAssocID="{B976712C-E1CC-40AB-8E04-27E511F7A8D7}" presName="iconBgRect" presStyleLbl="bgShp" presStyleIdx="1" presStyleCnt="5"/>
      <dgm:spPr/>
    </dgm:pt>
    <dgm:pt modelId="{ECDF617E-DEB5-430E-9EDE-3DF24F1DC214}" type="pres">
      <dgm:prSet presAssocID="{B976712C-E1CC-40AB-8E04-27E511F7A8D7}"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CB2E2FBD-0329-4863-A557-F1F5BBD175DC}" type="pres">
      <dgm:prSet presAssocID="{B976712C-E1CC-40AB-8E04-27E511F7A8D7}" presName="spaceRect" presStyleCnt="0"/>
      <dgm:spPr/>
    </dgm:pt>
    <dgm:pt modelId="{4167C1A9-EC31-4BBE-AE3C-59DF7DE7779F}" type="pres">
      <dgm:prSet presAssocID="{B976712C-E1CC-40AB-8E04-27E511F7A8D7}" presName="textRect" presStyleLbl="revTx" presStyleIdx="1" presStyleCnt="5">
        <dgm:presLayoutVars>
          <dgm:chMax val="1"/>
          <dgm:chPref val="1"/>
        </dgm:presLayoutVars>
      </dgm:prSet>
      <dgm:spPr/>
    </dgm:pt>
    <dgm:pt modelId="{4201E3D6-5274-4208-88D3-5EEE9E4152F7}" type="pres">
      <dgm:prSet presAssocID="{5169183C-D025-4F31-ADE0-6097F4512922}" presName="sibTrans" presStyleLbl="sibTrans2D1" presStyleIdx="0" presStyleCnt="0"/>
      <dgm:spPr/>
    </dgm:pt>
    <dgm:pt modelId="{6629E45D-AA89-43A8-AE13-8B1A5DE708FD}" type="pres">
      <dgm:prSet presAssocID="{7A15104C-9A0B-4B87-9035-81E26BD3A0FF}" presName="compNode" presStyleCnt="0"/>
      <dgm:spPr/>
    </dgm:pt>
    <dgm:pt modelId="{A8456371-5889-4FF1-8C2B-B891E19A3DE7}" type="pres">
      <dgm:prSet presAssocID="{7A15104C-9A0B-4B87-9035-81E26BD3A0FF}" presName="iconBgRect" presStyleLbl="bgShp" presStyleIdx="2" presStyleCnt="5"/>
      <dgm:spPr/>
    </dgm:pt>
    <dgm:pt modelId="{C511489A-3D3A-41E8-B8FE-2E590B66F438}" type="pres">
      <dgm:prSet presAssocID="{7A15104C-9A0B-4B87-9035-81E26BD3A0FF}"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oney"/>
        </a:ext>
      </dgm:extLst>
    </dgm:pt>
    <dgm:pt modelId="{BB320E2F-BC69-4C5C-989C-751FC075C1E7}" type="pres">
      <dgm:prSet presAssocID="{7A15104C-9A0B-4B87-9035-81E26BD3A0FF}" presName="spaceRect" presStyleCnt="0"/>
      <dgm:spPr/>
    </dgm:pt>
    <dgm:pt modelId="{28C198A6-FF92-43F1-8654-360709808B86}" type="pres">
      <dgm:prSet presAssocID="{7A15104C-9A0B-4B87-9035-81E26BD3A0FF}" presName="textRect" presStyleLbl="revTx" presStyleIdx="2" presStyleCnt="5">
        <dgm:presLayoutVars>
          <dgm:chMax val="1"/>
          <dgm:chPref val="1"/>
        </dgm:presLayoutVars>
      </dgm:prSet>
      <dgm:spPr/>
    </dgm:pt>
    <dgm:pt modelId="{60E6A50E-3E6C-4CE8-A1B7-5C947551AE23}" type="pres">
      <dgm:prSet presAssocID="{BE23C16F-ABE1-46C9-8E0E-91157E3EE895}" presName="sibTrans" presStyleLbl="sibTrans2D1" presStyleIdx="0" presStyleCnt="0"/>
      <dgm:spPr/>
    </dgm:pt>
    <dgm:pt modelId="{975D1298-7041-453D-8F33-C993349EA6A9}" type="pres">
      <dgm:prSet presAssocID="{CEF799D1-6DCA-4CFC-AB79-974FD25DE48F}" presName="compNode" presStyleCnt="0"/>
      <dgm:spPr/>
    </dgm:pt>
    <dgm:pt modelId="{A5FB8E54-4606-4B12-A255-E48E6B640600}" type="pres">
      <dgm:prSet presAssocID="{CEF799D1-6DCA-4CFC-AB79-974FD25DE48F}" presName="iconBgRect" presStyleLbl="bgShp" presStyleIdx="3" presStyleCnt="5"/>
      <dgm:spPr/>
    </dgm:pt>
    <dgm:pt modelId="{03AB9E83-2C4D-4F3A-8366-DF7ED9EE30AD}" type="pres">
      <dgm:prSet presAssocID="{CEF799D1-6DCA-4CFC-AB79-974FD25DE48F}"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ployee Badge"/>
        </a:ext>
      </dgm:extLst>
    </dgm:pt>
    <dgm:pt modelId="{77E5D865-DF97-4ADC-92FC-56827E2977A5}" type="pres">
      <dgm:prSet presAssocID="{CEF799D1-6DCA-4CFC-AB79-974FD25DE48F}" presName="spaceRect" presStyleCnt="0"/>
      <dgm:spPr/>
    </dgm:pt>
    <dgm:pt modelId="{FB5BA32B-9EF8-49E1-A131-B2ACA0DC7BA0}" type="pres">
      <dgm:prSet presAssocID="{CEF799D1-6DCA-4CFC-AB79-974FD25DE48F}" presName="textRect" presStyleLbl="revTx" presStyleIdx="3" presStyleCnt="5">
        <dgm:presLayoutVars>
          <dgm:chMax val="1"/>
          <dgm:chPref val="1"/>
        </dgm:presLayoutVars>
      </dgm:prSet>
      <dgm:spPr/>
    </dgm:pt>
    <dgm:pt modelId="{F7F6D583-5162-4D3C-89C6-8B09FF3F3357}" type="pres">
      <dgm:prSet presAssocID="{F12C013A-F3F1-427C-96FD-8AFB9A4DABDE}" presName="sibTrans" presStyleLbl="sibTrans2D1" presStyleIdx="0" presStyleCnt="0"/>
      <dgm:spPr/>
    </dgm:pt>
    <dgm:pt modelId="{6D26FB0B-7705-40C8-95ED-552ED5D7EDF9}" type="pres">
      <dgm:prSet presAssocID="{2015500A-0E54-4569-B33A-65095C4392C9}" presName="compNode" presStyleCnt="0"/>
      <dgm:spPr/>
    </dgm:pt>
    <dgm:pt modelId="{56372B2A-A8BF-4C27-B60B-A079795AA92A}" type="pres">
      <dgm:prSet presAssocID="{2015500A-0E54-4569-B33A-65095C4392C9}" presName="iconBgRect" presStyleLbl="bgShp" presStyleIdx="4" presStyleCnt="5"/>
      <dgm:spPr/>
    </dgm:pt>
    <dgm:pt modelId="{5A29C635-C803-41D7-9DA2-720DC9545695}" type="pres">
      <dgm:prSet presAssocID="{2015500A-0E54-4569-B33A-65095C4392C9}"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topwatch"/>
        </a:ext>
      </dgm:extLst>
    </dgm:pt>
    <dgm:pt modelId="{B690B673-6E05-4C32-8C4C-E49AD3CA128F}" type="pres">
      <dgm:prSet presAssocID="{2015500A-0E54-4569-B33A-65095C4392C9}" presName="spaceRect" presStyleCnt="0"/>
      <dgm:spPr/>
    </dgm:pt>
    <dgm:pt modelId="{4F3829F1-EB4D-4320-AA52-FC334D5CC8E5}" type="pres">
      <dgm:prSet presAssocID="{2015500A-0E54-4569-B33A-65095C4392C9}" presName="textRect" presStyleLbl="revTx" presStyleIdx="4" presStyleCnt="5">
        <dgm:presLayoutVars>
          <dgm:chMax val="1"/>
          <dgm:chPref val="1"/>
        </dgm:presLayoutVars>
      </dgm:prSet>
      <dgm:spPr/>
    </dgm:pt>
  </dgm:ptLst>
  <dgm:cxnLst>
    <dgm:cxn modelId="{C02F4620-FB35-493B-8CE0-9F23AAB24DC3}" type="presOf" srcId="{F6180335-31E7-4FBC-8AC2-7FA9FDDAA32F}" destId="{32762607-4386-45B8-84C4-7182A9C7C90B}" srcOrd="0" destOrd="0" presId="urn:microsoft.com/office/officeart/2018/2/layout/IconCircleList"/>
    <dgm:cxn modelId="{6D971432-B072-46F4-9A08-67C33CD945D9}" type="presOf" srcId="{2015500A-0E54-4569-B33A-65095C4392C9}" destId="{4F3829F1-EB4D-4320-AA52-FC334D5CC8E5}" srcOrd="0" destOrd="0" presId="urn:microsoft.com/office/officeart/2018/2/layout/IconCircleList"/>
    <dgm:cxn modelId="{FFC99A34-91A6-41E2-AB2D-F8102EAECDDA}" type="presOf" srcId="{BE23C16F-ABE1-46C9-8E0E-91157E3EE895}" destId="{60E6A50E-3E6C-4CE8-A1B7-5C947551AE23}" srcOrd="0" destOrd="0" presId="urn:microsoft.com/office/officeart/2018/2/layout/IconCircleList"/>
    <dgm:cxn modelId="{08FF053A-5594-4848-9846-3FCA76980D0B}" type="presOf" srcId="{6F7B5C5B-CC01-4CFC-B957-94A75E019414}" destId="{BD1A3B28-D704-446B-A356-9EB983D86901}" srcOrd="0" destOrd="0" presId="urn:microsoft.com/office/officeart/2018/2/layout/IconCircleList"/>
    <dgm:cxn modelId="{908BAE42-4BF1-4FB9-BC61-8AC2A93CA13A}" srcId="{F6180335-31E7-4FBC-8AC2-7FA9FDDAA32F}" destId="{7A15104C-9A0B-4B87-9035-81E26BD3A0FF}" srcOrd="2" destOrd="0" parTransId="{FB62508E-B496-4207-BAD9-91C3F5740FA5}" sibTransId="{BE23C16F-ABE1-46C9-8E0E-91157E3EE895}"/>
    <dgm:cxn modelId="{CB40AF74-46B7-46B0-A3A4-1D73E09B3485}" type="presOf" srcId="{5169183C-D025-4F31-ADE0-6097F4512922}" destId="{4201E3D6-5274-4208-88D3-5EEE9E4152F7}" srcOrd="0" destOrd="0" presId="urn:microsoft.com/office/officeart/2018/2/layout/IconCircleList"/>
    <dgm:cxn modelId="{5E06CE7E-B07E-4CD4-9256-205F76A3232F}" type="presOf" srcId="{E8B07A1B-97F9-4671-A94C-12F597CA466F}" destId="{6863A1B1-6635-45F1-8586-FD3B054D2581}" srcOrd="0" destOrd="0" presId="urn:microsoft.com/office/officeart/2018/2/layout/IconCircleList"/>
    <dgm:cxn modelId="{A410E083-0B19-4827-BA19-4BB66D47304D}" srcId="{F6180335-31E7-4FBC-8AC2-7FA9FDDAA32F}" destId="{2015500A-0E54-4569-B33A-65095C4392C9}" srcOrd="4" destOrd="0" parTransId="{5FE701CA-E3D6-484C-8EBA-50CB68A8C89A}" sibTransId="{EADEED08-CCA3-4282-B5AA-AFFE166B1D98}"/>
    <dgm:cxn modelId="{371334A3-60EF-4CAC-A231-0D067AB547F1}" type="presOf" srcId="{F12C013A-F3F1-427C-96FD-8AFB9A4DABDE}" destId="{F7F6D583-5162-4D3C-89C6-8B09FF3F3357}" srcOrd="0" destOrd="0" presId="urn:microsoft.com/office/officeart/2018/2/layout/IconCircleList"/>
    <dgm:cxn modelId="{50014AC0-1894-4A67-B438-022DC790B5E3}" srcId="{F6180335-31E7-4FBC-8AC2-7FA9FDDAA32F}" destId="{E8B07A1B-97F9-4671-A94C-12F597CA466F}" srcOrd="0" destOrd="0" parTransId="{614F232C-0083-4D6C-A3E6-192F293B8F30}" sibTransId="{6F7B5C5B-CC01-4CFC-B957-94A75E019414}"/>
    <dgm:cxn modelId="{BEE1A4C3-CF95-4F9B-AE99-2786C3E73BAA}" srcId="{F6180335-31E7-4FBC-8AC2-7FA9FDDAA32F}" destId="{CEF799D1-6DCA-4CFC-AB79-974FD25DE48F}" srcOrd="3" destOrd="0" parTransId="{F79E3403-A29C-4A1E-8A32-E24AEE20189C}" sibTransId="{F12C013A-F3F1-427C-96FD-8AFB9A4DABDE}"/>
    <dgm:cxn modelId="{B14B69D2-15C0-401A-9712-746B7BAE7771}" srcId="{F6180335-31E7-4FBC-8AC2-7FA9FDDAA32F}" destId="{B976712C-E1CC-40AB-8E04-27E511F7A8D7}" srcOrd="1" destOrd="0" parTransId="{CC2B5BB1-BB13-40CE-A241-76CBE4E4A69B}" sibTransId="{5169183C-D025-4F31-ADE0-6097F4512922}"/>
    <dgm:cxn modelId="{C9EB8FD2-8723-4EC3-B2D7-0EA9E6C41DF5}" type="presOf" srcId="{B976712C-E1CC-40AB-8E04-27E511F7A8D7}" destId="{4167C1A9-EC31-4BBE-AE3C-59DF7DE7779F}" srcOrd="0" destOrd="0" presId="urn:microsoft.com/office/officeart/2018/2/layout/IconCircleList"/>
    <dgm:cxn modelId="{27D377D7-0CAB-40B1-9FE2-A36C665CFEEE}" type="presOf" srcId="{CEF799D1-6DCA-4CFC-AB79-974FD25DE48F}" destId="{FB5BA32B-9EF8-49E1-A131-B2ACA0DC7BA0}" srcOrd="0" destOrd="0" presId="urn:microsoft.com/office/officeart/2018/2/layout/IconCircleList"/>
    <dgm:cxn modelId="{301961F7-51BC-4BFB-BD3B-68EC6CCB9832}" type="presOf" srcId="{7A15104C-9A0B-4B87-9035-81E26BD3A0FF}" destId="{28C198A6-FF92-43F1-8654-360709808B86}" srcOrd="0" destOrd="0" presId="urn:microsoft.com/office/officeart/2018/2/layout/IconCircleList"/>
    <dgm:cxn modelId="{BC838129-0B27-43D6-A505-3595176AA893}" type="presParOf" srcId="{32762607-4386-45B8-84C4-7182A9C7C90B}" destId="{ED95D423-17E1-4740-92BD-36E8B369D062}" srcOrd="0" destOrd="0" presId="urn:microsoft.com/office/officeart/2018/2/layout/IconCircleList"/>
    <dgm:cxn modelId="{CD4348A8-9E2F-4776-B5A4-8F4D87DDE89E}" type="presParOf" srcId="{ED95D423-17E1-4740-92BD-36E8B369D062}" destId="{7A9D798A-46AB-49CC-9CDB-773BDB7BD29C}" srcOrd="0" destOrd="0" presId="urn:microsoft.com/office/officeart/2018/2/layout/IconCircleList"/>
    <dgm:cxn modelId="{A394630F-8048-4C3B-9F96-96DD1954A5A1}" type="presParOf" srcId="{7A9D798A-46AB-49CC-9CDB-773BDB7BD29C}" destId="{C18AF079-4363-4D61-9D41-DE22311FBD96}" srcOrd="0" destOrd="0" presId="urn:microsoft.com/office/officeart/2018/2/layout/IconCircleList"/>
    <dgm:cxn modelId="{8AD3092A-3744-4608-A60B-D93264B0D31B}" type="presParOf" srcId="{7A9D798A-46AB-49CC-9CDB-773BDB7BD29C}" destId="{B1E486DD-E4C8-4302-8F18-B016FB8D4CB5}" srcOrd="1" destOrd="0" presId="urn:microsoft.com/office/officeart/2018/2/layout/IconCircleList"/>
    <dgm:cxn modelId="{D6B16BD2-7447-4191-9670-E0B1DBC4407D}" type="presParOf" srcId="{7A9D798A-46AB-49CC-9CDB-773BDB7BD29C}" destId="{6353A92F-4807-440A-B128-E5FDDD44579B}" srcOrd="2" destOrd="0" presId="urn:microsoft.com/office/officeart/2018/2/layout/IconCircleList"/>
    <dgm:cxn modelId="{5AF0C5A2-7D0A-464E-B832-91205F64886A}" type="presParOf" srcId="{7A9D798A-46AB-49CC-9CDB-773BDB7BD29C}" destId="{6863A1B1-6635-45F1-8586-FD3B054D2581}" srcOrd="3" destOrd="0" presId="urn:microsoft.com/office/officeart/2018/2/layout/IconCircleList"/>
    <dgm:cxn modelId="{23A8761B-CC7A-4081-A232-1F01498A883A}" type="presParOf" srcId="{ED95D423-17E1-4740-92BD-36E8B369D062}" destId="{BD1A3B28-D704-446B-A356-9EB983D86901}" srcOrd="1" destOrd="0" presId="urn:microsoft.com/office/officeart/2018/2/layout/IconCircleList"/>
    <dgm:cxn modelId="{F4A57026-4C55-4CFC-AE0E-476E84C89925}" type="presParOf" srcId="{ED95D423-17E1-4740-92BD-36E8B369D062}" destId="{FEBEB0E3-F11E-4779-AED8-56B1D27E8AF7}" srcOrd="2" destOrd="0" presId="urn:microsoft.com/office/officeart/2018/2/layout/IconCircleList"/>
    <dgm:cxn modelId="{4BFC66B4-FEE4-4702-AA90-120DD1BC1651}" type="presParOf" srcId="{FEBEB0E3-F11E-4779-AED8-56B1D27E8AF7}" destId="{3AB5172B-A643-4D41-959D-B43214763408}" srcOrd="0" destOrd="0" presId="urn:microsoft.com/office/officeart/2018/2/layout/IconCircleList"/>
    <dgm:cxn modelId="{B71EF254-E67A-472A-9DDB-4114C037CE67}" type="presParOf" srcId="{FEBEB0E3-F11E-4779-AED8-56B1D27E8AF7}" destId="{ECDF617E-DEB5-430E-9EDE-3DF24F1DC214}" srcOrd="1" destOrd="0" presId="urn:microsoft.com/office/officeart/2018/2/layout/IconCircleList"/>
    <dgm:cxn modelId="{76E13BC8-775C-4ECC-81D6-51CB13BFA904}" type="presParOf" srcId="{FEBEB0E3-F11E-4779-AED8-56B1D27E8AF7}" destId="{CB2E2FBD-0329-4863-A557-F1F5BBD175DC}" srcOrd="2" destOrd="0" presId="urn:microsoft.com/office/officeart/2018/2/layout/IconCircleList"/>
    <dgm:cxn modelId="{D903C119-7CEE-4242-BA1D-2A9EE30C5800}" type="presParOf" srcId="{FEBEB0E3-F11E-4779-AED8-56B1D27E8AF7}" destId="{4167C1A9-EC31-4BBE-AE3C-59DF7DE7779F}" srcOrd="3" destOrd="0" presId="urn:microsoft.com/office/officeart/2018/2/layout/IconCircleList"/>
    <dgm:cxn modelId="{A84F092A-0AB0-49B0-BC41-773A54281643}" type="presParOf" srcId="{ED95D423-17E1-4740-92BD-36E8B369D062}" destId="{4201E3D6-5274-4208-88D3-5EEE9E4152F7}" srcOrd="3" destOrd="0" presId="urn:microsoft.com/office/officeart/2018/2/layout/IconCircleList"/>
    <dgm:cxn modelId="{CF17D093-D81B-40D9-B01E-903992BEF7BD}" type="presParOf" srcId="{ED95D423-17E1-4740-92BD-36E8B369D062}" destId="{6629E45D-AA89-43A8-AE13-8B1A5DE708FD}" srcOrd="4" destOrd="0" presId="urn:microsoft.com/office/officeart/2018/2/layout/IconCircleList"/>
    <dgm:cxn modelId="{ED92C7A4-F90B-4943-BA1C-DC7996745A62}" type="presParOf" srcId="{6629E45D-AA89-43A8-AE13-8B1A5DE708FD}" destId="{A8456371-5889-4FF1-8C2B-B891E19A3DE7}" srcOrd="0" destOrd="0" presId="urn:microsoft.com/office/officeart/2018/2/layout/IconCircleList"/>
    <dgm:cxn modelId="{2F9CC1ED-AA89-44B5-859E-F27DDE7A94CF}" type="presParOf" srcId="{6629E45D-AA89-43A8-AE13-8B1A5DE708FD}" destId="{C511489A-3D3A-41E8-B8FE-2E590B66F438}" srcOrd="1" destOrd="0" presId="urn:microsoft.com/office/officeart/2018/2/layout/IconCircleList"/>
    <dgm:cxn modelId="{844B932C-A902-4E30-9E60-5D1D39CB3470}" type="presParOf" srcId="{6629E45D-AA89-43A8-AE13-8B1A5DE708FD}" destId="{BB320E2F-BC69-4C5C-989C-751FC075C1E7}" srcOrd="2" destOrd="0" presId="urn:microsoft.com/office/officeart/2018/2/layout/IconCircleList"/>
    <dgm:cxn modelId="{59F5B424-FF23-453B-9835-F35FC9A61120}" type="presParOf" srcId="{6629E45D-AA89-43A8-AE13-8B1A5DE708FD}" destId="{28C198A6-FF92-43F1-8654-360709808B86}" srcOrd="3" destOrd="0" presId="urn:microsoft.com/office/officeart/2018/2/layout/IconCircleList"/>
    <dgm:cxn modelId="{5107FE7A-5766-42FF-9A1A-2C422BC5F6F5}" type="presParOf" srcId="{ED95D423-17E1-4740-92BD-36E8B369D062}" destId="{60E6A50E-3E6C-4CE8-A1B7-5C947551AE23}" srcOrd="5" destOrd="0" presId="urn:microsoft.com/office/officeart/2018/2/layout/IconCircleList"/>
    <dgm:cxn modelId="{6909AC1C-31EC-4EF5-9C68-01E9C2BEFD79}" type="presParOf" srcId="{ED95D423-17E1-4740-92BD-36E8B369D062}" destId="{975D1298-7041-453D-8F33-C993349EA6A9}" srcOrd="6" destOrd="0" presId="urn:microsoft.com/office/officeart/2018/2/layout/IconCircleList"/>
    <dgm:cxn modelId="{54EA79D1-28A6-4AB8-AFC1-50850284631B}" type="presParOf" srcId="{975D1298-7041-453D-8F33-C993349EA6A9}" destId="{A5FB8E54-4606-4B12-A255-E48E6B640600}" srcOrd="0" destOrd="0" presId="urn:microsoft.com/office/officeart/2018/2/layout/IconCircleList"/>
    <dgm:cxn modelId="{A50222B9-A839-4F92-9078-E68A356F6A7F}" type="presParOf" srcId="{975D1298-7041-453D-8F33-C993349EA6A9}" destId="{03AB9E83-2C4D-4F3A-8366-DF7ED9EE30AD}" srcOrd="1" destOrd="0" presId="urn:microsoft.com/office/officeart/2018/2/layout/IconCircleList"/>
    <dgm:cxn modelId="{D84A90BD-7B1D-42EE-A854-49DEF82B9A63}" type="presParOf" srcId="{975D1298-7041-453D-8F33-C993349EA6A9}" destId="{77E5D865-DF97-4ADC-92FC-56827E2977A5}" srcOrd="2" destOrd="0" presId="urn:microsoft.com/office/officeart/2018/2/layout/IconCircleList"/>
    <dgm:cxn modelId="{D8D4A492-7F02-4612-8F0D-AF14E81862E8}" type="presParOf" srcId="{975D1298-7041-453D-8F33-C993349EA6A9}" destId="{FB5BA32B-9EF8-49E1-A131-B2ACA0DC7BA0}" srcOrd="3" destOrd="0" presId="urn:microsoft.com/office/officeart/2018/2/layout/IconCircleList"/>
    <dgm:cxn modelId="{4FDF382E-D0DE-4993-A824-3B2E97446EBB}" type="presParOf" srcId="{ED95D423-17E1-4740-92BD-36E8B369D062}" destId="{F7F6D583-5162-4D3C-89C6-8B09FF3F3357}" srcOrd="7" destOrd="0" presId="urn:microsoft.com/office/officeart/2018/2/layout/IconCircleList"/>
    <dgm:cxn modelId="{B78D5DAE-59CD-40F0-8979-A388EB2976F0}" type="presParOf" srcId="{ED95D423-17E1-4740-92BD-36E8B369D062}" destId="{6D26FB0B-7705-40C8-95ED-552ED5D7EDF9}" srcOrd="8" destOrd="0" presId="urn:microsoft.com/office/officeart/2018/2/layout/IconCircleList"/>
    <dgm:cxn modelId="{9C2A260F-F24B-4B30-AC36-03EF0CE138A2}" type="presParOf" srcId="{6D26FB0B-7705-40C8-95ED-552ED5D7EDF9}" destId="{56372B2A-A8BF-4C27-B60B-A079795AA92A}" srcOrd="0" destOrd="0" presId="urn:microsoft.com/office/officeart/2018/2/layout/IconCircleList"/>
    <dgm:cxn modelId="{689D8FC5-2A2E-4557-AA5A-DF995A3C50B4}" type="presParOf" srcId="{6D26FB0B-7705-40C8-95ED-552ED5D7EDF9}" destId="{5A29C635-C803-41D7-9DA2-720DC9545695}" srcOrd="1" destOrd="0" presId="urn:microsoft.com/office/officeart/2018/2/layout/IconCircleList"/>
    <dgm:cxn modelId="{E1FD3A90-6C08-4931-A2C9-968C0F846431}" type="presParOf" srcId="{6D26FB0B-7705-40C8-95ED-552ED5D7EDF9}" destId="{B690B673-6E05-4C32-8C4C-E49AD3CA128F}" srcOrd="2" destOrd="0" presId="urn:microsoft.com/office/officeart/2018/2/layout/IconCircleList"/>
    <dgm:cxn modelId="{7053D968-2C1B-496F-9413-55C17410884A}" type="presParOf" srcId="{6D26FB0B-7705-40C8-95ED-552ED5D7EDF9}" destId="{4F3829F1-EB4D-4320-AA52-FC334D5CC8E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FACA28-ACBD-40FE-9EA5-6CA82F79AB7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32AEC0F-C4D3-4EE2-A299-92E1E060F77A}">
      <dgm:prSet custT="1"/>
      <dgm:spPr/>
      <dgm:t>
        <a:bodyPr/>
        <a:lstStyle/>
        <a:p>
          <a:r>
            <a:rPr lang="en-GB" sz="1800" dirty="0"/>
            <a:t>Jou </a:t>
          </a:r>
          <a:r>
            <a:rPr lang="en-GB" sz="1800" b="1" dirty="0" err="1"/>
            <a:t>eerste</a:t>
          </a:r>
          <a:r>
            <a:rPr lang="en-GB" sz="1800" b="1" dirty="0"/>
            <a:t> </a:t>
          </a:r>
          <a:r>
            <a:rPr lang="en-GB" sz="1800" b="1" dirty="0" err="1"/>
            <a:t>indrukke</a:t>
          </a:r>
          <a:endParaRPr lang="en-US" sz="1800" b="1" dirty="0"/>
        </a:p>
      </dgm:t>
    </dgm:pt>
    <dgm:pt modelId="{54406EAB-0D40-400A-82F0-E5FE9F3CB472}" type="parTrans" cxnId="{CB0AF88E-445C-499C-8BA7-E158544BA247}">
      <dgm:prSet/>
      <dgm:spPr/>
      <dgm:t>
        <a:bodyPr/>
        <a:lstStyle/>
        <a:p>
          <a:endParaRPr lang="en-US" sz="2000"/>
        </a:p>
      </dgm:t>
    </dgm:pt>
    <dgm:pt modelId="{1E958D89-05E2-4F83-AFF1-0428F31D8D1E}" type="sibTrans" cxnId="{CB0AF88E-445C-499C-8BA7-E158544BA247}">
      <dgm:prSet/>
      <dgm:spPr/>
      <dgm:t>
        <a:bodyPr/>
        <a:lstStyle/>
        <a:p>
          <a:endParaRPr lang="en-US" sz="2000"/>
        </a:p>
      </dgm:t>
    </dgm:pt>
    <dgm:pt modelId="{DEB32B7F-B48D-4478-AF7F-60F13782437F}">
      <dgm:prSet custT="1"/>
      <dgm:spPr/>
      <dgm:t>
        <a:bodyPr/>
        <a:lstStyle/>
        <a:p>
          <a:r>
            <a:rPr lang="en-GB" sz="1800" dirty="0"/>
            <a:t>Dit dui </a:t>
          </a:r>
          <a:r>
            <a:rPr lang="en-GB" sz="1800" dirty="0" err="1"/>
            <a:t>aan</a:t>
          </a:r>
          <a:r>
            <a:rPr lang="en-GB" sz="1800" dirty="0"/>
            <a:t>: </a:t>
          </a:r>
          <a:endParaRPr lang="en-US" sz="1800" dirty="0"/>
        </a:p>
      </dgm:t>
    </dgm:pt>
    <dgm:pt modelId="{7004ECB7-847B-4AAA-8737-670C3613303C}" type="parTrans" cxnId="{4AC375C2-06F1-4F24-9611-CD1E5CDBB2D4}">
      <dgm:prSet/>
      <dgm:spPr/>
      <dgm:t>
        <a:bodyPr/>
        <a:lstStyle/>
        <a:p>
          <a:endParaRPr lang="en-US" sz="2000"/>
        </a:p>
      </dgm:t>
    </dgm:pt>
    <dgm:pt modelId="{53526F75-C9F0-4916-A94C-645E5EB55B73}" type="sibTrans" cxnId="{4AC375C2-06F1-4F24-9611-CD1E5CDBB2D4}">
      <dgm:prSet/>
      <dgm:spPr/>
      <dgm:t>
        <a:bodyPr/>
        <a:lstStyle/>
        <a:p>
          <a:endParaRPr lang="en-US" sz="2000"/>
        </a:p>
      </dgm:t>
    </dgm:pt>
    <dgm:pt modelId="{9EFE04A4-990E-4955-8963-09E653D82B70}">
      <dgm:prSet custT="1"/>
      <dgm:spPr/>
      <dgm:t>
        <a:bodyPr/>
        <a:lstStyle/>
        <a:p>
          <a:r>
            <a:rPr lang="en-US" sz="1800" dirty="0" err="1"/>
            <a:t>wie</a:t>
          </a:r>
          <a:r>
            <a:rPr lang="en-US" sz="1800" dirty="0"/>
            <a:t> </a:t>
          </a:r>
          <a:r>
            <a:rPr lang="en-US" sz="1800" dirty="0" err="1"/>
            <a:t>jy</a:t>
          </a:r>
          <a:r>
            <a:rPr lang="en-US" sz="1800" dirty="0"/>
            <a:t> is</a:t>
          </a:r>
        </a:p>
      </dgm:t>
    </dgm:pt>
    <dgm:pt modelId="{984DE64A-0D7C-41DB-A020-EA8DC0441074}" type="parTrans" cxnId="{1A24DD9A-6007-4ADA-B0D9-87ADE4D0F4F7}">
      <dgm:prSet/>
      <dgm:spPr/>
      <dgm:t>
        <a:bodyPr/>
        <a:lstStyle/>
        <a:p>
          <a:endParaRPr lang="en-US" sz="2000"/>
        </a:p>
      </dgm:t>
    </dgm:pt>
    <dgm:pt modelId="{7A98673A-01AB-40EC-A9DA-53FEA6D136B6}" type="sibTrans" cxnId="{1A24DD9A-6007-4ADA-B0D9-87ADE4D0F4F7}">
      <dgm:prSet/>
      <dgm:spPr/>
      <dgm:t>
        <a:bodyPr/>
        <a:lstStyle/>
        <a:p>
          <a:endParaRPr lang="en-US" sz="2000"/>
        </a:p>
      </dgm:t>
    </dgm:pt>
    <dgm:pt modelId="{5FF26747-0469-4482-9AC6-0204A1703633}">
      <dgm:prSet custT="1"/>
      <dgm:spPr/>
      <dgm:t>
        <a:bodyPr/>
        <a:lstStyle/>
        <a:p>
          <a:r>
            <a:rPr lang="en-GB" sz="1800" dirty="0"/>
            <a:t>wat </a:t>
          </a:r>
          <a:r>
            <a:rPr lang="en-GB" sz="1800" dirty="0" err="1"/>
            <a:t>jy</a:t>
          </a:r>
          <a:r>
            <a:rPr lang="en-GB" sz="1800" dirty="0"/>
            <a:t> </a:t>
          </a:r>
          <a:r>
            <a:rPr lang="en-GB" sz="1800" dirty="0" err="1"/>
            <a:t>kan</a:t>
          </a:r>
          <a:r>
            <a:rPr lang="en-GB" sz="1800" dirty="0"/>
            <a:t> </a:t>
          </a:r>
          <a:r>
            <a:rPr lang="en-GB" sz="1800" dirty="0" err="1"/>
            <a:t>aanbied</a:t>
          </a:r>
          <a:r>
            <a:rPr lang="en-GB" sz="1800" dirty="0"/>
            <a:t> </a:t>
          </a:r>
          <a:endParaRPr lang="en-US" sz="1800" dirty="0"/>
        </a:p>
      </dgm:t>
    </dgm:pt>
    <dgm:pt modelId="{CE4F0295-0D4C-4354-BF81-31FB7CE50C1B}" type="parTrans" cxnId="{C3755719-DDFE-4F1F-82F8-F43FA6461B7F}">
      <dgm:prSet/>
      <dgm:spPr/>
      <dgm:t>
        <a:bodyPr/>
        <a:lstStyle/>
        <a:p>
          <a:endParaRPr lang="en-US" sz="2000"/>
        </a:p>
      </dgm:t>
    </dgm:pt>
    <dgm:pt modelId="{511C3278-D3FC-46B1-BBA1-7FF2AD5EE06D}" type="sibTrans" cxnId="{C3755719-DDFE-4F1F-82F8-F43FA6461B7F}">
      <dgm:prSet/>
      <dgm:spPr/>
      <dgm:t>
        <a:bodyPr/>
        <a:lstStyle/>
        <a:p>
          <a:endParaRPr lang="en-US" sz="2000"/>
        </a:p>
      </dgm:t>
    </dgm:pt>
    <dgm:pt modelId="{1E516C4C-A770-4521-BADF-535871CA7A86}">
      <dgm:prSet custT="1"/>
      <dgm:spPr/>
      <dgm:t>
        <a:bodyPr/>
        <a:lstStyle/>
        <a:p>
          <a:r>
            <a:rPr lang="en-GB" sz="1800" dirty="0" err="1"/>
            <a:t>Informele</a:t>
          </a:r>
          <a:r>
            <a:rPr lang="en-GB" sz="1800" dirty="0"/>
            <a:t> of </a:t>
          </a:r>
          <a:r>
            <a:rPr lang="en-GB" sz="1800" dirty="0" err="1"/>
            <a:t>slordige</a:t>
          </a:r>
          <a:r>
            <a:rPr lang="en-GB" sz="1800" dirty="0"/>
            <a:t> </a:t>
          </a:r>
          <a:r>
            <a:rPr lang="en-GB" sz="1800" dirty="0" err="1"/>
            <a:t>skyfwerk</a:t>
          </a:r>
          <a:r>
            <a:rPr lang="en-GB" sz="1800" dirty="0"/>
            <a:t> = </a:t>
          </a:r>
          <a:r>
            <a:rPr lang="en-GB" sz="1800" dirty="0" err="1"/>
            <a:t>negatiewe</a:t>
          </a:r>
          <a:r>
            <a:rPr lang="en-GB" sz="1800" dirty="0"/>
            <a:t> </a:t>
          </a:r>
          <a:r>
            <a:rPr lang="en-GB" sz="1800" dirty="0" err="1"/>
            <a:t>indruk</a:t>
          </a:r>
          <a:endParaRPr lang="en-US" sz="1800" dirty="0"/>
        </a:p>
      </dgm:t>
    </dgm:pt>
    <dgm:pt modelId="{BBDC4F01-82D3-4A5A-B218-F921F1FC0703}" type="parTrans" cxnId="{C3BA09C4-3F4A-46B4-A82F-8579F1AE7AA7}">
      <dgm:prSet/>
      <dgm:spPr/>
      <dgm:t>
        <a:bodyPr/>
        <a:lstStyle/>
        <a:p>
          <a:endParaRPr lang="en-US" sz="2000"/>
        </a:p>
      </dgm:t>
    </dgm:pt>
    <dgm:pt modelId="{0DCAB2F4-6BF4-422A-B87F-FABB2C83C528}" type="sibTrans" cxnId="{C3BA09C4-3F4A-46B4-A82F-8579F1AE7AA7}">
      <dgm:prSet/>
      <dgm:spPr/>
      <dgm:t>
        <a:bodyPr/>
        <a:lstStyle/>
        <a:p>
          <a:endParaRPr lang="en-US" sz="2000"/>
        </a:p>
      </dgm:t>
    </dgm:pt>
    <dgm:pt modelId="{93412E39-C903-45F4-A3CF-AB5D5CB54E1A}" type="pres">
      <dgm:prSet presAssocID="{55FACA28-ACBD-40FE-9EA5-6CA82F79AB76}" presName="linear" presStyleCnt="0">
        <dgm:presLayoutVars>
          <dgm:dir/>
          <dgm:animLvl val="lvl"/>
          <dgm:resizeHandles val="exact"/>
        </dgm:presLayoutVars>
      </dgm:prSet>
      <dgm:spPr/>
    </dgm:pt>
    <dgm:pt modelId="{771F9FBD-AAF0-4EF3-A09B-8B7B677619C3}" type="pres">
      <dgm:prSet presAssocID="{932AEC0F-C4D3-4EE2-A299-92E1E060F77A}" presName="parentLin" presStyleCnt="0"/>
      <dgm:spPr/>
    </dgm:pt>
    <dgm:pt modelId="{242F9383-3BD6-489D-9CFB-5646925AE37C}" type="pres">
      <dgm:prSet presAssocID="{932AEC0F-C4D3-4EE2-A299-92E1E060F77A}" presName="parentLeftMargin" presStyleLbl="node1" presStyleIdx="0" presStyleCnt="3"/>
      <dgm:spPr/>
    </dgm:pt>
    <dgm:pt modelId="{C3E8C980-B4F0-4CA1-B62C-3957983766A7}" type="pres">
      <dgm:prSet presAssocID="{932AEC0F-C4D3-4EE2-A299-92E1E060F77A}" presName="parentText" presStyleLbl="node1" presStyleIdx="0" presStyleCnt="3">
        <dgm:presLayoutVars>
          <dgm:chMax val="0"/>
          <dgm:bulletEnabled val="1"/>
        </dgm:presLayoutVars>
      </dgm:prSet>
      <dgm:spPr/>
    </dgm:pt>
    <dgm:pt modelId="{015ABE1B-9675-4E3D-88D7-8F20E021EF4E}" type="pres">
      <dgm:prSet presAssocID="{932AEC0F-C4D3-4EE2-A299-92E1E060F77A}" presName="negativeSpace" presStyleCnt="0"/>
      <dgm:spPr/>
    </dgm:pt>
    <dgm:pt modelId="{F2C64522-36BF-41D8-BA86-2C6D59C93233}" type="pres">
      <dgm:prSet presAssocID="{932AEC0F-C4D3-4EE2-A299-92E1E060F77A}" presName="childText" presStyleLbl="conFgAcc1" presStyleIdx="0" presStyleCnt="3">
        <dgm:presLayoutVars>
          <dgm:bulletEnabled val="1"/>
        </dgm:presLayoutVars>
      </dgm:prSet>
      <dgm:spPr/>
    </dgm:pt>
    <dgm:pt modelId="{22B8DA00-31C2-4D10-BC65-A0B06537F268}" type="pres">
      <dgm:prSet presAssocID="{1E958D89-05E2-4F83-AFF1-0428F31D8D1E}" presName="spaceBetweenRectangles" presStyleCnt="0"/>
      <dgm:spPr/>
    </dgm:pt>
    <dgm:pt modelId="{3B8CBD97-7E9C-4D1E-84E2-23DB810D1756}" type="pres">
      <dgm:prSet presAssocID="{DEB32B7F-B48D-4478-AF7F-60F13782437F}" presName="parentLin" presStyleCnt="0"/>
      <dgm:spPr/>
    </dgm:pt>
    <dgm:pt modelId="{86F7F2AE-3B51-4964-AD21-196A74BEA06A}" type="pres">
      <dgm:prSet presAssocID="{DEB32B7F-B48D-4478-AF7F-60F13782437F}" presName="parentLeftMargin" presStyleLbl="node1" presStyleIdx="0" presStyleCnt="3"/>
      <dgm:spPr/>
    </dgm:pt>
    <dgm:pt modelId="{E538C5ED-BEFF-4E41-A60A-1AB398D2064D}" type="pres">
      <dgm:prSet presAssocID="{DEB32B7F-B48D-4478-AF7F-60F13782437F}" presName="parentText" presStyleLbl="node1" presStyleIdx="1" presStyleCnt="3">
        <dgm:presLayoutVars>
          <dgm:chMax val="0"/>
          <dgm:bulletEnabled val="1"/>
        </dgm:presLayoutVars>
      </dgm:prSet>
      <dgm:spPr/>
    </dgm:pt>
    <dgm:pt modelId="{EF94BA54-2418-470F-8CF4-3F944E4B5210}" type="pres">
      <dgm:prSet presAssocID="{DEB32B7F-B48D-4478-AF7F-60F13782437F}" presName="negativeSpace" presStyleCnt="0"/>
      <dgm:spPr/>
    </dgm:pt>
    <dgm:pt modelId="{FB8CED80-DC60-42FA-8B69-E42EAD21606E}" type="pres">
      <dgm:prSet presAssocID="{DEB32B7F-B48D-4478-AF7F-60F13782437F}" presName="childText" presStyleLbl="conFgAcc1" presStyleIdx="1" presStyleCnt="3">
        <dgm:presLayoutVars>
          <dgm:bulletEnabled val="1"/>
        </dgm:presLayoutVars>
      </dgm:prSet>
      <dgm:spPr/>
    </dgm:pt>
    <dgm:pt modelId="{27876009-4BF0-4D08-9DD9-E80F3B34E236}" type="pres">
      <dgm:prSet presAssocID="{53526F75-C9F0-4916-A94C-645E5EB55B73}" presName="spaceBetweenRectangles" presStyleCnt="0"/>
      <dgm:spPr/>
    </dgm:pt>
    <dgm:pt modelId="{4CF809FF-3CD2-4DFF-A266-6D3B7467451E}" type="pres">
      <dgm:prSet presAssocID="{1E516C4C-A770-4521-BADF-535871CA7A86}" presName="parentLin" presStyleCnt="0"/>
      <dgm:spPr/>
    </dgm:pt>
    <dgm:pt modelId="{548B069E-A6EF-4E0C-BF53-EA821E088F88}" type="pres">
      <dgm:prSet presAssocID="{1E516C4C-A770-4521-BADF-535871CA7A86}" presName="parentLeftMargin" presStyleLbl="node1" presStyleIdx="1" presStyleCnt="3"/>
      <dgm:spPr/>
    </dgm:pt>
    <dgm:pt modelId="{1EB83022-74D1-4CB8-BD08-09C2757E40DB}" type="pres">
      <dgm:prSet presAssocID="{1E516C4C-A770-4521-BADF-535871CA7A86}" presName="parentText" presStyleLbl="node1" presStyleIdx="2" presStyleCnt="3">
        <dgm:presLayoutVars>
          <dgm:chMax val="0"/>
          <dgm:bulletEnabled val="1"/>
        </dgm:presLayoutVars>
      </dgm:prSet>
      <dgm:spPr/>
    </dgm:pt>
    <dgm:pt modelId="{0E9D805B-C41F-4962-97FC-5C17AC74174B}" type="pres">
      <dgm:prSet presAssocID="{1E516C4C-A770-4521-BADF-535871CA7A86}" presName="negativeSpace" presStyleCnt="0"/>
      <dgm:spPr/>
    </dgm:pt>
    <dgm:pt modelId="{CF51D694-9E29-478E-A8BD-0A6F6B347DAF}" type="pres">
      <dgm:prSet presAssocID="{1E516C4C-A770-4521-BADF-535871CA7A86}" presName="childText" presStyleLbl="conFgAcc1" presStyleIdx="2" presStyleCnt="3">
        <dgm:presLayoutVars>
          <dgm:bulletEnabled val="1"/>
        </dgm:presLayoutVars>
      </dgm:prSet>
      <dgm:spPr/>
    </dgm:pt>
  </dgm:ptLst>
  <dgm:cxnLst>
    <dgm:cxn modelId="{C3755719-DDFE-4F1F-82F8-F43FA6461B7F}" srcId="{DEB32B7F-B48D-4478-AF7F-60F13782437F}" destId="{5FF26747-0469-4482-9AC6-0204A1703633}" srcOrd="1" destOrd="0" parTransId="{CE4F0295-0D4C-4354-BF81-31FB7CE50C1B}" sibTransId="{511C3278-D3FC-46B1-BBA1-7FF2AD5EE06D}"/>
    <dgm:cxn modelId="{186EB565-97E1-4044-8B48-ED881DDAD014}" type="presOf" srcId="{1E516C4C-A770-4521-BADF-535871CA7A86}" destId="{548B069E-A6EF-4E0C-BF53-EA821E088F88}" srcOrd="0" destOrd="0" presId="urn:microsoft.com/office/officeart/2005/8/layout/list1"/>
    <dgm:cxn modelId="{899C3E7E-3885-43A0-A39E-C2681CF852CB}" type="presOf" srcId="{DEB32B7F-B48D-4478-AF7F-60F13782437F}" destId="{E538C5ED-BEFF-4E41-A60A-1AB398D2064D}" srcOrd="1" destOrd="0" presId="urn:microsoft.com/office/officeart/2005/8/layout/list1"/>
    <dgm:cxn modelId="{B301C385-B6D4-49E8-939E-0B16CDB4067B}" type="presOf" srcId="{9EFE04A4-990E-4955-8963-09E653D82B70}" destId="{FB8CED80-DC60-42FA-8B69-E42EAD21606E}" srcOrd="0" destOrd="0" presId="urn:microsoft.com/office/officeart/2005/8/layout/list1"/>
    <dgm:cxn modelId="{CB0AF88E-445C-499C-8BA7-E158544BA247}" srcId="{55FACA28-ACBD-40FE-9EA5-6CA82F79AB76}" destId="{932AEC0F-C4D3-4EE2-A299-92E1E060F77A}" srcOrd="0" destOrd="0" parTransId="{54406EAB-0D40-400A-82F0-E5FE9F3CB472}" sibTransId="{1E958D89-05E2-4F83-AFF1-0428F31D8D1E}"/>
    <dgm:cxn modelId="{B5AC3F92-8AB1-4061-9E4E-5B255BB0F5AB}" type="presOf" srcId="{932AEC0F-C4D3-4EE2-A299-92E1E060F77A}" destId="{242F9383-3BD6-489D-9CFB-5646925AE37C}" srcOrd="0" destOrd="0" presId="urn:microsoft.com/office/officeart/2005/8/layout/list1"/>
    <dgm:cxn modelId="{1A24DD9A-6007-4ADA-B0D9-87ADE4D0F4F7}" srcId="{DEB32B7F-B48D-4478-AF7F-60F13782437F}" destId="{9EFE04A4-990E-4955-8963-09E653D82B70}" srcOrd="0" destOrd="0" parTransId="{984DE64A-0D7C-41DB-A020-EA8DC0441074}" sibTransId="{7A98673A-01AB-40EC-A9DA-53FEA6D136B6}"/>
    <dgm:cxn modelId="{EDB7879F-5809-4280-9130-843DB16B0259}" type="presOf" srcId="{5FF26747-0469-4482-9AC6-0204A1703633}" destId="{FB8CED80-DC60-42FA-8B69-E42EAD21606E}" srcOrd="0" destOrd="1" presId="urn:microsoft.com/office/officeart/2005/8/layout/list1"/>
    <dgm:cxn modelId="{B882CDA8-A2C1-4CD5-B375-0D3AC3C8FCD1}" type="presOf" srcId="{1E516C4C-A770-4521-BADF-535871CA7A86}" destId="{1EB83022-74D1-4CB8-BD08-09C2757E40DB}" srcOrd="1" destOrd="0" presId="urn:microsoft.com/office/officeart/2005/8/layout/list1"/>
    <dgm:cxn modelId="{54DEBFC1-DB83-4DC9-8BFF-5CB0E60D8543}" type="presOf" srcId="{932AEC0F-C4D3-4EE2-A299-92E1E060F77A}" destId="{C3E8C980-B4F0-4CA1-B62C-3957983766A7}" srcOrd="1" destOrd="0" presId="urn:microsoft.com/office/officeart/2005/8/layout/list1"/>
    <dgm:cxn modelId="{4AC375C2-06F1-4F24-9611-CD1E5CDBB2D4}" srcId="{55FACA28-ACBD-40FE-9EA5-6CA82F79AB76}" destId="{DEB32B7F-B48D-4478-AF7F-60F13782437F}" srcOrd="1" destOrd="0" parTransId="{7004ECB7-847B-4AAA-8737-670C3613303C}" sibTransId="{53526F75-C9F0-4916-A94C-645E5EB55B73}"/>
    <dgm:cxn modelId="{C3BA09C4-3F4A-46B4-A82F-8579F1AE7AA7}" srcId="{55FACA28-ACBD-40FE-9EA5-6CA82F79AB76}" destId="{1E516C4C-A770-4521-BADF-535871CA7A86}" srcOrd="2" destOrd="0" parTransId="{BBDC4F01-82D3-4A5A-B218-F921F1FC0703}" sibTransId="{0DCAB2F4-6BF4-422A-B87F-FABB2C83C528}"/>
    <dgm:cxn modelId="{B06ED5DF-A1F9-48F4-840A-A33B0D16C692}" type="presOf" srcId="{55FACA28-ACBD-40FE-9EA5-6CA82F79AB76}" destId="{93412E39-C903-45F4-A3CF-AB5D5CB54E1A}" srcOrd="0" destOrd="0" presId="urn:microsoft.com/office/officeart/2005/8/layout/list1"/>
    <dgm:cxn modelId="{41AA2BF7-3A04-4985-888E-3843E434385E}" type="presOf" srcId="{DEB32B7F-B48D-4478-AF7F-60F13782437F}" destId="{86F7F2AE-3B51-4964-AD21-196A74BEA06A}" srcOrd="0" destOrd="0" presId="urn:microsoft.com/office/officeart/2005/8/layout/list1"/>
    <dgm:cxn modelId="{B68BC2E7-7D7E-4CE9-BC61-8B5206D7686F}" type="presParOf" srcId="{93412E39-C903-45F4-A3CF-AB5D5CB54E1A}" destId="{771F9FBD-AAF0-4EF3-A09B-8B7B677619C3}" srcOrd="0" destOrd="0" presId="urn:microsoft.com/office/officeart/2005/8/layout/list1"/>
    <dgm:cxn modelId="{08AB75FD-98B1-4ED5-B036-FD804EB2BF87}" type="presParOf" srcId="{771F9FBD-AAF0-4EF3-A09B-8B7B677619C3}" destId="{242F9383-3BD6-489D-9CFB-5646925AE37C}" srcOrd="0" destOrd="0" presId="urn:microsoft.com/office/officeart/2005/8/layout/list1"/>
    <dgm:cxn modelId="{870FE636-FCDE-425F-AB32-E86876D82C6B}" type="presParOf" srcId="{771F9FBD-AAF0-4EF3-A09B-8B7B677619C3}" destId="{C3E8C980-B4F0-4CA1-B62C-3957983766A7}" srcOrd="1" destOrd="0" presId="urn:microsoft.com/office/officeart/2005/8/layout/list1"/>
    <dgm:cxn modelId="{50B00072-3CA8-4A31-B145-CECA551F0B25}" type="presParOf" srcId="{93412E39-C903-45F4-A3CF-AB5D5CB54E1A}" destId="{015ABE1B-9675-4E3D-88D7-8F20E021EF4E}" srcOrd="1" destOrd="0" presId="urn:microsoft.com/office/officeart/2005/8/layout/list1"/>
    <dgm:cxn modelId="{1AD9C6AC-28E7-4EF5-B224-7D09D1F54FC6}" type="presParOf" srcId="{93412E39-C903-45F4-A3CF-AB5D5CB54E1A}" destId="{F2C64522-36BF-41D8-BA86-2C6D59C93233}" srcOrd="2" destOrd="0" presId="urn:microsoft.com/office/officeart/2005/8/layout/list1"/>
    <dgm:cxn modelId="{10EC040A-A3EB-4ED5-8E89-F82CD37DF7E7}" type="presParOf" srcId="{93412E39-C903-45F4-A3CF-AB5D5CB54E1A}" destId="{22B8DA00-31C2-4D10-BC65-A0B06537F268}" srcOrd="3" destOrd="0" presId="urn:microsoft.com/office/officeart/2005/8/layout/list1"/>
    <dgm:cxn modelId="{A2D2C78B-C8AF-4F26-AC53-FB0B11A50F18}" type="presParOf" srcId="{93412E39-C903-45F4-A3CF-AB5D5CB54E1A}" destId="{3B8CBD97-7E9C-4D1E-84E2-23DB810D1756}" srcOrd="4" destOrd="0" presId="urn:microsoft.com/office/officeart/2005/8/layout/list1"/>
    <dgm:cxn modelId="{5ACA9241-A5AA-4C29-B61A-8CE1AE18A6E0}" type="presParOf" srcId="{3B8CBD97-7E9C-4D1E-84E2-23DB810D1756}" destId="{86F7F2AE-3B51-4964-AD21-196A74BEA06A}" srcOrd="0" destOrd="0" presId="urn:microsoft.com/office/officeart/2005/8/layout/list1"/>
    <dgm:cxn modelId="{FB35EBF0-31D7-4888-8E82-22065B78E52E}" type="presParOf" srcId="{3B8CBD97-7E9C-4D1E-84E2-23DB810D1756}" destId="{E538C5ED-BEFF-4E41-A60A-1AB398D2064D}" srcOrd="1" destOrd="0" presId="urn:microsoft.com/office/officeart/2005/8/layout/list1"/>
    <dgm:cxn modelId="{90222261-20FC-4750-862D-18005EC046F4}" type="presParOf" srcId="{93412E39-C903-45F4-A3CF-AB5D5CB54E1A}" destId="{EF94BA54-2418-470F-8CF4-3F944E4B5210}" srcOrd="5" destOrd="0" presId="urn:microsoft.com/office/officeart/2005/8/layout/list1"/>
    <dgm:cxn modelId="{BB418EA6-8C9E-4655-8A00-B70F85FC5130}" type="presParOf" srcId="{93412E39-C903-45F4-A3CF-AB5D5CB54E1A}" destId="{FB8CED80-DC60-42FA-8B69-E42EAD21606E}" srcOrd="6" destOrd="0" presId="urn:microsoft.com/office/officeart/2005/8/layout/list1"/>
    <dgm:cxn modelId="{539A5296-74F6-4E19-AD8B-0174E4E5F1FA}" type="presParOf" srcId="{93412E39-C903-45F4-A3CF-AB5D5CB54E1A}" destId="{27876009-4BF0-4D08-9DD9-E80F3B34E236}" srcOrd="7" destOrd="0" presId="urn:microsoft.com/office/officeart/2005/8/layout/list1"/>
    <dgm:cxn modelId="{096E7E81-8373-4430-AA71-9028C0214436}" type="presParOf" srcId="{93412E39-C903-45F4-A3CF-AB5D5CB54E1A}" destId="{4CF809FF-3CD2-4DFF-A266-6D3B7467451E}" srcOrd="8" destOrd="0" presId="urn:microsoft.com/office/officeart/2005/8/layout/list1"/>
    <dgm:cxn modelId="{8CEC0468-4469-45DE-9BDC-5AE25A4E0D56}" type="presParOf" srcId="{4CF809FF-3CD2-4DFF-A266-6D3B7467451E}" destId="{548B069E-A6EF-4E0C-BF53-EA821E088F88}" srcOrd="0" destOrd="0" presId="urn:microsoft.com/office/officeart/2005/8/layout/list1"/>
    <dgm:cxn modelId="{306DDBAC-4C2B-4725-9925-C8CF36C38C3F}" type="presParOf" srcId="{4CF809FF-3CD2-4DFF-A266-6D3B7467451E}" destId="{1EB83022-74D1-4CB8-BD08-09C2757E40DB}" srcOrd="1" destOrd="0" presId="urn:microsoft.com/office/officeart/2005/8/layout/list1"/>
    <dgm:cxn modelId="{3D4BDB6D-24A3-47F8-8710-0B33503A03F0}" type="presParOf" srcId="{93412E39-C903-45F4-A3CF-AB5D5CB54E1A}" destId="{0E9D805B-C41F-4962-97FC-5C17AC74174B}" srcOrd="9" destOrd="0" presId="urn:microsoft.com/office/officeart/2005/8/layout/list1"/>
    <dgm:cxn modelId="{41E23254-A4BC-428C-A081-7C5EE6A2F834}" type="presParOf" srcId="{93412E39-C903-45F4-A3CF-AB5D5CB54E1A}" destId="{CF51D694-9E29-478E-A8BD-0A6F6B347DA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79894-D281-45BC-8843-C12AE5C2C9A5}">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6BFD20-ACE4-4FD0-9025-51BDB3F21561}">
      <dsp:nvSpPr>
        <dsp:cNvPr id="0" name=""/>
        <dsp:cNvSpPr/>
      </dsp:nvSpPr>
      <dsp:spPr>
        <a:xfrm>
          <a:off x="375988" y="28019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EF90DC-519C-4207-A109-E5945144B067}">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nl-NL" sz="2500" kern="1200" dirty="0"/>
            <a:t>Werksadvertensies te bestudeer en te interpreteer.</a:t>
          </a:r>
          <a:endParaRPr lang="en-US" sz="2500" kern="1200" dirty="0"/>
        </a:p>
      </dsp:txBody>
      <dsp:txXfrm>
        <a:off x="1435590" y="531"/>
        <a:ext cx="9080009" cy="1242935"/>
      </dsp:txXfrm>
    </dsp:sp>
    <dsp:sp modelId="{34D9EC77-1ED1-41C7-A4A7-7E42F14063C2}">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F6589A-9217-45A8-836A-63BB14CE6651}">
      <dsp:nvSpPr>
        <dsp:cNvPr id="0" name=""/>
        <dsp:cNvSpPr/>
      </dsp:nvSpPr>
      <dsp:spPr>
        <a:xfrm>
          <a:off x="375988" y="183386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9ABFB9-316F-48B9-AE2E-DC4AA64E62E8}">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nl-NL" sz="2500" kern="1200" dirty="0"/>
            <a:t>’n Duidelike, professionele aansoekbrief te skryf.</a:t>
          </a:r>
          <a:endParaRPr lang="en-US" sz="2500" kern="1200" dirty="0"/>
        </a:p>
      </dsp:txBody>
      <dsp:txXfrm>
        <a:off x="1435590" y="1554201"/>
        <a:ext cx="9080009" cy="1242935"/>
      </dsp:txXfrm>
    </dsp:sp>
    <dsp:sp modelId="{00CFC847-43E4-4B4B-82ED-960BC4EEFF21}">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0D8227-5A74-41E6-A9B1-022135FD4ADD}">
      <dsp:nvSpPr>
        <dsp:cNvPr id="0" name=""/>
        <dsp:cNvSpPr/>
      </dsp:nvSpPr>
      <dsp:spPr>
        <a:xfrm>
          <a:off x="375988" y="338753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B93DFC-F413-4DF1-A84F-CE91B7F42E7B}">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nl-NL" sz="2500" kern="1200" dirty="0"/>
            <a:t>Aansoekvorms te voltooi, insluitend hardekopie- en aanlynvorms.</a:t>
          </a:r>
          <a:r>
            <a:rPr lang="en-ZA" sz="2500" kern="1200" dirty="0">
              <a:solidFill>
                <a:srgbClr val="000000"/>
              </a:solidFill>
              <a:effectLst/>
              <a:latin typeface="Calibri" panose="020F0502020204030204" pitchFamily="34" charset="0"/>
              <a:ea typeface="Calibri" panose="020F0502020204030204" pitchFamily="34" charset="0"/>
            </a:rPr>
            <a:t> </a:t>
          </a:r>
          <a:endParaRPr lang="en-US" sz="2500" kern="1200" dirty="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014D8-28AC-4673-AF1D-FD9448D1A053}">
      <dsp:nvSpPr>
        <dsp:cNvPr id="0" name=""/>
        <dsp:cNvSpPr/>
      </dsp:nvSpPr>
      <dsp:spPr>
        <a:xfrm>
          <a:off x="3201" y="660150"/>
          <a:ext cx="2285879" cy="145153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340043-E726-43E1-826E-83C3A14E5788}">
      <dsp:nvSpPr>
        <dsp:cNvPr id="0" name=""/>
        <dsp:cNvSpPr/>
      </dsp:nvSpPr>
      <dsp:spPr>
        <a:xfrm>
          <a:off x="257188" y="901438"/>
          <a:ext cx="2285879" cy="145153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f-ZA" sz="1800" b="0" i="0" kern="1200" baseline="0" dirty="0"/>
            <a:t>Gemeenskapsborde (bv. winkels)</a:t>
          </a:r>
          <a:endParaRPr lang="en-US" sz="1800" kern="1200" dirty="0"/>
        </a:p>
      </dsp:txBody>
      <dsp:txXfrm>
        <a:off x="299702" y="943952"/>
        <a:ext cx="2200851" cy="1366505"/>
      </dsp:txXfrm>
    </dsp:sp>
    <dsp:sp modelId="{AEC6E74B-A0B5-43D9-986B-40005FFD359B}">
      <dsp:nvSpPr>
        <dsp:cNvPr id="0" name=""/>
        <dsp:cNvSpPr/>
      </dsp:nvSpPr>
      <dsp:spPr>
        <a:xfrm>
          <a:off x="2797054" y="660150"/>
          <a:ext cx="2285879" cy="145153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6FFE73-DBC5-4340-8BB9-BB6C8EDBFA85}">
      <dsp:nvSpPr>
        <dsp:cNvPr id="0" name=""/>
        <dsp:cNvSpPr/>
      </dsp:nvSpPr>
      <dsp:spPr>
        <a:xfrm>
          <a:off x="3051041" y="901438"/>
          <a:ext cx="2285879" cy="145153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f-ZA" sz="1800" b="0" i="0" kern="1200" baseline="0" dirty="0"/>
            <a:t>Aanlyn platforms (LinkedIn, Indeed) </a:t>
          </a:r>
          <a:endParaRPr lang="en-US" sz="1800" kern="1200" dirty="0"/>
        </a:p>
      </dsp:txBody>
      <dsp:txXfrm>
        <a:off x="3093555" y="943952"/>
        <a:ext cx="2200851" cy="1366505"/>
      </dsp:txXfrm>
    </dsp:sp>
    <dsp:sp modelId="{1EC44208-20FB-4908-82BA-9D2E4169D220}">
      <dsp:nvSpPr>
        <dsp:cNvPr id="0" name=""/>
        <dsp:cNvSpPr/>
      </dsp:nvSpPr>
      <dsp:spPr>
        <a:xfrm>
          <a:off x="5590907" y="660150"/>
          <a:ext cx="2285879" cy="145153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009CC-A65F-45C8-A418-A43AE2557177}">
      <dsp:nvSpPr>
        <dsp:cNvPr id="0" name=""/>
        <dsp:cNvSpPr/>
      </dsp:nvSpPr>
      <dsp:spPr>
        <a:xfrm>
          <a:off x="5844894" y="901438"/>
          <a:ext cx="2285879" cy="145153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f-ZA" sz="1800" b="0" i="0" kern="1200" baseline="0" dirty="0"/>
            <a:t>Besoek besighede</a:t>
          </a:r>
          <a:endParaRPr lang="en-US" sz="1800" kern="1200" dirty="0"/>
        </a:p>
      </dsp:txBody>
      <dsp:txXfrm>
        <a:off x="5887408" y="943952"/>
        <a:ext cx="2200851" cy="1366505"/>
      </dsp:txXfrm>
    </dsp:sp>
    <dsp:sp modelId="{46304009-1FDE-4256-AE5D-F50CBBE6A379}">
      <dsp:nvSpPr>
        <dsp:cNvPr id="0" name=""/>
        <dsp:cNvSpPr/>
      </dsp:nvSpPr>
      <dsp:spPr>
        <a:xfrm>
          <a:off x="8384760" y="660150"/>
          <a:ext cx="2285879" cy="145153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8EED35-47E1-4A8B-A31C-DBBEAA455E39}">
      <dsp:nvSpPr>
        <dsp:cNvPr id="0" name=""/>
        <dsp:cNvSpPr/>
      </dsp:nvSpPr>
      <dsp:spPr>
        <a:xfrm>
          <a:off x="8638747" y="901438"/>
          <a:ext cx="2285879" cy="145153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f-ZA" sz="1800" b="0" i="0" kern="1200" baseline="0" dirty="0"/>
            <a:t>KI-platforms</a:t>
          </a:r>
          <a:endParaRPr lang="en-US" sz="1800" kern="1200" dirty="0"/>
        </a:p>
      </dsp:txBody>
      <dsp:txXfrm>
        <a:off x="8681261" y="943952"/>
        <a:ext cx="2200851" cy="1366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AF079-4363-4D61-9D41-DE22311FBD96}">
      <dsp:nvSpPr>
        <dsp:cNvPr id="0" name=""/>
        <dsp:cNvSpPr/>
      </dsp:nvSpPr>
      <dsp:spPr>
        <a:xfrm>
          <a:off x="205509" y="82834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E486DD-E4C8-4302-8F18-B016FB8D4CB5}">
      <dsp:nvSpPr>
        <dsp:cNvPr id="0" name=""/>
        <dsp:cNvSpPr/>
      </dsp:nvSpPr>
      <dsp:spPr>
        <a:xfrm>
          <a:off x="396960" y="1019791"/>
          <a:ext cx="528770" cy="52877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63A1B1-6635-45F1-8586-FD3B054D2581}">
      <dsp:nvSpPr>
        <dsp:cNvPr id="0" name=""/>
        <dsp:cNvSpPr/>
      </dsp:nvSpPr>
      <dsp:spPr>
        <a:xfrm>
          <a:off x="1312541"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i="0" kern="1200" dirty="0" err="1"/>
            <a:t>Postitel</a:t>
          </a:r>
          <a:r>
            <a:rPr lang="en-GB" sz="2000" b="0" i="0" kern="1200" dirty="0"/>
            <a:t> &amp; ligging</a:t>
          </a:r>
          <a:endParaRPr lang="en-US" sz="2000" kern="1200" dirty="0"/>
        </a:p>
      </dsp:txBody>
      <dsp:txXfrm>
        <a:off x="1312541" y="828340"/>
        <a:ext cx="2148945" cy="911674"/>
      </dsp:txXfrm>
    </dsp:sp>
    <dsp:sp modelId="{3AB5172B-A643-4D41-959D-B43214763408}">
      <dsp:nvSpPr>
        <dsp:cNvPr id="0" name=""/>
        <dsp:cNvSpPr/>
      </dsp:nvSpPr>
      <dsp:spPr>
        <a:xfrm>
          <a:off x="3835925" y="82834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DF617E-DEB5-430E-9EDE-3DF24F1DC214}">
      <dsp:nvSpPr>
        <dsp:cNvPr id="0" name=""/>
        <dsp:cNvSpPr/>
      </dsp:nvSpPr>
      <dsp:spPr>
        <a:xfrm>
          <a:off x="4027376" y="1019791"/>
          <a:ext cx="528770" cy="52877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67C1A9-EC31-4BBE-AE3C-59DF7DE7779F}">
      <dsp:nvSpPr>
        <dsp:cNvPr id="0" name=""/>
        <dsp:cNvSpPr/>
      </dsp:nvSpPr>
      <dsp:spPr>
        <a:xfrm>
          <a:off x="4942957"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i="0" kern="1200" dirty="0" err="1"/>
            <a:t>Begindatum</a:t>
          </a:r>
          <a:r>
            <a:rPr lang="en-GB" sz="2000" b="0" i="0" kern="1200" dirty="0"/>
            <a:t> </a:t>
          </a:r>
          <a:r>
            <a:rPr lang="en-GB" sz="2000" b="0" i="0" kern="1200" dirty="0" err="1"/>
            <a:t>en</a:t>
          </a:r>
          <a:r>
            <a:rPr lang="en-GB" sz="2000" b="0" i="0" kern="1200" dirty="0"/>
            <a:t> </a:t>
          </a:r>
          <a:r>
            <a:rPr lang="en-GB" sz="2000" b="0" i="0" kern="1200" dirty="0" err="1"/>
            <a:t>werksure</a:t>
          </a:r>
          <a:endParaRPr lang="en-US" sz="2000" kern="1200" dirty="0"/>
        </a:p>
      </dsp:txBody>
      <dsp:txXfrm>
        <a:off x="4942957" y="828340"/>
        <a:ext cx="2148945" cy="911674"/>
      </dsp:txXfrm>
    </dsp:sp>
    <dsp:sp modelId="{A8456371-5889-4FF1-8C2B-B891E19A3DE7}">
      <dsp:nvSpPr>
        <dsp:cNvPr id="0" name=""/>
        <dsp:cNvSpPr/>
      </dsp:nvSpPr>
      <dsp:spPr>
        <a:xfrm>
          <a:off x="7466341" y="82834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11489A-3D3A-41E8-B8FE-2E590B66F438}">
      <dsp:nvSpPr>
        <dsp:cNvPr id="0" name=""/>
        <dsp:cNvSpPr/>
      </dsp:nvSpPr>
      <dsp:spPr>
        <a:xfrm>
          <a:off x="7657792" y="1019791"/>
          <a:ext cx="528770" cy="52877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C198A6-FF92-43F1-8654-360709808B86}">
      <dsp:nvSpPr>
        <dsp:cNvPr id="0" name=""/>
        <dsp:cNvSpPr/>
      </dsp:nvSpPr>
      <dsp:spPr>
        <a:xfrm>
          <a:off x="8573374" y="82834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b="0" i="0" kern="1200" dirty="0"/>
            <a:t>Salaris 
(</a:t>
          </a:r>
          <a:r>
            <a:rPr lang="en-GB" sz="2000" b="0" i="0" kern="1200" dirty="0" err="1"/>
            <a:t>bruto</a:t>
          </a:r>
          <a:r>
            <a:rPr lang="en-GB" sz="2000" b="0" i="0" kern="1200" dirty="0"/>
            <a:t> </a:t>
          </a:r>
          <a:r>
            <a:rPr lang="en-GB" sz="2000" b="0" i="0" kern="1200" dirty="0" err="1"/>
            <a:t>teenoor</a:t>
          </a:r>
          <a:r>
            <a:rPr lang="en-GB" sz="2000" b="0" i="0" kern="1200" dirty="0"/>
            <a:t> </a:t>
          </a:r>
          <a:r>
            <a:rPr lang="en-GB" sz="2000" b="0" i="0" kern="1200" dirty="0" err="1"/>
            <a:t>netto</a:t>
          </a:r>
          <a:r>
            <a:rPr lang="en-GB" sz="2000" b="0" i="0" kern="1200" dirty="0"/>
            <a:t>)</a:t>
          </a:r>
          <a:endParaRPr lang="en-US" sz="2000" kern="1200" dirty="0"/>
        </a:p>
      </dsp:txBody>
      <dsp:txXfrm>
        <a:off x="8573374" y="828340"/>
        <a:ext cx="2148945" cy="911674"/>
      </dsp:txXfrm>
    </dsp:sp>
    <dsp:sp modelId="{A5FB8E54-4606-4B12-A255-E48E6B640600}">
      <dsp:nvSpPr>
        <dsp:cNvPr id="0" name=""/>
        <dsp:cNvSpPr/>
      </dsp:nvSpPr>
      <dsp:spPr>
        <a:xfrm>
          <a:off x="205509" y="245279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AB9E83-2C4D-4F3A-8366-DF7ED9EE30AD}">
      <dsp:nvSpPr>
        <dsp:cNvPr id="0" name=""/>
        <dsp:cNvSpPr/>
      </dsp:nvSpPr>
      <dsp:spPr>
        <a:xfrm>
          <a:off x="396960" y="2644242"/>
          <a:ext cx="528770" cy="52877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5BA32B-9EF8-49E1-A131-B2ACA0DC7BA0}">
      <dsp:nvSpPr>
        <dsp:cNvPr id="0" name=""/>
        <dsp:cNvSpPr/>
      </dsp:nvSpPr>
      <dsp:spPr>
        <a:xfrm>
          <a:off x="1312541"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0" i="0" kern="1200" dirty="0" err="1"/>
            <a:t>Kwalifikasies</a:t>
          </a:r>
          <a:r>
            <a:rPr lang="en-GB" sz="1600" b="0" i="0" kern="1200" dirty="0"/>
            <a:t> &amp; </a:t>
          </a:r>
          <a:r>
            <a:rPr lang="en-GB" sz="1600" b="0" i="0" kern="1200" dirty="0" err="1"/>
            <a:t>ervaring</a:t>
          </a:r>
          <a:br>
            <a:rPr lang="en-GB" sz="1600" b="0" i="0" kern="1200" dirty="0"/>
          </a:br>
          <a:r>
            <a:rPr lang="en-GB" sz="1600" b="0" i="0" kern="1200" dirty="0" err="1"/>
            <a:t>Vaardighede</a:t>
          </a:r>
          <a:r>
            <a:rPr lang="en-GB" sz="1600" b="0" i="0" kern="1200" dirty="0"/>
            <a:t> </a:t>
          </a:r>
          <a:r>
            <a:rPr lang="en-GB" sz="1600" b="0" i="0" kern="1200" dirty="0" err="1"/>
            <a:t>en</a:t>
          </a:r>
          <a:r>
            <a:rPr lang="en-GB" sz="1600" b="0" i="0" kern="1200" dirty="0"/>
            <a:t> </a:t>
          </a:r>
          <a:r>
            <a:rPr lang="en-GB" sz="1600" b="0" i="0" kern="1200" dirty="0" err="1"/>
            <a:t>persoonlike</a:t>
          </a:r>
          <a:r>
            <a:rPr lang="en-GB" sz="1600" b="0" i="0" kern="1200" dirty="0"/>
            <a:t> </a:t>
          </a:r>
          <a:r>
            <a:rPr lang="en-GB" sz="1600" b="0" i="0" kern="1200" dirty="0" err="1"/>
            <a:t>eienskappe</a:t>
          </a:r>
          <a:endParaRPr lang="en-US" sz="1600" kern="1200" dirty="0"/>
        </a:p>
      </dsp:txBody>
      <dsp:txXfrm>
        <a:off x="1312541" y="2452790"/>
        <a:ext cx="2148945" cy="911674"/>
      </dsp:txXfrm>
    </dsp:sp>
    <dsp:sp modelId="{56372B2A-A8BF-4C27-B60B-A079795AA92A}">
      <dsp:nvSpPr>
        <dsp:cNvPr id="0" name=""/>
        <dsp:cNvSpPr/>
      </dsp:nvSpPr>
      <dsp:spPr>
        <a:xfrm>
          <a:off x="3835925" y="2452790"/>
          <a:ext cx="911674" cy="911674"/>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29C635-C803-41D7-9DA2-720DC9545695}">
      <dsp:nvSpPr>
        <dsp:cNvPr id="0" name=""/>
        <dsp:cNvSpPr/>
      </dsp:nvSpPr>
      <dsp:spPr>
        <a:xfrm>
          <a:off x="4027376" y="2644242"/>
          <a:ext cx="528770" cy="52877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3829F1-EB4D-4320-AA52-FC334D5CC8E5}">
      <dsp:nvSpPr>
        <dsp:cNvPr id="0" name=""/>
        <dsp:cNvSpPr/>
      </dsp:nvSpPr>
      <dsp:spPr>
        <a:xfrm>
          <a:off x="4942957" y="2452790"/>
          <a:ext cx="2148945" cy="911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0" i="0" kern="1200" dirty="0" err="1"/>
            <a:t>Aansoekbesonder-hede</a:t>
          </a:r>
          <a:r>
            <a:rPr lang="en-GB" sz="1800" b="0" i="0" kern="1200" dirty="0"/>
            <a:t> (</a:t>
          </a:r>
          <a:r>
            <a:rPr lang="en-GB" sz="1800" b="0" i="0" kern="1200" dirty="0" err="1"/>
            <a:t>dokumente</a:t>
          </a:r>
          <a:r>
            <a:rPr lang="en-GB" sz="1800" b="0" i="0" kern="1200" dirty="0"/>
            <a:t>, </a:t>
          </a:r>
          <a:r>
            <a:rPr lang="en-GB" sz="1800" b="0" i="0" kern="1200" dirty="0" err="1"/>
            <a:t>sperdatum</a:t>
          </a:r>
          <a:r>
            <a:rPr lang="en-GB" sz="1800" b="0" i="0" kern="1200" dirty="0"/>
            <a:t>)</a:t>
          </a:r>
          <a:endParaRPr lang="en-US" sz="1800" kern="1200" dirty="0"/>
        </a:p>
      </dsp:txBody>
      <dsp:txXfrm>
        <a:off x="4942957" y="2452790"/>
        <a:ext cx="2148945" cy="9116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64522-36BF-41D8-BA86-2C6D59C93233}">
      <dsp:nvSpPr>
        <dsp:cNvPr id="0" name=""/>
        <dsp:cNvSpPr/>
      </dsp:nvSpPr>
      <dsp:spPr>
        <a:xfrm>
          <a:off x="0" y="540340"/>
          <a:ext cx="4686300"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E8C980-B4F0-4CA1-B62C-3957983766A7}">
      <dsp:nvSpPr>
        <dsp:cNvPr id="0" name=""/>
        <dsp:cNvSpPr/>
      </dsp:nvSpPr>
      <dsp:spPr>
        <a:xfrm>
          <a:off x="234315" y="53260"/>
          <a:ext cx="3280410"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992" tIns="0" rIns="123992" bIns="0" numCol="1" spcCol="1270" anchor="ctr" anchorCtr="0">
          <a:noAutofit/>
        </a:bodyPr>
        <a:lstStyle/>
        <a:p>
          <a:pPr marL="0" lvl="0" indent="0" algn="l" defTabSz="800100">
            <a:lnSpc>
              <a:spcPct val="90000"/>
            </a:lnSpc>
            <a:spcBef>
              <a:spcPct val="0"/>
            </a:spcBef>
            <a:spcAft>
              <a:spcPct val="35000"/>
            </a:spcAft>
            <a:buNone/>
          </a:pPr>
          <a:r>
            <a:rPr lang="en-GB" sz="1800" kern="1200" dirty="0"/>
            <a:t>Jou </a:t>
          </a:r>
          <a:r>
            <a:rPr lang="en-GB" sz="1800" b="1" kern="1200" dirty="0" err="1"/>
            <a:t>eerste</a:t>
          </a:r>
          <a:r>
            <a:rPr lang="en-GB" sz="1800" b="1" kern="1200" dirty="0"/>
            <a:t> </a:t>
          </a:r>
          <a:r>
            <a:rPr lang="en-GB" sz="1800" b="1" kern="1200" dirty="0" err="1"/>
            <a:t>indrukke</a:t>
          </a:r>
          <a:endParaRPr lang="en-US" sz="1800" b="1" kern="1200" dirty="0"/>
        </a:p>
      </dsp:txBody>
      <dsp:txXfrm>
        <a:off x="281870" y="100815"/>
        <a:ext cx="3185300" cy="879050"/>
      </dsp:txXfrm>
    </dsp:sp>
    <dsp:sp modelId="{FB8CED80-DC60-42FA-8B69-E42EAD21606E}">
      <dsp:nvSpPr>
        <dsp:cNvPr id="0" name=""/>
        <dsp:cNvSpPr/>
      </dsp:nvSpPr>
      <dsp:spPr>
        <a:xfrm>
          <a:off x="0" y="2037221"/>
          <a:ext cx="4686300" cy="13513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3709" tIns="687324" rIns="363709"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wie</a:t>
          </a:r>
          <a:r>
            <a:rPr lang="en-US" sz="1800" kern="1200" dirty="0"/>
            <a:t> </a:t>
          </a:r>
          <a:r>
            <a:rPr lang="en-US" sz="1800" kern="1200" dirty="0" err="1"/>
            <a:t>jy</a:t>
          </a:r>
          <a:r>
            <a:rPr lang="en-US" sz="1800" kern="1200" dirty="0"/>
            <a:t> is</a:t>
          </a:r>
        </a:p>
        <a:p>
          <a:pPr marL="171450" lvl="1" indent="-171450" algn="l" defTabSz="800100">
            <a:lnSpc>
              <a:spcPct val="90000"/>
            </a:lnSpc>
            <a:spcBef>
              <a:spcPct val="0"/>
            </a:spcBef>
            <a:spcAft>
              <a:spcPct val="15000"/>
            </a:spcAft>
            <a:buChar char="•"/>
          </a:pPr>
          <a:r>
            <a:rPr lang="en-GB" sz="1800" kern="1200" dirty="0"/>
            <a:t>wat </a:t>
          </a:r>
          <a:r>
            <a:rPr lang="en-GB" sz="1800" kern="1200" dirty="0" err="1"/>
            <a:t>jy</a:t>
          </a:r>
          <a:r>
            <a:rPr lang="en-GB" sz="1800" kern="1200" dirty="0"/>
            <a:t> </a:t>
          </a:r>
          <a:r>
            <a:rPr lang="en-GB" sz="1800" kern="1200" dirty="0" err="1"/>
            <a:t>kan</a:t>
          </a:r>
          <a:r>
            <a:rPr lang="en-GB" sz="1800" kern="1200" dirty="0"/>
            <a:t> </a:t>
          </a:r>
          <a:r>
            <a:rPr lang="en-GB" sz="1800" kern="1200" dirty="0" err="1"/>
            <a:t>aanbied</a:t>
          </a:r>
          <a:r>
            <a:rPr lang="en-GB" sz="1800" kern="1200" dirty="0"/>
            <a:t> </a:t>
          </a:r>
          <a:endParaRPr lang="en-US" sz="1800" kern="1200" dirty="0"/>
        </a:p>
      </dsp:txBody>
      <dsp:txXfrm>
        <a:off x="0" y="2037221"/>
        <a:ext cx="4686300" cy="1351350"/>
      </dsp:txXfrm>
    </dsp:sp>
    <dsp:sp modelId="{E538C5ED-BEFF-4E41-A60A-1AB398D2064D}">
      <dsp:nvSpPr>
        <dsp:cNvPr id="0" name=""/>
        <dsp:cNvSpPr/>
      </dsp:nvSpPr>
      <dsp:spPr>
        <a:xfrm>
          <a:off x="234315" y="1550140"/>
          <a:ext cx="3280410"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992" tIns="0" rIns="123992" bIns="0" numCol="1" spcCol="1270" anchor="ctr" anchorCtr="0">
          <a:noAutofit/>
        </a:bodyPr>
        <a:lstStyle/>
        <a:p>
          <a:pPr marL="0" lvl="0" indent="0" algn="l" defTabSz="800100">
            <a:lnSpc>
              <a:spcPct val="90000"/>
            </a:lnSpc>
            <a:spcBef>
              <a:spcPct val="0"/>
            </a:spcBef>
            <a:spcAft>
              <a:spcPct val="35000"/>
            </a:spcAft>
            <a:buNone/>
          </a:pPr>
          <a:r>
            <a:rPr lang="en-GB" sz="1800" kern="1200" dirty="0"/>
            <a:t>Dit dui </a:t>
          </a:r>
          <a:r>
            <a:rPr lang="en-GB" sz="1800" kern="1200" dirty="0" err="1"/>
            <a:t>aan</a:t>
          </a:r>
          <a:r>
            <a:rPr lang="en-GB" sz="1800" kern="1200" dirty="0"/>
            <a:t>: </a:t>
          </a:r>
          <a:endParaRPr lang="en-US" sz="1800" kern="1200" dirty="0"/>
        </a:p>
      </dsp:txBody>
      <dsp:txXfrm>
        <a:off x="281870" y="1597695"/>
        <a:ext cx="3185300" cy="879050"/>
      </dsp:txXfrm>
    </dsp:sp>
    <dsp:sp modelId="{CF51D694-9E29-478E-A8BD-0A6F6B347DAF}">
      <dsp:nvSpPr>
        <dsp:cNvPr id="0" name=""/>
        <dsp:cNvSpPr/>
      </dsp:nvSpPr>
      <dsp:spPr>
        <a:xfrm>
          <a:off x="0" y="4053851"/>
          <a:ext cx="4686300"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B83022-74D1-4CB8-BD08-09C2757E40DB}">
      <dsp:nvSpPr>
        <dsp:cNvPr id="0" name=""/>
        <dsp:cNvSpPr/>
      </dsp:nvSpPr>
      <dsp:spPr>
        <a:xfrm>
          <a:off x="234315" y="3566771"/>
          <a:ext cx="3280410"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992" tIns="0" rIns="123992" bIns="0" numCol="1" spcCol="1270" anchor="ctr" anchorCtr="0">
          <a:noAutofit/>
        </a:bodyPr>
        <a:lstStyle/>
        <a:p>
          <a:pPr marL="0" lvl="0" indent="0" algn="l" defTabSz="800100">
            <a:lnSpc>
              <a:spcPct val="90000"/>
            </a:lnSpc>
            <a:spcBef>
              <a:spcPct val="0"/>
            </a:spcBef>
            <a:spcAft>
              <a:spcPct val="35000"/>
            </a:spcAft>
            <a:buNone/>
          </a:pPr>
          <a:r>
            <a:rPr lang="en-GB" sz="1800" kern="1200" dirty="0" err="1"/>
            <a:t>Informele</a:t>
          </a:r>
          <a:r>
            <a:rPr lang="en-GB" sz="1800" kern="1200" dirty="0"/>
            <a:t> of </a:t>
          </a:r>
          <a:r>
            <a:rPr lang="en-GB" sz="1800" kern="1200" dirty="0" err="1"/>
            <a:t>slordige</a:t>
          </a:r>
          <a:r>
            <a:rPr lang="en-GB" sz="1800" kern="1200" dirty="0"/>
            <a:t> </a:t>
          </a:r>
          <a:r>
            <a:rPr lang="en-GB" sz="1800" kern="1200" dirty="0" err="1"/>
            <a:t>skyfwerk</a:t>
          </a:r>
          <a:r>
            <a:rPr lang="en-GB" sz="1800" kern="1200" dirty="0"/>
            <a:t> = </a:t>
          </a:r>
          <a:r>
            <a:rPr lang="en-GB" sz="1800" kern="1200" dirty="0" err="1"/>
            <a:t>negatiewe</a:t>
          </a:r>
          <a:r>
            <a:rPr lang="en-GB" sz="1800" kern="1200" dirty="0"/>
            <a:t> </a:t>
          </a:r>
          <a:r>
            <a:rPr lang="en-GB" sz="1800" kern="1200" dirty="0" err="1"/>
            <a:t>indruk</a:t>
          </a:r>
          <a:endParaRPr lang="en-US" sz="1800" kern="1200" dirty="0"/>
        </a:p>
      </dsp:txBody>
      <dsp:txXfrm>
        <a:off x="281870" y="3614326"/>
        <a:ext cx="3185300" cy="8790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Nota </a:t>
            </a:r>
            <a:r>
              <a:rPr lang="en-US" b="1" dirty="0" err="1"/>
              <a:t>aan</a:t>
            </a:r>
            <a:r>
              <a:rPr lang="en-US" b="1" dirty="0"/>
              <a:t> </a:t>
            </a:r>
            <a:r>
              <a:rPr lang="en-US" b="1" dirty="0" err="1"/>
              <a:t>onderwyser</a:t>
            </a:r>
            <a:endParaRPr lang="en-US" sz="1200" b="1" i="0" u="none" strike="noStrike" cap="none" dirty="0">
              <a:solidFill>
                <a:schemeClr val="dk1"/>
              </a:solidFill>
              <a:effectLst/>
              <a:latin typeface="Calibri"/>
              <a:ea typeface="Calibri"/>
              <a:cs typeface="Calibri"/>
              <a:sym typeface="Calibri"/>
            </a:endParaRPr>
          </a:p>
          <a:p>
            <a:pPr>
              <a:buNone/>
            </a:pPr>
            <a:r>
              <a:rPr lang="en-US" sz="1200" b="0" i="0" u="none" strike="noStrike" cap="none" dirty="0">
                <a:solidFill>
                  <a:schemeClr val="dk1"/>
                </a:solidFill>
                <a:effectLst/>
                <a:latin typeface="Calibri"/>
                <a:ea typeface="Calibri"/>
                <a:cs typeface="Calibri"/>
                <a:sym typeface="Calibri"/>
              </a:rPr>
              <a:t>’n Deel van </a:t>
            </a:r>
            <a:r>
              <a:rPr lang="en-US" sz="1200" b="0" i="0" u="none" strike="noStrike" cap="none" dirty="0" err="1">
                <a:solidFill>
                  <a:schemeClr val="dk1"/>
                </a:solidFill>
                <a:effectLst/>
                <a:latin typeface="Calibri"/>
                <a:ea typeface="Calibri"/>
                <a:cs typeface="Calibri"/>
                <a:sym typeface="Calibri"/>
              </a:rPr>
              <a:t>hierdie</a:t>
            </a:r>
            <a:r>
              <a:rPr lang="en-US" sz="1200" b="0" i="0" u="none" strike="noStrike" cap="none" dirty="0">
                <a:solidFill>
                  <a:schemeClr val="dk1"/>
                </a:solidFill>
                <a:effectLst/>
                <a:latin typeface="Calibri"/>
                <a:ea typeface="Calibri"/>
                <a:cs typeface="Calibri"/>
                <a:sym typeface="Calibri"/>
              </a:rPr>
              <a:t> les </a:t>
            </a:r>
            <a:r>
              <a:rPr lang="en-US" sz="1200" b="0" i="0" u="none" strike="noStrike" cap="none" dirty="0" err="1">
                <a:solidFill>
                  <a:schemeClr val="dk1"/>
                </a:solidFill>
                <a:effectLst/>
                <a:latin typeface="Calibri"/>
                <a:ea typeface="Calibri"/>
                <a:cs typeface="Calibri"/>
                <a:sym typeface="Calibri"/>
              </a:rPr>
              <a:t>vereis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dat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leerders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toegang</a:t>
            </a:r>
            <a:r>
              <a:rPr lang="en-US" sz="1200" b="0" i="0" u="none" strike="noStrike" cap="none" dirty="0">
                <a:solidFill>
                  <a:schemeClr val="dk1"/>
                </a:solidFill>
                <a:effectLst/>
                <a:latin typeface="Calibri"/>
                <a:ea typeface="Calibri"/>
                <a:cs typeface="Calibri"/>
                <a:sym typeface="Calibri"/>
              </a:rPr>
              <a:t> tot </a:t>
            </a:r>
            <a:r>
              <a:rPr lang="en-US" sz="1200" b="0" i="0" u="none" strike="noStrike" cap="none" dirty="0" err="1">
                <a:solidFill>
                  <a:schemeClr val="dk1"/>
                </a:solidFill>
                <a:effectLst/>
                <a:latin typeface="Calibri"/>
                <a:ea typeface="Calibri"/>
                <a:cs typeface="Calibri"/>
                <a:sym typeface="Calibri"/>
              </a:rPr>
              <a:t>rekenaars</a:t>
            </a:r>
            <a:r>
              <a:rPr lang="en-US" sz="1200" b="0" i="0" u="none" strike="noStrike" cap="none" dirty="0">
                <a:solidFill>
                  <a:schemeClr val="dk1"/>
                </a:solidFill>
                <a:effectLst/>
                <a:latin typeface="Calibri"/>
                <a:ea typeface="Calibri"/>
                <a:cs typeface="Calibri"/>
                <a:sym typeface="Calibri"/>
              </a:rPr>
              <a:t> of </a:t>
            </a:r>
            <a:r>
              <a:rPr lang="en-US" sz="1200" b="0" i="0" u="none" strike="noStrike" cap="none" dirty="0" err="1">
                <a:solidFill>
                  <a:schemeClr val="dk1"/>
                </a:solidFill>
                <a:effectLst/>
                <a:latin typeface="Calibri"/>
                <a:ea typeface="Calibri"/>
                <a:cs typeface="Calibri"/>
                <a:sym typeface="Calibri"/>
              </a:rPr>
              <a:t>hul</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selfone</a:t>
            </a:r>
            <a:r>
              <a:rPr lang="en-US" sz="1200" b="0" i="0" u="none" strike="noStrike" cap="none" dirty="0">
                <a:solidFill>
                  <a:schemeClr val="dk1"/>
                </a:solidFill>
                <a:effectLst/>
                <a:latin typeface="Calibri"/>
                <a:ea typeface="Calibri"/>
                <a:cs typeface="Calibri"/>
                <a:sym typeface="Calibri"/>
              </a:rPr>
              <a:t> het om </a:t>
            </a:r>
            <a:r>
              <a:rPr lang="en-US" sz="1200" b="0" i="0" u="none" strike="noStrike" cap="none" dirty="0" err="1">
                <a:solidFill>
                  <a:schemeClr val="dk1"/>
                </a:solidFill>
                <a:effectLst/>
                <a:latin typeface="Calibri"/>
                <a:ea typeface="Calibri"/>
                <a:cs typeface="Calibri"/>
                <a:sym typeface="Calibri"/>
              </a:rPr>
              <a:t>spesifieke</a:t>
            </a:r>
            <a:r>
              <a:rPr lang="en-US" sz="1200" b="0" i="0" u="none" strike="noStrike" cap="none" dirty="0">
                <a:solidFill>
                  <a:schemeClr val="dk1"/>
                </a:solidFill>
                <a:effectLst/>
                <a:latin typeface="Calibri"/>
                <a:ea typeface="Calibri"/>
                <a:cs typeface="Calibri"/>
                <a:sym typeface="Calibri"/>
              </a:rPr>
              <a:t> poste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vereistes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daarvoor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na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vors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Aangesien</a:t>
            </a:r>
            <a:r>
              <a:rPr lang="en-US" sz="1200" b="0" i="0" u="none" strike="noStrike" cap="none" dirty="0">
                <a:solidFill>
                  <a:schemeClr val="dk1"/>
                </a:solidFill>
                <a:effectLst/>
                <a:latin typeface="Calibri"/>
                <a:ea typeface="Calibri"/>
                <a:cs typeface="Calibri"/>
                <a:sym typeface="Calibri"/>
              </a:rPr>
              <a:t> die ATP </a:t>
            </a:r>
            <a:r>
              <a:rPr lang="en-US" sz="1200" b="0" i="0" u="none" strike="noStrike" cap="none" dirty="0" err="1">
                <a:solidFill>
                  <a:schemeClr val="dk1"/>
                </a:solidFill>
                <a:effectLst/>
                <a:latin typeface="Calibri"/>
                <a:ea typeface="Calibri"/>
                <a:cs typeface="Calibri"/>
                <a:sym typeface="Calibri"/>
              </a:rPr>
              <a:t>na</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aanlyn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aansoekproses</a:t>
            </a:r>
            <a:endParaRPr lang="en-US" sz="1200" b="0" i="0" u="none" strike="noStrike" cap="none" dirty="0">
              <a:solidFill>
                <a:schemeClr val="dk1"/>
              </a:solidFill>
              <a:effectLst/>
              <a:latin typeface="Calibri"/>
              <a:ea typeface="Calibri"/>
              <a:cs typeface="Calibri"/>
              <a:sym typeface="Calibri"/>
            </a:endParaRPr>
          </a:p>
          <a:p>
            <a:pPr>
              <a:buNone/>
            </a:pPr>
            <a:r>
              <a:rPr lang="en-US" sz="1200" b="0" i="0" u="none" strike="noStrike" cap="none" dirty="0" err="1">
                <a:solidFill>
                  <a:schemeClr val="dk1"/>
                </a:solidFill>
                <a:effectLst/>
                <a:latin typeface="Calibri"/>
                <a:ea typeface="Calibri"/>
                <a:cs typeface="Calibri"/>
                <a:sym typeface="Calibri"/>
              </a:rPr>
              <a:t>verwys</a:t>
            </a:r>
            <a:r>
              <a:rPr lang="en-US" sz="1200" b="0" i="0" u="none" strike="noStrike" cap="none" dirty="0">
                <a:solidFill>
                  <a:schemeClr val="dk1"/>
                </a:solidFill>
                <a:effectLst/>
                <a:latin typeface="Calibri"/>
                <a:ea typeface="Calibri"/>
                <a:cs typeface="Calibri"/>
                <a:sym typeface="Calibri"/>
              </a:rPr>
              <a:t>, word </a:t>
            </a:r>
            <a:r>
              <a:rPr lang="en-US" sz="1200" b="0" i="0" u="none" strike="noStrike" cap="none" dirty="0" err="1">
                <a:solidFill>
                  <a:schemeClr val="dk1"/>
                </a:solidFill>
                <a:effectLst/>
                <a:latin typeface="Calibri"/>
                <a:ea typeface="Calibri"/>
                <a:cs typeface="Calibri"/>
                <a:sym typeface="Calibri"/>
              </a:rPr>
              <a:t>dit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aanbeveel</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dat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hierdie</a:t>
            </a:r>
            <a:r>
              <a:rPr lang="en-US" sz="1200" b="0" i="0" u="none" strike="noStrike" cap="none" dirty="0">
                <a:solidFill>
                  <a:schemeClr val="dk1"/>
                </a:solidFill>
                <a:effectLst/>
                <a:latin typeface="Calibri"/>
                <a:ea typeface="Calibri"/>
                <a:cs typeface="Calibri"/>
                <a:sym typeface="Calibri"/>
              </a:rPr>
              <a:t> les ’n </a:t>
            </a:r>
            <a:r>
              <a:rPr lang="en-US" sz="1200" b="0" i="0" u="none" strike="noStrike" cap="none" dirty="0" err="1">
                <a:solidFill>
                  <a:schemeClr val="dk1"/>
                </a:solidFill>
                <a:effectLst/>
                <a:latin typeface="Calibri"/>
                <a:ea typeface="Calibri"/>
                <a:cs typeface="Calibri"/>
                <a:sym typeface="Calibri"/>
              </a:rPr>
              <a:t>navorsingsgeleentheid</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insluit</a:t>
            </a:r>
            <a:r>
              <a:rPr lang="en-US" sz="1200" b="0" i="0" u="none" strike="noStrike" cap="none" dirty="0">
                <a:solidFill>
                  <a:schemeClr val="dk1"/>
                </a:solidFill>
                <a:effectLst/>
                <a:latin typeface="Calibri"/>
                <a:ea typeface="Calibri"/>
                <a:cs typeface="Calibri"/>
                <a:sym typeface="Calibri"/>
              </a:rPr>
              <a:t>.</a:t>
            </a:r>
          </a:p>
          <a:p>
            <a:pPr>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r>
              <a:rPr lang="en-US" sz="1200" b="0" i="0" u="none" strike="noStrike" cap="none" dirty="0" err="1">
                <a:solidFill>
                  <a:schemeClr val="dk1"/>
                </a:solidFill>
                <a:effectLst/>
                <a:latin typeface="Calibri"/>
                <a:ea typeface="Calibri"/>
                <a:cs typeface="Calibri"/>
                <a:sym typeface="Calibri"/>
              </a:rPr>
              <a:t>Indien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jou</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skool</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nie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selfoongebruik</a:t>
            </a:r>
            <a:r>
              <a:rPr lang="en-US" sz="1200" b="0" i="0" u="none" strike="noStrike" cap="none" dirty="0">
                <a:solidFill>
                  <a:schemeClr val="dk1"/>
                </a:solidFill>
                <a:effectLst/>
                <a:latin typeface="Calibri"/>
                <a:ea typeface="Calibri"/>
                <a:cs typeface="Calibri"/>
                <a:sym typeface="Calibri"/>
              </a:rPr>
              <a:t> in die </a:t>
            </a:r>
            <a:r>
              <a:rPr lang="en-US" sz="1200" b="0" i="0" u="none" strike="noStrike" cap="none" dirty="0" err="1">
                <a:solidFill>
                  <a:schemeClr val="dk1"/>
                </a:solidFill>
                <a:effectLst/>
                <a:latin typeface="Calibri"/>
                <a:ea typeface="Calibri"/>
                <a:cs typeface="Calibri"/>
                <a:sym typeface="Calibri"/>
              </a:rPr>
              <a:t>klas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toelaat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nie</a:t>
            </a:r>
            <a:r>
              <a:rPr lang="en-US" sz="1200" b="0" i="0" u="none" strike="noStrike" cap="none" dirty="0">
                <a:solidFill>
                  <a:schemeClr val="dk1"/>
                </a:solidFill>
                <a:effectLst/>
                <a:latin typeface="Calibri"/>
                <a:ea typeface="Calibri"/>
                <a:cs typeface="Calibri"/>
                <a:sym typeface="Calibri"/>
              </a:rPr>
              <a:t>, of </a:t>
            </a:r>
            <a:r>
              <a:rPr lang="en-US" sz="1200" b="0" i="0" u="none" strike="noStrike" cap="none" dirty="0" err="1">
                <a:solidFill>
                  <a:schemeClr val="dk1"/>
                </a:solidFill>
                <a:effectLst/>
                <a:latin typeface="Calibri"/>
                <a:ea typeface="Calibri"/>
                <a:cs typeface="Calibri"/>
                <a:sym typeface="Calibri"/>
              </a:rPr>
              <a:t>indien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daar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nie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toegang</a:t>
            </a:r>
            <a:r>
              <a:rPr lang="en-US" sz="1200" b="0" i="0" u="none" strike="noStrike" cap="none" dirty="0">
                <a:solidFill>
                  <a:schemeClr val="dk1"/>
                </a:solidFill>
                <a:effectLst/>
                <a:latin typeface="Calibri"/>
                <a:ea typeface="Calibri"/>
                <a:cs typeface="Calibri"/>
                <a:sym typeface="Calibri"/>
              </a:rPr>
              <a:t> tot ’n </a:t>
            </a:r>
            <a:r>
              <a:rPr lang="en-US" sz="1200" b="0" i="0" u="none" strike="noStrike" cap="none" dirty="0" err="1">
                <a:solidFill>
                  <a:schemeClr val="dk1"/>
                </a:solidFill>
                <a:effectLst/>
                <a:latin typeface="Calibri"/>
                <a:ea typeface="Calibri"/>
                <a:cs typeface="Calibri"/>
                <a:sym typeface="Calibri"/>
              </a:rPr>
              <a:t>rekenaarlokaal</a:t>
            </a:r>
            <a:r>
              <a:rPr lang="en-US" sz="1200" b="0" i="0" u="none" strike="noStrike" cap="none" dirty="0">
                <a:solidFill>
                  <a:schemeClr val="dk1"/>
                </a:solidFill>
                <a:effectLst/>
                <a:latin typeface="Calibri"/>
                <a:ea typeface="Calibri"/>
                <a:cs typeface="Calibri"/>
                <a:sym typeface="Calibri"/>
              </a:rPr>
              <a:t> is </a:t>
            </a:r>
            <a:r>
              <a:rPr lang="en-US" sz="1200" b="0" i="0" u="none" strike="noStrike" cap="none" dirty="0" err="1">
                <a:solidFill>
                  <a:schemeClr val="dk1"/>
                </a:solidFill>
                <a:effectLst/>
                <a:latin typeface="Calibri"/>
                <a:ea typeface="Calibri"/>
                <a:cs typeface="Calibri"/>
                <a:sym typeface="Calibri"/>
              </a:rPr>
              <a:t>nie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sal</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as </a:t>
            </a:r>
            <a:r>
              <a:rPr lang="en-US" sz="1200" b="0" i="0" u="none" strike="noStrike" cap="none" dirty="0" err="1">
                <a:solidFill>
                  <a:schemeClr val="dk1"/>
                </a:solidFill>
                <a:effectLst/>
                <a:latin typeface="Calibri"/>
                <a:ea typeface="Calibri"/>
                <a:cs typeface="Calibri"/>
                <a:sym typeface="Calibri"/>
              </a:rPr>
              <a:t>onderwyser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vooraf</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nodige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navorsing</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moet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doen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leerders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deur</a:t>
            </a:r>
            <a:endParaRPr lang="en-US" sz="1200" b="0" i="0" u="none" strike="noStrike" cap="none" dirty="0">
              <a:solidFill>
                <a:schemeClr val="dk1"/>
              </a:solidFill>
              <a:effectLst/>
              <a:latin typeface="Calibri"/>
              <a:ea typeface="Calibri"/>
              <a:cs typeface="Calibri"/>
              <a:sym typeface="Calibri"/>
            </a:endParaRPr>
          </a:p>
          <a:p>
            <a:r>
              <a:rPr lang="en-US" sz="1200" b="1" i="0" u="none" strike="noStrike" cap="none" dirty="0" err="1">
                <a:solidFill>
                  <a:schemeClr val="dk1"/>
                </a:solidFill>
                <a:effectLst/>
                <a:latin typeface="Calibri"/>
                <a:ea typeface="Calibri"/>
                <a:cs typeface="Calibri"/>
                <a:sym typeface="Calibri"/>
              </a:rPr>
              <a:t>Aktiwiteit</a:t>
            </a:r>
            <a:r>
              <a:rPr lang="en-US" sz="1200" b="1" i="0" u="none" strike="noStrike" cap="none" dirty="0">
                <a:solidFill>
                  <a:schemeClr val="dk1"/>
                </a:solidFill>
                <a:effectLst/>
                <a:latin typeface="Calibri"/>
                <a:ea typeface="Calibri"/>
                <a:cs typeface="Calibri"/>
                <a:sym typeface="Calibri"/>
              </a:rPr>
              <a:t> 1 </a:t>
            </a:r>
            <a:r>
              <a:rPr lang="en-US" sz="1200" b="0" i="0" u="none" strike="noStrike" cap="none" dirty="0" err="1">
                <a:solidFill>
                  <a:schemeClr val="dk1"/>
                </a:solidFill>
                <a:effectLst/>
                <a:latin typeface="Calibri"/>
                <a:ea typeface="Calibri"/>
                <a:cs typeface="Calibri"/>
                <a:sym typeface="Calibri"/>
              </a:rPr>
              <a:t>moet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begelei</a:t>
            </a:r>
            <a:r>
              <a:rPr lang="en-US" sz="1200" b="0" i="0" u="none" strike="noStrike" cap="none" dirty="0">
                <a:solidFill>
                  <a:schemeClr val="dk1"/>
                </a:solidFill>
                <a:effectLst/>
                <a:latin typeface="Calibri"/>
                <a:ea typeface="Calibri"/>
                <a:cs typeface="Calibri"/>
                <a:sym typeface="Calibri"/>
              </a:rPr>
              <a:t>.</a:t>
            </a:r>
          </a:p>
          <a:p>
            <a:pPr>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r>
              <a:rPr lang="en-US" sz="1200" b="1" i="0" u="none" strike="noStrike" cap="none" dirty="0">
                <a:solidFill>
                  <a:schemeClr val="dk1"/>
                </a:solidFill>
                <a:effectLst/>
                <a:latin typeface="Calibri"/>
                <a:ea typeface="Calibri"/>
                <a:cs typeface="Calibri"/>
                <a:sym typeface="Calibri"/>
              </a:rPr>
              <a:t>Aktiwiteitsvoorbereiding:</a:t>
            </a:r>
            <a:endParaRPr lang="en-ZA" sz="1200" b="1" dirty="0">
              <a:solidFill>
                <a:srgbClr val="000000"/>
              </a:solidFill>
              <a:effectLst/>
              <a:latin typeface="Calibri" panose="020F0502020204030204" pitchFamily="34" charset="0"/>
              <a:ea typeface="Calibri" panose="020F0502020204030204" pitchFamily="34" charset="0"/>
            </a:endParaRPr>
          </a:p>
          <a:p>
            <a:r>
              <a:rPr lang="en-US" sz="1200" b="0" i="0" u="none" strike="noStrike" cap="none" dirty="0">
                <a:solidFill>
                  <a:schemeClr val="dk1"/>
                </a:solidFill>
                <a:effectLst/>
                <a:latin typeface="Calibri"/>
                <a:ea typeface="Calibri"/>
                <a:cs typeface="Calibri"/>
                <a:sym typeface="Calibri"/>
              </a:rPr>
              <a:t>Berei twee areas teen ’n </a:t>
            </a:r>
            <a:r>
              <a:rPr lang="en-US" sz="1200" b="0" i="0" u="none" strike="noStrike" cap="none" dirty="0" err="1">
                <a:solidFill>
                  <a:schemeClr val="dk1"/>
                </a:solidFill>
                <a:effectLst/>
                <a:latin typeface="Calibri"/>
                <a:ea typeface="Calibri"/>
                <a:cs typeface="Calibri"/>
                <a:sym typeface="Calibri"/>
              </a:rPr>
              <a:t>muur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voor</a:t>
            </a:r>
            <a:r>
              <a:rPr lang="en-US" sz="1200" b="0" i="0" u="none" strike="noStrike" cap="none" dirty="0">
                <a:solidFill>
                  <a:schemeClr val="dk1"/>
                </a:solidFill>
                <a:effectLst/>
                <a:latin typeface="Calibri"/>
                <a:ea typeface="Calibri"/>
                <a:cs typeface="Calibri"/>
                <a:sym typeface="Calibri"/>
              </a:rPr>
              <a:t> met die </a:t>
            </a:r>
            <a:r>
              <a:rPr lang="en-US" sz="1200" b="0" i="0" u="none" strike="noStrike" cap="none" dirty="0" err="1">
                <a:solidFill>
                  <a:schemeClr val="dk1"/>
                </a:solidFill>
                <a:effectLst/>
                <a:latin typeface="Calibri"/>
                <a:ea typeface="Calibri"/>
                <a:cs typeface="Calibri"/>
                <a:sym typeface="Calibri"/>
              </a:rPr>
              <a:t>volgende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opskrifte</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0" u="none" strike="noStrike" cap="none" dirty="0" err="1">
                <a:solidFill>
                  <a:schemeClr val="dk1"/>
                </a:solidFill>
                <a:effectLst/>
                <a:latin typeface="Calibri"/>
                <a:ea typeface="Calibri"/>
                <a:cs typeface="Calibri"/>
                <a:sym typeface="Calibri"/>
              </a:rPr>
              <a:t>Waarom</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misluk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aansoeke</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0" u="none" strike="noStrike" cap="none" dirty="0">
                <a:solidFill>
                  <a:schemeClr val="dk1"/>
                </a:solidFill>
                <a:effectLst/>
                <a:latin typeface="Calibri"/>
                <a:ea typeface="Calibri"/>
                <a:cs typeface="Calibri"/>
                <a:sym typeface="Calibri"/>
              </a:rPr>
              <a:t>Wat </a:t>
            </a:r>
            <a:r>
              <a:rPr lang="en-US" sz="1200" b="0" i="0" u="none" strike="noStrike" cap="none" dirty="0" err="1">
                <a:solidFill>
                  <a:schemeClr val="dk1"/>
                </a:solidFill>
                <a:effectLst/>
                <a:latin typeface="Calibri"/>
                <a:ea typeface="Calibri"/>
                <a:cs typeface="Calibri"/>
                <a:sym typeface="Calibri"/>
              </a:rPr>
              <a:t>maak</a:t>
            </a:r>
            <a:r>
              <a:rPr lang="en-US" sz="1200" b="0" i="0" u="none" strike="noStrike" cap="none" dirty="0">
                <a:solidFill>
                  <a:schemeClr val="dk1"/>
                </a:solidFill>
                <a:effectLst/>
                <a:latin typeface="Calibri"/>
                <a:ea typeface="Calibri"/>
                <a:cs typeface="Calibri"/>
                <a:sym typeface="Calibri"/>
              </a:rPr>
              <a:t> ’n </a:t>
            </a:r>
            <a:r>
              <a:rPr lang="en-US" sz="1200" b="0" i="0" u="none" strike="noStrike" cap="none" dirty="0" err="1">
                <a:solidFill>
                  <a:schemeClr val="dk1"/>
                </a:solidFill>
                <a:effectLst/>
                <a:latin typeface="Calibri"/>
                <a:ea typeface="Calibri"/>
                <a:cs typeface="Calibri"/>
                <a:sym typeface="Calibri"/>
              </a:rPr>
              <a:t>aansoek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sterk</a:t>
            </a:r>
            <a:r>
              <a:rPr lang="en-US" sz="1200" b="0" i="0" u="none" strike="noStrike" cap="none" dirty="0">
                <a:solidFill>
                  <a:schemeClr val="dk1"/>
                </a:solidFill>
                <a:effectLst/>
                <a:latin typeface="Calibri"/>
                <a:ea typeface="Calibri"/>
                <a:cs typeface="Calibri"/>
                <a:sym typeface="Calibri"/>
              </a:rPr>
              <a:t>?</a:t>
            </a:r>
          </a:p>
          <a:p>
            <a:pPr>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r>
              <a:rPr lang="en-US" sz="1200" b="0" i="0" u="none" strike="noStrike" cap="none" dirty="0" err="1">
                <a:solidFill>
                  <a:schemeClr val="dk1"/>
                </a:solidFill>
                <a:effectLst/>
                <a:latin typeface="Calibri"/>
                <a:ea typeface="Calibri"/>
                <a:cs typeface="Calibri"/>
                <a:sym typeface="Calibri"/>
              </a:rPr>
              <a:t>Voorsien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leerders</a:t>
            </a:r>
            <a:r>
              <a:rPr lang="en-US" sz="1200" b="0" i="0" u="none" strike="noStrike" cap="none" dirty="0">
                <a:solidFill>
                  <a:schemeClr val="dk1"/>
                </a:solidFill>
                <a:effectLst/>
                <a:latin typeface="Calibri"/>
                <a:ea typeface="Calibri"/>
                <a:cs typeface="Calibri"/>
                <a:sym typeface="Calibri"/>
              </a:rPr>
              <a:t> van Prestik/</a:t>
            </a:r>
            <a:r>
              <a:rPr lang="en-US" sz="1200" b="0" i="0" u="none" strike="noStrike" cap="none" dirty="0" err="1">
                <a:solidFill>
                  <a:schemeClr val="dk1"/>
                </a:solidFill>
                <a:effectLst/>
                <a:latin typeface="Calibri"/>
                <a:ea typeface="Calibri"/>
                <a:cs typeface="Calibri"/>
                <a:sym typeface="Calibri"/>
              </a:rPr>
              <a:t>kleefband</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herwonne</a:t>
            </a:r>
            <a:r>
              <a:rPr lang="en-US" sz="1200" b="0" i="0" u="none" strike="noStrike" cap="none" dirty="0">
                <a:solidFill>
                  <a:schemeClr val="dk1"/>
                </a:solidFill>
                <a:effectLst/>
                <a:latin typeface="Calibri"/>
                <a:ea typeface="Calibri"/>
                <a:cs typeface="Calibri"/>
                <a:sym typeface="Calibri"/>
              </a:rPr>
              <a:t> papier of </a:t>
            </a:r>
            <a:r>
              <a:rPr lang="en-US" sz="1200" b="0" i="0" u="none" strike="noStrike" cap="none" dirty="0" err="1">
                <a:solidFill>
                  <a:schemeClr val="dk1"/>
                </a:solidFill>
                <a:effectLst/>
                <a:latin typeface="Calibri"/>
                <a:ea typeface="Calibri"/>
                <a:cs typeface="Calibri"/>
                <a:sym typeface="Calibri"/>
              </a:rPr>
              <a:t>kleefnotas</a:t>
            </a:r>
            <a:r>
              <a:rPr lang="en-US" sz="1200" b="0" i="0" u="none" strike="noStrike" cap="none" dirty="0">
                <a:solidFill>
                  <a:schemeClr val="dk1"/>
                </a:solidFill>
                <a:effectLst/>
                <a:latin typeface="Calibri"/>
                <a:ea typeface="Calibri"/>
                <a:cs typeface="Calibri"/>
                <a:sym typeface="Calibri"/>
              </a:rPr>
              <a:t>.</a:t>
            </a:r>
          </a:p>
          <a:p>
            <a:pPr>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ZA" sz="1200" b="1" dirty="0" err="1">
                <a:solidFill>
                  <a:srgbClr val="000000"/>
                </a:solidFill>
                <a:effectLst/>
                <a:latin typeface="Calibri" panose="020F0502020204030204" pitchFamily="34" charset="0"/>
                <a:ea typeface="Calibri" panose="020F0502020204030204" pitchFamily="34" charset="0"/>
              </a:rPr>
              <a:t>Skyfie</a:t>
            </a:r>
            <a:r>
              <a:rPr lang="en-ZA" sz="1200" b="1" dirty="0">
                <a:solidFill>
                  <a:srgbClr val="000000"/>
                </a:solidFill>
                <a:effectLst/>
                <a:latin typeface="Calibri" panose="020F0502020204030204" pitchFamily="34" charset="0"/>
                <a:ea typeface="Calibri" panose="020F0502020204030204" pitchFamily="34" charset="0"/>
              </a:rPr>
              <a:t> 1:</a:t>
            </a:r>
            <a:r>
              <a:rPr lang="en-ZA" sz="1200" dirty="0">
                <a:solidFill>
                  <a:srgbClr val="000000"/>
                </a:solidFill>
                <a:effectLst/>
                <a:latin typeface="Calibri" panose="020F0502020204030204" pitchFamily="34" charset="0"/>
                <a:ea typeface="Calibri" panose="020F0502020204030204" pitchFamily="34" charset="0"/>
              </a:rPr>
              <a:t> </a:t>
            </a:r>
            <a:r>
              <a:rPr lang="en-US" sz="1200" b="0" i="0" u="none" strike="noStrike" cap="none" dirty="0" err="1">
                <a:solidFill>
                  <a:schemeClr val="dk1"/>
                </a:solidFill>
                <a:effectLst/>
                <a:latin typeface="Calibri"/>
                <a:ea typeface="Calibri"/>
                <a:cs typeface="Calibri"/>
                <a:sym typeface="Calibri"/>
              </a:rPr>
              <a:t>Goeiedag</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Graad</a:t>
            </a:r>
            <a:r>
              <a:rPr lang="en-US" sz="1200" b="0" i="0" u="none" strike="noStrike" cap="none" dirty="0">
                <a:solidFill>
                  <a:schemeClr val="dk1"/>
                </a:solidFill>
                <a:effectLst/>
                <a:latin typeface="Calibri"/>
                <a:ea typeface="Calibri"/>
                <a:cs typeface="Calibri"/>
                <a:sym typeface="Calibri"/>
              </a:rPr>
              <a:t> 11’s. </a:t>
            </a:r>
            <a:r>
              <a:rPr lang="en-US" sz="1200" b="0" i="0" u="none" strike="noStrike" cap="none" dirty="0" err="1">
                <a:solidFill>
                  <a:schemeClr val="dk1"/>
                </a:solidFill>
                <a:effectLst/>
                <a:latin typeface="Calibri"/>
                <a:ea typeface="Calibri"/>
                <a:cs typeface="Calibri"/>
                <a:sym typeface="Calibri"/>
              </a:rPr>
              <a:t>Vandag</a:t>
            </a:r>
            <a:r>
              <a:rPr lang="en-US" sz="1200" b="0" i="0" u="none" strike="noStrike" cap="none" dirty="0">
                <a:solidFill>
                  <a:schemeClr val="dk1"/>
                </a:solidFill>
                <a:effectLst/>
                <a:latin typeface="Calibri"/>
                <a:ea typeface="Calibri"/>
                <a:cs typeface="Calibri"/>
                <a:sym typeface="Calibri"/>
              </a:rPr>
              <a:t> begin </a:t>
            </a:r>
            <a:r>
              <a:rPr lang="en-US" sz="1200" b="0" i="0" u="none" strike="noStrike" cap="none" dirty="0" err="1">
                <a:solidFill>
                  <a:schemeClr val="dk1"/>
                </a:solidFill>
                <a:effectLst/>
                <a:latin typeface="Calibri"/>
                <a:ea typeface="Calibri"/>
                <a:cs typeface="Calibri"/>
                <a:sym typeface="Calibri"/>
              </a:rPr>
              <a:t>ons</a:t>
            </a:r>
            <a:r>
              <a:rPr lang="en-US" sz="1200" b="0" i="0" u="none" strike="noStrike" cap="none" dirty="0">
                <a:solidFill>
                  <a:schemeClr val="dk1"/>
                </a:solidFill>
                <a:effectLst/>
                <a:latin typeface="Calibri"/>
                <a:ea typeface="Calibri"/>
                <a:cs typeface="Calibri"/>
                <a:sym typeface="Calibri"/>
              </a:rPr>
              <a:t> met ’n </a:t>
            </a:r>
            <a:r>
              <a:rPr lang="en-US" sz="1200" b="0" i="0" u="none" strike="noStrike" cap="none" dirty="0" err="1">
                <a:solidFill>
                  <a:schemeClr val="dk1"/>
                </a:solidFill>
                <a:effectLst/>
                <a:latin typeface="Calibri"/>
                <a:ea typeface="Calibri"/>
                <a:cs typeface="Calibri"/>
                <a:sym typeface="Calibri"/>
              </a:rPr>
              <a:t>nuwe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lesreeks</a:t>
            </a:r>
            <a:r>
              <a:rPr lang="en-US" sz="1200" b="0" i="0" u="none" strike="noStrike" cap="none" dirty="0">
                <a:solidFill>
                  <a:schemeClr val="dk1"/>
                </a:solidFill>
                <a:effectLst/>
                <a:latin typeface="Calibri"/>
                <a:ea typeface="Calibri"/>
                <a:cs typeface="Calibri"/>
                <a:sym typeface="Calibri"/>
              </a:rPr>
              <a:t> wat </a:t>
            </a:r>
            <a:r>
              <a:rPr lang="en-US" sz="1200" b="0" i="0" u="none" strike="noStrike" cap="none" dirty="0" err="1">
                <a:solidFill>
                  <a:schemeClr val="dk1"/>
                </a:solidFill>
                <a:effectLst/>
                <a:latin typeface="Calibri"/>
                <a:ea typeface="Calibri"/>
                <a:cs typeface="Calibri"/>
                <a:sym typeface="Calibri"/>
              </a:rPr>
              <a:t>julle</a:t>
            </a:r>
            <a:r>
              <a:rPr lang="en-US" sz="1200" b="0" i="0" u="none" strike="noStrike" cap="none" dirty="0">
                <a:solidFill>
                  <a:schemeClr val="dk1"/>
                </a:solidFill>
                <a:effectLst/>
                <a:latin typeface="Calibri"/>
                <a:ea typeface="Calibri"/>
                <a:cs typeface="Calibri"/>
                <a:sym typeface="Calibri"/>
              </a:rPr>
              <a:t> met </a:t>
            </a:r>
            <a:r>
              <a:rPr lang="en-US" sz="1200" b="0" i="0" u="none" strike="noStrike" cap="none" dirty="0" err="1">
                <a:solidFill>
                  <a:schemeClr val="dk1"/>
                </a:solidFill>
                <a:effectLst/>
                <a:latin typeface="Calibri"/>
                <a:ea typeface="Calibri"/>
                <a:cs typeface="Calibri"/>
                <a:sym typeface="Calibri"/>
              </a:rPr>
              <a:t>belangrike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vaardighede</a:t>
            </a:r>
            <a:r>
              <a:rPr lang="en-US" sz="1200" b="0" i="0" u="none" strike="noStrike" cap="none" dirty="0">
                <a:solidFill>
                  <a:schemeClr val="dk1"/>
                </a:solidFill>
                <a:effectLst/>
                <a:latin typeface="Calibri"/>
                <a:ea typeface="Calibri"/>
                <a:cs typeface="Calibri"/>
                <a:sym typeface="Calibri"/>
              </a:rPr>
              <a:t> vir die </a:t>
            </a:r>
            <a:r>
              <a:rPr lang="en-US" sz="1200" b="0" i="0" u="none" strike="noStrike" cap="none" dirty="0" err="1">
                <a:solidFill>
                  <a:schemeClr val="dk1"/>
                </a:solidFill>
                <a:effectLst/>
                <a:latin typeface="Calibri"/>
                <a:ea typeface="Calibri"/>
                <a:cs typeface="Calibri"/>
                <a:sym typeface="Calibri"/>
              </a:rPr>
              <a:t>jare</a:t>
            </a:r>
            <a:r>
              <a:rPr lang="en-US" sz="1200" b="0" i="0" u="none" strike="noStrike" cap="none" dirty="0">
                <a:solidFill>
                  <a:schemeClr val="dk1"/>
                </a:solidFill>
                <a:effectLst/>
                <a:latin typeface="Calibri"/>
                <a:ea typeface="Calibri"/>
                <a:cs typeface="Calibri"/>
                <a:sym typeface="Calibri"/>
              </a:rPr>
              <a:t> wat </a:t>
            </a:r>
            <a:r>
              <a:rPr lang="en-US" sz="1200" b="0" i="0" u="none" strike="noStrike" cap="none" dirty="0" err="1">
                <a:solidFill>
                  <a:schemeClr val="dk1"/>
                </a:solidFill>
                <a:effectLst/>
                <a:latin typeface="Calibri"/>
                <a:ea typeface="Calibri"/>
                <a:cs typeface="Calibri"/>
                <a:sym typeface="Calibri"/>
              </a:rPr>
              <a:t>voorlê</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sal</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toerus</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0" u="none" strike="noStrike" cap="none" dirty="0">
                <a:solidFill>
                  <a:schemeClr val="dk1"/>
                </a:solidFill>
                <a:effectLst/>
                <a:latin typeface="Calibri"/>
                <a:ea typeface="Calibri"/>
                <a:cs typeface="Calibri"/>
                <a:sym typeface="Calibri"/>
              </a:rPr>
              <a:t>Dink </a:t>
            </a:r>
            <a:r>
              <a:rPr lang="en-US" sz="1200" b="0" i="0" u="none" strike="noStrike" cap="none" dirty="0" err="1">
                <a:solidFill>
                  <a:schemeClr val="dk1"/>
                </a:solidFill>
                <a:effectLst/>
                <a:latin typeface="Calibri"/>
                <a:ea typeface="Calibri"/>
                <a:cs typeface="Calibri"/>
                <a:sym typeface="Calibri"/>
              </a:rPr>
              <a:t>hieroor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Hoeveel</a:t>
            </a:r>
            <a:r>
              <a:rPr lang="en-US" sz="1200" b="0" i="0" u="none" strike="noStrike" cap="none" dirty="0">
                <a:solidFill>
                  <a:schemeClr val="dk1"/>
                </a:solidFill>
                <a:effectLst/>
                <a:latin typeface="Calibri"/>
                <a:ea typeface="Calibri"/>
                <a:cs typeface="Calibri"/>
                <a:sym typeface="Calibri"/>
              </a:rPr>
              <a:t> van </a:t>
            </a:r>
            <a:r>
              <a:rPr lang="en-US" sz="1200" b="0" i="0" u="none" strike="noStrike" cap="none" dirty="0" err="1">
                <a:solidFill>
                  <a:schemeClr val="dk1"/>
                </a:solidFill>
                <a:effectLst/>
                <a:latin typeface="Calibri"/>
                <a:ea typeface="Calibri"/>
                <a:cs typeface="Calibri"/>
                <a:sym typeface="Calibri"/>
              </a:rPr>
              <a:t>julle</a:t>
            </a:r>
            <a:r>
              <a:rPr lang="en-US" sz="1200" b="0" i="0" u="none" strike="noStrike" cap="none" dirty="0">
                <a:solidFill>
                  <a:schemeClr val="dk1"/>
                </a:solidFill>
                <a:effectLst/>
                <a:latin typeface="Calibri"/>
                <a:ea typeface="Calibri"/>
                <a:cs typeface="Calibri"/>
                <a:sym typeface="Calibri"/>
              </a:rPr>
              <a:t> ken </a:t>
            </a:r>
            <a:r>
              <a:rPr lang="en-US" sz="1200" b="0" i="0" u="none" strike="noStrike" cap="none" dirty="0" err="1">
                <a:solidFill>
                  <a:schemeClr val="dk1"/>
                </a:solidFill>
                <a:effectLst/>
                <a:latin typeface="Calibri"/>
                <a:ea typeface="Calibri"/>
                <a:cs typeface="Calibri"/>
                <a:sym typeface="Calibri"/>
              </a:rPr>
              <a:t>iemand</a:t>
            </a:r>
            <a:r>
              <a:rPr lang="en-US" sz="1200" b="0" i="0" u="none" strike="noStrike" cap="none" dirty="0">
                <a:solidFill>
                  <a:schemeClr val="dk1"/>
                </a:solidFill>
                <a:effectLst/>
                <a:latin typeface="Calibri"/>
                <a:ea typeface="Calibri"/>
                <a:cs typeface="Calibri"/>
                <a:sym typeface="Calibri"/>
              </a:rPr>
              <a:t> wat </a:t>
            </a:r>
            <a:r>
              <a:rPr lang="en-US" sz="1200" b="0" i="0" u="none" strike="noStrike" cap="none" dirty="0" err="1">
                <a:solidFill>
                  <a:schemeClr val="dk1"/>
                </a:solidFill>
                <a:effectLst/>
                <a:latin typeface="Calibri"/>
                <a:ea typeface="Calibri"/>
                <a:cs typeface="Calibri"/>
                <a:sym typeface="Calibri"/>
              </a:rPr>
              <a:t>nie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suksesvol</a:t>
            </a:r>
            <a:r>
              <a:rPr lang="en-US" sz="1200" b="0" i="0" u="none" strike="noStrike" cap="none" dirty="0">
                <a:solidFill>
                  <a:schemeClr val="dk1"/>
                </a:solidFill>
                <a:effectLst/>
                <a:latin typeface="Calibri"/>
                <a:ea typeface="Calibri"/>
                <a:cs typeface="Calibri"/>
                <a:sym typeface="Calibri"/>
              </a:rPr>
              <a:t> was met ’n </a:t>
            </a:r>
            <a:r>
              <a:rPr lang="en-US" sz="1200" b="0" i="0" u="none" strike="noStrike" cap="none" dirty="0" err="1">
                <a:solidFill>
                  <a:schemeClr val="dk1"/>
                </a:solidFill>
                <a:effectLst/>
                <a:latin typeface="Calibri"/>
                <a:ea typeface="Calibri"/>
                <a:cs typeface="Calibri"/>
                <a:sym typeface="Calibri"/>
              </a:rPr>
              <a:t>werksaansoek</a:t>
            </a:r>
            <a:r>
              <a:rPr lang="en-US" sz="1200" b="0" i="0" u="none" strike="noStrike" cap="none" dirty="0">
                <a:solidFill>
                  <a:schemeClr val="dk1"/>
                </a:solidFill>
                <a:effectLst/>
                <a:latin typeface="Calibri"/>
                <a:ea typeface="Calibri"/>
                <a:cs typeface="Calibri"/>
                <a:sym typeface="Calibri"/>
              </a:rPr>
              <a:t> of </a:t>
            </a:r>
            <a:r>
              <a:rPr lang="en-US" sz="1200" b="0" i="0" u="none" strike="noStrike" cap="none" dirty="0" err="1">
                <a:solidFill>
                  <a:schemeClr val="dk1"/>
                </a:solidFill>
                <a:effectLst/>
                <a:latin typeface="Calibri"/>
                <a:ea typeface="Calibri"/>
                <a:cs typeface="Calibri"/>
                <a:sym typeface="Calibri"/>
              </a:rPr>
              <a:t>onderhoud</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nie</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0" u="none" strike="noStrike" cap="none" dirty="0">
                <a:solidFill>
                  <a:schemeClr val="dk1"/>
                </a:solidFill>
                <a:effectLst/>
                <a:latin typeface="Calibri"/>
                <a:ea typeface="Calibri"/>
                <a:cs typeface="Calibri"/>
                <a:sym typeface="Calibri"/>
              </a:rPr>
              <a:t>Draai </a:t>
            </a:r>
            <a:r>
              <a:rPr lang="en-US" sz="1200" b="0" i="0" u="none" strike="noStrike" cap="none" dirty="0" err="1">
                <a:solidFill>
                  <a:schemeClr val="dk1"/>
                </a:solidFill>
                <a:effectLst/>
                <a:latin typeface="Calibri"/>
                <a:ea typeface="Calibri"/>
                <a:cs typeface="Calibri"/>
                <a:sym typeface="Calibri"/>
              </a:rPr>
              <a:t>na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jou</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maat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dink </a:t>
            </a:r>
            <a:r>
              <a:rPr lang="en-US" sz="1200" b="0" i="0" u="none" strike="noStrike" cap="none" dirty="0" err="1">
                <a:solidFill>
                  <a:schemeClr val="dk1"/>
                </a:solidFill>
                <a:effectLst/>
                <a:latin typeface="Calibri"/>
                <a:ea typeface="Calibri"/>
                <a:cs typeface="Calibri"/>
                <a:sym typeface="Calibri"/>
              </a:rPr>
              <a:t>aan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soveel</a:t>
            </a:r>
            <a:r>
              <a:rPr lang="en-US" sz="1200" b="0" i="0" u="none" strike="noStrike" cap="none" dirty="0">
                <a:solidFill>
                  <a:schemeClr val="dk1"/>
                </a:solidFill>
                <a:effectLst/>
                <a:latin typeface="Calibri"/>
                <a:ea typeface="Calibri"/>
                <a:cs typeface="Calibri"/>
                <a:sym typeface="Calibri"/>
              </a:rPr>
              <a:t> redes as </a:t>
            </a:r>
            <a:r>
              <a:rPr lang="en-US" sz="1200" b="0" i="0" u="none" strike="noStrike" cap="none" dirty="0" err="1">
                <a:solidFill>
                  <a:schemeClr val="dk1"/>
                </a:solidFill>
                <a:effectLst/>
                <a:latin typeface="Calibri"/>
                <a:ea typeface="Calibri"/>
                <a:cs typeface="Calibri"/>
                <a:sym typeface="Calibri"/>
              </a:rPr>
              <a:t>moontlik</a:t>
            </a:r>
            <a:r>
              <a:rPr lang="en-US" sz="1200" b="0" i="0" u="none" strike="noStrike" cap="none" dirty="0">
                <a:solidFill>
                  <a:schemeClr val="dk1"/>
                </a:solidFill>
                <a:effectLst/>
                <a:latin typeface="Calibri"/>
                <a:ea typeface="Calibri"/>
                <a:cs typeface="Calibri"/>
                <a:sym typeface="Calibri"/>
              </a:rPr>
              <a:t>. Julle het </a:t>
            </a:r>
            <a:r>
              <a:rPr lang="en-US" sz="1200" b="1" i="0" u="none" strike="noStrike" cap="none" dirty="0">
                <a:solidFill>
                  <a:schemeClr val="dk1"/>
                </a:solidFill>
                <a:effectLst/>
                <a:latin typeface="Calibri"/>
                <a:ea typeface="Calibri"/>
                <a:cs typeface="Calibri"/>
                <a:sym typeface="Calibri"/>
              </a:rPr>
              <a:t>1 </a:t>
            </a:r>
            <a:r>
              <a:rPr lang="en-US" sz="1200" b="1" i="0" u="none" strike="noStrike" cap="none" dirty="0" err="1">
                <a:solidFill>
                  <a:schemeClr val="dk1"/>
                </a:solidFill>
                <a:effectLst/>
                <a:latin typeface="Calibri"/>
                <a:ea typeface="Calibri"/>
                <a:cs typeface="Calibri"/>
                <a:sym typeface="Calibri"/>
              </a:rPr>
              <a:t>minuut</a:t>
            </a:r>
            <a:r>
              <a:rPr lang="en-US" sz="1200" b="0" i="0" u="none" strike="noStrike" cap="none" dirty="0">
                <a:solidFill>
                  <a:schemeClr val="dk1"/>
                </a:solidFill>
                <a:effectLst/>
                <a:latin typeface="Calibri"/>
                <a:ea typeface="Calibri"/>
                <a:cs typeface="Calibri"/>
                <a:sym typeface="Calibri"/>
              </a:rPr>
              <a:t>. Plaas </a:t>
            </a:r>
            <a:r>
              <a:rPr lang="en-US" sz="1200" b="0" i="0" u="none" strike="noStrike" cap="none" dirty="0" err="1">
                <a:solidFill>
                  <a:schemeClr val="dk1"/>
                </a:solidFill>
                <a:effectLst/>
                <a:latin typeface="Calibri"/>
                <a:ea typeface="Calibri"/>
                <a:cs typeface="Calibri"/>
                <a:sym typeface="Calibri"/>
              </a:rPr>
              <a:t>julle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antwoorde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onder</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opskrif</a:t>
            </a:r>
            <a:r>
              <a:rPr lang="en-US" sz="1200" b="0" i="0" u="none" strike="noStrike" cap="none" dirty="0">
                <a:solidFill>
                  <a:schemeClr val="dk1"/>
                </a:solidFill>
                <a:effectLst/>
                <a:latin typeface="Calibri"/>
                <a:ea typeface="Calibri"/>
                <a:cs typeface="Calibri"/>
                <a:sym typeface="Calibri"/>
              </a:rPr>
              <a:t> teen die </a:t>
            </a:r>
            <a:r>
              <a:rPr lang="en-US" sz="1200" b="0" i="0" u="none" strike="noStrike" cap="none" dirty="0" err="1">
                <a:solidFill>
                  <a:schemeClr val="dk1"/>
                </a:solidFill>
                <a:effectLst/>
                <a:latin typeface="Calibri"/>
                <a:ea typeface="Calibri"/>
                <a:cs typeface="Calibri"/>
                <a:sym typeface="Calibri"/>
              </a:rPr>
              <a:t>muur</a:t>
            </a:r>
            <a:r>
              <a:rPr lang="en-US" sz="1200" b="0"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Waarom</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misluk</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aansoeke</a:t>
            </a:r>
            <a:r>
              <a:rPr lang="en-US" sz="1200" b="1" i="0" u="none" strike="noStrike" cap="none" dirty="0">
                <a:solidFill>
                  <a:schemeClr val="dk1"/>
                </a:solidFill>
                <a:effectLst/>
                <a:latin typeface="Calibri"/>
                <a:ea typeface="Calibri"/>
                <a:cs typeface="Calibri"/>
                <a:sym typeface="Calibri"/>
              </a:rPr>
              <a:t>?</a:t>
            </a:r>
            <a:r>
              <a:rPr lang="en-US" sz="1200" b="0" i="0" u="none" strike="noStrike" cap="none" dirty="0">
                <a:solidFill>
                  <a:schemeClr val="dk1"/>
                </a:solidFill>
                <a:effectLst/>
                <a:latin typeface="Calibri"/>
                <a:ea typeface="Calibri"/>
                <a:cs typeface="Calibri"/>
                <a:sym typeface="Calibri"/>
              </a:rPr>
              <a:t>”</a:t>
            </a:r>
          </a:p>
          <a:p>
            <a:pPr>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1200" b="0" i="0" u="none" strike="noStrike" cap="none" dirty="0">
                <a:solidFill>
                  <a:schemeClr val="dk1"/>
                </a:solidFill>
                <a:effectLst/>
                <a:latin typeface="Calibri"/>
                <a:ea typeface="Calibri"/>
                <a:cs typeface="Calibri"/>
                <a:sym typeface="Calibri"/>
              </a:rPr>
              <a:t>Kom </a:t>
            </a:r>
            <a:r>
              <a:rPr lang="en-US" sz="1200" b="0" i="0" u="none" strike="noStrike" cap="none" dirty="0" err="1">
                <a:solidFill>
                  <a:schemeClr val="dk1"/>
                </a:solidFill>
                <a:effectLst/>
                <a:latin typeface="Calibri"/>
                <a:ea typeface="Calibri"/>
                <a:cs typeface="Calibri"/>
                <a:sym typeface="Calibri"/>
              </a:rPr>
              <a:t>ons</a:t>
            </a:r>
            <a:r>
              <a:rPr lang="en-US" sz="1200" b="0" i="0" u="none" strike="noStrike" cap="none" dirty="0">
                <a:solidFill>
                  <a:schemeClr val="dk1"/>
                </a:solidFill>
                <a:effectLst/>
                <a:latin typeface="Calibri"/>
                <a:ea typeface="Calibri"/>
                <a:cs typeface="Calibri"/>
                <a:sym typeface="Calibri"/>
              </a:rPr>
              <a:t> dink nou </a:t>
            </a:r>
            <a:r>
              <a:rPr lang="en-US" sz="1200" b="0" i="0" u="none" strike="noStrike" cap="none" dirty="0" err="1">
                <a:solidFill>
                  <a:schemeClr val="dk1"/>
                </a:solidFill>
                <a:effectLst/>
                <a:latin typeface="Calibri"/>
                <a:ea typeface="Calibri"/>
                <a:cs typeface="Calibri"/>
                <a:sym typeface="Calibri"/>
              </a:rPr>
              <a:t>anders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daaroor</a:t>
            </a:r>
            <a:r>
              <a:rPr lang="en-US" sz="1200" b="0" i="0" u="none" strike="noStrike" cap="none" dirty="0">
                <a:solidFill>
                  <a:schemeClr val="dk1"/>
                </a:solidFill>
                <a:effectLst/>
                <a:latin typeface="Calibri"/>
                <a:ea typeface="Calibri"/>
                <a:cs typeface="Calibri"/>
                <a:sym typeface="Calibri"/>
              </a:rPr>
              <a:t>. Wat dink </a:t>
            </a:r>
            <a:r>
              <a:rPr lang="en-US" sz="1200" b="0" i="0" u="none" strike="noStrike" cap="none" dirty="0" err="1">
                <a:solidFill>
                  <a:schemeClr val="dk1"/>
                </a:solidFill>
                <a:effectLst/>
                <a:latin typeface="Calibri"/>
                <a:ea typeface="Calibri"/>
                <a:cs typeface="Calibri"/>
                <a:sym typeface="Calibri"/>
              </a:rPr>
              <a:t>julle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maak</a:t>
            </a:r>
            <a:r>
              <a:rPr lang="en-US" sz="1200" b="0" i="0" u="none" strike="noStrike" cap="none" dirty="0">
                <a:solidFill>
                  <a:schemeClr val="dk1"/>
                </a:solidFill>
                <a:effectLst/>
                <a:latin typeface="Calibri"/>
                <a:ea typeface="Calibri"/>
                <a:cs typeface="Calibri"/>
                <a:sym typeface="Calibri"/>
              </a:rPr>
              <a:t> ’n </a:t>
            </a:r>
            <a:r>
              <a:rPr lang="en-US" sz="1200" b="0" i="0" u="none" strike="noStrike" cap="none" dirty="0" err="1">
                <a:solidFill>
                  <a:schemeClr val="dk1"/>
                </a:solidFill>
                <a:effectLst/>
                <a:latin typeface="Calibri"/>
                <a:ea typeface="Calibri"/>
                <a:cs typeface="Calibri"/>
                <a:sym typeface="Calibri"/>
              </a:rPr>
              <a:t>aansoek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sterk</a:t>
            </a:r>
            <a:r>
              <a:rPr lang="en-US" sz="1200" b="0" i="0" u="none" strike="noStrike" cap="none" dirty="0">
                <a:solidFill>
                  <a:schemeClr val="dk1"/>
                </a:solidFill>
                <a:effectLst/>
                <a:latin typeface="Calibri"/>
                <a:ea typeface="Calibri"/>
                <a:cs typeface="Calibri"/>
                <a:sym typeface="Calibri"/>
              </a:rPr>
              <a:t> of ’n </a:t>
            </a:r>
            <a:r>
              <a:rPr lang="en-US" sz="1200" b="0" i="0" u="none" strike="noStrike" cap="none" dirty="0" err="1">
                <a:solidFill>
                  <a:schemeClr val="dk1"/>
                </a:solidFill>
                <a:effectLst/>
                <a:latin typeface="Calibri"/>
                <a:ea typeface="Calibri"/>
                <a:cs typeface="Calibri"/>
                <a:sym typeface="Calibri"/>
              </a:rPr>
              <a:t>kandidaat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suksesvol</a:t>
            </a:r>
            <a:r>
              <a:rPr lang="en-US" sz="1200" b="0" i="0" u="none" strike="noStrike" cap="none" dirty="0">
                <a:solidFill>
                  <a:schemeClr val="dk1"/>
                </a:solidFill>
                <a:effectLst/>
                <a:latin typeface="Calibri"/>
                <a:ea typeface="Calibri"/>
                <a:cs typeface="Calibri"/>
                <a:sym typeface="Calibri"/>
              </a:rPr>
              <a:t>? Werk </a:t>
            </a:r>
            <a:r>
              <a:rPr lang="en-US" sz="1200" b="0" i="0" u="none" strike="noStrike" cap="none" dirty="0" err="1">
                <a:solidFill>
                  <a:schemeClr val="dk1"/>
                </a:solidFill>
                <a:effectLst/>
                <a:latin typeface="Calibri"/>
                <a:ea typeface="Calibri"/>
                <a:cs typeface="Calibri"/>
                <a:sym typeface="Calibri"/>
              </a:rPr>
              <a:t>weer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saam</a:t>
            </a:r>
            <a:r>
              <a:rPr lang="en-US" sz="1200" b="0" i="0" u="none" strike="noStrike" cap="none" dirty="0">
                <a:solidFill>
                  <a:schemeClr val="dk1"/>
                </a:solidFill>
                <a:effectLst/>
                <a:latin typeface="Calibri"/>
                <a:ea typeface="Calibri"/>
                <a:cs typeface="Calibri"/>
                <a:sym typeface="Calibri"/>
              </a:rPr>
              <a:t> met </a:t>
            </a:r>
            <a:r>
              <a:rPr lang="en-US" sz="1200" b="0" i="0" u="none" strike="noStrike" cap="none" dirty="0" err="1">
                <a:solidFill>
                  <a:schemeClr val="dk1"/>
                </a:solidFill>
                <a:effectLst/>
                <a:latin typeface="Calibri"/>
                <a:ea typeface="Calibri"/>
                <a:cs typeface="Calibri"/>
                <a:sym typeface="Calibri"/>
              </a:rPr>
              <a:t>jou</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maat</a:t>
            </a:r>
            <a:r>
              <a:rPr lang="en-US" sz="1200" b="0" i="0" u="none" strike="noStrike" cap="none" dirty="0">
                <a:solidFill>
                  <a:schemeClr val="dk1"/>
                </a:solidFill>
                <a:effectLst/>
                <a:latin typeface="Calibri"/>
                <a:ea typeface="Calibri"/>
                <a:cs typeface="Calibri"/>
                <a:sym typeface="Calibri"/>
              </a:rPr>
              <a:t>. Plaas </a:t>
            </a:r>
            <a:r>
              <a:rPr lang="en-US" sz="1200" b="0" i="0" u="none" strike="noStrike" cap="none" dirty="0" err="1">
                <a:solidFill>
                  <a:schemeClr val="dk1"/>
                </a:solidFill>
                <a:effectLst/>
                <a:latin typeface="Calibri"/>
                <a:ea typeface="Calibri"/>
                <a:cs typeface="Calibri"/>
                <a:sym typeface="Calibri"/>
              </a:rPr>
              <a:t>julle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antwoorde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onder</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opskrif</a:t>
            </a:r>
            <a:r>
              <a:rPr lang="en-US" sz="1200" b="0" i="0" u="none" strike="noStrike" cap="none" dirty="0">
                <a:solidFill>
                  <a:schemeClr val="dk1"/>
                </a:solidFill>
                <a:effectLst/>
                <a:latin typeface="Calibri"/>
                <a:ea typeface="Calibri"/>
                <a:cs typeface="Calibri"/>
                <a:sym typeface="Calibri"/>
              </a:rPr>
              <a:t> teen die </a:t>
            </a:r>
            <a:r>
              <a:rPr lang="en-US" sz="1200" b="0" i="0" u="none" strike="noStrike" cap="none" dirty="0" err="1">
                <a:solidFill>
                  <a:schemeClr val="dk1"/>
                </a:solidFill>
                <a:effectLst/>
                <a:latin typeface="Calibri"/>
                <a:ea typeface="Calibri"/>
                <a:cs typeface="Calibri"/>
                <a:sym typeface="Calibri"/>
              </a:rPr>
              <a:t>muur</a:t>
            </a:r>
            <a:r>
              <a:rPr lang="en-US" sz="1200" b="0" i="0" u="none" strike="noStrike" cap="none" dirty="0">
                <a:solidFill>
                  <a:schemeClr val="dk1"/>
                </a:solidFill>
                <a:effectLst/>
                <a:latin typeface="Calibri"/>
                <a:ea typeface="Calibri"/>
                <a:cs typeface="Calibri"/>
                <a:sym typeface="Calibri"/>
              </a:rPr>
              <a:t>: “</a:t>
            </a:r>
            <a:r>
              <a:rPr lang="en-US" sz="1200" b="1" i="0" u="none" strike="noStrike" cap="none" dirty="0">
                <a:solidFill>
                  <a:schemeClr val="dk1"/>
                </a:solidFill>
                <a:effectLst/>
                <a:latin typeface="Calibri"/>
                <a:ea typeface="Calibri"/>
                <a:cs typeface="Calibri"/>
                <a:sym typeface="Calibri"/>
              </a:rPr>
              <a:t>Wat </a:t>
            </a:r>
            <a:r>
              <a:rPr lang="en-US" sz="1200" b="1" i="0" u="none" strike="noStrike" cap="none" dirty="0" err="1">
                <a:solidFill>
                  <a:schemeClr val="dk1"/>
                </a:solidFill>
                <a:effectLst/>
                <a:latin typeface="Calibri"/>
                <a:ea typeface="Calibri"/>
                <a:cs typeface="Calibri"/>
                <a:sym typeface="Calibri"/>
              </a:rPr>
              <a:t>maak</a:t>
            </a:r>
            <a:r>
              <a:rPr lang="en-US" sz="1200" b="1" i="0" u="none" strike="noStrike" cap="none" dirty="0">
                <a:solidFill>
                  <a:schemeClr val="dk1"/>
                </a:solidFill>
                <a:effectLst/>
                <a:latin typeface="Calibri"/>
                <a:ea typeface="Calibri"/>
                <a:cs typeface="Calibri"/>
                <a:sym typeface="Calibri"/>
              </a:rPr>
              <a:t> ’n </a:t>
            </a:r>
            <a:r>
              <a:rPr lang="en-US" sz="1200" b="1" i="0" u="none" strike="noStrike" cap="none" dirty="0" err="1">
                <a:solidFill>
                  <a:schemeClr val="dk1"/>
                </a:solidFill>
                <a:effectLst/>
                <a:latin typeface="Calibri"/>
                <a:ea typeface="Calibri"/>
                <a:cs typeface="Calibri"/>
                <a:sym typeface="Calibri"/>
              </a:rPr>
              <a:t>aansoek</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sterk</a:t>
            </a:r>
            <a:r>
              <a:rPr lang="en-US" sz="1200" b="1" i="0" u="none" strike="noStrike" cap="none" dirty="0">
                <a:solidFill>
                  <a:schemeClr val="dk1"/>
                </a:solidFill>
                <a:effectLst/>
                <a:latin typeface="Calibri"/>
                <a:ea typeface="Calibri"/>
                <a:cs typeface="Calibri"/>
                <a:sym typeface="Calibri"/>
              </a:rPr>
              <a:t>?</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ZA" sz="1200" i="1" dirty="0">
                <a:solidFill>
                  <a:srgbClr val="000000"/>
                </a:solidFill>
                <a:effectLst/>
                <a:latin typeface="Calibri" panose="020F0502020204030204" pitchFamily="34" charset="0"/>
                <a:ea typeface="Calibri" panose="020F0502020204030204" pitchFamily="34" charset="0"/>
              </a:rPr>
              <a:t>(</a:t>
            </a:r>
            <a:r>
              <a:rPr lang="en-US" sz="1200" b="0" i="1" u="none" strike="noStrike" cap="none" dirty="0">
                <a:solidFill>
                  <a:schemeClr val="dk1"/>
                </a:solidFill>
                <a:effectLst/>
                <a:latin typeface="Calibri"/>
                <a:ea typeface="Calibri"/>
                <a:cs typeface="Calibri"/>
                <a:sym typeface="Calibri"/>
              </a:rPr>
              <a:t>Lees ’n </a:t>
            </a:r>
            <a:r>
              <a:rPr lang="en-US" sz="1200" b="0" i="1" u="none" strike="noStrike" cap="none" dirty="0" err="1">
                <a:solidFill>
                  <a:schemeClr val="dk1"/>
                </a:solidFill>
                <a:effectLst/>
                <a:latin typeface="Calibri"/>
                <a:ea typeface="Calibri"/>
                <a:cs typeface="Calibri"/>
                <a:sym typeface="Calibri"/>
              </a:rPr>
              <a:t>paar</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voorbeelde</a:t>
            </a:r>
            <a:r>
              <a:rPr lang="en-US" sz="1200" b="0" i="1" u="none" strike="noStrike" cap="none" dirty="0">
                <a:solidFill>
                  <a:schemeClr val="dk1"/>
                </a:solidFill>
                <a:effectLst/>
                <a:latin typeface="Calibri"/>
                <a:ea typeface="Calibri"/>
                <a:cs typeface="Calibri"/>
                <a:sym typeface="Calibri"/>
              </a:rPr>
              <a:t> van </a:t>
            </a:r>
            <a:r>
              <a:rPr lang="en-US" sz="1200" b="0" i="1" u="none" strike="noStrike" cap="none" dirty="0" err="1">
                <a:solidFill>
                  <a:schemeClr val="dk1"/>
                </a:solidFill>
                <a:effectLst/>
                <a:latin typeface="Calibri"/>
                <a:ea typeface="Calibri"/>
                <a:cs typeface="Calibri"/>
                <a:sym typeface="Calibri"/>
              </a:rPr>
              <a:t>albei</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kante</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af</a:t>
            </a:r>
            <a:r>
              <a:rPr lang="en-US" sz="1200" b="0" i="1"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0" u="none" strike="noStrike" cap="none" dirty="0" err="1">
                <a:solidFill>
                  <a:schemeClr val="dk1"/>
                </a:solidFill>
                <a:effectLst/>
                <a:latin typeface="Calibri"/>
                <a:ea typeface="Calibri"/>
                <a:cs typeface="Calibri"/>
                <a:sym typeface="Calibri"/>
              </a:rPr>
              <a:t>Sukses</a:t>
            </a:r>
            <a:r>
              <a:rPr lang="en-US" sz="1200" b="0" i="0" u="none" strike="noStrike" cap="none" dirty="0">
                <a:solidFill>
                  <a:schemeClr val="dk1"/>
                </a:solidFill>
                <a:effectLst/>
                <a:latin typeface="Calibri"/>
                <a:ea typeface="Calibri"/>
                <a:cs typeface="Calibri"/>
                <a:sym typeface="Calibri"/>
              </a:rPr>
              <a:t> met </a:t>
            </a:r>
            <a:r>
              <a:rPr lang="en-US" sz="1200" b="0" i="0" u="none" strike="noStrike" cap="none" dirty="0" err="1">
                <a:solidFill>
                  <a:schemeClr val="dk1"/>
                </a:solidFill>
                <a:effectLst/>
                <a:latin typeface="Calibri"/>
                <a:ea typeface="Calibri"/>
                <a:cs typeface="Calibri"/>
                <a:sym typeface="Calibri"/>
              </a:rPr>
              <a:t>werksaansoeke</a:t>
            </a:r>
            <a:r>
              <a:rPr lang="en-US" sz="1200" b="0" i="0" u="none" strike="noStrike" cap="none" dirty="0">
                <a:solidFill>
                  <a:schemeClr val="dk1"/>
                </a:solidFill>
                <a:effectLst/>
                <a:latin typeface="Calibri"/>
                <a:ea typeface="Calibri"/>
                <a:cs typeface="Calibri"/>
                <a:sym typeface="Calibri"/>
              </a:rPr>
              <a:t> hang </a:t>
            </a:r>
            <a:r>
              <a:rPr lang="en-US" sz="1200" b="0" i="0" u="none" strike="noStrike" cap="none" dirty="0" err="1">
                <a:solidFill>
                  <a:schemeClr val="dk1"/>
                </a:solidFill>
                <a:effectLst/>
                <a:latin typeface="Calibri"/>
                <a:ea typeface="Calibri"/>
                <a:cs typeface="Calibri"/>
                <a:sym typeface="Calibri"/>
              </a:rPr>
              <a:t>af</a:t>
            </a:r>
            <a:r>
              <a:rPr lang="en-US" sz="1200" b="0" i="0" u="none" strike="noStrike" cap="none" dirty="0">
                <a:solidFill>
                  <a:schemeClr val="dk1"/>
                </a:solidFill>
                <a:effectLst/>
                <a:latin typeface="Calibri"/>
                <a:ea typeface="Calibri"/>
                <a:cs typeface="Calibri"/>
                <a:sym typeface="Calibri"/>
              </a:rPr>
              <a:t> van:</a:t>
            </a:r>
          </a:p>
          <a:p>
            <a:pPr marL="342900" lvl="0" indent="-342900">
              <a:buFont typeface="Courier New" panose="02070309020205020404" pitchFamily="49" charset="0"/>
              <a:buChar char="-"/>
            </a:pPr>
            <a:r>
              <a:rPr lang="en-US" sz="1200" b="0" i="0" u="none" strike="noStrike" cap="none" dirty="0" err="1">
                <a:solidFill>
                  <a:schemeClr val="dk1"/>
                </a:solidFill>
                <a:effectLst/>
                <a:latin typeface="Calibri"/>
                <a:ea typeface="Calibri"/>
                <a:cs typeface="Calibri"/>
                <a:sym typeface="Calibri"/>
              </a:rPr>
              <a:t>jou</a:t>
            </a:r>
            <a:r>
              <a:rPr lang="en-US" sz="1200" b="0"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kennis</a:t>
            </a:r>
            <a:r>
              <a:rPr lang="en-US" sz="1200" b="0" i="0" u="none" strike="noStrike" cap="none" dirty="0">
                <a:solidFill>
                  <a:schemeClr val="dk1"/>
                </a:solidFill>
                <a:effectLst/>
                <a:latin typeface="Calibri"/>
                <a:ea typeface="Calibri"/>
                <a:cs typeface="Calibri"/>
                <a:sym typeface="Calibri"/>
              </a:rPr>
              <a:t> (wat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verstaan</a:t>
            </a:r>
            <a:r>
              <a:rPr lang="en-US" sz="1200" b="0" i="0" u="none" strike="noStrike" cap="none" dirty="0">
                <a:solidFill>
                  <a:schemeClr val="dk1"/>
                </a:solidFill>
                <a:effectLst/>
                <a:latin typeface="Calibri"/>
                <a:ea typeface="Calibri"/>
                <a:cs typeface="Calibri"/>
                <a:sym typeface="Calibri"/>
              </a:rPr>
              <a:t>),</a:t>
            </a:r>
          </a:p>
          <a:p>
            <a:pPr marL="342900" lvl="0" indent="-342900">
              <a:buFont typeface="Courier New" panose="02070309020205020404" pitchFamily="49" charset="0"/>
              <a:buChar char="-"/>
            </a:pPr>
            <a:r>
              <a:rPr lang="en-US" sz="1200" b="0" i="0" u="none" strike="noStrike" cap="none" dirty="0" err="1">
                <a:solidFill>
                  <a:schemeClr val="dk1"/>
                </a:solidFill>
                <a:effectLst/>
                <a:latin typeface="Calibri"/>
                <a:ea typeface="Calibri"/>
                <a:cs typeface="Calibri"/>
                <a:sym typeface="Calibri"/>
              </a:rPr>
              <a:t>jou</a:t>
            </a:r>
            <a:r>
              <a:rPr lang="en-US" sz="1200" b="0"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vaardighede</a:t>
            </a:r>
            <a:r>
              <a:rPr lang="en-US" sz="1200" b="0" i="0" u="none" strike="noStrike" cap="none" dirty="0">
                <a:solidFill>
                  <a:schemeClr val="dk1"/>
                </a:solidFill>
                <a:effectLst/>
                <a:latin typeface="Calibri"/>
                <a:ea typeface="Calibri"/>
                <a:cs typeface="Calibri"/>
                <a:sym typeface="Calibri"/>
              </a:rPr>
              <a:t> (hoe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dit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toepas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endParaRPr lang="en-US" sz="1200" b="0" i="0" u="none" strike="noStrike" cap="none" dirty="0">
              <a:solidFill>
                <a:schemeClr val="dk1"/>
              </a:solidFill>
              <a:effectLst/>
              <a:latin typeface="Calibri"/>
              <a:ea typeface="Calibri"/>
              <a:cs typeface="Calibri"/>
              <a:sym typeface="Calibri"/>
            </a:endParaRPr>
          </a:p>
          <a:p>
            <a:pPr marL="342900" lvl="0" indent="-342900">
              <a:buFont typeface="Courier New" panose="02070309020205020404" pitchFamily="49" charset="0"/>
              <a:buChar char="-"/>
            </a:pPr>
            <a:r>
              <a:rPr lang="en-US" sz="1200" b="0" i="0" u="none" strike="noStrike" cap="none" dirty="0" err="1">
                <a:solidFill>
                  <a:schemeClr val="dk1"/>
                </a:solidFill>
                <a:effectLst/>
                <a:latin typeface="Calibri"/>
                <a:ea typeface="Calibri"/>
                <a:cs typeface="Calibri"/>
                <a:sym typeface="Calibri"/>
              </a:rPr>
              <a:t>jou</a:t>
            </a:r>
            <a:r>
              <a:rPr lang="en-US" sz="1200" b="0"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waardes</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en</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houding</a:t>
            </a: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(hoe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jouself</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voordoen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verantwoordelikheid</a:t>
            </a:r>
            <a:r>
              <a:rPr lang="en-US" sz="1200" b="0" i="0" u="none" strike="noStrike" cap="none" dirty="0">
                <a:solidFill>
                  <a:schemeClr val="dk1"/>
                </a:solidFill>
                <a:effectLst/>
                <a:latin typeface="Calibri"/>
                <a:ea typeface="Calibri"/>
                <a:cs typeface="Calibri"/>
                <a:sym typeface="Calibri"/>
              </a:rPr>
              <a:t> neem).</a:t>
            </a:r>
          </a:p>
          <a:p>
            <a:pPr marL="342900" lvl="0" indent="-342900">
              <a:buFont typeface="Symbol" panose="05050102010706020507" pitchFamily="18" charset="2"/>
              <a:buChar char=""/>
            </a:pPr>
            <a:r>
              <a:rPr lang="en-US" sz="1200" b="0" i="0" u="none" strike="noStrike" cap="none" dirty="0" err="1">
                <a:solidFill>
                  <a:schemeClr val="dk1"/>
                </a:solidFill>
                <a:effectLst/>
                <a:latin typeface="Calibri"/>
                <a:ea typeface="Calibri"/>
                <a:cs typeface="Calibri"/>
                <a:sym typeface="Calibri"/>
              </a:rPr>
              <a:t>Hierdie</a:t>
            </a:r>
            <a:r>
              <a:rPr lang="en-US" sz="1200" b="0" i="0" u="none" strike="noStrike" cap="none" dirty="0">
                <a:solidFill>
                  <a:schemeClr val="dk1"/>
                </a:solidFill>
                <a:effectLst/>
                <a:latin typeface="Calibri"/>
                <a:ea typeface="Calibri"/>
                <a:cs typeface="Calibri"/>
                <a:sym typeface="Calibri"/>
              </a:rPr>
              <a:t> dinge word </a:t>
            </a:r>
            <a:r>
              <a:rPr lang="en-US" sz="1200" b="0" i="0" u="none" strike="noStrike" cap="none" dirty="0" err="1">
                <a:solidFill>
                  <a:schemeClr val="dk1"/>
                </a:solidFill>
                <a:effectLst/>
                <a:latin typeface="Calibri"/>
                <a:ea typeface="Calibri"/>
                <a:cs typeface="Calibri"/>
                <a:sym typeface="Calibri"/>
              </a:rPr>
              <a:t>dikwels</a:t>
            </a:r>
            <a:r>
              <a:rPr lang="en-US" sz="1200" b="0"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bevoegdhede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genoem</a:t>
            </a:r>
            <a:r>
              <a:rPr lang="en-US" sz="1200" b="0" i="0" u="none" strike="noStrike" cap="none" dirty="0">
                <a:solidFill>
                  <a:schemeClr val="dk1"/>
                </a:solidFill>
                <a:effectLst/>
                <a:latin typeface="Calibri"/>
                <a:ea typeface="Calibri"/>
                <a:cs typeface="Calibri"/>
                <a:sym typeface="Calibri"/>
              </a:rPr>
              <a:t> – die </a:t>
            </a:r>
            <a:r>
              <a:rPr lang="en-US" sz="1200" b="0" i="0" u="none" strike="noStrike" cap="none" dirty="0" err="1">
                <a:solidFill>
                  <a:schemeClr val="dk1"/>
                </a:solidFill>
                <a:effectLst/>
                <a:latin typeface="Calibri"/>
                <a:ea typeface="Calibri"/>
                <a:cs typeface="Calibri"/>
                <a:sym typeface="Calibri"/>
              </a:rPr>
              <a:t>vermoëns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gedrag</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waarna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werkgewers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kyk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wanneer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hulle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kandidate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kies</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0" u="none" strike="noStrike" cap="none" dirty="0" err="1">
                <a:solidFill>
                  <a:schemeClr val="dk1"/>
                </a:solidFill>
                <a:effectLst/>
                <a:latin typeface="Calibri"/>
                <a:ea typeface="Calibri"/>
                <a:cs typeface="Calibri"/>
                <a:sym typeface="Calibri"/>
              </a:rPr>
              <a:t>Oor</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volgende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vyf</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lesse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gaan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ons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hierdie</a:t>
            </a:r>
            <a:r>
              <a:rPr lang="en-US" sz="1200" b="0" i="0" u="none" strike="noStrike" cap="none" dirty="0">
                <a:solidFill>
                  <a:schemeClr val="dk1"/>
                </a:solidFill>
                <a:effectLst/>
                <a:latin typeface="Calibri"/>
                <a:ea typeface="Calibri"/>
                <a:cs typeface="Calibri"/>
                <a:sym typeface="Calibri"/>
              </a:rPr>
              <a:t> areas </a:t>
            </a:r>
            <a:r>
              <a:rPr lang="en-US" sz="1200" b="0" i="0" u="none" strike="noStrike" cap="none" dirty="0" err="1">
                <a:solidFill>
                  <a:schemeClr val="dk1"/>
                </a:solidFill>
                <a:effectLst/>
                <a:latin typeface="Calibri"/>
                <a:ea typeface="Calibri"/>
                <a:cs typeface="Calibri"/>
                <a:sym typeface="Calibri"/>
              </a:rPr>
              <a:t>ontwikkel</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sodat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voorbereid</a:t>
            </a:r>
            <a:r>
              <a:rPr lang="en-US" sz="1200" b="0" i="0" u="none" strike="noStrike" cap="none" dirty="0">
                <a:solidFill>
                  <a:schemeClr val="dk1"/>
                </a:solidFill>
                <a:effectLst/>
                <a:latin typeface="Calibri"/>
                <a:ea typeface="Calibri"/>
                <a:cs typeface="Calibri"/>
                <a:sym typeface="Calibri"/>
              </a:rPr>
              <a:t> is op die hele </a:t>
            </a:r>
            <a:r>
              <a:rPr lang="en-US" sz="1200" b="0" i="0" u="none" strike="noStrike" cap="none" dirty="0" err="1">
                <a:solidFill>
                  <a:schemeClr val="dk1"/>
                </a:solidFill>
                <a:effectLst/>
                <a:latin typeface="Calibri"/>
                <a:ea typeface="Calibri"/>
                <a:cs typeface="Calibri"/>
                <a:sym typeface="Calibri"/>
              </a:rPr>
              <a:t>aansoekproses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bevoegdhede</a:t>
            </a:r>
            <a:r>
              <a:rPr lang="en-US" sz="1200" b="0" i="0" u="none" strike="noStrike" cap="none" dirty="0">
                <a:solidFill>
                  <a:schemeClr val="dk1"/>
                </a:solidFill>
                <a:effectLst/>
                <a:latin typeface="Calibri"/>
                <a:ea typeface="Calibri"/>
                <a:cs typeface="Calibri"/>
                <a:sym typeface="Calibri"/>
              </a:rPr>
              <a:t> wat </a:t>
            </a:r>
            <a:r>
              <a:rPr lang="en-US" sz="1200" b="0" i="0" u="none" strike="noStrike" cap="none" dirty="0" err="1">
                <a:solidFill>
                  <a:schemeClr val="dk1"/>
                </a:solidFill>
                <a:effectLst/>
                <a:latin typeface="Calibri"/>
                <a:ea typeface="Calibri"/>
                <a:cs typeface="Calibri"/>
                <a:sym typeface="Calibri"/>
              </a:rPr>
              <a:t>nodig</a:t>
            </a:r>
            <a:r>
              <a:rPr lang="en-US" sz="1200" b="0" i="0" u="none" strike="noStrike" cap="none" dirty="0">
                <a:solidFill>
                  <a:schemeClr val="dk1"/>
                </a:solidFill>
                <a:effectLst/>
                <a:latin typeface="Calibri"/>
                <a:ea typeface="Calibri"/>
                <a:cs typeface="Calibri"/>
                <a:sym typeface="Calibri"/>
              </a:rPr>
              <a:t> is om </a:t>
            </a:r>
            <a:r>
              <a:rPr lang="en-US" sz="1200" b="0" i="0" u="none" strike="noStrike" cap="none" dirty="0" err="1">
                <a:solidFill>
                  <a:schemeClr val="dk1"/>
                </a:solidFill>
                <a:effectLst/>
                <a:latin typeface="Calibri"/>
                <a:ea typeface="Calibri"/>
                <a:cs typeface="Calibri"/>
                <a:sym typeface="Calibri"/>
              </a:rPr>
              <a:t>suksesvol</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wees.</a:t>
            </a: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1</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83493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err="1">
                <a:solidFill>
                  <a:srgbClr val="000000"/>
                </a:solidFill>
                <a:effectLst/>
                <a:latin typeface="Calibri" panose="020F0502020204030204" pitchFamily="34" charset="0"/>
                <a:ea typeface="Calibri" panose="020F0502020204030204" pitchFamily="34" charset="0"/>
              </a:rPr>
              <a:t>Skyfie</a:t>
            </a:r>
            <a:r>
              <a:rPr lang="en-ZA" sz="1200" b="1" dirty="0">
                <a:solidFill>
                  <a:srgbClr val="000000"/>
                </a:solidFill>
                <a:effectLst/>
                <a:latin typeface="Calibri" panose="020F0502020204030204" pitchFamily="34" charset="0"/>
                <a:ea typeface="Calibri" panose="020F0502020204030204" pitchFamily="34" charset="0"/>
              </a:rPr>
              <a:t> 2:</a:t>
            </a:r>
            <a:r>
              <a:rPr lang="en-ZA" sz="1200" dirty="0">
                <a:solidFill>
                  <a:srgbClr val="000000"/>
                </a:solidFill>
                <a:effectLst/>
                <a:latin typeface="Calibri" panose="020F0502020204030204" pitchFamily="34" charset="0"/>
                <a:ea typeface="Calibri" panose="020F0502020204030204" pitchFamily="34" charset="0"/>
              </a:rPr>
              <a:t> </a:t>
            </a:r>
            <a:r>
              <a:rPr lang="en-ZA" sz="1200" dirty="0"/>
              <a:t>Teen die </a:t>
            </a:r>
            <a:r>
              <a:rPr lang="en-ZA" sz="1200" dirty="0" err="1"/>
              <a:t>einde</a:t>
            </a:r>
            <a:r>
              <a:rPr lang="en-ZA" sz="1200" dirty="0"/>
              <a:t> van </a:t>
            </a:r>
            <a:r>
              <a:rPr lang="en-ZA" sz="1200" dirty="0" err="1"/>
              <a:t>hierdie</a:t>
            </a:r>
            <a:r>
              <a:rPr lang="en-ZA" sz="1200" dirty="0"/>
              <a:t> les </a:t>
            </a:r>
            <a:r>
              <a:rPr lang="en-ZA" sz="1200" dirty="0" err="1"/>
              <a:t>behoort</a:t>
            </a:r>
            <a:r>
              <a:rPr lang="en-ZA" sz="1200" dirty="0"/>
              <a:t> </a:t>
            </a:r>
            <a:r>
              <a:rPr lang="en-ZA" sz="1200" dirty="0" err="1"/>
              <a:t>leerders</a:t>
            </a:r>
            <a:r>
              <a:rPr lang="en-ZA" sz="1200" dirty="0"/>
              <a:t> in </a:t>
            </a:r>
            <a:r>
              <a:rPr lang="en-ZA" sz="1200" dirty="0" err="1"/>
              <a:t>staat</a:t>
            </a:r>
            <a:r>
              <a:rPr lang="en-ZA" sz="1200" dirty="0"/>
              <a:t> </a:t>
            </a:r>
            <a:r>
              <a:rPr lang="en-ZA" sz="1200" dirty="0" err="1"/>
              <a:t>te</a:t>
            </a:r>
            <a:r>
              <a:rPr lang="en-ZA" sz="1200" dirty="0"/>
              <a:t> wees om die </a:t>
            </a:r>
            <a:r>
              <a:rPr lang="en-ZA" sz="1200" dirty="0" err="1"/>
              <a:t>volgende</a:t>
            </a:r>
            <a:r>
              <a:rPr lang="en-ZA" sz="1200" dirty="0"/>
              <a:t> </a:t>
            </a:r>
            <a:r>
              <a:rPr lang="en-ZA" sz="1200" dirty="0" err="1"/>
              <a:t>te</a:t>
            </a:r>
            <a:r>
              <a:rPr lang="en-ZA" sz="1200" dirty="0"/>
              <a:t> </a:t>
            </a:r>
            <a:r>
              <a:rPr lang="en-ZA" sz="1200" dirty="0" err="1"/>
              <a:t>kan</a:t>
            </a:r>
            <a:r>
              <a:rPr lang="en-ZA" sz="1200" dirty="0"/>
              <a:t> </a:t>
            </a:r>
            <a:r>
              <a:rPr lang="en-ZA" sz="1200" dirty="0" err="1"/>
              <a:t>doen</a:t>
            </a:r>
            <a:r>
              <a:rPr lang="en-ZA" sz="1200" dirty="0"/>
              <a:t>:</a:t>
            </a:r>
            <a:endParaRPr lang="nl-NL" dirty="0"/>
          </a:p>
          <a:p>
            <a:pPr marL="342900" marR="0" lvl="0" indent="-342900" algn="l" defTabSz="914400" rtl="0" eaLnBrk="1" fontAlgn="auto" latinLnBrk="0" hangingPunct="1">
              <a:lnSpc>
                <a:spcPct val="100000"/>
              </a:lnSpc>
              <a:spcBef>
                <a:spcPts val="0"/>
              </a:spcBef>
              <a:spcAft>
                <a:spcPts val="0"/>
              </a:spcAft>
              <a:buClr>
                <a:srgbClr val="000000"/>
              </a:buClr>
              <a:buSzPts val="1400"/>
              <a:buFont typeface="Courier New" panose="02070309020205020404" pitchFamily="49" charset="0"/>
              <a:buChar char="-"/>
              <a:tabLst/>
              <a:defRPr/>
            </a:pPr>
            <a:r>
              <a:rPr lang="nl-NL" dirty="0"/>
              <a:t>Werksadvertensies te bestudeer en te interpreteer.</a:t>
            </a:r>
          </a:p>
          <a:p>
            <a:pPr marL="342900" lvl="0" indent="-342900">
              <a:buFont typeface="Courier New" panose="02070309020205020404" pitchFamily="49" charset="0"/>
              <a:buChar char="-"/>
            </a:pPr>
            <a:r>
              <a:rPr lang="nl-NL" dirty="0"/>
              <a:t>’n Duidelike, professionele aansoekbrief te skryf.</a:t>
            </a:r>
          </a:p>
          <a:p>
            <a:pPr marL="342900" lvl="0" indent="-342900">
              <a:buFont typeface="Courier New" panose="02070309020205020404" pitchFamily="49" charset="0"/>
              <a:buChar char="-"/>
            </a:pPr>
            <a:r>
              <a:rPr lang="nl-NL" dirty="0"/>
              <a:t>Aansoekvorms te voltooi, insluitend hardekopie- en aanlynvorms.</a:t>
            </a: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2</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492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err="1">
                <a:solidFill>
                  <a:srgbClr val="000000"/>
                </a:solidFill>
                <a:effectLst/>
                <a:latin typeface="Calibri" panose="020F0502020204030204" pitchFamily="34" charset="0"/>
                <a:ea typeface="Calibri" panose="020F0502020204030204" pitchFamily="34" charset="0"/>
              </a:rPr>
              <a:t>Skyfie</a:t>
            </a:r>
            <a:r>
              <a:rPr lang="en-ZA" sz="1200" b="1" dirty="0">
                <a:solidFill>
                  <a:srgbClr val="000000"/>
                </a:solidFill>
                <a:effectLst/>
                <a:latin typeface="Calibri" panose="020F0502020204030204" pitchFamily="34" charset="0"/>
                <a:ea typeface="Calibri" panose="020F0502020204030204" pitchFamily="34" charset="0"/>
              </a:rPr>
              <a:t> 3 (</a:t>
            </a:r>
            <a:r>
              <a:rPr lang="en-ZA" sz="1200" b="1" dirty="0" err="1">
                <a:solidFill>
                  <a:srgbClr val="000000"/>
                </a:solidFill>
                <a:effectLst/>
                <a:latin typeface="Calibri" panose="020F0502020204030204" pitchFamily="34" charset="0"/>
                <a:ea typeface="Calibri" panose="020F0502020204030204" pitchFamily="34" charset="0"/>
              </a:rPr>
              <a:t>Bestudeer</a:t>
            </a:r>
            <a:r>
              <a:rPr lang="en-ZA" sz="1200" b="1" dirty="0">
                <a:solidFill>
                  <a:srgbClr val="000000"/>
                </a:solidFill>
                <a:effectLst/>
                <a:latin typeface="Calibri" panose="020F0502020204030204" pitchFamily="34" charset="0"/>
                <a:ea typeface="Calibri" panose="020F0502020204030204" pitchFamily="34" charset="0"/>
              </a:rPr>
              <a:t> </a:t>
            </a:r>
            <a:r>
              <a:rPr lang="en-ZA" sz="1200" b="1" dirty="0" err="1">
                <a:solidFill>
                  <a:srgbClr val="000000"/>
                </a:solidFill>
                <a:effectLst/>
                <a:latin typeface="Calibri" panose="020F0502020204030204" pitchFamily="34" charset="0"/>
                <a:ea typeface="Calibri" panose="020F0502020204030204" pitchFamily="34" charset="0"/>
              </a:rPr>
              <a:t>advertensies</a:t>
            </a:r>
            <a:r>
              <a:rPr lang="en-ZA" sz="1200" b="1" dirty="0">
                <a:solidFill>
                  <a:srgbClr val="000000"/>
                </a:solidFill>
                <a:effectLst/>
                <a:latin typeface="Calibri" panose="020F0502020204030204" pitchFamily="34" charset="0"/>
                <a:ea typeface="Calibri" panose="020F0502020204030204" pitchFamily="34" charset="0"/>
              </a:rPr>
              <a:t>)</a:t>
            </a:r>
          </a:p>
          <a:p>
            <a:pPr marL="342900" lvl="0" indent="-342900">
              <a:buFont typeface="Symbol" panose="05050102010706020507" pitchFamily="18" charset="2"/>
              <a:buChar char=""/>
            </a:pPr>
            <a:r>
              <a:rPr lang="en-US" sz="1200" b="0" i="0" u="none" strike="noStrike" cap="none" dirty="0">
                <a:solidFill>
                  <a:schemeClr val="dk1"/>
                </a:solidFill>
                <a:effectLst/>
                <a:latin typeface="Calibri"/>
                <a:ea typeface="Calibri"/>
                <a:cs typeface="Calibri"/>
                <a:sym typeface="Calibri"/>
              </a:rPr>
              <a:t>As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besluit</a:t>
            </a:r>
            <a:r>
              <a:rPr lang="en-US" sz="1200" b="0" i="0" u="none" strike="noStrike" cap="none" dirty="0">
                <a:solidFill>
                  <a:schemeClr val="dk1"/>
                </a:solidFill>
                <a:effectLst/>
                <a:latin typeface="Calibri"/>
                <a:ea typeface="Calibri"/>
                <a:cs typeface="Calibri"/>
                <a:sym typeface="Calibri"/>
              </a:rPr>
              <a:t> om </a:t>
            </a:r>
            <a:r>
              <a:rPr lang="en-US" sz="1200" b="0" i="0" u="none" strike="noStrike" cap="none" dirty="0" err="1">
                <a:solidFill>
                  <a:schemeClr val="dk1"/>
                </a:solidFill>
                <a:effectLst/>
                <a:latin typeface="Calibri"/>
                <a:ea typeface="Calibri"/>
                <a:cs typeface="Calibri"/>
                <a:sym typeface="Calibri"/>
              </a:rPr>
              <a:t>werk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begin </a:t>
            </a:r>
            <a:r>
              <a:rPr lang="en-US" sz="1200" b="0" i="0" u="none" strike="noStrike" cap="none" dirty="0" err="1">
                <a:solidFill>
                  <a:schemeClr val="dk1"/>
                </a:solidFill>
                <a:effectLst/>
                <a:latin typeface="Calibri"/>
                <a:ea typeface="Calibri"/>
                <a:cs typeface="Calibri"/>
                <a:sym typeface="Calibri"/>
              </a:rPr>
              <a:t>soek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waar</a:t>
            </a:r>
            <a:r>
              <a:rPr lang="en-US" sz="1200" b="0" i="0" u="none" strike="noStrike" cap="none" dirty="0">
                <a:solidFill>
                  <a:schemeClr val="dk1"/>
                </a:solidFill>
                <a:effectLst/>
                <a:latin typeface="Calibri"/>
                <a:ea typeface="Calibri"/>
                <a:cs typeface="Calibri"/>
                <a:sym typeface="Calibri"/>
              </a:rPr>
              <a:t> begin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soek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na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werksadvertensies</a:t>
            </a:r>
            <a:r>
              <a:rPr lang="en-US" sz="1200" b="0" i="0" u="none" strike="noStrike" cap="none"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Gee </a:t>
            </a:r>
            <a:r>
              <a:rPr lang="en-US" sz="1200" b="0" i="1" u="none" strike="noStrike" cap="none" dirty="0" err="1">
                <a:solidFill>
                  <a:schemeClr val="dk1"/>
                </a:solidFill>
                <a:effectLst/>
                <a:latin typeface="Calibri"/>
                <a:ea typeface="Calibri"/>
                <a:cs typeface="Calibri"/>
                <a:sym typeface="Calibri"/>
              </a:rPr>
              <a:t>leerders</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tyd</a:t>
            </a:r>
            <a:r>
              <a:rPr lang="en-US" sz="1200" b="0" i="1" u="none" strike="noStrike" cap="none" dirty="0">
                <a:solidFill>
                  <a:schemeClr val="dk1"/>
                </a:solidFill>
                <a:effectLst/>
                <a:latin typeface="Calibri"/>
                <a:ea typeface="Calibri"/>
                <a:cs typeface="Calibri"/>
                <a:sym typeface="Calibri"/>
              </a:rPr>
              <a:t> om </a:t>
            </a:r>
            <a:r>
              <a:rPr lang="en-US" sz="1200" b="0" i="1" u="none" strike="noStrike" cap="none" dirty="0" err="1">
                <a:solidFill>
                  <a:schemeClr val="dk1"/>
                </a:solidFill>
                <a:effectLst/>
                <a:latin typeface="Calibri"/>
                <a:ea typeface="Calibri"/>
                <a:cs typeface="Calibri"/>
                <a:sym typeface="Calibri"/>
              </a:rPr>
              <a:t>te</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antwoord</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0" u="none" strike="noStrike" cap="none" dirty="0">
                <a:solidFill>
                  <a:schemeClr val="dk1"/>
                </a:solidFill>
                <a:effectLst/>
                <a:latin typeface="Calibri"/>
                <a:ea typeface="Calibri"/>
                <a:cs typeface="Calibri"/>
                <a:sym typeface="Calibri"/>
              </a:rPr>
              <a:t>Een </a:t>
            </a:r>
            <a:r>
              <a:rPr lang="en-US" sz="1200" b="0" i="0" u="none" strike="noStrike" cap="none" dirty="0" err="1">
                <a:solidFill>
                  <a:schemeClr val="dk1"/>
                </a:solidFill>
                <a:effectLst/>
                <a:latin typeface="Calibri"/>
                <a:ea typeface="Calibri"/>
                <a:cs typeface="Calibri"/>
                <a:sym typeface="Calibri"/>
              </a:rPr>
              <a:t>plek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waar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dalk</a:t>
            </a:r>
            <a:r>
              <a:rPr lang="en-US" sz="1200" b="0" i="0" u="none" strike="noStrike" cap="none" dirty="0">
                <a:solidFill>
                  <a:schemeClr val="dk1"/>
                </a:solidFill>
                <a:effectLst/>
                <a:latin typeface="Calibri"/>
                <a:ea typeface="Calibri"/>
                <a:cs typeface="Calibri"/>
                <a:sym typeface="Calibri"/>
              </a:rPr>
              <a:t> al </a:t>
            </a:r>
            <a:r>
              <a:rPr lang="en-US" sz="1200" b="0" i="0" u="none" strike="noStrike" cap="none" dirty="0" err="1">
                <a:solidFill>
                  <a:schemeClr val="dk1"/>
                </a:solidFill>
                <a:effectLst/>
                <a:latin typeface="Calibri"/>
                <a:ea typeface="Calibri"/>
                <a:cs typeface="Calibri"/>
                <a:sym typeface="Calibri"/>
              </a:rPr>
              <a:t>posadvertensies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gesien</a:t>
            </a:r>
            <a:r>
              <a:rPr lang="en-US" sz="1200" b="0" i="0" u="none" strike="noStrike" cap="none" dirty="0">
                <a:solidFill>
                  <a:schemeClr val="dk1"/>
                </a:solidFill>
                <a:effectLst/>
                <a:latin typeface="Calibri"/>
                <a:ea typeface="Calibri"/>
                <a:cs typeface="Calibri"/>
                <a:sym typeface="Calibri"/>
              </a:rPr>
              <a:t> het, is op ’n</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gemeenskapskennisgewingbord</a:t>
            </a: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by ’n </a:t>
            </a:r>
            <a:r>
              <a:rPr lang="en-US" sz="1200" b="0" i="0" u="none" strike="noStrike" cap="none" dirty="0" err="1">
                <a:solidFill>
                  <a:schemeClr val="dk1"/>
                </a:solidFill>
                <a:effectLst/>
                <a:latin typeface="Calibri"/>
                <a:ea typeface="Calibri"/>
                <a:cs typeface="Calibri"/>
                <a:sym typeface="Calibri"/>
              </a:rPr>
              <a:t>plaaslike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kruidenierswinkel</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soos</a:t>
            </a:r>
            <a:r>
              <a:rPr lang="en-US" sz="1200" b="0" i="0" u="none" strike="noStrike" cap="none" dirty="0">
                <a:solidFill>
                  <a:schemeClr val="dk1"/>
                </a:solidFill>
                <a:effectLst/>
                <a:latin typeface="Calibri"/>
                <a:ea typeface="Calibri"/>
                <a:cs typeface="Calibri"/>
                <a:sym typeface="Calibri"/>
              </a:rPr>
              <a:t> Spar of Pick n Pay. </a:t>
            </a:r>
            <a:r>
              <a:rPr lang="en-US" sz="1200" b="0" i="0" u="none" strike="noStrike" cap="none" dirty="0" err="1">
                <a:solidFill>
                  <a:schemeClr val="dk1"/>
                </a:solidFill>
                <a:effectLst/>
                <a:latin typeface="Calibri"/>
                <a:ea typeface="Calibri"/>
                <a:cs typeface="Calibri"/>
                <a:sym typeface="Calibri"/>
              </a:rPr>
              <a:t>Hierdie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borde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wys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dikwels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werksgeleenthede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mense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kan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ook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hul</a:t>
            </a:r>
            <a:r>
              <a:rPr lang="en-US" sz="1200" b="0" i="0" u="none" strike="noStrike" cap="none" dirty="0">
                <a:solidFill>
                  <a:schemeClr val="dk1"/>
                </a:solidFill>
                <a:effectLst/>
                <a:latin typeface="Calibri"/>
                <a:ea typeface="Calibri"/>
                <a:cs typeface="Calibri"/>
                <a:sym typeface="Calibri"/>
              </a:rPr>
              <a:t> name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kontakbesonderhede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daarop</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plaas</a:t>
            </a:r>
            <a:r>
              <a:rPr lang="en-US" sz="1200" b="0" i="0" u="none" strike="noStrike" cap="none" dirty="0">
                <a:solidFill>
                  <a:schemeClr val="dk1"/>
                </a:solidFill>
                <a:effectLst/>
                <a:latin typeface="Calibri"/>
                <a:ea typeface="Calibri"/>
                <a:cs typeface="Calibri"/>
                <a:sym typeface="Calibri"/>
              </a:rPr>
              <a:t> om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wys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dat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hulle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beskikbaar</a:t>
            </a:r>
            <a:r>
              <a:rPr lang="en-US" sz="1200" b="0" i="0" u="none" strike="noStrike" cap="none" dirty="0">
                <a:solidFill>
                  <a:schemeClr val="dk1"/>
                </a:solidFill>
                <a:effectLst/>
                <a:latin typeface="Calibri"/>
                <a:ea typeface="Calibri"/>
                <a:cs typeface="Calibri"/>
                <a:sym typeface="Calibri"/>
              </a:rPr>
              <a:t> is vir </a:t>
            </a:r>
            <a:r>
              <a:rPr lang="en-US" sz="1200" b="0" i="0" u="none" strike="noStrike" cap="none" dirty="0" err="1">
                <a:solidFill>
                  <a:schemeClr val="dk1"/>
                </a:solidFill>
                <a:effectLst/>
                <a:latin typeface="Calibri"/>
                <a:ea typeface="Calibri"/>
                <a:cs typeface="Calibri"/>
                <a:sym typeface="Calibri"/>
              </a:rPr>
              <a:t>werk</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0" u="none" strike="noStrike" cap="none" dirty="0">
                <a:solidFill>
                  <a:schemeClr val="dk1"/>
                </a:solidFill>
                <a:effectLst/>
                <a:latin typeface="Calibri"/>
                <a:ea typeface="Calibri"/>
                <a:cs typeface="Calibri"/>
                <a:sym typeface="Calibri"/>
              </a:rPr>
              <a:t>’n </a:t>
            </a:r>
            <a:r>
              <a:rPr lang="en-US" sz="1200" b="0" i="0" u="none" strike="noStrike" cap="none" dirty="0" err="1">
                <a:solidFill>
                  <a:schemeClr val="dk1"/>
                </a:solidFill>
                <a:effectLst/>
                <a:latin typeface="Calibri"/>
                <a:ea typeface="Calibri"/>
                <a:cs typeface="Calibri"/>
                <a:sym typeface="Calibri"/>
              </a:rPr>
              <a:t>Beperking</a:t>
            </a:r>
            <a:r>
              <a:rPr lang="en-US" sz="1200" b="0" i="0" u="none" strike="noStrike" cap="none" dirty="0">
                <a:solidFill>
                  <a:schemeClr val="dk1"/>
                </a:solidFill>
                <a:effectLst/>
                <a:latin typeface="Calibri"/>
                <a:ea typeface="Calibri"/>
                <a:cs typeface="Calibri"/>
                <a:sym typeface="Calibri"/>
              </a:rPr>
              <a:t> van </a:t>
            </a:r>
            <a:r>
              <a:rPr lang="en-US" sz="1200" b="0" i="0" u="none" strike="noStrike" cap="none" dirty="0" err="1">
                <a:solidFill>
                  <a:schemeClr val="dk1"/>
                </a:solidFill>
                <a:effectLst/>
                <a:latin typeface="Calibri"/>
                <a:ea typeface="Calibri"/>
                <a:cs typeface="Calibri"/>
                <a:sym typeface="Calibri"/>
              </a:rPr>
              <a:t>gemeenskapskennisgewingborde</a:t>
            </a:r>
            <a:r>
              <a:rPr lang="en-US" sz="1200" b="0" i="0" u="none" strike="noStrike" cap="none" dirty="0">
                <a:solidFill>
                  <a:schemeClr val="dk1"/>
                </a:solidFill>
                <a:effectLst/>
                <a:latin typeface="Calibri"/>
                <a:ea typeface="Calibri"/>
                <a:cs typeface="Calibri"/>
                <a:sym typeface="Calibri"/>
              </a:rPr>
              <a:t> is </a:t>
            </a:r>
            <a:r>
              <a:rPr lang="en-US" sz="1200" b="0" i="0" u="none" strike="noStrike" cap="none" dirty="0" err="1">
                <a:solidFill>
                  <a:schemeClr val="dk1"/>
                </a:solidFill>
                <a:effectLst/>
                <a:latin typeface="Calibri"/>
                <a:ea typeface="Calibri"/>
                <a:cs typeface="Calibri"/>
                <a:sym typeface="Calibri"/>
              </a:rPr>
              <a:t>dat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dit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slegs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mense</a:t>
            </a:r>
            <a:r>
              <a:rPr lang="en-US" sz="1200" b="0" i="0" u="none" strike="noStrike" cap="none" dirty="0">
                <a:solidFill>
                  <a:schemeClr val="dk1"/>
                </a:solidFill>
                <a:effectLst/>
                <a:latin typeface="Calibri"/>
                <a:ea typeface="Calibri"/>
                <a:cs typeface="Calibri"/>
                <a:sym typeface="Calibri"/>
              </a:rPr>
              <a:t> in die </a:t>
            </a:r>
            <a:r>
              <a:rPr lang="en-US" sz="1200" b="1" i="0" u="none" strike="noStrike" cap="none" dirty="0" err="1">
                <a:solidFill>
                  <a:schemeClr val="dk1"/>
                </a:solidFill>
                <a:effectLst/>
                <a:latin typeface="Calibri"/>
                <a:ea typeface="Calibri"/>
                <a:cs typeface="Calibri"/>
                <a:sym typeface="Calibri"/>
              </a:rPr>
              <a:t>plaaslike</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omgewing</a:t>
            </a: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bereik</a:t>
            </a:r>
            <a:r>
              <a:rPr lang="en-US" sz="1200" b="0" i="0" u="none" strike="noStrike" cap="none" dirty="0">
                <a:solidFill>
                  <a:schemeClr val="dk1"/>
                </a:solidFill>
                <a:effectLst/>
                <a:latin typeface="Calibri"/>
                <a:ea typeface="Calibri"/>
                <a:cs typeface="Calibri"/>
                <a:sym typeface="Calibri"/>
              </a:rPr>
              <a:t>. ’n </a:t>
            </a:r>
            <a:r>
              <a:rPr lang="en-US" sz="1200" b="0" i="0" u="none" strike="noStrike" cap="none" dirty="0" err="1">
                <a:solidFill>
                  <a:schemeClr val="dk1"/>
                </a:solidFill>
                <a:effectLst/>
                <a:latin typeface="Calibri"/>
                <a:ea typeface="Calibri"/>
                <a:cs typeface="Calibri"/>
                <a:sym typeface="Calibri"/>
              </a:rPr>
              <a:t>Voordeel</a:t>
            </a:r>
            <a:r>
              <a:rPr lang="en-US" sz="1200" b="0" i="0" u="none" strike="noStrike" cap="none" dirty="0">
                <a:solidFill>
                  <a:schemeClr val="dk1"/>
                </a:solidFill>
                <a:effectLst/>
                <a:latin typeface="Calibri"/>
                <a:ea typeface="Calibri"/>
                <a:cs typeface="Calibri"/>
                <a:sym typeface="Calibri"/>
              </a:rPr>
              <a:t> is </a:t>
            </a:r>
            <a:r>
              <a:rPr lang="en-US" sz="1200" b="0" i="0" u="none" strike="noStrike" cap="none" dirty="0" err="1">
                <a:solidFill>
                  <a:schemeClr val="dk1"/>
                </a:solidFill>
                <a:effectLst/>
                <a:latin typeface="Calibri"/>
                <a:ea typeface="Calibri"/>
                <a:cs typeface="Calibri"/>
                <a:sym typeface="Calibri"/>
              </a:rPr>
              <a:t>egter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dat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enige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werk</a:t>
            </a:r>
            <a:r>
              <a:rPr lang="en-US" sz="1200" b="0" i="0" u="none" strike="noStrike" cap="none" dirty="0">
                <a:solidFill>
                  <a:schemeClr val="dk1"/>
                </a:solidFill>
                <a:effectLst/>
                <a:latin typeface="Calibri"/>
                <a:ea typeface="Calibri"/>
                <a:cs typeface="Calibri"/>
                <a:sym typeface="Calibri"/>
              </a:rPr>
              <a:t> wat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daar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kry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waarskynlik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naby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jou</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woonplek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sal</a:t>
            </a:r>
            <a:r>
              <a:rPr lang="en-US" sz="1200" b="0" i="0" u="none" strike="noStrike" cap="none" dirty="0">
                <a:solidFill>
                  <a:schemeClr val="dk1"/>
                </a:solidFill>
                <a:effectLst/>
                <a:latin typeface="Calibri"/>
                <a:ea typeface="Calibri"/>
                <a:cs typeface="Calibri"/>
                <a:sym typeface="Calibri"/>
              </a:rPr>
              <a:t> wees, wat </a:t>
            </a:r>
            <a:r>
              <a:rPr lang="en-US" sz="1200" b="0" i="0" u="none" strike="noStrike" cap="none" dirty="0" err="1">
                <a:solidFill>
                  <a:schemeClr val="dk1"/>
                </a:solidFill>
                <a:effectLst/>
                <a:latin typeface="Calibri"/>
                <a:ea typeface="Calibri"/>
                <a:cs typeface="Calibri"/>
                <a:sym typeface="Calibri"/>
              </a:rPr>
              <a:t>dit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geriefliker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maak</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0" u="none" strike="noStrike" cap="none" dirty="0">
                <a:solidFill>
                  <a:schemeClr val="dk1"/>
                </a:solidFill>
                <a:effectLst/>
                <a:latin typeface="Calibri"/>
                <a:ea typeface="Calibri"/>
                <a:cs typeface="Calibri"/>
                <a:sym typeface="Calibri"/>
              </a:rPr>
              <a:t>Daar is </a:t>
            </a:r>
            <a:r>
              <a:rPr lang="en-US" sz="1200" b="0" i="0" u="none" strike="noStrike" cap="none" dirty="0" err="1">
                <a:solidFill>
                  <a:schemeClr val="dk1"/>
                </a:solidFill>
                <a:effectLst/>
                <a:latin typeface="Calibri"/>
                <a:ea typeface="Calibri"/>
                <a:cs typeface="Calibri"/>
                <a:sym typeface="Calibri"/>
              </a:rPr>
              <a:t>ook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baie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ander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plekke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waar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werksgeleenthede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kan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kry</a:t>
            </a:r>
            <a:r>
              <a:rPr lang="en-US" sz="1200" b="0" i="0" u="none" strike="noStrike" cap="none" dirty="0">
                <a:solidFill>
                  <a:schemeClr val="dk1"/>
                </a:solidFill>
                <a:effectLst/>
                <a:latin typeface="Calibri"/>
                <a:ea typeface="Calibri"/>
                <a:cs typeface="Calibri"/>
                <a:sym typeface="Calibri"/>
              </a:rPr>
              <a:t>. Dit sluit in:</a:t>
            </a:r>
          </a:p>
          <a:p>
            <a:pPr marL="342900" lvl="0" indent="-342900">
              <a:buFont typeface="Courier New" panose="02070309020205020404" pitchFamily="49" charset="0"/>
              <a:buChar char="-"/>
            </a:pPr>
            <a:r>
              <a:rPr lang="en-US" sz="1200" b="0" i="0" u="none" strike="noStrike" cap="none" dirty="0">
                <a:solidFill>
                  <a:schemeClr val="dk1"/>
                </a:solidFill>
                <a:effectLst/>
                <a:latin typeface="Calibri"/>
                <a:ea typeface="Calibri"/>
                <a:cs typeface="Calibri"/>
                <a:sym typeface="Calibri"/>
              </a:rPr>
              <a:t>om op ’n </a:t>
            </a:r>
            <a:r>
              <a:rPr lang="en-US" sz="1200" b="1" i="0" u="none" strike="noStrike" cap="none" dirty="0">
                <a:solidFill>
                  <a:schemeClr val="dk1"/>
                </a:solidFill>
                <a:effectLst/>
                <a:latin typeface="Calibri"/>
                <a:ea typeface="Calibri"/>
                <a:cs typeface="Calibri"/>
                <a:sym typeface="Calibri"/>
              </a:rPr>
              <a:t>KI-platform</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soos</a:t>
            </a:r>
            <a:r>
              <a:rPr lang="en-US" sz="1200" b="0" i="0" u="none" strike="noStrike" cap="none" dirty="0">
                <a:solidFill>
                  <a:schemeClr val="dk1"/>
                </a:solidFill>
                <a:effectLst/>
                <a:latin typeface="Calibri"/>
                <a:ea typeface="Calibri"/>
                <a:cs typeface="Calibri"/>
                <a:sym typeface="Calibri"/>
              </a:rPr>
              <a:t> ChatGPT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vra</a:t>
            </a:r>
            <a:r>
              <a:rPr lang="en-US" sz="1200" b="0" i="0" u="none" strike="noStrike" cap="none" dirty="0">
                <a:solidFill>
                  <a:schemeClr val="dk1"/>
                </a:solidFill>
                <a:effectLst/>
                <a:latin typeface="Calibri"/>
                <a:ea typeface="Calibri"/>
                <a:cs typeface="Calibri"/>
                <a:sym typeface="Calibri"/>
              </a:rPr>
              <a:t>,</a:t>
            </a:r>
          </a:p>
          <a:p>
            <a:pPr marL="342900" lvl="0" indent="-342900">
              <a:buFont typeface="Courier New" panose="02070309020205020404" pitchFamily="49" charset="0"/>
              <a:buChar char="-"/>
            </a:pPr>
            <a:r>
              <a:rPr lang="en-US" sz="1200" b="0" i="0" u="none" strike="noStrike" cap="none" dirty="0">
                <a:solidFill>
                  <a:schemeClr val="dk1"/>
                </a:solidFill>
                <a:effectLst/>
                <a:latin typeface="Calibri"/>
                <a:ea typeface="Calibri"/>
                <a:cs typeface="Calibri"/>
                <a:sym typeface="Calibri"/>
              </a:rPr>
              <a:t>om </a:t>
            </a:r>
            <a:r>
              <a:rPr lang="en-US" sz="1200" b="1" i="0" u="none" strike="noStrike" cap="none" dirty="0" err="1">
                <a:solidFill>
                  <a:schemeClr val="dk1"/>
                </a:solidFill>
                <a:effectLst/>
                <a:latin typeface="Calibri"/>
                <a:ea typeface="Calibri"/>
                <a:cs typeface="Calibri"/>
                <a:sym typeface="Calibri"/>
              </a:rPr>
              <a:t>plaaslike</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besighede</a:t>
            </a: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persoonlik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besoek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endParaRPr lang="en-US" sz="1200" b="0" i="0" u="none" strike="noStrike" cap="none" dirty="0">
              <a:solidFill>
                <a:schemeClr val="dk1"/>
              </a:solidFill>
              <a:effectLst/>
              <a:latin typeface="Calibri"/>
              <a:ea typeface="Calibri"/>
              <a:cs typeface="Calibri"/>
              <a:sym typeface="Calibri"/>
            </a:endParaRPr>
          </a:p>
          <a:p>
            <a:pPr marL="342900" lvl="0" indent="-342900">
              <a:buFont typeface="Courier New" panose="02070309020205020404" pitchFamily="49" charset="0"/>
              <a:buChar char="-"/>
            </a:pPr>
            <a:r>
              <a:rPr lang="en-US" sz="1200" b="0" i="0" u="none" strike="noStrike" cap="none" dirty="0">
                <a:solidFill>
                  <a:schemeClr val="dk1"/>
                </a:solidFill>
                <a:effectLst/>
                <a:latin typeface="Calibri"/>
                <a:ea typeface="Calibri"/>
                <a:cs typeface="Calibri"/>
                <a:sym typeface="Calibri"/>
              </a:rPr>
              <a:t>om </a:t>
            </a:r>
            <a:r>
              <a:rPr lang="en-US" sz="1200" b="1" i="0" u="none" strike="noStrike" cap="none" dirty="0" err="1">
                <a:solidFill>
                  <a:schemeClr val="dk1"/>
                </a:solidFill>
                <a:effectLst/>
                <a:latin typeface="Calibri"/>
                <a:ea typeface="Calibri"/>
                <a:cs typeface="Calibri"/>
                <a:sym typeface="Calibri"/>
              </a:rPr>
              <a:t>aanlyn</a:t>
            </a:r>
            <a:r>
              <a:rPr lang="en-US" sz="1200" b="1" i="0" u="none" strike="noStrike" cap="none" dirty="0">
                <a:solidFill>
                  <a:schemeClr val="dk1"/>
                </a:solidFill>
                <a:effectLst/>
                <a:latin typeface="Calibri"/>
                <a:ea typeface="Calibri"/>
                <a:cs typeface="Calibri"/>
                <a:sym typeface="Calibri"/>
              </a:rPr>
              <a:t> platforms </a:t>
            </a:r>
            <a:r>
              <a:rPr lang="en-US" sz="1200" b="0" i="0" u="none" strike="noStrike" cap="none" dirty="0" err="1">
                <a:solidFill>
                  <a:schemeClr val="dk1"/>
                </a:solidFill>
                <a:effectLst/>
                <a:latin typeface="Calibri"/>
                <a:ea typeface="Calibri"/>
                <a:cs typeface="Calibri"/>
                <a:sym typeface="Calibri"/>
              </a:rPr>
              <a:t>soos</a:t>
            </a:r>
            <a:r>
              <a:rPr lang="en-US" sz="1200" b="0" i="0" u="none" strike="noStrike" cap="none" dirty="0">
                <a:solidFill>
                  <a:schemeClr val="dk1"/>
                </a:solidFill>
                <a:effectLst/>
                <a:latin typeface="Calibri"/>
                <a:ea typeface="Calibri"/>
                <a:cs typeface="Calibri"/>
                <a:sym typeface="Calibri"/>
              </a:rPr>
              <a:t> LinkedIn of </a:t>
            </a:r>
            <a:r>
              <a:rPr lang="en-US" sz="1200" b="0" i="0" u="none" strike="noStrike" cap="none" dirty="0" err="1">
                <a:solidFill>
                  <a:schemeClr val="dk1"/>
                </a:solidFill>
                <a:effectLst/>
                <a:latin typeface="Calibri"/>
                <a:ea typeface="Calibri"/>
                <a:cs typeface="Calibri"/>
                <a:sym typeface="Calibri"/>
              </a:rPr>
              <a:t>werksoekwebwerwe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soos</a:t>
            </a:r>
            <a:r>
              <a:rPr lang="en-US" sz="1200" b="0" i="0" u="none" strike="noStrike" cap="none" dirty="0">
                <a:solidFill>
                  <a:schemeClr val="dk1"/>
                </a:solidFill>
                <a:effectLst/>
                <a:latin typeface="Calibri"/>
                <a:ea typeface="Calibri"/>
                <a:cs typeface="Calibri"/>
                <a:sym typeface="Calibri"/>
              </a:rPr>
              <a:t> Indeed of Careers24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gebruik</a:t>
            </a:r>
            <a:r>
              <a:rPr lang="en-US" sz="1200" b="0" i="0" u="none" strike="noStrike" cap="none" dirty="0">
                <a:solidFill>
                  <a:schemeClr val="dk1"/>
                </a:solidFill>
                <a:effectLst/>
                <a:latin typeface="Calibri"/>
                <a:ea typeface="Calibri"/>
                <a:cs typeface="Calibri"/>
                <a:sym typeface="Calibri"/>
              </a:rPr>
              <a:t>.</a:t>
            </a: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3</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4231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err="1">
                <a:solidFill>
                  <a:srgbClr val="000000"/>
                </a:solidFill>
                <a:effectLst/>
                <a:latin typeface="Calibri" panose="020F0502020204030204" pitchFamily="34" charset="0"/>
                <a:ea typeface="Calibri" panose="020F0502020204030204" pitchFamily="34" charset="0"/>
              </a:rPr>
              <a:t>Skyfie</a:t>
            </a:r>
            <a:r>
              <a:rPr lang="en-ZA" sz="1200" b="1" dirty="0">
                <a:solidFill>
                  <a:srgbClr val="000000"/>
                </a:solidFill>
                <a:effectLst/>
                <a:latin typeface="Calibri" panose="020F0502020204030204" pitchFamily="34" charset="0"/>
                <a:ea typeface="Calibri" panose="020F0502020204030204" pitchFamily="34" charset="0"/>
              </a:rPr>
              <a:t> 4:</a:t>
            </a:r>
            <a:r>
              <a:rPr lang="en-ZA" sz="1200" dirty="0">
                <a:solidFill>
                  <a:srgbClr val="000000"/>
                </a:solidFill>
                <a:effectLst/>
                <a:latin typeface="Calibri" panose="020F0502020204030204" pitchFamily="34" charset="0"/>
                <a:ea typeface="Calibri" panose="020F0502020204030204" pitchFamily="34" charset="0"/>
              </a:rPr>
              <a:t> </a:t>
            </a:r>
            <a:r>
              <a:rPr lang="af-ZA" sz="1200" b="0" i="0" u="none" strike="noStrike" cap="none" dirty="0">
                <a:solidFill>
                  <a:schemeClr val="dk1"/>
                </a:solidFill>
                <a:effectLst/>
                <a:latin typeface="Calibri"/>
                <a:ea typeface="Calibri"/>
                <a:cs typeface="Calibri"/>
                <a:sym typeface="Calibri"/>
              </a:rPr>
              <a:t>Wanneer jy ’n werksadvertensie bestudeer, moet vir </a:t>
            </a:r>
            <a:r>
              <a:rPr lang="af-ZA" sz="1200" b="1" i="0" u="none" strike="noStrike" cap="none" dirty="0">
                <a:solidFill>
                  <a:schemeClr val="dk1"/>
                </a:solidFill>
                <a:effectLst/>
                <a:latin typeface="Calibri"/>
                <a:ea typeface="Calibri"/>
                <a:cs typeface="Calibri"/>
                <a:sym typeface="Calibri"/>
              </a:rPr>
              <a:t>sekere spesifieke inligting </a:t>
            </a:r>
            <a:r>
              <a:rPr lang="af-ZA" sz="1200" b="0" i="0" u="none" strike="noStrike" cap="none" dirty="0">
                <a:solidFill>
                  <a:schemeClr val="dk1"/>
                </a:solidFill>
                <a:effectLst/>
                <a:latin typeface="Calibri"/>
                <a:ea typeface="Calibri"/>
                <a:cs typeface="Calibri"/>
                <a:sym typeface="Calibri"/>
              </a:rPr>
              <a:t>op die uitkyk te wees. Dit sal jou help om te besluit of die werk by jou vaardighede, belangstellings en omstandighede pas. Die meeste werksadvertensies bevat belangrike besonderhede wat jou kan help om die werkgewer se verwagtinge te interpreteer.</a:t>
            </a:r>
            <a:r>
              <a:rPr lang="en-US" sz="1200" b="0" i="0" u="none" strike="noStrike" cap="none" dirty="0">
                <a:solidFill>
                  <a:schemeClr val="dk1"/>
                </a:solidFill>
                <a:effectLst/>
                <a:latin typeface="Calibri"/>
                <a:ea typeface="Calibri"/>
                <a:cs typeface="Calibri"/>
                <a:sym typeface="Calibri"/>
              </a:rPr>
              <a:t> </a:t>
            </a:r>
            <a:r>
              <a:rPr lang="en-ZA" sz="1200" b="0" i="0" u="none" strike="noStrike" cap="none" dirty="0">
                <a:solidFill>
                  <a:srgbClr val="000000"/>
                </a:solidFill>
                <a:effectLst/>
                <a:latin typeface="Calibri" panose="020F0502020204030204" pitchFamily="34" charset="0"/>
                <a:ea typeface="Calibri" panose="020F0502020204030204" pitchFamily="34" charset="0"/>
                <a:cs typeface="Calibri"/>
                <a:sym typeface="Calibri"/>
              </a:rPr>
              <a:t>Dit sluit in</a:t>
            </a:r>
            <a:r>
              <a:rPr lang="en-ZA" sz="1200" dirty="0">
                <a:solidFill>
                  <a:srgbClr val="000000"/>
                </a:solidFill>
                <a:effectLst/>
                <a:latin typeface="Calibri" panose="020F0502020204030204" pitchFamily="34" charset="0"/>
                <a:ea typeface="Calibri" panose="020F0502020204030204" pitchFamily="34" charset="0"/>
              </a:rPr>
              <a:t>:</a:t>
            </a:r>
            <a:endParaRPr lang="af-ZA" sz="1200" dirty="0">
              <a:effectLst/>
              <a:latin typeface="Times New Roman" panose="02020603050405020304" pitchFamily="18" charset="0"/>
              <a:ea typeface="Times New Roman" panose="02020603050405020304" pitchFamily="18" charset="0"/>
            </a:endParaRPr>
          </a:p>
          <a:p>
            <a:pPr marL="342900" lvl="0" indent="-342900">
              <a:buFont typeface="Courier New" panose="02070309020205020404" pitchFamily="49" charset="0"/>
              <a:buChar char="-"/>
            </a:pPr>
            <a:r>
              <a:rPr lang="en-ZA"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Posbenaming</a:t>
            </a: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(dit sê vir jou watter posisie beskikbaar is)</a:t>
            </a: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Ligging </a:t>
            </a:r>
            <a:r>
              <a:rPr lang="nl-NL"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(waar die werk gebaseer is (bv. stad, provinsie of aanlyn))</a:t>
            </a:r>
          </a:p>
          <a:p>
            <a:pPr marL="342900" lvl="0" indent="-342900">
              <a:buFont typeface="Courier New" panose="02070309020205020404" pitchFamily="49" charset="0"/>
              <a:buChar char="-"/>
            </a:pPr>
            <a:r>
              <a:rPr lang="en-ZA"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Begindatum</a:t>
            </a: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a:t>
            </a: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werksure</a:t>
            </a:r>
            <a:endPar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ourier New" panose="02070309020205020404" pitchFamily="49" charset="0"/>
              <a:buChar char="-"/>
            </a:pP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Salaris of </a:t>
            </a:r>
            <a:r>
              <a:rPr lang="en-ZA"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inkomste</a:t>
            </a: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(hoeveel jy kan verdien – dit word nie altyd aangedui nie)</a:t>
            </a:r>
            <a:endParaRPr lang="en-ZA" sz="1200" i="1" dirty="0">
              <a:solidFill>
                <a:srgbClr val="000000"/>
              </a:solidFill>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af-ZA" sz="1200" b="0" i="1" u="none" strike="noStrike" cap="none" dirty="0">
                <a:solidFill>
                  <a:schemeClr val="dk1"/>
                </a:solidFill>
                <a:effectLst/>
                <a:latin typeface="Calibri"/>
                <a:ea typeface="Calibri"/>
                <a:cs typeface="Calibri"/>
                <a:sym typeface="Calibri"/>
              </a:rPr>
              <a:t>Bruto salaris</a:t>
            </a:r>
            <a:r>
              <a:rPr lang="af-ZA" sz="1200" b="0" i="0" u="none" strike="noStrike" cap="none" dirty="0">
                <a:solidFill>
                  <a:schemeClr val="dk1"/>
                </a:solidFill>
                <a:effectLst/>
                <a:latin typeface="Calibri"/>
                <a:ea typeface="Calibri"/>
                <a:cs typeface="Calibri"/>
                <a:sym typeface="Calibri"/>
              </a:rPr>
              <a:t> is die totale inkomstebedrag voor enige aftrekkings, soos belasting of mediese fonds;</a:t>
            </a:r>
            <a:endParaRPr lang="en-US" sz="1200" b="0" i="0" u="none" strike="noStrike" cap="none" dirty="0">
              <a:solidFill>
                <a:schemeClr val="dk1"/>
              </a:solidFill>
              <a:effectLst/>
              <a:latin typeface="Calibri"/>
              <a:ea typeface="Calibri"/>
              <a:cs typeface="Calibri"/>
              <a:sym typeface="Calibri"/>
            </a:endParaRPr>
          </a:p>
          <a:p>
            <a:pPr marL="342900" lvl="0" indent="-342900">
              <a:buFont typeface="Wingdings" panose="05000000000000000000" pitchFamily="2" charset="2"/>
              <a:buChar char=""/>
            </a:pPr>
            <a:r>
              <a:rPr lang="af-ZA" sz="1200" b="0" i="1" u="none" strike="noStrike" cap="none" dirty="0">
                <a:solidFill>
                  <a:schemeClr val="dk1"/>
                </a:solidFill>
                <a:effectLst/>
                <a:latin typeface="Calibri"/>
                <a:ea typeface="Calibri"/>
                <a:cs typeface="Calibri"/>
                <a:sym typeface="Calibri"/>
              </a:rPr>
              <a:t>Netto salaris</a:t>
            </a:r>
            <a:r>
              <a:rPr lang="af-ZA" sz="1200" b="0" i="0" u="none" strike="noStrike" cap="none" dirty="0">
                <a:solidFill>
                  <a:schemeClr val="dk1"/>
                </a:solidFill>
                <a:effectLst/>
                <a:latin typeface="Calibri"/>
                <a:ea typeface="Calibri"/>
                <a:cs typeface="Calibri"/>
                <a:sym typeface="Calibri"/>
              </a:rPr>
              <a:t> is die bedrag wat jy ná hierdie aftrekkings ontvang.</a:t>
            </a:r>
            <a:endParaRPr lang="en-US" sz="1200" b="0" i="0" u="none" strike="noStrike" cap="none" dirty="0">
              <a:solidFill>
                <a:schemeClr val="dk1"/>
              </a:solidFill>
              <a:effectLst/>
              <a:latin typeface="Calibri"/>
              <a:ea typeface="Calibri"/>
              <a:cs typeface="Calibri"/>
              <a:sym typeface="Calibri"/>
            </a:endParaRPr>
          </a:p>
          <a:p>
            <a:pPr marL="342900" lvl="0" indent="-342900">
              <a:buFont typeface="Courier New" panose="02070309020205020404" pitchFamily="49" charset="0"/>
              <a:buChar char="-"/>
            </a:pPr>
            <a:r>
              <a:rPr lang="en-ZA"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Vereiste</a:t>
            </a: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kwalifikasies</a:t>
            </a: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nl-NL"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(die opleiding of onderrig wat vir die werk vereis word)</a:t>
            </a:r>
          </a:p>
          <a:p>
            <a:pPr marL="342900" lvl="0" indent="-342900">
              <a:buFont typeface="Courier New" panose="02070309020205020404" pitchFamily="49" charset="0"/>
              <a:buChar char="-"/>
            </a:pPr>
            <a:r>
              <a:rPr lang="en-ZA"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Vereiste</a:t>
            </a: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ervaring</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enige</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vorige</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werkservaring</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wat </a:t>
            </a: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benodig</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word)</a:t>
            </a:r>
          </a:p>
          <a:p>
            <a:pPr marL="342900" lvl="0" indent="-342900">
              <a:buFont typeface="Courier New" panose="02070309020205020404" pitchFamily="49" charset="0"/>
              <a:buChar char="-"/>
            </a:pPr>
            <a:r>
              <a:rPr lang="en-ZA"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Vaardighede</a:t>
            </a: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a:t>
            </a: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persoonlike</a:t>
            </a: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2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eienskappe</a:t>
            </a:r>
            <a:endParaRPr lang="af-ZA" sz="1200" b="0" i="0" u="none" strike="noStrike" cap="none" dirty="0">
              <a:solidFill>
                <a:schemeClr val="dk1"/>
              </a:solidFill>
              <a:effectLst/>
              <a:latin typeface="Times New Roman" panose="02020603050405020304" pitchFamily="18" charset="0"/>
              <a:ea typeface="Calibri" panose="020F0502020204030204" pitchFamily="34" charset="0"/>
              <a:cs typeface="Times New Roman" panose="02020603050405020304" pitchFamily="18" charset="0"/>
              <a:sym typeface="Calibri"/>
            </a:endParaRPr>
          </a:p>
          <a:p>
            <a:pPr marL="342900" lvl="0" indent="-342900">
              <a:buFont typeface="Courier New" panose="02070309020205020404" pitchFamily="49" charset="0"/>
              <a:buChar char="-"/>
            </a:pPr>
            <a:r>
              <a:rPr lang="af-ZA" sz="1200" b="1" i="0" u="none" strike="noStrike" cap="none" dirty="0">
                <a:solidFill>
                  <a:schemeClr val="dk1"/>
                </a:solidFill>
                <a:effectLst/>
                <a:latin typeface="Calibri"/>
                <a:ea typeface="Calibri"/>
                <a:cs typeface="Calibri"/>
                <a:sym typeface="Calibri"/>
              </a:rPr>
              <a:t>Aansoekbesonderhede </a:t>
            </a:r>
            <a:r>
              <a:rPr lang="af-ZA" sz="1200" b="0" i="0" u="none" strike="noStrike" cap="none" dirty="0">
                <a:solidFill>
                  <a:schemeClr val="dk1"/>
                </a:solidFill>
                <a:effectLst/>
                <a:latin typeface="Calibri"/>
                <a:ea typeface="Calibri"/>
                <a:cs typeface="Calibri"/>
                <a:sym typeface="Calibri"/>
              </a:rPr>
              <a:t>soos hoe om aansoek te doen, watter dokumente benodig word (bv. ’n CV, dekbrief of bestuurslisensie) en wat die sluitingsdatum is.</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af-ZA" sz="1200" b="0" i="0" u="none" strike="noStrike" cap="none" dirty="0">
                <a:solidFill>
                  <a:schemeClr val="dk1"/>
                </a:solidFill>
                <a:effectLst/>
                <a:latin typeface="Calibri"/>
                <a:ea typeface="Calibri"/>
                <a:cs typeface="Calibri"/>
                <a:sym typeface="Calibri"/>
              </a:rPr>
              <a:t>Wanneer jy hierdie besonderhede verstaan, kan jy beter besluite neem en nie aansoek doen vir poste waarvoor jy nie geskik is nie. Dit help jou ook om behoorlik voor te berei wanneer jy wel vir ’n pos aansoek doen.</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US" sz="1200" b="0" i="0" u="none" strike="noStrike" cap="none" dirty="0" err="1">
                <a:solidFill>
                  <a:schemeClr val="dk1"/>
                </a:solidFill>
                <a:effectLst/>
                <a:latin typeface="Calibri"/>
                <a:ea typeface="Calibri"/>
                <a:cs typeface="Calibri"/>
                <a:sym typeface="Calibri"/>
              </a:rPr>
              <a:t>Leerders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voltooi</a:t>
            </a:r>
            <a:r>
              <a:rPr lang="en-US" sz="1200" b="0"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Aktiwiteit</a:t>
            </a:r>
            <a:r>
              <a:rPr lang="en-US" sz="1200" b="1" i="0" u="none" strike="noStrike" cap="none" dirty="0">
                <a:solidFill>
                  <a:schemeClr val="dk1"/>
                </a:solidFill>
                <a:effectLst/>
                <a:latin typeface="Calibri"/>
                <a:ea typeface="Calibri"/>
                <a:cs typeface="Calibri"/>
                <a:sym typeface="Calibri"/>
              </a:rPr>
              <a:t> 1 (</a:t>
            </a:r>
            <a:r>
              <a:rPr lang="en-US" sz="1200" b="1" i="1" u="sng" strike="noStrike" cap="none" dirty="0">
                <a:solidFill>
                  <a:schemeClr val="dk1"/>
                </a:solidFill>
                <a:effectLst/>
                <a:latin typeface="Calibri"/>
                <a:ea typeface="Calibri"/>
                <a:cs typeface="Calibri"/>
                <a:sym typeface="Calibri"/>
              </a:rPr>
              <a:t>Les 1 – </a:t>
            </a:r>
            <a:r>
              <a:rPr lang="en-US" sz="1200" b="1" i="1" u="sng" strike="noStrike" cap="none" dirty="0" err="1">
                <a:solidFill>
                  <a:schemeClr val="dk1"/>
                </a:solidFill>
                <a:effectLst/>
                <a:latin typeface="Calibri"/>
                <a:ea typeface="Calibri"/>
                <a:cs typeface="Calibri"/>
                <a:sym typeface="Calibri"/>
              </a:rPr>
              <a:t>Werkkaart</a:t>
            </a:r>
            <a:r>
              <a:rPr lang="en-US" sz="1200" b="1" i="0" u="none" strike="noStrike" cap="none" dirty="0">
                <a:solidFill>
                  <a:schemeClr val="dk1"/>
                </a:solidFill>
                <a:effectLst/>
                <a:latin typeface="Calibri"/>
                <a:ea typeface="Calibri"/>
                <a:cs typeface="Calibri"/>
                <a:sym typeface="Calibri"/>
              </a:rPr>
              <a:t>)</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1" i="0" u="none" strike="noStrike" cap="none" dirty="0">
                <a:solidFill>
                  <a:schemeClr val="dk1"/>
                </a:solidFill>
                <a:effectLst/>
                <a:latin typeface="Calibri"/>
                <a:ea typeface="Calibri"/>
                <a:cs typeface="Calibri"/>
                <a:sym typeface="Calibri"/>
              </a:rPr>
              <a:t>Nota </a:t>
            </a:r>
            <a:r>
              <a:rPr lang="en-US" sz="1200" b="1" i="0" u="none" strike="noStrike" cap="none" dirty="0" err="1">
                <a:solidFill>
                  <a:schemeClr val="dk1"/>
                </a:solidFill>
                <a:effectLst/>
                <a:latin typeface="Calibri"/>
                <a:ea typeface="Calibri"/>
                <a:cs typeface="Calibri"/>
                <a:sym typeface="Calibri"/>
              </a:rPr>
              <a:t>aan</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onderwyser</a:t>
            </a: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Vrae</a:t>
            </a:r>
            <a:r>
              <a:rPr lang="en-US" sz="1200" b="0" i="0" u="none" strike="noStrike" cap="none" dirty="0">
                <a:solidFill>
                  <a:schemeClr val="dk1"/>
                </a:solidFill>
                <a:effectLst/>
                <a:latin typeface="Calibri"/>
                <a:ea typeface="Calibri"/>
                <a:cs typeface="Calibri"/>
                <a:sym typeface="Calibri"/>
              </a:rPr>
              <a:t> 3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4 </a:t>
            </a:r>
            <a:r>
              <a:rPr lang="en-US" sz="1200" b="0" i="0" u="none" strike="noStrike" cap="none" dirty="0" err="1">
                <a:solidFill>
                  <a:schemeClr val="dk1"/>
                </a:solidFill>
                <a:effectLst/>
                <a:latin typeface="Calibri"/>
                <a:ea typeface="Calibri"/>
                <a:cs typeface="Calibri"/>
                <a:sym typeface="Calibri"/>
              </a:rPr>
              <a:t>kan</a:t>
            </a:r>
            <a:r>
              <a:rPr lang="en-US" sz="1200" b="0" i="0" u="none" strike="noStrike" cap="none" dirty="0">
                <a:solidFill>
                  <a:schemeClr val="dk1"/>
                </a:solidFill>
                <a:effectLst/>
                <a:latin typeface="Calibri"/>
                <a:ea typeface="Calibri"/>
                <a:cs typeface="Calibri"/>
                <a:sym typeface="Calibri"/>
              </a:rPr>
              <a:t> as </a:t>
            </a:r>
            <a:r>
              <a:rPr lang="en-US" sz="1200" b="0" i="0" u="none" strike="noStrike" cap="none" dirty="0" err="1">
                <a:solidFill>
                  <a:schemeClr val="dk1"/>
                </a:solidFill>
                <a:effectLst/>
                <a:latin typeface="Calibri"/>
                <a:ea typeface="Calibri"/>
                <a:cs typeface="Calibri"/>
                <a:sym typeface="Calibri"/>
              </a:rPr>
              <a:t>informele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assessering</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gebruik</a:t>
            </a:r>
            <a:r>
              <a:rPr lang="en-US" sz="1200" b="0" i="0" u="none" strike="noStrike" cap="none" dirty="0">
                <a:solidFill>
                  <a:schemeClr val="dk1"/>
                </a:solidFill>
                <a:effectLst/>
                <a:latin typeface="Calibri"/>
                <a:ea typeface="Calibri"/>
                <a:cs typeface="Calibri"/>
                <a:sym typeface="Calibri"/>
              </a:rPr>
              <a:t> word.</a:t>
            </a:r>
          </a:p>
          <a:p>
            <a:pPr marL="342900" lvl="0" indent="-342900">
              <a:buFont typeface="Symbol" panose="05050102010706020507" pitchFamily="18" charset="2"/>
              <a:buChar char=""/>
            </a:pPr>
            <a:r>
              <a:rPr lang="en-US" sz="1200" b="0" i="0" u="none" strike="noStrike" cap="none" dirty="0" err="1">
                <a:solidFill>
                  <a:schemeClr val="dk1"/>
                </a:solidFill>
                <a:effectLst/>
                <a:latin typeface="Calibri"/>
                <a:ea typeface="Calibri"/>
                <a:cs typeface="Calibri"/>
                <a:sym typeface="Calibri"/>
              </a:rPr>
              <a:t>Antwoorde</a:t>
            </a:r>
            <a:r>
              <a:rPr lang="en-US" sz="1200" b="0" i="0" u="none" strike="noStrike" cap="none" dirty="0">
                <a:solidFill>
                  <a:schemeClr val="dk1"/>
                </a:solidFill>
                <a:effectLst/>
                <a:latin typeface="Calibri"/>
                <a:ea typeface="Calibri"/>
                <a:cs typeface="Calibri"/>
                <a:sym typeface="Calibri"/>
              </a:rPr>
              <a:t> is </a:t>
            </a:r>
            <a:r>
              <a:rPr lang="en-US" sz="1200" b="0" i="0" u="none" strike="noStrike" cap="none" dirty="0" err="1">
                <a:solidFill>
                  <a:schemeClr val="dk1"/>
                </a:solidFill>
                <a:effectLst/>
                <a:latin typeface="Calibri"/>
                <a:ea typeface="Calibri"/>
                <a:cs typeface="Calibri"/>
                <a:sym typeface="Calibri"/>
              </a:rPr>
              <a:t>beskikbaar</a:t>
            </a:r>
            <a:r>
              <a:rPr lang="en-US" sz="1200" b="0" i="0" u="none" strike="noStrike" cap="none" dirty="0">
                <a:solidFill>
                  <a:schemeClr val="dk1"/>
                </a:solidFill>
                <a:effectLst/>
                <a:latin typeface="Calibri"/>
                <a:ea typeface="Calibri"/>
                <a:cs typeface="Calibri"/>
                <a:sym typeface="Calibri"/>
              </a:rPr>
              <a:t> in die </a:t>
            </a:r>
            <a:r>
              <a:rPr lang="en-US" sz="1200" b="1" i="1" u="sng" strike="noStrike" cap="none" dirty="0">
                <a:solidFill>
                  <a:schemeClr val="dk1"/>
                </a:solidFill>
                <a:effectLst/>
                <a:latin typeface="Calibri"/>
                <a:ea typeface="Calibri"/>
                <a:cs typeface="Calibri"/>
                <a:sym typeface="Calibri"/>
              </a:rPr>
              <a:t>Les 1 – </a:t>
            </a:r>
            <a:r>
              <a:rPr lang="en-US" sz="1200" b="1" i="1" u="sng" strike="noStrike" cap="none" dirty="0" err="1">
                <a:solidFill>
                  <a:schemeClr val="dk1"/>
                </a:solidFill>
                <a:effectLst/>
                <a:latin typeface="Calibri"/>
                <a:ea typeface="Calibri"/>
                <a:cs typeface="Calibri"/>
                <a:sym typeface="Calibri"/>
              </a:rPr>
              <a:t>Werkkaart</a:t>
            </a:r>
            <a:r>
              <a:rPr lang="en-US" sz="1200" b="1" i="1" u="sng" strike="noStrike" cap="none" dirty="0">
                <a:solidFill>
                  <a:schemeClr val="dk1"/>
                </a:solidFill>
                <a:effectLst/>
                <a:latin typeface="Calibri"/>
                <a:ea typeface="Calibri"/>
                <a:cs typeface="Calibri"/>
                <a:sym typeface="Calibri"/>
              </a:rPr>
              <a:t> MEMO</a:t>
            </a:r>
            <a:r>
              <a:rPr lang="en-US" sz="1200" b="0" i="0" u="none" strike="noStrike" cap="none" dirty="0">
                <a:solidFill>
                  <a:schemeClr val="dk1"/>
                </a:solidFill>
                <a:effectLst/>
                <a:latin typeface="Calibri"/>
                <a:ea typeface="Calibri"/>
                <a:cs typeface="Calibri"/>
                <a:sym typeface="Calibri"/>
              </a:rPr>
              <a:t>.</a:t>
            </a:r>
          </a:p>
          <a:p>
            <a:pPr>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b="1" dirty="0">
              <a:effectLst/>
              <a:latin typeface="Times New Roman" panose="02020603050405020304" pitchFamily="18" charset="0"/>
              <a:ea typeface="Times New Roman" panose="02020603050405020304" pitchFamily="18" charset="0"/>
            </a:endParaRPr>
          </a:p>
          <a:p>
            <a:r>
              <a:rPr lang="en-US" sz="1200" b="1" i="0" u="none" strike="noStrike" cap="none" dirty="0">
                <a:solidFill>
                  <a:schemeClr val="dk1"/>
                </a:solidFill>
                <a:effectLst/>
                <a:latin typeface="Calibri"/>
                <a:ea typeface="Calibri"/>
                <a:cs typeface="Calibri"/>
                <a:sym typeface="Calibri"/>
              </a:rPr>
              <a:t>Nota </a:t>
            </a:r>
            <a:r>
              <a:rPr lang="en-US" sz="1200" b="1" i="0" u="none" strike="noStrike" cap="none" dirty="0" err="1">
                <a:solidFill>
                  <a:schemeClr val="dk1"/>
                </a:solidFill>
                <a:effectLst/>
                <a:latin typeface="Calibri"/>
                <a:ea typeface="Calibri"/>
                <a:cs typeface="Calibri"/>
                <a:sym typeface="Calibri"/>
              </a:rPr>
              <a:t>aan</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onderwyser</a:t>
            </a:r>
            <a:endParaRPr lang="en-US" sz="1200" b="1" i="0" u="none" strike="noStrike" cap="none" dirty="0">
              <a:solidFill>
                <a:schemeClr val="dk1"/>
              </a:solidFill>
              <a:effectLst/>
              <a:latin typeface="Calibri"/>
              <a:ea typeface="Calibri"/>
              <a:cs typeface="Calibri"/>
              <a:sym typeface="Calibri"/>
            </a:endParaRPr>
          </a:p>
          <a:p>
            <a:r>
              <a:rPr lang="en-US" sz="1200" b="0" i="0" u="none" strike="noStrike" cap="none" dirty="0" err="1">
                <a:solidFill>
                  <a:schemeClr val="dk1"/>
                </a:solidFill>
                <a:effectLst/>
                <a:latin typeface="Calibri"/>
                <a:ea typeface="Calibri"/>
                <a:cs typeface="Calibri"/>
                <a:sym typeface="Calibri"/>
              </a:rPr>
              <a:t>Vra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leerders</a:t>
            </a:r>
            <a:r>
              <a:rPr lang="en-US" sz="1200" b="0" i="0" u="none" strike="noStrike" cap="none" dirty="0">
                <a:solidFill>
                  <a:schemeClr val="dk1"/>
                </a:solidFill>
                <a:effectLst/>
                <a:latin typeface="Calibri"/>
                <a:ea typeface="Calibri"/>
                <a:cs typeface="Calibri"/>
                <a:sym typeface="Calibri"/>
              </a:rPr>
              <a:t> om die </a:t>
            </a:r>
            <a:r>
              <a:rPr lang="en-US" sz="1200" b="1" i="0" u="none" strike="noStrike" cap="none" dirty="0" err="1">
                <a:solidFill>
                  <a:schemeClr val="dk1"/>
                </a:solidFill>
                <a:effectLst/>
                <a:latin typeface="Calibri"/>
                <a:ea typeface="Calibri"/>
                <a:cs typeface="Calibri"/>
                <a:sym typeface="Calibri"/>
              </a:rPr>
              <a:t>skakel</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neer</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te</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skryf</a:t>
            </a: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of die </a:t>
            </a:r>
            <a:r>
              <a:rPr lang="en-US" sz="1200" b="1" i="0" u="none" strike="noStrike" cap="none" dirty="0">
                <a:solidFill>
                  <a:schemeClr val="dk1"/>
                </a:solidFill>
                <a:effectLst/>
                <a:latin typeface="Calibri"/>
                <a:ea typeface="Calibri"/>
                <a:cs typeface="Calibri"/>
                <a:sym typeface="Calibri"/>
              </a:rPr>
              <a:t>QR-</a:t>
            </a:r>
            <a:r>
              <a:rPr lang="en-US" sz="1200" b="1" i="0" u="none" strike="noStrike" cap="none" dirty="0" err="1">
                <a:solidFill>
                  <a:schemeClr val="dk1"/>
                </a:solidFill>
                <a:effectLst/>
                <a:latin typeface="Calibri"/>
                <a:ea typeface="Calibri"/>
                <a:cs typeface="Calibri"/>
                <a:sym typeface="Calibri"/>
              </a:rPr>
              <a:t>kode</a:t>
            </a:r>
            <a:r>
              <a:rPr lang="en-US" sz="1200" b="1" i="0" u="none" strike="noStrike" cap="none" dirty="0">
                <a:solidFill>
                  <a:schemeClr val="dk1"/>
                </a:solidFill>
                <a:effectLst/>
                <a:latin typeface="Calibri"/>
                <a:ea typeface="Calibri"/>
                <a:cs typeface="Calibri"/>
                <a:sym typeface="Calibri"/>
              </a:rPr>
              <a:t> op </a:t>
            </a:r>
            <a:r>
              <a:rPr lang="en-US" sz="1200" b="1" i="0" u="none" strike="noStrike" cap="none" dirty="0" err="1">
                <a:solidFill>
                  <a:schemeClr val="dk1"/>
                </a:solidFill>
                <a:effectLst/>
                <a:latin typeface="Calibri"/>
                <a:ea typeface="Calibri"/>
                <a:cs typeface="Calibri"/>
                <a:sym typeface="Calibri"/>
              </a:rPr>
              <a:t>Skyfie</a:t>
            </a:r>
            <a:r>
              <a:rPr lang="en-US" sz="1200" b="1" i="0" u="none" strike="noStrike" cap="none" dirty="0">
                <a:solidFill>
                  <a:schemeClr val="dk1"/>
                </a:solidFill>
                <a:effectLst/>
                <a:latin typeface="Calibri"/>
                <a:ea typeface="Calibri"/>
                <a:cs typeface="Calibri"/>
                <a:sym typeface="Calibri"/>
              </a:rPr>
              <a:t> 4 </a:t>
            </a:r>
            <a:r>
              <a:rPr lang="en-US" sz="1200" b="1" i="0" u="none" strike="noStrike" cap="none" dirty="0" err="1">
                <a:solidFill>
                  <a:schemeClr val="dk1"/>
                </a:solidFill>
                <a:effectLst/>
                <a:latin typeface="Calibri"/>
                <a:ea typeface="Calibri"/>
                <a:cs typeface="Calibri"/>
                <a:sym typeface="Calibri"/>
              </a:rPr>
              <a:t>te</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skandeer</a:t>
            </a: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boekmerk</a:t>
            </a:r>
            <a:r>
              <a:rPr lang="en-US" sz="1200" b="0" i="0" u="none" strike="noStrike" cap="none" dirty="0">
                <a:solidFill>
                  <a:schemeClr val="dk1"/>
                </a:solidFill>
                <a:effectLst/>
                <a:latin typeface="Calibri"/>
                <a:ea typeface="Calibri"/>
                <a:cs typeface="Calibri"/>
                <a:sym typeface="Calibri"/>
              </a:rPr>
              <a:t>.</a:t>
            </a:r>
          </a:p>
          <a:p>
            <a:pPr>
              <a:buNone/>
            </a:pPr>
            <a:r>
              <a:rPr lang="af-ZA" sz="1200" dirty="0">
                <a:effectLst/>
                <a:latin typeface="Calibri" panose="020F0502020204030204" pitchFamily="34" charset="0"/>
                <a:ea typeface="Times New Roman" panose="02020603050405020304" pitchFamily="18" charset="0"/>
              </a:rPr>
              <a:t> </a:t>
            </a:r>
            <a:endParaRPr lang="af-ZA" sz="1200" dirty="0">
              <a:effectLst/>
              <a:latin typeface="Times New Roman" panose="02020603050405020304" pitchFamily="18" charset="0"/>
              <a:ea typeface="Times New Roman" panose="02020603050405020304" pitchFamily="18" charset="0"/>
            </a:endParaRPr>
          </a:p>
          <a:p>
            <a:r>
              <a:rPr lang="en-US" sz="1200" b="0" i="0" u="none" strike="noStrike" cap="none" dirty="0" err="1">
                <a:solidFill>
                  <a:schemeClr val="dk1"/>
                </a:solidFill>
                <a:effectLst/>
                <a:latin typeface="Calibri"/>
                <a:ea typeface="Calibri"/>
                <a:cs typeface="Calibri"/>
                <a:sym typeface="Calibri"/>
              </a:rPr>
              <a:t>Indien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tyd</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dit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toelaat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wys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kortliks</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webwerf</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sodat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leerders</a:t>
            </a:r>
            <a:r>
              <a:rPr lang="en-US" sz="1200" b="0" i="0" u="none" strike="noStrike" cap="none" dirty="0">
                <a:solidFill>
                  <a:schemeClr val="dk1"/>
                </a:solidFill>
                <a:effectLst/>
                <a:latin typeface="Calibri"/>
                <a:ea typeface="Calibri"/>
                <a:cs typeface="Calibri"/>
                <a:sym typeface="Calibri"/>
              </a:rPr>
              <a:t> ’n idee </a:t>
            </a:r>
            <a:r>
              <a:rPr lang="en-US" sz="1200" b="0" i="0" u="none" strike="noStrike" cap="none" dirty="0" err="1">
                <a:solidFill>
                  <a:schemeClr val="dk1"/>
                </a:solidFill>
                <a:effectLst/>
                <a:latin typeface="Calibri"/>
                <a:ea typeface="Calibri"/>
                <a:cs typeface="Calibri"/>
                <a:sym typeface="Calibri"/>
              </a:rPr>
              <a:t>kan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kry</a:t>
            </a:r>
            <a:r>
              <a:rPr lang="en-US" sz="1200" b="0" i="0" u="none" strike="noStrike" cap="none" dirty="0">
                <a:solidFill>
                  <a:schemeClr val="dk1"/>
                </a:solidFill>
                <a:effectLst/>
                <a:latin typeface="Calibri"/>
                <a:ea typeface="Calibri"/>
                <a:cs typeface="Calibri"/>
                <a:sym typeface="Calibri"/>
              </a:rPr>
              <a:t> van die </a:t>
            </a:r>
            <a:r>
              <a:rPr lang="en-US" sz="1200" b="0" i="0" u="none" strike="noStrike" cap="none" dirty="0" err="1">
                <a:solidFill>
                  <a:schemeClr val="dk1"/>
                </a:solidFill>
                <a:effectLst/>
                <a:latin typeface="Calibri"/>
                <a:ea typeface="Calibri"/>
                <a:cs typeface="Calibri"/>
                <a:sym typeface="Calibri"/>
              </a:rPr>
              <a:t>tipe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inligting</a:t>
            </a:r>
            <a:r>
              <a:rPr lang="en-US" sz="1200" b="0" i="0" u="none" strike="noStrike" cap="none" dirty="0">
                <a:solidFill>
                  <a:schemeClr val="dk1"/>
                </a:solidFill>
                <a:effectLst/>
                <a:latin typeface="Calibri"/>
                <a:ea typeface="Calibri"/>
                <a:cs typeface="Calibri"/>
                <a:sym typeface="Calibri"/>
              </a:rPr>
              <a:t> wat </a:t>
            </a:r>
            <a:r>
              <a:rPr lang="en-US" sz="1200" b="0" i="0" u="none" strike="noStrike" cap="none" dirty="0" err="1">
                <a:solidFill>
                  <a:schemeClr val="dk1"/>
                </a:solidFill>
                <a:effectLst/>
                <a:latin typeface="Calibri"/>
                <a:ea typeface="Calibri"/>
                <a:cs typeface="Calibri"/>
                <a:sym typeface="Calibri"/>
              </a:rPr>
              <a:t>beskikbaar</a:t>
            </a:r>
            <a:r>
              <a:rPr lang="en-US" sz="1200" b="0" i="0" u="none" strike="noStrike" cap="none" dirty="0">
                <a:solidFill>
                  <a:schemeClr val="dk1"/>
                </a:solidFill>
                <a:effectLst/>
                <a:latin typeface="Calibri"/>
                <a:ea typeface="Calibri"/>
                <a:cs typeface="Calibri"/>
                <a:sym typeface="Calibri"/>
              </a:rPr>
              <a:t> is.</a:t>
            </a:r>
          </a:p>
          <a:p>
            <a:pPr>
              <a:buNone/>
            </a:pPr>
            <a:r>
              <a:rPr lang="en-GB" sz="1200" dirty="0">
                <a:effectLst/>
                <a:latin typeface="Calibri" panose="020F0502020204030204" pitchFamily="34" charset="0"/>
                <a:ea typeface="Times New Roman" panose="02020603050405020304" pitchFamily="18" charset="0"/>
              </a:rPr>
              <a:t> </a:t>
            </a:r>
            <a:endParaRPr lang="af-ZA" sz="1200" dirty="0">
              <a:effectLst/>
              <a:latin typeface="Times New Roman" panose="02020603050405020304" pitchFamily="18" charset="0"/>
              <a:ea typeface="Times New Roman" panose="02020603050405020304" pitchFamily="18" charset="0"/>
            </a:endParaRPr>
          </a:p>
          <a:p>
            <a:r>
              <a:rPr lang="en-US" sz="1200" b="0" i="0" u="none" strike="noStrike" cap="none" dirty="0" err="1">
                <a:solidFill>
                  <a:schemeClr val="dk1"/>
                </a:solidFill>
                <a:effectLst/>
                <a:latin typeface="Calibri"/>
                <a:ea typeface="Calibri"/>
                <a:cs typeface="Calibri"/>
                <a:sym typeface="Calibri"/>
              </a:rPr>
              <a:t>Hierdie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webwerf</a:t>
            </a:r>
            <a:r>
              <a:rPr lang="en-US" sz="1200" b="0" i="0" u="none" strike="noStrike" cap="none" dirty="0">
                <a:solidFill>
                  <a:schemeClr val="dk1"/>
                </a:solidFill>
                <a:effectLst/>
                <a:latin typeface="Calibri"/>
                <a:ea typeface="Calibri"/>
                <a:cs typeface="Calibri"/>
                <a:sym typeface="Calibri"/>
              </a:rPr>
              <a:t> is ’n </a:t>
            </a:r>
            <a:r>
              <a:rPr lang="en-US" sz="1200" b="0" i="0" u="none" strike="noStrike" cap="none" dirty="0" err="1">
                <a:solidFill>
                  <a:schemeClr val="dk1"/>
                </a:solidFill>
                <a:effectLst/>
                <a:latin typeface="Calibri"/>
                <a:ea typeface="Calibri"/>
                <a:cs typeface="Calibri"/>
                <a:sym typeface="Calibri"/>
              </a:rPr>
              <a:t>hulpbronportaal</a:t>
            </a:r>
            <a:r>
              <a:rPr lang="en-US" sz="1200" b="0" i="0" u="none" strike="noStrike" cap="none" dirty="0">
                <a:solidFill>
                  <a:schemeClr val="dk1"/>
                </a:solidFill>
                <a:effectLst/>
                <a:latin typeface="Calibri"/>
                <a:ea typeface="Calibri"/>
                <a:cs typeface="Calibri"/>
                <a:sym typeface="Calibri"/>
              </a:rPr>
              <a:t> wat </a:t>
            </a:r>
            <a:r>
              <a:rPr lang="en-US" sz="1200" b="0" i="0" u="none" strike="noStrike" cap="none" dirty="0" err="1">
                <a:solidFill>
                  <a:schemeClr val="dk1"/>
                </a:solidFill>
                <a:effectLst/>
                <a:latin typeface="Calibri"/>
                <a:ea typeface="Calibri"/>
                <a:cs typeface="Calibri"/>
                <a:sym typeface="Calibri"/>
              </a:rPr>
              <a:t>praktiese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leiding</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oor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werksoek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onderhoudsvoorbereiding</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selfindiensneming</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bied</a:t>
            </a:r>
            <a:r>
              <a:rPr lang="en-US" sz="1200" b="0" i="0" u="none" strike="noStrike" cap="none" dirty="0">
                <a:solidFill>
                  <a:schemeClr val="dk1"/>
                </a:solidFill>
                <a:effectLst/>
                <a:latin typeface="Calibri"/>
                <a:ea typeface="Calibri"/>
                <a:cs typeface="Calibri"/>
                <a:sym typeface="Calibri"/>
              </a:rPr>
              <a:t>. Dit </a:t>
            </a:r>
            <a:r>
              <a:rPr lang="en-US" sz="1200" b="0" i="0" u="none" strike="noStrike" cap="none" dirty="0" err="1">
                <a:solidFill>
                  <a:schemeClr val="dk1"/>
                </a:solidFill>
                <a:effectLst/>
                <a:latin typeface="Calibri"/>
                <a:ea typeface="Calibri"/>
                <a:cs typeface="Calibri"/>
                <a:sym typeface="Calibri"/>
              </a:rPr>
              <a:t>verduidelik</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err="1">
                <a:solidFill>
                  <a:schemeClr val="dk1"/>
                </a:solidFill>
                <a:effectLst/>
                <a:latin typeface="Calibri"/>
                <a:ea typeface="Calibri"/>
                <a:cs typeface="Calibri"/>
                <a:sym typeface="Calibri"/>
              </a:rPr>
              <a:t>ook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belangrike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arbeidsregte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regulasies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insluitend</a:t>
            </a:r>
            <a:r>
              <a:rPr lang="en-US" sz="1200" b="0" i="0" u="none" strike="noStrike" cap="none" dirty="0">
                <a:solidFill>
                  <a:schemeClr val="dk1"/>
                </a:solidFill>
                <a:effectLst/>
                <a:latin typeface="Calibri"/>
                <a:ea typeface="Calibri"/>
                <a:cs typeface="Calibri"/>
                <a:sym typeface="Calibri"/>
              </a:rPr>
              <a:t> die </a:t>
            </a:r>
            <a:r>
              <a:rPr lang="en-US" sz="1200" b="1" i="0" u="none" strike="noStrike" cap="none" dirty="0">
                <a:solidFill>
                  <a:schemeClr val="dk1"/>
                </a:solidFill>
                <a:effectLst/>
                <a:latin typeface="Calibri"/>
                <a:ea typeface="Calibri"/>
                <a:cs typeface="Calibri"/>
                <a:sym typeface="Calibri"/>
              </a:rPr>
              <a:t>Wet op </a:t>
            </a:r>
            <a:r>
              <a:rPr lang="en-US" sz="1200" b="1" i="0" u="none" strike="noStrike" cap="none" dirty="0" err="1">
                <a:solidFill>
                  <a:schemeClr val="dk1"/>
                </a:solidFill>
                <a:effectLst/>
                <a:latin typeface="Calibri"/>
                <a:ea typeface="Calibri"/>
                <a:cs typeface="Calibri"/>
                <a:sym typeface="Calibri"/>
              </a:rPr>
              <a:t>Basiese</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Diensvoorwaardes</a:t>
            </a:r>
            <a:r>
              <a:rPr lang="en-US" sz="1200" b="0" i="0" u="none" strike="noStrike" cap="none" dirty="0">
                <a:solidFill>
                  <a:schemeClr val="dk1"/>
                </a:solidFill>
                <a:effectLst/>
                <a:latin typeface="Calibri"/>
                <a:ea typeface="Calibri"/>
                <a:cs typeface="Calibri"/>
                <a:sym typeface="Calibri"/>
              </a:rPr>
              <a:t>.</a:t>
            </a:r>
          </a:p>
          <a:p>
            <a:pPr>
              <a:buNone/>
            </a:pPr>
            <a:r>
              <a:rPr lang="en-GB" sz="1200" dirty="0">
                <a:effectLst/>
                <a:latin typeface="Calibri" panose="020F0502020204030204" pitchFamily="34" charset="0"/>
                <a:ea typeface="Times New Roman" panose="02020603050405020304" pitchFamily="18" charset="0"/>
              </a:rPr>
              <a:t> </a:t>
            </a:r>
            <a:endParaRPr lang="af-ZA" sz="1200" dirty="0">
              <a:effectLst/>
              <a:latin typeface="Times New Roman" panose="02020603050405020304" pitchFamily="18" charset="0"/>
              <a:ea typeface="Times New Roman" panose="02020603050405020304" pitchFamily="18" charset="0"/>
            </a:endParaRPr>
          </a:p>
          <a:p>
            <a:r>
              <a:rPr lang="en-US" sz="1200" b="0" i="0" u="none" strike="noStrike" cap="none" dirty="0" err="1">
                <a:solidFill>
                  <a:schemeClr val="dk1"/>
                </a:solidFill>
                <a:effectLst/>
                <a:latin typeface="Calibri"/>
                <a:ea typeface="Calibri"/>
                <a:cs typeface="Calibri"/>
                <a:sym typeface="Calibri"/>
              </a:rPr>
              <a:t>Moedig</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leerders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aan</a:t>
            </a:r>
            <a:r>
              <a:rPr lang="en-US" sz="1200" b="0" i="0" u="none" strike="noStrike" cap="none" dirty="0">
                <a:solidFill>
                  <a:schemeClr val="dk1"/>
                </a:solidFill>
                <a:effectLst/>
                <a:latin typeface="Calibri"/>
                <a:ea typeface="Calibri"/>
                <a:cs typeface="Calibri"/>
                <a:sym typeface="Calibri"/>
              </a:rPr>
              <a:t> om </a:t>
            </a:r>
            <a:r>
              <a:rPr lang="en-US" sz="1200" b="0" i="0" u="none" strike="noStrike" cap="none" dirty="0" err="1">
                <a:solidFill>
                  <a:schemeClr val="dk1"/>
                </a:solidFill>
                <a:effectLst/>
                <a:latin typeface="Calibri"/>
                <a:ea typeface="Calibri"/>
                <a:cs typeface="Calibri"/>
                <a:sym typeface="Calibri"/>
              </a:rPr>
              <a:t>hierdie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hulpbron</a:t>
            </a:r>
            <a:r>
              <a:rPr lang="en-US" sz="1200" b="0" i="0" u="none" strike="noStrike" cap="none" dirty="0">
                <a:solidFill>
                  <a:schemeClr val="dk1"/>
                </a:solidFill>
                <a:effectLst/>
                <a:latin typeface="Calibri"/>
                <a:ea typeface="Calibri"/>
                <a:cs typeface="Calibri"/>
                <a:sym typeface="Calibri"/>
              </a:rPr>
              <a:t> in die </a:t>
            </a:r>
            <a:r>
              <a:rPr lang="en-US" sz="1200" b="0" i="0" u="none" strike="noStrike" cap="none" dirty="0" err="1">
                <a:solidFill>
                  <a:schemeClr val="dk1"/>
                </a:solidFill>
                <a:effectLst/>
                <a:latin typeface="Calibri"/>
                <a:ea typeface="Calibri"/>
                <a:cs typeface="Calibri"/>
                <a:sym typeface="Calibri"/>
              </a:rPr>
              <a:t>toekoms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gebruik</a:t>
            </a:r>
            <a:r>
              <a:rPr lang="en-US" sz="1200" b="0" i="0" u="none" strike="noStrike" cap="none" dirty="0">
                <a:solidFill>
                  <a:schemeClr val="dk1"/>
                </a:solidFill>
                <a:effectLst/>
                <a:latin typeface="Calibri"/>
                <a:ea typeface="Calibri"/>
                <a:cs typeface="Calibri"/>
                <a:sym typeface="Calibri"/>
              </a:rPr>
              <a:t> om </a:t>
            </a:r>
            <a:r>
              <a:rPr lang="en-US" sz="1200" b="0" i="0" u="none" strike="noStrike" cap="none" dirty="0" err="1">
                <a:solidFill>
                  <a:schemeClr val="dk1"/>
                </a:solidFill>
                <a:effectLst/>
                <a:latin typeface="Calibri"/>
                <a:ea typeface="Calibri"/>
                <a:cs typeface="Calibri"/>
                <a:sym typeface="Calibri"/>
              </a:rPr>
              <a:t>meer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leer </a:t>
            </a:r>
            <a:r>
              <a:rPr lang="en-US" sz="1200" b="0" i="0" u="none" strike="noStrike" cap="none" dirty="0" err="1">
                <a:solidFill>
                  <a:schemeClr val="dk1"/>
                </a:solidFill>
                <a:effectLst/>
                <a:latin typeface="Calibri"/>
                <a:ea typeface="Calibri"/>
                <a:cs typeface="Calibri"/>
                <a:sym typeface="Calibri"/>
              </a:rPr>
              <a:t>oor</a:t>
            </a:r>
            <a:r>
              <a:rPr lang="en-US" sz="1200" b="0" i="0" u="none" strike="noStrike" cap="none" dirty="0">
                <a:solidFill>
                  <a:schemeClr val="dk1"/>
                </a:solidFill>
                <a:effectLst/>
                <a:latin typeface="Calibri"/>
                <a:ea typeface="Calibri"/>
                <a:cs typeface="Calibri"/>
                <a:sym typeface="Calibri"/>
              </a:rPr>
              <a:t> hoe om </a:t>
            </a:r>
            <a:r>
              <a:rPr lang="en-US" sz="1200" b="0" i="0" u="none" strike="noStrike" cap="none" dirty="0" err="1">
                <a:solidFill>
                  <a:schemeClr val="dk1"/>
                </a:solidFill>
                <a:effectLst/>
                <a:latin typeface="Calibri"/>
                <a:ea typeface="Calibri"/>
                <a:cs typeface="Calibri"/>
                <a:sym typeface="Calibri"/>
              </a:rPr>
              <a:t>werk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kry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daarvoor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aansoek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doen</a:t>
            </a:r>
            <a:r>
              <a:rPr lang="en-US" sz="1200" b="0" i="0" u="none" strike="noStrike" cap="none" dirty="0">
                <a:solidFill>
                  <a:schemeClr val="dk1"/>
                </a:solidFill>
                <a:effectLst/>
                <a:latin typeface="Calibri"/>
                <a:ea typeface="Calibri"/>
                <a:cs typeface="Calibri"/>
                <a:sym typeface="Calibri"/>
              </a:rPr>
              <a:t>.</a:t>
            </a: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4</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1451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err="1">
                <a:solidFill>
                  <a:srgbClr val="000000"/>
                </a:solidFill>
                <a:effectLst/>
                <a:latin typeface="Calibri" panose="020F0502020204030204" pitchFamily="34" charset="0"/>
                <a:ea typeface="Calibri" panose="020F0502020204030204" pitchFamily="34" charset="0"/>
              </a:rPr>
              <a:t>Skyfie</a:t>
            </a:r>
            <a:r>
              <a:rPr lang="en-ZA" sz="1200" b="1" dirty="0">
                <a:solidFill>
                  <a:srgbClr val="000000"/>
                </a:solidFill>
                <a:effectLst/>
                <a:latin typeface="Calibri" panose="020F0502020204030204" pitchFamily="34" charset="0"/>
                <a:ea typeface="Calibri" panose="020F0502020204030204" pitchFamily="34" charset="0"/>
              </a:rPr>
              <a:t> 5 (</a:t>
            </a:r>
            <a:r>
              <a:rPr lang="en-ZA" sz="1200" b="1" dirty="0" err="1">
                <a:solidFill>
                  <a:srgbClr val="000000"/>
                </a:solidFill>
                <a:effectLst/>
                <a:latin typeface="Calibri" panose="020F0502020204030204" pitchFamily="34" charset="0"/>
                <a:ea typeface="Calibri" panose="020F0502020204030204" pitchFamily="34" charset="0"/>
              </a:rPr>
              <a:t>Skryf</a:t>
            </a:r>
            <a:r>
              <a:rPr lang="en-ZA" sz="1200" b="1" dirty="0">
                <a:solidFill>
                  <a:srgbClr val="000000"/>
                </a:solidFill>
                <a:effectLst/>
                <a:latin typeface="Calibri" panose="020F0502020204030204" pitchFamily="34" charset="0"/>
                <a:ea typeface="Calibri" panose="020F0502020204030204" pitchFamily="34" charset="0"/>
              </a:rPr>
              <a:t> van ‘n </a:t>
            </a:r>
            <a:r>
              <a:rPr lang="en-ZA" sz="1200" b="1" dirty="0" err="1">
                <a:solidFill>
                  <a:srgbClr val="000000"/>
                </a:solidFill>
                <a:effectLst/>
                <a:latin typeface="Calibri" panose="020F0502020204030204" pitchFamily="34" charset="0"/>
                <a:ea typeface="Calibri" panose="020F0502020204030204" pitchFamily="34" charset="0"/>
              </a:rPr>
              <a:t>aansoekbrief</a:t>
            </a:r>
            <a:r>
              <a:rPr lang="en-ZA" sz="1200" b="1" dirty="0">
                <a:solidFill>
                  <a:srgbClr val="000000"/>
                </a:solidFill>
                <a:effectLst/>
                <a:latin typeface="Calibri" panose="020F0502020204030204" pitchFamily="34" charset="0"/>
                <a:ea typeface="Calibri" panose="020F0502020204030204" pitchFamily="34" charset="0"/>
              </a:rPr>
              <a:t>)</a:t>
            </a:r>
            <a:endParaRPr lang="af-ZA" sz="1200" b="0" i="0" u="none" strike="noStrike" cap="none" dirty="0">
              <a:solidFill>
                <a:schemeClr val="dk1"/>
              </a:solidFill>
              <a:effectLst/>
              <a:latin typeface="Times New Roman" panose="02020603050405020304" pitchFamily="18" charset="0"/>
              <a:ea typeface="Calibri" panose="020F0502020204030204" pitchFamily="34" charset="0"/>
              <a:cs typeface="Calibri"/>
              <a:sym typeface="Calibri"/>
            </a:endParaRPr>
          </a:p>
          <a:p>
            <a:pPr marL="342900" lvl="0" indent="-342900">
              <a:buFont typeface="Symbol" panose="05050102010706020507" pitchFamily="18" charset="2"/>
              <a:buChar char=""/>
            </a:pPr>
            <a:r>
              <a:rPr lang="en-US" sz="1200" b="0" i="0" u="none" strike="noStrike" cap="none" dirty="0">
                <a:solidFill>
                  <a:schemeClr val="dk1"/>
                </a:solidFill>
                <a:effectLst/>
                <a:latin typeface="Calibri"/>
                <a:ea typeface="Calibri"/>
                <a:cs typeface="Calibri"/>
                <a:sym typeface="Calibri"/>
              </a:rPr>
              <a:t>Mooi so, </a:t>
            </a:r>
            <a:r>
              <a:rPr lang="en-US" sz="1200" b="0" i="0" u="none" strike="noStrike" cap="none" dirty="0" err="1">
                <a:solidFill>
                  <a:schemeClr val="dk1"/>
                </a:solidFill>
                <a:effectLst/>
                <a:latin typeface="Calibri"/>
                <a:ea typeface="Calibri"/>
                <a:cs typeface="Calibri"/>
                <a:sym typeface="Calibri"/>
              </a:rPr>
              <a:t>klas</a:t>
            </a:r>
            <a:r>
              <a:rPr lang="en-US" sz="1200" b="0" i="0" u="none" strike="noStrike" cap="none" dirty="0">
                <a:solidFill>
                  <a:schemeClr val="dk1"/>
                </a:solidFill>
                <a:effectLst/>
                <a:latin typeface="Calibri"/>
                <a:ea typeface="Calibri"/>
                <a:cs typeface="Calibri"/>
                <a:sym typeface="Calibri"/>
              </a:rPr>
              <a:t>! Dit is </a:t>
            </a:r>
            <a:r>
              <a:rPr lang="en-US" sz="1200" b="0" i="0" u="none" strike="noStrike" cap="none" dirty="0" err="1">
                <a:solidFill>
                  <a:schemeClr val="dk1"/>
                </a:solidFill>
                <a:effectLst/>
                <a:latin typeface="Calibri"/>
                <a:ea typeface="Calibri"/>
                <a:cs typeface="Calibri"/>
                <a:sym typeface="Calibri"/>
              </a:rPr>
              <a:t>nie</a:t>
            </a:r>
            <a:r>
              <a:rPr lang="en-US" sz="1200" b="0" i="0" u="none" strike="noStrike" cap="none" dirty="0">
                <a:solidFill>
                  <a:schemeClr val="dk1"/>
                </a:solidFill>
                <a:effectLst/>
                <a:latin typeface="Calibri"/>
                <a:ea typeface="Calibri"/>
                <a:cs typeface="Calibri"/>
                <a:sym typeface="Calibri"/>
              </a:rPr>
              <a:t> poste </a:t>
            </a:r>
            <a:r>
              <a:rPr lang="en-US" sz="1200" b="0" i="0" u="none" strike="noStrike" cap="none" dirty="0" err="1">
                <a:solidFill>
                  <a:schemeClr val="dk1"/>
                </a:solidFill>
                <a:effectLst/>
                <a:latin typeface="Calibri"/>
                <a:ea typeface="Calibri"/>
                <a:cs typeface="Calibri"/>
                <a:sym typeface="Calibri"/>
              </a:rPr>
              <a:t>waarvoor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julle</a:t>
            </a:r>
            <a:r>
              <a:rPr lang="en-US" sz="1200" b="0" i="0" u="none" strike="noStrike" cap="none" dirty="0">
                <a:solidFill>
                  <a:schemeClr val="dk1"/>
                </a:solidFill>
                <a:effectLst/>
                <a:latin typeface="Calibri"/>
                <a:ea typeface="Calibri"/>
                <a:cs typeface="Calibri"/>
                <a:sym typeface="Calibri"/>
              </a:rPr>
              <a:t> as </a:t>
            </a:r>
            <a:r>
              <a:rPr lang="en-US" sz="1200" b="0" i="0" u="none" strike="noStrike" cap="none" dirty="0" err="1">
                <a:solidFill>
                  <a:schemeClr val="dk1"/>
                </a:solidFill>
                <a:effectLst/>
                <a:latin typeface="Calibri"/>
                <a:ea typeface="Calibri"/>
                <a:cs typeface="Calibri"/>
                <a:sym typeface="Calibri"/>
              </a:rPr>
              <a:t>Graad</a:t>
            </a:r>
            <a:r>
              <a:rPr lang="en-US" sz="1200" b="0" i="0" u="none" strike="noStrike" cap="none" dirty="0">
                <a:solidFill>
                  <a:schemeClr val="dk1"/>
                </a:solidFill>
                <a:effectLst/>
                <a:latin typeface="Calibri"/>
                <a:ea typeface="Calibri"/>
                <a:cs typeface="Calibri"/>
                <a:sym typeface="Calibri"/>
              </a:rPr>
              <a:t> 11-leerders </a:t>
            </a:r>
            <a:r>
              <a:rPr lang="en-US" sz="1200" b="0" i="0" u="none" strike="noStrike" cap="none" dirty="0" err="1">
                <a:solidFill>
                  <a:schemeClr val="dk1"/>
                </a:solidFill>
                <a:effectLst/>
                <a:latin typeface="Calibri"/>
                <a:ea typeface="Calibri"/>
                <a:cs typeface="Calibri"/>
                <a:sym typeface="Calibri"/>
              </a:rPr>
              <a:t>gewoonlik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sal</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aansoek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doen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nie</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0" u="none" strike="noStrike" cap="none" dirty="0">
                <a:solidFill>
                  <a:schemeClr val="dk1"/>
                </a:solidFill>
                <a:effectLst/>
                <a:latin typeface="Calibri"/>
                <a:ea typeface="Calibri"/>
                <a:cs typeface="Calibri"/>
                <a:sym typeface="Calibri"/>
              </a:rPr>
              <a:t>Kom </a:t>
            </a:r>
            <a:r>
              <a:rPr lang="en-US" sz="1200" b="0" i="0" u="none" strike="noStrike" cap="none" dirty="0" err="1">
                <a:solidFill>
                  <a:schemeClr val="dk1"/>
                </a:solidFill>
                <a:effectLst/>
                <a:latin typeface="Calibri"/>
                <a:ea typeface="Calibri"/>
                <a:cs typeface="Calibri"/>
                <a:sym typeface="Calibri"/>
              </a:rPr>
              <a:t>ons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verbeel</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ons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dat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julle</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nodige</a:t>
            </a:r>
            <a:r>
              <a:rPr lang="en-US" sz="1200" b="0" i="0" u="none" strike="noStrike" cap="none" dirty="0">
                <a:solidFill>
                  <a:schemeClr val="dk1"/>
                </a:solidFill>
                <a:effectLst/>
                <a:latin typeface="Calibri"/>
                <a:ea typeface="Calibri"/>
                <a:cs typeface="Calibri"/>
                <a:sym typeface="Calibri"/>
              </a:rPr>
              <a:t> studies </a:t>
            </a:r>
            <a:r>
              <a:rPr lang="en-US" sz="1200" b="0" i="0" u="none" strike="noStrike" cap="none" dirty="0" err="1">
                <a:solidFill>
                  <a:schemeClr val="dk1"/>
                </a:solidFill>
                <a:effectLst/>
                <a:latin typeface="Calibri"/>
                <a:ea typeface="Calibri"/>
                <a:cs typeface="Calibri"/>
                <a:sym typeface="Calibri"/>
              </a:rPr>
              <a:t>voltooi</a:t>
            </a:r>
            <a:r>
              <a:rPr lang="en-US" sz="1200" b="0" i="0" u="none" strike="noStrike" cap="none" dirty="0">
                <a:solidFill>
                  <a:schemeClr val="dk1"/>
                </a:solidFill>
                <a:effectLst/>
                <a:latin typeface="Calibri"/>
                <a:ea typeface="Calibri"/>
                <a:cs typeface="Calibri"/>
                <a:sym typeface="Calibri"/>
              </a:rPr>
              <a:t> het, </a:t>
            </a:r>
            <a:r>
              <a:rPr lang="en-US" sz="1200" b="0" i="0" u="none" strike="noStrike" cap="none" dirty="0" err="1">
                <a:solidFill>
                  <a:schemeClr val="dk1"/>
                </a:solidFill>
                <a:effectLst/>
                <a:latin typeface="Calibri"/>
                <a:ea typeface="Calibri"/>
                <a:cs typeface="Calibri"/>
                <a:sym typeface="Calibri"/>
              </a:rPr>
              <a:t>aan</a:t>
            </a:r>
            <a:r>
              <a:rPr lang="en-US" sz="1200" b="0" i="0" u="none" strike="noStrike" cap="none" dirty="0">
                <a:solidFill>
                  <a:schemeClr val="dk1"/>
                </a:solidFill>
                <a:effectLst/>
                <a:latin typeface="Calibri"/>
                <a:ea typeface="Calibri"/>
                <a:cs typeface="Calibri"/>
                <a:sym typeface="Calibri"/>
              </a:rPr>
              <a:t> al die </a:t>
            </a:r>
            <a:r>
              <a:rPr lang="en-US" sz="1200" b="0" i="0" u="none" strike="noStrike" cap="none" dirty="0" err="1">
                <a:solidFill>
                  <a:schemeClr val="dk1"/>
                </a:solidFill>
                <a:effectLst/>
                <a:latin typeface="Calibri"/>
                <a:ea typeface="Calibri"/>
                <a:cs typeface="Calibri"/>
                <a:sym typeface="Calibri"/>
              </a:rPr>
              <a:t>vereistes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voldoen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belangstel</a:t>
            </a:r>
            <a:r>
              <a:rPr lang="en-US" sz="1200" b="0" i="0" u="none" strike="noStrike" cap="none" dirty="0">
                <a:solidFill>
                  <a:schemeClr val="dk1"/>
                </a:solidFill>
                <a:effectLst/>
                <a:latin typeface="Calibri"/>
                <a:ea typeface="Calibri"/>
                <a:cs typeface="Calibri"/>
                <a:sym typeface="Calibri"/>
              </a:rPr>
              <a:t> om vir </a:t>
            </a:r>
            <a:r>
              <a:rPr lang="en-US" sz="1200" b="0" i="0" u="none" strike="noStrike" cap="none" dirty="0" err="1">
                <a:solidFill>
                  <a:schemeClr val="dk1"/>
                </a:solidFill>
                <a:effectLst/>
                <a:latin typeface="Calibri"/>
                <a:ea typeface="Calibri"/>
                <a:cs typeface="Calibri"/>
                <a:sym typeface="Calibri"/>
              </a:rPr>
              <a:t>een</a:t>
            </a:r>
            <a:r>
              <a:rPr lang="en-US" sz="1200" b="0" i="0" u="none" strike="noStrike" cap="none" dirty="0">
                <a:solidFill>
                  <a:schemeClr val="dk1"/>
                </a:solidFill>
                <a:effectLst/>
                <a:latin typeface="Calibri"/>
                <a:ea typeface="Calibri"/>
                <a:cs typeface="Calibri"/>
                <a:sym typeface="Calibri"/>
              </a:rPr>
              <a:t> van </a:t>
            </a:r>
            <a:r>
              <a:rPr lang="en-US" sz="1200" b="0" i="0" u="none" strike="noStrike" cap="none" dirty="0" err="1">
                <a:solidFill>
                  <a:schemeClr val="dk1"/>
                </a:solidFill>
                <a:effectLst/>
                <a:latin typeface="Calibri"/>
                <a:ea typeface="Calibri"/>
                <a:cs typeface="Calibri"/>
                <a:sym typeface="Calibri"/>
              </a:rPr>
              <a:t>hierdie</a:t>
            </a:r>
            <a:r>
              <a:rPr lang="en-US" sz="1200" b="0" i="0" u="none" strike="noStrike" cap="none" dirty="0">
                <a:solidFill>
                  <a:schemeClr val="dk1"/>
                </a:solidFill>
                <a:effectLst/>
                <a:latin typeface="Calibri"/>
                <a:ea typeface="Calibri"/>
                <a:cs typeface="Calibri"/>
                <a:sym typeface="Calibri"/>
              </a:rPr>
              <a:t> poste </a:t>
            </a:r>
            <a:r>
              <a:rPr lang="en-US" sz="1200" b="0" i="0" u="none" strike="noStrike" cap="none" dirty="0" err="1">
                <a:solidFill>
                  <a:schemeClr val="dk1"/>
                </a:solidFill>
                <a:effectLst/>
                <a:latin typeface="Calibri"/>
                <a:ea typeface="Calibri"/>
                <a:cs typeface="Calibri"/>
                <a:sym typeface="Calibri"/>
              </a:rPr>
              <a:t>aansoek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doen</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af-ZA" sz="1200" b="0" i="0" u="none" strike="noStrike" cap="none" dirty="0">
                <a:solidFill>
                  <a:schemeClr val="dk1"/>
                </a:solidFill>
                <a:effectLst/>
                <a:latin typeface="Calibri"/>
                <a:ea typeface="Calibri"/>
                <a:cs typeface="Calibri"/>
                <a:sym typeface="Calibri"/>
              </a:rPr>
              <a:t>Een van die belangrikste vereistes wanneer jy vir ’n werk aansoek doen, is </a:t>
            </a:r>
            <a:r>
              <a:rPr lang="af-ZA" sz="1200" b="1" i="0" u="none" strike="noStrike" cap="none" dirty="0">
                <a:solidFill>
                  <a:schemeClr val="dk1"/>
                </a:solidFill>
                <a:effectLst/>
                <a:latin typeface="Calibri"/>
                <a:ea typeface="Calibri"/>
                <a:cs typeface="Calibri"/>
                <a:sym typeface="Calibri"/>
              </a:rPr>
              <a:t>om ’n aansoekbrief te skryf</a:t>
            </a:r>
            <a:r>
              <a:rPr lang="af-ZA" sz="1200" b="0" i="0" u="none" strike="noStrike" cap="none" dirty="0">
                <a:solidFill>
                  <a:schemeClr val="dk1"/>
                </a:solidFill>
                <a:effectLst/>
                <a:latin typeface="Calibri"/>
                <a:ea typeface="Calibri"/>
                <a:cs typeface="Calibri"/>
                <a:sym typeface="Calibri"/>
              </a:rPr>
              <a:t>. Hierdie brief gee die werkgewer ’n eerste indruk van wie jy is en wat jy kan bied. Dit is dikwels jou eerste kennismaking, daarom moet dit wys dat jy ’n waardevolle bydrae tot die maatskappy kan lewer.</a:t>
            </a:r>
            <a:endParaRPr lang="en-US" sz="1200" b="0" i="0" u="none" strike="noStrike" cap="none" dirty="0">
              <a:solidFill>
                <a:schemeClr val="dk1"/>
              </a:solidFill>
              <a:effectLst/>
              <a:latin typeface="Calibri"/>
              <a:ea typeface="Calibri"/>
              <a:cs typeface="Calibri"/>
              <a:sym typeface="Calibri"/>
            </a:endParaRPr>
          </a:p>
          <a:p>
            <a:pPr marL="457200">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US" sz="1200" b="0" i="0" u="none" strike="noStrike" cap="none" dirty="0">
                <a:solidFill>
                  <a:schemeClr val="dk1"/>
                </a:solidFill>
                <a:effectLst/>
                <a:latin typeface="Calibri"/>
                <a:ea typeface="Calibri"/>
                <a:cs typeface="Calibri"/>
                <a:sym typeface="Calibri"/>
              </a:rPr>
              <a:t>Kom </a:t>
            </a:r>
            <a:r>
              <a:rPr lang="en-US" sz="1200" b="0" i="0" u="none" strike="noStrike" cap="none" dirty="0" err="1">
                <a:solidFill>
                  <a:schemeClr val="dk1"/>
                </a:solidFill>
                <a:effectLst/>
                <a:latin typeface="Calibri"/>
                <a:ea typeface="Calibri"/>
                <a:cs typeface="Calibri"/>
                <a:sym typeface="Calibri"/>
              </a:rPr>
              <a:t>ons</a:t>
            </a:r>
            <a:r>
              <a:rPr lang="en-US" sz="1200" b="0" i="0" u="none" strike="noStrike" cap="none" dirty="0">
                <a:solidFill>
                  <a:schemeClr val="dk1"/>
                </a:solidFill>
                <a:effectLst/>
                <a:latin typeface="Calibri"/>
                <a:ea typeface="Calibri"/>
                <a:cs typeface="Calibri"/>
                <a:sym typeface="Calibri"/>
              </a:rPr>
              <a:t> lees die brief op </a:t>
            </a:r>
            <a:r>
              <a:rPr lang="en-US" sz="1200" b="0" i="0" u="none" strike="noStrike" cap="none" dirty="0" err="1">
                <a:solidFill>
                  <a:schemeClr val="dk1"/>
                </a:solidFill>
                <a:effectLst/>
                <a:latin typeface="Calibri"/>
                <a:ea typeface="Calibri"/>
                <a:cs typeface="Calibri"/>
                <a:sym typeface="Calibri"/>
              </a:rPr>
              <a:t>Skyfie</a:t>
            </a:r>
            <a:r>
              <a:rPr lang="en-US" sz="1200" b="0" i="0" u="none" strike="noStrike" cap="none" dirty="0">
                <a:solidFill>
                  <a:schemeClr val="dk1"/>
                </a:solidFill>
                <a:effectLst/>
                <a:latin typeface="Calibri"/>
                <a:ea typeface="Calibri"/>
                <a:cs typeface="Calibri"/>
                <a:sym typeface="Calibri"/>
              </a:rPr>
              <a:t> 5. Sou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hierdie</a:t>
            </a:r>
            <a:r>
              <a:rPr lang="en-US" sz="1200" b="0" i="0" u="none" strike="noStrike" cap="none" dirty="0">
                <a:solidFill>
                  <a:schemeClr val="dk1"/>
                </a:solidFill>
                <a:effectLst/>
                <a:latin typeface="Calibri"/>
                <a:ea typeface="Calibri"/>
                <a:cs typeface="Calibri"/>
                <a:sym typeface="Calibri"/>
              </a:rPr>
              <a:t> jong man in </a:t>
            </a:r>
            <a:r>
              <a:rPr lang="en-US" sz="1200" b="0" i="0" u="none" strike="noStrike" cap="none" dirty="0" err="1">
                <a:solidFill>
                  <a:schemeClr val="dk1"/>
                </a:solidFill>
                <a:effectLst/>
                <a:latin typeface="Calibri"/>
                <a:ea typeface="Calibri"/>
                <a:cs typeface="Calibri"/>
                <a:sym typeface="Calibri"/>
              </a:rPr>
              <a:t>diens</a:t>
            </a:r>
            <a:r>
              <a:rPr lang="en-US" sz="1200" b="0" i="0" u="none" strike="noStrike" cap="none" dirty="0">
                <a:solidFill>
                  <a:schemeClr val="dk1"/>
                </a:solidFill>
                <a:effectLst/>
                <a:latin typeface="Calibri"/>
                <a:ea typeface="Calibri"/>
                <a:cs typeface="Calibri"/>
                <a:sym typeface="Calibri"/>
              </a:rPr>
              <a:t> neem? </a:t>
            </a:r>
            <a:r>
              <a:rPr lang="en-US" sz="1200" b="0" i="0" u="none" strike="noStrike" cap="none" dirty="0" err="1">
                <a:solidFill>
                  <a:schemeClr val="dk1"/>
                </a:solidFill>
                <a:effectLst/>
                <a:latin typeface="Calibri"/>
                <a:ea typeface="Calibri"/>
                <a:cs typeface="Calibri"/>
                <a:sym typeface="Calibri"/>
              </a:rPr>
              <a:t>Waarom</a:t>
            </a:r>
            <a:r>
              <a:rPr lang="en-US" sz="1200" b="0" i="0" u="none" strike="noStrike" cap="none" dirty="0">
                <a:solidFill>
                  <a:schemeClr val="dk1"/>
                </a:solidFill>
                <a:effectLst/>
                <a:latin typeface="Calibri"/>
                <a:ea typeface="Calibri"/>
                <a:cs typeface="Calibri"/>
                <a:sym typeface="Calibri"/>
              </a:rPr>
              <a:t> of </a:t>
            </a:r>
            <a:r>
              <a:rPr lang="en-US" sz="1200" b="0" i="0" u="none" strike="noStrike" cap="none" dirty="0" err="1">
                <a:solidFill>
                  <a:schemeClr val="dk1"/>
                </a:solidFill>
                <a:effectLst/>
                <a:latin typeface="Calibri"/>
                <a:ea typeface="Calibri"/>
                <a:cs typeface="Calibri"/>
                <a:sym typeface="Calibri"/>
              </a:rPr>
              <a:t>waarom</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nie</a:t>
            </a:r>
            <a:r>
              <a:rPr lang="en-US" sz="1200" b="0" i="0" u="none" strike="noStrike" cap="none"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Gee </a:t>
            </a:r>
            <a:r>
              <a:rPr lang="en-US" sz="1200" b="0" i="1" u="none" strike="noStrike" cap="none" dirty="0" err="1">
                <a:solidFill>
                  <a:schemeClr val="dk1"/>
                </a:solidFill>
                <a:effectLst/>
                <a:latin typeface="Calibri"/>
                <a:ea typeface="Calibri"/>
                <a:cs typeface="Calibri"/>
                <a:sym typeface="Calibri"/>
              </a:rPr>
              <a:t>leerders</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tyd</a:t>
            </a:r>
            <a:r>
              <a:rPr lang="en-US" sz="1200" b="0" i="1" u="none" strike="noStrike" cap="none" dirty="0">
                <a:solidFill>
                  <a:schemeClr val="dk1"/>
                </a:solidFill>
                <a:effectLst/>
                <a:latin typeface="Calibri"/>
                <a:ea typeface="Calibri"/>
                <a:cs typeface="Calibri"/>
                <a:sym typeface="Calibri"/>
              </a:rPr>
              <a:t> om </a:t>
            </a:r>
            <a:r>
              <a:rPr lang="en-US" sz="1200" b="0" i="1" u="none" strike="noStrike" cap="none" dirty="0" err="1">
                <a:solidFill>
                  <a:schemeClr val="dk1"/>
                </a:solidFill>
                <a:effectLst/>
                <a:latin typeface="Calibri"/>
                <a:ea typeface="Calibri"/>
                <a:cs typeface="Calibri"/>
                <a:sym typeface="Calibri"/>
              </a:rPr>
              <a:t>te</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antwoord</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0" u="none" strike="noStrike" cap="none" dirty="0" err="1">
                <a:solidFill>
                  <a:schemeClr val="dk1"/>
                </a:solidFill>
                <a:effectLst/>
                <a:latin typeface="Calibri"/>
                <a:ea typeface="Calibri"/>
                <a:cs typeface="Calibri"/>
                <a:sym typeface="Calibri"/>
              </a:rPr>
              <a:t>Moontlike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antwoorde</a:t>
            </a:r>
            <a:r>
              <a:rPr lang="en-US" sz="1200" b="0" i="0" u="none" strike="noStrike" cap="none" dirty="0">
                <a:solidFill>
                  <a:schemeClr val="dk1"/>
                </a:solidFill>
                <a:effectLst/>
                <a:latin typeface="Calibri"/>
                <a:ea typeface="Calibri"/>
                <a:cs typeface="Calibri"/>
                <a:sym typeface="Calibri"/>
              </a:rPr>
              <a:t>:</a:t>
            </a:r>
          </a:p>
          <a:p>
            <a:pPr marL="342900" lvl="0" indent="-342900">
              <a:buFont typeface="Courier New" panose="02070309020205020404" pitchFamily="49" charset="0"/>
              <a:buChar char="-"/>
            </a:pPr>
            <a:r>
              <a:rPr lang="en-US" sz="1200" b="0" i="0" u="none" strike="noStrike" cap="none" dirty="0">
                <a:solidFill>
                  <a:schemeClr val="dk1"/>
                </a:solidFill>
                <a:effectLst/>
                <a:latin typeface="Calibri"/>
                <a:ea typeface="Calibri"/>
                <a:cs typeface="Calibri"/>
                <a:sym typeface="Calibri"/>
              </a:rPr>
              <a:t>Nee, want die brief </a:t>
            </a:r>
            <a:r>
              <a:rPr lang="en-US" sz="1200" b="0" i="0" u="none" strike="noStrike" cap="none" dirty="0" err="1">
                <a:solidFill>
                  <a:schemeClr val="dk1"/>
                </a:solidFill>
                <a:effectLst/>
                <a:latin typeface="Calibri"/>
                <a:ea typeface="Calibri"/>
                <a:cs typeface="Calibri"/>
                <a:sym typeface="Calibri"/>
              </a:rPr>
              <a:t>lyk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oorhaastig</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nie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ernstig</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oor</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werk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nie</a:t>
            </a:r>
            <a:r>
              <a:rPr lang="en-US" sz="1200" b="0" i="0" u="none" strike="noStrike" cap="none" dirty="0">
                <a:solidFill>
                  <a:schemeClr val="dk1"/>
                </a:solidFill>
                <a:effectLst/>
                <a:latin typeface="Calibri"/>
                <a:ea typeface="Calibri"/>
                <a:cs typeface="Calibri"/>
                <a:sym typeface="Calibri"/>
              </a:rPr>
              <a:t>.</a:t>
            </a:r>
          </a:p>
          <a:p>
            <a:pPr marL="342900" lvl="0" indent="-342900">
              <a:buFont typeface="Courier New" panose="02070309020205020404" pitchFamily="49" charset="0"/>
              <a:buChar char="-"/>
            </a:pPr>
            <a:r>
              <a:rPr lang="en-US" sz="1200" b="0" i="0" u="none" strike="noStrike" cap="none" dirty="0">
                <a:solidFill>
                  <a:schemeClr val="dk1"/>
                </a:solidFill>
                <a:effectLst/>
                <a:latin typeface="Calibri"/>
                <a:ea typeface="Calibri"/>
                <a:cs typeface="Calibri"/>
                <a:sym typeface="Calibri"/>
              </a:rPr>
              <a:t>Die </a:t>
            </a:r>
            <a:r>
              <a:rPr lang="en-US" sz="1200" b="0" i="0" u="none" strike="noStrike" cap="none" dirty="0" err="1">
                <a:solidFill>
                  <a:schemeClr val="dk1"/>
                </a:solidFill>
                <a:effectLst/>
                <a:latin typeface="Calibri"/>
                <a:ea typeface="Calibri"/>
                <a:cs typeface="Calibri"/>
                <a:sym typeface="Calibri"/>
              </a:rPr>
              <a:t>taalgebruik</a:t>
            </a:r>
            <a:r>
              <a:rPr lang="en-US" sz="1200" b="0" i="0" u="none" strike="noStrike" cap="none" dirty="0">
                <a:solidFill>
                  <a:schemeClr val="dk1"/>
                </a:solidFill>
                <a:effectLst/>
                <a:latin typeface="Calibri"/>
                <a:ea typeface="Calibri"/>
                <a:cs typeface="Calibri"/>
                <a:sym typeface="Calibri"/>
              </a:rPr>
              <a:t> is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informeel</a:t>
            </a:r>
            <a:r>
              <a:rPr lang="en-US" sz="1200" b="0" i="0" u="none" strike="noStrike" cap="none" dirty="0">
                <a:solidFill>
                  <a:schemeClr val="dk1"/>
                </a:solidFill>
                <a:effectLst/>
                <a:latin typeface="Calibri"/>
                <a:ea typeface="Calibri"/>
                <a:cs typeface="Calibri"/>
                <a:sym typeface="Calibri"/>
              </a:rPr>
              <a:t>.</a:t>
            </a:r>
          </a:p>
          <a:p>
            <a:pPr marL="342900" lvl="0" indent="-342900">
              <a:buFont typeface="Courier New" panose="02070309020205020404" pitchFamily="49" charset="0"/>
              <a:buChar char="-"/>
            </a:pPr>
            <a:r>
              <a:rPr lang="en-US" sz="1200" b="0" i="0" u="none" strike="noStrike" cap="none" dirty="0">
                <a:solidFill>
                  <a:schemeClr val="dk1"/>
                </a:solidFill>
                <a:effectLst/>
                <a:latin typeface="Calibri"/>
                <a:ea typeface="Calibri"/>
                <a:cs typeface="Calibri"/>
                <a:sym typeface="Calibri"/>
              </a:rPr>
              <a:t>Die </a:t>
            </a:r>
            <a:r>
              <a:rPr lang="en-US" sz="1200" b="0" i="0" u="none" strike="noStrike" cap="none" dirty="0" err="1">
                <a:solidFill>
                  <a:schemeClr val="dk1"/>
                </a:solidFill>
                <a:effectLst/>
                <a:latin typeface="Calibri"/>
                <a:ea typeface="Calibri"/>
                <a:cs typeface="Calibri"/>
                <a:sym typeface="Calibri"/>
              </a:rPr>
              <a:t>skrywer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gebruik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onvanpaste</a:t>
            </a:r>
            <a:r>
              <a:rPr lang="en-US" sz="1200" b="0" i="0" u="none" strike="noStrike" cap="none" dirty="0">
                <a:solidFill>
                  <a:schemeClr val="dk1"/>
                </a:solidFill>
                <a:effectLst/>
                <a:latin typeface="Calibri"/>
                <a:ea typeface="Calibri"/>
                <a:cs typeface="Calibri"/>
                <a:sym typeface="Calibri"/>
              </a:rPr>
              <a:t> humor.</a:t>
            </a: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5</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445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err="1">
                <a:solidFill>
                  <a:srgbClr val="000000"/>
                </a:solidFill>
                <a:effectLst/>
                <a:latin typeface="Calibri" panose="020F0502020204030204" pitchFamily="34" charset="0"/>
                <a:ea typeface="Calibri" panose="020F0502020204030204" pitchFamily="34" charset="0"/>
              </a:rPr>
              <a:t>Skyfie</a:t>
            </a:r>
            <a:r>
              <a:rPr lang="en-ZA" sz="1200" b="1" dirty="0">
                <a:solidFill>
                  <a:srgbClr val="000000"/>
                </a:solidFill>
                <a:effectLst/>
                <a:latin typeface="Calibri" panose="020F0502020204030204" pitchFamily="34" charset="0"/>
                <a:ea typeface="Calibri" panose="020F0502020204030204" pitchFamily="34" charset="0"/>
              </a:rPr>
              <a:t> 6: </a:t>
            </a:r>
            <a:r>
              <a:rPr lang="en-US" sz="1200" b="0" i="0" u="none" strike="noStrike" cap="none" dirty="0" err="1">
                <a:solidFill>
                  <a:schemeClr val="dk1"/>
                </a:solidFill>
                <a:effectLst/>
                <a:latin typeface="Calibri"/>
                <a:ea typeface="Calibri"/>
                <a:cs typeface="Calibri"/>
                <a:sym typeface="Calibri"/>
              </a:rPr>
              <a:t>Onthou</a:t>
            </a:r>
            <a:r>
              <a:rPr lang="en-US" sz="1200" b="0" i="0" u="none" strike="noStrike" cap="none" dirty="0">
                <a:solidFill>
                  <a:schemeClr val="dk1"/>
                </a:solidFill>
                <a:effectLst/>
                <a:latin typeface="Calibri"/>
                <a:ea typeface="Calibri"/>
                <a:cs typeface="Calibri"/>
                <a:sym typeface="Calibri"/>
              </a:rPr>
              <a:t> die twee </a:t>
            </a:r>
            <a:r>
              <a:rPr lang="en-US" sz="1200" b="0" i="0" u="none" strike="noStrike" cap="none" dirty="0" err="1">
                <a:solidFill>
                  <a:schemeClr val="dk1"/>
                </a:solidFill>
                <a:effectLst/>
                <a:latin typeface="Calibri"/>
                <a:ea typeface="Calibri"/>
                <a:cs typeface="Calibri"/>
                <a:sym typeface="Calibri"/>
              </a:rPr>
              <a:t>werksadvertensies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waarmee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julle</a:t>
            </a:r>
            <a:r>
              <a:rPr lang="en-US" sz="1200" b="0" i="0" u="none" strike="noStrike" cap="none" dirty="0">
                <a:solidFill>
                  <a:schemeClr val="dk1"/>
                </a:solidFill>
                <a:effectLst/>
                <a:latin typeface="Calibri"/>
                <a:ea typeface="Calibri"/>
                <a:cs typeface="Calibri"/>
                <a:sym typeface="Calibri"/>
              </a:rPr>
              <a:t> in </a:t>
            </a:r>
            <a:r>
              <a:rPr lang="en-US" sz="1200" b="1" i="0" u="none" strike="noStrike" cap="none" dirty="0" err="1">
                <a:solidFill>
                  <a:schemeClr val="dk1"/>
                </a:solidFill>
                <a:effectLst/>
                <a:latin typeface="Calibri"/>
                <a:ea typeface="Calibri"/>
                <a:cs typeface="Calibri"/>
                <a:sym typeface="Calibri"/>
              </a:rPr>
              <a:t>Aktiwiteit</a:t>
            </a:r>
            <a:r>
              <a:rPr lang="en-US" sz="1200" b="1" i="0" u="none" strike="noStrike" cap="none" dirty="0">
                <a:solidFill>
                  <a:schemeClr val="dk1"/>
                </a:solidFill>
                <a:effectLst/>
                <a:latin typeface="Calibri"/>
                <a:ea typeface="Calibri"/>
                <a:cs typeface="Calibri"/>
                <a:sym typeface="Calibri"/>
              </a:rPr>
              <a:t> 1 </a:t>
            </a:r>
            <a:r>
              <a:rPr lang="en-US" sz="1200" b="0" i="0" u="none" strike="noStrike" cap="none" dirty="0" err="1">
                <a:solidFill>
                  <a:schemeClr val="dk1"/>
                </a:solidFill>
                <a:effectLst/>
                <a:latin typeface="Calibri"/>
                <a:ea typeface="Calibri"/>
                <a:cs typeface="Calibri"/>
                <a:sym typeface="Calibri"/>
              </a:rPr>
              <a:t>gewerk</a:t>
            </a:r>
            <a:r>
              <a:rPr lang="en-US" sz="1200" b="0" i="0" u="none" strike="noStrike" cap="none" dirty="0">
                <a:solidFill>
                  <a:schemeClr val="dk1"/>
                </a:solidFill>
                <a:effectLst/>
                <a:latin typeface="Calibri"/>
                <a:ea typeface="Calibri"/>
                <a:cs typeface="Calibri"/>
                <a:sym typeface="Calibri"/>
              </a:rPr>
              <a:t> het. Kom </a:t>
            </a:r>
            <a:r>
              <a:rPr lang="en-US" sz="1200" b="0" i="0" u="none" strike="noStrike" cap="none" dirty="0" err="1">
                <a:solidFill>
                  <a:schemeClr val="dk1"/>
                </a:solidFill>
                <a:effectLst/>
                <a:latin typeface="Calibri"/>
                <a:ea typeface="Calibri"/>
                <a:cs typeface="Calibri"/>
                <a:sym typeface="Calibri"/>
              </a:rPr>
              <a:t>ons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kyk</a:t>
            </a:r>
            <a:r>
              <a:rPr lang="en-US" sz="1200" b="0" i="0" u="none" strike="noStrike" cap="none" dirty="0">
                <a:solidFill>
                  <a:schemeClr val="dk1"/>
                </a:solidFill>
                <a:effectLst/>
                <a:latin typeface="Calibri"/>
                <a:ea typeface="Calibri"/>
                <a:cs typeface="Calibri"/>
                <a:sym typeface="Calibri"/>
              </a:rPr>
              <a:t> nou hoe ’n </a:t>
            </a:r>
            <a:r>
              <a:rPr lang="en-US" sz="1200" b="0" i="0" u="none" strike="noStrike" cap="none" dirty="0" err="1">
                <a:solidFill>
                  <a:schemeClr val="dk1"/>
                </a:solidFill>
                <a:effectLst/>
                <a:latin typeface="Calibri"/>
                <a:ea typeface="Calibri"/>
                <a:cs typeface="Calibri"/>
                <a:sym typeface="Calibri"/>
              </a:rPr>
              <a:t>dekkbrief</a:t>
            </a:r>
            <a:r>
              <a:rPr lang="en-US" sz="1200" b="0" i="0" u="none" strike="noStrike" cap="none" dirty="0">
                <a:solidFill>
                  <a:schemeClr val="dk1"/>
                </a:solidFill>
                <a:effectLst/>
                <a:latin typeface="Calibri"/>
                <a:ea typeface="Calibri"/>
                <a:cs typeface="Calibri"/>
                <a:sym typeface="Calibri"/>
              </a:rPr>
              <a:t> vir </a:t>
            </a:r>
            <a:r>
              <a:rPr lang="en-US" sz="1200" b="0" i="0" u="none" strike="noStrike" cap="none" dirty="0" err="1">
                <a:solidFill>
                  <a:schemeClr val="dk1"/>
                </a:solidFill>
                <a:effectLst/>
                <a:latin typeface="Calibri"/>
                <a:ea typeface="Calibri"/>
                <a:cs typeface="Calibri"/>
                <a:sym typeface="Calibri"/>
              </a:rPr>
              <a:t>hierdie</a:t>
            </a:r>
            <a:r>
              <a:rPr lang="en-US" sz="1200" b="0" i="0" u="none" strike="noStrike" cap="none" dirty="0">
                <a:solidFill>
                  <a:schemeClr val="dk1"/>
                </a:solidFill>
                <a:effectLst/>
                <a:latin typeface="Calibri"/>
                <a:ea typeface="Calibri"/>
                <a:cs typeface="Calibri"/>
                <a:sym typeface="Calibri"/>
              </a:rPr>
              <a:t> poste </a:t>
            </a:r>
            <a:r>
              <a:rPr lang="en-US" sz="1200" b="0" i="0" u="none" strike="noStrike" cap="none" dirty="0" err="1">
                <a:solidFill>
                  <a:schemeClr val="dk1"/>
                </a:solidFill>
                <a:effectLst/>
                <a:latin typeface="Calibri"/>
                <a:ea typeface="Calibri"/>
                <a:cs typeface="Calibri"/>
                <a:sym typeface="Calibri"/>
              </a:rPr>
              <a:t>kan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lyk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Albei</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hierdie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briewe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gebruik</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korrekte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formaat</a:t>
            </a:r>
            <a:r>
              <a:rPr lang="en-US" sz="1200" b="0" i="0" u="none" strike="noStrike" cap="none" dirty="0">
                <a:solidFill>
                  <a:schemeClr val="dk1"/>
                </a:solidFill>
                <a:effectLst/>
                <a:latin typeface="Calibri"/>
                <a:ea typeface="Calibri"/>
                <a:cs typeface="Calibri"/>
                <a:sym typeface="Calibri"/>
              </a:rPr>
              <a:t>, maar is </a:t>
            </a:r>
            <a:r>
              <a:rPr lang="en-US" sz="1200" b="0" i="0" u="none" strike="noStrike" cap="none" dirty="0" err="1">
                <a:solidFill>
                  <a:schemeClr val="dk1"/>
                </a:solidFill>
                <a:effectLst/>
                <a:latin typeface="Calibri"/>
                <a:ea typeface="Calibri"/>
                <a:cs typeface="Calibri"/>
                <a:sym typeface="Calibri"/>
              </a:rPr>
              <a:t>verskillend</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geskryf</a:t>
            </a:r>
            <a:r>
              <a:rPr lang="en-US" sz="1200" b="0" i="0" u="none" strike="noStrike" cap="none" dirty="0">
                <a:solidFill>
                  <a:schemeClr val="dk1"/>
                </a:solidFill>
                <a:effectLst/>
                <a:latin typeface="Calibri"/>
                <a:ea typeface="Calibri"/>
                <a:cs typeface="Calibri"/>
                <a:sym typeface="Calibri"/>
              </a:rPr>
              <a:t>. Kom </a:t>
            </a:r>
            <a:r>
              <a:rPr lang="en-US" sz="1200" b="0" i="0" u="none" strike="noStrike" cap="none" dirty="0" err="1">
                <a:solidFill>
                  <a:schemeClr val="dk1"/>
                </a:solidFill>
                <a:effectLst/>
                <a:latin typeface="Calibri"/>
                <a:ea typeface="Calibri"/>
                <a:cs typeface="Calibri"/>
                <a:sym typeface="Calibri"/>
              </a:rPr>
              <a:t>ons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kyk</a:t>
            </a:r>
            <a:r>
              <a:rPr lang="en-US" sz="1200" b="0" i="0" u="none" strike="noStrike" cap="none" dirty="0">
                <a:solidFill>
                  <a:schemeClr val="dk1"/>
                </a:solidFill>
                <a:effectLst/>
                <a:latin typeface="Calibri"/>
                <a:ea typeface="Calibri"/>
                <a:cs typeface="Calibri"/>
                <a:sym typeface="Calibri"/>
              </a:rPr>
              <a:t> wat </a:t>
            </a:r>
            <a:r>
              <a:rPr lang="en-US" sz="1200" b="0" i="0" u="none" strike="noStrike" cap="none" dirty="0" err="1">
                <a:solidFill>
                  <a:schemeClr val="dk1"/>
                </a:solidFill>
                <a:effectLst/>
                <a:latin typeface="Calibri"/>
                <a:ea typeface="Calibri"/>
                <a:cs typeface="Calibri"/>
                <a:sym typeface="Calibri"/>
              </a:rPr>
              <a:t>ons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hieruit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kan</a:t>
            </a:r>
            <a:r>
              <a:rPr lang="en-US" sz="1200" b="0" i="0" u="none" strike="noStrike" cap="none" dirty="0">
                <a:solidFill>
                  <a:schemeClr val="dk1"/>
                </a:solidFill>
                <a:effectLst/>
                <a:latin typeface="Calibri"/>
                <a:ea typeface="Calibri"/>
                <a:cs typeface="Calibri"/>
                <a:sym typeface="Calibri"/>
              </a:rPr>
              <a:t> leer.</a:t>
            </a:r>
          </a:p>
          <a:p>
            <a:pPr marL="342900" lvl="0" indent="-342900">
              <a:buFont typeface="Symbol" panose="05050102010706020507" pitchFamily="18" charset="2"/>
              <a:buChar char=""/>
            </a:pPr>
            <a:r>
              <a:rPr lang="en-US" sz="1200" b="0" i="0" u="none" strike="noStrike" cap="none" dirty="0">
                <a:solidFill>
                  <a:schemeClr val="dk1"/>
                </a:solidFill>
                <a:effectLst/>
                <a:latin typeface="Calibri"/>
                <a:ea typeface="Calibri"/>
                <a:cs typeface="Calibri"/>
                <a:sym typeface="Calibri"/>
              </a:rPr>
              <a:t>Hoe </a:t>
            </a:r>
            <a:r>
              <a:rPr lang="en-US" sz="1200" b="0" i="0" u="none" strike="noStrike" cap="none" dirty="0" err="1">
                <a:solidFill>
                  <a:schemeClr val="dk1"/>
                </a:solidFill>
                <a:effectLst/>
                <a:latin typeface="Calibri"/>
                <a:ea typeface="Calibri"/>
                <a:cs typeface="Calibri"/>
                <a:sym typeface="Calibri"/>
              </a:rPr>
              <a:t>moet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hierdie</a:t>
            </a:r>
            <a:r>
              <a:rPr lang="en-US" sz="1200" b="0" i="0" u="none" strike="noStrike" cap="none" dirty="0">
                <a:solidFill>
                  <a:schemeClr val="dk1"/>
                </a:solidFill>
                <a:effectLst/>
                <a:latin typeface="Calibri"/>
                <a:ea typeface="Calibri"/>
                <a:cs typeface="Calibri"/>
                <a:sym typeface="Calibri"/>
              </a:rPr>
              <a:t> brief </a:t>
            </a:r>
            <a:r>
              <a:rPr lang="en-US" sz="1200" b="0" i="0" u="none" strike="noStrike" cap="none" dirty="0" err="1">
                <a:solidFill>
                  <a:schemeClr val="dk1"/>
                </a:solidFill>
                <a:effectLst/>
                <a:latin typeface="Calibri"/>
                <a:ea typeface="Calibri"/>
                <a:cs typeface="Calibri"/>
                <a:sym typeface="Calibri"/>
              </a:rPr>
              <a:t>geskryf</a:t>
            </a:r>
            <a:r>
              <a:rPr lang="en-US" sz="1200" b="0" i="0" u="none" strike="noStrike" cap="none" dirty="0">
                <a:solidFill>
                  <a:schemeClr val="dk1"/>
                </a:solidFill>
                <a:effectLst/>
                <a:latin typeface="Calibri"/>
                <a:ea typeface="Calibri"/>
                <a:cs typeface="Calibri"/>
                <a:sym typeface="Calibri"/>
              </a:rPr>
              <a:t> word,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wat </a:t>
            </a:r>
            <a:r>
              <a:rPr lang="en-US" sz="1200" b="0" i="0" u="none" strike="noStrike" cap="none" dirty="0" err="1">
                <a:solidFill>
                  <a:schemeClr val="dk1"/>
                </a:solidFill>
                <a:effectLst/>
                <a:latin typeface="Calibri"/>
                <a:ea typeface="Calibri"/>
                <a:cs typeface="Calibri"/>
                <a:sym typeface="Calibri"/>
              </a:rPr>
              <a:t>moet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dit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insluit</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0" u="none" strike="noStrike" cap="none" dirty="0">
                <a:solidFill>
                  <a:schemeClr val="dk1"/>
                </a:solidFill>
                <a:effectLst/>
                <a:latin typeface="Calibri"/>
                <a:ea typeface="Calibri"/>
                <a:cs typeface="Calibri"/>
                <a:sym typeface="Calibri"/>
              </a:rPr>
              <a:t>Kom </a:t>
            </a:r>
            <a:r>
              <a:rPr lang="en-US" sz="1200" b="0" i="0" u="none" strike="noStrike" cap="none" dirty="0" err="1">
                <a:solidFill>
                  <a:schemeClr val="dk1"/>
                </a:solidFill>
                <a:effectLst/>
                <a:latin typeface="Calibri"/>
                <a:ea typeface="Calibri"/>
                <a:cs typeface="Calibri"/>
                <a:sym typeface="Calibri"/>
              </a:rPr>
              <a:t>ons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kyk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na</a:t>
            </a:r>
            <a:r>
              <a:rPr lang="en-US" sz="1200" b="0" i="0" u="none" strike="noStrike" cap="none" dirty="0">
                <a:solidFill>
                  <a:schemeClr val="dk1"/>
                </a:solidFill>
                <a:effectLst/>
                <a:latin typeface="Calibri"/>
                <a:ea typeface="Calibri"/>
                <a:cs typeface="Calibri"/>
                <a:sym typeface="Calibri"/>
              </a:rPr>
              <a:t> twee </a:t>
            </a:r>
            <a:r>
              <a:rPr lang="en-US" sz="1200" b="0" i="0" u="none" strike="noStrike" cap="none" dirty="0" err="1">
                <a:solidFill>
                  <a:schemeClr val="dk1"/>
                </a:solidFill>
                <a:effectLst/>
                <a:latin typeface="Calibri"/>
                <a:ea typeface="Calibri"/>
                <a:cs typeface="Calibri"/>
                <a:sym typeface="Calibri"/>
              </a:rPr>
              <a:t>briewe</a:t>
            </a:r>
            <a:r>
              <a:rPr lang="en-US" sz="1200" b="0" i="0" u="none" strike="noStrike" cap="none" dirty="0">
                <a:solidFill>
                  <a:schemeClr val="dk1"/>
                </a:solidFill>
                <a:effectLst/>
                <a:latin typeface="Calibri"/>
                <a:ea typeface="Calibri"/>
                <a:cs typeface="Calibri"/>
                <a:sym typeface="Calibri"/>
              </a:rPr>
              <a:t> op </a:t>
            </a:r>
            <a:r>
              <a:rPr lang="en-US" sz="1200" b="0" i="0" u="none" strike="noStrike" cap="none" dirty="0" err="1">
                <a:solidFill>
                  <a:schemeClr val="dk1"/>
                </a:solidFill>
                <a:effectLst/>
                <a:latin typeface="Calibri"/>
                <a:ea typeface="Calibri"/>
                <a:cs typeface="Calibri"/>
                <a:sym typeface="Calibri"/>
              </a:rPr>
              <a:t>Skyfie</a:t>
            </a:r>
            <a:r>
              <a:rPr lang="en-US" sz="1200" b="0" i="0" u="none" strike="noStrike" cap="none" dirty="0">
                <a:solidFill>
                  <a:schemeClr val="dk1"/>
                </a:solidFill>
                <a:effectLst/>
                <a:latin typeface="Calibri"/>
                <a:ea typeface="Calibri"/>
                <a:cs typeface="Calibri"/>
                <a:sym typeface="Calibri"/>
              </a:rPr>
              <a:t> 6. </a:t>
            </a:r>
            <a:r>
              <a:rPr lang="en-US" sz="1200" b="0" i="0" u="none" strike="noStrike" cap="none" dirty="0" err="1">
                <a:solidFill>
                  <a:schemeClr val="dk1"/>
                </a:solidFill>
                <a:effectLst/>
                <a:latin typeface="Calibri"/>
                <a:ea typeface="Calibri"/>
                <a:cs typeface="Calibri"/>
                <a:sym typeface="Calibri"/>
              </a:rPr>
              <a:t>Albei</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volg</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korrekte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briefformaat</a:t>
            </a:r>
            <a:r>
              <a:rPr lang="en-US" sz="1200" b="0" i="0" u="none" strike="noStrike" cap="none" dirty="0">
                <a:solidFill>
                  <a:schemeClr val="dk1"/>
                </a:solidFill>
                <a:effectLst/>
                <a:latin typeface="Calibri"/>
                <a:ea typeface="Calibri"/>
                <a:cs typeface="Calibri"/>
                <a:sym typeface="Calibri"/>
              </a:rPr>
              <a:t>, maar </a:t>
            </a:r>
            <a:r>
              <a:rPr lang="en-US" sz="1200" b="0" i="0" u="none" strike="noStrike" cap="none" dirty="0" err="1">
                <a:solidFill>
                  <a:schemeClr val="dk1"/>
                </a:solidFill>
                <a:effectLst/>
                <a:latin typeface="Calibri"/>
                <a:ea typeface="Calibri"/>
                <a:cs typeface="Calibri"/>
                <a:sym typeface="Calibri"/>
              </a:rPr>
              <a:t>hulle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inhoud</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verskil</a:t>
            </a:r>
            <a:r>
              <a:rPr lang="en-US" sz="1200" b="0" i="0" u="none" strike="noStrike" cap="none" dirty="0">
                <a:solidFill>
                  <a:schemeClr val="dk1"/>
                </a:solidFill>
                <a:effectLst/>
                <a:latin typeface="Calibri"/>
                <a:ea typeface="Calibri"/>
                <a:cs typeface="Calibri"/>
                <a:sym typeface="Calibri"/>
              </a:rPr>
              <a:t>.</a:t>
            </a:r>
          </a:p>
          <a:p>
            <a:pPr marL="457200">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6</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6421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err="1">
                <a:solidFill>
                  <a:srgbClr val="000000"/>
                </a:solidFill>
                <a:effectLst/>
                <a:latin typeface="Calibri" panose="020F0502020204030204" pitchFamily="34" charset="0"/>
                <a:ea typeface="Calibri" panose="020F0502020204030204" pitchFamily="34" charset="0"/>
              </a:rPr>
              <a:t>Skyfie</a:t>
            </a:r>
            <a:r>
              <a:rPr lang="en-ZA" sz="1200" b="1" dirty="0">
                <a:solidFill>
                  <a:srgbClr val="000000"/>
                </a:solidFill>
                <a:effectLst/>
                <a:latin typeface="Calibri" panose="020F0502020204030204" pitchFamily="34" charset="0"/>
                <a:ea typeface="Calibri" panose="020F0502020204030204" pitchFamily="34" charset="0"/>
              </a:rPr>
              <a:t> 7:</a:t>
            </a:r>
            <a:r>
              <a:rPr lang="en-ZA" sz="1200" dirty="0">
                <a:solidFill>
                  <a:srgbClr val="000000"/>
                </a:solidFill>
                <a:effectLst/>
                <a:latin typeface="Calibri" panose="020F0502020204030204" pitchFamily="34" charset="0"/>
                <a:ea typeface="Calibri" panose="020F0502020204030204" pitchFamily="34" charset="0"/>
              </a:rPr>
              <a:t> </a:t>
            </a:r>
            <a:r>
              <a:rPr lang="en-US" sz="1200" b="0" i="0" u="none" strike="noStrike" cap="none" dirty="0">
                <a:solidFill>
                  <a:schemeClr val="dk1"/>
                </a:solidFill>
                <a:effectLst/>
                <a:latin typeface="Calibri"/>
                <a:ea typeface="Calibri"/>
                <a:cs typeface="Calibri"/>
                <a:sym typeface="Calibri"/>
              </a:rPr>
              <a:t>Kom </a:t>
            </a:r>
            <a:r>
              <a:rPr lang="en-US" sz="1200" b="0" i="0" u="none" strike="noStrike" cap="none" dirty="0" err="1">
                <a:solidFill>
                  <a:schemeClr val="dk1"/>
                </a:solidFill>
                <a:effectLst/>
                <a:latin typeface="Calibri"/>
                <a:ea typeface="Calibri"/>
                <a:cs typeface="Calibri"/>
                <a:sym typeface="Calibri"/>
              </a:rPr>
              <a:t>ons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som</a:t>
            </a:r>
            <a:r>
              <a:rPr lang="en-US" sz="1200" b="0" i="0" u="none" strike="noStrike" cap="none" dirty="0">
                <a:solidFill>
                  <a:schemeClr val="dk1"/>
                </a:solidFill>
                <a:effectLst/>
                <a:latin typeface="Calibri"/>
                <a:ea typeface="Calibri"/>
                <a:cs typeface="Calibri"/>
                <a:sym typeface="Calibri"/>
              </a:rPr>
              <a:t> die </a:t>
            </a:r>
            <a:r>
              <a:rPr lang="en-US" sz="1200" b="1" i="0" u="none" strike="noStrike" cap="none" dirty="0" err="1">
                <a:solidFill>
                  <a:schemeClr val="dk1"/>
                </a:solidFill>
                <a:effectLst/>
                <a:latin typeface="Calibri"/>
                <a:ea typeface="Calibri"/>
                <a:cs typeface="Calibri"/>
                <a:sym typeface="Calibri"/>
              </a:rPr>
              <a:t>wenke</a:t>
            </a:r>
            <a:r>
              <a:rPr lang="en-US" sz="1200" b="1" i="0" u="none" strike="noStrike" cap="none" dirty="0">
                <a:solidFill>
                  <a:schemeClr val="dk1"/>
                </a:solidFill>
                <a:effectLst/>
                <a:latin typeface="Calibri"/>
                <a:ea typeface="Calibri"/>
                <a:cs typeface="Calibri"/>
                <a:sym typeface="Calibri"/>
              </a:rPr>
              <a:t> vir die </a:t>
            </a:r>
            <a:r>
              <a:rPr lang="en-US" sz="1200" b="1" i="0" u="none" strike="noStrike" cap="none" dirty="0" err="1">
                <a:solidFill>
                  <a:schemeClr val="dk1"/>
                </a:solidFill>
                <a:effectLst/>
                <a:latin typeface="Calibri"/>
                <a:ea typeface="Calibri"/>
                <a:cs typeface="Calibri"/>
                <a:sym typeface="Calibri"/>
              </a:rPr>
              <a:t>skryf</a:t>
            </a:r>
            <a:r>
              <a:rPr lang="en-US" sz="1200" b="1" i="0" u="none" strike="noStrike" cap="none" dirty="0">
                <a:solidFill>
                  <a:schemeClr val="dk1"/>
                </a:solidFill>
                <a:effectLst/>
                <a:latin typeface="Calibri"/>
                <a:ea typeface="Calibri"/>
                <a:cs typeface="Calibri"/>
                <a:sym typeface="Calibri"/>
              </a:rPr>
              <a:t> van ’n </a:t>
            </a:r>
            <a:r>
              <a:rPr lang="en-US" sz="1200" b="1" i="0" u="none" strike="noStrike" cap="none" dirty="0" err="1">
                <a:solidFill>
                  <a:schemeClr val="dk1"/>
                </a:solidFill>
                <a:effectLst/>
                <a:latin typeface="Calibri"/>
                <a:ea typeface="Calibri"/>
                <a:cs typeface="Calibri"/>
                <a:sym typeface="Calibri"/>
              </a:rPr>
              <a:t>aansoekbrief</a:t>
            </a: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op.</a:t>
            </a:r>
          </a:p>
          <a:p>
            <a:pPr marL="342900" lvl="0" indent="-342900">
              <a:buFont typeface="Symbol" panose="05050102010706020507" pitchFamily="18" charset="2"/>
              <a:buChar char=""/>
            </a:pPr>
            <a:r>
              <a:rPr lang="en-ZA" sz="1200" b="1" dirty="0">
                <a:solidFill>
                  <a:srgbClr val="EE0000"/>
                </a:solidFill>
                <a:effectLst/>
                <a:latin typeface="Calibri" panose="020F0502020204030204" pitchFamily="34" charset="0"/>
                <a:ea typeface="Calibri" panose="020F0502020204030204" pitchFamily="34" charset="0"/>
              </a:rPr>
              <a:t>Nota </a:t>
            </a:r>
            <a:r>
              <a:rPr lang="en-ZA" sz="1200" b="1" dirty="0" err="1">
                <a:solidFill>
                  <a:srgbClr val="EE0000"/>
                </a:solidFill>
                <a:effectLst/>
                <a:latin typeface="Calibri" panose="020F0502020204030204" pitchFamily="34" charset="0"/>
                <a:ea typeface="Calibri" panose="020F0502020204030204" pitchFamily="34" charset="0"/>
              </a:rPr>
              <a:t>aan</a:t>
            </a:r>
            <a:r>
              <a:rPr lang="en-ZA" sz="1200" b="1" dirty="0">
                <a:solidFill>
                  <a:srgbClr val="EE0000"/>
                </a:solidFill>
                <a:effectLst/>
                <a:latin typeface="Calibri" panose="020F0502020204030204" pitchFamily="34" charset="0"/>
                <a:ea typeface="Calibri" panose="020F0502020204030204" pitchFamily="34" charset="0"/>
              </a:rPr>
              <a:t> </a:t>
            </a:r>
            <a:r>
              <a:rPr lang="en-ZA" sz="1200" b="1" dirty="0" err="1">
                <a:solidFill>
                  <a:srgbClr val="EE0000"/>
                </a:solidFill>
                <a:effectLst/>
                <a:latin typeface="Calibri" panose="020F0502020204030204" pitchFamily="34" charset="0"/>
                <a:ea typeface="Calibri" panose="020F0502020204030204" pitchFamily="34" charset="0"/>
              </a:rPr>
              <a:t>onderwyser</a:t>
            </a:r>
            <a:r>
              <a:rPr lang="en-ZA" sz="1200" b="1" dirty="0">
                <a:solidFill>
                  <a:srgbClr val="EE0000"/>
                </a:solidFill>
                <a:effectLst/>
                <a:latin typeface="Calibri" panose="020F0502020204030204" pitchFamily="34" charset="0"/>
                <a:ea typeface="Calibri" panose="020F0502020204030204" pitchFamily="34" charset="0"/>
              </a:rPr>
              <a:t>:</a:t>
            </a:r>
            <a:r>
              <a:rPr lang="en-ZA" sz="1200" dirty="0">
                <a:solidFill>
                  <a:srgbClr val="EE0000"/>
                </a:solidFill>
                <a:effectLst/>
                <a:latin typeface="Calibri" panose="020F0502020204030204" pitchFamily="34" charset="0"/>
                <a:ea typeface="Calibri" panose="020F0502020204030204" pitchFamily="34" charset="0"/>
              </a:rPr>
              <a:t> </a:t>
            </a:r>
            <a:r>
              <a:rPr lang="en-US" sz="1200" b="0" i="0" u="none" strike="noStrike" cap="none" dirty="0" err="1">
                <a:solidFill>
                  <a:schemeClr val="dk1"/>
                </a:solidFill>
                <a:effectLst/>
                <a:latin typeface="Calibri"/>
                <a:ea typeface="Calibri"/>
                <a:cs typeface="Calibri"/>
                <a:sym typeface="Calibri"/>
              </a:rPr>
              <a:t>Leerders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moet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deeglike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notas</a:t>
            </a:r>
            <a:r>
              <a:rPr lang="en-US" sz="1200" b="0" i="0" u="none" strike="noStrike" cap="none" dirty="0">
                <a:solidFill>
                  <a:schemeClr val="dk1"/>
                </a:solidFill>
                <a:effectLst/>
                <a:latin typeface="Calibri"/>
                <a:ea typeface="Calibri"/>
                <a:cs typeface="Calibri"/>
                <a:sym typeface="Calibri"/>
              </a:rPr>
              <a:t> van die </a:t>
            </a:r>
            <a:r>
              <a:rPr lang="en-US" sz="1200" b="0" i="0" u="none" strike="noStrike" cap="none" dirty="0" err="1">
                <a:solidFill>
                  <a:schemeClr val="dk1"/>
                </a:solidFill>
                <a:effectLst/>
                <a:latin typeface="Calibri"/>
                <a:ea typeface="Calibri"/>
                <a:cs typeface="Calibri"/>
                <a:sym typeface="Calibri"/>
              </a:rPr>
              <a:t>volgende</a:t>
            </a:r>
            <a:r>
              <a:rPr lang="en-US" sz="1200" b="0" i="0" u="none" strike="noStrike" cap="none" dirty="0">
                <a:solidFill>
                  <a:schemeClr val="dk1"/>
                </a:solidFill>
                <a:effectLst/>
                <a:latin typeface="Calibri"/>
                <a:ea typeface="Calibri"/>
                <a:cs typeface="Calibri"/>
                <a:sym typeface="Calibri"/>
              </a:rPr>
              <a:t> neem, </a:t>
            </a:r>
            <a:r>
              <a:rPr lang="en-US" sz="1200" b="0" i="0" u="none" strike="noStrike" cap="none" dirty="0" err="1">
                <a:solidFill>
                  <a:schemeClr val="dk1"/>
                </a:solidFill>
                <a:effectLst/>
                <a:latin typeface="Calibri"/>
                <a:ea typeface="Calibri"/>
                <a:cs typeface="Calibri"/>
                <a:sym typeface="Calibri"/>
              </a:rPr>
              <a:t>aangesien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hulle</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inligting</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sal</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nodig</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hê</a:t>
            </a:r>
            <a:r>
              <a:rPr lang="en-US" sz="1200" b="0" i="0" u="none" strike="noStrike" cap="none" dirty="0">
                <a:solidFill>
                  <a:schemeClr val="dk1"/>
                </a:solidFill>
                <a:effectLst/>
                <a:latin typeface="Calibri"/>
                <a:ea typeface="Calibri"/>
                <a:cs typeface="Calibri"/>
                <a:sym typeface="Calibri"/>
              </a:rPr>
              <a:t> om ’n </a:t>
            </a:r>
            <a:r>
              <a:rPr lang="en-US" sz="1200" b="0" i="0" u="none" strike="noStrike" cap="none" dirty="0" err="1">
                <a:solidFill>
                  <a:schemeClr val="dk1"/>
                </a:solidFill>
                <a:effectLst/>
                <a:latin typeface="Calibri"/>
                <a:ea typeface="Calibri"/>
                <a:cs typeface="Calibri"/>
                <a:sym typeface="Calibri"/>
              </a:rPr>
              <a:t>huiswerkaktiwiteit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voltooi</a:t>
            </a:r>
            <a:r>
              <a:rPr lang="en-US" sz="1200" b="0" i="0" u="none" strike="noStrike" cap="none" dirty="0">
                <a:solidFill>
                  <a:schemeClr val="dk1"/>
                </a:solidFill>
                <a:effectLst/>
                <a:latin typeface="Calibri"/>
                <a:ea typeface="Calibri"/>
                <a:cs typeface="Calibri"/>
                <a:sym typeface="Calibri"/>
              </a:rPr>
              <a:t>.</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Courier New" panose="02070309020205020404" pitchFamily="49" charset="0"/>
              <a:buChar char="-"/>
            </a:pPr>
            <a:r>
              <a:rPr lang="af-ZA" sz="1200" b="1" i="1" u="none" strike="noStrike" cap="none" dirty="0">
                <a:solidFill>
                  <a:schemeClr val="dk1"/>
                </a:solidFill>
                <a:effectLst/>
                <a:latin typeface="Calibri"/>
                <a:ea typeface="Calibri"/>
                <a:cs typeface="Calibri"/>
                <a:sym typeface="Calibri"/>
              </a:rPr>
              <a:t>Tik jou brief netjies </a:t>
            </a:r>
            <a:r>
              <a:rPr lang="af-ZA" sz="1200" b="0" i="0" u="none" strike="noStrike" cap="none" dirty="0">
                <a:solidFill>
                  <a:schemeClr val="dk1"/>
                </a:solidFill>
                <a:effectLst/>
                <a:latin typeface="Calibri"/>
                <a:ea typeface="Calibri"/>
                <a:cs typeface="Calibri"/>
                <a:sym typeface="Calibri"/>
              </a:rPr>
              <a:t>op ’n rekenaar om ’n professionele indruk te skep.</a:t>
            </a:r>
            <a:endParaRPr lang="en-US" sz="1200" b="0" i="0" u="none" strike="noStrike" cap="none" dirty="0">
              <a:solidFill>
                <a:schemeClr val="dk1"/>
              </a:solidFill>
              <a:effectLst/>
              <a:latin typeface="Calibri"/>
              <a:ea typeface="Calibri"/>
              <a:cs typeface="Calibri"/>
              <a:sym typeface="Calibri"/>
            </a:endParaRPr>
          </a:p>
          <a:p>
            <a:pPr marL="342900" lvl="0" indent="-342900">
              <a:buFont typeface="Courier New" panose="02070309020205020404" pitchFamily="49" charset="0"/>
              <a:buChar char="-"/>
            </a:pPr>
            <a:r>
              <a:rPr lang="af-ZA" sz="1200" b="1" i="1" u="none" strike="noStrike" cap="none" dirty="0">
                <a:solidFill>
                  <a:schemeClr val="dk1"/>
                </a:solidFill>
                <a:effectLst/>
                <a:latin typeface="Calibri"/>
                <a:ea typeface="Calibri"/>
                <a:cs typeface="Calibri"/>
                <a:sym typeface="Calibri"/>
              </a:rPr>
              <a:t>Gebruik die korrekte formele briefformaat, </a:t>
            </a:r>
            <a:r>
              <a:rPr lang="af-ZA" sz="1200" b="0" i="0" u="none" strike="noStrike" cap="none" dirty="0">
                <a:solidFill>
                  <a:schemeClr val="dk1"/>
                </a:solidFill>
                <a:effectLst/>
                <a:latin typeface="Calibri"/>
                <a:ea typeface="Calibri"/>
                <a:cs typeface="Calibri"/>
                <a:sym typeface="Calibri"/>
              </a:rPr>
              <a:t>insluitend jou adres, die datum en die werkgewer se besonderhede.</a:t>
            </a:r>
            <a:endParaRPr lang="en-US" sz="1200" b="0" i="0" u="none" strike="noStrike" cap="none" dirty="0">
              <a:solidFill>
                <a:schemeClr val="dk1"/>
              </a:solidFill>
              <a:effectLst/>
              <a:latin typeface="Calibri"/>
              <a:ea typeface="Calibri"/>
              <a:cs typeface="Calibri"/>
              <a:sym typeface="Calibri"/>
            </a:endParaRPr>
          </a:p>
          <a:p>
            <a:pPr marL="342900" lvl="0" indent="-342900">
              <a:buFont typeface="Courier New" panose="02070309020205020404" pitchFamily="49" charset="0"/>
              <a:buChar char="-"/>
            </a:pPr>
            <a:r>
              <a:rPr lang="af-ZA" sz="1200" b="1" i="1" u="none" strike="noStrike" cap="none" dirty="0">
                <a:solidFill>
                  <a:schemeClr val="dk1"/>
                </a:solidFill>
                <a:effectLst/>
                <a:latin typeface="Calibri"/>
                <a:ea typeface="Calibri"/>
                <a:cs typeface="Calibri"/>
                <a:sym typeface="Calibri"/>
              </a:rPr>
              <a:t>Meld duidelik vir watter pos jy aansoek doen </a:t>
            </a:r>
            <a:r>
              <a:rPr lang="af-ZA" sz="1200" b="0" i="0" u="none" strike="noStrike" cap="none" dirty="0">
                <a:solidFill>
                  <a:schemeClr val="dk1"/>
                </a:solidFill>
                <a:effectLst/>
                <a:latin typeface="Calibri"/>
                <a:ea typeface="Calibri"/>
                <a:cs typeface="Calibri"/>
                <a:sym typeface="Calibri"/>
              </a:rPr>
              <a:t>en waar jy die advertensie gesien het.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Courier New" panose="02070309020205020404" pitchFamily="49" charset="0"/>
              <a:buChar char="-"/>
            </a:pPr>
            <a:r>
              <a:rPr lang="af-ZA" sz="1200" b="1" i="1" u="none" strike="noStrike" cap="none" dirty="0">
                <a:solidFill>
                  <a:schemeClr val="dk1"/>
                </a:solidFill>
                <a:effectLst/>
                <a:latin typeface="Calibri"/>
                <a:ea typeface="Calibri"/>
                <a:cs typeface="Calibri"/>
                <a:sym typeface="Calibri"/>
              </a:rPr>
              <a:t>Beklemtoon jou relevante vaardighede en waardes, </a:t>
            </a:r>
            <a:r>
              <a:rPr lang="af-ZA" sz="1200" b="0" i="0" u="none" strike="noStrike" cap="none" dirty="0">
                <a:solidFill>
                  <a:schemeClr val="dk1"/>
                </a:solidFill>
                <a:effectLst/>
                <a:latin typeface="Calibri"/>
                <a:ea typeface="Calibri"/>
                <a:cs typeface="Calibri"/>
                <a:sym typeface="Calibri"/>
              </a:rPr>
              <a:t>en verduidelik hoe dit tot die maatskappy se voordeel aangewend kan word.</a:t>
            </a:r>
            <a:endParaRPr lang="en-US" sz="1200" b="0" i="0" u="none" strike="noStrike" cap="none" dirty="0">
              <a:solidFill>
                <a:schemeClr val="dk1"/>
              </a:solidFill>
              <a:effectLst/>
              <a:latin typeface="Calibri"/>
              <a:ea typeface="Calibri"/>
              <a:cs typeface="Calibri"/>
              <a:sym typeface="Calibri"/>
            </a:endParaRPr>
          </a:p>
          <a:p>
            <a:pPr marL="342900" lvl="0" indent="-342900">
              <a:buFont typeface="Courier New" panose="02070309020205020404" pitchFamily="49" charset="0"/>
              <a:buChar char="-"/>
            </a:pPr>
            <a:r>
              <a:rPr lang="af-ZA" sz="1200" b="1" i="1" u="none" strike="noStrike" cap="none" dirty="0">
                <a:solidFill>
                  <a:schemeClr val="dk1"/>
                </a:solidFill>
                <a:effectLst/>
                <a:latin typeface="Calibri"/>
                <a:ea typeface="Calibri"/>
                <a:cs typeface="Calibri"/>
                <a:sym typeface="Calibri"/>
              </a:rPr>
              <a:t>Sluit relevante werkservaring in, </a:t>
            </a:r>
            <a:r>
              <a:rPr lang="af-ZA" sz="1200" b="0" i="0" u="none" strike="noStrike" cap="none" dirty="0">
                <a:solidFill>
                  <a:schemeClr val="dk1"/>
                </a:solidFill>
                <a:effectLst/>
                <a:latin typeface="Calibri"/>
                <a:ea typeface="Calibri"/>
                <a:cs typeface="Calibri"/>
                <a:sym typeface="Calibri"/>
              </a:rPr>
              <a:t>selfs al is dit informeel, en verduidelik kortliks wat jy daaruit geleer het.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Courier New" panose="02070309020205020404" pitchFamily="49" charset="0"/>
              <a:buChar char="-"/>
            </a:pPr>
            <a:r>
              <a:rPr lang="af-ZA" sz="1200" b="1" i="1" u="none" strike="noStrike" cap="none" dirty="0">
                <a:solidFill>
                  <a:schemeClr val="dk1"/>
                </a:solidFill>
                <a:effectLst/>
                <a:latin typeface="Calibri"/>
                <a:ea typeface="Calibri"/>
                <a:cs typeface="Calibri"/>
                <a:sym typeface="Calibri"/>
              </a:rPr>
              <a:t>Noem dat jou CV aangeheg is. </a:t>
            </a:r>
            <a:r>
              <a:rPr lang="af-ZA" sz="1200" b="0" i="0" u="none" strike="noStrike" cap="none" dirty="0">
                <a:solidFill>
                  <a:schemeClr val="dk1"/>
                </a:solidFill>
                <a:effectLst/>
                <a:latin typeface="Calibri"/>
                <a:ea typeface="Calibri"/>
                <a:cs typeface="Calibri"/>
                <a:sym typeface="Calibri"/>
              </a:rPr>
              <a:t>Die brief moet jou bekendstel en nie bloot jou CV herhaal nie.</a:t>
            </a:r>
            <a:endParaRPr lang="en-US" sz="1200" b="0" i="0" u="none" strike="noStrike" cap="none" dirty="0">
              <a:solidFill>
                <a:schemeClr val="dk1"/>
              </a:solidFill>
              <a:effectLst/>
              <a:latin typeface="Calibri"/>
              <a:ea typeface="Calibri"/>
              <a:cs typeface="Calibri"/>
              <a:sym typeface="Calibri"/>
            </a:endParaRPr>
          </a:p>
          <a:p>
            <a:pPr marL="342900" lvl="0" indent="-342900">
              <a:buFont typeface="Courier New" panose="02070309020205020404" pitchFamily="49" charset="0"/>
              <a:buChar char="-"/>
            </a:pPr>
            <a:r>
              <a:rPr lang="af-ZA" sz="1200" b="1" i="1" u="none" strike="noStrike" cap="none" dirty="0">
                <a:solidFill>
                  <a:schemeClr val="dk1"/>
                </a:solidFill>
                <a:effectLst/>
                <a:latin typeface="Calibri"/>
                <a:ea typeface="Calibri"/>
                <a:cs typeface="Calibri"/>
                <a:sym typeface="Calibri"/>
              </a:rPr>
              <a:t>Rig die brief aan die korrekte persoon </a:t>
            </a:r>
            <a:r>
              <a:rPr lang="af-ZA" sz="1200" b="0" i="0" u="none" strike="noStrike" cap="none" dirty="0">
                <a:solidFill>
                  <a:schemeClr val="dk1"/>
                </a:solidFill>
                <a:effectLst/>
                <a:latin typeface="Calibri"/>
                <a:ea typeface="Calibri"/>
                <a:cs typeface="Calibri"/>
                <a:sym typeface="Calibri"/>
              </a:rPr>
              <a:t>wat in die advertensie genoem word.</a:t>
            </a:r>
            <a:endParaRPr lang="en-US" sz="1200" b="0" i="0" u="none" strike="noStrike" cap="none" dirty="0">
              <a:solidFill>
                <a:schemeClr val="dk1"/>
              </a:solidFill>
              <a:effectLst/>
              <a:latin typeface="Calibri"/>
              <a:ea typeface="Calibri"/>
              <a:cs typeface="Calibri"/>
              <a:sym typeface="Calibri"/>
            </a:endParaRPr>
          </a:p>
          <a:p>
            <a:pPr marL="342900" lvl="0" indent="-342900">
              <a:buFont typeface="Courier New" panose="02070309020205020404" pitchFamily="49" charset="0"/>
              <a:buChar char="-"/>
            </a:pPr>
            <a:r>
              <a:rPr lang="af-ZA" sz="1200" b="1" i="1" u="none" strike="noStrike" cap="none" dirty="0">
                <a:solidFill>
                  <a:schemeClr val="dk1"/>
                </a:solidFill>
                <a:effectLst/>
                <a:latin typeface="Calibri"/>
                <a:ea typeface="Calibri"/>
                <a:cs typeface="Calibri"/>
                <a:sym typeface="Calibri"/>
              </a:rPr>
              <a:t>Hou jou inhoud relevant </a:t>
            </a:r>
            <a:r>
              <a:rPr lang="af-ZA" sz="1200" b="0" i="0" u="none" strike="noStrike" cap="none" dirty="0">
                <a:solidFill>
                  <a:schemeClr val="dk1"/>
                </a:solidFill>
                <a:effectLst/>
                <a:latin typeface="Calibri"/>
                <a:ea typeface="Calibri"/>
                <a:cs typeface="Calibri"/>
                <a:sym typeface="Calibri"/>
              </a:rPr>
              <a:t>deur te fokus op vaardighede en eienskappe wat by die posvereistes pas.</a:t>
            </a:r>
            <a:endParaRPr lang="en-US" sz="1200" b="0" i="0" u="none" strike="noStrike" cap="none" dirty="0">
              <a:solidFill>
                <a:schemeClr val="dk1"/>
              </a:solidFill>
              <a:effectLst/>
              <a:latin typeface="Calibri"/>
              <a:ea typeface="Calibri"/>
              <a:cs typeface="Calibri"/>
              <a:sym typeface="Calibri"/>
            </a:endParaRPr>
          </a:p>
          <a:p>
            <a:pPr marL="342900" lvl="0" indent="-342900">
              <a:buFont typeface="Courier New" panose="02070309020205020404" pitchFamily="49" charset="0"/>
              <a:buChar char="-"/>
            </a:pPr>
            <a:r>
              <a:rPr lang="af-ZA" sz="1200" b="1" i="1" u="none" strike="noStrike" cap="none" dirty="0">
                <a:solidFill>
                  <a:schemeClr val="dk1"/>
                </a:solidFill>
                <a:effectLst/>
                <a:latin typeface="Calibri"/>
                <a:ea typeface="Calibri"/>
                <a:cs typeface="Calibri"/>
                <a:sym typeface="Calibri"/>
              </a:rPr>
              <a:t>Ondersteun jou stellings met voorbeelde, </a:t>
            </a:r>
            <a:r>
              <a:rPr lang="af-ZA" sz="1200" b="0" i="0" u="none" strike="noStrike" cap="none" dirty="0">
                <a:solidFill>
                  <a:schemeClr val="dk1"/>
                </a:solidFill>
                <a:effectLst/>
                <a:latin typeface="Calibri"/>
                <a:ea typeface="Calibri"/>
                <a:cs typeface="Calibri"/>
                <a:sym typeface="Calibri"/>
              </a:rPr>
              <a:t>deur prestasies of verantwoordelikhede te meld.</a:t>
            </a:r>
            <a:endParaRPr lang="en-US" sz="1200" b="0" i="0" u="none" strike="noStrike" cap="none" dirty="0">
              <a:solidFill>
                <a:schemeClr val="dk1"/>
              </a:solidFill>
              <a:effectLst/>
              <a:latin typeface="Calibri"/>
              <a:ea typeface="Calibri"/>
              <a:cs typeface="Calibri"/>
              <a:sym typeface="Calibri"/>
            </a:endParaRPr>
          </a:p>
          <a:p>
            <a:pPr marL="342900" lvl="0" indent="-342900">
              <a:buFont typeface="Courier New" panose="02070309020205020404" pitchFamily="49" charset="0"/>
              <a:buChar char="-"/>
            </a:pPr>
            <a:r>
              <a:rPr lang="af-ZA" sz="1200" b="1" i="1" u="none" strike="noStrike" cap="none" dirty="0">
                <a:solidFill>
                  <a:schemeClr val="dk1"/>
                </a:solidFill>
                <a:effectLst/>
                <a:latin typeface="Calibri"/>
                <a:ea typeface="Calibri"/>
                <a:cs typeface="Calibri"/>
                <a:sym typeface="Calibri"/>
              </a:rPr>
              <a:t>Gebruik formele taal en ’n gepaste toon</a:t>
            </a:r>
            <a:r>
              <a:rPr lang="af-ZA" sz="1200" b="0" i="1" u="none" strike="noStrike" cap="none" dirty="0">
                <a:solidFill>
                  <a:schemeClr val="dk1"/>
                </a:solidFill>
                <a:effectLst/>
                <a:latin typeface="Calibri"/>
                <a:ea typeface="Calibri"/>
                <a:cs typeface="Calibri"/>
                <a:sym typeface="Calibri"/>
              </a:rPr>
              <a:t>. </a:t>
            </a:r>
            <a:r>
              <a:rPr lang="af-ZA" sz="1200" b="0" i="0" u="none" strike="noStrike" cap="none" dirty="0">
                <a:solidFill>
                  <a:schemeClr val="dk1"/>
                </a:solidFill>
                <a:effectLst/>
                <a:latin typeface="Calibri"/>
                <a:ea typeface="Calibri"/>
                <a:cs typeface="Calibri"/>
                <a:sym typeface="Calibri"/>
              </a:rPr>
              <a:t>Vermy sleng, grappies of ‘n informele woordeskat</a:t>
            </a:r>
            <a:endParaRPr lang="en-US" sz="1200" b="0" i="0" u="none" strike="noStrike" cap="none" dirty="0">
              <a:solidFill>
                <a:schemeClr val="dk1"/>
              </a:solidFill>
              <a:effectLst/>
              <a:latin typeface="Calibri"/>
              <a:ea typeface="Calibri"/>
              <a:cs typeface="Calibri"/>
              <a:sym typeface="Calibri"/>
            </a:endParaRPr>
          </a:p>
          <a:p>
            <a:pPr marL="342900" lvl="0" indent="-342900">
              <a:buFont typeface="Symbol" panose="05050102010706020507" pitchFamily="18" charset="2"/>
              <a:buChar char=""/>
            </a:pPr>
            <a:r>
              <a:rPr lang="en-ZA" sz="1200" b="1" dirty="0">
                <a:solidFill>
                  <a:srgbClr val="EE0000"/>
                </a:solidFill>
                <a:effectLst/>
                <a:latin typeface="Calibri" panose="020F0502020204030204" pitchFamily="34" charset="0"/>
                <a:ea typeface="Calibri" panose="020F0502020204030204" pitchFamily="34" charset="0"/>
              </a:rPr>
              <a:t>Nota </a:t>
            </a:r>
            <a:r>
              <a:rPr lang="en-ZA" sz="1200" b="1" dirty="0" err="1">
                <a:solidFill>
                  <a:srgbClr val="EE0000"/>
                </a:solidFill>
                <a:effectLst/>
                <a:latin typeface="Calibri" panose="020F0502020204030204" pitchFamily="34" charset="0"/>
                <a:ea typeface="Calibri" panose="020F0502020204030204" pitchFamily="34" charset="0"/>
              </a:rPr>
              <a:t>aan</a:t>
            </a:r>
            <a:r>
              <a:rPr lang="en-ZA" sz="1200" b="1" dirty="0">
                <a:solidFill>
                  <a:srgbClr val="EE0000"/>
                </a:solidFill>
                <a:effectLst/>
                <a:latin typeface="Calibri" panose="020F0502020204030204" pitchFamily="34" charset="0"/>
                <a:ea typeface="Calibri" panose="020F0502020204030204" pitchFamily="34" charset="0"/>
              </a:rPr>
              <a:t> </a:t>
            </a:r>
            <a:r>
              <a:rPr lang="en-ZA" sz="1200" b="1" dirty="0" err="1">
                <a:solidFill>
                  <a:srgbClr val="EE0000"/>
                </a:solidFill>
                <a:effectLst/>
                <a:latin typeface="Calibri" panose="020F0502020204030204" pitchFamily="34" charset="0"/>
                <a:ea typeface="Calibri" panose="020F0502020204030204" pitchFamily="34" charset="0"/>
              </a:rPr>
              <a:t>onderwyser</a:t>
            </a:r>
            <a:r>
              <a:rPr lang="en-ZA" sz="1200" b="1" dirty="0">
                <a:solidFill>
                  <a:srgbClr val="EE0000"/>
                </a:solidFill>
                <a:effectLst/>
                <a:latin typeface="Calibri" panose="020F0502020204030204" pitchFamily="34" charset="0"/>
                <a:ea typeface="Calibri" panose="020F0502020204030204" pitchFamily="34" charset="0"/>
              </a:rPr>
              <a:t>:</a:t>
            </a:r>
            <a:r>
              <a:rPr lang="en-ZA" sz="1200" dirty="0">
                <a:solidFill>
                  <a:srgbClr val="EE0000"/>
                </a:solidFill>
                <a:effectLst/>
                <a:latin typeface="Calibri" panose="020F0502020204030204" pitchFamily="34" charset="0"/>
                <a:ea typeface="Calibri" panose="020F0502020204030204" pitchFamily="34" charset="0"/>
              </a:rPr>
              <a:t> </a:t>
            </a:r>
            <a:r>
              <a:rPr lang="en-US" sz="1200" b="0" i="0" u="none" strike="noStrike" cap="none" dirty="0">
                <a:solidFill>
                  <a:schemeClr val="dk1"/>
                </a:solidFill>
                <a:effectLst/>
                <a:latin typeface="Calibri"/>
                <a:ea typeface="Calibri"/>
                <a:cs typeface="Calibri"/>
                <a:sym typeface="Calibri"/>
              </a:rPr>
              <a:t>Gee </a:t>
            </a:r>
            <a:r>
              <a:rPr lang="en-US" sz="1200" b="1" i="1" u="none" strike="noStrike" cap="none" dirty="0" err="1">
                <a:solidFill>
                  <a:schemeClr val="dk1"/>
                </a:solidFill>
                <a:effectLst/>
                <a:latin typeface="Calibri"/>
                <a:ea typeface="Calibri"/>
                <a:cs typeface="Calibri"/>
                <a:sym typeface="Calibri"/>
              </a:rPr>
              <a:t>Aktiwiteit</a:t>
            </a:r>
            <a:r>
              <a:rPr lang="en-US" sz="1200" b="1" i="1" u="none" strike="noStrike" cap="none" dirty="0">
                <a:solidFill>
                  <a:schemeClr val="dk1"/>
                </a:solidFill>
                <a:effectLst/>
                <a:latin typeface="Calibri"/>
                <a:ea typeface="Calibri"/>
                <a:cs typeface="Calibri"/>
                <a:sym typeface="Calibri"/>
              </a:rPr>
              <a:t> 3 </a:t>
            </a:r>
            <a:r>
              <a:rPr lang="en-US" sz="1200" b="0" i="1" u="none" strike="noStrike" cap="none" dirty="0">
                <a:solidFill>
                  <a:schemeClr val="dk1"/>
                </a:solidFill>
                <a:effectLst/>
                <a:latin typeface="Calibri"/>
                <a:ea typeface="Calibri"/>
                <a:cs typeface="Calibri"/>
                <a:sym typeface="Calibri"/>
              </a:rPr>
              <a:t>(</a:t>
            </a:r>
            <a:r>
              <a:rPr lang="en-US" sz="1200" b="1" i="1" u="sng" strike="noStrike" cap="none" dirty="0">
                <a:solidFill>
                  <a:schemeClr val="dk1"/>
                </a:solidFill>
                <a:effectLst/>
                <a:latin typeface="Calibri"/>
                <a:ea typeface="Calibri"/>
                <a:cs typeface="Calibri"/>
                <a:sym typeface="Calibri"/>
              </a:rPr>
              <a:t>Les 1 – </a:t>
            </a:r>
            <a:r>
              <a:rPr lang="en-US" sz="1200" b="1" i="1" u="sng" strike="noStrike" cap="none" dirty="0" err="1">
                <a:solidFill>
                  <a:schemeClr val="dk1"/>
                </a:solidFill>
                <a:effectLst/>
                <a:latin typeface="Calibri"/>
                <a:ea typeface="Calibri"/>
                <a:cs typeface="Calibri"/>
                <a:sym typeface="Calibri"/>
              </a:rPr>
              <a:t>Werkkaart</a:t>
            </a:r>
            <a:r>
              <a:rPr lang="en-US" sz="1200" b="0" i="1"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as </a:t>
            </a:r>
            <a:r>
              <a:rPr lang="en-US" sz="1200" b="0" i="0" u="none" strike="noStrike" cap="none" dirty="0" err="1">
                <a:solidFill>
                  <a:schemeClr val="dk1"/>
                </a:solidFill>
                <a:effectLst/>
                <a:latin typeface="Calibri"/>
                <a:ea typeface="Calibri"/>
                <a:cs typeface="Calibri"/>
                <a:sym typeface="Calibri"/>
              </a:rPr>
              <a:t>huiswerk</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Leerders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moet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dit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voltooi</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na</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volgende</a:t>
            </a:r>
            <a:r>
              <a:rPr lang="en-US" sz="1200" b="0" i="0" u="none" strike="noStrike" cap="none" dirty="0">
                <a:solidFill>
                  <a:schemeClr val="dk1"/>
                </a:solidFill>
                <a:effectLst/>
                <a:latin typeface="Calibri"/>
                <a:ea typeface="Calibri"/>
                <a:cs typeface="Calibri"/>
                <a:sym typeface="Calibri"/>
              </a:rPr>
              <a:t> les </a:t>
            </a:r>
            <a:r>
              <a:rPr lang="en-US" sz="1200" b="0" i="0" u="none" strike="noStrike" cap="none" dirty="0" err="1">
                <a:solidFill>
                  <a:schemeClr val="dk1"/>
                </a:solidFill>
                <a:effectLst/>
                <a:latin typeface="Calibri"/>
                <a:ea typeface="Calibri"/>
                <a:cs typeface="Calibri"/>
                <a:sym typeface="Calibri"/>
              </a:rPr>
              <a:t>saambring</a:t>
            </a:r>
            <a:r>
              <a:rPr lang="en-US" sz="1200" b="0" i="0" u="none" strike="noStrike" cap="none" dirty="0">
                <a:solidFill>
                  <a:schemeClr val="dk1"/>
                </a:solidFill>
                <a:effectLst/>
                <a:latin typeface="Calibri"/>
                <a:ea typeface="Calibri"/>
                <a:cs typeface="Calibri"/>
                <a:sym typeface="Calibri"/>
              </a:rPr>
              <a:t>.</a:t>
            </a:r>
            <a:endParaRPr lang="af-ZA"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7</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751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ZA" sz="1200" b="1" dirty="0" err="1">
                <a:solidFill>
                  <a:srgbClr val="000000"/>
                </a:solidFill>
                <a:effectLst/>
                <a:latin typeface="Calibri" panose="020F0502020204030204" pitchFamily="34" charset="0"/>
                <a:ea typeface="Calibri" panose="020F0502020204030204" pitchFamily="34" charset="0"/>
              </a:rPr>
              <a:t>Skyfie</a:t>
            </a:r>
            <a:r>
              <a:rPr lang="en-ZA" sz="1200" b="1" dirty="0">
                <a:solidFill>
                  <a:srgbClr val="000000"/>
                </a:solidFill>
                <a:effectLst/>
                <a:latin typeface="Calibri" panose="020F0502020204030204" pitchFamily="34" charset="0"/>
                <a:ea typeface="Calibri" panose="020F0502020204030204" pitchFamily="34" charset="0"/>
              </a:rPr>
              <a:t> 8 </a:t>
            </a:r>
            <a:r>
              <a:rPr lang="en-US" sz="1200" b="1" i="0" u="none" strike="noStrike" cap="none" dirty="0">
                <a:solidFill>
                  <a:schemeClr val="dk1"/>
                </a:solidFill>
                <a:effectLst/>
                <a:latin typeface="Calibri"/>
                <a:ea typeface="Calibri"/>
                <a:cs typeface="Calibri"/>
                <a:sym typeface="Calibri"/>
              </a:rPr>
              <a:t>(</a:t>
            </a:r>
            <a:r>
              <a:rPr lang="en-US" sz="1200" b="1" i="0" u="none" strike="noStrike" cap="none" dirty="0" err="1">
                <a:solidFill>
                  <a:schemeClr val="dk1"/>
                </a:solidFill>
                <a:effectLst/>
                <a:latin typeface="Calibri"/>
                <a:ea typeface="Calibri"/>
                <a:cs typeface="Calibri"/>
                <a:sym typeface="Calibri"/>
              </a:rPr>
              <a:t>Voltooiing</a:t>
            </a:r>
            <a:r>
              <a:rPr lang="en-US" sz="1200" b="1" i="0" u="none" strike="noStrike" cap="none" dirty="0">
                <a:solidFill>
                  <a:schemeClr val="dk1"/>
                </a:solidFill>
                <a:effectLst/>
                <a:latin typeface="Calibri"/>
                <a:ea typeface="Calibri"/>
                <a:cs typeface="Calibri"/>
                <a:sym typeface="Calibri"/>
              </a:rPr>
              <a:t> van </a:t>
            </a:r>
            <a:r>
              <a:rPr lang="en-US" sz="1200" b="1" i="0" u="none" strike="noStrike" cap="none" dirty="0" err="1">
                <a:solidFill>
                  <a:schemeClr val="dk1"/>
                </a:solidFill>
                <a:effectLst/>
                <a:latin typeface="Calibri"/>
                <a:ea typeface="Calibri"/>
                <a:cs typeface="Calibri"/>
                <a:sym typeface="Calibri"/>
              </a:rPr>
              <a:t>aansoekvorms</a:t>
            </a:r>
            <a:r>
              <a:rPr lang="en-US" sz="1200" b="1" i="0" u="none" strike="noStrike" cap="none" dirty="0">
                <a:solidFill>
                  <a:schemeClr val="dk1"/>
                </a:solidFill>
                <a:effectLst/>
                <a:latin typeface="Calibri"/>
                <a:ea typeface="Calibri"/>
                <a:cs typeface="Calibri"/>
                <a:sym typeface="Calibri"/>
              </a:rPr>
              <a:t> – </a:t>
            </a:r>
            <a:r>
              <a:rPr lang="en-US" sz="1200" b="1" i="0" u="none" strike="noStrike" cap="none" dirty="0" err="1">
                <a:solidFill>
                  <a:schemeClr val="dk1"/>
                </a:solidFill>
                <a:effectLst/>
                <a:latin typeface="Calibri"/>
                <a:ea typeface="Calibri"/>
                <a:cs typeface="Calibri"/>
                <a:sym typeface="Calibri"/>
              </a:rPr>
              <a:t>hardekopieë</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en</a:t>
            </a:r>
            <a:r>
              <a:rPr lang="en-US" sz="1200" b="1" i="0" u="none" strike="noStrike" cap="none" dirty="0">
                <a:solidFill>
                  <a:schemeClr val="dk1"/>
                </a:solidFill>
                <a:effectLst/>
                <a:latin typeface="Calibri"/>
                <a:ea typeface="Calibri"/>
                <a:cs typeface="Calibri"/>
                <a:sym typeface="Calibri"/>
              </a:rPr>
              <a:t> </a:t>
            </a:r>
            <a:r>
              <a:rPr lang="en-US" sz="1200" b="1" i="0" u="none" strike="noStrike" cap="none" dirty="0" err="1">
                <a:solidFill>
                  <a:schemeClr val="dk1"/>
                </a:solidFill>
                <a:effectLst/>
                <a:latin typeface="Calibri"/>
                <a:ea typeface="Calibri"/>
                <a:cs typeface="Calibri"/>
                <a:sym typeface="Calibri"/>
              </a:rPr>
              <a:t>aanlyn</a:t>
            </a:r>
            <a:r>
              <a:rPr lang="en-US" sz="1200" b="1"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af-ZA" sz="1200" b="0" i="0" u="none" strike="noStrike" cap="none" dirty="0">
                <a:solidFill>
                  <a:schemeClr val="dk1"/>
                </a:solidFill>
                <a:effectLst/>
                <a:latin typeface="Calibri"/>
                <a:ea typeface="Calibri"/>
                <a:cs typeface="Calibri"/>
                <a:sym typeface="Calibri"/>
              </a:rPr>
              <a:t>Sodra jy besluit het om vir ’n werk aansoek te doen, sal jy moontlik ’n </a:t>
            </a:r>
            <a:r>
              <a:rPr lang="af-ZA" sz="1200" b="1" i="0" u="none" strike="noStrike" cap="none" dirty="0">
                <a:solidFill>
                  <a:schemeClr val="dk1"/>
                </a:solidFill>
                <a:effectLst/>
                <a:latin typeface="Calibri"/>
                <a:ea typeface="Calibri"/>
                <a:cs typeface="Calibri"/>
                <a:sym typeface="Calibri"/>
              </a:rPr>
              <a:t>aansoekvorm</a:t>
            </a:r>
            <a:r>
              <a:rPr lang="af-ZA" sz="1200" b="0" i="0" u="none" strike="noStrike" cap="none" dirty="0">
                <a:solidFill>
                  <a:schemeClr val="dk1"/>
                </a:solidFill>
                <a:effectLst/>
                <a:latin typeface="Calibri"/>
                <a:ea typeface="Calibri"/>
                <a:cs typeface="Calibri"/>
                <a:sym typeface="Calibri"/>
              </a:rPr>
              <a:t> moet invul. Dit kan ’n </a:t>
            </a:r>
            <a:r>
              <a:rPr lang="af-ZA" sz="1200" b="1" i="0" u="none" strike="noStrike" cap="none" dirty="0">
                <a:solidFill>
                  <a:schemeClr val="dk1"/>
                </a:solidFill>
                <a:effectLst/>
                <a:latin typeface="Calibri"/>
                <a:ea typeface="Calibri"/>
                <a:cs typeface="Calibri"/>
                <a:sym typeface="Calibri"/>
              </a:rPr>
              <a:t>aanlynvorm</a:t>
            </a:r>
            <a:r>
              <a:rPr lang="af-ZA" sz="1200" b="0" i="0" u="none" strike="noStrike" cap="none" dirty="0">
                <a:solidFill>
                  <a:schemeClr val="dk1"/>
                </a:solidFill>
                <a:effectLst/>
                <a:latin typeface="Calibri"/>
                <a:ea typeface="Calibri"/>
                <a:cs typeface="Calibri"/>
                <a:sym typeface="Calibri"/>
              </a:rPr>
              <a:t> wees, of ’n</a:t>
            </a:r>
            <a:r>
              <a:rPr lang="af-ZA" sz="1200" b="1" i="0" u="none" strike="noStrike" cap="none" dirty="0">
                <a:solidFill>
                  <a:schemeClr val="dk1"/>
                </a:solidFill>
                <a:effectLst/>
                <a:latin typeface="Calibri"/>
                <a:ea typeface="Calibri"/>
                <a:cs typeface="Calibri"/>
                <a:sym typeface="Calibri"/>
              </a:rPr>
              <a:t> hardekopievorm</a:t>
            </a:r>
            <a:r>
              <a:rPr lang="af-ZA" sz="1200" b="0" i="0" u="none" strike="noStrike" cap="none" dirty="0">
                <a:solidFill>
                  <a:schemeClr val="dk1"/>
                </a:solidFill>
                <a:effectLst/>
                <a:latin typeface="Calibri"/>
                <a:ea typeface="Calibri"/>
                <a:cs typeface="Calibri"/>
                <a:sym typeface="Calibri"/>
              </a:rPr>
              <a:t> wat jy met die hand moet voltooi. </a:t>
            </a:r>
          </a:p>
          <a:p>
            <a:pPr marL="342900" lvl="0" indent="-342900">
              <a:buFont typeface="Symbol" panose="05050102010706020507" pitchFamily="18" charset="2"/>
              <a:buChar char=""/>
            </a:pPr>
            <a:r>
              <a:rPr lang="af-ZA" sz="1200" b="0" i="0" u="none" strike="noStrike" cap="none" dirty="0">
                <a:solidFill>
                  <a:schemeClr val="dk1"/>
                </a:solidFill>
                <a:effectLst/>
                <a:latin typeface="Calibri"/>
                <a:ea typeface="Calibri"/>
                <a:cs typeface="Calibri"/>
                <a:sym typeface="Calibri"/>
              </a:rPr>
              <a:t>Wanneer jy jou aansoekvorm invul, is dit belangrik om die volgende wenke in gedagte te hou:</a:t>
            </a:r>
          </a:p>
          <a:p>
            <a:pPr marL="0" lvl="0" indent="0">
              <a:buFont typeface="Symbol" panose="05050102010706020507" pitchFamily="18" charset="2"/>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r>
              <a:rPr lang="af-ZA" sz="1200" b="1" i="0" u="none" strike="noStrike" cap="none" dirty="0">
                <a:solidFill>
                  <a:schemeClr val="dk1"/>
                </a:solidFill>
                <a:effectLst/>
                <a:latin typeface="Calibri"/>
                <a:ea typeface="Calibri"/>
                <a:cs typeface="Calibri"/>
                <a:sym typeface="Calibri"/>
              </a:rPr>
              <a:t>1. Neem kennis van die sluitingsdatum. </a:t>
            </a:r>
            <a:r>
              <a:rPr lang="af-ZA" sz="1200" b="0" i="0" u="none" strike="noStrike" cap="none" dirty="0">
                <a:solidFill>
                  <a:schemeClr val="dk1"/>
                </a:solidFill>
                <a:effectLst/>
                <a:latin typeface="Calibri"/>
                <a:ea typeface="Calibri"/>
                <a:cs typeface="Calibri"/>
                <a:sym typeface="Calibri"/>
              </a:rPr>
              <a:t>Laat aansoeke word gewoonlik nie oorweeg nie.</a:t>
            </a:r>
            <a:endParaRPr lang="en-US" sz="1200" b="0" i="0" u="none" strike="noStrike" cap="none" dirty="0">
              <a:solidFill>
                <a:schemeClr val="dk1"/>
              </a:solidFill>
              <a:effectLst/>
              <a:latin typeface="Calibri"/>
              <a:ea typeface="Calibri"/>
              <a:cs typeface="Calibri"/>
              <a:sym typeface="Calibri"/>
            </a:endParaRPr>
          </a:p>
          <a:p>
            <a:r>
              <a:rPr lang="af-ZA" sz="1200" b="0"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r>
              <a:rPr lang="af-ZA" sz="1200" b="1" i="0" u="none" strike="noStrike" cap="none" dirty="0">
                <a:solidFill>
                  <a:schemeClr val="dk1"/>
                </a:solidFill>
                <a:effectLst/>
                <a:latin typeface="Calibri"/>
                <a:ea typeface="Calibri"/>
                <a:cs typeface="Calibri"/>
                <a:sym typeface="Calibri"/>
              </a:rPr>
              <a:t>2. Kontroleer die vereistes en nodige dokumente. </a:t>
            </a:r>
            <a:r>
              <a:rPr lang="af-ZA" sz="1200" b="0" i="0" u="none" strike="noStrike" cap="none" dirty="0">
                <a:solidFill>
                  <a:schemeClr val="dk1"/>
                </a:solidFill>
                <a:effectLst/>
                <a:latin typeface="Calibri"/>
                <a:ea typeface="Calibri"/>
                <a:cs typeface="Calibri"/>
                <a:sym typeface="Calibri"/>
              </a:rPr>
              <a:t>Dit sluit dikwels dokumente soos jou ID-dokument en sertifikate in, byvoorbeeld jou NSS (Nasionale Senior Sertifikaat) of enige tersiêre kwalifikasies.</a:t>
            </a:r>
            <a:br>
              <a:rPr lang="af-ZA" sz="1200" b="0" i="0" u="none" strike="noStrike" cap="none" dirty="0">
                <a:solidFill>
                  <a:schemeClr val="dk1"/>
                </a:solidFill>
                <a:effectLst/>
                <a:latin typeface="Calibri"/>
                <a:ea typeface="Calibri"/>
                <a:cs typeface="Calibri"/>
                <a:sym typeface="Calibri"/>
              </a:rPr>
            </a:br>
            <a:r>
              <a:rPr lang="af-ZA" sz="1200" b="1" i="0" u="none" strike="noStrike" cap="none" dirty="0">
                <a:solidFill>
                  <a:schemeClr val="dk1"/>
                </a:solidFill>
                <a:effectLst/>
                <a:latin typeface="Calibri"/>
                <a:ea typeface="Calibri"/>
                <a:cs typeface="Calibri"/>
                <a:sym typeface="Calibri"/>
              </a:rPr>
              <a:t>Let wel:</a:t>
            </a:r>
            <a:r>
              <a:rPr lang="af-ZA" sz="1200" b="0" i="0" u="none" strike="noStrike" cap="none" dirty="0">
                <a:solidFill>
                  <a:schemeClr val="dk1"/>
                </a:solidFill>
                <a:effectLst/>
                <a:latin typeface="Calibri"/>
                <a:ea typeface="Calibri"/>
                <a:cs typeface="Calibri"/>
                <a:sym typeface="Calibri"/>
              </a:rPr>
              <a:t> In Suid-Afrika moet afskrifte van dokumente dikwels deur ’n Kommissaris van Ede gesertifiseer word. Jy kan dokumente by jou plaaslike polisiekantoor laat sertifiseer.</a:t>
            </a:r>
            <a:endParaRPr lang="en-US" sz="1200" b="0" i="0" u="none" strike="noStrike" cap="none" dirty="0">
              <a:solidFill>
                <a:schemeClr val="dk1"/>
              </a:solidFill>
              <a:effectLst/>
              <a:latin typeface="Calibri"/>
              <a:ea typeface="Calibri"/>
              <a:cs typeface="Calibri"/>
              <a:sym typeface="Calibri"/>
            </a:endParaRPr>
          </a:p>
          <a:p>
            <a:r>
              <a:rPr lang="af-ZA" sz="1200" b="0"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r>
              <a:rPr lang="af-ZA" sz="1200" b="1" i="0" u="none" strike="noStrike" cap="none" dirty="0">
                <a:solidFill>
                  <a:schemeClr val="dk1"/>
                </a:solidFill>
                <a:effectLst/>
                <a:latin typeface="Calibri"/>
                <a:ea typeface="Calibri"/>
                <a:cs typeface="Calibri"/>
                <a:sym typeface="Calibri"/>
              </a:rPr>
              <a:t>3. Pas jou aansoek aan en wees eerlik. </a:t>
            </a:r>
            <a:r>
              <a:rPr lang="af-ZA" sz="1200" b="0" i="0" u="none" strike="noStrike" cap="none" dirty="0">
                <a:solidFill>
                  <a:schemeClr val="dk1"/>
                </a:solidFill>
                <a:effectLst/>
                <a:latin typeface="Calibri"/>
                <a:ea typeface="Calibri"/>
                <a:cs typeface="Calibri"/>
                <a:sym typeface="Calibri"/>
              </a:rPr>
              <a:t>Maak seker jou aansoek voldoen aan die vereistes van die werk. Wees terselfdertyd altyd eerlik oor jou vaardighede en ervaring.</a:t>
            </a:r>
          </a:p>
          <a:p>
            <a:endParaRPr lang="en-US" sz="1200" b="0" i="0" u="none" strike="noStrike" cap="none" dirty="0">
              <a:solidFill>
                <a:schemeClr val="dk1"/>
              </a:solidFill>
              <a:effectLst/>
              <a:latin typeface="Calibri"/>
              <a:ea typeface="Calibri"/>
              <a:cs typeface="Calibri"/>
              <a:sym typeface="Calibri"/>
            </a:endParaRPr>
          </a:p>
          <a:p>
            <a:r>
              <a:rPr lang="af-ZA" sz="1200" b="1" i="0" u="none" strike="noStrike" cap="none" dirty="0">
                <a:solidFill>
                  <a:schemeClr val="dk1"/>
                </a:solidFill>
                <a:effectLst/>
                <a:latin typeface="Calibri"/>
                <a:ea typeface="Calibri"/>
                <a:cs typeface="Calibri"/>
                <a:sym typeface="Calibri"/>
              </a:rPr>
              <a:t>4. Proeflees jou aansoek. </a:t>
            </a:r>
            <a:r>
              <a:rPr lang="af-ZA" sz="1200" b="0" i="0" u="none" strike="noStrike" cap="none" dirty="0">
                <a:solidFill>
                  <a:schemeClr val="dk1"/>
                </a:solidFill>
                <a:effectLst/>
                <a:latin typeface="Calibri"/>
                <a:ea typeface="Calibri"/>
                <a:cs typeface="Calibri"/>
                <a:sym typeface="Calibri"/>
              </a:rPr>
              <a:t>Kontroleer jou spelling en grammatika sorgvuldig. Indien jy ’n hardekopievorm voltooi, maak seker jou handskrif is netjies en leesbaar. Onthou om die vorm te teken en te dateer waar dit vereis word. </a:t>
            </a:r>
            <a:endParaRPr lang="en-US" sz="1200" b="0" i="0" u="none" strike="noStrike" cap="none" dirty="0">
              <a:solidFill>
                <a:schemeClr val="dk1"/>
              </a:solidFill>
              <a:effectLst/>
              <a:latin typeface="Calibri"/>
              <a:ea typeface="Calibri"/>
              <a:cs typeface="Calibri"/>
              <a:sym typeface="Calibri"/>
            </a:endParaRPr>
          </a:p>
          <a:p>
            <a:r>
              <a:rPr lang="af-ZA" sz="1200" b="0"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r>
              <a:rPr lang="af-ZA" sz="1200" b="1" i="0" u="none" strike="noStrike" cap="none" dirty="0">
                <a:solidFill>
                  <a:schemeClr val="dk1"/>
                </a:solidFill>
                <a:effectLst/>
                <a:latin typeface="Calibri"/>
                <a:ea typeface="Calibri"/>
                <a:cs typeface="Calibri"/>
                <a:sym typeface="Calibri"/>
              </a:rPr>
              <a:t>5. Hou 'n afskrif van jou aansoek. </a:t>
            </a:r>
            <a:r>
              <a:rPr lang="af-ZA" sz="1200" b="0" i="0" u="none" strike="noStrike" cap="none" dirty="0">
                <a:solidFill>
                  <a:schemeClr val="dk1"/>
                </a:solidFill>
                <a:effectLst/>
                <a:latin typeface="Calibri"/>
                <a:ea typeface="Calibri"/>
                <a:cs typeface="Calibri"/>
                <a:sym typeface="Calibri"/>
              </a:rPr>
              <a:t>Dit sal jou help om voor te berei indien jy vir ’n onderhoud genooi word.</a:t>
            </a:r>
            <a:endParaRPr lang="en-US" sz="1200" b="0" i="0" u="none" strike="noStrike" cap="none" dirty="0">
              <a:solidFill>
                <a:schemeClr val="dk1"/>
              </a:solidFill>
              <a:effectLst/>
              <a:latin typeface="Calibri"/>
              <a:ea typeface="Calibri"/>
              <a:cs typeface="Calibri"/>
              <a:sym typeface="Calibri"/>
            </a:endParaRPr>
          </a:p>
          <a:p>
            <a:pPr marL="457200">
              <a:buNone/>
            </a:pPr>
            <a:r>
              <a:rPr lang="en-ZA" sz="1200" dirty="0">
                <a:solidFill>
                  <a:srgbClr val="000000"/>
                </a:solidFill>
                <a:effectLst/>
                <a:latin typeface="Calibri" panose="020F0502020204030204" pitchFamily="34" charset="0"/>
                <a:ea typeface="Calibri" panose="020F0502020204030204" pitchFamily="34" charset="0"/>
              </a:rPr>
              <a:t> </a:t>
            </a:r>
            <a:endParaRPr lang="af-ZA" sz="1200" dirty="0">
              <a:effectLst/>
              <a:latin typeface="Times New Roman" panose="02020603050405020304" pitchFamily="18" charset="0"/>
              <a:ea typeface="Times New Roman" panose="02020603050405020304" pitchFamily="18" charset="0"/>
            </a:endParaRPr>
          </a:p>
          <a:p>
            <a:pPr marL="457200">
              <a:buNone/>
            </a:pPr>
            <a:r>
              <a:rPr lang="en-ZA" sz="1200" b="1" dirty="0">
                <a:solidFill>
                  <a:srgbClr val="000000"/>
                </a:solidFill>
                <a:effectLst/>
                <a:latin typeface="Calibri" panose="020F0502020204030204" pitchFamily="34" charset="0"/>
                <a:ea typeface="Calibri" panose="020F0502020204030204" pitchFamily="34" charset="0"/>
              </a:rPr>
              <a:t>6. </a:t>
            </a:r>
            <a:r>
              <a:rPr lang="af-ZA" sz="1200" b="1" i="0" u="none" strike="noStrike" cap="none" dirty="0">
                <a:solidFill>
                  <a:schemeClr val="dk1"/>
                </a:solidFill>
                <a:effectLst/>
                <a:latin typeface="Calibri"/>
                <a:ea typeface="Calibri"/>
                <a:cs typeface="Calibri"/>
                <a:sym typeface="Calibri"/>
              </a:rPr>
              <a:t>Volg spesifieke instruksies. </a:t>
            </a:r>
            <a:endPar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ourier New" panose="02070309020205020404" pitchFamily="49" charset="0"/>
              <a:buChar char="-"/>
            </a:pPr>
            <a:r>
              <a:rPr lang="af-ZA" sz="1200" b="0" i="0" u="none" strike="noStrike" cap="none" dirty="0">
                <a:solidFill>
                  <a:schemeClr val="dk1"/>
                </a:solidFill>
                <a:effectLst/>
                <a:latin typeface="Calibri"/>
                <a:ea typeface="Calibri"/>
                <a:cs typeface="Calibri"/>
                <a:sym typeface="Calibri"/>
              </a:rPr>
              <a:t>Hardekopievorms moet gewoonlik in swart ink ingevul word. </a:t>
            </a:r>
            <a:endPar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ourier New" panose="02070309020205020404" pitchFamily="49" charset="0"/>
              <a:buChar char="-"/>
            </a:pP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Regeringsposte</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a:t>
            </a: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Suid</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-Afrika </a:t>
            </a: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vereis</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dikwels</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spesifieke</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aansoekvorms</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Sluit </a:t>
            </a: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altyd</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die </a:t>
            </a: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verwysingsnommer</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van die </a:t>
            </a: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a:t>
            </a: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aangesien</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daar</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verskeie</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vakatures</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a:t>
            </a: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dieselfde</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departement</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kan</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wees.</a:t>
            </a:r>
            <a:endParaRPr lang="af-Z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ZA" sz="1200" b="0" i="0" u="none" strike="noStrike" cap="none" smtClean="0">
                <a:solidFill>
                  <a:schemeClr val="dk1"/>
                </a:solidFill>
                <a:latin typeface="Calibri"/>
                <a:ea typeface="Calibri"/>
                <a:cs typeface="Calibri"/>
                <a:sym typeface="Calibri"/>
              </a:rPr>
              <a:t>8</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7521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342900">
              <a:buFont typeface="Symbol" panose="05050102010706020507" pitchFamily="18" charset="2"/>
              <a:buChar char=""/>
            </a:pPr>
            <a:r>
              <a:rPr lang="en-ZA" sz="1200" b="1" dirty="0" err="1">
                <a:solidFill>
                  <a:srgbClr val="000000"/>
                </a:solidFill>
                <a:effectLst/>
                <a:latin typeface="Calibri" panose="020F0502020204030204" pitchFamily="34" charset="0"/>
                <a:ea typeface="Calibri" panose="020F0502020204030204" pitchFamily="34" charset="0"/>
              </a:rPr>
              <a:t>Skyfie</a:t>
            </a:r>
            <a:r>
              <a:rPr lang="en-ZA" sz="1200" b="1" dirty="0">
                <a:solidFill>
                  <a:srgbClr val="000000"/>
                </a:solidFill>
                <a:effectLst/>
                <a:latin typeface="Calibri" panose="020F0502020204030204" pitchFamily="34" charset="0"/>
                <a:ea typeface="Calibri" panose="020F0502020204030204" pitchFamily="34" charset="0"/>
              </a:rPr>
              <a:t> 9:</a:t>
            </a:r>
            <a:r>
              <a:rPr lang="en-ZA" sz="1200" dirty="0">
                <a:solidFill>
                  <a:srgbClr val="000000"/>
                </a:solidFill>
                <a:effectLst/>
                <a:latin typeface="Calibri" panose="020F0502020204030204" pitchFamily="34" charset="0"/>
                <a:ea typeface="Calibri" panose="020F0502020204030204" pitchFamily="34" charset="0"/>
              </a:rPr>
              <a:t> </a:t>
            </a:r>
            <a:r>
              <a:rPr lang="en-ZA" sz="1200" b="1" dirty="0">
                <a:solidFill>
                  <a:srgbClr val="EE0000"/>
                </a:solidFill>
                <a:effectLst/>
                <a:latin typeface="Calibri" panose="020F0502020204030204" pitchFamily="34" charset="0"/>
                <a:ea typeface="Calibri" panose="020F0502020204030204" pitchFamily="34" charset="0"/>
              </a:rPr>
              <a:t>Nota </a:t>
            </a:r>
            <a:r>
              <a:rPr lang="en-ZA" sz="1200" b="1" dirty="0" err="1">
                <a:solidFill>
                  <a:srgbClr val="EE0000"/>
                </a:solidFill>
                <a:effectLst/>
                <a:latin typeface="Calibri" panose="020F0502020204030204" pitchFamily="34" charset="0"/>
                <a:ea typeface="Calibri" panose="020F0502020204030204" pitchFamily="34" charset="0"/>
              </a:rPr>
              <a:t>aan</a:t>
            </a:r>
            <a:r>
              <a:rPr lang="en-ZA" sz="1200" b="1" dirty="0">
                <a:solidFill>
                  <a:srgbClr val="EE0000"/>
                </a:solidFill>
                <a:effectLst/>
                <a:latin typeface="Calibri" panose="020F0502020204030204" pitchFamily="34" charset="0"/>
                <a:ea typeface="Calibri" panose="020F0502020204030204" pitchFamily="34" charset="0"/>
              </a:rPr>
              <a:t> </a:t>
            </a:r>
            <a:r>
              <a:rPr lang="en-ZA" sz="1200" b="1" dirty="0" err="1">
                <a:solidFill>
                  <a:srgbClr val="EE0000"/>
                </a:solidFill>
                <a:effectLst/>
                <a:latin typeface="Calibri" panose="020F0502020204030204" pitchFamily="34" charset="0"/>
                <a:ea typeface="Calibri" panose="020F0502020204030204" pitchFamily="34" charset="0"/>
              </a:rPr>
              <a:t>onderwyser</a:t>
            </a:r>
            <a:r>
              <a:rPr lang="en-ZA" sz="1200" b="1" dirty="0">
                <a:solidFill>
                  <a:srgbClr val="EE0000"/>
                </a:solidFill>
                <a:effectLst/>
                <a:latin typeface="Calibri" panose="020F0502020204030204" pitchFamily="34" charset="0"/>
                <a:ea typeface="Calibri" panose="020F0502020204030204" pitchFamily="34" charset="0"/>
              </a:rPr>
              <a:t>:</a:t>
            </a:r>
            <a:r>
              <a:rPr lang="en-ZA" sz="1200" dirty="0">
                <a:solidFill>
                  <a:srgbClr val="EE0000"/>
                </a:solidFill>
                <a:effectLst/>
                <a:latin typeface="Calibri" panose="020F0502020204030204" pitchFamily="34" charset="0"/>
                <a:ea typeface="Calibri" panose="020F0502020204030204" pitchFamily="34" charset="0"/>
              </a:rPr>
              <a:t> </a:t>
            </a:r>
            <a:r>
              <a:rPr lang="en-US" sz="1200" b="0" i="0" u="none" strike="noStrike" cap="none" dirty="0">
                <a:solidFill>
                  <a:schemeClr val="dk1"/>
                </a:solidFill>
                <a:effectLst/>
                <a:latin typeface="Calibri"/>
                <a:ea typeface="Calibri"/>
                <a:cs typeface="Calibri"/>
                <a:sym typeface="Calibri"/>
              </a:rPr>
              <a:t>Gee vir </a:t>
            </a:r>
            <a:r>
              <a:rPr lang="en-US" sz="1200" b="0" i="0" u="none" strike="noStrike" cap="none" dirty="0" err="1">
                <a:solidFill>
                  <a:schemeClr val="dk1"/>
                </a:solidFill>
                <a:effectLst/>
                <a:latin typeface="Calibri"/>
                <a:ea typeface="Calibri"/>
                <a:cs typeface="Calibri"/>
                <a:sym typeface="Calibri"/>
              </a:rPr>
              <a:t>elke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leerder</a:t>
            </a:r>
            <a:r>
              <a:rPr lang="en-US" sz="1200" b="0" i="0" u="none" strike="noStrike" cap="none" dirty="0">
                <a:solidFill>
                  <a:schemeClr val="dk1"/>
                </a:solidFill>
                <a:effectLst/>
                <a:latin typeface="Calibri"/>
                <a:ea typeface="Calibri"/>
                <a:cs typeface="Calibri"/>
                <a:sym typeface="Calibri"/>
              </a:rPr>
              <a:t> ’n </a:t>
            </a:r>
            <a:r>
              <a:rPr lang="en-US" sz="1200" b="0" i="0" u="none" strike="noStrike" cap="none" dirty="0" err="1">
                <a:solidFill>
                  <a:schemeClr val="dk1"/>
                </a:solidFill>
                <a:effectLst/>
                <a:latin typeface="Calibri"/>
                <a:ea typeface="Calibri"/>
                <a:cs typeface="Calibri"/>
                <a:sym typeface="Calibri"/>
              </a:rPr>
              <a:t>klein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stukkie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herwonne</a:t>
            </a:r>
            <a:r>
              <a:rPr lang="en-US" sz="1200" b="0" i="0" u="none" strike="noStrike" cap="none" dirty="0">
                <a:solidFill>
                  <a:schemeClr val="dk1"/>
                </a:solidFill>
                <a:effectLst/>
                <a:latin typeface="Calibri"/>
                <a:ea typeface="Calibri"/>
                <a:cs typeface="Calibri"/>
                <a:sym typeface="Calibri"/>
              </a:rPr>
              <a:t> papier of ’n </a:t>
            </a:r>
            <a:r>
              <a:rPr lang="en-US" sz="1200" b="0" i="0" u="none" strike="noStrike" cap="none" dirty="0" err="1">
                <a:solidFill>
                  <a:schemeClr val="dk1"/>
                </a:solidFill>
                <a:effectLst/>
                <a:latin typeface="Calibri"/>
                <a:ea typeface="Calibri"/>
                <a:cs typeface="Calibri"/>
                <a:sym typeface="Calibri"/>
              </a:rPr>
              <a:t>kleefnota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Wys</a:t>
            </a:r>
            <a:r>
              <a:rPr lang="en-US" sz="1200" b="0" i="0" u="none" strike="noStrike" cap="none" dirty="0">
                <a:solidFill>
                  <a:schemeClr val="dk1"/>
                </a:solidFill>
                <a:effectLst/>
                <a:latin typeface="Calibri"/>
                <a:ea typeface="Calibri"/>
                <a:cs typeface="Calibri"/>
                <a:sym typeface="Calibri"/>
              </a:rPr>
              <a:t> ’n </a:t>
            </a:r>
            <a:r>
              <a:rPr lang="en-US" sz="1200" b="0" i="0" u="none" strike="noStrike" cap="none" dirty="0" err="1">
                <a:solidFill>
                  <a:schemeClr val="dk1"/>
                </a:solidFill>
                <a:effectLst/>
                <a:latin typeface="Calibri"/>
                <a:ea typeface="Calibri"/>
                <a:cs typeface="Calibri"/>
                <a:sym typeface="Calibri"/>
              </a:rPr>
              <a:t>spasie</a:t>
            </a:r>
            <a:r>
              <a:rPr lang="en-US" sz="1200" b="0" i="0" u="none" strike="noStrike" cap="none" dirty="0">
                <a:solidFill>
                  <a:schemeClr val="dk1"/>
                </a:solidFill>
                <a:effectLst/>
                <a:latin typeface="Calibri"/>
                <a:ea typeface="Calibri"/>
                <a:cs typeface="Calibri"/>
                <a:sym typeface="Calibri"/>
              </a:rPr>
              <a:t> teen die </a:t>
            </a:r>
            <a:r>
              <a:rPr lang="en-US" sz="1200" b="0" i="0" u="none" strike="noStrike" cap="none" dirty="0" err="1">
                <a:solidFill>
                  <a:schemeClr val="dk1"/>
                </a:solidFill>
                <a:effectLst/>
                <a:latin typeface="Calibri"/>
                <a:ea typeface="Calibri"/>
                <a:cs typeface="Calibri"/>
                <a:sym typeface="Calibri"/>
              </a:rPr>
              <a:t>muur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aan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waar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leerders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hul</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antwoorde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kan</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plaas</a:t>
            </a:r>
            <a:r>
              <a:rPr lang="en-US" sz="1200" b="0" i="0" u="none" strike="noStrike" cap="none" dirty="0">
                <a:solidFill>
                  <a:schemeClr val="dk1"/>
                </a:solidFill>
                <a:effectLst/>
                <a:latin typeface="Calibri"/>
                <a:ea typeface="Calibri"/>
                <a:cs typeface="Calibri"/>
                <a:sym typeface="Calibri"/>
              </a:rPr>
              <a:t>. Dit </a:t>
            </a:r>
            <a:r>
              <a:rPr lang="en-US" sz="1200" b="0" i="0" u="none" strike="noStrike" cap="none" dirty="0" err="1">
                <a:solidFill>
                  <a:schemeClr val="dk1"/>
                </a:solidFill>
                <a:effectLst/>
                <a:latin typeface="Calibri"/>
                <a:ea typeface="Calibri"/>
                <a:cs typeface="Calibri"/>
                <a:sym typeface="Calibri"/>
              </a:rPr>
              <a:t>sal</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aan</a:t>
            </a:r>
            <a:r>
              <a:rPr lang="en-US" sz="1200" b="0" i="0" u="none" strike="noStrike" cap="none" dirty="0">
                <a:solidFill>
                  <a:schemeClr val="dk1"/>
                </a:solidFill>
                <a:effectLst/>
                <a:latin typeface="Calibri"/>
                <a:ea typeface="Calibri"/>
                <a:cs typeface="Calibri"/>
                <a:sym typeface="Calibri"/>
              </a:rPr>
              <a:t> die begin van die </a:t>
            </a:r>
            <a:r>
              <a:rPr lang="en-US" sz="1200" b="0" i="0" u="none" strike="noStrike" cap="none" dirty="0" err="1">
                <a:solidFill>
                  <a:schemeClr val="dk1"/>
                </a:solidFill>
                <a:effectLst/>
                <a:latin typeface="Calibri"/>
                <a:ea typeface="Calibri"/>
                <a:cs typeface="Calibri"/>
                <a:sym typeface="Calibri"/>
              </a:rPr>
              <a:t>volgende</a:t>
            </a:r>
            <a:r>
              <a:rPr lang="en-US" sz="1200" b="0" i="0" u="none" strike="noStrike" cap="none" dirty="0">
                <a:solidFill>
                  <a:schemeClr val="dk1"/>
                </a:solidFill>
                <a:effectLst/>
                <a:latin typeface="Calibri"/>
                <a:ea typeface="Calibri"/>
                <a:cs typeface="Calibri"/>
                <a:sym typeface="Calibri"/>
              </a:rPr>
              <a:t> les </a:t>
            </a:r>
            <a:r>
              <a:rPr lang="en-US" sz="1200" b="0" i="0" u="none" strike="noStrike" cap="none" dirty="0" err="1">
                <a:solidFill>
                  <a:schemeClr val="dk1"/>
                </a:solidFill>
                <a:effectLst/>
                <a:latin typeface="Calibri"/>
                <a:ea typeface="Calibri"/>
                <a:cs typeface="Calibri"/>
                <a:sym typeface="Calibri"/>
              </a:rPr>
              <a:t>gebruik</a:t>
            </a:r>
            <a:r>
              <a:rPr lang="en-US" sz="1200" b="0" i="0" u="none" strike="noStrike" cap="none" dirty="0">
                <a:solidFill>
                  <a:schemeClr val="dk1"/>
                </a:solidFill>
                <a:effectLst/>
                <a:latin typeface="Calibri"/>
                <a:ea typeface="Calibri"/>
                <a:cs typeface="Calibri"/>
                <a:sym typeface="Calibri"/>
              </a:rPr>
              <a:t> word. </a:t>
            </a:r>
            <a:r>
              <a:rPr lang="en-US" sz="1200" b="0" i="0" u="none" strike="noStrike" cap="none" dirty="0" err="1">
                <a:solidFill>
                  <a:schemeClr val="dk1"/>
                </a:solidFill>
                <a:effectLst/>
                <a:latin typeface="Calibri"/>
                <a:ea typeface="Calibri"/>
                <a:cs typeface="Calibri"/>
                <a:sym typeface="Calibri"/>
              </a:rPr>
              <a:t>Herinner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leerders</a:t>
            </a:r>
            <a:r>
              <a:rPr lang="en-US" sz="1200" b="0" i="0" u="none" strike="noStrike" cap="none" dirty="0">
                <a:solidFill>
                  <a:schemeClr val="dk1"/>
                </a:solidFill>
                <a:effectLst/>
                <a:latin typeface="Calibri"/>
                <a:ea typeface="Calibri"/>
                <a:cs typeface="Calibri"/>
                <a:sym typeface="Calibri"/>
              </a:rPr>
              <a:t> om </a:t>
            </a:r>
            <a:r>
              <a:rPr lang="en-US" sz="1200" b="0" i="0" u="none" strike="noStrike" cap="none" dirty="0" err="1">
                <a:solidFill>
                  <a:schemeClr val="dk1"/>
                </a:solidFill>
                <a:effectLst/>
                <a:latin typeface="Calibri"/>
                <a:ea typeface="Calibri"/>
                <a:cs typeface="Calibri"/>
                <a:sym typeface="Calibri"/>
              </a:rPr>
              <a:t>nie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hul</a:t>
            </a:r>
            <a:r>
              <a:rPr lang="en-US" sz="1200" b="0" i="0" u="none" strike="noStrike" cap="none" dirty="0">
                <a:solidFill>
                  <a:schemeClr val="dk1"/>
                </a:solidFill>
                <a:effectLst/>
                <a:latin typeface="Calibri"/>
                <a:ea typeface="Calibri"/>
                <a:cs typeface="Calibri"/>
                <a:sym typeface="Calibri"/>
              </a:rPr>
              <a:t> name op die papier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skryf</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nie</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0" u="none" strike="noStrike" cap="none" dirty="0" err="1">
                <a:solidFill>
                  <a:schemeClr val="dk1"/>
                </a:solidFill>
                <a:effectLst/>
                <a:latin typeface="Calibri"/>
                <a:ea typeface="Calibri"/>
                <a:cs typeface="Calibri"/>
                <a:sym typeface="Calibri"/>
              </a:rPr>
              <a:t>Namate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ons</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aan</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einde</a:t>
            </a:r>
            <a:r>
              <a:rPr lang="en-US" sz="1200" b="0" i="0" u="none" strike="noStrike" cap="none" dirty="0">
                <a:solidFill>
                  <a:schemeClr val="dk1"/>
                </a:solidFill>
                <a:effectLst/>
                <a:latin typeface="Calibri"/>
                <a:ea typeface="Calibri"/>
                <a:cs typeface="Calibri"/>
                <a:sym typeface="Calibri"/>
              </a:rPr>
              <a:t> van </a:t>
            </a:r>
            <a:r>
              <a:rPr lang="en-US" sz="1200" b="0" i="0" u="none" strike="noStrike" cap="none" dirty="0" err="1">
                <a:solidFill>
                  <a:schemeClr val="dk1"/>
                </a:solidFill>
                <a:effectLst/>
                <a:latin typeface="Calibri"/>
                <a:ea typeface="Calibri"/>
                <a:cs typeface="Calibri"/>
                <a:sym typeface="Calibri"/>
              </a:rPr>
              <a:t>hierdie</a:t>
            </a:r>
            <a:r>
              <a:rPr lang="en-US" sz="1200" b="0" i="0" u="none" strike="noStrike" cap="none" dirty="0">
                <a:solidFill>
                  <a:schemeClr val="dk1"/>
                </a:solidFill>
                <a:effectLst/>
                <a:latin typeface="Calibri"/>
                <a:ea typeface="Calibri"/>
                <a:cs typeface="Calibri"/>
                <a:sym typeface="Calibri"/>
              </a:rPr>
              <a:t> les </a:t>
            </a:r>
            <a:r>
              <a:rPr lang="en-US" sz="1200" b="0" i="0" u="none" strike="noStrike" cap="none" dirty="0" err="1">
                <a:solidFill>
                  <a:schemeClr val="dk1"/>
                </a:solidFill>
                <a:effectLst/>
                <a:latin typeface="Calibri"/>
                <a:ea typeface="Calibri"/>
                <a:cs typeface="Calibri"/>
                <a:sym typeface="Calibri"/>
              </a:rPr>
              <a:t>kom</a:t>
            </a:r>
            <a:r>
              <a:rPr lang="en-US" sz="1200" b="0" i="0" u="none" strike="noStrike" cap="none" dirty="0">
                <a:solidFill>
                  <a:schemeClr val="dk1"/>
                </a:solidFill>
                <a:effectLst/>
                <a:latin typeface="Calibri"/>
                <a:ea typeface="Calibri"/>
                <a:cs typeface="Calibri"/>
                <a:sym typeface="Calibri"/>
              </a:rPr>
              <a:t>, neem ’n </a:t>
            </a:r>
            <a:r>
              <a:rPr lang="en-US" sz="1200" b="0" i="0" u="none" strike="noStrike" cap="none" dirty="0" err="1">
                <a:solidFill>
                  <a:schemeClr val="dk1"/>
                </a:solidFill>
                <a:effectLst/>
                <a:latin typeface="Calibri"/>
                <a:ea typeface="Calibri"/>
                <a:cs typeface="Calibri"/>
                <a:sym typeface="Calibri"/>
              </a:rPr>
              <a:t>oomblik</a:t>
            </a:r>
            <a:r>
              <a:rPr lang="en-US" sz="1200" b="0" i="0" u="none" strike="noStrike" cap="none" dirty="0">
                <a:solidFill>
                  <a:schemeClr val="dk1"/>
                </a:solidFill>
                <a:effectLst/>
                <a:latin typeface="Calibri"/>
                <a:ea typeface="Calibri"/>
                <a:cs typeface="Calibri"/>
                <a:sym typeface="Calibri"/>
              </a:rPr>
              <a:t> om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reflekteer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deur</a:t>
            </a:r>
            <a:r>
              <a:rPr lang="en-US" sz="1200" b="0" i="0" u="none" strike="noStrike" cap="none" dirty="0">
                <a:solidFill>
                  <a:schemeClr val="dk1"/>
                </a:solidFill>
                <a:effectLst/>
                <a:latin typeface="Calibri"/>
                <a:ea typeface="Calibri"/>
                <a:cs typeface="Calibri"/>
                <a:sym typeface="Calibri"/>
              </a:rPr>
              <a:t> </a:t>
            </a:r>
            <a:r>
              <a:rPr lang="en-US" sz="1200" b="1" i="1" u="none" strike="noStrike" cap="none" dirty="0" err="1">
                <a:solidFill>
                  <a:schemeClr val="dk1"/>
                </a:solidFill>
                <a:effectLst/>
                <a:latin typeface="Calibri"/>
                <a:ea typeface="Calibri"/>
                <a:cs typeface="Calibri"/>
                <a:sym typeface="Calibri"/>
              </a:rPr>
              <a:t>Aktiwiteit</a:t>
            </a:r>
            <a:r>
              <a:rPr lang="en-US" sz="1200" b="1" i="1" u="none" strike="noStrike" cap="none" dirty="0">
                <a:solidFill>
                  <a:schemeClr val="dk1"/>
                </a:solidFill>
                <a:effectLst/>
                <a:latin typeface="Calibri"/>
                <a:ea typeface="Calibri"/>
                <a:cs typeface="Calibri"/>
                <a:sym typeface="Calibri"/>
              </a:rPr>
              <a:t> 3 (</a:t>
            </a:r>
            <a:r>
              <a:rPr lang="en-US" sz="1200" b="1" i="1" u="sng" strike="noStrike" cap="none" dirty="0">
                <a:solidFill>
                  <a:schemeClr val="dk1"/>
                </a:solidFill>
                <a:effectLst/>
                <a:latin typeface="Calibri"/>
                <a:ea typeface="Calibri"/>
                <a:cs typeface="Calibri"/>
                <a:sym typeface="Calibri"/>
              </a:rPr>
              <a:t>Les 1 – </a:t>
            </a:r>
            <a:r>
              <a:rPr lang="en-US" sz="1200" b="1" i="1" u="sng" strike="noStrike" cap="none" dirty="0" err="1">
                <a:solidFill>
                  <a:schemeClr val="dk1"/>
                </a:solidFill>
                <a:effectLst/>
                <a:latin typeface="Calibri"/>
                <a:ea typeface="Calibri"/>
                <a:cs typeface="Calibri"/>
                <a:sym typeface="Calibri"/>
              </a:rPr>
              <a:t>Werkkaart</a:t>
            </a:r>
            <a:r>
              <a:rPr lang="en-US" sz="1200" b="1" i="1" u="none" strike="noStrike" cap="none" dirty="0">
                <a:solidFill>
                  <a:schemeClr val="dk1"/>
                </a:solidFill>
                <a:effectLst/>
                <a:latin typeface="Calibri"/>
                <a:ea typeface="Calibri"/>
                <a:cs typeface="Calibri"/>
                <a:sym typeface="Calibri"/>
              </a:rPr>
              <a:t>)</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te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voltooi</a:t>
            </a:r>
            <a:r>
              <a:rPr lang="en-US" sz="1200" b="0" i="0" u="none" strike="noStrike" cap="none" dirty="0">
                <a:solidFill>
                  <a:schemeClr val="dk1"/>
                </a:solidFill>
                <a:effectLst/>
                <a:latin typeface="Calibri"/>
                <a:ea typeface="Calibri"/>
                <a:cs typeface="Calibri"/>
                <a:sym typeface="Calibri"/>
              </a:rPr>
              <a:t>.</a:t>
            </a:r>
          </a:p>
          <a:p>
            <a:pPr marL="342900" lvl="0" indent="-342900">
              <a:buFont typeface="Symbol" panose="05050102010706020507" pitchFamily="18" charset="2"/>
              <a:buChar char=""/>
            </a:pPr>
            <a:r>
              <a:rPr lang="en-US" sz="1200" b="0" i="0" u="none" strike="noStrike" cap="none" dirty="0">
                <a:solidFill>
                  <a:schemeClr val="dk1"/>
                </a:solidFill>
                <a:effectLst/>
                <a:latin typeface="Calibri"/>
                <a:ea typeface="Calibri"/>
                <a:cs typeface="Calibri"/>
                <a:sym typeface="Calibri"/>
              </a:rPr>
              <a:t>Plaas </a:t>
            </a:r>
            <a:r>
              <a:rPr lang="en-US" sz="1200" b="0" i="0" u="none" strike="noStrike" cap="none" dirty="0" err="1">
                <a:solidFill>
                  <a:schemeClr val="dk1"/>
                </a:solidFill>
                <a:effectLst/>
                <a:latin typeface="Calibri"/>
                <a:ea typeface="Calibri"/>
                <a:cs typeface="Calibri"/>
                <a:sym typeface="Calibri"/>
              </a:rPr>
              <a:t>jou</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antwoord</a:t>
            </a:r>
            <a:r>
              <a:rPr lang="en-US" sz="1200" b="0" i="0" u="none" strike="noStrike" cap="none" dirty="0">
                <a:solidFill>
                  <a:schemeClr val="dk1"/>
                </a:solidFill>
                <a:effectLst/>
                <a:latin typeface="Calibri"/>
                <a:ea typeface="Calibri"/>
                <a:cs typeface="Calibri"/>
                <a:sym typeface="Calibri"/>
              </a:rPr>
              <a:t> op die </a:t>
            </a:r>
            <a:r>
              <a:rPr lang="en-US" sz="1200" b="0" i="0" u="none" strike="noStrike" cap="none" dirty="0" err="1">
                <a:solidFill>
                  <a:schemeClr val="dk1"/>
                </a:solidFill>
                <a:effectLst/>
                <a:latin typeface="Calibri"/>
                <a:ea typeface="Calibri"/>
                <a:cs typeface="Calibri"/>
                <a:sym typeface="Calibri"/>
              </a:rPr>
              <a:t>aangewese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muurspasie</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wanneer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jy</a:t>
            </a:r>
            <a:r>
              <a:rPr lang="en-US" sz="1200" b="0" i="0" u="none" strike="noStrike" cap="none" dirty="0">
                <a:solidFill>
                  <a:schemeClr val="dk1"/>
                </a:solidFill>
                <a:effectLst/>
                <a:latin typeface="Calibri"/>
                <a:ea typeface="Calibri"/>
                <a:cs typeface="Calibri"/>
                <a:sym typeface="Calibri"/>
              </a:rPr>
              <a:t> die </a:t>
            </a:r>
            <a:r>
              <a:rPr lang="en-US" sz="1200" b="0" i="0" u="none" strike="noStrike" cap="none" dirty="0" err="1">
                <a:solidFill>
                  <a:schemeClr val="dk1"/>
                </a:solidFill>
                <a:effectLst/>
                <a:latin typeface="Calibri"/>
                <a:ea typeface="Calibri"/>
                <a:cs typeface="Calibri"/>
                <a:sym typeface="Calibri"/>
              </a:rPr>
              <a:t>klaskamer</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verlaat</a:t>
            </a:r>
            <a:r>
              <a:rPr lang="en-US" sz="1200" b="0" i="0" u="none" strike="noStrike" cap="none" dirty="0">
                <a:solidFill>
                  <a:schemeClr val="dk1"/>
                </a:solidFill>
                <a:effectLst/>
                <a:latin typeface="Calibri"/>
                <a:ea typeface="Calibri"/>
                <a:cs typeface="Calibri"/>
                <a:sym typeface="Calibri"/>
              </a:rPr>
              <a:t>.</a:t>
            </a:r>
          </a:p>
        </p:txBody>
      </p:sp>
      <p:sp>
        <p:nvSpPr>
          <p:cNvPr id="115" name="Google Shape;11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Z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9" name="Google Shape;49;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0" name="Google Shape;5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a:spLocks noGrp="1"/>
          </p:cNvSpPr>
          <p:nvPr>
            <p:ph type="pic" idx="2"/>
          </p:nvPr>
        </p:nvSpPr>
        <p:spPr>
          <a:xfrm>
            <a:off x="5183188" y="987425"/>
            <a:ext cx="6172200" cy="4873625"/>
          </a:xfrm>
          <a:prstGeom prst="rect">
            <a:avLst/>
          </a:prstGeom>
          <a:noFill/>
          <a:ln>
            <a:noFill/>
          </a:ln>
        </p:spPr>
      </p:sp>
      <p:sp>
        <p:nvSpPr>
          <p:cNvPr id="56" name="Google Shape;56;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hyperlink" Target="https://bit.ly/42sZUGK"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3.jpeg"/><Relationship Id="rId4" Type="http://schemas.openxmlformats.org/officeDocument/2006/relationships/diagramLayout" Target="../diagrams/layout3.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2828D-4C41-5402-62F0-22D36E578D05}"/>
              </a:ext>
            </a:extLst>
          </p:cNvPr>
          <p:cNvSpPr>
            <a:spLocks noGrp="1"/>
          </p:cNvSpPr>
          <p:nvPr>
            <p:ph type="title"/>
          </p:nvPr>
        </p:nvSpPr>
        <p:spPr>
          <a:xfrm>
            <a:off x="481013" y="3965669"/>
            <a:ext cx="11229974" cy="1139550"/>
          </a:xfrm>
        </p:spPr>
        <p:txBody>
          <a:bodyPr anchor="ctr">
            <a:normAutofit fontScale="90000"/>
          </a:bodyPr>
          <a:lstStyle/>
          <a:p>
            <a:pPr algn="ctr"/>
            <a:r>
              <a:rPr lang="en-GB" sz="8000" b="1" dirty="0" err="1">
                <a:solidFill>
                  <a:schemeClr val="accent4">
                    <a:lumMod val="75000"/>
                  </a:schemeClr>
                </a:solidFill>
              </a:rPr>
              <a:t>Graad</a:t>
            </a:r>
            <a:r>
              <a:rPr lang="en-GB" sz="8000" b="1" dirty="0">
                <a:solidFill>
                  <a:schemeClr val="accent4">
                    <a:lumMod val="75000"/>
                  </a:schemeClr>
                </a:solidFill>
              </a:rPr>
              <a:t> 11</a:t>
            </a:r>
            <a:endParaRPr lang="af-ZA" sz="8000" b="1" dirty="0">
              <a:solidFill>
                <a:schemeClr val="accent4">
                  <a:lumMod val="75000"/>
                </a:schemeClr>
              </a:solidFill>
            </a:endParaRPr>
          </a:p>
        </p:txBody>
      </p:sp>
      <p:pic>
        <p:nvPicPr>
          <p:cNvPr id="5" name="Picture 4">
            <a:extLst>
              <a:ext uri="{FF2B5EF4-FFF2-40B4-BE49-F238E27FC236}">
                <a16:creationId xmlns:a16="http://schemas.microsoft.com/office/drawing/2014/main" id="{CDA401C0-CB57-E2D7-D0C1-4C0CAE852A85}"/>
              </a:ext>
            </a:extLst>
          </p:cNvPr>
          <p:cNvPicPr>
            <a:picLocks noChangeAspect="1"/>
          </p:cNvPicPr>
          <p:nvPr/>
        </p:nvPicPr>
        <p:blipFill>
          <a:blip r:embed="rId3"/>
          <a:srcRect t="45894"/>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 Placeholder 2">
            <a:extLst>
              <a:ext uri="{FF2B5EF4-FFF2-40B4-BE49-F238E27FC236}">
                <a16:creationId xmlns:a16="http://schemas.microsoft.com/office/drawing/2014/main" id="{6CC04696-7434-B02F-471D-3C8F7A67C907}"/>
              </a:ext>
            </a:extLst>
          </p:cNvPr>
          <p:cNvSpPr>
            <a:spLocks noGrp="1"/>
          </p:cNvSpPr>
          <p:nvPr>
            <p:ph type="body" idx="1"/>
          </p:nvPr>
        </p:nvSpPr>
        <p:spPr>
          <a:xfrm>
            <a:off x="481013" y="5105219"/>
            <a:ext cx="11229974" cy="1139551"/>
          </a:xfrm>
        </p:spPr>
        <p:txBody>
          <a:bodyPr anchor="ctr">
            <a:normAutofit fontScale="92500" lnSpcReduction="10000"/>
          </a:bodyPr>
          <a:lstStyle/>
          <a:p>
            <a:pPr marL="114300" indent="0" algn="ctr">
              <a:buNone/>
            </a:pPr>
            <a:r>
              <a:rPr lang="en-GB" sz="3200" b="1" dirty="0" err="1"/>
              <a:t>Loopbane</a:t>
            </a:r>
            <a:r>
              <a:rPr lang="en-GB" sz="3200" b="1" dirty="0"/>
              <a:t> </a:t>
            </a:r>
            <a:r>
              <a:rPr lang="en-GB" sz="3200" b="1" dirty="0" err="1"/>
              <a:t>en</a:t>
            </a:r>
            <a:r>
              <a:rPr lang="en-GB" sz="3200" b="1" dirty="0"/>
              <a:t> </a:t>
            </a:r>
            <a:r>
              <a:rPr lang="en-GB" sz="3200" b="1" dirty="0" err="1"/>
              <a:t>Loopbaankeuses</a:t>
            </a:r>
            <a:endParaRPr lang="en-GB" sz="3200" b="1" dirty="0"/>
          </a:p>
          <a:p>
            <a:pPr marL="114300" indent="0" algn="ctr">
              <a:buNone/>
            </a:pPr>
            <a:r>
              <a:rPr lang="en-GB" sz="3200" b="1" dirty="0" err="1"/>
              <a:t>Kwartaal</a:t>
            </a:r>
            <a:r>
              <a:rPr lang="en-GB" sz="3200" b="1" dirty="0"/>
              <a:t> 3 | Les 1: </a:t>
            </a:r>
            <a:r>
              <a:rPr lang="en-GB" sz="3200" dirty="0" err="1"/>
              <a:t>Werksadvertensies</a:t>
            </a:r>
            <a:r>
              <a:rPr lang="en-GB" sz="3200" dirty="0"/>
              <a:t> </a:t>
            </a:r>
            <a:r>
              <a:rPr lang="en-GB" sz="3200" dirty="0" err="1"/>
              <a:t>en</a:t>
            </a:r>
            <a:r>
              <a:rPr lang="en-GB" sz="3200" dirty="0"/>
              <a:t> die </a:t>
            </a:r>
            <a:r>
              <a:rPr lang="en-GB" sz="3200" dirty="0" err="1"/>
              <a:t>werkaansoekproses</a:t>
            </a:r>
            <a:endParaRPr lang="af-ZA" sz="3200" dirty="0"/>
          </a:p>
        </p:txBody>
      </p:sp>
      <p:pic>
        <p:nvPicPr>
          <p:cNvPr id="6" name="Picture 5">
            <a:extLst>
              <a:ext uri="{FF2B5EF4-FFF2-40B4-BE49-F238E27FC236}">
                <a16:creationId xmlns:a16="http://schemas.microsoft.com/office/drawing/2014/main" id="{C3E3F70C-E6F8-D006-366E-2AA62AB86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791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8A258-CA03-66D0-D52E-A91001BF2849}"/>
              </a:ext>
            </a:extLst>
          </p:cNvPr>
          <p:cNvSpPr>
            <a:spLocks noGrp="1"/>
          </p:cNvSpPr>
          <p:nvPr>
            <p:ph type="title"/>
          </p:nvPr>
        </p:nvSpPr>
        <p:spPr/>
        <p:txBody>
          <a:bodyPr>
            <a:normAutofit/>
          </a:bodyPr>
          <a:lstStyle/>
          <a:p>
            <a:r>
              <a:rPr lang="en-ZA" sz="4000" dirty="0"/>
              <a:t>Teen die </a:t>
            </a:r>
            <a:r>
              <a:rPr lang="en-ZA" sz="4000" dirty="0" err="1"/>
              <a:t>einde</a:t>
            </a:r>
            <a:r>
              <a:rPr lang="en-ZA" sz="4000" dirty="0"/>
              <a:t> van </a:t>
            </a:r>
            <a:r>
              <a:rPr lang="en-ZA" sz="4000" dirty="0" err="1"/>
              <a:t>hierdie</a:t>
            </a:r>
            <a:r>
              <a:rPr lang="en-ZA" sz="4000" dirty="0"/>
              <a:t> les </a:t>
            </a:r>
            <a:r>
              <a:rPr lang="en-ZA" sz="4000" dirty="0" err="1"/>
              <a:t>behoort</a:t>
            </a:r>
            <a:r>
              <a:rPr lang="en-ZA" sz="4000" dirty="0"/>
              <a:t> </a:t>
            </a:r>
            <a:r>
              <a:rPr lang="en-ZA" sz="4000" dirty="0" err="1"/>
              <a:t>jy</a:t>
            </a:r>
            <a:r>
              <a:rPr lang="en-ZA" sz="4000" dirty="0"/>
              <a:t> in </a:t>
            </a:r>
            <a:r>
              <a:rPr lang="en-ZA" sz="4000" dirty="0" err="1"/>
              <a:t>staat</a:t>
            </a:r>
            <a:r>
              <a:rPr lang="en-ZA" sz="4000" dirty="0"/>
              <a:t> </a:t>
            </a:r>
            <a:r>
              <a:rPr lang="en-ZA" sz="4000" dirty="0" err="1"/>
              <a:t>te</a:t>
            </a:r>
            <a:r>
              <a:rPr lang="en-ZA" sz="4000" dirty="0"/>
              <a:t> wees om die </a:t>
            </a:r>
            <a:r>
              <a:rPr lang="en-ZA" sz="4000" dirty="0" err="1"/>
              <a:t>volgende</a:t>
            </a:r>
            <a:r>
              <a:rPr lang="en-ZA" sz="4000" dirty="0"/>
              <a:t> </a:t>
            </a:r>
            <a:r>
              <a:rPr lang="en-ZA" sz="4000" dirty="0" err="1"/>
              <a:t>te</a:t>
            </a:r>
            <a:r>
              <a:rPr lang="en-ZA" sz="4000" dirty="0"/>
              <a:t> </a:t>
            </a:r>
            <a:r>
              <a:rPr lang="en-ZA" sz="4000" dirty="0" err="1"/>
              <a:t>kan</a:t>
            </a:r>
            <a:r>
              <a:rPr lang="en-ZA" sz="4000" dirty="0"/>
              <a:t> </a:t>
            </a:r>
            <a:r>
              <a:rPr lang="en-ZA" sz="4000" dirty="0" err="1"/>
              <a:t>doen</a:t>
            </a:r>
            <a:r>
              <a:rPr lang="en-ZA" sz="4000" dirty="0"/>
              <a:t>:</a:t>
            </a:r>
            <a:endParaRPr lang="af-ZA" sz="4000" dirty="0"/>
          </a:p>
        </p:txBody>
      </p:sp>
      <p:graphicFrame>
        <p:nvGraphicFramePr>
          <p:cNvPr id="5" name="Text Placeholder 2">
            <a:extLst>
              <a:ext uri="{FF2B5EF4-FFF2-40B4-BE49-F238E27FC236}">
                <a16:creationId xmlns:a16="http://schemas.microsoft.com/office/drawing/2014/main" id="{E4C7FF3C-614A-9A40-9D94-271EA27CC208}"/>
              </a:ext>
            </a:extLst>
          </p:cNvPr>
          <p:cNvGraphicFramePr/>
          <p:nvPr>
            <p:extLst>
              <p:ext uri="{D42A27DB-BD31-4B8C-83A1-F6EECF244321}">
                <p14:modId xmlns:p14="http://schemas.microsoft.com/office/powerpoint/2010/main" val="27843213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1C08E549-F0DD-41C2-AF1F-8126E59B6E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859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275C44DB-8FA1-7391-59BC-EB0F9EF4120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53017C-CE95-0C19-B6C1-24D0B97656BA}"/>
              </a:ext>
            </a:extLst>
          </p:cNvPr>
          <p:cNvSpPr>
            <a:spLocks noGrp="1"/>
          </p:cNvSpPr>
          <p:nvPr>
            <p:ph type="title"/>
          </p:nvPr>
        </p:nvSpPr>
        <p:spPr>
          <a:xfrm>
            <a:off x="9272039" y="1953966"/>
            <a:ext cx="2287875" cy="2170031"/>
          </a:xfrm>
        </p:spPr>
        <p:txBody>
          <a:bodyPr anchor="ctr">
            <a:normAutofit/>
          </a:bodyPr>
          <a:lstStyle/>
          <a:p>
            <a:r>
              <a:rPr lang="en-GB" sz="4000" b="1" dirty="0" err="1">
                <a:solidFill>
                  <a:schemeClr val="tx1"/>
                </a:solidFill>
              </a:rPr>
              <a:t>Waar</a:t>
            </a:r>
            <a:r>
              <a:rPr lang="en-GB" sz="4000" b="1" dirty="0">
                <a:solidFill>
                  <a:schemeClr val="tx1"/>
                </a:solidFill>
              </a:rPr>
              <a:t> </a:t>
            </a:r>
            <a:r>
              <a:rPr lang="en-GB" sz="4000" b="1" dirty="0" err="1">
                <a:solidFill>
                  <a:schemeClr val="tx1"/>
                </a:solidFill>
              </a:rPr>
              <a:t>kan</a:t>
            </a:r>
            <a:r>
              <a:rPr lang="en-GB" sz="4000" b="1" dirty="0">
                <a:solidFill>
                  <a:schemeClr val="tx1"/>
                </a:solidFill>
              </a:rPr>
              <a:t> </a:t>
            </a:r>
            <a:r>
              <a:rPr lang="en-GB" sz="4000" b="1" dirty="0" err="1">
                <a:solidFill>
                  <a:schemeClr val="tx1"/>
                </a:solidFill>
              </a:rPr>
              <a:t>jy</a:t>
            </a:r>
            <a:r>
              <a:rPr lang="en-GB" sz="4000" b="1" dirty="0">
                <a:solidFill>
                  <a:schemeClr val="tx1"/>
                </a:solidFill>
              </a:rPr>
              <a:t> </a:t>
            </a:r>
            <a:r>
              <a:rPr lang="en-GB" sz="4000" b="1" dirty="0" err="1">
                <a:solidFill>
                  <a:schemeClr val="tx1"/>
                </a:solidFill>
              </a:rPr>
              <a:t>werk</a:t>
            </a:r>
            <a:r>
              <a:rPr lang="en-GB" sz="4000" b="1" dirty="0">
                <a:solidFill>
                  <a:schemeClr val="tx1"/>
                </a:solidFill>
              </a:rPr>
              <a:t> </a:t>
            </a:r>
            <a:r>
              <a:rPr lang="en-GB" sz="4000" b="1" dirty="0" err="1">
                <a:solidFill>
                  <a:schemeClr val="tx1"/>
                </a:solidFill>
              </a:rPr>
              <a:t>soek</a:t>
            </a:r>
            <a:r>
              <a:rPr lang="en-GB" sz="4000" b="1" dirty="0">
                <a:solidFill>
                  <a:schemeClr val="tx1"/>
                </a:solidFill>
              </a:rPr>
              <a:t>?</a:t>
            </a:r>
            <a:endParaRPr lang="af-ZA" sz="4000" b="1" dirty="0">
              <a:solidFill>
                <a:schemeClr val="tx1"/>
              </a:solidFill>
            </a:endParaRPr>
          </a:p>
        </p:txBody>
      </p:sp>
      <p:graphicFrame>
        <p:nvGraphicFramePr>
          <p:cNvPr id="6" name="Rectangle 1">
            <a:extLst>
              <a:ext uri="{FF2B5EF4-FFF2-40B4-BE49-F238E27FC236}">
                <a16:creationId xmlns:a16="http://schemas.microsoft.com/office/drawing/2014/main" id="{97D8F3F4-15A9-BA8E-5677-D2BAA928779B}"/>
              </a:ext>
            </a:extLst>
          </p:cNvPr>
          <p:cNvGraphicFramePr/>
          <p:nvPr>
            <p:extLst>
              <p:ext uri="{D42A27DB-BD31-4B8C-83A1-F6EECF244321}">
                <p14:modId xmlns:p14="http://schemas.microsoft.com/office/powerpoint/2010/main" val="3391143771"/>
              </p:ext>
            </p:extLst>
          </p:nvPr>
        </p:nvGraphicFramePr>
        <p:xfrm>
          <a:off x="632085" y="3909212"/>
          <a:ext cx="10927829" cy="30131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a:extLst>
              <a:ext uri="{FF2B5EF4-FFF2-40B4-BE49-F238E27FC236}">
                <a16:creationId xmlns:a16="http://schemas.microsoft.com/office/drawing/2014/main" id="{C03FAB52-875D-1C70-DE1B-0F5B846EF1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89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3A1531-5928-267D-985C-1E06AFB45FB8}"/>
              </a:ext>
            </a:extLst>
          </p:cNvPr>
          <p:cNvSpPr>
            <a:spLocks noGrp="1"/>
          </p:cNvSpPr>
          <p:nvPr>
            <p:ph type="title"/>
          </p:nvPr>
        </p:nvSpPr>
        <p:spPr>
          <a:xfrm>
            <a:off x="1371597" y="348865"/>
            <a:ext cx="10044023" cy="877729"/>
          </a:xfrm>
        </p:spPr>
        <p:txBody>
          <a:bodyPr anchor="ctr">
            <a:normAutofit/>
          </a:bodyPr>
          <a:lstStyle/>
          <a:p>
            <a:r>
              <a:rPr lang="af-ZA" sz="4000" dirty="0">
                <a:solidFill>
                  <a:srgbClr val="FFFFFF"/>
                </a:solidFill>
              </a:rPr>
              <a:t>Sleutelinligting op werkadvertensies</a:t>
            </a:r>
          </a:p>
        </p:txBody>
      </p:sp>
      <p:graphicFrame>
        <p:nvGraphicFramePr>
          <p:cNvPr id="5" name="Text Placeholder 2">
            <a:extLst>
              <a:ext uri="{FF2B5EF4-FFF2-40B4-BE49-F238E27FC236}">
                <a16:creationId xmlns:a16="http://schemas.microsoft.com/office/drawing/2014/main" id="{A6BDBB8B-26B9-56D4-10BE-94E4A3D577F3}"/>
              </a:ext>
            </a:extLst>
          </p:cNvPr>
          <p:cNvGraphicFramePr/>
          <p:nvPr>
            <p:extLst>
              <p:ext uri="{D42A27DB-BD31-4B8C-83A1-F6EECF244321}">
                <p14:modId xmlns:p14="http://schemas.microsoft.com/office/powerpoint/2010/main" val="1834843746"/>
              </p:ext>
            </p:extLst>
          </p:nvPr>
        </p:nvGraphicFramePr>
        <p:xfrm>
          <a:off x="632085" y="1920768"/>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4F8F745-769B-D4FC-7539-5A957A9672D7}"/>
              </a:ext>
            </a:extLst>
          </p:cNvPr>
          <p:cNvSpPr txBox="1"/>
          <p:nvPr/>
        </p:nvSpPr>
        <p:spPr>
          <a:xfrm>
            <a:off x="2731957" y="1812808"/>
            <a:ext cx="6096000" cy="400110"/>
          </a:xfrm>
          <a:prstGeom prst="rect">
            <a:avLst/>
          </a:prstGeom>
          <a:solidFill>
            <a:schemeClr val="accent1">
              <a:lumMod val="20000"/>
              <a:lumOff val="80000"/>
            </a:schemeClr>
          </a:solidFill>
        </p:spPr>
        <p:txBody>
          <a:bodyPr wrap="square">
            <a:spAutoFit/>
          </a:bodyPr>
          <a:lstStyle/>
          <a:p>
            <a:pPr algn="ctr"/>
            <a:r>
              <a:rPr lang="nl-NL" sz="2000" dirty="0"/>
              <a:t>Help jou besluit of die werk by jou pas</a:t>
            </a:r>
            <a:endParaRPr lang="af-ZA" sz="2000" dirty="0"/>
          </a:p>
        </p:txBody>
      </p:sp>
      <p:sp>
        <p:nvSpPr>
          <p:cNvPr id="10" name="TextBox 9">
            <a:extLst>
              <a:ext uri="{FF2B5EF4-FFF2-40B4-BE49-F238E27FC236}">
                <a16:creationId xmlns:a16="http://schemas.microsoft.com/office/drawing/2014/main" id="{13335149-357D-701E-4246-98C1B294ECBC}"/>
              </a:ext>
            </a:extLst>
          </p:cNvPr>
          <p:cNvSpPr txBox="1">
            <a:spLocks/>
          </p:cNvSpPr>
          <p:nvPr/>
        </p:nvSpPr>
        <p:spPr>
          <a:xfrm>
            <a:off x="8128856" y="4148979"/>
            <a:ext cx="3431058" cy="2462213"/>
          </a:xfrm>
          <a:prstGeom prst="rect">
            <a:avLst/>
          </a:prstGeom>
          <a:solidFill>
            <a:schemeClr val="accent1">
              <a:lumMod val="40000"/>
              <a:lumOff val="60000"/>
            </a:schemeClr>
          </a:solidFill>
        </p:spPr>
        <p:txBody>
          <a:bodyPr wrap="square" rtlCol="0">
            <a:spAutoFit/>
          </a:bodyPr>
          <a:lstStyle/>
          <a:p>
            <a:pPr algn="ctr"/>
            <a:r>
              <a:rPr lang="nl-NL" b="1" dirty="0"/>
              <a:t>Besoek hierdie webwerf om werk te kry en daarvoor aansoek te doen</a:t>
            </a:r>
            <a:endParaRPr lang="en-GB" b="1" dirty="0"/>
          </a:p>
          <a:p>
            <a:pPr algn="ctr"/>
            <a:endParaRPr lang="en-GB" b="1" dirty="0"/>
          </a:p>
          <a:p>
            <a:pPr algn="ctr"/>
            <a:endParaRPr lang="en-GB" b="1" dirty="0"/>
          </a:p>
          <a:p>
            <a:pPr algn="ctr"/>
            <a:endParaRPr lang="en-GB" b="1" dirty="0"/>
          </a:p>
          <a:p>
            <a:pPr algn="ctr"/>
            <a:endParaRPr lang="en-GB" b="1" dirty="0"/>
          </a:p>
          <a:p>
            <a:pPr algn="ctr"/>
            <a:endParaRPr lang="en-GB" b="1" dirty="0"/>
          </a:p>
          <a:p>
            <a:pPr algn="ctr"/>
            <a:endParaRPr lang="en-GB" b="1" dirty="0"/>
          </a:p>
          <a:p>
            <a:pPr algn="ctr"/>
            <a:endParaRPr lang="en-GB" b="1" dirty="0"/>
          </a:p>
          <a:p>
            <a:pPr algn="ctr"/>
            <a:endParaRPr lang="en-ZA" u="sng" dirty="0">
              <a:hlinkClick r:id="rId8"/>
            </a:endParaRPr>
          </a:p>
          <a:p>
            <a:pPr algn="ctr"/>
            <a:r>
              <a:rPr lang="en-ZA" u="sng" dirty="0">
                <a:hlinkClick r:id="rId8"/>
              </a:rPr>
              <a:t>bit.ly/42sZUGK</a:t>
            </a:r>
            <a:endParaRPr lang="af-ZA" b="1" dirty="0"/>
          </a:p>
        </p:txBody>
      </p:sp>
      <p:pic>
        <p:nvPicPr>
          <p:cNvPr id="8" name="Picture 7">
            <a:extLst>
              <a:ext uri="{FF2B5EF4-FFF2-40B4-BE49-F238E27FC236}">
                <a16:creationId xmlns:a16="http://schemas.microsoft.com/office/drawing/2014/main" id="{D905CF10-C12F-0ABD-4F90-FF462B823B9E}"/>
              </a:ext>
            </a:extLst>
          </p:cNvPr>
          <p:cNvPicPr>
            <a:picLocks noChangeAspect="1"/>
          </p:cNvPicPr>
          <p:nvPr/>
        </p:nvPicPr>
        <p:blipFill>
          <a:blip r:embed="rId9"/>
          <a:stretch>
            <a:fillRect/>
          </a:stretch>
        </p:blipFill>
        <p:spPr>
          <a:xfrm>
            <a:off x="9095648" y="4724059"/>
            <a:ext cx="1497474" cy="1497474"/>
          </a:xfrm>
          <a:prstGeom prst="rect">
            <a:avLst/>
          </a:prstGeom>
        </p:spPr>
      </p:pic>
      <p:pic>
        <p:nvPicPr>
          <p:cNvPr id="12" name="Picture 11">
            <a:extLst>
              <a:ext uri="{FF2B5EF4-FFF2-40B4-BE49-F238E27FC236}">
                <a16:creationId xmlns:a16="http://schemas.microsoft.com/office/drawing/2014/main" id="{E48D2F3D-A2C0-F614-5B64-82F25568B5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549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94C33-1E86-DB44-D1BA-1D474209819B}"/>
              </a:ext>
            </a:extLst>
          </p:cNvPr>
          <p:cNvSpPr>
            <a:spLocks noGrp="1"/>
          </p:cNvSpPr>
          <p:nvPr>
            <p:ph type="title"/>
          </p:nvPr>
        </p:nvSpPr>
        <p:spPr>
          <a:xfrm>
            <a:off x="736600" y="365125"/>
            <a:ext cx="10515600" cy="1325563"/>
          </a:xfrm>
        </p:spPr>
        <p:txBody>
          <a:bodyPr/>
          <a:lstStyle/>
          <a:p>
            <a:r>
              <a:rPr lang="af-ZA" dirty="0"/>
              <a:t>Aansoekbrief</a:t>
            </a:r>
          </a:p>
        </p:txBody>
      </p:sp>
      <p:sp>
        <p:nvSpPr>
          <p:cNvPr id="4" name="Text Placeholder 3">
            <a:extLst>
              <a:ext uri="{FF2B5EF4-FFF2-40B4-BE49-F238E27FC236}">
                <a16:creationId xmlns:a16="http://schemas.microsoft.com/office/drawing/2014/main" id="{30A2CC7B-8EA0-3ABD-EA3F-BA7BEF6FEE64}"/>
              </a:ext>
            </a:extLst>
          </p:cNvPr>
          <p:cNvSpPr>
            <a:spLocks noGrp="1"/>
          </p:cNvSpPr>
          <p:nvPr>
            <p:ph type="body" idx="2"/>
          </p:nvPr>
        </p:nvSpPr>
        <p:spPr>
          <a:xfrm>
            <a:off x="5422900" y="365125"/>
            <a:ext cx="6273800" cy="6127750"/>
          </a:xfrm>
          <a:solidFill>
            <a:schemeClr val="bg2">
              <a:lumMod val="20000"/>
              <a:lumOff val="80000"/>
            </a:schemeClr>
          </a:solidFill>
        </p:spPr>
        <p:txBody>
          <a:bodyPr>
            <a:noAutofit/>
          </a:bodyPr>
          <a:lstStyle/>
          <a:p>
            <a:pPr marL="114300" indent="0">
              <a:lnSpc>
                <a:spcPct val="120000"/>
              </a:lnSpc>
              <a:buNone/>
            </a:pPr>
            <a:r>
              <a:rPr lang="en-GB" sz="1700" dirty="0" err="1"/>
              <a:t>Geagte</a:t>
            </a:r>
            <a:r>
              <a:rPr lang="en-GB" sz="1700" dirty="0"/>
              <a:t> me. Liebman</a:t>
            </a:r>
          </a:p>
          <a:p>
            <a:pPr marL="114300" indent="0">
              <a:lnSpc>
                <a:spcPct val="120000"/>
              </a:lnSpc>
              <a:buNone/>
            </a:pPr>
            <a:r>
              <a:rPr lang="en-GB" sz="1700" dirty="0" err="1"/>
              <a:t>Hieronder</a:t>
            </a:r>
            <a:r>
              <a:rPr lang="en-GB" sz="1700" dirty="0"/>
              <a:t> </a:t>
            </a:r>
            <a:r>
              <a:rPr lang="en-GB" sz="1700" dirty="0" err="1"/>
              <a:t>vind</a:t>
            </a:r>
            <a:r>
              <a:rPr lang="en-GB" sz="1700" dirty="0"/>
              <a:t> u my CV (</a:t>
            </a:r>
            <a:r>
              <a:rPr lang="en-GB" sz="1700" dirty="0" err="1"/>
              <a:t>en</a:t>
            </a:r>
            <a:r>
              <a:rPr lang="en-GB" sz="1700" dirty="0"/>
              <a:t> </a:t>
            </a:r>
            <a:r>
              <a:rPr lang="en-GB" sz="1700" dirty="0" err="1"/>
              <a:t>aangeheg</a:t>
            </a:r>
            <a:r>
              <a:rPr lang="en-GB" sz="1700" dirty="0"/>
              <a:t>, ’n </a:t>
            </a:r>
            <a:r>
              <a:rPr lang="en-GB" sz="1700" dirty="0" err="1"/>
              <a:t>kort</a:t>
            </a:r>
            <a:r>
              <a:rPr lang="en-GB" sz="1700" dirty="0"/>
              <a:t> </a:t>
            </a:r>
            <a:r>
              <a:rPr lang="en-GB" sz="1700" dirty="0" err="1"/>
              <a:t>uittreksel</a:t>
            </a:r>
            <a:r>
              <a:rPr lang="en-GB" sz="1700" dirty="0"/>
              <a:t>) in </a:t>
            </a:r>
            <a:r>
              <a:rPr lang="en-GB" sz="1700" dirty="0" err="1"/>
              <a:t>reaksie</a:t>
            </a:r>
            <a:r>
              <a:rPr lang="en-GB" sz="1700" dirty="0"/>
              <a:t> op u </a:t>
            </a:r>
            <a:r>
              <a:rPr lang="en-GB" sz="1700" dirty="0" err="1"/>
              <a:t>advertensie</a:t>
            </a:r>
            <a:r>
              <a:rPr lang="en-GB" sz="1700" dirty="0"/>
              <a:t> vir ’n </a:t>
            </a:r>
            <a:r>
              <a:rPr lang="en-GB" sz="1700" dirty="0" err="1"/>
              <a:t>redaksionele</a:t>
            </a:r>
            <a:r>
              <a:rPr lang="en-GB" sz="1700" dirty="0"/>
              <a:t> intern. Dit is </a:t>
            </a:r>
            <a:r>
              <a:rPr lang="en-GB" sz="1700" dirty="0" err="1"/>
              <a:t>beslis</a:t>
            </a:r>
            <a:r>
              <a:rPr lang="en-GB" sz="1700" dirty="0"/>
              <a:t> </a:t>
            </a:r>
            <a:r>
              <a:rPr lang="en-GB" sz="1700" dirty="0" err="1"/>
              <a:t>tyd</a:t>
            </a:r>
            <a:r>
              <a:rPr lang="en-GB" sz="1700" dirty="0"/>
              <a:t> vir ’n </a:t>
            </a:r>
            <a:r>
              <a:rPr lang="en-GB" sz="1700" dirty="0" err="1"/>
              <a:t>loopbaanverandering</a:t>
            </a:r>
            <a:r>
              <a:rPr lang="en-GB" sz="1700" dirty="0"/>
              <a:t>! Ek </a:t>
            </a:r>
            <a:r>
              <a:rPr lang="en-GB" sz="1700" dirty="0" err="1"/>
              <a:t>gaan</a:t>
            </a:r>
            <a:r>
              <a:rPr lang="en-GB" sz="1700" dirty="0"/>
              <a:t> </a:t>
            </a:r>
            <a:r>
              <a:rPr lang="en-GB" sz="1700" dirty="0" err="1"/>
              <a:t>nie</a:t>
            </a:r>
            <a:r>
              <a:rPr lang="en-GB" sz="1700" dirty="0"/>
              <a:t> dovekies </a:t>
            </a:r>
            <a:r>
              <a:rPr lang="en-GB" sz="1700" dirty="0" err="1"/>
              <a:t>omdraai</a:t>
            </a:r>
            <a:r>
              <a:rPr lang="en-GB" sz="1700" dirty="0"/>
              <a:t> </a:t>
            </a:r>
            <a:r>
              <a:rPr lang="en-GB" sz="1700" dirty="0" err="1"/>
              <a:t>nie</a:t>
            </a:r>
            <a:r>
              <a:rPr lang="en-GB" sz="1700" dirty="0"/>
              <a:t>. </a:t>
            </a:r>
            <a:r>
              <a:rPr lang="en-GB" sz="1700" dirty="0" err="1"/>
              <a:t>Waarvoor</a:t>
            </a:r>
            <a:r>
              <a:rPr lang="en-GB" sz="1700" dirty="0"/>
              <a:t> ek </a:t>
            </a:r>
            <a:r>
              <a:rPr lang="en-GB" sz="1700" dirty="0" err="1"/>
              <a:t>bekwaam</a:t>
            </a:r>
            <a:r>
              <a:rPr lang="en-GB" sz="1700" dirty="0"/>
              <a:t> is: Chicago/AP-</a:t>
            </a:r>
            <a:r>
              <a:rPr lang="en-GB" sz="1700" dirty="0" err="1"/>
              <a:t>styl</a:t>
            </a:r>
            <a:r>
              <a:rPr lang="en-GB" sz="1700" dirty="0"/>
              <a:t>, </a:t>
            </a:r>
            <a:r>
              <a:rPr lang="en-GB" sz="1700" dirty="0" err="1"/>
              <a:t>tikspoed</a:t>
            </a:r>
            <a:r>
              <a:rPr lang="en-GB" sz="1700" dirty="0"/>
              <a:t> van 60–65 </a:t>
            </a:r>
            <a:r>
              <a:rPr lang="en-GB" sz="1700" dirty="0" err="1"/>
              <a:t>woorde</a:t>
            </a:r>
            <a:r>
              <a:rPr lang="en-GB" sz="1700" dirty="0"/>
              <a:t> per </a:t>
            </a:r>
            <a:r>
              <a:rPr lang="en-GB" sz="1700" dirty="0" err="1"/>
              <a:t>minuut</a:t>
            </a:r>
            <a:r>
              <a:rPr lang="en-GB" sz="1700" dirty="0"/>
              <a:t>, </a:t>
            </a:r>
            <a:r>
              <a:rPr lang="en-GB" sz="1700" dirty="0" err="1"/>
              <a:t>proeflees</a:t>
            </a:r>
            <a:r>
              <a:rPr lang="en-GB" sz="1700" dirty="0"/>
              <a:t>, </a:t>
            </a:r>
            <a:r>
              <a:rPr lang="en-GB" sz="1700" i="1" dirty="0"/>
              <a:t>trafficking</a:t>
            </a:r>
            <a:r>
              <a:rPr lang="en-GB" sz="1700" dirty="0"/>
              <a:t> (</a:t>
            </a:r>
            <a:r>
              <a:rPr lang="en-GB" sz="1700" dirty="0" err="1"/>
              <a:t>publisering</a:t>
            </a:r>
            <a:r>
              <a:rPr lang="en-GB" sz="1700" dirty="0"/>
              <a:t>, </a:t>
            </a:r>
            <a:r>
              <a:rPr lang="en-GB" sz="1700" dirty="0" err="1"/>
              <a:t>nie</a:t>
            </a:r>
            <a:r>
              <a:rPr lang="en-GB" sz="1700" dirty="0"/>
              <a:t> </a:t>
            </a:r>
            <a:r>
              <a:rPr lang="en-GB" sz="1700" dirty="0" err="1"/>
              <a:t>dwelms</a:t>
            </a:r>
            <a:r>
              <a:rPr lang="en-GB" sz="1700" dirty="0"/>
              <a:t> </a:t>
            </a:r>
            <a:r>
              <a:rPr lang="en-GB" sz="1700" dirty="0" err="1"/>
              <a:t>nie</a:t>
            </a:r>
            <a:r>
              <a:rPr lang="en-GB" sz="1700" dirty="0"/>
              <a:t> ... sou ek op die web </a:t>
            </a:r>
            <a:r>
              <a:rPr lang="en-GB" sz="1700" dirty="0" err="1"/>
              <a:t>rondsoek</a:t>
            </a:r>
            <a:r>
              <a:rPr lang="en-GB" sz="1700" dirty="0"/>
              <a:t> vir ’n </a:t>
            </a:r>
            <a:r>
              <a:rPr lang="en-GB" sz="1700" dirty="0" err="1"/>
              <a:t>werk</a:t>
            </a:r>
            <a:r>
              <a:rPr lang="en-GB" sz="1700" dirty="0"/>
              <a:t> as </a:t>
            </a:r>
            <a:r>
              <a:rPr lang="en-GB" sz="1700" dirty="0" err="1"/>
              <a:t>dit</a:t>
            </a:r>
            <a:r>
              <a:rPr lang="en-GB" sz="1700" dirty="0"/>
              <a:t> die </a:t>
            </a:r>
            <a:r>
              <a:rPr lang="en-GB" sz="1700" dirty="0" err="1"/>
              <a:t>geval</a:t>
            </a:r>
            <a:r>
              <a:rPr lang="en-GB" sz="1700" dirty="0"/>
              <a:t> was??), Quark XPress, Adobe, Mac </a:t>
            </a:r>
            <a:r>
              <a:rPr lang="en-GB" sz="1700" dirty="0" err="1"/>
              <a:t>OSX</a:t>
            </a:r>
            <a:r>
              <a:rPr lang="en-GB" sz="1700" dirty="0"/>
              <a:t> </a:t>
            </a:r>
            <a:r>
              <a:rPr lang="en-GB" sz="1700" dirty="0" err="1"/>
              <a:t>en</a:t>
            </a:r>
            <a:r>
              <a:rPr lang="en-GB" sz="1700" dirty="0"/>
              <a:t> MS Office, die </a:t>
            </a:r>
            <a:r>
              <a:rPr lang="en-GB" sz="1700" dirty="0" err="1"/>
              <a:t>gebruik</a:t>
            </a:r>
            <a:r>
              <a:rPr lang="en-GB" sz="1700" dirty="0"/>
              <a:t> van FTP-</a:t>
            </a:r>
            <a:r>
              <a:rPr lang="en-GB" sz="1700" dirty="0" err="1"/>
              <a:t>protokolle</a:t>
            </a:r>
            <a:r>
              <a:rPr lang="en-GB" sz="1700" dirty="0"/>
              <a:t>, die </a:t>
            </a:r>
            <a:r>
              <a:rPr lang="en-GB" sz="1700" dirty="0" err="1"/>
              <a:t>stuur</a:t>
            </a:r>
            <a:r>
              <a:rPr lang="en-GB" sz="1700" dirty="0"/>
              <a:t> </a:t>
            </a:r>
            <a:r>
              <a:rPr lang="en-GB" sz="1700" dirty="0" err="1"/>
              <a:t>en</a:t>
            </a:r>
            <a:r>
              <a:rPr lang="en-GB" sz="1700" dirty="0"/>
              <a:t> </a:t>
            </a:r>
            <a:r>
              <a:rPr lang="en-GB" sz="1700" dirty="0" err="1"/>
              <a:t>ontvang</a:t>
            </a:r>
            <a:r>
              <a:rPr lang="en-GB" sz="1700" dirty="0"/>
              <a:t> van </a:t>
            </a:r>
            <a:r>
              <a:rPr lang="en-GB" sz="1700" dirty="0" err="1"/>
              <a:t>webinhoud</a:t>
            </a:r>
            <a:r>
              <a:rPr lang="en-GB" sz="1700" dirty="0"/>
              <a:t>, Outlook </a:t>
            </a:r>
            <a:r>
              <a:rPr lang="en-GB" sz="1700" dirty="0" err="1"/>
              <a:t>en</a:t>
            </a:r>
            <a:r>
              <a:rPr lang="en-GB" sz="1700" dirty="0"/>
              <a:t> </a:t>
            </a:r>
            <a:r>
              <a:rPr lang="en-GB" sz="1700" dirty="0" err="1"/>
              <a:t>werk</a:t>
            </a:r>
            <a:r>
              <a:rPr lang="en-GB" sz="1700" dirty="0"/>
              <a:t> </a:t>
            </a:r>
            <a:r>
              <a:rPr lang="en-GB" sz="1700" dirty="0" err="1"/>
              <a:t>onder</a:t>
            </a:r>
            <a:r>
              <a:rPr lang="en-GB" sz="1700" dirty="0"/>
              <a:t> intense </a:t>
            </a:r>
            <a:r>
              <a:rPr lang="en-GB" sz="1700" dirty="0" err="1"/>
              <a:t>sperdatums</a:t>
            </a:r>
            <a:r>
              <a:rPr lang="en-GB" sz="1700" dirty="0"/>
              <a:t>. (Net “</a:t>
            </a:r>
            <a:r>
              <a:rPr lang="en-GB" sz="1700" dirty="0" err="1"/>
              <a:t>gemiddeld</a:t>
            </a:r>
            <a:r>
              <a:rPr lang="en-GB" sz="1700" dirty="0"/>
              <a:t>” met Excel.)</a:t>
            </a:r>
          </a:p>
          <a:p>
            <a:pPr marL="114300" indent="0">
              <a:lnSpc>
                <a:spcPct val="120000"/>
              </a:lnSpc>
              <a:buNone/>
            </a:pPr>
            <a:r>
              <a:rPr lang="en-GB" sz="1700" dirty="0" err="1"/>
              <a:t>Waarvoor</a:t>
            </a:r>
            <a:r>
              <a:rPr lang="en-GB" sz="1700" dirty="0"/>
              <a:t> ek </a:t>
            </a:r>
            <a:r>
              <a:rPr lang="en-GB" sz="1700" dirty="0" err="1"/>
              <a:t>nie</a:t>
            </a:r>
            <a:r>
              <a:rPr lang="en-GB" sz="1700" dirty="0"/>
              <a:t> </a:t>
            </a:r>
            <a:r>
              <a:rPr lang="en-GB" sz="1700" dirty="0" err="1"/>
              <a:t>bekwaam</a:t>
            </a:r>
            <a:r>
              <a:rPr lang="en-GB" sz="1700" dirty="0"/>
              <a:t> is </a:t>
            </a:r>
            <a:r>
              <a:rPr lang="en-GB" sz="1700" dirty="0" err="1"/>
              <a:t>nie</a:t>
            </a:r>
            <a:r>
              <a:rPr lang="en-GB" sz="1700" dirty="0"/>
              <a:t>: HTML.</a:t>
            </a:r>
          </a:p>
          <a:p>
            <a:pPr marL="114300" indent="0">
              <a:lnSpc>
                <a:spcPct val="120000"/>
              </a:lnSpc>
              <a:buNone/>
            </a:pPr>
            <a:r>
              <a:rPr lang="en-GB" sz="1700" dirty="0"/>
              <a:t>Ek is </a:t>
            </a:r>
            <a:r>
              <a:rPr lang="en-GB" sz="1700" dirty="0" err="1"/>
              <a:t>moeg</a:t>
            </a:r>
            <a:r>
              <a:rPr lang="en-GB" sz="1700" dirty="0"/>
              <a:t> </a:t>
            </a:r>
            <a:r>
              <a:rPr lang="en-GB" sz="1700" dirty="0" err="1"/>
              <a:t>daarvoor</a:t>
            </a:r>
            <a:r>
              <a:rPr lang="en-GB" sz="1700" dirty="0"/>
              <a:t> om </a:t>
            </a:r>
            <a:r>
              <a:rPr lang="en-GB" sz="1700" dirty="0" err="1"/>
              <a:t>hierdie</a:t>
            </a:r>
            <a:r>
              <a:rPr lang="en-GB" sz="1700" dirty="0"/>
              <a:t> “</a:t>
            </a:r>
            <a:r>
              <a:rPr lang="en-GB" sz="1700" dirty="0" err="1"/>
              <a:t>alledaagse</a:t>
            </a:r>
            <a:r>
              <a:rPr lang="en-GB" sz="1700" dirty="0"/>
              <a:t>” </a:t>
            </a:r>
            <a:r>
              <a:rPr lang="en-GB" sz="1700" dirty="0" err="1"/>
              <a:t>aansoekbriewe</a:t>
            </a:r>
            <a:r>
              <a:rPr lang="en-GB" sz="1700" dirty="0"/>
              <a:t> </a:t>
            </a:r>
            <a:r>
              <a:rPr lang="en-GB" sz="1700" dirty="0" err="1"/>
              <a:t>te</a:t>
            </a:r>
            <a:r>
              <a:rPr lang="en-GB" sz="1700" dirty="0"/>
              <a:t> </a:t>
            </a:r>
            <a:r>
              <a:rPr lang="en-GB" sz="1700" dirty="0" err="1"/>
              <a:t>skryf</a:t>
            </a:r>
            <a:r>
              <a:rPr lang="en-GB" sz="1700" dirty="0"/>
              <a:t>; u is </a:t>
            </a:r>
            <a:r>
              <a:rPr lang="en-GB" sz="1700" dirty="0" err="1"/>
              <a:t>moeg</a:t>
            </a:r>
            <a:r>
              <a:rPr lang="en-GB" sz="1700" dirty="0"/>
              <a:t> </a:t>
            </a:r>
            <a:r>
              <a:rPr lang="en-GB" sz="1700" dirty="0" err="1"/>
              <a:t>daarvoor</a:t>
            </a:r>
            <a:r>
              <a:rPr lang="en-GB" sz="1700" dirty="0"/>
              <a:t> om </a:t>
            </a:r>
            <a:r>
              <a:rPr lang="en-GB" sz="1700" dirty="0" err="1"/>
              <a:t>dit</a:t>
            </a:r>
            <a:r>
              <a:rPr lang="en-GB" sz="1700" dirty="0"/>
              <a:t> </a:t>
            </a:r>
            <a:r>
              <a:rPr lang="en-GB" sz="1700" dirty="0" err="1"/>
              <a:t>te</a:t>
            </a:r>
            <a:r>
              <a:rPr lang="en-GB" sz="1700" dirty="0"/>
              <a:t> lees. Ek </a:t>
            </a:r>
            <a:r>
              <a:rPr lang="en-GB" sz="1700" dirty="0" err="1"/>
              <a:t>gaan</a:t>
            </a:r>
            <a:r>
              <a:rPr lang="en-GB" sz="1700" dirty="0"/>
              <a:t> </a:t>
            </a:r>
            <a:r>
              <a:rPr lang="en-GB" sz="1700" dirty="0" err="1"/>
              <a:t>nie</a:t>
            </a:r>
            <a:r>
              <a:rPr lang="en-GB" sz="1700" dirty="0"/>
              <a:t> </a:t>
            </a:r>
            <a:r>
              <a:rPr lang="en-GB" sz="1700" dirty="0" err="1"/>
              <a:t>uitwei</a:t>
            </a:r>
            <a:r>
              <a:rPr lang="en-GB" sz="1700" dirty="0"/>
              <a:t> met ’n </a:t>
            </a:r>
            <a:r>
              <a:rPr lang="en-GB" sz="1700" dirty="0" err="1"/>
              <a:t>hoogheilige</a:t>
            </a:r>
            <a:r>
              <a:rPr lang="en-GB" sz="1700" dirty="0"/>
              <a:t> </a:t>
            </a:r>
            <a:r>
              <a:rPr lang="en-GB" sz="1700" dirty="0" err="1"/>
              <a:t>toespraak</a:t>
            </a:r>
            <a:r>
              <a:rPr lang="en-GB" sz="1700" dirty="0"/>
              <a:t> </a:t>
            </a:r>
            <a:r>
              <a:rPr lang="en-GB" sz="1700" dirty="0" err="1"/>
              <a:t>oor</a:t>
            </a:r>
            <a:r>
              <a:rPr lang="en-GB" sz="1700" dirty="0"/>
              <a:t> u </a:t>
            </a:r>
            <a:r>
              <a:rPr lang="en-GB" sz="1700" dirty="0" err="1"/>
              <a:t>maatskappy</a:t>
            </a:r>
            <a:r>
              <a:rPr lang="en-GB" sz="1700" dirty="0"/>
              <a:t> </a:t>
            </a:r>
            <a:r>
              <a:rPr lang="en-GB" sz="1700" dirty="0" err="1"/>
              <a:t>nie</a:t>
            </a:r>
            <a:r>
              <a:rPr lang="en-GB" sz="1700" dirty="0"/>
              <a:t>; ek </a:t>
            </a:r>
            <a:r>
              <a:rPr lang="en-GB" sz="1700" dirty="0" err="1"/>
              <a:t>doen</a:t>
            </a:r>
            <a:r>
              <a:rPr lang="en-GB" sz="1700" dirty="0"/>
              <a:t> </a:t>
            </a:r>
            <a:r>
              <a:rPr lang="en-GB" sz="1700" dirty="0" err="1"/>
              <a:t>slegs</a:t>
            </a:r>
            <a:r>
              <a:rPr lang="en-GB" sz="1700" dirty="0"/>
              <a:t> </a:t>
            </a:r>
            <a:r>
              <a:rPr lang="en-GB" sz="1700" dirty="0" err="1"/>
              <a:t>aansoek</a:t>
            </a:r>
            <a:r>
              <a:rPr lang="en-GB" sz="1700" dirty="0"/>
              <a:t> by </a:t>
            </a:r>
            <a:r>
              <a:rPr lang="en-GB" sz="1700" dirty="0" err="1"/>
              <a:t>maatskappye</a:t>
            </a:r>
            <a:r>
              <a:rPr lang="en-GB" sz="1700" dirty="0"/>
              <a:t> </a:t>
            </a:r>
            <a:r>
              <a:rPr lang="en-GB" sz="1700" dirty="0" err="1"/>
              <a:t>waarvoor</a:t>
            </a:r>
            <a:r>
              <a:rPr lang="en-GB" sz="1700" dirty="0"/>
              <a:t> ek </a:t>
            </a:r>
            <a:r>
              <a:rPr lang="en-GB" sz="1700" dirty="0" err="1"/>
              <a:t>belangstel</a:t>
            </a:r>
            <a:r>
              <a:rPr lang="en-GB" sz="1700" dirty="0"/>
              <a:t> om </a:t>
            </a:r>
            <a:r>
              <a:rPr lang="en-GB" sz="1700" dirty="0" err="1"/>
              <a:t>te</a:t>
            </a:r>
            <a:r>
              <a:rPr lang="en-GB" sz="1700" dirty="0"/>
              <a:t> </a:t>
            </a:r>
            <a:r>
              <a:rPr lang="en-GB" sz="1700" dirty="0" err="1"/>
              <a:t>werk</a:t>
            </a:r>
            <a:r>
              <a:rPr lang="en-GB" sz="1700" dirty="0"/>
              <a:t>.</a:t>
            </a:r>
          </a:p>
          <a:p>
            <a:pPr marL="114300" indent="0">
              <a:lnSpc>
                <a:spcPct val="120000"/>
              </a:lnSpc>
              <a:buNone/>
            </a:pPr>
            <a:r>
              <a:rPr lang="en-GB" sz="1700" dirty="0" err="1"/>
              <a:t>Dankie</a:t>
            </a:r>
            <a:r>
              <a:rPr lang="en-GB" sz="1700" dirty="0"/>
              <a:t> vir u </a:t>
            </a:r>
            <a:r>
              <a:rPr lang="en-GB" sz="1700" dirty="0" err="1"/>
              <a:t>tyd</a:t>
            </a:r>
            <a:r>
              <a:rPr lang="en-GB" sz="1700" dirty="0"/>
              <a:t> </a:t>
            </a:r>
            <a:r>
              <a:rPr lang="en-GB" sz="1700" dirty="0" err="1"/>
              <a:t>en</a:t>
            </a:r>
            <a:r>
              <a:rPr lang="en-GB" sz="1700" dirty="0"/>
              <a:t> </a:t>
            </a:r>
            <a:r>
              <a:rPr lang="en-GB" sz="1700" dirty="0" err="1"/>
              <a:t>oorweging</a:t>
            </a:r>
            <a:r>
              <a:rPr lang="en-GB" sz="1700" dirty="0"/>
              <a:t>. Ek </a:t>
            </a:r>
            <a:r>
              <a:rPr lang="en-GB" sz="1700" dirty="0" err="1"/>
              <a:t>sien</a:t>
            </a:r>
            <a:r>
              <a:rPr lang="en-GB" sz="1700" dirty="0"/>
              <a:t> </a:t>
            </a:r>
            <a:r>
              <a:rPr lang="en-GB" sz="1700" dirty="0" err="1"/>
              <a:t>daarna</a:t>
            </a:r>
            <a:r>
              <a:rPr lang="en-GB" sz="1700" dirty="0"/>
              <a:t> </a:t>
            </a:r>
            <a:r>
              <a:rPr lang="en-GB" sz="1700" dirty="0" err="1"/>
              <a:t>uit</a:t>
            </a:r>
            <a:r>
              <a:rPr lang="en-GB" sz="1700" dirty="0"/>
              <a:t> om van u </a:t>
            </a:r>
            <a:r>
              <a:rPr lang="en-GB" sz="1700" dirty="0" err="1"/>
              <a:t>te</a:t>
            </a:r>
            <a:r>
              <a:rPr lang="en-GB" sz="1700" dirty="0"/>
              <a:t> hoor.</a:t>
            </a:r>
          </a:p>
        </p:txBody>
      </p:sp>
      <p:graphicFrame>
        <p:nvGraphicFramePr>
          <p:cNvPr id="6" name="Text Placeholder 2">
            <a:extLst>
              <a:ext uri="{FF2B5EF4-FFF2-40B4-BE49-F238E27FC236}">
                <a16:creationId xmlns:a16="http://schemas.microsoft.com/office/drawing/2014/main" id="{B87628A5-CDD0-84B1-4023-4E43577B6ADB}"/>
              </a:ext>
            </a:extLst>
          </p:cNvPr>
          <p:cNvGraphicFramePr/>
          <p:nvPr>
            <p:extLst>
              <p:ext uri="{D42A27DB-BD31-4B8C-83A1-F6EECF244321}">
                <p14:modId xmlns:p14="http://schemas.microsoft.com/office/powerpoint/2010/main" val="114611689"/>
              </p:ext>
            </p:extLst>
          </p:nvPr>
        </p:nvGraphicFramePr>
        <p:xfrm>
          <a:off x="495300" y="1431608"/>
          <a:ext cx="4686300" cy="493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7CD260FF-919F-0C45-3CC2-623CB62B93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64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A7CB78-DC79-4EA7-5B6E-B7250E154D9B}"/>
              </a:ext>
            </a:extLst>
          </p:cNvPr>
          <p:cNvSpPr>
            <a:spLocks noGrp="1"/>
          </p:cNvSpPr>
          <p:nvPr>
            <p:ph type="body" idx="1"/>
          </p:nvPr>
        </p:nvSpPr>
        <p:spPr>
          <a:xfrm>
            <a:off x="317499" y="274637"/>
            <a:ext cx="5680075" cy="447675"/>
          </a:xfrm>
        </p:spPr>
        <p:txBody>
          <a:bodyPr>
            <a:normAutofit fontScale="85000" lnSpcReduction="20000"/>
          </a:bodyPr>
          <a:lstStyle/>
          <a:p>
            <a:r>
              <a:rPr lang="en-US" dirty="0" err="1"/>
              <a:t>Aansoekbrief</a:t>
            </a:r>
            <a:r>
              <a:rPr lang="en-US" dirty="0"/>
              <a:t>: </a:t>
            </a:r>
            <a:r>
              <a:rPr lang="en-US" dirty="0" err="1"/>
              <a:t>Advertensie</a:t>
            </a:r>
            <a:r>
              <a:rPr lang="en-US" dirty="0"/>
              <a:t> 1</a:t>
            </a:r>
          </a:p>
        </p:txBody>
      </p:sp>
      <p:sp>
        <p:nvSpPr>
          <p:cNvPr id="4" name="Text Placeholder 3">
            <a:extLst>
              <a:ext uri="{FF2B5EF4-FFF2-40B4-BE49-F238E27FC236}">
                <a16:creationId xmlns:a16="http://schemas.microsoft.com/office/drawing/2014/main" id="{C5A19AEE-6736-ADF6-2B42-A9570634A243}"/>
              </a:ext>
            </a:extLst>
          </p:cNvPr>
          <p:cNvSpPr>
            <a:spLocks noGrp="1"/>
          </p:cNvSpPr>
          <p:nvPr>
            <p:ph type="body" idx="2"/>
          </p:nvPr>
        </p:nvSpPr>
        <p:spPr>
          <a:xfrm>
            <a:off x="317500" y="722312"/>
            <a:ext cx="5680075" cy="5957888"/>
          </a:xfrm>
          <a:solidFill>
            <a:schemeClr val="bg2">
              <a:lumMod val="20000"/>
              <a:lumOff val="80000"/>
            </a:schemeClr>
          </a:solidFill>
        </p:spPr>
        <p:txBody>
          <a:bodyPr>
            <a:normAutofit fontScale="92500" lnSpcReduction="20000"/>
          </a:bodyPr>
          <a:lstStyle/>
          <a:p>
            <a:pPr marL="3771900" lvl="8" indent="0">
              <a:buNone/>
            </a:pPr>
            <a:r>
              <a:rPr lang="en-GB" sz="1300" dirty="0"/>
              <a:t>Sarah van Wyk</a:t>
            </a:r>
            <a:br>
              <a:rPr lang="en-GB" sz="1300" dirty="0"/>
            </a:br>
            <a:r>
              <a:rPr lang="en-GB" sz="1300" dirty="0" err="1"/>
              <a:t>Teraliftweg</a:t>
            </a:r>
            <a:r>
              <a:rPr lang="en-GB" sz="1300" dirty="0"/>
              <a:t> 1</a:t>
            </a:r>
          </a:p>
          <a:p>
            <a:pPr marL="3771900" lvl="8" indent="0">
              <a:buNone/>
            </a:pPr>
            <a:r>
              <a:rPr lang="en-GB" sz="1300" dirty="0" err="1"/>
              <a:t>Kaapstad</a:t>
            </a:r>
            <a:r>
              <a:rPr lang="en-GB" sz="1300" dirty="0"/>
              <a:t>, Wes-</a:t>
            </a:r>
            <a:r>
              <a:rPr lang="en-GB" sz="1300" dirty="0" err="1"/>
              <a:t>Kaap</a:t>
            </a:r>
            <a:endParaRPr lang="en-GB" sz="1300" dirty="0"/>
          </a:p>
          <a:p>
            <a:pPr marL="3771900" lvl="8" indent="0">
              <a:buNone/>
            </a:pPr>
            <a:r>
              <a:rPr lang="en-GB" sz="1300" dirty="0"/>
              <a:t>1 September 2026</a:t>
            </a:r>
          </a:p>
          <a:p>
            <a:pPr marL="114300" indent="0">
              <a:buNone/>
            </a:pPr>
            <a:r>
              <a:rPr lang="en-GB" sz="1500" dirty="0"/>
              <a:t>Die </a:t>
            </a:r>
            <a:r>
              <a:rPr lang="en-GB" sz="1500" dirty="0" err="1"/>
              <a:t>skoolhoof</a:t>
            </a:r>
            <a:br>
              <a:rPr lang="en-GB" sz="1500" dirty="0"/>
            </a:br>
            <a:r>
              <a:rPr lang="en-GB" sz="1500" dirty="0"/>
              <a:t>Pietermaritzburg </a:t>
            </a:r>
            <a:r>
              <a:rPr lang="en-GB" sz="1500" dirty="0" err="1"/>
              <a:t>Hoërskool</a:t>
            </a:r>
            <a:br>
              <a:rPr lang="en-GB" sz="1500" dirty="0"/>
            </a:br>
            <a:r>
              <a:rPr lang="en-GB" sz="1500" dirty="0"/>
              <a:t>Pietermaritzburg, KZN</a:t>
            </a:r>
          </a:p>
          <a:p>
            <a:pPr marL="114300" indent="0">
              <a:buNone/>
            </a:pPr>
            <a:r>
              <a:rPr lang="en-GB" sz="1500" dirty="0" err="1"/>
              <a:t>Geagte</a:t>
            </a:r>
            <a:r>
              <a:rPr lang="en-GB" sz="1500" dirty="0"/>
              <a:t> </a:t>
            </a:r>
            <a:r>
              <a:rPr lang="en-GB" sz="1500" dirty="0" err="1"/>
              <a:t>meneer</a:t>
            </a:r>
            <a:r>
              <a:rPr lang="en-GB" sz="1500" dirty="0"/>
              <a:t>/</a:t>
            </a:r>
            <a:r>
              <a:rPr lang="en-GB" sz="1500" dirty="0" err="1"/>
              <a:t>mevrou</a:t>
            </a:r>
            <a:endParaRPr lang="en-GB" sz="1500" dirty="0"/>
          </a:p>
          <a:p>
            <a:pPr marL="114300" indent="0">
              <a:buNone/>
            </a:pPr>
            <a:r>
              <a:rPr lang="en-GB" sz="1500" dirty="0"/>
              <a:t>Ek </a:t>
            </a:r>
            <a:r>
              <a:rPr lang="en-GB" sz="1500" dirty="0" err="1"/>
              <a:t>skryf</a:t>
            </a:r>
            <a:r>
              <a:rPr lang="en-GB" sz="1500" dirty="0"/>
              <a:t> om my </a:t>
            </a:r>
            <a:r>
              <a:rPr lang="en-GB" sz="1500" dirty="0" err="1"/>
              <a:t>belangstelling</a:t>
            </a:r>
            <a:r>
              <a:rPr lang="en-GB" sz="1500" dirty="0"/>
              <a:t> in die </a:t>
            </a:r>
            <a:r>
              <a:rPr lang="en-GB" sz="1500" dirty="0" err="1"/>
              <a:t>pos</a:t>
            </a:r>
            <a:r>
              <a:rPr lang="en-GB" sz="1500" dirty="0"/>
              <a:t> as </a:t>
            </a:r>
            <a:r>
              <a:rPr lang="en-GB" sz="1500" dirty="0" err="1"/>
              <a:t>Liggaamsoefeninge</a:t>
            </a:r>
            <a:r>
              <a:rPr lang="en-GB" sz="1500" dirty="0"/>
              <a:t>- </a:t>
            </a:r>
            <a:r>
              <a:rPr lang="en-GB" sz="1500" dirty="0" err="1"/>
              <a:t>en</a:t>
            </a:r>
            <a:r>
              <a:rPr lang="en-GB" sz="1500" dirty="0"/>
              <a:t> </a:t>
            </a:r>
            <a:r>
              <a:rPr lang="en-GB" sz="1500" dirty="0" err="1"/>
              <a:t>Lewensoriënteringonderwyser</a:t>
            </a:r>
            <a:r>
              <a:rPr lang="en-GB" sz="1500" dirty="0"/>
              <a:t> by Pietermaritzburg </a:t>
            </a:r>
            <a:r>
              <a:rPr lang="en-GB" sz="1500" dirty="0" err="1"/>
              <a:t>Hoèrskool</a:t>
            </a:r>
            <a:r>
              <a:rPr lang="en-GB" sz="1500" dirty="0"/>
              <a:t>, </a:t>
            </a:r>
            <a:r>
              <a:rPr lang="en-GB" sz="1500" dirty="0" err="1"/>
              <a:t>vanaf</a:t>
            </a:r>
            <a:r>
              <a:rPr lang="en-GB" sz="1500" dirty="0"/>
              <a:t> Januarie 2027, </a:t>
            </a:r>
            <a:r>
              <a:rPr lang="en-GB" sz="1500" dirty="0" err="1"/>
              <a:t>uit</a:t>
            </a:r>
            <a:r>
              <a:rPr lang="en-GB" sz="1500" dirty="0"/>
              <a:t> </a:t>
            </a:r>
            <a:r>
              <a:rPr lang="en-GB" sz="1500" dirty="0" err="1"/>
              <a:t>te</a:t>
            </a:r>
            <a:r>
              <a:rPr lang="en-GB" sz="1500" dirty="0"/>
              <a:t> </a:t>
            </a:r>
            <a:r>
              <a:rPr lang="en-GB" sz="1500" dirty="0" err="1"/>
              <a:t>spreek</a:t>
            </a:r>
            <a:r>
              <a:rPr lang="en-GB" sz="1500" dirty="0"/>
              <a:t>.</a:t>
            </a:r>
          </a:p>
          <a:p>
            <a:pPr marL="114300" indent="0">
              <a:buNone/>
            </a:pPr>
            <a:r>
              <a:rPr lang="en-GB" sz="1500" dirty="0"/>
              <a:t>Ek </a:t>
            </a:r>
            <a:r>
              <a:rPr lang="en-GB" sz="1500" dirty="0" err="1"/>
              <a:t>beskik</a:t>
            </a:r>
            <a:r>
              <a:rPr lang="en-GB" sz="1500" dirty="0"/>
              <a:t> </a:t>
            </a:r>
            <a:r>
              <a:rPr lang="en-GB" sz="1500" dirty="0" err="1"/>
              <a:t>oor</a:t>
            </a:r>
            <a:r>
              <a:rPr lang="en-GB" sz="1500" dirty="0"/>
              <a:t> ’n Baccalaureus in </a:t>
            </a:r>
            <a:r>
              <a:rPr lang="en-GB" sz="1500" dirty="0" err="1"/>
              <a:t>Opvoedkunde</a:t>
            </a:r>
            <a:r>
              <a:rPr lang="en-GB" sz="1500" dirty="0"/>
              <a:t> in die Senior/VOO-</a:t>
            </a:r>
            <a:r>
              <a:rPr lang="en-GB" sz="1500" dirty="0" err="1"/>
              <a:t>fase</a:t>
            </a:r>
            <a:r>
              <a:rPr lang="en-GB" sz="1500" dirty="0"/>
              <a:t>, met </a:t>
            </a:r>
            <a:r>
              <a:rPr lang="en-GB" sz="1500" dirty="0" err="1"/>
              <a:t>spesialisering</a:t>
            </a:r>
            <a:r>
              <a:rPr lang="en-GB" sz="1500" dirty="0"/>
              <a:t> in </a:t>
            </a:r>
            <a:r>
              <a:rPr lang="en-GB" sz="1500" dirty="0" err="1"/>
              <a:t>Lewensoriëntering</a:t>
            </a:r>
            <a:r>
              <a:rPr lang="en-GB" sz="1500" dirty="0"/>
              <a:t> </a:t>
            </a:r>
            <a:r>
              <a:rPr lang="en-GB" sz="1500" dirty="0" err="1"/>
              <a:t>en</a:t>
            </a:r>
            <a:r>
              <a:rPr lang="en-GB" sz="1500" dirty="0"/>
              <a:t> </a:t>
            </a:r>
            <a:r>
              <a:rPr lang="en-GB" sz="1500" dirty="0" err="1"/>
              <a:t>Liggaamlike</a:t>
            </a:r>
            <a:r>
              <a:rPr lang="en-GB" sz="1500" dirty="0"/>
              <a:t> </a:t>
            </a:r>
            <a:r>
              <a:rPr lang="en-GB" sz="1500" dirty="0" err="1"/>
              <a:t>Opvoeding</a:t>
            </a:r>
            <a:r>
              <a:rPr lang="en-GB" sz="1500" dirty="0"/>
              <a:t>, </a:t>
            </a:r>
            <a:r>
              <a:rPr lang="en-GB" sz="1500" dirty="0" err="1"/>
              <a:t>en</a:t>
            </a:r>
            <a:r>
              <a:rPr lang="en-GB" sz="1500" dirty="0"/>
              <a:t> ek is by SACE </a:t>
            </a:r>
            <a:r>
              <a:rPr lang="en-GB" sz="1500" dirty="0" err="1"/>
              <a:t>geregistreer</a:t>
            </a:r>
            <a:r>
              <a:rPr lang="en-GB" sz="1500" dirty="0"/>
              <a:t>. My </a:t>
            </a:r>
            <a:r>
              <a:rPr lang="en-GB" sz="1500" dirty="0" err="1"/>
              <a:t>opleiding</a:t>
            </a:r>
            <a:r>
              <a:rPr lang="en-GB" sz="1500" dirty="0"/>
              <a:t> het my met </a:t>
            </a:r>
            <a:r>
              <a:rPr lang="en-GB" sz="1500" dirty="0" err="1"/>
              <a:t>sterk</a:t>
            </a:r>
            <a:r>
              <a:rPr lang="en-GB" sz="1500" dirty="0"/>
              <a:t> </a:t>
            </a:r>
            <a:r>
              <a:rPr lang="en-GB" sz="1500" dirty="0" err="1"/>
              <a:t>klaskamerbestuursvaardighede</a:t>
            </a:r>
            <a:r>
              <a:rPr lang="en-GB" sz="1500" dirty="0"/>
              <a:t> </a:t>
            </a:r>
            <a:r>
              <a:rPr lang="en-GB" sz="1500" dirty="0" err="1"/>
              <a:t>en</a:t>
            </a:r>
            <a:r>
              <a:rPr lang="en-GB" sz="1500" dirty="0"/>
              <a:t> ’n </a:t>
            </a:r>
            <a:r>
              <a:rPr lang="en-GB" sz="1500" dirty="0" err="1"/>
              <a:t>holistiese</a:t>
            </a:r>
            <a:r>
              <a:rPr lang="en-GB" sz="1500" dirty="0"/>
              <a:t> </a:t>
            </a:r>
            <a:r>
              <a:rPr lang="en-GB" sz="1500" dirty="0" err="1"/>
              <a:t>benadering</a:t>
            </a:r>
            <a:r>
              <a:rPr lang="en-GB" sz="1500" dirty="0"/>
              <a:t> tot </a:t>
            </a:r>
            <a:r>
              <a:rPr lang="en-GB" sz="1500" dirty="0" err="1"/>
              <a:t>onderrig</a:t>
            </a:r>
            <a:r>
              <a:rPr lang="en-GB" sz="1500" dirty="0"/>
              <a:t> </a:t>
            </a:r>
            <a:r>
              <a:rPr lang="en-GB" sz="1500" dirty="0" err="1"/>
              <a:t>toegerus</a:t>
            </a:r>
            <a:r>
              <a:rPr lang="en-GB" sz="1500" dirty="0"/>
              <a:t>.</a:t>
            </a:r>
          </a:p>
          <a:p>
            <a:pPr marL="114300" indent="0">
              <a:buNone/>
            </a:pPr>
            <a:r>
              <a:rPr lang="en-GB" sz="1500" dirty="0" err="1"/>
              <a:t>Benewens</a:t>
            </a:r>
            <a:r>
              <a:rPr lang="en-GB" sz="1500" dirty="0"/>
              <a:t> my </a:t>
            </a:r>
            <a:r>
              <a:rPr lang="en-GB" sz="1500" dirty="0" err="1"/>
              <a:t>akademiese</a:t>
            </a:r>
            <a:r>
              <a:rPr lang="en-GB" sz="1500" dirty="0"/>
              <a:t> </a:t>
            </a:r>
            <a:r>
              <a:rPr lang="en-GB" sz="1500" dirty="0" err="1"/>
              <a:t>ervaring</a:t>
            </a:r>
            <a:r>
              <a:rPr lang="en-GB" sz="1500" dirty="0"/>
              <a:t> het ek </a:t>
            </a:r>
            <a:r>
              <a:rPr lang="en-GB" sz="1500" dirty="0" err="1"/>
              <a:t>meisieshokkie</a:t>
            </a:r>
            <a:r>
              <a:rPr lang="en-GB" sz="1500" dirty="0"/>
              <a:t> op </a:t>
            </a:r>
            <a:r>
              <a:rPr lang="en-GB" sz="1500" dirty="0" err="1"/>
              <a:t>skool</a:t>
            </a:r>
            <a:r>
              <a:rPr lang="en-GB" sz="1500" dirty="0"/>
              <a:t>- </a:t>
            </a:r>
            <a:r>
              <a:rPr lang="en-GB" sz="1500" dirty="0" err="1"/>
              <a:t>en</a:t>
            </a:r>
            <a:r>
              <a:rPr lang="en-GB" sz="1500" dirty="0"/>
              <a:t> </a:t>
            </a:r>
            <a:r>
              <a:rPr lang="en-GB" sz="1500" dirty="0" err="1"/>
              <a:t>klubvlak</a:t>
            </a:r>
            <a:r>
              <a:rPr lang="en-GB" sz="1500" dirty="0"/>
              <a:t> </a:t>
            </a:r>
            <a:r>
              <a:rPr lang="en-GB" sz="1500" dirty="0" err="1"/>
              <a:t>afgerig</a:t>
            </a:r>
            <a:r>
              <a:rPr lang="en-GB" sz="1500" dirty="0"/>
              <a:t>, wat my </a:t>
            </a:r>
            <a:r>
              <a:rPr lang="en-GB" sz="1500" dirty="0" err="1"/>
              <a:t>gehelp</a:t>
            </a:r>
            <a:r>
              <a:rPr lang="en-GB" sz="1500" dirty="0"/>
              <a:t> het om </a:t>
            </a:r>
            <a:r>
              <a:rPr lang="en-GB" sz="1500" dirty="0" err="1"/>
              <a:t>spanwerk</a:t>
            </a:r>
            <a:r>
              <a:rPr lang="en-GB" sz="1500" dirty="0"/>
              <a:t>, </a:t>
            </a:r>
            <a:r>
              <a:rPr lang="en-GB" sz="1500" dirty="0" err="1"/>
              <a:t>dissipline</a:t>
            </a:r>
            <a:r>
              <a:rPr lang="en-GB" sz="1500" dirty="0"/>
              <a:t> </a:t>
            </a:r>
            <a:r>
              <a:rPr lang="en-GB" sz="1500" dirty="0" err="1"/>
              <a:t>en</a:t>
            </a:r>
            <a:r>
              <a:rPr lang="en-GB" sz="1500" dirty="0"/>
              <a:t> </a:t>
            </a:r>
            <a:r>
              <a:rPr lang="en-GB" sz="1500" dirty="0" err="1"/>
              <a:t>deursettingsvermoë</a:t>
            </a:r>
            <a:r>
              <a:rPr lang="en-GB" sz="1500" dirty="0"/>
              <a:t> by </a:t>
            </a:r>
            <a:r>
              <a:rPr lang="en-GB" sz="1500" dirty="0" err="1"/>
              <a:t>leerders</a:t>
            </a:r>
            <a:r>
              <a:rPr lang="en-GB" sz="1500" dirty="0"/>
              <a:t> </a:t>
            </a:r>
            <a:r>
              <a:rPr lang="en-GB" sz="1500" dirty="0" err="1"/>
              <a:t>te</a:t>
            </a:r>
            <a:r>
              <a:rPr lang="en-GB" sz="1500" dirty="0"/>
              <a:t> </a:t>
            </a:r>
            <a:r>
              <a:rPr lang="en-GB" sz="1500" dirty="0" err="1"/>
              <a:t>bevorder</a:t>
            </a:r>
            <a:r>
              <a:rPr lang="en-GB" sz="1500" dirty="0"/>
              <a:t>.</a:t>
            </a:r>
          </a:p>
          <a:p>
            <a:pPr marL="114300" indent="0">
              <a:buNone/>
            </a:pPr>
            <a:r>
              <a:rPr lang="en-GB" sz="1500" dirty="0"/>
              <a:t>Ek is ’n </a:t>
            </a:r>
            <a:r>
              <a:rPr lang="en-GB" sz="1500" dirty="0" err="1"/>
              <a:t>selfversekerde</a:t>
            </a:r>
            <a:r>
              <a:rPr lang="en-GB" sz="1500" dirty="0"/>
              <a:t> </a:t>
            </a:r>
            <a:r>
              <a:rPr lang="en-GB" sz="1500" dirty="0" err="1"/>
              <a:t>kommunikeerder</a:t>
            </a:r>
            <a:r>
              <a:rPr lang="en-GB" sz="1500" dirty="0"/>
              <a:t> </a:t>
            </a:r>
            <a:r>
              <a:rPr lang="en-GB" sz="1500" dirty="0" err="1"/>
              <a:t>en</a:t>
            </a:r>
            <a:r>
              <a:rPr lang="en-GB" sz="1500" dirty="0"/>
              <a:t> </a:t>
            </a:r>
            <a:r>
              <a:rPr lang="en-GB" sz="1500" dirty="0" err="1"/>
              <a:t>spanspeler</a:t>
            </a:r>
            <a:r>
              <a:rPr lang="en-GB" sz="1500" dirty="0"/>
              <a:t> wat </a:t>
            </a:r>
            <a:r>
              <a:rPr lang="en-GB" sz="1500" dirty="0" err="1"/>
              <a:t>verbind</a:t>
            </a:r>
            <a:r>
              <a:rPr lang="en-GB" sz="1500" dirty="0"/>
              <a:t> is tot </a:t>
            </a:r>
            <a:r>
              <a:rPr lang="en-GB" sz="1500" dirty="0" err="1"/>
              <a:t>leerders</a:t>
            </a:r>
            <a:r>
              <a:rPr lang="en-GB" sz="1500" dirty="0"/>
              <a:t> se </a:t>
            </a:r>
            <a:r>
              <a:rPr lang="en-GB" sz="1500" dirty="0" err="1"/>
              <a:t>welstand</a:t>
            </a:r>
            <a:r>
              <a:rPr lang="en-GB" sz="1500" dirty="0"/>
              <a:t> </a:t>
            </a:r>
            <a:r>
              <a:rPr lang="en-GB" sz="1500" dirty="0" err="1"/>
              <a:t>en</a:t>
            </a:r>
            <a:r>
              <a:rPr lang="en-GB" sz="1500" dirty="0"/>
              <a:t> </a:t>
            </a:r>
            <a:r>
              <a:rPr lang="en-GB" sz="1500" dirty="0" err="1"/>
              <a:t>entoesiasties</a:t>
            </a:r>
            <a:r>
              <a:rPr lang="en-GB" sz="1500" dirty="0"/>
              <a:t> is om tot u </a:t>
            </a:r>
            <a:r>
              <a:rPr lang="en-GB" sz="1500" dirty="0" err="1"/>
              <a:t>skool</a:t>
            </a:r>
            <a:r>
              <a:rPr lang="en-GB" sz="1500" dirty="0"/>
              <a:t> se </a:t>
            </a:r>
            <a:r>
              <a:rPr lang="en-GB" sz="1500" dirty="0" err="1"/>
              <a:t>sportkultuur</a:t>
            </a:r>
            <a:r>
              <a:rPr lang="en-GB" sz="1500" dirty="0"/>
              <a:t> by </a:t>
            </a:r>
            <a:r>
              <a:rPr lang="en-GB" sz="1500" dirty="0" err="1"/>
              <a:t>te</a:t>
            </a:r>
            <a:r>
              <a:rPr lang="en-GB" sz="1500" dirty="0"/>
              <a:t> </a:t>
            </a:r>
            <a:r>
              <a:rPr lang="en-GB" sz="1500" dirty="0" err="1"/>
              <a:t>dra</a:t>
            </a:r>
            <a:r>
              <a:rPr lang="en-GB" sz="1500" dirty="0"/>
              <a:t>.</a:t>
            </a:r>
          </a:p>
          <a:p>
            <a:pPr marL="114300" indent="0">
              <a:buNone/>
            </a:pPr>
            <a:r>
              <a:rPr lang="en-GB" sz="1500" dirty="0"/>
              <a:t>Ek het my CV </a:t>
            </a:r>
            <a:r>
              <a:rPr lang="en-GB" sz="1500" dirty="0" err="1"/>
              <a:t>aangeheg</a:t>
            </a:r>
            <a:r>
              <a:rPr lang="en-GB" sz="1500" dirty="0"/>
              <a:t> </a:t>
            </a:r>
            <a:r>
              <a:rPr lang="en-GB" sz="1500" dirty="0" err="1"/>
              <a:t>en</a:t>
            </a:r>
            <a:r>
              <a:rPr lang="en-GB" sz="1500" dirty="0"/>
              <a:t> </a:t>
            </a:r>
            <a:r>
              <a:rPr lang="en-GB" sz="1500" dirty="0" err="1"/>
              <a:t>sal</a:t>
            </a:r>
            <a:r>
              <a:rPr lang="en-GB" sz="1500" dirty="0"/>
              <a:t> die </a:t>
            </a:r>
            <a:r>
              <a:rPr lang="en-GB" sz="1500" dirty="0" err="1"/>
              <a:t>geleentheid</a:t>
            </a:r>
            <a:r>
              <a:rPr lang="en-GB" sz="1500" dirty="0"/>
              <a:t> </a:t>
            </a:r>
            <a:r>
              <a:rPr lang="en-GB" sz="1500" dirty="0" err="1"/>
              <a:t>waardeer</a:t>
            </a:r>
            <a:r>
              <a:rPr lang="en-GB" sz="1500" dirty="0"/>
              <a:t> om my </a:t>
            </a:r>
            <a:r>
              <a:rPr lang="en-GB" sz="1500" dirty="0" err="1"/>
              <a:t>ervaring</a:t>
            </a:r>
            <a:r>
              <a:rPr lang="en-GB" sz="1500" dirty="0"/>
              <a:t> </a:t>
            </a:r>
            <a:r>
              <a:rPr lang="en-GB" sz="1500" dirty="0" err="1"/>
              <a:t>verder</a:t>
            </a:r>
            <a:r>
              <a:rPr lang="en-GB" sz="1500" dirty="0"/>
              <a:t> </a:t>
            </a:r>
            <a:r>
              <a:rPr lang="en-GB" sz="1500" dirty="0" err="1"/>
              <a:t>te</a:t>
            </a:r>
            <a:r>
              <a:rPr lang="en-GB" sz="1500" dirty="0"/>
              <a:t> </a:t>
            </a:r>
            <a:r>
              <a:rPr lang="en-GB" sz="1500" dirty="0" err="1"/>
              <a:t>bespreek</a:t>
            </a:r>
            <a:r>
              <a:rPr lang="en-GB" sz="1500" dirty="0"/>
              <a:t>.</a:t>
            </a:r>
          </a:p>
          <a:p>
            <a:pPr marL="114300" indent="0">
              <a:buNone/>
            </a:pPr>
            <a:r>
              <a:rPr lang="en-GB" sz="1500" dirty="0" err="1"/>
              <a:t>Dankie</a:t>
            </a:r>
            <a:r>
              <a:rPr lang="en-GB" sz="1500" dirty="0"/>
              <a:t> </a:t>
            </a:r>
            <a:r>
              <a:rPr lang="en-GB" sz="1500" dirty="0" err="1"/>
              <a:t>dat</a:t>
            </a:r>
            <a:r>
              <a:rPr lang="en-GB" sz="1500" dirty="0"/>
              <a:t> u my </a:t>
            </a:r>
            <a:r>
              <a:rPr lang="en-GB" sz="1500" dirty="0" err="1"/>
              <a:t>aansoek</a:t>
            </a:r>
            <a:r>
              <a:rPr lang="en-GB" sz="1500" dirty="0"/>
              <a:t> </a:t>
            </a:r>
            <a:r>
              <a:rPr lang="en-GB" sz="1500" dirty="0" err="1"/>
              <a:t>oorweeg</a:t>
            </a:r>
            <a:r>
              <a:rPr lang="en-GB" sz="1500" dirty="0"/>
              <a:t>.</a:t>
            </a:r>
          </a:p>
          <a:p>
            <a:pPr marL="114300" indent="0">
              <a:buNone/>
            </a:pPr>
            <a:r>
              <a:rPr lang="en-GB" sz="1500" dirty="0" err="1"/>
              <a:t>Vriendelike</a:t>
            </a:r>
            <a:r>
              <a:rPr lang="en-GB" sz="1500" dirty="0"/>
              <a:t> </a:t>
            </a:r>
            <a:r>
              <a:rPr lang="en-GB" sz="1500" dirty="0" err="1"/>
              <a:t>groete</a:t>
            </a:r>
            <a:br>
              <a:rPr lang="en-GB" sz="1500" dirty="0"/>
            </a:br>
            <a:r>
              <a:rPr lang="en-GB" sz="1500" dirty="0"/>
              <a:t>Sarah van Wyk</a:t>
            </a:r>
            <a:br>
              <a:rPr lang="en-GB" sz="1500" dirty="0"/>
            </a:br>
            <a:r>
              <a:rPr lang="en-GB" sz="1500" dirty="0"/>
              <a:t>s.vanwyk@email.com</a:t>
            </a:r>
            <a:br>
              <a:rPr lang="en-GB" sz="1500" dirty="0"/>
            </a:br>
            <a:r>
              <a:rPr lang="en-GB" sz="1500" dirty="0"/>
              <a:t>082 3456789</a:t>
            </a:r>
          </a:p>
        </p:txBody>
      </p:sp>
      <p:sp>
        <p:nvSpPr>
          <p:cNvPr id="5" name="Text Placeholder 4">
            <a:extLst>
              <a:ext uri="{FF2B5EF4-FFF2-40B4-BE49-F238E27FC236}">
                <a16:creationId xmlns:a16="http://schemas.microsoft.com/office/drawing/2014/main" id="{FC9432D2-7B39-C108-B794-371A39BE6C5A}"/>
              </a:ext>
            </a:extLst>
          </p:cNvPr>
          <p:cNvSpPr>
            <a:spLocks noGrp="1"/>
          </p:cNvSpPr>
          <p:nvPr>
            <p:ph type="body" idx="3"/>
          </p:nvPr>
        </p:nvSpPr>
        <p:spPr>
          <a:xfrm>
            <a:off x="6299200" y="238917"/>
            <a:ext cx="5183188" cy="447675"/>
          </a:xfrm>
        </p:spPr>
        <p:txBody>
          <a:bodyPr>
            <a:normAutofit fontScale="85000" lnSpcReduction="20000"/>
          </a:bodyPr>
          <a:lstStyle/>
          <a:p>
            <a:r>
              <a:rPr lang="en-US" dirty="0" err="1"/>
              <a:t>Aansoekbrief</a:t>
            </a:r>
            <a:r>
              <a:rPr lang="en-US" dirty="0"/>
              <a:t>: </a:t>
            </a:r>
            <a:r>
              <a:rPr lang="en-US" dirty="0" err="1"/>
              <a:t>Advertensie</a:t>
            </a:r>
            <a:r>
              <a:rPr lang="en-US" dirty="0"/>
              <a:t> 2</a:t>
            </a:r>
          </a:p>
        </p:txBody>
      </p:sp>
      <p:sp>
        <p:nvSpPr>
          <p:cNvPr id="6" name="Text Placeholder 5">
            <a:extLst>
              <a:ext uri="{FF2B5EF4-FFF2-40B4-BE49-F238E27FC236}">
                <a16:creationId xmlns:a16="http://schemas.microsoft.com/office/drawing/2014/main" id="{A9B7FBE7-23D3-C90B-C767-8AFC1FDD4B37}"/>
              </a:ext>
            </a:extLst>
          </p:cNvPr>
          <p:cNvSpPr>
            <a:spLocks noGrp="1"/>
          </p:cNvSpPr>
          <p:nvPr>
            <p:ph type="body" idx="4"/>
          </p:nvPr>
        </p:nvSpPr>
        <p:spPr>
          <a:xfrm>
            <a:off x="6172200" y="686592"/>
            <a:ext cx="5702300" cy="5993608"/>
          </a:xfrm>
          <a:solidFill>
            <a:schemeClr val="bg2">
              <a:lumMod val="40000"/>
              <a:lumOff val="60000"/>
            </a:schemeClr>
          </a:solidFill>
        </p:spPr>
        <p:txBody>
          <a:bodyPr>
            <a:normAutofit fontScale="25000" lnSpcReduction="20000"/>
          </a:bodyPr>
          <a:lstStyle/>
          <a:p>
            <a:pPr marL="3587750" lvl="8" indent="0">
              <a:lnSpc>
                <a:spcPct val="120000"/>
              </a:lnSpc>
              <a:buNone/>
            </a:pPr>
            <a:r>
              <a:rPr lang="en-GB" sz="5600" dirty="0"/>
              <a:t>Lupin </a:t>
            </a:r>
            <a:r>
              <a:rPr lang="en-GB" sz="5600" dirty="0" err="1"/>
              <a:t>Seedstraat</a:t>
            </a:r>
            <a:r>
              <a:rPr lang="en-GB" sz="5600" dirty="0"/>
              <a:t> 5</a:t>
            </a:r>
            <a:br>
              <a:rPr lang="en-GB" sz="5600" dirty="0"/>
            </a:br>
            <a:r>
              <a:rPr lang="en-GB" sz="5600" dirty="0"/>
              <a:t>Springs, Gauteng</a:t>
            </a:r>
          </a:p>
          <a:p>
            <a:pPr marL="114300" indent="0">
              <a:lnSpc>
                <a:spcPct val="120000"/>
              </a:lnSpc>
              <a:buNone/>
            </a:pPr>
            <a:r>
              <a:rPr lang="en-GB" sz="6000" dirty="0"/>
              <a:t>4 Augustus 2026</a:t>
            </a:r>
          </a:p>
          <a:p>
            <a:pPr marL="114300" indent="0">
              <a:lnSpc>
                <a:spcPct val="120000"/>
              </a:lnSpc>
              <a:buNone/>
            </a:pPr>
            <a:r>
              <a:rPr lang="nl-NL" sz="6000" dirty="0"/>
              <a:t>Geagte MH-bestuurder</a:t>
            </a:r>
          </a:p>
          <a:p>
            <a:pPr marL="114300" indent="0">
              <a:lnSpc>
                <a:spcPct val="120000"/>
              </a:lnSpc>
              <a:buNone/>
            </a:pPr>
            <a:r>
              <a:rPr lang="nl-NL" sz="6000" dirty="0"/>
              <a:t>Ek doen aansoek vir die pos as speletjie-ontwerper by Robot+ Studios, soos aanlyn geadverteer.</a:t>
            </a:r>
          </a:p>
          <a:p>
            <a:pPr marL="114300" indent="0">
              <a:lnSpc>
                <a:spcPct val="120000"/>
              </a:lnSpc>
              <a:buNone/>
            </a:pPr>
            <a:r>
              <a:rPr lang="nl-NL" sz="6000" dirty="0"/>
              <a:t>Ek beskik oor ’n sterk grondslag in animasie, storievertelling en kreatiewe ontwerp. My ervaring sluit die ontwikkeling van visuele konsepte, karakterontwerpe en interaktiewe elemente vir digitale platforms in. Ek is passievol daaroor om boeiende gebruikerservarings te skep en tot innoverende projekte by te dra.</a:t>
            </a:r>
          </a:p>
          <a:p>
            <a:pPr marL="114300" indent="0">
              <a:lnSpc>
                <a:spcPct val="120000"/>
              </a:lnSpc>
              <a:buNone/>
            </a:pPr>
            <a:r>
              <a:rPr lang="nl-NL" sz="6000" dirty="0"/>
              <a:t>Ek is vaardig in ontwerpsagteware en het aan verskeie kreatiewe projekte gewerk wat aandag aan detail, probleemoplossing en samewerking vereis het.</a:t>
            </a:r>
          </a:p>
          <a:p>
            <a:pPr marL="114300" indent="0">
              <a:lnSpc>
                <a:spcPct val="120000"/>
              </a:lnSpc>
              <a:buNone/>
            </a:pPr>
            <a:r>
              <a:rPr lang="nl-NL" sz="6000" dirty="0"/>
              <a:t>Ek het my CV vir u oorweging aangeheg en sal die geleentheid waardeer om te bespreek hoe my vaardighede tot u span kan bydra.</a:t>
            </a:r>
          </a:p>
          <a:p>
            <a:pPr marL="114300" indent="0">
              <a:lnSpc>
                <a:spcPct val="120000"/>
              </a:lnSpc>
              <a:buNone/>
            </a:pPr>
            <a:r>
              <a:rPr lang="nl-NL" sz="6000" dirty="0"/>
              <a:t>Dankie vir u oorweging.</a:t>
            </a:r>
          </a:p>
          <a:p>
            <a:pPr marL="114300" indent="0">
              <a:lnSpc>
                <a:spcPct val="120000"/>
              </a:lnSpc>
              <a:buNone/>
            </a:pPr>
            <a:r>
              <a:rPr lang="en-GB" sz="6000" dirty="0" err="1"/>
              <a:t>Vriendelike</a:t>
            </a:r>
            <a:r>
              <a:rPr lang="en-GB" sz="6000" dirty="0"/>
              <a:t> </a:t>
            </a:r>
            <a:r>
              <a:rPr lang="en-GB" sz="6000" dirty="0" err="1"/>
              <a:t>groete</a:t>
            </a:r>
            <a:br>
              <a:rPr lang="en-GB" sz="6000" dirty="0"/>
            </a:br>
            <a:r>
              <a:rPr lang="en-GB" sz="6000" dirty="0" err="1"/>
              <a:t>Tsepo</a:t>
            </a:r>
            <a:r>
              <a:rPr lang="en-GB" sz="6000" dirty="0"/>
              <a:t> Mfecane</a:t>
            </a:r>
          </a:p>
        </p:txBody>
      </p:sp>
      <p:pic>
        <p:nvPicPr>
          <p:cNvPr id="7" name="Picture 6">
            <a:extLst>
              <a:ext uri="{FF2B5EF4-FFF2-40B4-BE49-F238E27FC236}">
                <a16:creationId xmlns:a16="http://schemas.microsoft.com/office/drawing/2014/main" id="{479AAF1A-9443-C13D-E331-EBC1AB93D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721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764C-1A8B-FE56-0B79-B08CA4A3BD16}"/>
              </a:ext>
            </a:extLst>
          </p:cNvPr>
          <p:cNvSpPr>
            <a:spLocks noGrp="1"/>
          </p:cNvSpPr>
          <p:nvPr>
            <p:ph type="title"/>
          </p:nvPr>
        </p:nvSpPr>
        <p:spPr>
          <a:xfrm>
            <a:off x="6324600" y="468937"/>
            <a:ext cx="6095980" cy="705444"/>
          </a:xfrm>
        </p:spPr>
        <p:txBody>
          <a:bodyPr anchor="b">
            <a:normAutofit/>
          </a:bodyPr>
          <a:lstStyle/>
          <a:p>
            <a:r>
              <a:rPr lang="af-ZA" sz="2700" dirty="0"/>
              <a:t>Wenke vir die skryf van </a:t>
            </a:r>
            <a:r>
              <a:rPr lang="en-US" sz="2700" b="1" dirty="0"/>
              <a:t>’</a:t>
            </a:r>
            <a:r>
              <a:rPr lang="af-ZA" sz="2700" dirty="0"/>
              <a:t>n aansoekbrief</a:t>
            </a:r>
          </a:p>
        </p:txBody>
      </p:sp>
      <p:pic>
        <p:nvPicPr>
          <p:cNvPr id="7" name="Picture 6">
            <a:extLst>
              <a:ext uri="{FF2B5EF4-FFF2-40B4-BE49-F238E27FC236}">
                <a16:creationId xmlns:a16="http://schemas.microsoft.com/office/drawing/2014/main" id="{2361EF95-9D86-3EA5-3097-81D1B2199EF3}"/>
              </a:ext>
            </a:extLst>
          </p:cNvPr>
          <p:cNvPicPr>
            <a:picLocks noChangeAspect="1"/>
          </p:cNvPicPr>
          <p:nvPr/>
        </p:nvPicPr>
        <p:blipFill>
          <a:blip r:embed="rId3"/>
          <a:srcRect l="6949" r="33941"/>
          <a:stretch>
            <a:fillRect/>
          </a:stretch>
        </p:blipFill>
        <p:spPr>
          <a:xfrm>
            <a:off x="20" y="10"/>
            <a:ext cx="6095980" cy="6857990"/>
          </a:xfrm>
          <a:prstGeom prst="rect">
            <a:avLst/>
          </a:prstGeom>
        </p:spPr>
      </p:pic>
      <p:grpSp>
        <p:nvGrpSpPr>
          <p:cNvPr id="18" name="Group 17">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9" name="Rectangle 18">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559C3712-629E-1BF5-31B5-41018D94E980}"/>
              </a:ext>
            </a:extLst>
          </p:cNvPr>
          <p:cNvSpPr>
            <a:spLocks noGrp="1"/>
          </p:cNvSpPr>
          <p:nvPr>
            <p:ph type="body" idx="1"/>
          </p:nvPr>
        </p:nvSpPr>
        <p:spPr>
          <a:xfrm>
            <a:off x="6823878" y="1310608"/>
            <a:ext cx="4491820" cy="4534472"/>
          </a:xfrm>
        </p:spPr>
        <p:txBody>
          <a:bodyPr anchor="t">
            <a:normAutofit lnSpcReduction="10000"/>
          </a:bodyPr>
          <a:lstStyle/>
          <a:p>
            <a:pPr lvl="0"/>
            <a:r>
              <a:rPr lang="en-ZA" sz="1800" dirty="0"/>
              <a:t>Tik </a:t>
            </a:r>
            <a:r>
              <a:rPr lang="en-ZA" sz="1800" dirty="0" err="1"/>
              <a:t>jou</a:t>
            </a:r>
            <a:r>
              <a:rPr lang="en-ZA" sz="1800" dirty="0"/>
              <a:t> brief </a:t>
            </a:r>
            <a:r>
              <a:rPr lang="en-ZA" sz="1800" dirty="0" err="1"/>
              <a:t>netjies</a:t>
            </a:r>
            <a:r>
              <a:rPr lang="en-ZA" sz="1800" dirty="0"/>
              <a:t> </a:t>
            </a:r>
          </a:p>
          <a:p>
            <a:pPr lvl="0"/>
            <a:r>
              <a:rPr lang="en-ZA" sz="1800" dirty="0" err="1"/>
              <a:t>Gebruik</a:t>
            </a:r>
            <a:r>
              <a:rPr lang="en-ZA" sz="1800" dirty="0"/>
              <a:t> die </a:t>
            </a:r>
            <a:r>
              <a:rPr lang="en-ZA" sz="1800" dirty="0" err="1"/>
              <a:t>korrekte</a:t>
            </a:r>
            <a:r>
              <a:rPr lang="en-ZA" sz="1800" dirty="0"/>
              <a:t> </a:t>
            </a:r>
            <a:r>
              <a:rPr lang="en-ZA" sz="1800" dirty="0" err="1"/>
              <a:t>formele</a:t>
            </a:r>
            <a:r>
              <a:rPr lang="en-ZA" sz="1800" dirty="0"/>
              <a:t> </a:t>
            </a:r>
            <a:r>
              <a:rPr lang="en-ZA" sz="1800" dirty="0" err="1"/>
              <a:t>briefformaat</a:t>
            </a:r>
            <a:endParaRPr lang="en-ZA" sz="1800" dirty="0"/>
          </a:p>
          <a:p>
            <a:pPr lvl="0"/>
            <a:r>
              <a:rPr lang="en-ZA" sz="1800" dirty="0"/>
              <a:t>Noem </a:t>
            </a:r>
            <a:r>
              <a:rPr lang="en-ZA" sz="1800" dirty="0" err="1"/>
              <a:t>duidelik</a:t>
            </a:r>
            <a:r>
              <a:rPr lang="en-ZA" sz="1800" dirty="0"/>
              <a:t> vir </a:t>
            </a:r>
            <a:r>
              <a:rPr lang="en-ZA" sz="1800" dirty="0" err="1"/>
              <a:t>watter</a:t>
            </a:r>
            <a:r>
              <a:rPr lang="en-ZA" sz="1800" dirty="0"/>
              <a:t> </a:t>
            </a:r>
            <a:r>
              <a:rPr lang="en-ZA" sz="1800" dirty="0" err="1"/>
              <a:t>pos</a:t>
            </a:r>
            <a:r>
              <a:rPr lang="en-ZA" sz="1800" dirty="0"/>
              <a:t> </a:t>
            </a:r>
            <a:r>
              <a:rPr lang="en-ZA" sz="1800" dirty="0" err="1"/>
              <a:t>jy</a:t>
            </a:r>
            <a:r>
              <a:rPr lang="en-ZA" sz="1800" dirty="0"/>
              <a:t> </a:t>
            </a:r>
            <a:r>
              <a:rPr lang="en-ZA" sz="1800" dirty="0" err="1"/>
              <a:t>aansoek</a:t>
            </a:r>
            <a:r>
              <a:rPr lang="en-ZA" sz="1800" dirty="0"/>
              <a:t> </a:t>
            </a:r>
            <a:r>
              <a:rPr lang="en-ZA" sz="1800" dirty="0" err="1"/>
              <a:t>doen</a:t>
            </a:r>
            <a:r>
              <a:rPr lang="en-ZA" sz="1800" dirty="0"/>
              <a:t> </a:t>
            </a:r>
          </a:p>
          <a:p>
            <a:pPr lvl="0"/>
            <a:r>
              <a:rPr lang="en-ZA" sz="1800" dirty="0" err="1"/>
              <a:t>Beklemtoon</a:t>
            </a:r>
            <a:r>
              <a:rPr lang="en-ZA" sz="1800" dirty="0"/>
              <a:t> </a:t>
            </a:r>
            <a:r>
              <a:rPr lang="en-ZA" sz="1800" dirty="0" err="1"/>
              <a:t>jou</a:t>
            </a:r>
            <a:r>
              <a:rPr lang="en-ZA" sz="1800" dirty="0"/>
              <a:t> </a:t>
            </a:r>
            <a:r>
              <a:rPr lang="en-ZA" sz="1800" dirty="0" err="1"/>
              <a:t>relevante</a:t>
            </a:r>
            <a:r>
              <a:rPr lang="en-ZA" sz="1800" dirty="0"/>
              <a:t> </a:t>
            </a:r>
            <a:r>
              <a:rPr lang="en-ZA" sz="1800" dirty="0" err="1"/>
              <a:t>vaardighede</a:t>
            </a:r>
            <a:r>
              <a:rPr lang="en-ZA" sz="1800" dirty="0"/>
              <a:t> </a:t>
            </a:r>
            <a:r>
              <a:rPr lang="en-ZA" sz="1800" dirty="0" err="1"/>
              <a:t>en</a:t>
            </a:r>
            <a:r>
              <a:rPr lang="en-ZA" sz="1800" dirty="0"/>
              <a:t> </a:t>
            </a:r>
            <a:r>
              <a:rPr lang="en-ZA" sz="1800" dirty="0" err="1"/>
              <a:t>waardes</a:t>
            </a:r>
            <a:endParaRPr lang="en-ZA" sz="1800" dirty="0"/>
          </a:p>
          <a:p>
            <a:pPr lvl="0"/>
            <a:r>
              <a:rPr lang="en-ZA" sz="1800" dirty="0"/>
              <a:t>Sluit </a:t>
            </a:r>
            <a:r>
              <a:rPr lang="en-ZA" sz="1800" dirty="0" err="1"/>
              <a:t>relevante</a:t>
            </a:r>
            <a:r>
              <a:rPr lang="en-ZA" sz="1800" dirty="0"/>
              <a:t> </a:t>
            </a:r>
            <a:r>
              <a:rPr lang="en-ZA" sz="1800" dirty="0" err="1"/>
              <a:t>ervaring</a:t>
            </a:r>
            <a:r>
              <a:rPr lang="en-ZA" sz="1800" dirty="0"/>
              <a:t> in</a:t>
            </a:r>
          </a:p>
          <a:p>
            <a:pPr lvl="0"/>
            <a:r>
              <a:rPr lang="en-ZA" sz="1800" dirty="0"/>
              <a:t>Noem </a:t>
            </a:r>
            <a:r>
              <a:rPr lang="en-ZA" sz="1800" dirty="0" err="1"/>
              <a:t>dat</a:t>
            </a:r>
            <a:r>
              <a:rPr lang="en-ZA" sz="1800" dirty="0"/>
              <a:t> </a:t>
            </a:r>
            <a:r>
              <a:rPr lang="en-ZA" sz="1800" dirty="0" err="1"/>
              <a:t>jou</a:t>
            </a:r>
            <a:r>
              <a:rPr lang="en-ZA" sz="1800" dirty="0"/>
              <a:t> CV </a:t>
            </a:r>
            <a:r>
              <a:rPr lang="en-ZA" sz="1800" dirty="0" err="1"/>
              <a:t>aangeheg</a:t>
            </a:r>
            <a:r>
              <a:rPr lang="en-ZA" sz="1800" dirty="0"/>
              <a:t> is</a:t>
            </a:r>
          </a:p>
          <a:p>
            <a:pPr lvl="0"/>
            <a:r>
              <a:rPr lang="en-ZA" sz="1800" dirty="0"/>
              <a:t>Rig die brief </a:t>
            </a:r>
            <a:r>
              <a:rPr lang="en-ZA" sz="1800" dirty="0" err="1"/>
              <a:t>aan</a:t>
            </a:r>
            <a:r>
              <a:rPr lang="en-ZA" sz="1800" dirty="0"/>
              <a:t> die </a:t>
            </a:r>
            <a:r>
              <a:rPr lang="en-ZA" sz="1800" dirty="0" err="1"/>
              <a:t>korrekte</a:t>
            </a:r>
            <a:r>
              <a:rPr lang="en-ZA" sz="1800" dirty="0"/>
              <a:t> </a:t>
            </a:r>
            <a:r>
              <a:rPr lang="en-ZA" sz="1800" dirty="0" err="1"/>
              <a:t>persoon</a:t>
            </a:r>
            <a:r>
              <a:rPr lang="en-ZA" sz="1800" dirty="0"/>
              <a:t> </a:t>
            </a:r>
          </a:p>
          <a:p>
            <a:pPr lvl="0"/>
            <a:r>
              <a:rPr lang="en-ZA" sz="1800" dirty="0"/>
              <a:t>Hou die </a:t>
            </a:r>
            <a:r>
              <a:rPr lang="en-ZA" sz="1800" dirty="0" err="1"/>
              <a:t>inhoud</a:t>
            </a:r>
            <a:r>
              <a:rPr lang="en-ZA" sz="1800" dirty="0"/>
              <a:t> relevant </a:t>
            </a:r>
          </a:p>
          <a:p>
            <a:pPr lvl="0"/>
            <a:r>
              <a:rPr lang="en-ZA" sz="1800" dirty="0"/>
              <a:t>Staaf </a:t>
            </a:r>
            <a:r>
              <a:rPr lang="en-ZA" sz="1800" dirty="0" err="1"/>
              <a:t>jou</a:t>
            </a:r>
            <a:r>
              <a:rPr lang="en-ZA" sz="1800" dirty="0"/>
              <a:t> </a:t>
            </a:r>
            <a:r>
              <a:rPr lang="en-ZA" sz="1800" dirty="0" err="1"/>
              <a:t>stellings</a:t>
            </a:r>
            <a:r>
              <a:rPr lang="en-ZA" sz="1800" dirty="0"/>
              <a:t> met </a:t>
            </a:r>
            <a:r>
              <a:rPr lang="en-ZA" sz="1800" dirty="0" err="1"/>
              <a:t>voorbeelde</a:t>
            </a:r>
            <a:endParaRPr lang="en-ZA" sz="1800" dirty="0"/>
          </a:p>
          <a:p>
            <a:pPr lvl="0"/>
            <a:r>
              <a:rPr lang="en-ZA" sz="1800" dirty="0" err="1"/>
              <a:t>Gebruik</a:t>
            </a:r>
            <a:r>
              <a:rPr lang="en-ZA" sz="1800" dirty="0"/>
              <a:t> </a:t>
            </a:r>
            <a:r>
              <a:rPr lang="en-ZA" sz="1800" dirty="0" err="1"/>
              <a:t>formele</a:t>
            </a:r>
            <a:r>
              <a:rPr lang="en-ZA" sz="1800" dirty="0"/>
              <a:t> taal </a:t>
            </a:r>
            <a:r>
              <a:rPr lang="en-ZA" sz="1800" dirty="0" err="1"/>
              <a:t>en</a:t>
            </a:r>
            <a:r>
              <a:rPr lang="en-ZA" sz="1800" dirty="0"/>
              <a:t> toon</a:t>
            </a:r>
          </a:p>
        </p:txBody>
      </p:sp>
      <p:sp>
        <p:nvSpPr>
          <p:cNvPr id="10" name="TextBox 9">
            <a:extLst>
              <a:ext uri="{FF2B5EF4-FFF2-40B4-BE49-F238E27FC236}">
                <a16:creationId xmlns:a16="http://schemas.microsoft.com/office/drawing/2014/main" id="{5DA0B727-422D-8206-0BD6-FC6510A83EC8}"/>
              </a:ext>
            </a:extLst>
          </p:cNvPr>
          <p:cNvSpPr txBox="1"/>
          <p:nvPr/>
        </p:nvSpPr>
        <p:spPr>
          <a:xfrm>
            <a:off x="6823878" y="5981308"/>
            <a:ext cx="4491820" cy="338554"/>
          </a:xfrm>
          <a:prstGeom prst="rect">
            <a:avLst/>
          </a:prstGeom>
          <a:solidFill>
            <a:schemeClr val="accent2">
              <a:lumMod val="40000"/>
              <a:lumOff val="60000"/>
            </a:schemeClr>
          </a:solidFill>
        </p:spPr>
        <p:txBody>
          <a:bodyPr wrap="square">
            <a:spAutoFit/>
          </a:bodyPr>
          <a:lstStyle/>
          <a:p>
            <a:r>
              <a:rPr lang="en-US" sz="1600" dirty="0"/>
              <a:t>Stel </a:t>
            </a:r>
            <a:r>
              <a:rPr lang="en-US" sz="1600" dirty="0" err="1"/>
              <a:t>jouself</a:t>
            </a:r>
            <a:r>
              <a:rPr lang="en-US" sz="1600" dirty="0"/>
              <a:t> </a:t>
            </a:r>
            <a:r>
              <a:rPr lang="en-US" sz="1600" dirty="0" err="1"/>
              <a:t>voor</a:t>
            </a:r>
            <a:r>
              <a:rPr lang="en-US" sz="1600" dirty="0"/>
              <a:t> (</a:t>
            </a:r>
            <a:r>
              <a:rPr lang="en-US" sz="1600" dirty="0" err="1"/>
              <a:t>moenie</a:t>
            </a:r>
            <a:r>
              <a:rPr lang="en-US" sz="1600" dirty="0"/>
              <a:t> </a:t>
            </a:r>
            <a:r>
              <a:rPr lang="en-US" sz="1600" dirty="0" err="1"/>
              <a:t>jou</a:t>
            </a:r>
            <a:r>
              <a:rPr lang="en-US" sz="1600" dirty="0"/>
              <a:t> CV </a:t>
            </a:r>
            <a:r>
              <a:rPr lang="en-US" sz="1600" dirty="0" err="1"/>
              <a:t>herhaal</a:t>
            </a:r>
            <a:r>
              <a:rPr lang="en-US" sz="1600" dirty="0"/>
              <a:t> </a:t>
            </a:r>
            <a:r>
              <a:rPr lang="en-US" sz="1600" dirty="0" err="1"/>
              <a:t>nie</a:t>
            </a:r>
            <a:r>
              <a:rPr lang="en-US" sz="1600" dirty="0"/>
              <a:t>)</a:t>
            </a:r>
          </a:p>
        </p:txBody>
      </p:sp>
      <p:pic>
        <p:nvPicPr>
          <p:cNvPr id="12" name="Picture 11">
            <a:extLst>
              <a:ext uri="{FF2B5EF4-FFF2-40B4-BE49-F238E27FC236}">
                <a16:creationId xmlns:a16="http://schemas.microsoft.com/office/drawing/2014/main" id="{1A6032DC-76DA-3955-2A55-78C2A00360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594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DC2251-2E0A-9DA1-3FE7-C876F43D5078}"/>
              </a:ext>
            </a:extLst>
          </p:cNvPr>
          <p:cNvPicPr>
            <a:picLocks noChangeAspect="1"/>
          </p:cNvPicPr>
          <p:nvPr/>
        </p:nvPicPr>
        <p:blipFill>
          <a:blip r:embed="rId3">
            <a:alphaModFix amt="35000"/>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031BA48-BE8E-7D61-D0C4-FBA0CDDF5355}"/>
              </a:ext>
            </a:extLst>
          </p:cNvPr>
          <p:cNvSpPr>
            <a:spLocks noGrp="1"/>
          </p:cNvSpPr>
          <p:nvPr>
            <p:ph type="title"/>
          </p:nvPr>
        </p:nvSpPr>
        <p:spPr/>
        <p:txBody>
          <a:bodyPr/>
          <a:lstStyle/>
          <a:p>
            <a:r>
              <a:rPr lang="af-ZA" b="1" dirty="0"/>
              <a:t>Aansoekvorms</a:t>
            </a:r>
          </a:p>
        </p:txBody>
      </p:sp>
      <p:sp>
        <p:nvSpPr>
          <p:cNvPr id="3" name="Text Placeholder 2">
            <a:extLst>
              <a:ext uri="{FF2B5EF4-FFF2-40B4-BE49-F238E27FC236}">
                <a16:creationId xmlns:a16="http://schemas.microsoft.com/office/drawing/2014/main" id="{029C26D9-F591-133A-59C0-523EC04F1542}"/>
              </a:ext>
            </a:extLst>
          </p:cNvPr>
          <p:cNvSpPr>
            <a:spLocks noGrp="1"/>
          </p:cNvSpPr>
          <p:nvPr>
            <p:ph type="body" idx="1"/>
          </p:nvPr>
        </p:nvSpPr>
        <p:spPr>
          <a:solidFill>
            <a:srgbClr val="D6DCE5">
              <a:alpha val="60000"/>
            </a:srgbClr>
          </a:solidFill>
        </p:spPr>
        <p:txBody>
          <a:bodyPr/>
          <a:lstStyle/>
          <a:p>
            <a:r>
              <a:rPr lang="nl-NL" sz="4000" dirty="0"/>
              <a:t>Dien dit voor die sluitingsdatum in </a:t>
            </a:r>
          </a:p>
          <a:p>
            <a:r>
              <a:rPr lang="nl-NL" sz="4000" dirty="0"/>
              <a:t>Sluit alle vereiste dokumente in </a:t>
            </a:r>
          </a:p>
          <a:p>
            <a:r>
              <a:rPr lang="nl-NL" sz="4000" dirty="0"/>
              <a:t>Wees eerlik en akkuraat </a:t>
            </a:r>
          </a:p>
          <a:p>
            <a:r>
              <a:rPr lang="nl-NL" sz="4000" dirty="0"/>
              <a:t>Kontroleer spelling en netheid </a:t>
            </a:r>
          </a:p>
          <a:p>
            <a:r>
              <a:rPr lang="nl-NL" sz="4000" dirty="0"/>
              <a:t>Volg instruksies noukeurig </a:t>
            </a:r>
          </a:p>
          <a:p>
            <a:r>
              <a:rPr lang="nl-NL" sz="4000" dirty="0"/>
              <a:t>Hou ’n afskrif van jou aansoek</a:t>
            </a:r>
          </a:p>
          <a:p>
            <a:endParaRPr lang="af-ZA" dirty="0"/>
          </a:p>
        </p:txBody>
      </p:sp>
      <p:pic>
        <p:nvPicPr>
          <p:cNvPr id="6" name="Picture 5">
            <a:extLst>
              <a:ext uri="{FF2B5EF4-FFF2-40B4-BE49-F238E27FC236}">
                <a16:creationId xmlns:a16="http://schemas.microsoft.com/office/drawing/2014/main" id="{1CA8AD29-8988-8EBE-D57D-BCBB8A0A84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17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26"/>
          <p:cNvSpPr/>
          <p:nvPr/>
        </p:nvSpPr>
        <p:spPr>
          <a:xfrm>
            <a:off x="625033" y="384858"/>
            <a:ext cx="9525964" cy="1107955"/>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en-ZA" sz="6600" b="1" i="0" u="none" strike="noStrike" cap="none" dirty="0">
                <a:solidFill>
                  <a:schemeClr val="dk1"/>
                </a:solidFill>
                <a:latin typeface="Arial"/>
                <a:ea typeface="Arial"/>
                <a:cs typeface="Arial"/>
                <a:sym typeface="Arial"/>
              </a:rPr>
              <a:t>3-2-1 </a:t>
            </a:r>
            <a:r>
              <a:rPr lang="en-ZA" sz="6600" b="1" i="0" u="none" strike="noStrike" cap="none" dirty="0" err="1">
                <a:solidFill>
                  <a:schemeClr val="dk1"/>
                </a:solidFill>
                <a:latin typeface="Arial"/>
                <a:ea typeface="Arial"/>
                <a:cs typeface="Arial"/>
                <a:sym typeface="Arial"/>
              </a:rPr>
              <a:t>Refleksie</a:t>
            </a:r>
            <a:endParaRPr sz="1100" b="1" dirty="0"/>
          </a:p>
        </p:txBody>
      </p:sp>
      <p:pic>
        <p:nvPicPr>
          <p:cNvPr id="2" name="Picture 1">
            <a:extLst>
              <a:ext uri="{FF2B5EF4-FFF2-40B4-BE49-F238E27FC236}">
                <a16:creationId xmlns:a16="http://schemas.microsoft.com/office/drawing/2014/main" id="{2ED96E65-6059-04B3-A70F-4526EC0421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1b4a5c7ad01952bf554aac7d29462f2c">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96d95dd2b43fbe1d86e6d1c8b302f4fa"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BD27D8-E353-4896-80F6-A39ABB1A2C36}">
  <ds:schemaRefs>
    <ds:schemaRef ds:uri="http://schemas.openxmlformats.org/package/2006/metadata/core-properties"/>
    <ds:schemaRef ds:uri="http://purl.org/dc/dcmitype/"/>
    <ds:schemaRef ds:uri="http://purl.org/dc/elements/1.1/"/>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b9f929ee-2ccc-426b-9fd2-932361bc865d"/>
    <ds:schemaRef ds:uri="3caab635-9527-4657-a12f-8c668acf6cb5"/>
    <ds:schemaRef ds:uri="http://purl.org/dc/terms/"/>
  </ds:schemaRefs>
</ds:datastoreItem>
</file>

<file path=customXml/itemProps2.xml><?xml version="1.0" encoding="utf-8"?>
<ds:datastoreItem xmlns:ds="http://schemas.openxmlformats.org/officeDocument/2006/customXml" ds:itemID="{639CE210-EA94-42C3-8A25-9432BF5C52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CB1677-041B-427C-A652-A99B8DC8C6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246</TotalTime>
  <Words>2627</Words>
  <Application>Microsoft Office PowerPoint</Application>
  <PresentationFormat>Widescreen</PresentationFormat>
  <Paragraphs>202</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Courier New</vt:lpstr>
      <vt:lpstr>Symbol</vt:lpstr>
      <vt:lpstr>Times New Roman</vt:lpstr>
      <vt:lpstr>Wingdings</vt:lpstr>
      <vt:lpstr>Office Theme</vt:lpstr>
      <vt:lpstr>Graad 11</vt:lpstr>
      <vt:lpstr>Teen die einde van hierdie les behoort jy in staat te wees om die volgende te kan doen:</vt:lpstr>
      <vt:lpstr>Waar kan jy werk soek?</vt:lpstr>
      <vt:lpstr>Sleutelinligting op werkadvertensies</vt:lpstr>
      <vt:lpstr>Aansoekbrief</vt:lpstr>
      <vt:lpstr>PowerPoint Presentation</vt:lpstr>
      <vt:lpstr>Wenke vir die skryf van ’n aansoekbrief</vt:lpstr>
      <vt:lpstr>Aansoekvorms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LEIGH-ANN PRINGLE</dc:creator>
  <cp:lastModifiedBy>Megan Botes</cp:lastModifiedBy>
  <cp:revision>6</cp:revision>
  <dcterms:created xsi:type="dcterms:W3CDTF">2021-02-27T11:19:06Z</dcterms:created>
  <dcterms:modified xsi:type="dcterms:W3CDTF">2026-06-08T11:05:23Z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