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4"/>
  </p:notesMasterIdLst>
  <p:sldIdLst>
    <p:sldId id="263" r:id="rId5"/>
    <p:sldId id="264" r:id="rId6"/>
    <p:sldId id="265" r:id="rId7"/>
    <p:sldId id="266" r:id="rId8"/>
    <p:sldId id="268" r:id="rId9"/>
    <p:sldId id="270" r:id="rId10"/>
    <p:sldId id="271" r:id="rId11"/>
    <p:sldId id="260" r:id="rId12"/>
    <p:sldId id="261"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iGahix1P25rCpgeZY3RFo/dlgMp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rita Hanekom" initials="" lastIdx="1" clrIdx="0"/>
  <p:cmAuthor id="1" name="Johri Hanekom"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02" autoAdjust="0"/>
  </p:normalViewPr>
  <p:slideViewPr>
    <p:cSldViewPr snapToGrid="0">
      <p:cViewPr varScale="1">
        <p:scale>
          <a:sx n="58" d="100"/>
          <a:sy n="58" d="100"/>
        </p:scale>
        <p:origin x="154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customschemas.google.com/relationships/presentationmetadata" Target="meta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redo custSel addSld delSld modSld">
      <pc:chgData name="Megan Botes" userId="70568131-745a-489b-b4fe-9e78c579dd6d" providerId="ADAL" clId="{E3DEF142-CC7A-44CA-B5B4-48BABF1A3E75}" dt="2026-06-08T11:14:45.650" v="516" actId="20577"/>
      <pc:docMkLst>
        <pc:docMk/>
      </pc:docMkLst>
      <pc:sldChg chg="addSp modSp new mod modNotesTx">
        <pc:chgData name="Megan Botes" userId="70568131-745a-489b-b4fe-9e78c579dd6d" providerId="ADAL" clId="{E3DEF142-CC7A-44CA-B5B4-48BABF1A3E75}" dt="2026-06-08T11:14:29.890" v="514" actId="14100"/>
        <pc:sldMkLst>
          <pc:docMk/>
          <pc:sldMk cId="3449479733" sldId="270"/>
        </pc:sldMkLst>
        <pc:spChg chg="add mod">
          <ac:chgData name="Megan Botes" userId="70568131-745a-489b-b4fe-9e78c579dd6d" providerId="ADAL" clId="{E3DEF142-CC7A-44CA-B5B4-48BABF1A3E75}" dt="2026-06-08T11:14:29.890" v="514" actId="14100"/>
          <ac:spMkLst>
            <pc:docMk/>
            <pc:sldMk cId="3449479733" sldId="270"/>
            <ac:spMk id="14" creationId="{F9AF7526-08D7-B362-82CD-16F734A4FC3E}"/>
          </ac:spMkLst>
        </pc:spChg>
      </pc:sldChg>
      <pc:sldChg chg="modSp mod">
        <pc:chgData name="Megan Botes" userId="70568131-745a-489b-b4fe-9e78c579dd6d" providerId="ADAL" clId="{E3DEF142-CC7A-44CA-B5B4-48BABF1A3E75}" dt="2026-06-08T11:14:45.650" v="516" actId="20577"/>
        <pc:sldMkLst>
          <pc:docMk/>
          <pc:sldMk cId="1287283005" sldId="271"/>
        </pc:sldMkLst>
        <pc:spChg chg="mod">
          <ac:chgData name="Megan Botes" userId="70568131-745a-489b-b4fe-9e78c579dd6d" providerId="ADAL" clId="{E3DEF142-CC7A-44CA-B5B4-48BABF1A3E75}" dt="2026-06-08T11:14:45.650" v="516" actId="20577"/>
          <ac:spMkLst>
            <pc:docMk/>
            <pc:sldMk cId="1287283005" sldId="271"/>
            <ac:spMk id="6" creationId="{D061082A-BD14-07D1-B8C2-930CBD96FABE}"/>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svg"/></Relationships>
</file>

<file path=ppt/diagrams/_rels/data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D50ECF-FC43-4428-8D9F-2B38E772897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E14E16C-29AF-4DE1-89BD-E551677995C6}">
      <dgm:prSet/>
      <dgm:spPr/>
      <dgm:t>
        <a:bodyPr/>
        <a:lstStyle/>
        <a:p>
          <a:pPr>
            <a:lnSpc>
              <a:spcPct val="100000"/>
            </a:lnSpc>
          </a:pPr>
          <a:r>
            <a:rPr lang="nl-NL" b="0" i="0" dirty="0">
              <a:latin typeface="Calibri" panose="020F0502020204030204" pitchFamily="34" charset="0"/>
              <a:ea typeface="Calibri" panose="020F0502020204030204" pitchFamily="34" charset="0"/>
              <a:cs typeface="Calibri" panose="020F0502020204030204" pitchFamily="34" charset="0"/>
            </a:rPr>
            <a:t>Kwalifikasies kan as "sleutels" dien wat verskillende loopbaangeleenthede oopmaak.</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6CEFD8B2-AD7F-41BB-AD2B-634CCE535F86}" type="parTrans" cxnId="{1EFDBE76-3F09-4ACF-9224-E26EBD725751}">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D6C1FF2-03DA-44EC-AAB8-557397F541E7}" type="sibTrans" cxnId="{1EFDBE76-3F09-4ACF-9224-E26EBD725751}">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1991CA64-9E15-43A2-A4F3-CE3D39998629}">
      <dgm:prSet/>
      <dgm:spPr/>
      <dgm:t>
        <a:bodyPr/>
        <a:lstStyle/>
        <a:p>
          <a:pPr>
            <a:lnSpc>
              <a:spcPct val="100000"/>
            </a:lnSpc>
          </a:pPr>
          <a:r>
            <a:rPr lang="en-GB" b="0" i="0" dirty="0" err="1">
              <a:latin typeface="Calibri" panose="020F0502020204030204" pitchFamily="34" charset="0"/>
              <a:ea typeface="Calibri" panose="020F0502020204030204" pitchFamily="34" charset="0"/>
              <a:cs typeface="Calibri" panose="020F0502020204030204" pitchFamily="34" charset="0"/>
            </a:rPr>
            <a:t>Verdere</a:t>
          </a:r>
          <a:r>
            <a:rPr lang="en-GB" b="0" i="0" dirty="0">
              <a:latin typeface="Calibri" panose="020F0502020204030204" pitchFamily="34" charset="0"/>
              <a:ea typeface="Calibri" panose="020F0502020204030204" pitchFamily="34" charset="0"/>
              <a:cs typeface="Calibri" panose="020F0502020204030204" pitchFamily="34" charset="0"/>
            </a:rPr>
            <a:t> studies </a:t>
          </a:r>
          <a:r>
            <a:rPr lang="en-GB" b="0" i="0" dirty="0" err="1">
              <a:latin typeface="Calibri" panose="020F0502020204030204" pitchFamily="34" charset="0"/>
              <a:ea typeface="Calibri" panose="020F0502020204030204" pitchFamily="34" charset="0"/>
              <a:cs typeface="Calibri" panose="020F0502020204030204" pitchFamily="34" charset="0"/>
            </a:rPr>
            <a:t>kan</a:t>
          </a:r>
          <a:r>
            <a:rPr lang="en-GB" b="0" i="0"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5D977A00-4C48-438C-AA97-99F88888863D}" type="parTrans" cxnId="{8C7D33ED-DA95-4450-B986-5734D97B90AB}">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17435E3B-CB03-45BD-B49F-C31C38D6C288}" type="sibTrans" cxnId="{8C7D33ED-DA95-4450-B986-5734D97B90AB}">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335E10C-4974-49E1-BC57-3D6F71491B09}">
      <dgm:prSet/>
      <dgm:spPr/>
      <dgm:t>
        <a:bodyPr/>
        <a:lstStyle/>
        <a:p>
          <a:pPr>
            <a:lnSpc>
              <a:spcPct val="100000"/>
            </a:lnSpc>
          </a:pPr>
          <a:r>
            <a:rPr lang="nl-NL" b="0" i="0" dirty="0">
              <a:latin typeface="Calibri" panose="020F0502020204030204" pitchFamily="34" charset="0"/>
              <a:ea typeface="Calibri" panose="020F0502020204030204" pitchFamily="34" charset="0"/>
              <a:cs typeface="Calibri" panose="020F0502020204030204" pitchFamily="34" charset="0"/>
            </a:rPr>
            <a:t>Vaardighede en kennis verbeter
Werksgeleenthede verhoog
Salarisvooruitsigte verbeter</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B7D83A77-F1EC-42B9-85B9-A3FFFDC47502}" type="parTrans" cxnId="{BB6B2A51-D43F-4AA3-A5BE-687BADA8B05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1E3852A-897D-4205-9A96-9701E26CB697}" type="sibTrans" cxnId="{BB6B2A51-D43F-4AA3-A5BE-687BADA8B05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967C3903-395C-41F9-AE11-A09ACEFA2F9E}">
      <dgm:prSet/>
      <dgm:spPr/>
      <dgm:t>
        <a:bodyPr/>
        <a:lstStyle/>
        <a:p>
          <a:pPr>
            <a:lnSpc>
              <a:spcPct val="100000"/>
            </a:lnSpc>
          </a:pPr>
          <a:r>
            <a:rPr lang="en-US" dirty="0" err="1">
              <a:latin typeface="Calibri" panose="020F0502020204030204" pitchFamily="34" charset="0"/>
              <a:ea typeface="Calibri" panose="020F0502020204030204" pitchFamily="34" charset="0"/>
              <a:cs typeface="Calibri" panose="020F0502020204030204" pitchFamily="34" charset="0"/>
            </a:rPr>
            <a:t>Leerders</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uit</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uitdagende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sosio-ekonomiese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omstandighede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kan</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moontlik</a:t>
          </a:r>
          <a:r>
            <a:rPr lang="en-US" dirty="0">
              <a:latin typeface="Calibri" panose="020F0502020204030204" pitchFamily="34" charset="0"/>
              <a:ea typeface="Calibri" panose="020F0502020204030204" pitchFamily="34" charset="0"/>
              <a:cs typeface="Calibri" panose="020F0502020204030204" pitchFamily="34" charset="0"/>
            </a:rPr>
            <a:t> vir </a:t>
          </a:r>
          <a:r>
            <a:rPr lang="en-US" dirty="0" err="1">
              <a:latin typeface="Calibri" panose="020F0502020204030204" pitchFamily="34" charset="0"/>
              <a:ea typeface="Calibri" panose="020F0502020204030204" pitchFamily="34" charset="0"/>
              <a:cs typeface="Calibri" panose="020F0502020204030204" pitchFamily="34" charset="0"/>
            </a:rPr>
            <a:t>finansiële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ondersteuning</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soos</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NSFAS</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kwalifiseer</a:t>
          </a:r>
          <a:r>
            <a:rPr lang="en-US" dirty="0">
              <a:latin typeface="Calibri" panose="020F0502020204030204" pitchFamily="34" charset="0"/>
              <a:ea typeface="Calibri" panose="020F0502020204030204" pitchFamily="34" charset="0"/>
              <a:cs typeface="Calibri" panose="020F0502020204030204" pitchFamily="34" charset="0"/>
            </a:rPr>
            <a:t>.</a:t>
          </a:r>
        </a:p>
      </dgm:t>
    </dgm:pt>
    <dgm:pt modelId="{6D0DF15D-D285-4588-9703-A12A3C643925}" type="parTrans" cxnId="{F492BE01-3066-4110-932F-BFC14729CE4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1F1EE932-3547-4F6F-8042-29977DAED730}" type="sibTrans" cxnId="{F492BE01-3066-4110-932F-BFC14729CE4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2FFD607E-C756-43C2-AA4B-018694DA197B}" type="pres">
      <dgm:prSet presAssocID="{4AD50ECF-FC43-4428-8D9F-2B38E7728973}" presName="root" presStyleCnt="0">
        <dgm:presLayoutVars>
          <dgm:dir/>
          <dgm:resizeHandles val="exact"/>
        </dgm:presLayoutVars>
      </dgm:prSet>
      <dgm:spPr/>
    </dgm:pt>
    <dgm:pt modelId="{6823A89B-C88E-4666-AFD5-5246B76BFA28}" type="pres">
      <dgm:prSet presAssocID="{BE14E16C-29AF-4DE1-89BD-E551677995C6}" presName="compNode" presStyleCnt="0"/>
      <dgm:spPr/>
    </dgm:pt>
    <dgm:pt modelId="{BC249DA9-DFD9-4FE5-8928-7D65D7ECD339}" type="pres">
      <dgm:prSet presAssocID="{BE14E16C-29AF-4DE1-89BD-E551677995C6}" presName="bgRect" presStyleLbl="bgShp" presStyleIdx="0" presStyleCnt="3"/>
      <dgm:spPr/>
    </dgm:pt>
    <dgm:pt modelId="{EAA4CC8B-8E5F-4E43-8981-DA0E0D878433}" type="pres">
      <dgm:prSet presAssocID="{BE14E16C-29AF-4DE1-89BD-E551677995C6}"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Key"/>
        </a:ext>
      </dgm:extLst>
    </dgm:pt>
    <dgm:pt modelId="{94C634B9-67C7-436A-B5BE-D10C78AC7F64}" type="pres">
      <dgm:prSet presAssocID="{BE14E16C-29AF-4DE1-89BD-E551677995C6}" presName="spaceRect" presStyleCnt="0"/>
      <dgm:spPr/>
    </dgm:pt>
    <dgm:pt modelId="{33D93D91-DAA7-4DEB-8A2D-36D697032743}" type="pres">
      <dgm:prSet presAssocID="{BE14E16C-29AF-4DE1-89BD-E551677995C6}" presName="parTx" presStyleLbl="revTx" presStyleIdx="0" presStyleCnt="4">
        <dgm:presLayoutVars>
          <dgm:chMax val="0"/>
          <dgm:chPref val="0"/>
        </dgm:presLayoutVars>
      </dgm:prSet>
      <dgm:spPr/>
    </dgm:pt>
    <dgm:pt modelId="{BD176961-90DF-4B87-BFE2-F8EB38103055}" type="pres">
      <dgm:prSet presAssocID="{CD6C1FF2-03DA-44EC-AAB8-557397F541E7}" presName="sibTrans" presStyleCnt="0"/>
      <dgm:spPr/>
    </dgm:pt>
    <dgm:pt modelId="{B9B8F44A-16DD-4244-9EE1-B467985118C9}" type="pres">
      <dgm:prSet presAssocID="{1991CA64-9E15-43A2-A4F3-CE3D39998629}" presName="compNode" presStyleCnt="0"/>
      <dgm:spPr/>
    </dgm:pt>
    <dgm:pt modelId="{D02B910A-5F38-46CB-BDE5-105EE4C7C12D}" type="pres">
      <dgm:prSet presAssocID="{1991CA64-9E15-43A2-A4F3-CE3D39998629}" presName="bgRect" presStyleLbl="bgShp" presStyleIdx="1" presStyleCnt="3"/>
      <dgm:spPr/>
    </dgm:pt>
    <dgm:pt modelId="{DD6CCBC4-20DD-4E50-B11D-67772C55CB17}" type="pres">
      <dgm:prSet presAssocID="{1991CA64-9E15-43A2-A4F3-CE3D39998629}"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siness Growth"/>
        </a:ext>
      </dgm:extLst>
    </dgm:pt>
    <dgm:pt modelId="{54B5B2FE-C0BC-490A-AB76-CFEBDFBE477F}" type="pres">
      <dgm:prSet presAssocID="{1991CA64-9E15-43A2-A4F3-CE3D39998629}" presName="spaceRect" presStyleCnt="0"/>
      <dgm:spPr/>
    </dgm:pt>
    <dgm:pt modelId="{56ED6537-83B4-49C9-93EB-8AA9E50C542D}" type="pres">
      <dgm:prSet presAssocID="{1991CA64-9E15-43A2-A4F3-CE3D39998629}" presName="parTx" presStyleLbl="revTx" presStyleIdx="1" presStyleCnt="4">
        <dgm:presLayoutVars>
          <dgm:chMax val="0"/>
          <dgm:chPref val="0"/>
        </dgm:presLayoutVars>
      </dgm:prSet>
      <dgm:spPr/>
    </dgm:pt>
    <dgm:pt modelId="{43BF1817-6657-4825-BFC4-04EE78EA9EBF}" type="pres">
      <dgm:prSet presAssocID="{1991CA64-9E15-43A2-A4F3-CE3D39998629}" presName="desTx" presStyleLbl="revTx" presStyleIdx="2" presStyleCnt="4">
        <dgm:presLayoutVars/>
      </dgm:prSet>
      <dgm:spPr/>
    </dgm:pt>
    <dgm:pt modelId="{AF5CF6D2-E4A0-49FE-8026-2FD84556938D}" type="pres">
      <dgm:prSet presAssocID="{17435E3B-CB03-45BD-B49F-C31C38D6C288}" presName="sibTrans" presStyleCnt="0"/>
      <dgm:spPr/>
    </dgm:pt>
    <dgm:pt modelId="{96668D70-7415-4B59-8A52-1FCF68BBF872}" type="pres">
      <dgm:prSet presAssocID="{967C3903-395C-41F9-AE11-A09ACEFA2F9E}" presName="compNode" presStyleCnt="0"/>
      <dgm:spPr/>
    </dgm:pt>
    <dgm:pt modelId="{2AE59001-D4A9-4C90-A446-877FB0A142BA}" type="pres">
      <dgm:prSet presAssocID="{967C3903-395C-41F9-AE11-A09ACEFA2F9E}" presName="bgRect" presStyleLbl="bgShp" presStyleIdx="2" presStyleCnt="3"/>
      <dgm:spPr/>
    </dgm:pt>
    <dgm:pt modelId="{A520C67B-9B03-4AC5-BE1B-3F8CB3CAFEE0}" type="pres">
      <dgm:prSet presAssocID="{967C3903-395C-41F9-AE11-A09ACEFA2F9E}"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Diploma Roll"/>
        </a:ext>
      </dgm:extLst>
    </dgm:pt>
    <dgm:pt modelId="{40A249C7-85FF-4631-95F1-E82A79CCB08E}" type="pres">
      <dgm:prSet presAssocID="{967C3903-395C-41F9-AE11-A09ACEFA2F9E}" presName="spaceRect" presStyleCnt="0"/>
      <dgm:spPr/>
    </dgm:pt>
    <dgm:pt modelId="{C219A746-DD30-469B-A2C1-E45F533433CD}" type="pres">
      <dgm:prSet presAssocID="{967C3903-395C-41F9-AE11-A09ACEFA2F9E}" presName="parTx" presStyleLbl="revTx" presStyleIdx="3" presStyleCnt="4">
        <dgm:presLayoutVars>
          <dgm:chMax val="0"/>
          <dgm:chPref val="0"/>
        </dgm:presLayoutVars>
      </dgm:prSet>
      <dgm:spPr/>
    </dgm:pt>
  </dgm:ptLst>
  <dgm:cxnLst>
    <dgm:cxn modelId="{F492BE01-3066-4110-932F-BFC14729CE4E}" srcId="{4AD50ECF-FC43-4428-8D9F-2B38E7728973}" destId="{967C3903-395C-41F9-AE11-A09ACEFA2F9E}" srcOrd="2" destOrd="0" parTransId="{6D0DF15D-D285-4588-9703-A12A3C643925}" sibTransId="{1F1EE932-3547-4F6F-8042-29977DAED730}"/>
    <dgm:cxn modelId="{4A2EDB3D-438F-47FA-85F4-381C12799BF8}" type="presOf" srcId="{4AD50ECF-FC43-4428-8D9F-2B38E7728973}" destId="{2FFD607E-C756-43C2-AA4B-018694DA197B}" srcOrd="0" destOrd="0" presId="urn:microsoft.com/office/officeart/2018/2/layout/IconVerticalSolidList"/>
    <dgm:cxn modelId="{7EDD1F6D-DA67-467A-98F7-7663BCDF391F}" type="presOf" srcId="{1991CA64-9E15-43A2-A4F3-CE3D39998629}" destId="{56ED6537-83B4-49C9-93EB-8AA9E50C542D}" srcOrd="0" destOrd="0" presId="urn:microsoft.com/office/officeart/2018/2/layout/IconVerticalSolidList"/>
    <dgm:cxn modelId="{BB6B2A51-D43F-4AA3-A5BE-687BADA8B05E}" srcId="{1991CA64-9E15-43A2-A4F3-CE3D39998629}" destId="{7335E10C-4974-49E1-BC57-3D6F71491B09}" srcOrd="0" destOrd="0" parTransId="{B7D83A77-F1EC-42B9-85B9-A3FFFDC47502}" sibTransId="{71E3852A-897D-4205-9A96-9701E26CB697}"/>
    <dgm:cxn modelId="{1EFDBE76-3F09-4ACF-9224-E26EBD725751}" srcId="{4AD50ECF-FC43-4428-8D9F-2B38E7728973}" destId="{BE14E16C-29AF-4DE1-89BD-E551677995C6}" srcOrd="0" destOrd="0" parTransId="{6CEFD8B2-AD7F-41BB-AD2B-634CCE535F86}" sibTransId="{CD6C1FF2-03DA-44EC-AAB8-557397F541E7}"/>
    <dgm:cxn modelId="{763447A2-48F0-4B0C-ACE2-249B325DE7B5}" type="presOf" srcId="{967C3903-395C-41F9-AE11-A09ACEFA2F9E}" destId="{C219A746-DD30-469B-A2C1-E45F533433CD}" srcOrd="0" destOrd="0" presId="urn:microsoft.com/office/officeart/2018/2/layout/IconVerticalSolidList"/>
    <dgm:cxn modelId="{469E72A6-6F44-4376-8CF8-7506DEAC1872}" type="presOf" srcId="{7335E10C-4974-49E1-BC57-3D6F71491B09}" destId="{43BF1817-6657-4825-BFC4-04EE78EA9EBF}" srcOrd="0" destOrd="0" presId="urn:microsoft.com/office/officeart/2018/2/layout/IconVerticalSolidList"/>
    <dgm:cxn modelId="{8C7D33ED-DA95-4450-B986-5734D97B90AB}" srcId="{4AD50ECF-FC43-4428-8D9F-2B38E7728973}" destId="{1991CA64-9E15-43A2-A4F3-CE3D39998629}" srcOrd="1" destOrd="0" parTransId="{5D977A00-4C48-438C-AA97-99F88888863D}" sibTransId="{17435E3B-CB03-45BD-B49F-C31C38D6C288}"/>
    <dgm:cxn modelId="{B2DEB0EF-927F-4778-BD83-48CFCF9AD2A1}" type="presOf" srcId="{BE14E16C-29AF-4DE1-89BD-E551677995C6}" destId="{33D93D91-DAA7-4DEB-8A2D-36D697032743}" srcOrd="0" destOrd="0" presId="urn:microsoft.com/office/officeart/2018/2/layout/IconVerticalSolidList"/>
    <dgm:cxn modelId="{FD271490-C9A4-4451-B6AE-D513AEB13663}" type="presParOf" srcId="{2FFD607E-C756-43C2-AA4B-018694DA197B}" destId="{6823A89B-C88E-4666-AFD5-5246B76BFA28}" srcOrd="0" destOrd="0" presId="urn:microsoft.com/office/officeart/2018/2/layout/IconVerticalSolidList"/>
    <dgm:cxn modelId="{9C66E040-2359-4E65-B092-0DD3C07580E3}" type="presParOf" srcId="{6823A89B-C88E-4666-AFD5-5246B76BFA28}" destId="{BC249DA9-DFD9-4FE5-8928-7D65D7ECD339}" srcOrd="0" destOrd="0" presId="urn:microsoft.com/office/officeart/2018/2/layout/IconVerticalSolidList"/>
    <dgm:cxn modelId="{9D891908-9924-4029-ADAD-2FDB533BA190}" type="presParOf" srcId="{6823A89B-C88E-4666-AFD5-5246B76BFA28}" destId="{EAA4CC8B-8E5F-4E43-8981-DA0E0D878433}" srcOrd="1" destOrd="0" presId="urn:microsoft.com/office/officeart/2018/2/layout/IconVerticalSolidList"/>
    <dgm:cxn modelId="{C91EFBA4-C40D-4926-A3DE-D23F93D74BA3}" type="presParOf" srcId="{6823A89B-C88E-4666-AFD5-5246B76BFA28}" destId="{94C634B9-67C7-436A-B5BE-D10C78AC7F64}" srcOrd="2" destOrd="0" presId="urn:microsoft.com/office/officeart/2018/2/layout/IconVerticalSolidList"/>
    <dgm:cxn modelId="{9842D9E4-FF4B-499E-AF5C-CB2B035DE91A}" type="presParOf" srcId="{6823A89B-C88E-4666-AFD5-5246B76BFA28}" destId="{33D93D91-DAA7-4DEB-8A2D-36D697032743}" srcOrd="3" destOrd="0" presId="urn:microsoft.com/office/officeart/2018/2/layout/IconVerticalSolidList"/>
    <dgm:cxn modelId="{E6C2EC93-6ADA-4190-AE2E-BCBC5E3D81D5}" type="presParOf" srcId="{2FFD607E-C756-43C2-AA4B-018694DA197B}" destId="{BD176961-90DF-4B87-BFE2-F8EB38103055}" srcOrd="1" destOrd="0" presId="urn:microsoft.com/office/officeart/2018/2/layout/IconVerticalSolidList"/>
    <dgm:cxn modelId="{3471A739-387C-4D9C-8777-6F7411D42CB0}" type="presParOf" srcId="{2FFD607E-C756-43C2-AA4B-018694DA197B}" destId="{B9B8F44A-16DD-4244-9EE1-B467985118C9}" srcOrd="2" destOrd="0" presId="urn:microsoft.com/office/officeart/2018/2/layout/IconVerticalSolidList"/>
    <dgm:cxn modelId="{89A51775-6F6D-4F2B-BD25-FB97DD58DA88}" type="presParOf" srcId="{B9B8F44A-16DD-4244-9EE1-B467985118C9}" destId="{D02B910A-5F38-46CB-BDE5-105EE4C7C12D}" srcOrd="0" destOrd="0" presId="urn:microsoft.com/office/officeart/2018/2/layout/IconVerticalSolidList"/>
    <dgm:cxn modelId="{4C6D2B79-C404-45B9-BA3F-019F719BEBF7}" type="presParOf" srcId="{B9B8F44A-16DD-4244-9EE1-B467985118C9}" destId="{DD6CCBC4-20DD-4E50-B11D-67772C55CB17}" srcOrd="1" destOrd="0" presId="urn:microsoft.com/office/officeart/2018/2/layout/IconVerticalSolidList"/>
    <dgm:cxn modelId="{39A3F20B-1536-493A-B496-21D83743D6AC}" type="presParOf" srcId="{B9B8F44A-16DD-4244-9EE1-B467985118C9}" destId="{54B5B2FE-C0BC-490A-AB76-CFEBDFBE477F}" srcOrd="2" destOrd="0" presId="urn:microsoft.com/office/officeart/2018/2/layout/IconVerticalSolidList"/>
    <dgm:cxn modelId="{1E27DBD0-F1E0-4C37-AB3F-DE19EB894C98}" type="presParOf" srcId="{B9B8F44A-16DD-4244-9EE1-B467985118C9}" destId="{56ED6537-83B4-49C9-93EB-8AA9E50C542D}" srcOrd="3" destOrd="0" presId="urn:microsoft.com/office/officeart/2018/2/layout/IconVerticalSolidList"/>
    <dgm:cxn modelId="{DE7447A2-0428-4442-90A8-A5130A3F2E01}" type="presParOf" srcId="{B9B8F44A-16DD-4244-9EE1-B467985118C9}" destId="{43BF1817-6657-4825-BFC4-04EE78EA9EBF}" srcOrd="4" destOrd="0" presId="urn:microsoft.com/office/officeart/2018/2/layout/IconVerticalSolidList"/>
    <dgm:cxn modelId="{23D094DB-219A-42BC-9102-05953BCB8B2A}" type="presParOf" srcId="{2FFD607E-C756-43C2-AA4B-018694DA197B}" destId="{AF5CF6D2-E4A0-49FE-8026-2FD84556938D}" srcOrd="3" destOrd="0" presId="urn:microsoft.com/office/officeart/2018/2/layout/IconVerticalSolidList"/>
    <dgm:cxn modelId="{284B9F45-7E2B-42B7-9EBF-8B3DDA675877}" type="presParOf" srcId="{2FFD607E-C756-43C2-AA4B-018694DA197B}" destId="{96668D70-7415-4B59-8A52-1FCF68BBF872}" srcOrd="4" destOrd="0" presId="urn:microsoft.com/office/officeart/2018/2/layout/IconVerticalSolidList"/>
    <dgm:cxn modelId="{AE37DBF5-F0BD-41D2-B6FD-9123BFF4DA4A}" type="presParOf" srcId="{96668D70-7415-4B59-8A52-1FCF68BBF872}" destId="{2AE59001-D4A9-4C90-A446-877FB0A142BA}" srcOrd="0" destOrd="0" presId="urn:microsoft.com/office/officeart/2018/2/layout/IconVerticalSolidList"/>
    <dgm:cxn modelId="{E164D8CF-EB81-458C-A999-B84B9AF5D7FA}" type="presParOf" srcId="{96668D70-7415-4B59-8A52-1FCF68BBF872}" destId="{A520C67B-9B03-4AC5-BE1B-3F8CB3CAFEE0}" srcOrd="1" destOrd="0" presId="urn:microsoft.com/office/officeart/2018/2/layout/IconVerticalSolidList"/>
    <dgm:cxn modelId="{6856955B-50B8-440C-BE03-F97060071A98}" type="presParOf" srcId="{96668D70-7415-4B59-8A52-1FCF68BBF872}" destId="{40A249C7-85FF-4631-95F1-E82A79CCB08E}" srcOrd="2" destOrd="0" presId="urn:microsoft.com/office/officeart/2018/2/layout/IconVerticalSolidList"/>
    <dgm:cxn modelId="{BE0BC6BD-108F-40CA-B06D-877755CD0E26}" type="presParOf" srcId="{96668D70-7415-4B59-8A52-1FCF68BBF872}" destId="{C219A746-DD30-469B-A2C1-E45F533433C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7B57F6-5929-451F-8FC3-99D24C575D2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1DDDF55-4403-4386-9928-963983802FA0}">
      <dgm:prSet/>
      <dgm:spPr/>
      <dgm:t>
        <a:bodyPr/>
        <a:lstStyle/>
        <a:p>
          <a:pPr>
            <a:lnSpc>
              <a:spcPct val="100000"/>
            </a:lnSpc>
          </a:pPr>
          <a:r>
            <a:rPr lang="nl-NL" b="0" i="0" dirty="0">
              <a:latin typeface="Calibri" panose="020F0502020204030204" pitchFamily="34" charset="0"/>
              <a:ea typeface="Calibri" panose="020F0502020204030204" pitchFamily="34" charset="0"/>
              <a:cs typeface="Calibri" panose="020F0502020204030204" pitchFamily="34" charset="0"/>
            </a:rPr>
            <a:t>Verskillende soorte kwalifikasies te identifiseer en geskikte verdere of hoëronderwysroetes vir verskillende loopbane te ondersoek.</a:t>
          </a:r>
          <a:endParaRPr lang="en-US" b="0" i="0" dirty="0">
            <a:latin typeface="Calibri" panose="020F0502020204030204" pitchFamily="34" charset="0"/>
            <a:ea typeface="Calibri" panose="020F0502020204030204" pitchFamily="34" charset="0"/>
            <a:cs typeface="Calibri" panose="020F0502020204030204" pitchFamily="34" charset="0"/>
          </a:endParaRPr>
        </a:p>
      </dgm:t>
    </dgm:pt>
    <dgm:pt modelId="{22C8AC67-81F3-4E44-B311-79F426B7B85C}" type="parTrans" cxnId="{69E4E965-8D10-472C-A1D0-FA93B3CC24EC}">
      <dgm:prSet/>
      <dgm:spPr/>
      <dgm:t>
        <a:bodyPr/>
        <a:lstStyle/>
        <a:p>
          <a:endParaRPr lang="en-US"/>
        </a:p>
      </dgm:t>
    </dgm:pt>
    <dgm:pt modelId="{2BCE0656-83F6-4B47-A822-492A9E749ECF}" type="sibTrans" cxnId="{69E4E965-8D10-472C-A1D0-FA93B3CC24EC}">
      <dgm:prSet/>
      <dgm:spPr/>
      <dgm:t>
        <a:bodyPr/>
        <a:lstStyle/>
        <a:p>
          <a:pPr>
            <a:lnSpc>
              <a:spcPct val="100000"/>
            </a:lnSpc>
          </a:pPr>
          <a:endParaRPr lang="en-US"/>
        </a:p>
      </dgm:t>
    </dgm:pt>
    <dgm:pt modelId="{31F8AABC-237C-47D8-8F28-12CA7DE76495}">
      <dgm:prSet/>
      <dgm:spPr/>
      <dgm:t>
        <a:bodyPr/>
        <a:lstStyle/>
        <a:p>
          <a:pPr>
            <a:lnSpc>
              <a:spcPct val="100000"/>
            </a:lnSpc>
          </a:pPr>
          <a:r>
            <a:rPr lang="en-ZA" b="0" i="0" u="none" strike="noStrike" cap="none" dirty="0" err="1">
              <a:solidFill>
                <a:schemeClr val="dk1"/>
              </a:solidFill>
              <a:effectLst/>
              <a:latin typeface="Calibri"/>
              <a:ea typeface="Calibri"/>
              <a:cs typeface="Calibri"/>
              <a:sym typeface="Calibri"/>
            </a:rPr>
            <a:t>Te</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verduidelik</a:t>
          </a:r>
          <a:r>
            <a:rPr lang="en-ZA" b="0" i="0" u="none" strike="noStrike" cap="none" dirty="0">
              <a:solidFill>
                <a:schemeClr val="dk1"/>
              </a:solidFill>
              <a:effectLst/>
              <a:latin typeface="Calibri"/>
              <a:ea typeface="Calibri"/>
              <a:cs typeface="Calibri"/>
              <a:sym typeface="Calibri"/>
            </a:rPr>
            <a:t> hoe </a:t>
          </a:r>
          <a:r>
            <a:rPr lang="en-ZA" b="0" i="0" u="none" strike="noStrike" cap="none" dirty="0" err="1">
              <a:solidFill>
                <a:schemeClr val="dk1"/>
              </a:solidFill>
              <a:effectLst/>
              <a:latin typeface="Calibri"/>
              <a:ea typeface="Calibri"/>
              <a:cs typeface="Calibri"/>
              <a:sym typeface="Calibri"/>
            </a:rPr>
            <a:t>alternatiewe</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studieroetes</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jou</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kan</a:t>
          </a:r>
          <a:r>
            <a:rPr lang="en-ZA" b="0" i="0" u="none" strike="noStrike" cap="none" dirty="0">
              <a:solidFill>
                <a:schemeClr val="dk1"/>
              </a:solidFill>
              <a:effectLst/>
              <a:latin typeface="Calibri"/>
              <a:ea typeface="Calibri"/>
              <a:cs typeface="Calibri"/>
              <a:sym typeface="Calibri"/>
            </a:rPr>
            <a:t> help om steeds </a:t>
          </a:r>
          <a:r>
            <a:rPr lang="en-ZA" b="0" i="0" u="none" strike="noStrike" cap="none" dirty="0" err="1">
              <a:solidFill>
                <a:schemeClr val="dk1"/>
              </a:solidFill>
              <a:effectLst/>
              <a:latin typeface="Calibri"/>
              <a:ea typeface="Calibri"/>
              <a:cs typeface="Calibri"/>
              <a:sym typeface="Calibri"/>
            </a:rPr>
            <a:t>na</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jou</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loopbaandoelwitte</a:t>
          </a:r>
          <a:r>
            <a:rPr lang="en-ZA" b="0" i="0" u="none" strike="noStrike" cap="none" dirty="0">
              <a:solidFill>
                <a:schemeClr val="dk1"/>
              </a:solidFill>
              <a:effectLst/>
              <a:latin typeface="Calibri"/>
              <a:ea typeface="Calibri"/>
              <a:cs typeface="Calibri"/>
              <a:sym typeface="Calibri"/>
            </a:rPr>
            <a:t> toe </a:t>
          </a:r>
          <a:r>
            <a:rPr lang="en-ZA" b="0" i="0" u="none" strike="noStrike" cap="none" dirty="0" err="1">
              <a:solidFill>
                <a:schemeClr val="dk1"/>
              </a:solidFill>
              <a:effectLst/>
              <a:latin typeface="Calibri"/>
              <a:ea typeface="Calibri"/>
              <a:cs typeface="Calibri"/>
              <a:sym typeface="Calibri"/>
            </a:rPr>
            <a:t>te</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werk</a:t>
          </a:r>
          <a:r>
            <a:rPr lang="en-ZA" b="0" i="0" u="none" strike="noStrike" cap="none" dirty="0">
              <a:solidFill>
                <a:schemeClr val="dk1"/>
              </a:solidFill>
              <a:effectLst/>
              <a:latin typeface="Calibri"/>
              <a:ea typeface="Calibri"/>
              <a:cs typeface="Calibri"/>
              <a:sym typeface="Calibri"/>
            </a:rPr>
            <a:t>.</a:t>
          </a:r>
          <a:endParaRPr lang="en-US" dirty="0"/>
        </a:p>
      </dgm:t>
    </dgm:pt>
    <dgm:pt modelId="{527EFB7F-A2AE-472E-A875-630F336E4418}" type="parTrans" cxnId="{7200E692-8A01-4EE1-9301-69E1E2658720}">
      <dgm:prSet/>
      <dgm:spPr/>
      <dgm:t>
        <a:bodyPr/>
        <a:lstStyle/>
        <a:p>
          <a:endParaRPr lang="en-US"/>
        </a:p>
      </dgm:t>
    </dgm:pt>
    <dgm:pt modelId="{94B65DD8-46DB-460E-A714-952746956379}" type="sibTrans" cxnId="{7200E692-8A01-4EE1-9301-69E1E2658720}">
      <dgm:prSet/>
      <dgm:spPr/>
      <dgm:t>
        <a:bodyPr/>
        <a:lstStyle/>
        <a:p>
          <a:pPr>
            <a:lnSpc>
              <a:spcPct val="100000"/>
            </a:lnSpc>
          </a:pPr>
          <a:endParaRPr lang="en-US"/>
        </a:p>
      </dgm:t>
    </dgm:pt>
    <dgm:pt modelId="{57C40310-EABD-4962-8DF5-11D4212D6234}">
      <dgm:prSet/>
      <dgm:spPr/>
      <dgm:t>
        <a:bodyPr/>
        <a:lstStyle/>
        <a:p>
          <a:pPr>
            <a:lnSpc>
              <a:spcPct val="100000"/>
            </a:lnSpc>
          </a:pPr>
          <a:r>
            <a:rPr lang="en-ZA" b="0" i="0" u="none" strike="noStrike" cap="none" dirty="0" err="1">
              <a:solidFill>
                <a:schemeClr val="dk1"/>
              </a:solidFill>
              <a:effectLst/>
              <a:latin typeface="Calibri"/>
              <a:ea typeface="Calibri"/>
              <a:cs typeface="Calibri"/>
              <a:sym typeface="Calibri"/>
            </a:rPr>
            <a:t>Sleutelkonsepte</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oor</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loopbaanleer</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saam</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te</a:t>
          </a:r>
          <a:r>
            <a:rPr lang="en-ZA" b="0" i="0" u="none" strike="noStrike" cap="none" dirty="0">
              <a:solidFill>
                <a:schemeClr val="dk1"/>
              </a:solidFill>
              <a:effectLst/>
              <a:latin typeface="Calibri"/>
              <a:ea typeface="Calibri"/>
              <a:cs typeface="Calibri"/>
              <a:sym typeface="Calibri"/>
            </a:rPr>
            <a:t> vat </a:t>
          </a:r>
          <a:r>
            <a:rPr lang="en-ZA" b="0" i="0" u="none" strike="noStrike" cap="none" dirty="0" err="1">
              <a:solidFill>
                <a:schemeClr val="dk1"/>
              </a:solidFill>
              <a:effectLst/>
              <a:latin typeface="Calibri"/>
              <a:ea typeface="Calibri"/>
              <a:cs typeface="Calibri"/>
              <a:sym typeface="Calibri"/>
            </a:rPr>
            <a:t>deur</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praktiese</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raad</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te</a:t>
          </a:r>
          <a:r>
            <a:rPr lang="en-ZA" b="0" i="0" u="none" strike="noStrike" cap="none" dirty="0">
              <a:solidFill>
                <a:schemeClr val="dk1"/>
              </a:solidFill>
              <a:effectLst/>
              <a:latin typeface="Calibri"/>
              <a:ea typeface="Calibri"/>
              <a:cs typeface="Calibri"/>
              <a:sym typeface="Calibri"/>
            </a:rPr>
            <a:t> gee.</a:t>
          </a:r>
          <a:endParaRPr lang="en-US" dirty="0"/>
        </a:p>
      </dgm:t>
    </dgm:pt>
    <dgm:pt modelId="{C5B9E61C-E76D-42A4-AC7A-FA0A54E18317}" type="parTrans" cxnId="{AAD61581-4671-4FE7-9133-E7DD8EBF6D61}">
      <dgm:prSet/>
      <dgm:spPr/>
      <dgm:t>
        <a:bodyPr/>
        <a:lstStyle/>
        <a:p>
          <a:endParaRPr lang="en-US"/>
        </a:p>
      </dgm:t>
    </dgm:pt>
    <dgm:pt modelId="{19282D51-457C-408F-82D9-2D4154529697}" type="sibTrans" cxnId="{AAD61581-4671-4FE7-9133-E7DD8EBF6D61}">
      <dgm:prSet/>
      <dgm:spPr/>
      <dgm:t>
        <a:bodyPr/>
        <a:lstStyle/>
        <a:p>
          <a:pPr>
            <a:lnSpc>
              <a:spcPct val="100000"/>
            </a:lnSpc>
          </a:pPr>
          <a:endParaRPr lang="en-US"/>
        </a:p>
      </dgm:t>
    </dgm:pt>
    <dgm:pt modelId="{DD380BED-10C8-4CE8-9883-95A618C77932}">
      <dgm:prSet/>
      <dgm:spPr/>
      <dgm:t>
        <a:bodyPr/>
        <a:lstStyle/>
        <a:p>
          <a:pPr>
            <a:lnSpc>
              <a:spcPct val="100000"/>
            </a:lnSpc>
          </a:pPr>
          <a:r>
            <a:rPr lang="nl-NL" dirty="0">
              <a:latin typeface="Calibri" panose="020F0502020204030204" pitchFamily="34" charset="0"/>
              <a:ea typeface="Calibri" panose="020F0502020204030204" pitchFamily="34" charset="0"/>
              <a:cs typeface="Calibri" panose="020F0502020204030204" pitchFamily="34" charset="0"/>
            </a:rPr>
            <a:t>Oor jou eie gereedheid vir die toekomstige werkswêreld te reflekteer.</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BDDFC13C-3BB1-43A0-8F7C-E7899DD8FB23}" type="parTrans" cxnId="{A863B9B1-95FD-42BF-A5BC-B86F506B21F3}">
      <dgm:prSet/>
      <dgm:spPr/>
      <dgm:t>
        <a:bodyPr/>
        <a:lstStyle/>
        <a:p>
          <a:endParaRPr lang="en-US"/>
        </a:p>
      </dgm:t>
    </dgm:pt>
    <dgm:pt modelId="{4E54B499-48AA-4E26-992D-8B76BFA969F4}" type="sibTrans" cxnId="{A863B9B1-95FD-42BF-A5BC-B86F506B21F3}">
      <dgm:prSet/>
      <dgm:spPr/>
      <dgm:t>
        <a:bodyPr/>
        <a:lstStyle/>
        <a:p>
          <a:endParaRPr lang="en-US"/>
        </a:p>
      </dgm:t>
    </dgm:pt>
    <dgm:pt modelId="{932DDB3B-3280-4250-8D91-BB490CC42316}" type="pres">
      <dgm:prSet presAssocID="{387B57F6-5929-451F-8FC3-99D24C575D20}" presName="root" presStyleCnt="0">
        <dgm:presLayoutVars>
          <dgm:dir/>
          <dgm:resizeHandles val="exact"/>
        </dgm:presLayoutVars>
      </dgm:prSet>
      <dgm:spPr/>
    </dgm:pt>
    <dgm:pt modelId="{5135CCAA-AAFE-40BE-B554-8E739B5A7DA0}" type="pres">
      <dgm:prSet presAssocID="{387B57F6-5929-451F-8FC3-99D24C575D20}" presName="container" presStyleCnt="0">
        <dgm:presLayoutVars>
          <dgm:dir/>
          <dgm:resizeHandles val="exact"/>
        </dgm:presLayoutVars>
      </dgm:prSet>
      <dgm:spPr/>
    </dgm:pt>
    <dgm:pt modelId="{7E962681-CBEC-42F4-A84A-C9DDE6AC0326}" type="pres">
      <dgm:prSet presAssocID="{41DDDF55-4403-4386-9928-963983802FA0}" presName="compNode" presStyleCnt="0"/>
      <dgm:spPr/>
    </dgm:pt>
    <dgm:pt modelId="{D562E1F2-7DA7-447E-8039-A0BCC42A5F2A}" type="pres">
      <dgm:prSet presAssocID="{41DDDF55-4403-4386-9928-963983802FA0}" presName="iconBgRect" presStyleLbl="bgShp" presStyleIdx="0" presStyleCnt="4"/>
      <dgm:spPr/>
    </dgm:pt>
    <dgm:pt modelId="{86311970-947E-4DA6-8231-63C316AE56A6}" type="pres">
      <dgm:prSet presAssocID="{41DDDF55-4403-4386-9928-963983802FA0}"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Diploma Roll"/>
        </a:ext>
      </dgm:extLst>
    </dgm:pt>
    <dgm:pt modelId="{A7CFD112-8B03-48AF-B7CC-10EF020A6904}" type="pres">
      <dgm:prSet presAssocID="{41DDDF55-4403-4386-9928-963983802FA0}" presName="spaceRect" presStyleCnt="0"/>
      <dgm:spPr/>
    </dgm:pt>
    <dgm:pt modelId="{2C3852C3-07EF-42B5-9887-26AD56EF4BEF}" type="pres">
      <dgm:prSet presAssocID="{41DDDF55-4403-4386-9928-963983802FA0}" presName="textRect" presStyleLbl="revTx" presStyleIdx="0" presStyleCnt="4">
        <dgm:presLayoutVars>
          <dgm:chMax val="1"/>
          <dgm:chPref val="1"/>
        </dgm:presLayoutVars>
      </dgm:prSet>
      <dgm:spPr/>
    </dgm:pt>
    <dgm:pt modelId="{9699A70F-9299-4499-92F0-A693DEE8B2FF}" type="pres">
      <dgm:prSet presAssocID="{2BCE0656-83F6-4B47-A822-492A9E749ECF}" presName="sibTrans" presStyleLbl="sibTrans2D1" presStyleIdx="0" presStyleCnt="0"/>
      <dgm:spPr/>
    </dgm:pt>
    <dgm:pt modelId="{43B85F4E-3546-4D8D-8860-17C191CA6E05}" type="pres">
      <dgm:prSet presAssocID="{31F8AABC-237C-47D8-8F28-12CA7DE76495}" presName="compNode" presStyleCnt="0"/>
      <dgm:spPr/>
    </dgm:pt>
    <dgm:pt modelId="{A97FAE8C-EBE6-4CA2-BC13-03D2A9D23968}" type="pres">
      <dgm:prSet presAssocID="{31F8AABC-237C-47D8-8F28-12CA7DE76495}" presName="iconBgRect" presStyleLbl="bgShp" presStyleIdx="1" presStyleCnt="4"/>
      <dgm:spPr/>
    </dgm:pt>
    <dgm:pt modelId="{2E9B3979-825D-463F-9B59-93896D512ED0}" type="pres">
      <dgm:prSet presAssocID="{31F8AABC-237C-47D8-8F28-12CA7DE76495}"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F8E6F9A3-EFB9-4AF2-8377-987F209A2742}" type="pres">
      <dgm:prSet presAssocID="{31F8AABC-237C-47D8-8F28-12CA7DE76495}" presName="spaceRect" presStyleCnt="0"/>
      <dgm:spPr/>
    </dgm:pt>
    <dgm:pt modelId="{15BA0728-EAEC-492F-8187-FD4D2D26BC7F}" type="pres">
      <dgm:prSet presAssocID="{31F8AABC-237C-47D8-8F28-12CA7DE76495}" presName="textRect" presStyleLbl="revTx" presStyleIdx="1" presStyleCnt="4">
        <dgm:presLayoutVars>
          <dgm:chMax val="1"/>
          <dgm:chPref val="1"/>
        </dgm:presLayoutVars>
      </dgm:prSet>
      <dgm:spPr/>
    </dgm:pt>
    <dgm:pt modelId="{4D89A1F1-7CEA-41AE-B9DB-B5E95855114C}" type="pres">
      <dgm:prSet presAssocID="{94B65DD8-46DB-460E-A714-952746956379}" presName="sibTrans" presStyleLbl="sibTrans2D1" presStyleIdx="0" presStyleCnt="0"/>
      <dgm:spPr/>
    </dgm:pt>
    <dgm:pt modelId="{BCF2C989-B0F1-4B3E-ABE6-74ACAFAFAB66}" type="pres">
      <dgm:prSet presAssocID="{57C40310-EABD-4962-8DF5-11D4212D6234}" presName="compNode" presStyleCnt="0"/>
      <dgm:spPr/>
    </dgm:pt>
    <dgm:pt modelId="{B764FFE1-2095-4A68-9E6B-35B1CA464A5D}" type="pres">
      <dgm:prSet presAssocID="{57C40310-EABD-4962-8DF5-11D4212D6234}" presName="iconBgRect" presStyleLbl="bgShp" presStyleIdx="2" presStyleCnt="4"/>
      <dgm:spPr/>
    </dgm:pt>
    <dgm:pt modelId="{510C2070-196E-4BB7-8AF0-817DB67E8C11}" type="pres">
      <dgm:prSet presAssocID="{57C40310-EABD-4962-8DF5-11D4212D6234}"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ooks"/>
        </a:ext>
      </dgm:extLst>
    </dgm:pt>
    <dgm:pt modelId="{152789FA-09E4-45D2-86FD-5F8412F0BEBC}" type="pres">
      <dgm:prSet presAssocID="{57C40310-EABD-4962-8DF5-11D4212D6234}" presName="spaceRect" presStyleCnt="0"/>
      <dgm:spPr/>
    </dgm:pt>
    <dgm:pt modelId="{4AFAB5EF-833B-4AD8-8D96-6210DC45149F}" type="pres">
      <dgm:prSet presAssocID="{57C40310-EABD-4962-8DF5-11D4212D6234}" presName="textRect" presStyleLbl="revTx" presStyleIdx="2" presStyleCnt="4">
        <dgm:presLayoutVars>
          <dgm:chMax val="1"/>
          <dgm:chPref val="1"/>
        </dgm:presLayoutVars>
      </dgm:prSet>
      <dgm:spPr/>
    </dgm:pt>
    <dgm:pt modelId="{498DB6EA-87B2-45E9-8BDD-D8F63A10D940}" type="pres">
      <dgm:prSet presAssocID="{19282D51-457C-408F-82D9-2D4154529697}" presName="sibTrans" presStyleLbl="sibTrans2D1" presStyleIdx="0" presStyleCnt="0"/>
      <dgm:spPr/>
    </dgm:pt>
    <dgm:pt modelId="{D4C1156A-12A6-4EF7-8631-65EFF91B5F34}" type="pres">
      <dgm:prSet presAssocID="{DD380BED-10C8-4CE8-9883-95A618C77932}" presName="compNode" presStyleCnt="0"/>
      <dgm:spPr/>
    </dgm:pt>
    <dgm:pt modelId="{4508F204-2CE3-4D76-A8B3-89463DC89A57}" type="pres">
      <dgm:prSet presAssocID="{DD380BED-10C8-4CE8-9883-95A618C77932}" presName="iconBgRect" presStyleLbl="bgShp" presStyleIdx="3" presStyleCnt="4"/>
      <dgm:spPr/>
    </dgm:pt>
    <dgm:pt modelId="{DC8D10F4-5DA3-41DD-BA92-F1499E680E56}" type="pres">
      <dgm:prSet presAssocID="{DD380BED-10C8-4CE8-9883-95A618C77932}"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ought bubble"/>
        </a:ext>
      </dgm:extLst>
    </dgm:pt>
    <dgm:pt modelId="{D6A2979F-F342-4CEA-ADD4-CD1348A1EE16}" type="pres">
      <dgm:prSet presAssocID="{DD380BED-10C8-4CE8-9883-95A618C77932}" presName="spaceRect" presStyleCnt="0"/>
      <dgm:spPr/>
    </dgm:pt>
    <dgm:pt modelId="{EE56F662-E52F-48A5-A623-4EF065943A6D}" type="pres">
      <dgm:prSet presAssocID="{DD380BED-10C8-4CE8-9883-95A618C77932}" presName="textRect" presStyleLbl="revTx" presStyleIdx="3" presStyleCnt="4">
        <dgm:presLayoutVars>
          <dgm:chMax val="1"/>
          <dgm:chPref val="1"/>
        </dgm:presLayoutVars>
      </dgm:prSet>
      <dgm:spPr/>
    </dgm:pt>
  </dgm:ptLst>
  <dgm:cxnLst>
    <dgm:cxn modelId="{BA50A407-A82E-4069-AAD3-341169C4B478}" type="presOf" srcId="{94B65DD8-46DB-460E-A714-952746956379}" destId="{4D89A1F1-7CEA-41AE-B9DB-B5E95855114C}" srcOrd="0" destOrd="0" presId="urn:microsoft.com/office/officeart/2018/2/layout/IconCircleList"/>
    <dgm:cxn modelId="{26ECC618-217D-456C-93D2-B11C35751AC6}" type="presOf" srcId="{31F8AABC-237C-47D8-8F28-12CA7DE76495}" destId="{15BA0728-EAEC-492F-8187-FD4D2D26BC7F}" srcOrd="0" destOrd="0" presId="urn:microsoft.com/office/officeart/2018/2/layout/IconCircleList"/>
    <dgm:cxn modelId="{E4F95A2F-2857-48B0-8F6C-4237E5353346}" type="presOf" srcId="{57C40310-EABD-4962-8DF5-11D4212D6234}" destId="{4AFAB5EF-833B-4AD8-8D96-6210DC45149F}" srcOrd="0" destOrd="0" presId="urn:microsoft.com/office/officeart/2018/2/layout/IconCircleList"/>
    <dgm:cxn modelId="{69E4E965-8D10-472C-A1D0-FA93B3CC24EC}" srcId="{387B57F6-5929-451F-8FC3-99D24C575D20}" destId="{41DDDF55-4403-4386-9928-963983802FA0}" srcOrd="0" destOrd="0" parTransId="{22C8AC67-81F3-4E44-B311-79F426B7B85C}" sibTransId="{2BCE0656-83F6-4B47-A822-492A9E749ECF}"/>
    <dgm:cxn modelId="{CF743F6F-496E-4988-9B0C-3ED1C6DBD00E}" type="presOf" srcId="{DD380BED-10C8-4CE8-9883-95A618C77932}" destId="{EE56F662-E52F-48A5-A623-4EF065943A6D}" srcOrd="0" destOrd="0" presId="urn:microsoft.com/office/officeart/2018/2/layout/IconCircleList"/>
    <dgm:cxn modelId="{AAD61581-4671-4FE7-9133-E7DD8EBF6D61}" srcId="{387B57F6-5929-451F-8FC3-99D24C575D20}" destId="{57C40310-EABD-4962-8DF5-11D4212D6234}" srcOrd="2" destOrd="0" parTransId="{C5B9E61C-E76D-42A4-AC7A-FA0A54E18317}" sibTransId="{19282D51-457C-408F-82D9-2D4154529697}"/>
    <dgm:cxn modelId="{7200E692-8A01-4EE1-9301-69E1E2658720}" srcId="{387B57F6-5929-451F-8FC3-99D24C575D20}" destId="{31F8AABC-237C-47D8-8F28-12CA7DE76495}" srcOrd="1" destOrd="0" parTransId="{527EFB7F-A2AE-472E-A875-630F336E4418}" sibTransId="{94B65DD8-46DB-460E-A714-952746956379}"/>
    <dgm:cxn modelId="{A863B9B1-95FD-42BF-A5BC-B86F506B21F3}" srcId="{387B57F6-5929-451F-8FC3-99D24C575D20}" destId="{DD380BED-10C8-4CE8-9883-95A618C77932}" srcOrd="3" destOrd="0" parTransId="{BDDFC13C-3BB1-43A0-8F7C-E7899DD8FB23}" sibTransId="{4E54B499-48AA-4E26-992D-8B76BFA969F4}"/>
    <dgm:cxn modelId="{13808EB6-6168-4AD3-9607-98DB7FC798F0}" type="presOf" srcId="{2BCE0656-83F6-4B47-A822-492A9E749ECF}" destId="{9699A70F-9299-4499-92F0-A693DEE8B2FF}" srcOrd="0" destOrd="0" presId="urn:microsoft.com/office/officeart/2018/2/layout/IconCircleList"/>
    <dgm:cxn modelId="{E069C0D8-C016-4065-BC85-FE62537701C9}" type="presOf" srcId="{19282D51-457C-408F-82D9-2D4154529697}" destId="{498DB6EA-87B2-45E9-8BDD-D8F63A10D940}" srcOrd="0" destOrd="0" presId="urn:microsoft.com/office/officeart/2018/2/layout/IconCircleList"/>
    <dgm:cxn modelId="{D040BEE0-E2FA-4C5C-B674-51FA606C8111}" type="presOf" srcId="{387B57F6-5929-451F-8FC3-99D24C575D20}" destId="{932DDB3B-3280-4250-8D91-BB490CC42316}" srcOrd="0" destOrd="0" presId="urn:microsoft.com/office/officeart/2018/2/layout/IconCircleList"/>
    <dgm:cxn modelId="{CC0381EC-AC0B-4620-BF4B-1E61BFE5DA37}" type="presOf" srcId="{41DDDF55-4403-4386-9928-963983802FA0}" destId="{2C3852C3-07EF-42B5-9887-26AD56EF4BEF}" srcOrd="0" destOrd="0" presId="urn:microsoft.com/office/officeart/2018/2/layout/IconCircleList"/>
    <dgm:cxn modelId="{BE029E6B-90DC-4C9F-BEB5-EC6378864FD4}" type="presParOf" srcId="{932DDB3B-3280-4250-8D91-BB490CC42316}" destId="{5135CCAA-AAFE-40BE-B554-8E739B5A7DA0}" srcOrd="0" destOrd="0" presId="urn:microsoft.com/office/officeart/2018/2/layout/IconCircleList"/>
    <dgm:cxn modelId="{8F4D58E2-49E4-4A3A-AA4C-3D1D9A446E74}" type="presParOf" srcId="{5135CCAA-AAFE-40BE-B554-8E739B5A7DA0}" destId="{7E962681-CBEC-42F4-A84A-C9DDE6AC0326}" srcOrd="0" destOrd="0" presId="urn:microsoft.com/office/officeart/2018/2/layout/IconCircleList"/>
    <dgm:cxn modelId="{A33E9248-B0AA-4ACE-8306-8DF36BF2DB25}" type="presParOf" srcId="{7E962681-CBEC-42F4-A84A-C9DDE6AC0326}" destId="{D562E1F2-7DA7-447E-8039-A0BCC42A5F2A}" srcOrd="0" destOrd="0" presId="urn:microsoft.com/office/officeart/2018/2/layout/IconCircleList"/>
    <dgm:cxn modelId="{4662673D-4268-43CD-9A00-1665A696E2AE}" type="presParOf" srcId="{7E962681-CBEC-42F4-A84A-C9DDE6AC0326}" destId="{86311970-947E-4DA6-8231-63C316AE56A6}" srcOrd="1" destOrd="0" presId="urn:microsoft.com/office/officeart/2018/2/layout/IconCircleList"/>
    <dgm:cxn modelId="{2D0A0A6F-F26D-47EA-B8BD-CD3E8FE16FD1}" type="presParOf" srcId="{7E962681-CBEC-42F4-A84A-C9DDE6AC0326}" destId="{A7CFD112-8B03-48AF-B7CC-10EF020A6904}" srcOrd="2" destOrd="0" presId="urn:microsoft.com/office/officeart/2018/2/layout/IconCircleList"/>
    <dgm:cxn modelId="{BA8814A8-FBB9-4685-9340-C00885728BAB}" type="presParOf" srcId="{7E962681-CBEC-42F4-A84A-C9DDE6AC0326}" destId="{2C3852C3-07EF-42B5-9887-26AD56EF4BEF}" srcOrd="3" destOrd="0" presId="urn:microsoft.com/office/officeart/2018/2/layout/IconCircleList"/>
    <dgm:cxn modelId="{B45A0D81-D721-495F-A7C7-EB18D5F674A2}" type="presParOf" srcId="{5135CCAA-AAFE-40BE-B554-8E739B5A7DA0}" destId="{9699A70F-9299-4499-92F0-A693DEE8B2FF}" srcOrd="1" destOrd="0" presId="urn:microsoft.com/office/officeart/2018/2/layout/IconCircleList"/>
    <dgm:cxn modelId="{142F876E-3B6C-44FD-A175-4F85587FA2C6}" type="presParOf" srcId="{5135CCAA-AAFE-40BE-B554-8E739B5A7DA0}" destId="{43B85F4E-3546-4D8D-8860-17C191CA6E05}" srcOrd="2" destOrd="0" presId="urn:microsoft.com/office/officeart/2018/2/layout/IconCircleList"/>
    <dgm:cxn modelId="{65B18381-FF7C-4A16-8321-35274958B6BD}" type="presParOf" srcId="{43B85F4E-3546-4D8D-8860-17C191CA6E05}" destId="{A97FAE8C-EBE6-4CA2-BC13-03D2A9D23968}" srcOrd="0" destOrd="0" presId="urn:microsoft.com/office/officeart/2018/2/layout/IconCircleList"/>
    <dgm:cxn modelId="{0A2FF2F8-4FC5-4E8E-894F-E6BCC61F9F12}" type="presParOf" srcId="{43B85F4E-3546-4D8D-8860-17C191CA6E05}" destId="{2E9B3979-825D-463F-9B59-93896D512ED0}" srcOrd="1" destOrd="0" presId="urn:microsoft.com/office/officeart/2018/2/layout/IconCircleList"/>
    <dgm:cxn modelId="{C820DE12-93B7-4CF6-8CD5-8FAE526CD6B1}" type="presParOf" srcId="{43B85F4E-3546-4D8D-8860-17C191CA6E05}" destId="{F8E6F9A3-EFB9-4AF2-8377-987F209A2742}" srcOrd="2" destOrd="0" presId="urn:microsoft.com/office/officeart/2018/2/layout/IconCircleList"/>
    <dgm:cxn modelId="{E17D544F-1E4F-4358-AEE9-A3960AEF42BC}" type="presParOf" srcId="{43B85F4E-3546-4D8D-8860-17C191CA6E05}" destId="{15BA0728-EAEC-492F-8187-FD4D2D26BC7F}" srcOrd="3" destOrd="0" presId="urn:microsoft.com/office/officeart/2018/2/layout/IconCircleList"/>
    <dgm:cxn modelId="{817FED52-20E6-4265-A61F-F8382F2BA0F1}" type="presParOf" srcId="{5135CCAA-AAFE-40BE-B554-8E739B5A7DA0}" destId="{4D89A1F1-7CEA-41AE-B9DB-B5E95855114C}" srcOrd="3" destOrd="0" presId="urn:microsoft.com/office/officeart/2018/2/layout/IconCircleList"/>
    <dgm:cxn modelId="{8F301F8E-6B3F-4D91-B07A-AE4AAE46B017}" type="presParOf" srcId="{5135CCAA-AAFE-40BE-B554-8E739B5A7DA0}" destId="{BCF2C989-B0F1-4B3E-ABE6-74ACAFAFAB66}" srcOrd="4" destOrd="0" presId="urn:microsoft.com/office/officeart/2018/2/layout/IconCircleList"/>
    <dgm:cxn modelId="{91A06563-06EE-4E01-9F27-2B06BDC07BE0}" type="presParOf" srcId="{BCF2C989-B0F1-4B3E-ABE6-74ACAFAFAB66}" destId="{B764FFE1-2095-4A68-9E6B-35B1CA464A5D}" srcOrd="0" destOrd="0" presId="urn:microsoft.com/office/officeart/2018/2/layout/IconCircleList"/>
    <dgm:cxn modelId="{2852130C-DA47-4B99-888D-1EE6DB727C1E}" type="presParOf" srcId="{BCF2C989-B0F1-4B3E-ABE6-74ACAFAFAB66}" destId="{510C2070-196E-4BB7-8AF0-817DB67E8C11}" srcOrd="1" destOrd="0" presId="urn:microsoft.com/office/officeart/2018/2/layout/IconCircleList"/>
    <dgm:cxn modelId="{355D85A7-C1A5-45A7-87D7-404181FC1E28}" type="presParOf" srcId="{BCF2C989-B0F1-4B3E-ABE6-74ACAFAFAB66}" destId="{152789FA-09E4-45D2-86FD-5F8412F0BEBC}" srcOrd="2" destOrd="0" presId="urn:microsoft.com/office/officeart/2018/2/layout/IconCircleList"/>
    <dgm:cxn modelId="{2A93F0DA-D47D-4F2F-9CEA-A2A9D9ABEE96}" type="presParOf" srcId="{BCF2C989-B0F1-4B3E-ABE6-74ACAFAFAB66}" destId="{4AFAB5EF-833B-4AD8-8D96-6210DC45149F}" srcOrd="3" destOrd="0" presId="urn:microsoft.com/office/officeart/2018/2/layout/IconCircleList"/>
    <dgm:cxn modelId="{E00C799F-4404-4F1E-8B59-8299F801399C}" type="presParOf" srcId="{5135CCAA-AAFE-40BE-B554-8E739B5A7DA0}" destId="{498DB6EA-87B2-45E9-8BDD-D8F63A10D940}" srcOrd="5" destOrd="0" presId="urn:microsoft.com/office/officeart/2018/2/layout/IconCircleList"/>
    <dgm:cxn modelId="{FEA754D8-CAE5-459B-A662-7F580A5F5733}" type="presParOf" srcId="{5135CCAA-AAFE-40BE-B554-8E739B5A7DA0}" destId="{D4C1156A-12A6-4EF7-8631-65EFF91B5F34}" srcOrd="6" destOrd="0" presId="urn:microsoft.com/office/officeart/2018/2/layout/IconCircleList"/>
    <dgm:cxn modelId="{526E7890-3EBD-4628-A296-D2493EF4CB3E}" type="presParOf" srcId="{D4C1156A-12A6-4EF7-8631-65EFF91B5F34}" destId="{4508F204-2CE3-4D76-A8B3-89463DC89A57}" srcOrd="0" destOrd="0" presId="urn:microsoft.com/office/officeart/2018/2/layout/IconCircleList"/>
    <dgm:cxn modelId="{F0E723BB-0545-4E02-AFD0-58058E48171D}" type="presParOf" srcId="{D4C1156A-12A6-4EF7-8631-65EFF91B5F34}" destId="{DC8D10F4-5DA3-41DD-BA92-F1499E680E56}" srcOrd="1" destOrd="0" presId="urn:microsoft.com/office/officeart/2018/2/layout/IconCircleList"/>
    <dgm:cxn modelId="{3C92EB61-12FC-4345-A35A-691DE54949B2}" type="presParOf" srcId="{D4C1156A-12A6-4EF7-8631-65EFF91B5F34}" destId="{D6A2979F-F342-4CEA-ADD4-CD1348A1EE16}" srcOrd="2" destOrd="0" presId="urn:microsoft.com/office/officeart/2018/2/layout/IconCircleList"/>
    <dgm:cxn modelId="{AADB76C9-3BFA-458D-84AE-76E4C248485E}" type="presParOf" srcId="{D4C1156A-12A6-4EF7-8631-65EFF91B5F34}" destId="{EE56F662-E52F-48A5-A623-4EF065943A6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DF9D7F-F671-44A4-ABCC-A7B6712FB20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F0D86753-D0C7-4F4F-A7E6-A0946E241238}">
      <dgm:prSet custT="1"/>
      <dgm:spPr/>
      <dgm:t>
        <a:bodyPr/>
        <a:lstStyle/>
        <a:p>
          <a:r>
            <a:rPr lang="en-GB" sz="1800" b="1" dirty="0" err="1">
              <a:latin typeface="Calibri" panose="020F0502020204030204" pitchFamily="34" charset="0"/>
              <a:ea typeface="Calibri" panose="020F0502020204030204" pitchFamily="34" charset="0"/>
              <a:cs typeface="Calibri" panose="020F0502020204030204" pitchFamily="34" charset="0"/>
            </a:rPr>
            <a:t>Sertifikate</a:t>
          </a:r>
          <a:r>
            <a:rPr lang="en-GB" sz="1800" b="1" dirty="0">
              <a:latin typeface="Calibri" panose="020F0502020204030204" pitchFamily="34" charset="0"/>
              <a:ea typeface="Calibri" panose="020F0502020204030204" pitchFamily="34" charset="0"/>
              <a:cs typeface="Calibri" panose="020F0502020204030204" pitchFamily="34" charset="0"/>
            </a:rPr>
            <a:t> &amp; Diplomas</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1CA93680-148D-44DF-B461-51EEC13988F1}" type="parTrans" cxnId="{EB65313F-94C4-44D1-97F9-1BF5A7429606}">
      <dgm:prSet/>
      <dgm:spPr/>
      <dgm:t>
        <a:bodyPr/>
        <a:lstStyle/>
        <a:p>
          <a:endParaRPr lang="en-US"/>
        </a:p>
      </dgm:t>
    </dgm:pt>
    <dgm:pt modelId="{1B83CA56-269A-4772-B9CE-492567A47A02}" type="sibTrans" cxnId="{EB65313F-94C4-44D1-97F9-1BF5A7429606}">
      <dgm:prSet/>
      <dgm:spPr/>
      <dgm:t>
        <a:bodyPr/>
        <a:lstStyle/>
        <a:p>
          <a:endParaRPr lang="en-US"/>
        </a:p>
      </dgm:t>
    </dgm:pt>
    <dgm:pt modelId="{48564463-0902-44A6-898C-789832C38458}">
      <dgm:prSet/>
      <dgm:spPr/>
      <dgm:t>
        <a:bodyPr/>
        <a:lstStyle/>
        <a:p>
          <a:r>
            <a:rPr lang="nl-NL" dirty="0">
              <a:latin typeface="Calibri" panose="020F0502020204030204" pitchFamily="34" charset="0"/>
              <a:ea typeface="Calibri" panose="020F0502020204030204" pitchFamily="34" charset="0"/>
              <a:cs typeface="Calibri" panose="020F0502020204030204" pitchFamily="34" charset="0"/>
            </a:rPr>
            <a:t>Gekoppel aan tegniese of gespesialiseerde loopbane 
Voorbeelde: ambagte, kantooradministrasie, kodering</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E1D1F1B9-80B0-4297-ADEB-F8B1102B1FB1}" type="parTrans" cxnId="{13687B18-4B50-40A3-95B9-A67CA7F7CE35}">
      <dgm:prSet/>
      <dgm:spPr/>
      <dgm:t>
        <a:bodyPr/>
        <a:lstStyle/>
        <a:p>
          <a:endParaRPr lang="en-US"/>
        </a:p>
      </dgm:t>
    </dgm:pt>
    <dgm:pt modelId="{B2C012EC-EE82-489A-B3BE-92D31776CEE9}" type="sibTrans" cxnId="{13687B18-4B50-40A3-95B9-A67CA7F7CE35}">
      <dgm:prSet/>
      <dgm:spPr/>
      <dgm:t>
        <a:bodyPr/>
        <a:lstStyle/>
        <a:p>
          <a:endParaRPr lang="en-US"/>
        </a:p>
      </dgm:t>
    </dgm:pt>
    <dgm:pt modelId="{12B6ECB1-EE05-47C2-831D-6CE662422685}">
      <dgm:prSet custT="1"/>
      <dgm:spPr/>
      <dgm:t>
        <a:bodyPr/>
        <a:lstStyle/>
        <a:p>
          <a:r>
            <a:rPr lang="en-GB" sz="1800" b="1" dirty="0" err="1">
              <a:latin typeface="Calibri" panose="020F0502020204030204" pitchFamily="34" charset="0"/>
              <a:ea typeface="Calibri" panose="020F0502020204030204" pitchFamily="34" charset="0"/>
              <a:cs typeface="Calibri" panose="020F0502020204030204" pitchFamily="34" charset="0"/>
            </a:rPr>
            <a:t>Baccalaureusgraad</a:t>
          </a:r>
          <a:endParaRPr lang="en-US" sz="1600" dirty="0">
            <a:latin typeface="Calibri" panose="020F0502020204030204" pitchFamily="34" charset="0"/>
            <a:ea typeface="Calibri" panose="020F0502020204030204" pitchFamily="34" charset="0"/>
            <a:cs typeface="Calibri" panose="020F0502020204030204" pitchFamily="34" charset="0"/>
          </a:endParaRPr>
        </a:p>
      </dgm:t>
    </dgm:pt>
    <dgm:pt modelId="{9806F457-D280-4939-A766-3B97BCD4B5F1}" type="parTrans" cxnId="{D9A6B7A2-630E-423E-B7DD-B2CB7F7CCAF1}">
      <dgm:prSet/>
      <dgm:spPr/>
      <dgm:t>
        <a:bodyPr/>
        <a:lstStyle/>
        <a:p>
          <a:endParaRPr lang="en-US"/>
        </a:p>
      </dgm:t>
    </dgm:pt>
    <dgm:pt modelId="{66B66B1A-1D12-4C9D-8B54-045C0DC4DA16}" type="sibTrans" cxnId="{D9A6B7A2-630E-423E-B7DD-B2CB7F7CCAF1}">
      <dgm:prSet/>
      <dgm:spPr/>
      <dgm:t>
        <a:bodyPr/>
        <a:lstStyle/>
        <a:p>
          <a:endParaRPr lang="en-US"/>
        </a:p>
      </dgm:t>
    </dgm:pt>
    <dgm:pt modelId="{699EB492-93CD-44F6-A152-ACE24F0A90A3}">
      <dgm:prSet/>
      <dgm:spPr/>
      <dgm:t>
        <a:bodyPr/>
        <a:lstStyle/>
        <a:p>
          <a:r>
            <a:rPr lang="nl-NL" dirty="0">
              <a:latin typeface="Calibri" panose="020F0502020204030204" pitchFamily="34" charset="0"/>
              <a:ea typeface="Calibri" panose="020F0502020204030204" pitchFamily="34" charset="0"/>
              <a:cs typeface="Calibri" panose="020F0502020204030204" pitchFamily="34" charset="0"/>
            </a:rPr>
            <a:t>Beginpunt vir baie professionele loopbane 
Voorbeelde: onderrig, regte, ingenieurswese, besigheid</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DB5076A3-070B-4763-9F02-FB6872748ABD}" type="parTrans" cxnId="{86FA0681-A199-4D88-9CA3-15D962C6E9ED}">
      <dgm:prSet/>
      <dgm:spPr/>
      <dgm:t>
        <a:bodyPr/>
        <a:lstStyle/>
        <a:p>
          <a:endParaRPr lang="en-US"/>
        </a:p>
      </dgm:t>
    </dgm:pt>
    <dgm:pt modelId="{9AEECC03-7A13-4541-93D1-7C502E34FD53}" type="sibTrans" cxnId="{86FA0681-A199-4D88-9CA3-15D962C6E9ED}">
      <dgm:prSet/>
      <dgm:spPr/>
      <dgm:t>
        <a:bodyPr/>
        <a:lstStyle/>
        <a:p>
          <a:endParaRPr lang="en-US"/>
        </a:p>
      </dgm:t>
    </dgm:pt>
    <dgm:pt modelId="{92DC8501-B8A7-482D-BABC-E1575D8E8B6D}">
      <dgm:prSet custT="1"/>
      <dgm:spPr/>
      <dgm:t>
        <a:bodyPr/>
        <a:lstStyle/>
        <a:p>
          <a:r>
            <a:rPr lang="en-GB" sz="1800" b="1" dirty="0" err="1">
              <a:latin typeface="Calibri" panose="020F0502020204030204" pitchFamily="34" charset="0"/>
              <a:ea typeface="Calibri" panose="020F0502020204030204" pitchFamily="34" charset="0"/>
              <a:cs typeface="Calibri" panose="020F0502020204030204" pitchFamily="34" charset="0"/>
            </a:rPr>
            <a:t>Honneursgraad</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5B5914BC-4DE8-4550-8C8B-4FEC839ACB75}" type="parTrans" cxnId="{D7585BEC-D2DD-49EF-B81E-7F74F41C73E2}">
      <dgm:prSet/>
      <dgm:spPr/>
      <dgm:t>
        <a:bodyPr/>
        <a:lstStyle/>
        <a:p>
          <a:endParaRPr lang="en-US"/>
        </a:p>
      </dgm:t>
    </dgm:pt>
    <dgm:pt modelId="{2330DA00-C2CE-4823-92BD-B14375BDFA94}" type="sibTrans" cxnId="{D7585BEC-D2DD-49EF-B81E-7F74F41C73E2}">
      <dgm:prSet/>
      <dgm:spPr/>
      <dgm:t>
        <a:bodyPr/>
        <a:lstStyle/>
        <a:p>
          <a:endParaRPr lang="en-US"/>
        </a:p>
      </dgm:t>
    </dgm:pt>
    <dgm:pt modelId="{51F25B49-9C87-4090-A03D-76CA24E61C2A}">
      <dgm:prSet/>
      <dgm:spPr/>
      <dgm:t>
        <a:bodyPr/>
        <a:lstStyle/>
        <a:p>
          <a:r>
            <a:rPr lang="en-GB" dirty="0" err="1">
              <a:latin typeface="Calibri" panose="020F0502020204030204" pitchFamily="34" charset="0"/>
              <a:ea typeface="Calibri" panose="020F0502020204030204" pitchFamily="34" charset="0"/>
              <a:cs typeface="Calibri" panose="020F0502020204030204" pitchFamily="34" charset="0"/>
            </a:rPr>
            <a:t>Verdere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spesialisasie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ná</a:t>
          </a:r>
          <a:r>
            <a:rPr lang="en-GB" dirty="0">
              <a:latin typeface="Calibri" panose="020F0502020204030204" pitchFamily="34" charset="0"/>
              <a:ea typeface="Calibri" panose="020F0502020204030204" pitchFamily="34" charset="0"/>
              <a:cs typeface="Calibri" panose="020F0502020204030204" pitchFamily="34" charset="0"/>
            </a:rPr>
            <a:t> 'n </a:t>
          </a:r>
          <a:r>
            <a:rPr lang="en-GB" dirty="0" err="1">
              <a:latin typeface="Calibri" panose="020F0502020204030204" pitchFamily="34" charset="0"/>
              <a:ea typeface="Calibri" panose="020F0502020204030204" pitchFamily="34" charset="0"/>
              <a:cs typeface="Calibri" panose="020F0502020204030204" pitchFamily="34" charset="0"/>
            </a:rPr>
            <a:t>graad</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124A1676-14AF-4B6E-821A-3D6F13C06B7A}" type="parTrans" cxnId="{ACBDAA6C-13EF-4B6F-9F13-1AE89D89E385}">
      <dgm:prSet/>
      <dgm:spPr/>
      <dgm:t>
        <a:bodyPr/>
        <a:lstStyle/>
        <a:p>
          <a:endParaRPr lang="en-US"/>
        </a:p>
      </dgm:t>
    </dgm:pt>
    <dgm:pt modelId="{D0CAEB2A-662B-4461-A34B-389EB7CF0B45}" type="sibTrans" cxnId="{ACBDAA6C-13EF-4B6F-9F13-1AE89D89E385}">
      <dgm:prSet/>
      <dgm:spPr/>
      <dgm:t>
        <a:bodyPr/>
        <a:lstStyle/>
        <a:p>
          <a:endParaRPr lang="en-US"/>
        </a:p>
      </dgm:t>
    </dgm:pt>
    <dgm:pt modelId="{55D457C8-C2C6-49C9-8E6F-EB5F243EB4FB}">
      <dgm:prSet custT="1"/>
      <dgm:spPr/>
      <dgm:t>
        <a:bodyPr/>
        <a:lstStyle/>
        <a:p>
          <a:r>
            <a:rPr lang="en-GB" sz="1800" b="1" dirty="0" err="1">
              <a:latin typeface="Calibri" panose="020F0502020204030204" pitchFamily="34" charset="0"/>
              <a:ea typeface="Calibri" panose="020F0502020204030204" pitchFamily="34" charset="0"/>
              <a:cs typeface="Calibri" panose="020F0502020204030204" pitchFamily="34" charset="0"/>
            </a:rPr>
            <a:t>Meestersgraad</a:t>
          </a:r>
          <a:endParaRPr lang="en-US" sz="1600" dirty="0">
            <a:latin typeface="Calibri" panose="020F0502020204030204" pitchFamily="34" charset="0"/>
            <a:ea typeface="Calibri" panose="020F0502020204030204" pitchFamily="34" charset="0"/>
            <a:cs typeface="Calibri" panose="020F0502020204030204" pitchFamily="34" charset="0"/>
          </a:endParaRPr>
        </a:p>
      </dgm:t>
    </dgm:pt>
    <dgm:pt modelId="{5BAD9406-C658-45E6-A49A-B8EFA26B4E3A}" type="parTrans" cxnId="{1B187126-C828-4666-A38A-1D183406B585}">
      <dgm:prSet/>
      <dgm:spPr/>
      <dgm:t>
        <a:bodyPr/>
        <a:lstStyle/>
        <a:p>
          <a:endParaRPr lang="en-US"/>
        </a:p>
      </dgm:t>
    </dgm:pt>
    <dgm:pt modelId="{2689F0F3-3BE8-4302-9C9F-3545FB34B03D}" type="sibTrans" cxnId="{1B187126-C828-4666-A38A-1D183406B585}">
      <dgm:prSet/>
      <dgm:spPr/>
      <dgm:t>
        <a:bodyPr/>
        <a:lstStyle/>
        <a:p>
          <a:endParaRPr lang="en-US"/>
        </a:p>
      </dgm:t>
    </dgm:pt>
    <dgm:pt modelId="{5D4D0831-4B0E-4094-916A-9296257A7FED}">
      <dgm:prSet/>
      <dgm:spPr/>
      <dgm:t>
        <a:bodyPr/>
        <a:lstStyle/>
        <a:p>
          <a:r>
            <a:rPr lang="en-GB" dirty="0" err="1">
              <a:latin typeface="Calibri" panose="020F0502020204030204" pitchFamily="34" charset="0"/>
              <a:ea typeface="Calibri" panose="020F0502020204030204" pitchFamily="34" charset="0"/>
              <a:cs typeface="Calibri" panose="020F0502020204030204" pitchFamily="34" charset="0"/>
            </a:rPr>
            <a:t>Dieper</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spesialiskennis</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Leierskap</a:t>
          </a:r>
          <a:r>
            <a:rPr lang="en-GB" dirty="0">
              <a:latin typeface="Calibri" panose="020F0502020204030204" pitchFamily="34" charset="0"/>
              <a:ea typeface="Calibri" panose="020F0502020204030204" pitchFamily="34" charset="0"/>
              <a:cs typeface="Calibri" panose="020F0502020204030204" pitchFamily="34" charset="0"/>
            </a:rPr>
            <a:t>- of </a:t>
          </a:r>
          <a:r>
            <a:rPr lang="en-GB" dirty="0" err="1">
              <a:latin typeface="Calibri" panose="020F0502020204030204" pitchFamily="34" charset="0"/>
              <a:ea typeface="Calibri" panose="020F0502020204030204" pitchFamily="34" charset="0"/>
              <a:cs typeface="Calibri" panose="020F0502020204030204" pitchFamily="34" charset="0"/>
            </a:rPr>
            <a:t>navorsingsrolle</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B677A1E6-71AC-4E72-B385-DB792B3A24E8}" type="parTrans" cxnId="{C781FAF9-21E1-4663-9365-7D7097B6562B}">
      <dgm:prSet/>
      <dgm:spPr/>
      <dgm:t>
        <a:bodyPr/>
        <a:lstStyle/>
        <a:p>
          <a:endParaRPr lang="en-US"/>
        </a:p>
      </dgm:t>
    </dgm:pt>
    <dgm:pt modelId="{969B61B4-7D96-4F3A-ACE4-C56A1C2A12E7}" type="sibTrans" cxnId="{C781FAF9-21E1-4663-9365-7D7097B6562B}">
      <dgm:prSet/>
      <dgm:spPr/>
      <dgm:t>
        <a:bodyPr/>
        <a:lstStyle/>
        <a:p>
          <a:endParaRPr lang="en-US"/>
        </a:p>
      </dgm:t>
    </dgm:pt>
    <dgm:pt modelId="{8BE19B86-622E-4A20-99FA-F6E149C68F76}">
      <dgm:prSet custT="1"/>
      <dgm:spPr/>
      <dgm:t>
        <a:bodyPr/>
        <a:lstStyle/>
        <a:p>
          <a:r>
            <a:rPr lang="en-GB" sz="1800" b="1" dirty="0" err="1">
              <a:latin typeface="Calibri" panose="020F0502020204030204" pitchFamily="34" charset="0"/>
              <a:ea typeface="Calibri" panose="020F0502020204030204" pitchFamily="34" charset="0"/>
              <a:cs typeface="Calibri" panose="020F0502020204030204" pitchFamily="34" charset="0"/>
            </a:rPr>
            <a:t>Doktorsgraad</a:t>
          </a:r>
          <a:r>
            <a:rPr lang="en-GB" sz="1800" b="1" dirty="0">
              <a:latin typeface="Calibri" panose="020F0502020204030204" pitchFamily="34" charset="0"/>
              <a:ea typeface="Calibri" panose="020F0502020204030204" pitchFamily="34" charset="0"/>
              <a:cs typeface="Calibri" panose="020F0502020204030204" pitchFamily="34" charset="0"/>
            </a:rPr>
            <a:t> (PhD)</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4A2C3DF6-C0A6-475D-8EED-9B2DF213C802}" type="parTrans" cxnId="{B48A3413-7EC5-4A5A-8B07-47861E1EF3B5}">
      <dgm:prSet/>
      <dgm:spPr/>
      <dgm:t>
        <a:bodyPr/>
        <a:lstStyle/>
        <a:p>
          <a:endParaRPr lang="en-US"/>
        </a:p>
      </dgm:t>
    </dgm:pt>
    <dgm:pt modelId="{AB4E69E5-196E-445A-A568-CB6694DF544C}" type="sibTrans" cxnId="{B48A3413-7EC5-4A5A-8B07-47861E1EF3B5}">
      <dgm:prSet/>
      <dgm:spPr/>
      <dgm:t>
        <a:bodyPr/>
        <a:lstStyle/>
        <a:p>
          <a:endParaRPr lang="en-US"/>
        </a:p>
      </dgm:t>
    </dgm:pt>
    <dgm:pt modelId="{C357FE0C-B377-47DA-8954-43BB77AAB0FE}">
      <dgm:prSet custT="1"/>
      <dgm:spPr/>
      <dgm:t>
        <a:bodyPr/>
        <a:lstStyle/>
        <a:p>
          <a:r>
            <a:rPr lang="nl-NL" sz="1600" dirty="0">
              <a:latin typeface="Calibri" panose="020F0502020204030204" pitchFamily="34" charset="0"/>
              <a:ea typeface="Calibri" panose="020F0502020204030204" pitchFamily="34" charset="0"/>
              <a:cs typeface="Calibri" panose="020F0502020204030204" pitchFamily="34" charset="0"/>
            </a:rPr>
            <a:t>Hoogste akademiese kwalifikasie 
Gevorderde navorsing en spesialiskundigheid</a:t>
          </a:r>
          <a:endParaRPr lang="en-US" sz="1600" dirty="0">
            <a:latin typeface="Calibri" panose="020F0502020204030204" pitchFamily="34" charset="0"/>
            <a:ea typeface="Calibri" panose="020F0502020204030204" pitchFamily="34" charset="0"/>
            <a:cs typeface="Calibri" panose="020F0502020204030204" pitchFamily="34" charset="0"/>
          </a:endParaRPr>
        </a:p>
      </dgm:t>
    </dgm:pt>
    <dgm:pt modelId="{C1EDD06A-AB48-4209-95C3-FC793F8BB6BF}" type="parTrans" cxnId="{7A33E931-C358-4766-A362-3820A2A2775E}">
      <dgm:prSet/>
      <dgm:spPr/>
      <dgm:t>
        <a:bodyPr/>
        <a:lstStyle/>
        <a:p>
          <a:endParaRPr lang="en-US"/>
        </a:p>
      </dgm:t>
    </dgm:pt>
    <dgm:pt modelId="{23481DD5-87A6-4EF0-8C62-66E55A2723D3}" type="sibTrans" cxnId="{7A33E931-C358-4766-A362-3820A2A2775E}">
      <dgm:prSet/>
      <dgm:spPr/>
      <dgm:t>
        <a:bodyPr/>
        <a:lstStyle/>
        <a:p>
          <a:endParaRPr lang="en-US"/>
        </a:p>
      </dgm:t>
    </dgm:pt>
    <dgm:pt modelId="{BEE84E31-3019-4C15-BED3-5ACF47071130}" type="pres">
      <dgm:prSet presAssocID="{09DF9D7F-F671-44A4-ABCC-A7B6712FB20D}" presName="linear" presStyleCnt="0">
        <dgm:presLayoutVars>
          <dgm:dir/>
          <dgm:animLvl val="lvl"/>
          <dgm:resizeHandles val="exact"/>
        </dgm:presLayoutVars>
      </dgm:prSet>
      <dgm:spPr/>
    </dgm:pt>
    <dgm:pt modelId="{AF227DBE-7AB8-4D01-9226-4F0BE0DB2312}" type="pres">
      <dgm:prSet presAssocID="{F0D86753-D0C7-4F4F-A7E6-A0946E241238}" presName="parentLin" presStyleCnt="0"/>
      <dgm:spPr/>
    </dgm:pt>
    <dgm:pt modelId="{85377545-39DF-488F-B4FF-8B7B503D8511}" type="pres">
      <dgm:prSet presAssocID="{F0D86753-D0C7-4F4F-A7E6-A0946E241238}" presName="parentLeftMargin" presStyleLbl="node1" presStyleIdx="0" presStyleCnt="5"/>
      <dgm:spPr/>
    </dgm:pt>
    <dgm:pt modelId="{F78C6D65-623B-4B2F-800F-2EBA716BEC8B}" type="pres">
      <dgm:prSet presAssocID="{F0D86753-D0C7-4F4F-A7E6-A0946E241238}" presName="parentText" presStyleLbl="node1" presStyleIdx="0" presStyleCnt="5">
        <dgm:presLayoutVars>
          <dgm:chMax val="0"/>
          <dgm:bulletEnabled val="1"/>
        </dgm:presLayoutVars>
      </dgm:prSet>
      <dgm:spPr/>
    </dgm:pt>
    <dgm:pt modelId="{816713A0-3328-45C5-84E8-B1484A3C3306}" type="pres">
      <dgm:prSet presAssocID="{F0D86753-D0C7-4F4F-A7E6-A0946E241238}" presName="negativeSpace" presStyleCnt="0"/>
      <dgm:spPr/>
    </dgm:pt>
    <dgm:pt modelId="{DE70F073-B8C9-4C9A-BC89-AEA8BB1DC2DF}" type="pres">
      <dgm:prSet presAssocID="{F0D86753-D0C7-4F4F-A7E6-A0946E241238}" presName="childText" presStyleLbl="conFgAcc1" presStyleIdx="0" presStyleCnt="5">
        <dgm:presLayoutVars>
          <dgm:bulletEnabled val="1"/>
        </dgm:presLayoutVars>
      </dgm:prSet>
      <dgm:spPr/>
    </dgm:pt>
    <dgm:pt modelId="{4F6D3D42-ABAA-4052-8B42-3406D0582A3D}" type="pres">
      <dgm:prSet presAssocID="{1B83CA56-269A-4772-B9CE-492567A47A02}" presName="spaceBetweenRectangles" presStyleCnt="0"/>
      <dgm:spPr/>
    </dgm:pt>
    <dgm:pt modelId="{C0582506-EE11-4A89-B41C-1858359FFD70}" type="pres">
      <dgm:prSet presAssocID="{12B6ECB1-EE05-47C2-831D-6CE662422685}" presName="parentLin" presStyleCnt="0"/>
      <dgm:spPr/>
    </dgm:pt>
    <dgm:pt modelId="{5407BEFF-86CE-49FD-A7DC-FE01E377343B}" type="pres">
      <dgm:prSet presAssocID="{12B6ECB1-EE05-47C2-831D-6CE662422685}" presName="parentLeftMargin" presStyleLbl="node1" presStyleIdx="0" presStyleCnt="5"/>
      <dgm:spPr/>
    </dgm:pt>
    <dgm:pt modelId="{41B489BD-ADA7-4CF6-9092-D2020F0309DC}" type="pres">
      <dgm:prSet presAssocID="{12B6ECB1-EE05-47C2-831D-6CE662422685}" presName="parentText" presStyleLbl="node1" presStyleIdx="1" presStyleCnt="5">
        <dgm:presLayoutVars>
          <dgm:chMax val="0"/>
          <dgm:bulletEnabled val="1"/>
        </dgm:presLayoutVars>
      </dgm:prSet>
      <dgm:spPr/>
    </dgm:pt>
    <dgm:pt modelId="{C01C2E59-EC16-4F92-BB9C-7D0AE1CD45EA}" type="pres">
      <dgm:prSet presAssocID="{12B6ECB1-EE05-47C2-831D-6CE662422685}" presName="negativeSpace" presStyleCnt="0"/>
      <dgm:spPr/>
    </dgm:pt>
    <dgm:pt modelId="{86CBD931-6675-43A4-AFCB-BBE378036440}" type="pres">
      <dgm:prSet presAssocID="{12B6ECB1-EE05-47C2-831D-6CE662422685}" presName="childText" presStyleLbl="conFgAcc1" presStyleIdx="1" presStyleCnt="5">
        <dgm:presLayoutVars>
          <dgm:bulletEnabled val="1"/>
        </dgm:presLayoutVars>
      </dgm:prSet>
      <dgm:spPr/>
    </dgm:pt>
    <dgm:pt modelId="{B75D9B3B-AF2E-4C96-B08E-474335C5DE2E}" type="pres">
      <dgm:prSet presAssocID="{66B66B1A-1D12-4C9D-8B54-045C0DC4DA16}" presName="spaceBetweenRectangles" presStyleCnt="0"/>
      <dgm:spPr/>
    </dgm:pt>
    <dgm:pt modelId="{55CD4FBF-CB5F-481C-BD2E-91FDFCB87791}" type="pres">
      <dgm:prSet presAssocID="{92DC8501-B8A7-482D-BABC-E1575D8E8B6D}" presName="parentLin" presStyleCnt="0"/>
      <dgm:spPr/>
    </dgm:pt>
    <dgm:pt modelId="{BCA455CE-A88D-4A7C-BC50-096CCE513187}" type="pres">
      <dgm:prSet presAssocID="{92DC8501-B8A7-482D-BABC-E1575D8E8B6D}" presName="parentLeftMargin" presStyleLbl="node1" presStyleIdx="1" presStyleCnt="5"/>
      <dgm:spPr/>
    </dgm:pt>
    <dgm:pt modelId="{37E2B637-39C5-4F0A-82A8-B6E45A9C51CE}" type="pres">
      <dgm:prSet presAssocID="{92DC8501-B8A7-482D-BABC-E1575D8E8B6D}" presName="parentText" presStyleLbl="node1" presStyleIdx="2" presStyleCnt="5">
        <dgm:presLayoutVars>
          <dgm:chMax val="0"/>
          <dgm:bulletEnabled val="1"/>
        </dgm:presLayoutVars>
      </dgm:prSet>
      <dgm:spPr/>
    </dgm:pt>
    <dgm:pt modelId="{33B264E5-C160-4921-A358-1647DE710FF0}" type="pres">
      <dgm:prSet presAssocID="{92DC8501-B8A7-482D-BABC-E1575D8E8B6D}" presName="negativeSpace" presStyleCnt="0"/>
      <dgm:spPr/>
    </dgm:pt>
    <dgm:pt modelId="{70C50C72-6276-47CE-B29C-306F67475D01}" type="pres">
      <dgm:prSet presAssocID="{92DC8501-B8A7-482D-BABC-E1575D8E8B6D}" presName="childText" presStyleLbl="conFgAcc1" presStyleIdx="2" presStyleCnt="5">
        <dgm:presLayoutVars>
          <dgm:bulletEnabled val="1"/>
        </dgm:presLayoutVars>
      </dgm:prSet>
      <dgm:spPr/>
    </dgm:pt>
    <dgm:pt modelId="{25E79F42-707F-4AF8-8200-4B786562F435}" type="pres">
      <dgm:prSet presAssocID="{2330DA00-C2CE-4823-92BD-B14375BDFA94}" presName="spaceBetweenRectangles" presStyleCnt="0"/>
      <dgm:spPr/>
    </dgm:pt>
    <dgm:pt modelId="{FEDB836D-D14C-4AFF-941F-48764DA9E3B5}" type="pres">
      <dgm:prSet presAssocID="{55D457C8-C2C6-49C9-8E6F-EB5F243EB4FB}" presName="parentLin" presStyleCnt="0"/>
      <dgm:spPr/>
    </dgm:pt>
    <dgm:pt modelId="{E5374E55-7F60-417B-B222-D5F99F1A0173}" type="pres">
      <dgm:prSet presAssocID="{55D457C8-C2C6-49C9-8E6F-EB5F243EB4FB}" presName="parentLeftMargin" presStyleLbl="node1" presStyleIdx="2" presStyleCnt="5"/>
      <dgm:spPr/>
    </dgm:pt>
    <dgm:pt modelId="{2D5B1860-67F3-4C6B-AF41-9767720BEE49}" type="pres">
      <dgm:prSet presAssocID="{55D457C8-C2C6-49C9-8E6F-EB5F243EB4FB}" presName="parentText" presStyleLbl="node1" presStyleIdx="3" presStyleCnt="5">
        <dgm:presLayoutVars>
          <dgm:chMax val="0"/>
          <dgm:bulletEnabled val="1"/>
        </dgm:presLayoutVars>
      </dgm:prSet>
      <dgm:spPr/>
    </dgm:pt>
    <dgm:pt modelId="{56AAE370-1162-4055-8B51-0D0CD7597532}" type="pres">
      <dgm:prSet presAssocID="{55D457C8-C2C6-49C9-8E6F-EB5F243EB4FB}" presName="negativeSpace" presStyleCnt="0"/>
      <dgm:spPr/>
    </dgm:pt>
    <dgm:pt modelId="{43D9737F-A18D-4B09-AFFF-DD9658533C70}" type="pres">
      <dgm:prSet presAssocID="{55D457C8-C2C6-49C9-8E6F-EB5F243EB4FB}" presName="childText" presStyleLbl="conFgAcc1" presStyleIdx="3" presStyleCnt="5">
        <dgm:presLayoutVars>
          <dgm:bulletEnabled val="1"/>
        </dgm:presLayoutVars>
      </dgm:prSet>
      <dgm:spPr/>
    </dgm:pt>
    <dgm:pt modelId="{669490F0-A28A-44F2-877D-34A13B3EB721}" type="pres">
      <dgm:prSet presAssocID="{2689F0F3-3BE8-4302-9C9F-3545FB34B03D}" presName="spaceBetweenRectangles" presStyleCnt="0"/>
      <dgm:spPr/>
    </dgm:pt>
    <dgm:pt modelId="{14B22F3D-C68C-4360-A4CC-B03751FBB744}" type="pres">
      <dgm:prSet presAssocID="{8BE19B86-622E-4A20-99FA-F6E149C68F76}" presName="parentLin" presStyleCnt="0"/>
      <dgm:spPr/>
    </dgm:pt>
    <dgm:pt modelId="{3F7D27E4-1EB8-42DB-9238-E884F1482ABC}" type="pres">
      <dgm:prSet presAssocID="{8BE19B86-622E-4A20-99FA-F6E149C68F76}" presName="parentLeftMargin" presStyleLbl="node1" presStyleIdx="3" presStyleCnt="5"/>
      <dgm:spPr/>
    </dgm:pt>
    <dgm:pt modelId="{16920FA6-4306-4919-830D-DD999EA70CBF}" type="pres">
      <dgm:prSet presAssocID="{8BE19B86-622E-4A20-99FA-F6E149C68F76}" presName="parentText" presStyleLbl="node1" presStyleIdx="4" presStyleCnt="5">
        <dgm:presLayoutVars>
          <dgm:chMax val="0"/>
          <dgm:bulletEnabled val="1"/>
        </dgm:presLayoutVars>
      </dgm:prSet>
      <dgm:spPr/>
    </dgm:pt>
    <dgm:pt modelId="{618F3861-D529-47F7-906F-F39FB1F973D1}" type="pres">
      <dgm:prSet presAssocID="{8BE19B86-622E-4A20-99FA-F6E149C68F76}" presName="negativeSpace" presStyleCnt="0"/>
      <dgm:spPr/>
    </dgm:pt>
    <dgm:pt modelId="{5CF9B6F9-9DAA-4B6F-A7D8-8A6D31FA4D38}" type="pres">
      <dgm:prSet presAssocID="{8BE19B86-622E-4A20-99FA-F6E149C68F76}" presName="childText" presStyleLbl="conFgAcc1" presStyleIdx="4" presStyleCnt="5">
        <dgm:presLayoutVars>
          <dgm:bulletEnabled val="1"/>
        </dgm:presLayoutVars>
      </dgm:prSet>
      <dgm:spPr/>
    </dgm:pt>
  </dgm:ptLst>
  <dgm:cxnLst>
    <dgm:cxn modelId="{B48A3413-7EC5-4A5A-8B07-47861E1EF3B5}" srcId="{09DF9D7F-F671-44A4-ABCC-A7B6712FB20D}" destId="{8BE19B86-622E-4A20-99FA-F6E149C68F76}" srcOrd="4" destOrd="0" parTransId="{4A2C3DF6-C0A6-475D-8EED-9B2DF213C802}" sibTransId="{AB4E69E5-196E-445A-A568-CB6694DF544C}"/>
    <dgm:cxn modelId="{13687B18-4B50-40A3-95B9-A67CA7F7CE35}" srcId="{F0D86753-D0C7-4F4F-A7E6-A0946E241238}" destId="{48564463-0902-44A6-898C-789832C38458}" srcOrd="0" destOrd="0" parTransId="{E1D1F1B9-80B0-4297-ADEB-F8B1102B1FB1}" sibTransId="{B2C012EC-EE82-489A-B3BE-92D31776CEE9}"/>
    <dgm:cxn modelId="{EB818421-C0D3-44BB-B488-EA861BEE15D0}" type="presOf" srcId="{F0D86753-D0C7-4F4F-A7E6-A0946E241238}" destId="{85377545-39DF-488F-B4FF-8B7B503D8511}" srcOrd="0" destOrd="0" presId="urn:microsoft.com/office/officeart/2005/8/layout/list1"/>
    <dgm:cxn modelId="{1B187126-C828-4666-A38A-1D183406B585}" srcId="{09DF9D7F-F671-44A4-ABCC-A7B6712FB20D}" destId="{55D457C8-C2C6-49C9-8E6F-EB5F243EB4FB}" srcOrd="3" destOrd="0" parTransId="{5BAD9406-C658-45E6-A49A-B8EFA26B4E3A}" sibTransId="{2689F0F3-3BE8-4302-9C9F-3545FB34B03D}"/>
    <dgm:cxn modelId="{B2981D29-6A03-4CF3-A3D1-305D574DF1E6}" type="presOf" srcId="{92DC8501-B8A7-482D-BABC-E1575D8E8B6D}" destId="{BCA455CE-A88D-4A7C-BC50-096CCE513187}" srcOrd="0" destOrd="0" presId="urn:microsoft.com/office/officeart/2005/8/layout/list1"/>
    <dgm:cxn modelId="{665B9A2B-BE3B-4148-BA1F-1132B9C6D9DA}" type="presOf" srcId="{8BE19B86-622E-4A20-99FA-F6E149C68F76}" destId="{3F7D27E4-1EB8-42DB-9238-E884F1482ABC}" srcOrd="0" destOrd="0" presId="urn:microsoft.com/office/officeart/2005/8/layout/list1"/>
    <dgm:cxn modelId="{B3B88F2D-F2EC-45BE-9233-A973C83DDF22}" type="presOf" srcId="{55D457C8-C2C6-49C9-8E6F-EB5F243EB4FB}" destId="{E5374E55-7F60-417B-B222-D5F99F1A0173}" srcOrd="0" destOrd="0" presId="urn:microsoft.com/office/officeart/2005/8/layout/list1"/>
    <dgm:cxn modelId="{7A33E931-C358-4766-A362-3820A2A2775E}" srcId="{8BE19B86-622E-4A20-99FA-F6E149C68F76}" destId="{C357FE0C-B377-47DA-8954-43BB77AAB0FE}" srcOrd="0" destOrd="0" parTransId="{C1EDD06A-AB48-4209-95C3-FC793F8BB6BF}" sibTransId="{23481DD5-87A6-4EF0-8C62-66E55A2723D3}"/>
    <dgm:cxn modelId="{82772B33-00F5-44CC-A660-F91AC52915C5}" type="presOf" srcId="{51F25B49-9C87-4090-A03D-76CA24E61C2A}" destId="{70C50C72-6276-47CE-B29C-306F67475D01}" srcOrd="0" destOrd="0" presId="urn:microsoft.com/office/officeart/2005/8/layout/list1"/>
    <dgm:cxn modelId="{A3048039-D82F-4267-882A-7981E27B7C92}" type="presOf" srcId="{699EB492-93CD-44F6-A152-ACE24F0A90A3}" destId="{86CBD931-6675-43A4-AFCB-BBE378036440}" srcOrd="0" destOrd="0" presId="urn:microsoft.com/office/officeart/2005/8/layout/list1"/>
    <dgm:cxn modelId="{3A5E213C-FBE4-4ACC-9156-AA33D073B3DA}" type="presOf" srcId="{55D457C8-C2C6-49C9-8E6F-EB5F243EB4FB}" destId="{2D5B1860-67F3-4C6B-AF41-9767720BEE49}" srcOrd="1" destOrd="0" presId="urn:microsoft.com/office/officeart/2005/8/layout/list1"/>
    <dgm:cxn modelId="{EB65313F-94C4-44D1-97F9-1BF5A7429606}" srcId="{09DF9D7F-F671-44A4-ABCC-A7B6712FB20D}" destId="{F0D86753-D0C7-4F4F-A7E6-A0946E241238}" srcOrd="0" destOrd="0" parTransId="{1CA93680-148D-44DF-B461-51EEC13988F1}" sibTransId="{1B83CA56-269A-4772-B9CE-492567A47A02}"/>
    <dgm:cxn modelId="{C6905060-11B4-4BAF-AB76-7645A319AD6E}" type="presOf" srcId="{92DC8501-B8A7-482D-BABC-E1575D8E8B6D}" destId="{37E2B637-39C5-4F0A-82A8-B6E45A9C51CE}" srcOrd="1" destOrd="0" presId="urn:microsoft.com/office/officeart/2005/8/layout/list1"/>
    <dgm:cxn modelId="{8207D048-89E3-4FE0-8808-C497BC5642C6}" type="presOf" srcId="{09DF9D7F-F671-44A4-ABCC-A7B6712FB20D}" destId="{BEE84E31-3019-4C15-BED3-5ACF47071130}" srcOrd="0" destOrd="0" presId="urn:microsoft.com/office/officeart/2005/8/layout/list1"/>
    <dgm:cxn modelId="{ACBDAA6C-13EF-4B6F-9F13-1AE89D89E385}" srcId="{92DC8501-B8A7-482D-BABC-E1575D8E8B6D}" destId="{51F25B49-9C87-4090-A03D-76CA24E61C2A}" srcOrd="0" destOrd="0" parTransId="{124A1676-14AF-4B6E-821A-3D6F13C06B7A}" sibTransId="{D0CAEB2A-662B-4461-A34B-389EB7CF0B45}"/>
    <dgm:cxn modelId="{310C2355-786B-44A7-9CB3-03AE585F836C}" type="presOf" srcId="{F0D86753-D0C7-4F4F-A7E6-A0946E241238}" destId="{F78C6D65-623B-4B2F-800F-2EBA716BEC8B}" srcOrd="1" destOrd="0" presId="urn:microsoft.com/office/officeart/2005/8/layout/list1"/>
    <dgm:cxn modelId="{E3811B7F-4ACE-4F53-AF5A-5665629CCDAE}" type="presOf" srcId="{C357FE0C-B377-47DA-8954-43BB77AAB0FE}" destId="{5CF9B6F9-9DAA-4B6F-A7D8-8A6D31FA4D38}" srcOrd="0" destOrd="0" presId="urn:microsoft.com/office/officeart/2005/8/layout/list1"/>
    <dgm:cxn modelId="{86FA0681-A199-4D88-9CA3-15D962C6E9ED}" srcId="{12B6ECB1-EE05-47C2-831D-6CE662422685}" destId="{699EB492-93CD-44F6-A152-ACE24F0A90A3}" srcOrd="0" destOrd="0" parTransId="{DB5076A3-070B-4763-9F02-FB6872748ABD}" sibTransId="{9AEECC03-7A13-4541-93D1-7C502E34FD53}"/>
    <dgm:cxn modelId="{B64E1193-AA09-4B2D-8A61-98FA0222451E}" type="presOf" srcId="{5D4D0831-4B0E-4094-916A-9296257A7FED}" destId="{43D9737F-A18D-4B09-AFFF-DD9658533C70}" srcOrd="0" destOrd="0" presId="urn:microsoft.com/office/officeart/2005/8/layout/list1"/>
    <dgm:cxn modelId="{0D016897-6AA6-4076-9A29-491200A181C4}" type="presOf" srcId="{12B6ECB1-EE05-47C2-831D-6CE662422685}" destId="{5407BEFF-86CE-49FD-A7DC-FE01E377343B}" srcOrd="0" destOrd="0" presId="urn:microsoft.com/office/officeart/2005/8/layout/list1"/>
    <dgm:cxn modelId="{21AD64A2-3A38-40CA-911B-7A5CF7923738}" type="presOf" srcId="{48564463-0902-44A6-898C-789832C38458}" destId="{DE70F073-B8C9-4C9A-BC89-AEA8BB1DC2DF}" srcOrd="0" destOrd="0" presId="urn:microsoft.com/office/officeart/2005/8/layout/list1"/>
    <dgm:cxn modelId="{D9A6B7A2-630E-423E-B7DD-B2CB7F7CCAF1}" srcId="{09DF9D7F-F671-44A4-ABCC-A7B6712FB20D}" destId="{12B6ECB1-EE05-47C2-831D-6CE662422685}" srcOrd="1" destOrd="0" parTransId="{9806F457-D280-4939-A766-3B97BCD4B5F1}" sibTransId="{66B66B1A-1D12-4C9D-8B54-045C0DC4DA16}"/>
    <dgm:cxn modelId="{5ED210DE-ED73-4CA3-9B8C-840BAD9D9D24}" type="presOf" srcId="{12B6ECB1-EE05-47C2-831D-6CE662422685}" destId="{41B489BD-ADA7-4CF6-9092-D2020F0309DC}" srcOrd="1" destOrd="0" presId="urn:microsoft.com/office/officeart/2005/8/layout/list1"/>
    <dgm:cxn modelId="{D7585BEC-D2DD-49EF-B81E-7F74F41C73E2}" srcId="{09DF9D7F-F671-44A4-ABCC-A7B6712FB20D}" destId="{92DC8501-B8A7-482D-BABC-E1575D8E8B6D}" srcOrd="2" destOrd="0" parTransId="{5B5914BC-4DE8-4550-8C8B-4FEC839ACB75}" sibTransId="{2330DA00-C2CE-4823-92BD-B14375BDFA94}"/>
    <dgm:cxn modelId="{9C6E13F9-F46D-4517-A18D-17EA416E0FD5}" type="presOf" srcId="{8BE19B86-622E-4A20-99FA-F6E149C68F76}" destId="{16920FA6-4306-4919-830D-DD999EA70CBF}" srcOrd="1" destOrd="0" presId="urn:microsoft.com/office/officeart/2005/8/layout/list1"/>
    <dgm:cxn modelId="{C781FAF9-21E1-4663-9365-7D7097B6562B}" srcId="{55D457C8-C2C6-49C9-8E6F-EB5F243EB4FB}" destId="{5D4D0831-4B0E-4094-916A-9296257A7FED}" srcOrd="0" destOrd="0" parTransId="{B677A1E6-71AC-4E72-B385-DB792B3A24E8}" sibTransId="{969B61B4-7D96-4F3A-ACE4-C56A1C2A12E7}"/>
    <dgm:cxn modelId="{11C0347F-24B4-4762-94C5-AAB9B958013E}" type="presParOf" srcId="{BEE84E31-3019-4C15-BED3-5ACF47071130}" destId="{AF227DBE-7AB8-4D01-9226-4F0BE0DB2312}" srcOrd="0" destOrd="0" presId="urn:microsoft.com/office/officeart/2005/8/layout/list1"/>
    <dgm:cxn modelId="{7FB59D3D-C415-498F-B513-62C6FD7851B7}" type="presParOf" srcId="{AF227DBE-7AB8-4D01-9226-4F0BE0DB2312}" destId="{85377545-39DF-488F-B4FF-8B7B503D8511}" srcOrd="0" destOrd="0" presId="urn:microsoft.com/office/officeart/2005/8/layout/list1"/>
    <dgm:cxn modelId="{03E3F611-71D0-495C-8FF5-34267005B28E}" type="presParOf" srcId="{AF227DBE-7AB8-4D01-9226-4F0BE0DB2312}" destId="{F78C6D65-623B-4B2F-800F-2EBA716BEC8B}" srcOrd="1" destOrd="0" presId="urn:microsoft.com/office/officeart/2005/8/layout/list1"/>
    <dgm:cxn modelId="{1E77A582-2712-4B04-A514-2D686D467F65}" type="presParOf" srcId="{BEE84E31-3019-4C15-BED3-5ACF47071130}" destId="{816713A0-3328-45C5-84E8-B1484A3C3306}" srcOrd="1" destOrd="0" presId="urn:microsoft.com/office/officeart/2005/8/layout/list1"/>
    <dgm:cxn modelId="{07AFD1A5-2908-41CD-BF3F-9D91D051DE71}" type="presParOf" srcId="{BEE84E31-3019-4C15-BED3-5ACF47071130}" destId="{DE70F073-B8C9-4C9A-BC89-AEA8BB1DC2DF}" srcOrd="2" destOrd="0" presId="urn:microsoft.com/office/officeart/2005/8/layout/list1"/>
    <dgm:cxn modelId="{34A5141D-B203-4A9C-993D-BD5260E5B23B}" type="presParOf" srcId="{BEE84E31-3019-4C15-BED3-5ACF47071130}" destId="{4F6D3D42-ABAA-4052-8B42-3406D0582A3D}" srcOrd="3" destOrd="0" presId="urn:microsoft.com/office/officeart/2005/8/layout/list1"/>
    <dgm:cxn modelId="{C1EC351F-C2E2-401E-A88F-F3264F9CF529}" type="presParOf" srcId="{BEE84E31-3019-4C15-BED3-5ACF47071130}" destId="{C0582506-EE11-4A89-B41C-1858359FFD70}" srcOrd="4" destOrd="0" presId="urn:microsoft.com/office/officeart/2005/8/layout/list1"/>
    <dgm:cxn modelId="{8B456CBD-A17A-4A39-A0D8-509EBF1ABA10}" type="presParOf" srcId="{C0582506-EE11-4A89-B41C-1858359FFD70}" destId="{5407BEFF-86CE-49FD-A7DC-FE01E377343B}" srcOrd="0" destOrd="0" presId="urn:microsoft.com/office/officeart/2005/8/layout/list1"/>
    <dgm:cxn modelId="{0EE02164-AC90-4273-91C0-51CAF14E02FE}" type="presParOf" srcId="{C0582506-EE11-4A89-B41C-1858359FFD70}" destId="{41B489BD-ADA7-4CF6-9092-D2020F0309DC}" srcOrd="1" destOrd="0" presId="urn:microsoft.com/office/officeart/2005/8/layout/list1"/>
    <dgm:cxn modelId="{5F580BA1-F1CB-4007-9E91-19A31B4D0134}" type="presParOf" srcId="{BEE84E31-3019-4C15-BED3-5ACF47071130}" destId="{C01C2E59-EC16-4F92-BB9C-7D0AE1CD45EA}" srcOrd="5" destOrd="0" presId="urn:microsoft.com/office/officeart/2005/8/layout/list1"/>
    <dgm:cxn modelId="{3BB28B41-027D-41AD-B2EC-A0C383B19E04}" type="presParOf" srcId="{BEE84E31-3019-4C15-BED3-5ACF47071130}" destId="{86CBD931-6675-43A4-AFCB-BBE378036440}" srcOrd="6" destOrd="0" presId="urn:microsoft.com/office/officeart/2005/8/layout/list1"/>
    <dgm:cxn modelId="{D0D48E40-5841-43E4-88F2-66998712722C}" type="presParOf" srcId="{BEE84E31-3019-4C15-BED3-5ACF47071130}" destId="{B75D9B3B-AF2E-4C96-B08E-474335C5DE2E}" srcOrd="7" destOrd="0" presId="urn:microsoft.com/office/officeart/2005/8/layout/list1"/>
    <dgm:cxn modelId="{756E5621-772F-4CA2-AFC8-D0A05014A12F}" type="presParOf" srcId="{BEE84E31-3019-4C15-BED3-5ACF47071130}" destId="{55CD4FBF-CB5F-481C-BD2E-91FDFCB87791}" srcOrd="8" destOrd="0" presId="urn:microsoft.com/office/officeart/2005/8/layout/list1"/>
    <dgm:cxn modelId="{CE1D59C4-1ED4-49D3-8E3E-99C5E8918B1A}" type="presParOf" srcId="{55CD4FBF-CB5F-481C-BD2E-91FDFCB87791}" destId="{BCA455CE-A88D-4A7C-BC50-096CCE513187}" srcOrd="0" destOrd="0" presId="urn:microsoft.com/office/officeart/2005/8/layout/list1"/>
    <dgm:cxn modelId="{CB829841-F1E0-4DBC-A704-6349E836B162}" type="presParOf" srcId="{55CD4FBF-CB5F-481C-BD2E-91FDFCB87791}" destId="{37E2B637-39C5-4F0A-82A8-B6E45A9C51CE}" srcOrd="1" destOrd="0" presId="urn:microsoft.com/office/officeart/2005/8/layout/list1"/>
    <dgm:cxn modelId="{1F1B32BD-B505-4AB5-BA8D-CB70D951784E}" type="presParOf" srcId="{BEE84E31-3019-4C15-BED3-5ACF47071130}" destId="{33B264E5-C160-4921-A358-1647DE710FF0}" srcOrd="9" destOrd="0" presId="urn:microsoft.com/office/officeart/2005/8/layout/list1"/>
    <dgm:cxn modelId="{3FBD7E2C-22A8-410B-92F3-02D250D42989}" type="presParOf" srcId="{BEE84E31-3019-4C15-BED3-5ACF47071130}" destId="{70C50C72-6276-47CE-B29C-306F67475D01}" srcOrd="10" destOrd="0" presId="urn:microsoft.com/office/officeart/2005/8/layout/list1"/>
    <dgm:cxn modelId="{D85CA383-8D0D-484C-8379-D58D11F0BABE}" type="presParOf" srcId="{BEE84E31-3019-4C15-BED3-5ACF47071130}" destId="{25E79F42-707F-4AF8-8200-4B786562F435}" srcOrd="11" destOrd="0" presId="urn:microsoft.com/office/officeart/2005/8/layout/list1"/>
    <dgm:cxn modelId="{71F40AF0-20BD-423E-8C99-31907D947CC2}" type="presParOf" srcId="{BEE84E31-3019-4C15-BED3-5ACF47071130}" destId="{FEDB836D-D14C-4AFF-941F-48764DA9E3B5}" srcOrd="12" destOrd="0" presId="urn:microsoft.com/office/officeart/2005/8/layout/list1"/>
    <dgm:cxn modelId="{9205E3AF-A50D-4FF1-A7DE-51BBBFE400EB}" type="presParOf" srcId="{FEDB836D-D14C-4AFF-941F-48764DA9E3B5}" destId="{E5374E55-7F60-417B-B222-D5F99F1A0173}" srcOrd="0" destOrd="0" presId="urn:microsoft.com/office/officeart/2005/8/layout/list1"/>
    <dgm:cxn modelId="{AB3E5441-E314-429D-A907-812E1AAD96B1}" type="presParOf" srcId="{FEDB836D-D14C-4AFF-941F-48764DA9E3B5}" destId="{2D5B1860-67F3-4C6B-AF41-9767720BEE49}" srcOrd="1" destOrd="0" presId="urn:microsoft.com/office/officeart/2005/8/layout/list1"/>
    <dgm:cxn modelId="{BA7E8288-E06C-47C9-AD2C-4DB703C64ADD}" type="presParOf" srcId="{BEE84E31-3019-4C15-BED3-5ACF47071130}" destId="{56AAE370-1162-4055-8B51-0D0CD7597532}" srcOrd="13" destOrd="0" presId="urn:microsoft.com/office/officeart/2005/8/layout/list1"/>
    <dgm:cxn modelId="{A2018F93-3BFC-4C91-BED6-F714258D82F4}" type="presParOf" srcId="{BEE84E31-3019-4C15-BED3-5ACF47071130}" destId="{43D9737F-A18D-4B09-AFFF-DD9658533C70}" srcOrd="14" destOrd="0" presId="urn:microsoft.com/office/officeart/2005/8/layout/list1"/>
    <dgm:cxn modelId="{320948C5-C01E-4E04-BBD7-46DD418C4785}" type="presParOf" srcId="{BEE84E31-3019-4C15-BED3-5ACF47071130}" destId="{669490F0-A28A-44F2-877D-34A13B3EB721}" srcOrd="15" destOrd="0" presId="urn:microsoft.com/office/officeart/2005/8/layout/list1"/>
    <dgm:cxn modelId="{8BFE8D1E-E29D-4637-8F66-90B38A2BDB71}" type="presParOf" srcId="{BEE84E31-3019-4C15-BED3-5ACF47071130}" destId="{14B22F3D-C68C-4360-A4CC-B03751FBB744}" srcOrd="16" destOrd="0" presId="urn:microsoft.com/office/officeart/2005/8/layout/list1"/>
    <dgm:cxn modelId="{F8D6487C-6A99-4402-A287-0D6E8C22F591}" type="presParOf" srcId="{14B22F3D-C68C-4360-A4CC-B03751FBB744}" destId="{3F7D27E4-1EB8-42DB-9238-E884F1482ABC}" srcOrd="0" destOrd="0" presId="urn:microsoft.com/office/officeart/2005/8/layout/list1"/>
    <dgm:cxn modelId="{85148AB0-35AB-4EDC-83F9-E9F0E4AF1D18}" type="presParOf" srcId="{14B22F3D-C68C-4360-A4CC-B03751FBB744}" destId="{16920FA6-4306-4919-830D-DD999EA70CBF}" srcOrd="1" destOrd="0" presId="urn:microsoft.com/office/officeart/2005/8/layout/list1"/>
    <dgm:cxn modelId="{6302E506-61B2-4114-B672-714164726FDD}" type="presParOf" srcId="{BEE84E31-3019-4C15-BED3-5ACF47071130}" destId="{618F3861-D529-47F7-906F-F39FB1F973D1}" srcOrd="17" destOrd="0" presId="urn:microsoft.com/office/officeart/2005/8/layout/list1"/>
    <dgm:cxn modelId="{BE0F1891-FD16-4D5D-A775-92A87BD93E5B}" type="presParOf" srcId="{BEE84E31-3019-4C15-BED3-5ACF47071130}" destId="{5CF9B6F9-9DAA-4B6F-A7D8-8A6D31FA4D3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1608C3-F611-4D80-BD67-01B9D0AA28A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FE380B2-2FD8-4868-874B-46231BAD44A9}">
      <dgm:prSet/>
      <dgm:spPr/>
      <dgm:t>
        <a:bodyPr/>
        <a:lstStyle/>
        <a:p>
          <a:r>
            <a:rPr lang="nl-NL" b="1" dirty="0"/>
            <a:t>Loopbane: </a:t>
          </a:r>
          <a:r>
            <a:rPr lang="nl-NL" b="0" dirty="0"/>
            <a:t>elektrisiën, loodgieter, haarkapper, werktuigkundige</a:t>
          </a:r>
          <a:endParaRPr lang="en-US" b="0" dirty="0"/>
        </a:p>
      </dgm:t>
    </dgm:pt>
    <dgm:pt modelId="{F01C2E5C-B50A-479D-8A24-5827567E8ADE}" type="parTrans" cxnId="{3523FB28-A2C4-434E-BF10-F85C283074C5}">
      <dgm:prSet/>
      <dgm:spPr/>
      <dgm:t>
        <a:bodyPr/>
        <a:lstStyle/>
        <a:p>
          <a:endParaRPr lang="en-US"/>
        </a:p>
      </dgm:t>
    </dgm:pt>
    <dgm:pt modelId="{4C0F2A65-73A1-49B1-90C1-2EB669A89E0C}" type="sibTrans" cxnId="{3523FB28-A2C4-434E-BF10-F85C283074C5}">
      <dgm:prSet/>
      <dgm:spPr/>
      <dgm:t>
        <a:bodyPr/>
        <a:lstStyle/>
        <a:p>
          <a:endParaRPr lang="en-US"/>
        </a:p>
      </dgm:t>
    </dgm:pt>
    <dgm:pt modelId="{FD5DEF6F-108D-4F6A-95D8-BDB6B9A7D4AD}">
      <dgm:prSet/>
      <dgm:spPr/>
      <dgm:t>
        <a:bodyPr/>
        <a:lstStyle/>
        <a:p>
          <a:r>
            <a:rPr lang="nl-NL" b="1" dirty="0"/>
            <a:t>Studietyd: </a:t>
          </a:r>
          <a:r>
            <a:rPr lang="nl-NL" b="0" dirty="0"/>
            <a:t>drie maande tot twee jaar, afhangende van kwalifikasie</a:t>
          </a:r>
          <a:endParaRPr lang="en-US" b="0" dirty="0"/>
        </a:p>
      </dgm:t>
    </dgm:pt>
    <dgm:pt modelId="{23BE2DEC-529F-47B4-9EFB-19F532840AE9}" type="parTrans" cxnId="{53223B29-F035-411B-8B55-C40563D7F485}">
      <dgm:prSet/>
      <dgm:spPr/>
      <dgm:t>
        <a:bodyPr/>
        <a:lstStyle/>
        <a:p>
          <a:endParaRPr lang="en-US"/>
        </a:p>
      </dgm:t>
    </dgm:pt>
    <dgm:pt modelId="{56766D10-94C1-4CE4-B395-950052968582}" type="sibTrans" cxnId="{53223B29-F035-411B-8B55-C40563D7F485}">
      <dgm:prSet/>
      <dgm:spPr/>
      <dgm:t>
        <a:bodyPr/>
        <a:lstStyle/>
        <a:p>
          <a:endParaRPr lang="en-US"/>
        </a:p>
      </dgm:t>
    </dgm:pt>
    <dgm:pt modelId="{6CB787C4-270B-40CA-B195-B6A64929F32B}">
      <dgm:prSet/>
      <dgm:spPr/>
      <dgm:t>
        <a:bodyPr/>
        <a:lstStyle/>
        <a:p>
          <a:r>
            <a:rPr lang="en-GB" b="1" dirty="0" err="1"/>
            <a:t>Kursusse</a:t>
          </a:r>
          <a:r>
            <a:rPr lang="en-GB" b="1" dirty="0"/>
            <a:t> lei </a:t>
          </a:r>
          <a:r>
            <a:rPr lang="en-GB" b="1" dirty="0" err="1"/>
            <a:t>gewoonlik</a:t>
          </a:r>
          <a:r>
            <a:rPr lang="en-GB" b="1" dirty="0"/>
            <a:t> tot: </a:t>
          </a:r>
          <a:r>
            <a:rPr lang="en-GB" b="0" dirty="0" err="1"/>
            <a:t>sertifikate</a:t>
          </a:r>
          <a:r>
            <a:rPr lang="en-GB" b="0" dirty="0"/>
            <a:t>, diplomas, </a:t>
          </a:r>
          <a:r>
            <a:rPr lang="en-GB" b="0" dirty="0" err="1"/>
            <a:t>ambagskwalifikasies</a:t>
          </a:r>
          <a:endParaRPr lang="en-US" b="0" dirty="0"/>
        </a:p>
      </dgm:t>
    </dgm:pt>
    <dgm:pt modelId="{CED7759D-698C-4222-AE9E-ABE642F3D1DC}" type="sibTrans" cxnId="{AB3D0B7E-CA2E-43FD-AEF2-EDFA84F80FD1}">
      <dgm:prSet/>
      <dgm:spPr/>
      <dgm:t>
        <a:bodyPr/>
        <a:lstStyle/>
        <a:p>
          <a:endParaRPr lang="en-US"/>
        </a:p>
      </dgm:t>
    </dgm:pt>
    <dgm:pt modelId="{031F2388-BAD3-4AFA-85E9-3CD244427F16}" type="parTrans" cxnId="{AB3D0B7E-CA2E-43FD-AEF2-EDFA84F80FD1}">
      <dgm:prSet/>
      <dgm:spPr/>
      <dgm:t>
        <a:bodyPr/>
        <a:lstStyle/>
        <a:p>
          <a:endParaRPr lang="en-US"/>
        </a:p>
      </dgm:t>
    </dgm:pt>
    <dgm:pt modelId="{550C601E-42ED-4828-8B5C-F77C74D3316A}" type="pres">
      <dgm:prSet presAssocID="{CC1608C3-F611-4D80-BD67-01B9D0AA28A2}" presName="linear" presStyleCnt="0">
        <dgm:presLayoutVars>
          <dgm:animLvl val="lvl"/>
          <dgm:resizeHandles val="exact"/>
        </dgm:presLayoutVars>
      </dgm:prSet>
      <dgm:spPr/>
    </dgm:pt>
    <dgm:pt modelId="{BC14DF30-C3D5-4D46-ADA2-E6C6541C53DF}" type="pres">
      <dgm:prSet presAssocID="{6CB787C4-270B-40CA-B195-B6A64929F32B}" presName="parentText" presStyleLbl="node1" presStyleIdx="0" presStyleCnt="3" custLinFactY="-17664" custLinFactNeighborX="151" custLinFactNeighborY="-100000">
        <dgm:presLayoutVars>
          <dgm:chMax val="0"/>
          <dgm:bulletEnabled val="1"/>
        </dgm:presLayoutVars>
      </dgm:prSet>
      <dgm:spPr/>
    </dgm:pt>
    <dgm:pt modelId="{7BC7AFA9-540C-4570-9A28-54BE7F304BC4}" type="pres">
      <dgm:prSet presAssocID="{CED7759D-698C-4222-AE9E-ABE642F3D1DC}" presName="spacer" presStyleCnt="0"/>
      <dgm:spPr/>
    </dgm:pt>
    <dgm:pt modelId="{29F96658-806E-4973-A1CF-7274F9E9BA16}" type="pres">
      <dgm:prSet presAssocID="{EFE380B2-2FD8-4868-874B-46231BAD44A9}" presName="parentText" presStyleLbl="node1" presStyleIdx="1" presStyleCnt="3">
        <dgm:presLayoutVars>
          <dgm:chMax val="0"/>
          <dgm:bulletEnabled val="1"/>
        </dgm:presLayoutVars>
      </dgm:prSet>
      <dgm:spPr/>
    </dgm:pt>
    <dgm:pt modelId="{188F6168-4C30-4769-8408-10D1900BD772}" type="pres">
      <dgm:prSet presAssocID="{4C0F2A65-73A1-49B1-90C1-2EB669A89E0C}" presName="spacer" presStyleCnt="0"/>
      <dgm:spPr/>
    </dgm:pt>
    <dgm:pt modelId="{A3C139E1-4ADE-41B2-89AC-C2AB40F10F4B}" type="pres">
      <dgm:prSet presAssocID="{FD5DEF6F-108D-4F6A-95D8-BDB6B9A7D4AD}" presName="parentText" presStyleLbl="node1" presStyleIdx="2" presStyleCnt="3" custLinFactY="15232" custLinFactNeighborX="-965" custLinFactNeighborY="100000">
        <dgm:presLayoutVars>
          <dgm:chMax val="0"/>
          <dgm:bulletEnabled val="1"/>
        </dgm:presLayoutVars>
      </dgm:prSet>
      <dgm:spPr/>
    </dgm:pt>
  </dgm:ptLst>
  <dgm:cxnLst>
    <dgm:cxn modelId="{43960A26-DF66-4891-8133-43854AC91B8C}" type="presOf" srcId="{FD5DEF6F-108D-4F6A-95D8-BDB6B9A7D4AD}" destId="{A3C139E1-4ADE-41B2-89AC-C2AB40F10F4B}" srcOrd="0" destOrd="0" presId="urn:microsoft.com/office/officeart/2005/8/layout/vList2"/>
    <dgm:cxn modelId="{3523FB28-A2C4-434E-BF10-F85C283074C5}" srcId="{CC1608C3-F611-4D80-BD67-01B9D0AA28A2}" destId="{EFE380B2-2FD8-4868-874B-46231BAD44A9}" srcOrd="1" destOrd="0" parTransId="{F01C2E5C-B50A-479D-8A24-5827567E8ADE}" sibTransId="{4C0F2A65-73A1-49B1-90C1-2EB669A89E0C}"/>
    <dgm:cxn modelId="{53223B29-F035-411B-8B55-C40563D7F485}" srcId="{CC1608C3-F611-4D80-BD67-01B9D0AA28A2}" destId="{FD5DEF6F-108D-4F6A-95D8-BDB6B9A7D4AD}" srcOrd="2" destOrd="0" parTransId="{23BE2DEC-529F-47B4-9EFB-19F532840AE9}" sibTransId="{56766D10-94C1-4CE4-B395-950052968582}"/>
    <dgm:cxn modelId="{8592843D-00F7-4C27-BC7A-7CA3ADD61709}" type="presOf" srcId="{6CB787C4-270B-40CA-B195-B6A64929F32B}" destId="{BC14DF30-C3D5-4D46-ADA2-E6C6541C53DF}" srcOrd="0" destOrd="0" presId="urn:microsoft.com/office/officeart/2005/8/layout/vList2"/>
    <dgm:cxn modelId="{4C6DF179-AF7E-4264-B58B-2903DF1FA938}" type="presOf" srcId="{EFE380B2-2FD8-4868-874B-46231BAD44A9}" destId="{29F96658-806E-4973-A1CF-7274F9E9BA16}" srcOrd="0" destOrd="0" presId="urn:microsoft.com/office/officeart/2005/8/layout/vList2"/>
    <dgm:cxn modelId="{AB3D0B7E-CA2E-43FD-AEF2-EDFA84F80FD1}" srcId="{CC1608C3-F611-4D80-BD67-01B9D0AA28A2}" destId="{6CB787C4-270B-40CA-B195-B6A64929F32B}" srcOrd="0" destOrd="0" parTransId="{031F2388-BAD3-4AFA-85E9-3CD244427F16}" sibTransId="{CED7759D-698C-4222-AE9E-ABE642F3D1DC}"/>
    <dgm:cxn modelId="{8FEDA3AB-8E34-436A-94C0-F155B13ACD16}" type="presOf" srcId="{CC1608C3-F611-4D80-BD67-01B9D0AA28A2}" destId="{550C601E-42ED-4828-8B5C-F77C74D3316A}" srcOrd="0" destOrd="0" presId="urn:microsoft.com/office/officeart/2005/8/layout/vList2"/>
    <dgm:cxn modelId="{D3A971E5-2DD5-4AA2-AC84-0B1857EA25C2}" type="presParOf" srcId="{550C601E-42ED-4828-8B5C-F77C74D3316A}" destId="{BC14DF30-C3D5-4D46-ADA2-E6C6541C53DF}" srcOrd="0" destOrd="0" presId="urn:microsoft.com/office/officeart/2005/8/layout/vList2"/>
    <dgm:cxn modelId="{9E7E558D-0652-4DA1-9C83-86143B92E189}" type="presParOf" srcId="{550C601E-42ED-4828-8B5C-F77C74D3316A}" destId="{7BC7AFA9-540C-4570-9A28-54BE7F304BC4}" srcOrd="1" destOrd="0" presId="urn:microsoft.com/office/officeart/2005/8/layout/vList2"/>
    <dgm:cxn modelId="{22B1AA95-B7A4-4258-9B56-1C9EB0E0EA67}" type="presParOf" srcId="{550C601E-42ED-4828-8B5C-F77C74D3316A}" destId="{29F96658-806E-4973-A1CF-7274F9E9BA16}" srcOrd="2" destOrd="0" presId="urn:microsoft.com/office/officeart/2005/8/layout/vList2"/>
    <dgm:cxn modelId="{787F4155-AC66-4C9A-96B5-3517DDC98C77}" type="presParOf" srcId="{550C601E-42ED-4828-8B5C-F77C74D3316A}" destId="{188F6168-4C30-4769-8408-10D1900BD772}" srcOrd="3" destOrd="0" presId="urn:microsoft.com/office/officeart/2005/8/layout/vList2"/>
    <dgm:cxn modelId="{FAFC42FE-86ED-42C1-BEF7-D182216773DF}" type="presParOf" srcId="{550C601E-42ED-4828-8B5C-F77C74D3316A}" destId="{A3C139E1-4ADE-41B2-89AC-C2AB40F10F4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49DA9-DFD9-4FE5-8928-7D65D7ECD339}">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A4CC8B-8E5F-4E43-8981-DA0E0D878433}">
      <dsp:nvSpPr>
        <dsp:cNvPr id="0" name=""/>
        <dsp:cNvSpPr/>
      </dsp:nvSpPr>
      <dsp:spPr>
        <a:xfrm>
          <a:off x="375988" y="28019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D93D91-DAA7-4DEB-8A2D-36D697032743}">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nl-NL" sz="2500" b="0" i="0" kern="1200" dirty="0">
              <a:latin typeface="Calibri" panose="020F0502020204030204" pitchFamily="34" charset="0"/>
              <a:ea typeface="Calibri" panose="020F0502020204030204" pitchFamily="34" charset="0"/>
              <a:cs typeface="Calibri" panose="020F0502020204030204" pitchFamily="34" charset="0"/>
            </a:rPr>
            <a:t>Kwalifikasies kan as "sleutels" dien wat verskillende loopbaangeleenthede oopmaak.</a:t>
          </a:r>
          <a:endParaRPr lang="en-US" sz="2500" kern="1200" dirty="0">
            <a:latin typeface="Calibri" panose="020F0502020204030204" pitchFamily="34" charset="0"/>
            <a:ea typeface="Calibri" panose="020F0502020204030204" pitchFamily="34" charset="0"/>
            <a:cs typeface="Calibri" panose="020F0502020204030204" pitchFamily="34" charset="0"/>
          </a:endParaRPr>
        </a:p>
      </dsp:txBody>
      <dsp:txXfrm>
        <a:off x="1435590" y="531"/>
        <a:ext cx="9080009" cy="1242935"/>
      </dsp:txXfrm>
    </dsp:sp>
    <dsp:sp modelId="{D02B910A-5F38-46CB-BDE5-105EE4C7C12D}">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6CCBC4-20DD-4E50-B11D-67772C55CB17}">
      <dsp:nvSpPr>
        <dsp:cNvPr id="0" name=""/>
        <dsp:cNvSpPr/>
      </dsp:nvSpPr>
      <dsp:spPr>
        <a:xfrm>
          <a:off x="375988" y="183386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ED6537-83B4-49C9-93EB-8AA9E50C542D}">
      <dsp:nvSpPr>
        <dsp:cNvPr id="0" name=""/>
        <dsp:cNvSpPr/>
      </dsp:nvSpPr>
      <dsp:spPr>
        <a:xfrm>
          <a:off x="1435590" y="155420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b="0" i="0" kern="1200" dirty="0" err="1">
              <a:latin typeface="Calibri" panose="020F0502020204030204" pitchFamily="34" charset="0"/>
              <a:ea typeface="Calibri" panose="020F0502020204030204" pitchFamily="34" charset="0"/>
              <a:cs typeface="Calibri" panose="020F0502020204030204" pitchFamily="34" charset="0"/>
            </a:rPr>
            <a:t>Verdere</a:t>
          </a:r>
          <a:r>
            <a:rPr lang="en-GB" sz="2500" b="0" i="0" kern="1200" dirty="0">
              <a:latin typeface="Calibri" panose="020F0502020204030204" pitchFamily="34" charset="0"/>
              <a:ea typeface="Calibri" panose="020F0502020204030204" pitchFamily="34" charset="0"/>
              <a:cs typeface="Calibri" panose="020F0502020204030204" pitchFamily="34" charset="0"/>
            </a:rPr>
            <a:t> studies </a:t>
          </a:r>
          <a:r>
            <a:rPr lang="en-GB" sz="2500" b="0" i="0" kern="1200" dirty="0" err="1">
              <a:latin typeface="Calibri" panose="020F0502020204030204" pitchFamily="34" charset="0"/>
              <a:ea typeface="Calibri" panose="020F0502020204030204" pitchFamily="34" charset="0"/>
              <a:cs typeface="Calibri" panose="020F0502020204030204" pitchFamily="34" charset="0"/>
            </a:rPr>
            <a:t>kan</a:t>
          </a:r>
          <a:r>
            <a:rPr lang="en-GB" sz="2500" b="0" i="0" kern="1200" dirty="0">
              <a:latin typeface="Calibri" panose="020F0502020204030204" pitchFamily="34" charset="0"/>
              <a:ea typeface="Calibri" panose="020F0502020204030204" pitchFamily="34" charset="0"/>
              <a:cs typeface="Calibri" panose="020F0502020204030204" pitchFamily="34" charset="0"/>
            </a:rPr>
            <a:t>:</a:t>
          </a:r>
          <a:endParaRPr lang="en-US" sz="2500" kern="1200" dirty="0">
            <a:latin typeface="Calibri" panose="020F0502020204030204" pitchFamily="34" charset="0"/>
            <a:ea typeface="Calibri" panose="020F0502020204030204" pitchFamily="34" charset="0"/>
            <a:cs typeface="Calibri" panose="020F0502020204030204" pitchFamily="34" charset="0"/>
          </a:endParaRPr>
        </a:p>
      </dsp:txBody>
      <dsp:txXfrm>
        <a:off x="1435590" y="1554201"/>
        <a:ext cx="4732020" cy="1242935"/>
      </dsp:txXfrm>
    </dsp:sp>
    <dsp:sp modelId="{43BF1817-6657-4825-BFC4-04EE78EA9EBF}">
      <dsp:nvSpPr>
        <dsp:cNvPr id="0" name=""/>
        <dsp:cNvSpPr/>
      </dsp:nvSpPr>
      <dsp:spPr>
        <a:xfrm>
          <a:off x="6167610" y="155420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100000"/>
            </a:lnSpc>
            <a:spcBef>
              <a:spcPct val="0"/>
            </a:spcBef>
            <a:spcAft>
              <a:spcPct val="35000"/>
            </a:spcAft>
            <a:buNone/>
          </a:pPr>
          <a:r>
            <a:rPr lang="nl-NL" sz="1700" b="0" i="0" kern="1200" dirty="0">
              <a:latin typeface="Calibri" panose="020F0502020204030204" pitchFamily="34" charset="0"/>
              <a:ea typeface="Calibri" panose="020F0502020204030204" pitchFamily="34" charset="0"/>
              <a:cs typeface="Calibri" panose="020F0502020204030204" pitchFamily="34" charset="0"/>
            </a:rPr>
            <a:t>Vaardighede en kennis verbeter
Werksgeleenthede verhoog
Salarisvooruitsigte verbeter</a:t>
          </a:r>
          <a:endParaRPr lang="en-US" sz="1700" kern="1200" dirty="0">
            <a:latin typeface="Calibri" panose="020F0502020204030204" pitchFamily="34" charset="0"/>
            <a:ea typeface="Calibri" panose="020F0502020204030204" pitchFamily="34" charset="0"/>
            <a:cs typeface="Calibri" panose="020F0502020204030204" pitchFamily="34" charset="0"/>
          </a:endParaRPr>
        </a:p>
      </dsp:txBody>
      <dsp:txXfrm>
        <a:off x="6167610" y="1554201"/>
        <a:ext cx="4347989" cy="1242935"/>
      </dsp:txXfrm>
    </dsp:sp>
    <dsp:sp modelId="{2AE59001-D4A9-4C90-A446-877FB0A142BA}">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20C67B-9B03-4AC5-BE1B-3F8CB3CAFEE0}">
      <dsp:nvSpPr>
        <dsp:cNvPr id="0" name=""/>
        <dsp:cNvSpPr/>
      </dsp:nvSpPr>
      <dsp:spPr>
        <a:xfrm>
          <a:off x="375988" y="338753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19A746-DD30-469B-A2C1-E45F533433C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err="1">
              <a:latin typeface="Calibri" panose="020F0502020204030204" pitchFamily="34" charset="0"/>
              <a:ea typeface="Calibri" panose="020F0502020204030204" pitchFamily="34" charset="0"/>
              <a:cs typeface="Calibri" panose="020F0502020204030204" pitchFamily="34" charset="0"/>
            </a:rPr>
            <a:t>Leerders</a:t>
          </a:r>
          <a:r>
            <a:rPr lang="en-US" sz="2500" kern="1200" dirty="0">
              <a:latin typeface="Calibri" panose="020F0502020204030204" pitchFamily="34" charset="0"/>
              <a:ea typeface="Calibri" panose="020F0502020204030204" pitchFamily="34" charset="0"/>
              <a:cs typeface="Calibri" panose="020F0502020204030204" pitchFamily="34" charset="0"/>
            </a:rPr>
            <a:t> </a:t>
          </a:r>
          <a:r>
            <a:rPr lang="en-US" sz="2500" kern="1200" dirty="0" err="1">
              <a:latin typeface="Calibri" panose="020F0502020204030204" pitchFamily="34" charset="0"/>
              <a:ea typeface="Calibri" panose="020F0502020204030204" pitchFamily="34" charset="0"/>
              <a:cs typeface="Calibri" panose="020F0502020204030204" pitchFamily="34" charset="0"/>
            </a:rPr>
            <a:t>uit</a:t>
          </a:r>
          <a:r>
            <a:rPr lang="en-US" sz="2500" kern="1200" dirty="0">
              <a:latin typeface="Calibri" panose="020F0502020204030204" pitchFamily="34" charset="0"/>
              <a:ea typeface="Calibri" panose="020F0502020204030204" pitchFamily="34" charset="0"/>
              <a:cs typeface="Calibri" panose="020F0502020204030204" pitchFamily="34" charset="0"/>
            </a:rPr>
            <a:t> </a:t>
          </a:r>
          <a:r>
            <a:rPr lang="en-US" sz="2500" kern="1200" dirty="0" err="1">
              <a:latin typeface="Calibri" panose="020F0502020204030204" pitchFamily="34" charset="0"/>
              <a:ea typeface="Calibri" panose="020F0502020204030204" pitchFamily="34" charset="0"/>
              <a:cs typeface="Calibri" panose="020F0502020204030204" pitchFamily="34" charset="0"/>
            </a:rPr>
            <a:t>uitdagende</a:t>
          </a:r>
          <a:r>
            <a:rPr lang="en-US" sz="2500" kern="1200" dirty="0">
              <a:latin typeface="Calibri" panose="020F0502020204030204" pitchFamily="34" charset="0"/>
              <a:ea typeface="Calibri" panose="020F0502020204030204" pitchFamily="34" charset="0"/>
              <a:cs typeface="Calibri" panose="020F0502020204030204" pitchFamily="34" charset="0"/>
            </a:rPr>
            <a:t> </a:t>
          </a:r>
          <a:r>
            <a:rPr lang="en-US" sz="2500" kern="1200" dirty="0" err="1">
              <a:latin typeface="Calibri" panose="020F0502020204030204" pitchFamily="34" charset="0"/>
              <a:ea typeface="Calibri" panose="020F0502020204030204" pitchFamily="34" charset="0"/>
              <a:cs typeface="Calibri" panose="020F0502020204030204" pitchFamily="34" charset="0"/>
            </a:rPr>
            <a:t>sosio-ekonomiese</a:t>
          </a:r>
          <a:r>
            <a:rPr lang="en-US" sz="2500" kern="1200" dirty="0">
              <a:latin typeface="Calibri" panose="020F0502020204030204" pitchFamily="34" charset="0"/>
              <a:ea typeface="Calibri" panose="020F0502020204030204" pitchFamily="34" charset="0"/>
              <a:cs typeface="Calibri" panose="020F0502020204030204" pitchFamily="34" charset="0"/>
            </a:rPr>
            <a:t> </a:t>
          </a:r>
          <a:r>
            <a:rPr lang="en-US" sz="2500" kern="1200" dirty="0" err="1">
              <a:latin typeface="Calibri" panose="020F0502020204030204" pitchFamily="34" charset="0"/>
              <a:ea typeface="Calibri" panose="020F0502020204030204" pitchFamily="34" charset="0"/>
              <a:cs typeface="Calibri" panose="020F0502020204030204" pitchFamily="34" charset="0"/>
            </a:rPr>
            <a:t>omstandighede</a:t>
          </a:r>
          <a:r>
            <a:rPr lang="en-US" sz="2500" kern="1200" dirty="0">
              <a:latin typeface="Calibri" panose="020F0502020204030204" pitchFamily="34" charset="0"/>
              <a:ea typeface="Calibri" panose="020F0502020204030204" pitchFamily="34" charset="0"/>
              <a:cs typeface="Calibri" panose="020F0502020204030204" pitchFamily="34" charset="0"/>
            </a:rPr>
            <a:t> </a:t>
          </a:r>
          <a:r>
            <a:rPr lang="en-US" sz="2500" kern="1200" dirty="0" err="1">
              <a:latin typeface="Calibri" panose="020F0502020204030204" pitchFamily="34" charset="0"/>
              <a:ea typeface="Calibri" panose="020F0502020204030204" pitchFamily="34" charset="0"/>
              <a:cs typeface="Calibri" panose="020F0502020204030204" pitchFamily="34" charset="0"/>
            </a:rPr>
            <a:t>kan</a:t>
          </a:r>
          <a:r>
            <a:rPr lang="en-US" sz="2500" kern="1200" dirty="0">
              <a:latin typeface="Calibri" panose="020F0502020204030204" pitchFamily="34" charset="0"/>
              <a:ea typeface="Calibri" panose="020F0502020204030204" pitchFamily="34" charset="0"/>
              <a:cs typeface="Calibri" panose="020F0502020204030204" pitchFamily="34" charset="0"/>
            </a:rPr>
            <a:t> </a:t>
          </a:r>
          <a:r>
            <a:rPr lang="en-US" sz="2500" kern="1200" dirty="0" err="1">
              <a:latin typeface="Calibri" panose="020F0502020204030204" pitchFamily="34" charset="0"/>
              <a:ea typeface="Calibri" panose="020F0502020204030204" pitchFamily="34" charset="0"/>
              <a:cs typeface="Calibri" panose="020F0502020204030204" pitchFamily="34" charset="0"/>
            </a:rPr>
            <a:t>moontlik</a:t>
          </a:r>
          <a:r>
            <a:rPr lang="en-US" sz="2500" kern="1200" dirty="0">
              <a:latin typeface="Calibri" panose="020F0502020204030204" pitchFamily="34" charset="0"/>
              <a:ea typeface="Calibri" panose="020F0502020204030204" pitchFamily="34" charset="0"/>
              <a:cs typeface="Calibri" panose="020F0502020204030204" pitchFamily="34" charset="0"/>
            </a:rPr>
            <a:t> vir </a:t>
          </a:r>
          <a:r>
            <a:rPr lang="en-US" sz="2500" kern="1200" dirty="0" err="1">
              <a:latin typeface="Calibri" panose="020F0502020204030204" pitchFamily="34" charset="0"/>
              <a:ea typeface="Calibri" panose="020F0502020204030204" pitchFamily="34" charset="0"/>
              <a:cs typeface="Calibri" panose="020F0502020204030204" pitchFamily="34" charset="0"/>
            </a:rPr>
            <a:t>finansiële</a:t>
          </a:r>
          <a:r>
            <a:rPr lang="en-US" sz="2500" kern="1200" dirty="0">
              <a:latin typeface="Calibri" panose="020F0502020204030204" pitchFamily="34" charset="0"/>
              <a:ea typeface="Calibri" panose="020F0502020204030204" pitchFamily="34" charset="0"/>
              <a:cs typeface="Calibri" panose="020F0502020204030204" pitchFamily="34" charset="0"/>
            </a:rPr>
            <a:t> </a:t>
          </a:r>
          <a:r>
            <a:rPr lang="en-US" sz="2500" kern="1200" dirty="0" err="1">
              <a:latin typeface="Calibri" panose="020F0502020204030204" pitchFamily="34" charset="0"/>
              <a:ea typeface="Calibri" panose="020F0502020204030204" pitchFamily="34" charset="0"/>
              <a:cs typeface="Calibri" panose="020F0502020204030204" pitchFamily="34" charset="0"/>
            </a:rPr>
            <a:t>ondersteuning</a:t>
          </a:r>
          <a:r>
            <a:rPr lang="en-US" sz="2500" kern="1200" dirty="0">
              <a:latin typeface="Calibri" panose="020F0502020204030204" pitchFamily="34" charset="0"/>
              <a:ea typeface="Calibri" panose="020F0502020204030204" pitchFamily="34" charset="0"/>
              <a:cs typeface="Calibri" panose="020F0502020204030204" pitchFamily="34" charset="0"/>
            </a:rPr>
            <a:t>, </a:t>
          </a:r>
          <a:r>
            <a:rPr lang="en-US" sz="2500" kern="1200" dirty="0" err="1">
              <a:latin typeface="Calibri" panose="020F0502020204030204" pitchFamily="34" charset="0"/>
              <a:ea typeface="Calibri" panose="020F0502020204030204" pitchFamily="34" charset="0"/>
              <a:cs typeface="Calibri" panose="020F0502020204030204" pitchFamily="34" charset="0"/>
            </a:rPr>
            <a:t>soos</a:t>
          </a:r>
          <a:r>
            <a:rPr lang="en-US" sz="2500" kern="1200" dirty="0">
              <a:latin typeface="Calibri" panose="020F0502020204030204" pitchFamily="34" charset="0"/>
              <a:ea typeface="Calibri" panose="020F0502020204030204" pitchFamily="34" charset="0"/>
              <a:cs typeface="Calibri" panose="020F0502020204030204" pitchFamily="34" charset="0"/>
            </a:rPr>
            <a:t> </a:t>
          </a:r>
          <a:r>
            <a:rPr lang="en-US" sz="2500" kern="1200" dirty="0" err="1">
              <a:latin typeface="Calibri" panose="020F0502020204030204" pitchFamily="34" charset="0"/>
              <a:ea typeface="Calibri" panose="020F0502020204030204" pitchFamily="34" charset="0"/>
              <a:cs typeface="Calibri" panose="020F0502020204030204" pitchFamily="34" charset="0"/>
            </a:rPr>
            <a:t>NSFAS</a:t>
          </a:r>
          <a:r>
            <a:rPr lang="en-US" sz="2500" kern="1200" dirty="0">
              <a:latin typeface="Calibri" panose="020F0502020204030204" pitchFamily="34" charset="0"/>
              <a:ea typeface="Calibri" panose="020F0502020204030204" pitchFamily="34" charset="0"/>
              <a:cs typeface="Calibri" panose="020F0502020204030204" pitchFamily="34" charset="0"/>
            </a:rPr>
            <a:t>, </a:t>
          </a:r>
          <a:r>
            <a:rPr lang="en-US" sz="2500" kern="1200" dirty="0" err="1">
              <a:latin typeface="Calibri" panose="020F0502020204030204" pitchFamily="34" charset="0"/>
              <a:ea typeface="Calibri" panose="020F0502020204030204" pitchFamily="34" charset="0"/>
              <a:cs typeface="Calibri" panose="020F0502020204030204" pitchFamily="34" charset="0"/>
            </a:rPr>
            <a:t>kwalifiseer</a:t>
          </a:r>
          <a:r>
            <a:rPr lang="en-US" sz="2500" kern="1200" dirty="0">
              <a:latin typeface="Calibri" panose="020F0502020204030204" pitchFamily="34" charset="0"/>
              <a:ea typeface="Calibri" panose="020F0502020204030204" pitchFamily="34" charset="0"/>
              <a:cs typeface="Calibri" panose="020F0502020204030204" pitchFamily="34" charset="0"/>
            </a:rPr>
            <a:t>.</a:t>
          </a: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2E1F2-7DA7-447E-8039-A0BCC42A5F2A}">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311970-947E-4DA6-8231-63C316AE56A6}">
      <dsp:nvSpPr>
        <dsp:cNvPr id="0" name=""/>
        <dsp:cNvSpPr/>
      </dsp:nvSpPr>
      <dsp:spPr>
        <a:xfrm>
          <a:off x="492877" y="750432"/>
          <a:ext cx="774830" cy="7748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3852C3-07EF-42B5-9887-26AD56EF4BEF}">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nl-NL" sz="1700" b="0" i="0" kern="1200" dirty="0">
              <a:latin typeface="Calibri" panose="020F0502020204030204" pitchFamily="34" charset="0"/>
              <a:ea typeface="Calibri" panose="020F0502020204030204" pitchFamily="34" charset="0"/>
              <a:cs typeface="Calibri" panose="020F0502020204030204" pitchFamily="34" charset="0"/>
            </a:rPr>
            <a:t>Verskillende soorte kwalifikasies te identifiseer en geskikte verdere of hoëronderwysroetes vir verskillende loopbane te ondersoek.</a:t>
          </a:r>
          <a:endParaRPr lang="en-US" sz="1700" b="0" i="0" kern="1200" dirty="0">
            <a:latin typeface="Calibri" panose="020F0502020204030204" pitchFamily="34" charset="0"/>
            <a:ea typeface="Calibri" panose="020F0502020204030204" pitchFamily="34" charset="0"/>
            <a:cs typeface="Calibri" panose="020F0502020204030204" pitchFamily="34" charset="0"/>
          </a:endParaRPr>
        </a:p>
      </dsp:txBody>
      <dsp:txXfrm>
        <a:off x="1834517" y="469890"/>
        <a:ext cx="3148942" cy="1335915"/>
      </dsp:txXfrm>
    </dsp:sp>
    <dsp:sp modelId="{A97FAE8C-EBE6-4CA2-BC13-03D2A9D23968}">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9B3979-825D-463F-9B59-93896D512ED0}">
      <dsp:nvSpPr>
        <dsp:cNvPr id="0" name=""/>
        <dsp:cNvSpPr/>
      </dsp:nvSpPr>
      <dsp:spPr>
        <a:xfrm>
          <a:off x="5812681" y="750432"/>
          <a:ext cx="774830" cy="7748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BA0728-EAEC-492F-8187-FD4D2D26BC7F}">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ZA" sz="1700" b="0" i="0" u="none" strike="noStrike" kern="1200" cap="none" dirty="0" err="1">
              <a:solidFill>
                <a:schemeClr val="dk1"/>
              </a:solidFill>
              <a:effectLst/>
              <a:latin typeface="Calibri"/>
              <a:ea typeface="Calibri"/>
              <a:cs typeface="Calibri"/>
              <a:sym typeface="Calibri"/>
            </a:rPr>
            <a:t>Te</a:t>
          </a:r>
          <a:r>
            <a:rPr lang="en-ZA" sz="1700" b="0" i="0" u="none" strike="noStrike" kern="1200" cap="none" dirty="0">
              <a:solidFill>
                <a:schemeClr val="dk1"/>
              </a:solidFill>
              <a:effectLst/>
              <a:latin typeface="Calibri"/>
              <a:ea typeface="Calibri"/>
              <a:cs typeface="Calibri"/>
              <a:sym typeface="Calibri"/>
            </a:rPr>
            <a:t> </a:t>
          </a:r>
          <a:r>
            <a:rPr lang="en-ZA" sz="1700" b="0" i="0" u="none" strike="noStrike" kern="1200" cap="none" dirty="0" err="1">
              <a:solidFill>
                <a:schemeClr val="dk1"/>
              </a:solidFill>
              <a:effectLst/>
              <a:latin typeface="Calibri"/>
              <a:ea typeface="Calibri"/>
              <a:cs typeface="Calibri"/>
              <a:sym typeface="Calibri"/>
            </a:rPr>
            <a:t>verduidelik</a:t>
          </a:r>
          <a:r>
            <a:rPr lang="en-ZA" sz="1700" b="0" i="0" u="none" strike="noStrike" kern="1200" cap="none" dirty="0">
              <a:solidFill>
                <a:schemeClr val="dk1"/>
              </a:solidFill>
              <a:effectLst/>
              <a:latin typeface="Calibri"/>
              <a:ea typeface="Calibri"/>
              <a:cs typeface="Calibri"/>
              <a:sym typeface="Calibri"/>
            </a:rPr>
            <a:t> hoe </a:t>
          </a:r>
          <a:r>
            <a:rPr lang="en-ZA" sz="1700" b="0" i="0" u="none" strike="noStrike" kern="1200" cap="none" dirty="0" err="1">
              <a:solidFill>
                <a:schemeClr val="dk1"/>
              </a:solidFill>
              <a:effectLst/>
              <a:latin typeface="Calibri"/>
              <a:ea typeface="Calibri"/>
              <a:cs typeface="Calibri"/>
              <a:sym typeface="Calibri"/>
            </a:rPr>
            <a:t>alternatiewe</a:t>
          </a:r>
          <a:r>
            <a:rPr lang="en-ZA" sz="1700" b="0" i="0" u="none" strike="noStrike" kern="1200" cap="none" dirty="0">
              <a:solidFill>
                <a:schemeClr val="dk1"/>
              </a:solidFill>
              <a:effectLst/>
              <a:latin typeface="Calibri"/>
              <a:ea typeface="Calibri"/>
              <a:cs typeface="Calibri"/>
              <a:sym typeface="Calibri"/>
            </a:rPr>
            <a:t> </a:t>
          </a:r>
          <a:r>
            <a:rPr lang="en-ZA" sz="1700" b="0" i="0" u="none" strike="noStrike" kern="1200" cap="none" dirty="0" err="1">
              <a:solidFill>
                <a:schemeClr val="dk1"/>
              </a:solidFill>
              <a:effectLst/>
              <a:latin typeface="Calibri"/>
              <a:ea typeface="Calibri"/>
              <a:cs typeface="Calibri"/>
              <a:sym typeface="Calibri"/>
            </a:rPr>
            <a:t>studieroetes</a:t>
          </a:r>
          <a:r>
            <a:rPr lang="en-ZA" sz="1700" b="0" i="0" u="none" strike="noStrike" kern="1200" cap="none" dirty="0">
              <a:solidFill>
                <a:schemeClr val="dk1"/>
              </a:solidFill>
              <a:effectLst/>
              <a:latin typeface="Calibri"/>
              <a:ea typeface="Calibri"/>
              <a:cs typeface="Calibri"/>
              <a:sym typeface="Calibri"/>
            </a:rPr>
            <a:t> </a:t>
          </a:r>
          <a:r>
            <a:rPr lang="en-ZA" sz="1700" b="0" i="0" u="none" strike="noStrike" kern="1200" cap="none" dirty="0" err="1">
              <a:solidFill>
                <a:schemeClr val="dk1"/>
              </a:solidFill>
              <a:effectLst/>
              <a:latin typeface="Calibri"/>
              <a:ea typeface="Calibri"/>
              <a:cs typeface="Calibri"/>
              <a:sym typeface="Calibri"/>
            </a:rPr>
            <a:t>jou</a:t>
          </a:r>
          <a:r>
            <a:rPr lang="en-ZA" sz="1700" b="0" i="0" u="none" strike="noStrike" kern="1200" cap="none" dirty="0">
              <a:solidFill>
                <a:schemeClr val="dk1"/>
              </a:solidFill>
              <a:effectLst/>
              <a:latin typeface="Calibri"/>
              <a:ea typeface="Calibri"/>
              <a:cs typeface="Calibri"/>
              <a:sym typeface="Calibri"/>
            </a:rPr>
            <a:t> </a:t>
          </a:r>
          <a:r>
            <a:rPr lang="en-ZA" sz="1700" b="0" i="0" u="none" strike="noStrike" kern="1200" cap="none" dirty="0" err="1">
              <a:solidFill>
                <a:schemeClr val="dk1"/>
              </a:solidFill>
              <a:effectLst/>
              <a:latin typeface="Calibri"/>
              <a:ea typeface="Calibri"/>
              <a:cs typeface="Calibri"/>
              <a:sym typeface="Calibri"/>
            </a:rPr>
            <a:t>kan</a:t>
          </a:r>
          <a:r>
            <a:rPr lang="en-ZA" sz="1700" b="0" i="0" u="none" strike="noStrike" kern="1200" cap="none" dirty="0">
              <a:solidFill>
                <a:schemeClr val="dk1"/>
              </a:solidFill>
              <a:effectLst/>
              <a:latin typeface="Calibri"/>
              <a:ea typeface="Calibri"/>
              <a:cs typeface="Calibri"/>
              <a:sym typeface="Calibri"/>
            </a:rPr>
            <a:t> help om steeds </a:t>
          </a:r>
          <a:r>
            <a:rPr lang="en-ZA" sz="1700" b="0" i="0" u="none" strike="noStrike" kern="1200" cap="none" dirty="0" err="1">
              <a:solidFill>
                <a:schemeClr val="dk1"/>
              </a:solidFill>
              <a:effectLst/>
              <a:latin typeface="Calibri"/>
              <a:ea typeface="Calibri"/>
              <a:cs typeface="Calibri"/>
              <a:sym typeface="Calibri"/>
            </a:rPr>
            <a:t>na</a:t>
          </a:r>
          <a:r>
            <a:rPr lang="en-ZA" sz="1700" b="0" i="0" u="none" strike="noStrike" kern="1200" cap="none" dirty="0">
              <a:solidFill>
                <a:schemeClr val="dk1"/>
              </a:solidFill>
              <a:effectLst/>
              <a:latin typeface="Calibri"/>
              <a:ea typeface="Calibri"/>
              <a:cs typeface="Calibri"/>
              <a:sym typeface="Calibri"/>
            </a:rPr>
            <a:t> </a:t>
          </a:r>
          <a:r>
            <a:rPr lang="en-ZA" sz="1700" b="0" i="0" u="none" strike="noStrike" kern="1200" cap="none" dirty="0" err="1">
              <a:solidFill>
                <a:schemeClr val="dk1"/>
              </a:solidFill>
              <a:effectLst/>
              <a:latin typeface="Calibri"/>
              <a:ea typeface="Calibri"/>
              <a:cs typeface="Calibri"/>
              <a:sym typeface="Calibri"/>
            </a:rPr>
            <a:t>jou</a:t>
          </a:r>
          <a:r>
            <a:rPr lang="en-ZA" sz="1700" b="0" i="0" u="none" strike="noStrike" kern="1200" cap="none" dirty="0">
              <a:solidFill>
                <a:schemeClr val="dk1"/>
              </a:solidFill>
              <a:effectLst/>
              <a:latin typeface="Calibri"/>
              <a:ea typeface="Calibri"/>
              <a:cs typeface="Calibri"/>
              <a:sym typeface="Calibri"/>
            </a:rPr>
            <a:t> </a:t>
          </a:r>
          <a:r>
            <a:rPr lang="en-ZA" sz="1700" b="0" i="0" u="none" strike="noStrike" kern="1200" cap="none" dirty="0" err="1">
              <a:solidFill>
                <a:schemeClr val="dk1"/>
              </a:solidFill>
              <a:effectLst/>
              <a:latin typeface="Calibri"/>
              <a:ea typeface="Calibri"/>
              <a:cs typeface="Calibri"/>
              <a:sym typeface="Calibri"/>
            </a:rPr>
            <a:t>loopbaandoelwitte</a:t>
          </a:r>
          <a:r>
            <a:rPr lang="en-ZA" sz="1700" b="0" i="0" u="none" strike="noStrike" kern="1200" cap="none" dirty="0">
              <a:solidFill>
                <a:schemeClr val="dk1"/>
              </a:solidFill>
              <a:effectLst/>
              <a:latin typeface="Calibri"/>
              <a:ea typeface="Calibri"/>
              <a:cs typeface="Calibri"/>
              <a:sym typeface="Calibri"/>
            </a:rPr>
            <a:t> toe </a:t>
          </a:r>
          <a:r>
            <a:rPr lang="en-ZA" sz="1700" b="0" i="0" u="none" strike="noStrike" kern="1200" cap="none" dirty="0" err="1">
              <a:solidFill>
                <a:schemeClr val="dk1"/>
              </a:solidFill>
              <a:effectLst/>
              <a:latin typeface="Calibri"/>
              <a:ea typeface="Calibri"/>
              <a:cs typeface="Calibri"/>
              <a:sym typeface="Calibri"/>
            </a:rPr>
            <a:t>te</a:t>
          </a:r>
          <a:r>
            <a:rPr lang="en-ZA" sz="1700" b="0" i="0" u="none" strike="noStrike" kern="1200" cap="none" dirty="0">
              <a:solidFill>
                <a:schemeClr val="dk1"/>
              </a:solidFill>
              <a:effectLst/>
              <a:latin typeface="Calibri"/>
              <a:ea typeface="Calibri"/>
              <a:cs typeface="Calibri"/>
              <a:sym typeface="Calibri"/>
            </a:rPr>
            <a:t> </a:t>
          </a:r>
          <a:r>
            <a:rPr lang="en-ZA" sz="1700" b="0" i="0" u="none" strike="noStrike" kern="1200" cap="none" dirty="0" err="1">
              <a:solidFill>
                <a:schemeClr val="dk1"/>
              </a:solidFill>
              <a:effectLst/>
              <a:latin typeface="Calibri"/>
              <a:ea typeface="Calibri"/>
              <a:cs typeface="Calibri"/>
              <a:sym typeface="Calibri"/>
            </a:rPr>
            <a:t>werk</a:t>
          </a:r>
          <a:r>
            <a:rPr lang="en-ZA" sz="1700" b="0" i="0" u="none" strike="noStrike" kern="1200" cap="none" dirty="0">
              <a:solidFill>
                <a:schemeClr val="dk1"/>
              </a:solidFill>
              <a:effectLst/>
              <a:latin typeface="Calibri"/>
              <a:ea typeface="Calibri"/>
              <a:cs typeface="Calibri"/>
              <a:sym typeface="Calibri"/>
            </a:rPr>
            <a:t>.</a:t>
          </a:r>
          <a:endParaRPr lang="en-US" sz="1700" kern="1200" dirty="0"/>
        </a:p>
      </dsp:txBody>
      <dsp:txXfrm>
        <a:off x="7154322" y="469890"/>
        <a:ext cx="3148942" cy="1335915"/>
      </dsp:txXfrm>
    </dsp:sp>
    <dsp:sp modelId="{B764FFE1-2095-4A68-9E6B-35B1CA464A5D}">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0C2070-196E-4BB7-8AF0-817DB67E8C11}">
      <dsp:nvSpPr>
        <dsp:cNvPr id="0" name=""/>
        <dsp:cNvSpPr/>
      </dsp:nvSpPr>
      <dsp:spPr>
        <a:xfrm>
          <a:off x="492877" y="2826074"/>
          <a:ext cx="774830" cy="7748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FAB5EF-833B-4AD8-8D96-6210DC45149F}">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ZA" sz="1700" b="0" i="0" u="none" strike="noStrike" kern="1200" cap="none" dirty="0" err="1">
              <a:solidFill>
                <a:schemeClr val="dk1"/>
              </a:solidFill>
              <a:effectLst/>
              <a:latin typeface="Calibri"/>
              <a:ea typeface="Calibri"/>
              <a:cs typeface="Calibri"/>
              <a:sym typeface="Calibri"/>
            </a:rPr>
            <a:t>Sleutelkonsepte</a:t>
          </a:r>
          <a:r>
            <a:rPr lang="en-ZA" sz="1700" b="0" i="0" u="none" strike="noStrike" kern="1200" cap="none" dirty="0">
              <a:solidFill>
                <a:schemeClr val="dk1"/>
              </a:solidFill>
              <a:effectLst/>
              <a:latin typeface="Calibri"/>
              <a:ea typeface="Calibri"/>
              <a:cs typeface="Calibri"/>
              <a:sym typeface="Calibri"/>
            </a:rPr>
            <a:t> </a:t>
          </a:r>
          <a:r>
            <a:rPr lang="en-ZA" sz="1700" b="0" i="0" u="none" strike="noStrike" kern="1200" cap="none" dirty="0" err="1">
              <a:solidFill>
                <a:schemeClr val="dk1"/>
              </a:solidFill>
              <a:effectLst/>
              <a:latin typeface="Calibri"/>
              <a:ea typeface="Calibri"/>
              <a:cs typeface="Calibri"/>
              <a:sym typeface="Calibri"/>
            </a:rPr>
            <a:t>oor</a:t>
          </a:r>
          <a:r>
            <a:rPr lang="en-ZA" sz="1700" b="0" i="0" u="none" strike="noStrike" kern="1200" cap="none" dirty="0">
              <a:solidFill>
                <a:schemeClr val="dk1"/>
              </a:solidFill>
              <a:effectLst/>
              <a:latin typeface="Calibri"/>
              <a:ea typeface="Calibri"/>
              <a:cs typeface="Calibri"/>
              <a:sym typeface="Calibri"/>
            </a:rPr>
            <a:t> </a:t>
          </a:r>
          <a:r>
            <a:rPr lang="en-ZA" sz="1700" b="0" i="0" u="none" strike="noStrike" kern="1200" cap="none" dirty="0" err="1">
              <a:solidFill>
                <a:schemeClr val="dk1"/>
              </a:solidFill>
              <a:effectLst/>
              <a:latin typeface="Calibri"/>
              <a:ea typeface="Calibri"/>
              <a:cs typeface="Calibri"/>
              <a:sym typeface="Calibri"/>
            </a:rPr>
            <a:t>loopbaanleer</a:t>
          </a:r>
          <a:r>
            <a:rPr lang="en-ZA" sz="1700" b="0" i="0" u="none" strike="noStrike" kern="1200" cap="none" dirty="0">
              <a:solidFill>
                <a:schemeClr val="dk1"/>
              </a:solidFill>
              <a:effectLst/>
              <a:latin typeface="Calibri"/>
              <a:ea typeface="Calibri"/>
              <a:cs typeface="Calibri"/>
              <a:sym typeface="Calibri"/>
            </a:rPr>
            <a:t>  </a:t>
          </a:r>
          <a:r>
            <a:rPr lang="en-ZA" sz="1700" b="0" i="0" u="none" strike="noStrike" kern="1200" cap="none" dirty="0" err="1">
              <a:solidFill>
                <a:schemeClr val="dk1"/>
              </a:solidFill>
              <a:effectLst/>
              <a:latin typeface="Calibri"/>
              <a:ea typeface="Calibri"/>
              <a:cs typeface="Calibri"/>
              <a:sym typeface="Calibri"/>
            </a:rPr>
            <a:t>saam</a:t>
          </a:r>
          <a:r>
            <a:rPr lang="en-ZA" sz="1700" b="0" i="0" u="none" strike="noStrike" kern="1200" cap="none" dirty="0">
              <a:solidFill>
                <a:schemeClr val="dk1"/>
              </a:solidFill>
              <a:effectLst/>
              <a:latin typeface="Calibri"/>
              <a:ea typeface="Calibri"/>
              <a:cs typeface="Calibri"/>
              <a:sym typeface="Calibri"/>
            </a:rPr>
            <a:t> </a:t>
          </a:r>
          <a:r>
            <a:rPr lang="en-ZA" sz="1700" b="0" i="0" u="none" strike="noStrike" kern="1200" cap="none" dirty="0" err="1">
              <a:solidFill>
                <a:schemeClr val="dk1"/>
              </a:solidFill>
              <a:effectLst/>
              <a:latin typeface="Calibri"/>
              <a:ea typeface="Calibri"/>
              <a:cs typeface="Calibri"/>
              <a:sym typeface="Calibri"/>
            </a:rPr>
            <a:t>te</a:t>
          </a:r>
          <a:r>
            <a:rPr lang="en-ZA" sz="1700" b="0" i="0" u="none" strike="noStrike" kern="1200" cap="none" dirty="0">
              <a:solidFill>
                <a:schemeClr val="dk1"/>
              </a:solidFill>
              <a:effectLst/>
              <a:latin typeface="Calibri"/>
              <a:ea typeface="Calibri"/>
              <a:cs typeface="Calibri"/>
              <a:sym typeface="Calibri"/>
            </a:rPr>
            <a:t> vat </a:t>
          </a:r>
          <a:r>
            <a:rPr lang="en-ZA" sz="1700" b="0" i="0" u="none" strike="noStrike" kern="1200" cap="none" dirty="0" err="1">
              <a:solidFill>
                <a:schemeClr val="dk1"/>
              </a:solidFill>
              <a:effectLst/>
              <a:latin typeface="Calibri"/>
              <a:ea typeface="Calibri"/>
              <a:cs typeface="Calibri"/>
              <a:sym typeface="Calibri"/>
            </a:rPr>
            <a:t>deur</a:t>
          </a:r>
          <a:r>
            <a:rPr lang="en-ZA" sz="1700" b="0" i="0" u="none" strike="noStrike" kern="1200" cap="none" dirty="0">
              <a:solidFill>
                <a:schemeClr val="dk1"/>
              </a:solidFill>
              <a:effectLst/>
              <a:latin typeface="Calibri"/>
              <a:ea typeface="Calibri"/>
              <a:cs typeface="Calibri"/>
              <a:sym typeface="Calibri"/>
            </a:rPr>
            <a:t> </a:t>
          </a:r>
          <a:r>
            <a:rPr lang="en-ZA" sz="1700" b="0" i="0" u="none" strike="noStrike" kern="1200" cap="none" dirty="0" err="1">
              <a:solidFill>
                <a:schemeClr val="dk1"/>
              </a:solidFill>
              <a:effectLst/>
              <a:latin typeface="Calibri"/>
              <a:ea typeface="Calibri"/>
              <a:cs typeface="Calibri"/>
              <a:sym typeface="Calibri"/>
            </a:rPr>
            <a:t>praktiese</a:t>
          </a:r>
          <a:r>
            <a:rPr lang="en-ZA" sz="1700" b="0" i="0" u="none" strike="noStrike" kern="1200" cap="none" dirty="0">
              <a:solidFill>
                <a:schemeClr val="dk1"/>
              </a:solidFill>
              <a:effectLst/>
              <a:latin typeface="Calibri"/>
              <a:ea typeface="Calibri"/>
              <a:cs typeface="Calibri"/>
              <a:sym typeface="Calibri"/>
            </a:rPr>
            <a:t> </a:t>
          </a:r>
          <a:r>
            <a:rPr lang="en-ZA" sz="1700" b="0" i="0" u="none" strike="noStrike" kern="1200" cap="none" dirty="0" err="1">
              <a:solidFill>
                <a:schemeClr val="dk1"/>
              </a:solidFill>
              <a:effectLst/>
              <a:latin typeface="Calibri"/>
              <a:ea typeface="Calibri"/>
              <a:cs typeface="Calibri"/>
              <a:sym typeface="Calibri"/>
            </a:rPr>
            <a:t>raad</a:t>
          </a:r>
          <a:r>
            <a:rPr lang="en-ZA" sz="1700" b="0" i="0" u="none" strike="noStrike" kern="1200" cap="none" dirty="0">
              <a:solidFill>
                <a:schemeClr val="dk1"/>
              </a:solidFill>
              <a:effectLst/>
              <a:latin typeface="Calibri"/>
              <a:ea typeface="Calibri"/>
              <a:cs typeface="Calibri"/>
              <a:sym typeface="Calibri"/>
            </a:rPr>
            <a:t> </a:t>
          </a:r>
          <a:r>
            <a:rPr lang="en-ZA" sz="1700" b="0" i="0" u="none" strike="noStrike" kern="1200" cap="none" dirty="0" err="1">
              <a:solidFill>
                <a:schemeClr val="dk1"/>
              </a:solidFill>
              <a:effectLst/>
              <a:latin typeface="Calibri"/>
              <a:ea typeface="Calibri"/>
              <a:cs typeface="Calibri"/>
              <a:sym typeface="Calibri"/>
            </a:rPr>
            <a:t>te</a:t>
          </a:r>
          <a:r>
            <a:rPr lang="en-ZA" sz="1700" b="0" i="0" u="none" strike="noStrike" kern="1200" cap="none" dirty="0">
              <a:solidFill>
                <a:schemeClr val="dk1"/>
              </a:solidFill>
              <a:effectLst/>
              <a:latin typeface="Calibri"/>
              <a:ea typeface="Calibri"/>
              <a:cs typeface="Calibri"/>
              <a:sym typeface="Calibri"/>
            </a:rPr>
            <a:t> gee.</a:t>
          </a:r>
          <a:endParaRPr lang="en-US" sz="1700" kern="1200" dirty="0"/>
        </a:p>
      </dsp:txBody>
      <dsp:txXfrm>
        <a:off x="1834517" y="2545532"/>
        <a:ext cx="3148942" cy="1335915"/>
      </dsp:txXfrm>
    </dsp:sp>
    <dsp:sp modelId="{4508F204-2CE3-4D76-A8B3-89463DC89A57}">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8D10F4-5DA3-41DD-BA92-F1499E680E56}">
      <dsp:nvSpPr>
        <dsp:cNvPr id="0" name=""/>
        <dsp:cNvSpPr/>
      </dsp:nvSpPr>
      <dsp:spPr>
        <a:xfrm>
          <a:off x="5812681" y="2826074"/>
          <a:ext cx="774830" cy="7748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56F662-E52F-48A5-A623-4EF065943A6D}">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nl-NL" sz="1700" kern="1200" dirty="0">
              <a:latin typeface="Calibri" panose="020F0502020204030204" pitchFamily="34" charset="0"/>
              <a:ea typeface="Calibri" panose="020F0502020204030204" pitchFamily="34" charset="0"/>
              <a:cs typeface="Calibri" panose="020F0502020204030204" pitchFamily="34" charset="0"/>
            </a:rPr>
            <a:t>Oor jou eie gereedheid vir die toekomstige werkswêreld te reflekteer.</a:t>
          </a:r>
          <a:endParaRPr lang="en-US" sz="1700" kern="1200" dirty="0">
            <a:latin typeface="Calibri" panose="020F0502020204030204" pitchFamily="34" charset="0"/>
            <a:ea typeface="Calibri" panose="020F0502020204030204" pitchFamily="34" charset="0"/>
            <a:cs typeface="Calibri" panose="020F0502020204030204" pitchFamily="34" charset="0"/>
          </a:endParaRPr>
        </a:p>
      </dsp:txBody>
      <dsp:txXfrm>
        <a:off x="7154322" y="2545532"/>
        <a:ext cx="3148942" cy="1335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0F073-B8C9-4C9A-BC89-AEA8BB1DC2DF}">
      <dsp:nvSpPr>
        <dsp:cNvPr id="0" name=""/>
        <dsp:cNvSpPr/>
      </dsp:nvSpPr>
      <dsp:spPr>
        <a:xfrm>
          <a:off x="0" y="364188"/>
          <a:ext cx="7369791" cy="87412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978" tIns="312420" rIns="571978" bIns="106680" numCol="1" spcCol="1270" anchor="t" anchorCtr="0">
          <a:noAutofit/>
        </a:bodyPr>
        <a:lstStyle/>
        <a:p>
          <a:pPr marL="114300" lvl="1" indent="-114300" algn="l" defTabSz="666750">
            <a:lnSpc>
              <a:spcPct val="90000"/>
            </a:lnSpc>
            <a:spcBef>
              <a:spcPct val="0"/>
            </a:spcBef>
            <a:spcAft>
              <a:spcPct val="15000"/>
            </a:spcAft>
            <a:buChar char="•"/>
          </a:pPr>
          <a:r>
            <a:rPr lang="nl-NL" sz="1500" kern="1200" dirty="0">
              <a:latin typeface="Calibri" panose="020F0502020204030204" pitchFamily="34" charset="0"/>
              <a:ea typeface="Calibri" panose="020F0502020204030204" pitchFamily="34" charset="0"/>
              <a:cs typeface="Calibri" panose="020F0502020204030204" pitchFamily="34" charset="0"/>
            </a:rPr>
            <a:t>Gekoppel aan tegniese of gespesialiseerde loopbane 
Voorbeelde: ambagte, kantooradministrasie, kodering</a:t>
          </a:r>
          <a:endParaRPr lang="en-US" sz="1500" kern="1200" dirty="0">
            <a:latin typeface="Calibri" panose="020F0502020204030204" pitchFamily="34" charset="0"/>
            <a:ea typeface="Calibri" panose="020F0502020204030204" pitchFamily="34" charset="0"/>
            <a:cs typeface="Calibri" panose="020F0502020204030204" pitchFamily="34" charset="0"/>
          </a:endParaRPr>
        </a:p>
      </dsp:txBody>
      <dsp:txXfrm>
        <a:off x="0" y="364188"/>
        <a:ext cx="7369791" cy="874125"/>
      </dsp:txXfrm>
    </dsp:sp>
    <dsp:sp modelId="{F78C6D65-623B-4B2F-800F-2EBA716BEC8B}">
      <dsp:nvSpPr>
        <dsp:cNvPr id="0" name=""/>
        <dsp:cNvSpPr/>
      </dsp:nvSpPr>
      <dsp:spPr>
        <a:xfrm>
          <a:off x="368489" y="142788"/>
          <a:ext cx="5158853" cy="442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92" tIns="0" rIns="194992" bIns="0" numCol="1" spcCol="1270" anchor="ctr" anchorCtr="0">
          <a:noAutofit/>
        </a:bodyPr>
        <a:lstStyle/>
        <a:p>
          <a:pPr marL="0" lvl="0" indent="0" algn="l" defTabSz="800100">
            <a:lnSpc>
              <a:spcPct val="90000"/>
            </a:lnSpc>
            <a:spcBef>
              <a:spcPct val="0"/>
            </a:spcBef>
            <a:spcAft>
              <a:spcPct val="35000"/>
            </a:spcAft>
            <a:buNone/>
          </a:pPr>
          <a:r>
            <a:rPr lang="en-GB" sz="1800" b="1" kern="1200" dirty="0" err="1">
              <a:latin typeface="Calibri" panose="020F0502020204030204" pitchFamily="34" charset="0"/>
              <a:ea typeface="Calibri" panose="020F0502020204030204" pitchFamily="34" charset="0"/>
              <a:cs typeface="Calibri" panose="020F0502020204030204" pitchFamily="34" charset="0"/>
            </a:rPr>
            <a:t>Sertifikate</a:t>
          </a:r>
          <a:r>
            <a:rPr lang="en-GB" sz="1800" b="1" kern="1200" dirty="0">
              <a:latin typeface="Calibri" panose="020F0502020204030204" pitchFamily="34" charset="0"/>
              <a:ea typeface="Calibri" panose="020F0502020204030204" pitchFamily="34" charset="0"/>
              <a:cs typeface="Calibri" panose="020F0502020204030204" pitchFamily="34" charset="0"/>
            </a:rPr>
            <a:t> &amp; Diplomas</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390105" y="164404"/>
        <a:ext cx="5115621" cy="399568"/>
      </dsp:txXfrm>
    </dsp:sp>
    <dsp:sp modelId="{86CBD931-6675-43A4-AFCB-BBE378036440}">
      <dsp:nvSpPr>
        <dsp:cNvPr id="0" name=""/>
        <dsp:cNvSpPr/>
      </dsp:nvSpPr>
      <dsp:spPr>
        <a:xfrm>
          <a:off x="0" y="1540713"/>
          <a:ext cx="7369791" cy="87412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978" tIns="312420" rIns="571978" bIns="106680" numCol="1" spcCol="1270" anchor="t" anchorCtr="0">
          <a:noAutofit/>
        </a:bodyPr>
        <a:lstStyle/>
        <a:p>
          <a:pPr marL="114300" lvl="1" indent="-114300" algn="l" defTabSz="666750">
            <a:lnSpc>
              <a:spcPct val="90000"/>
            </a:lnSpc>
            <a:spcBef>
              <a:spcPct val="0"/>
            </a:spcBef>
            <a:spcAft>
              <a:spcPct val="15000"/>
            </a:spcAft>
            <a:buChar char="•"/>
          </a:pPr>
          <a:r>
            <a:rPr lang="nl-NL" sz="1500" kern="1200" dirty="0">
              <a:latin typeface="Calibri" panose="020F0502020204030204" pitchFamily="34" charset="0"/>
              <a:ea typeface="Calibri" panose="020F0502020204030204" pitchFamily="34" charset="0"/>
              <a:cs typeface="Calibri" panose="020F0502020204030204" pitchFamily="34" charset="0"/>
            </a:rPr>
            <a:t>Beginpunt vir baie professionele loopbane 
Voorbeelde: onderrig, regte, ingenieurswese, besigheid</a:t>
          </a:r>
          <a:endParaRPr lang="en-US" sz="1500" kern="1200" dirty="0">
            <a:latin typeface="Calibri" panose="020F0502020204030204" pitchFamily="34" charset="0"/>
            <a:ea typeface="Calibri" panose="020F0502020204030204" pitchFamily="34" charset="0"/>
            <a:cs typeface="Calibri" panose="020F0502020204030204" pitchFamily="34" charset="0"/>
          </a:endParaRPr>
        </a:p>
      </dsp:txBody>
      <dsp:txXfrm>
        <a:off x="0" y="1540713"/>
        <a:ext cx="7369791" cy="874125"/>
      </dsp:txXfrm>
    </dsp:sp>
    <dsp:sp modelId="{41B489BD-ADA7-4CF6-9092-D2020F0309DC}">
      <dsp:nvSpPr>
        <dsp:cNvPr id="0" name=""/>
        <dsp:cNvSpPr/>
      </dsp:nvSpPr>
      <dsp:spPr>
        <a:xfrm>
          <a:off x="368489" y="1319313"/>
          <a:ext cx="5158853" cy="442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92" tIns="0" rIns="194992" bIns="0" numCol="1" spcCol="1270" anchor="ctr" anchorCtr="0">
          <a:noAutofit/>
        </a:bodyPr>
        <a:lstStyle/>
        <a:p>
          <a:pPr marL="0" lvl="0" indent="0" algn="l" defTabSz="800100">
            <a:lnSpc>
              <a:spcPct val="90000"/>
            </a:lnSpc>
            <a:spcBef>
              <a:spcPct val="0"/>
            </a:spcBef>
            <a:spcAft>
              <a:spcPct val="35000"/>
            </a:spcAft>
            <a:buNone/>
          </a:pPr>
          <a:r>
            <a:rPr lang="en-GB" sz="1800" b="1" kern="1200" dirty="0" err="1">
              <a:latin typeface="Calibri" panose="020F0502020204030204" pitchFamily="34" charset="0"/>
              <a:ea typeface="Calibri" panose="020F0502020204030204" pitchFamily="34" charset="0"/>
              <a:cs typeface="Calibri" panose="020F0502020204030204" pitchFamily="34" charset="0"/>
            </a:rPr>
            <a:t>Baccalaureusgraad</a:t>
          </a:r>
          <a:endParaRPr lang="en-US" sz="1600" kern="1200" dirty="0">
            <a:latin typeface="Calibri" panose="020F0502020204030204" pitchFamily="34" charset="0"/>
            <a:ea typeface="Calibri" panose="020F0502020204030204" pitchFamily="34" charset="0"/>
            <a:cs typeface="Calibri" panose="020F0502020204030204" pitchFamily="34" charset="0"/>
          </a:endParaRPr>
        </a:p>
      </dsp:txBody>
      <dsp:txXfrm>
        <a:off x="390105" y="1340929"/>
        <a:ext cx="5115621" cy="399568"/>
      </dsp:txXfrm>
    </dsp:sp>
    <dsp:sp modelId="{70C50C72-6276-47CE-B29C-306F67475D01}">
      <dsp:nvSpPr>
        <dsp:cNvPr id="0" name=""/>
        <dsp:cNvSpPr/>
      </dsp:nvSpPr>
      <dsp:spPr>
        <a:xfrm>
          <a:off x="0" y="2717238"/>
          <a:ext cx="7369791" cy="637875"/>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978" tIns="312420" rIns="571978"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err="1">
              <a:latin typeface="Calibri" panose="020F0502020204030204" pitchFamily="34" charset="0"/>
              <a:ea typeface="Calibri" panose="020F0502020204030204" pitchFamily="34" charset="0"/>
              <a:cs typeface="Calibri" panose="020F0502020204030204" pitchFamily="34" charset="0"/>
            </a:rPr>
            <a:t>Verdere</a:t>
          </a:r>
          <a:r>
            <a:rPr lang="en-GB" sz="1500" kern="1200" dirty="0">
              <a:latin typeface="Calibri" panose="020F0502020204030204" pitchFamily="34" charset="0"/>
              <a:ea typeface="Calibri" panose="020F0502020204030204" pitchFamily="34" charset="0"/>
              <a:cs typeface="Calibri" panose="020F0502020204030204" pitchFamily="34" charset="0"/>
            </a:rPr>
            <a:t> </a:t>
          </a:r>
          <a:r>
            <a:rPr lang="en-GB" sz="1500" kern="1200" dirty="0" err="1">
              <a:latin typeface="Calibri" panose="020F0502020204030204" pitchFamily="34" charset="0"/>
              <a:ea typeface="Calibri" panose="020F0502020204030204" pitchFamily="34" charset="0"/>
              <a:cs typeface="Calibri" panose="020F0502020204030204" pitchFamily="34" charset="0"/>
            </a:rPr>
            <a:t>spesialisasie</a:t>
          </a:r>
          <a:r>
            <a:rPr lang="en-GB" sz="1500" kern="1200" dirty="0">
              <a:latin typeface="Calibri" panose="020F0502020204030204" pitchFamily="34" charset="0"/>
              <a:ea typeface="Calibri" panose="020F0502020204030204" pitchFamily="34" charset="0"/>
              <a:cs typeface="Calibri" panose="020F0502020204030204" pitchFamily="34" charset="0"/>
            </a:rPr>
            <a:t> </a:t>
          </a:r>
          <a:r>
            <a:rPr lang="en-GB" sz="1500" kern="1200" dirty="0" err="1">
              <a:latin typeface="Calibri" panose="020F0502020204030204" pitchFamily="34" charset="0"/>
              <a:ea typeface="Calibri" panose="020F0502020204030204" pitchFamily="34" charset="0"/>
              <a:cs typeface="Calibri" panose="020F0502020204030204" pitchFamily="34" charset="0"/>
            </a:rPr>
            <a:t>ná</a:t>
          </a:r>
          <a:r>
            <a:rPr lang="en-GB" sz="1500" kern="1200" dirty="0">
              <a:latin typeface="Calibri" panose="020F0502020204030204" pitchFamily="34" charset="0"/>
              <a:ea typeface="Calibri" panose="020F0502020204030204" pitchFamily="34" charset="0"/>
              <a:cs typeface="Calibri" panose="020F0502020204030204" pitchFamily="34" charset="0"/>
            </a:rPr>
            <a:t> 'n </a:t>
          </a:r>
          <a:r>
            <a:rPr lang="en-GB" sz="1500" kern="1200" dirty="0" err="1">
              <a:latin typeface="Calibri" panose="020F0502020204030204" pitchFamily="34" charset="0"/>
              <a:ea typeface="Calibri" panose="020F0502020204030204" pitchFamily="34" charset="0"/>
              <a:cs typeface="Calibri" panose="020F0502020204030204" pitchFamily="34" charset="0"/>
            </a:rPr>
            <a:t>graad</a:t>
          </a:r>
          <a:endParaRPr lang="en-US" sz="1500" kern="1200" dirty="0">
            <a:latin typeface="Calibri" panose="020F0502020204030204" pitchFamily="34" charset="0"/>
            <a:ea typeface="Calibri" panose="020F0502020204030204" pitchFamily="34" charset="0"/>
            <a:cs typeface="Calibri" panose="020F0502020204030204" pitchFamily="34" charset="0"/>
          </a:endParaRPr>
        </a:p>
      </dsp:txBody>
      <dsp:txXfrm>
        <a:off x="0" y="2717238"/>
        <a:ext cx="7369791" cy="637875"/>
      </dsp:txXfrm>
    </dsp:sp>
    <dsp:sp modelId="{37E2B637-39C5-4F0A-82A8-B6E45A9C51CE}">
      <dsp:nvSpPr>
        <dsp:cNvPr id="0" name=""/>
        <dsp:cNvSpPr/>
      </dsp:nvSpPr>
      <dsp:spPr>
        <a:xfrm>
          <a:off x="368489" y="2495838"/>
          <a:ext cx="5158853" cy="4428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92" tIns="0" rIns="194992" bIns="0" numCol="1" spcCol="1270" anchor="ctr" anchorCtr="0">
          <a:noAutofit/>
        </a:bodyPr>
        <a:lstStyle/>
        <a:p>
          <a:pPr marL="0" lvl="0" indent="0" algn="l" defTabSz="800100">
            <a:lnSpc>
              <a:spcPct val="90000"/>
            </a:lnSpc>
            <a:spcBef>
              <a:spcPct val="0"/>
            </a:spcBef>
            <a:spcAft>
              <a:spcPct val="35000"/>
            </a:spcAft>
            <a:buNone/>
          </a:pPr>
          <a:r>
            <a:rPr lang="en-GB" sz="1800" b="1" kern="1200" dirty="0" err="1">
              <a:latin typeface="Calibri" panose="020F0502020204030204" pitchFamily="34" charset="0"/>
              <a:ea typeface="Calibri" panose="020F0502020204030204" pitchFamily="34" charset="0"/>
              <a:cs typeface="Calibri" panose="020F0502020204030204" pitchFamily="34" charset="0"/>
            </a:rPr>
            <a:t>Honneursgraad</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390105" y="2517454"/>
        <a:ext cx="5115621" cy="399568"/>
      </dsp:txXfrm>
    </dsp:sp>
    <dsp:sp modelId="{43D9737F-A18D-4B09-AFFF-DD9658533C70}">
      <dsp:nvSpPr>
        <dsp:cNvPr id="0" name=""/>
        <dsp:cNvSpPr/>
      </dsp:nvSpPr>
      <dsp:spPr>
        <a:xfrm>
          <a:off x="0" y="3657513"/>
          <a:ext cx="7369791" cy="874125"/>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978" tIns="312420" rIns="571978"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err="1">
              <a:latin typeface="Calibri" panose="020F0502020204030204" pitchFamily="34" charset="0"/>
              <a:ea typeface="Calibri" panose="020F0502020204030204" pitchFamily="34" charset="0"/>
              <a:cs typeface="Calibri" panose="020F0502020204030204" pitchFamily="34" charset="0"/>
            </a:rPr>
            <a:t>Dieper</a:t>
          </a:r>
          <a:r>
            <a:rPr lang="en-GB" sz="1500" kern="1200" dirty="0">
              <a:latin typeface="Calibri" panose="020F0502020204030204" pitchFamily="34" charset="0"/>
              <a:ea typeface="Calibri" panose="020F0502020204030204" pitchFamily="34" charset="0"/>
              <a:cs typeface="Calibri" panose="020F0502020204030204" pitchFamily="34" charset="0"/>
            </a:rPr>
            <a:t> </a:t>
          </a:r>
          <a:r>
            <a:rPr lang="en-GB" sz="1500" kern="1200" dirty="0" err="1">
              <a:latin typeface="Calibri" panose="020F0502020204030204" pitchFamily="34" charset="0"/>
              <a:ea typeface="Calibri" panose="020F0502020204030204" pitchFamily="34" charset="0"/>
              <a:cs typeface="Calibri" panose="020F0502020204030204" pitchFamily="34" charset="0"/>
            </a:rPr>
            <a:t>spesialiskennis</a:t>
          </a:r>
          <a:r>
            <a:rPr lang="en-GB" sz="1500" kern="1200" dirty="0">
              <a:latin typeface="Calibri" panose="020F0502020204030204" pitchFamily="34" charset="0"/>
              <a:ea typeface="Calibri" panose="020F0502020204030204" pitchFamily="34" charset="0"/>
              <a:cs typeface="Calibri" panose="020F0502020204030204" pitchFamily="34" charset="0"/>
            </a:rPr>
            <a:t> 
</a:t>
          </a:r>
          <a:r>
            <a:rPr lang="en-GB" sz="1500" kern="1200" dirty="0" err="1">
              <a:latin typeface="Calibri" panose="020F0502020204030204" pitchFamily="34" charset="0"/>
              <a:ea typeface="Calibri" panose="020F0502020204030204" pitchFamily="34" charset="0"/>
              <a:cs typeface="Calibri" panose="020F0502020204030204" pitchFamily="34" charset="0"/>
            </a:rPr>
            <a:t>Leierskap</a:t>
          </a:r>
          <a:r>
            <a:rPr lang="en-GB" sz="1500" kern="1200" dirty="0">
              <a:latin typeface="Calibri" panose="020F0502020204030204" pitchFamily="34" charset="0"/>
              <a:ea typeface="Calibri" panose="020F0502020204030204" pitchFamily="34" charset="0"/>
              <a:cs typeface="Calibri" panose="020F0502020204030204" pitchFamily="34" charset="0"/>
            </a:rPr>
            <a:t>- of </a:t>
          </a:r>
          <a:r>
            <a:rPr lang="en-GB" sz="1500" kern="1200" dirty="0" err="1">
              <a:latin typeface="Calibri" panose="020F0502020204030204" pitchFamily="34" charset="0"/>
              <a:ea typeface="Calibri" panose="020F0502020204030204" pitchFamily="34" charset="0"/>
              <a:cs typeface="Calibri" panose="020F0502020204030204" pitchFamily="34" charset="0"/>
            </a:rPr>
            <a:t>navorsingsrolle</a:t>
          </a:r>
          <a:endParaRPr lang="en-US" sz="1500" kern="1200" dirty="0">
            <a:latin typeface="Calibri" panose="020F0502020204030204" pitchFamily="34" charset="0"/>
            <a:ea typeface="Calibri" panose="020F0502020204030204" pitchFamily="34" charset="0"/>
            <a:cs typeface="Calibri" panose="020F0502020204030204" pitchFamily="34" charset="0"/>
          </a:endParaRPr>
        </a:p>
      </dsp:txBody>
      <dsp:txXfrm>
        <a:off x="0" y="3657513"/>
        <a:ext cx="7369791" cy="874125"/>
      </dsp:txXfrm>
    </dsp:sp>
    <dsp:sp modelId="{2D5B1860-67F3-4C6B-AF41-9767720BEE49}">
      <dsp:nvSpPr>
        <dsp:cNvPr id="0" name=""/>
        <dsp:cNvSpPr/>
      </dsp:nvSpPr>
      <dsp:spPr>
        <a:xfrm>
          <a:off x="368489" y="3436113"/>
          <a:ext cx="5158853" cy="4428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92" tIns="0" rIns="194992" bIns="0" numCol="1" spcCol="1270" anchor="ctr" anchorCtr="0">
          <a:noAutofit/>
        </a:bodyPr>
        <a:lstStyle/>
        <a:p>
          <a:pPr marL="0" lvl="0" indent="0" algn="l" defTabSz="800100">
            <a:lnSpc>
              <a:spcPct val="90000"/>
            </a:lnSpc>
            <a:spcBef>
              <a:spcPct val="0"/>
            </a:spcBef>
            <a:spcAft>
              <a:spcPct val="35000"/>
            </a:spcAft>
            <a:buNone/>
          </a:pPr>
          <a:r>
            <a:rPr lang="en-GB" sz="1800" b="1" kern="1200" dirty="0" err="1">
              <a:latin typeface="Calibri" panose="020F0502020204030204" pitchFamily="34" charset="0"/>
              <a:ea typeface="Calibri" panose="020F0502020204030204" pitchFamily="34" charset="0"/>
              <a:cs typeface="Calibri" panose="020F0502020204030204" pitchFamily="34" charset="0"/>
            </a:rPr>
            <a:t>Meestersgraad</a:t>
          </a:r>
          <a:endParaRPr lang="en-US" sz="1600" kern="1200" dirty="0">
            <a:latin typeface="Calibri" panose="020F0502020204030204" pitchFamily="34" charset="0"/>
            <a:ea typeface="Calibri" panose="020F0502020204030204" pitchFamily="34" charset="0"/>
            <a:cs typeface="Calibri" panose="020F0502020204030204" pitchFamily="34" charset="0"/>
          </a:endParaRPr>
        </a:p>
      </dsp:txBody>
      <dsp:txXfrm>
        <a:off x="390105" y="3457729"/>
        <a:ext cx="5115621" cy="399568"/>
      </dsp:txXfrm>
    </dsp:sp>
    <dsp:sp modelId="{5CF9B6F9-9DAA-4B6F-A7D8-8A6D31FA4D38}">
      <dsp:nvSpPr>
        <dsp:cNvPr id="0" name=""/>
        <dsp:cNvSpPr/>
      </dsp:nvSpPr>
      <dsp:spPr>
        <a:xfrm>
          <a:off x="0" y="4834038"/>
          <a:ext cx="7369791" cy="921375"/>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978" tIns="312420" rIns="571978" bIns="113792" numCol="1" spcCol="1270" anchor="t" anchorCtr="0">
          <a:noAutofit/>
        </a:bodyPr>
        <a:lstStyle/>
        <a:p>
          <a:pPr marL="171450" lvl="1" indent="-171450" algn="l" defTabSz="711200">
            <a:lnSpc>
              <a:spcPct val="90000"/>
            </a:lnSpc>
            <a:spcBef>
              <a:spcPct val="0"/>
            </a:spcBef>
            <a:spcAft>
              <a:spcPct val="15000"/>
            </a:spcAft>
            <a:buChar char="•"/>
          </a:pPr>
          <a:r>
            <a:rPr lang="nl-NL" sz="1600" kern="1200" dirty="0">
              <a:latin typeface="Calibri" panose="020F0502020204030204" pitchFamily="34" charset="0"/>
              <a:ea typeface="Calibri" panose="020F0502020204030204" pitchFamily="34" charset="0"/>
              <a:cs typeface="Calibri" panose="020F0502020204030204" pitchFamily="34" charset="0"/>
            </a:rPr>
            <a:t>Hoogste akademiese kwalifikasie 
Gevorderde navorsing en spesialiskundigheid</a:t>
          </a:r>
          <a:endParaRPr lang="en-US" sz="1600" kern="1200" dirty="0">
            <a:latin typeface="Calibri" panose="020F0502020204030204" pitchFamily="34" charset="0"/>
            <a:ea typeface="Calibri" panose="020F0502020204030204" pitchFamily="34" charset="0"/>
            <a:cs typeface="Calibri" panose="020F0502020204030204" pitchFamily="34" charset="0"/>
          </a:endParaRPr>
        </a:p>
      </dsp:txBody>
      <dsp:txXfrm>
        <a:off x="0" y="4834038"/>
        <a:ext cx="7369791" cy="921375"/>
      </dsp:txXfrm>
    </dsp:sp>
    <dsp:sp modelId="{16920FA6-4306-4919-830D-DD999EA70CBF}">
      <dsp:nvSpPr>
        <dsp:cNvPr id="0" name=""/>
        <dsp:cNvSpPr/>
      </dsp:nvSpPr>
      <dsp:spPr>
        <a:xfrm>
          <a:off x="368489" y="4612637"/>
          <a:ext cx="5158853" cy="4428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92" tIns="0" rIns="194992" bIns="0" numCol="1" spcCol="1270" anchor="ctr" anchorCtr="0">
          <a:noAutofit/>
        </a:bodyPr>
        <a:lstStyle/>
        <a:p>
          <a:pPr marL="0" lvl="0" indent="0" algn="l" defTabSz="800100">
            <a:lnSpc>
              <a:spcPct val="90000"/>
            </a:lnSpc>
            <a:spcBef>
              <a:spcPct val="0"/>
            </a:spcBef>
            <a:spcAft>
              <a:spcPct val="35000"/>
            </a:spcAft>
            <a:buNone/>
          </a:pPr>
          <a:r>
            <a:rPr lang="en-GB" sz="1800" b="1" kern="1200" dirty="0" err="1">
              <a:latin typeface="Calibri" panose="020F0502020204030204" pitchFamily="34" charset="0"/>
              <a:ea typeface="Calibri" panose="020F0502020204030204" pitchFamily="34" charset="0"/>
              <a:cs typeface="Calibri" panose="020F0502020204030204" pitchFamily="34" charset="0"/>
            </a:rPr>
            <a:t>Doktorsgraad</a:t>
          </a:r>
          <a:r>
            <a:rPr lang="en-GB" sz="1800" b="1" kern="1200" dirty="0">
              <a:latin typeface="Calibri" panose="020F0502020204030204" pitchFamily="34" charset="0"/>
              <a:ea typeface="Calibri" panose="020F0502020204030204" pitchFamily="34" charset="0"/>
              <a:cs typeface="Calibri" panose="020F0502020204030204" pitchFamily="34" charset="0"/>
            </a:rPr>
            <a:t> (PhD)</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390105" y="4634253"/>
        <a:ext cx="5115621"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4DF30-C3D5-4D46-ADA2-E6C6541C53DF}">
      <dsp:nvSpPr>
        <dsp:cNvPr id="0" name=""/>
        <dsp:cNvSpPr/>
      </dsp:nvSpPr>
      <dsp:spPr>
        <a:xfrm>
          <a:off x="0" y="0"/>
          <a:ext cx="9064023" cy="119690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1" kern="1200" dirty="0" err="1"/>
            <a:t>Kursusse</a:t>
          </a:r>
          <a:r>
            <a:rPr lang="en-GB" sz="3100" b="1" kern="1200" dirty="0"/>
            <a:t> lei </a:t>
          </a:r>
          <a:r>
            <a:rPr lang="en-GB" sz="3100" b="1" kern="1200" dirty="0" err="1"/>
            <a:t>gewoonlik</a:t>
          </a:r>
          <a:r>
            <a:rPr lang="en-GB" sz="3100" b="1" kern="1200" dirty="0"/>
            <a:t> tot: </a:t>
          </a:r>
          <a:r>
            <a:rPr lang="en-GB" sz="3100" b="0" kern="1200" dirty="0" err="1"/>
            <a:t>sertifikate</a:t>
          </a:r>
          <a:r>
            <a:rPr lang="en-GB" sz="3100" b="0" kern="1200" dirty="0"/>
            <a:t>, diplomas, </a:t>
          </a:r>
          <a:r>
            <a:rPr lang="en-GB" sz="3100" b="0" kern="1200" dirty="0" err="1"/>
            <a:t>ambagskwalifikasies</a:t>
          </a:r>
          <a:endParaRPr lang="en-US" sz="3100" b="0" kern="1200" dirty="0"/>
        </a:p>
      </dsp:txBody>
      <dsp:txXfrm>
        <a:off x="58428" y="58428"/>
        <a:ext cx="8947167" cy="1080053"/>
      </dsp:txXfrm>
    </dsp:sp>
    <dsp:sp modelId="{29F96658-806E-4973-A1CF-7274F9E9BA16}">
      <dsp:nvSpPr>
        <dsp:cNvPr id="0" name=""/>
        <dsp:cNvSpPr/>
      </dsp:nvSpPr>
      <dsp:spPr>
        <a:xfrm>
          <a:off x="0" y="1291760"/>
          <a:ext cx="9064023" cy="11969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b="1" kern="1200" dirty="0"/>
            <a:t>Loopbane: </a:t>
          </a:r>
          <a:r>
            <a:rPr lang="nl-NL" sz="3100" b="0" kern="1200" dirty="0"/>
            <a:t>elektrisiën, loodgieter, haarkapper, werktuigkundige</a:t>
          </a:r>
          <a:endParaRPr lang="en-US" sz="3100" b="0" kern="1200" dirty="0"/>
        </a:p>
      </dsp:txBody>
      <dsp:txXfrm>
        <a:off x="58428" y="1350188"/>
        <a:ext cx="8947167" cy="1080053"/>
      </dsp:txXfrm>
    </dsp:sp>
    <dsp:sp modelId="{A3C139E1-4ADE-41B2-89AC-C2AB40F10F4B}">
      <dsp:nvSpPr>
        <dsp:cNvPr id="0" name=""/>
        <dsp:cNvSpPr/>
      </dsp:nvSpPr>
      <dsp:spPr>
        <a:xfrm>
          <a:off x="0" y="2583521"/>
          <a:ext cx="9064023" cy="119690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b="1" kern="1200" dirty="0"/>
            <a:t>Studietyd: </a:t>
          </a:r>
          <a:r>
            <a:rPr lang="nl-NL" sz="3100" b="0" kern="1200" dirty="0"/>
            <a:t>drie maande tot twee jaar, afhangende van kwalifikasie</a:t>
          </a:r>
          <a:endParaRPr lang="en-US" sz="3100" b="0" kern="1200" dirty="0"/>
        </a:p>
      </dsp:txBody>
      <dsp:txXfrm>
        <a:off x="58428" y="2641949"/>
        <a:ext cx="8947167" cy="108005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i="0" u="none" strike="noStrike" cap="none" dirty="0">
                <a:solidFill>
                  <a:schemeClr val="dk1"/>
                </a:solidFill>
                <a:effectLst/>
                <a:latin typeface="Calibri"/>
                <a:ea typeface="Calibri"/>
                <a:cs typeface="Calibri"/>
                <a:sym typeface="Calibri"/>
              </a:rPr>
              <a:t>Nota </a:t>
            </a:r>
            <a:r>
              <a:rPr lang="en-ZA" sz="1200" b="1" i="0" u="none" strike="noStrike" cap="none" dirty="0" err="1">
                <a:solidFill>
                  <a:schemeClr val="dk1"/>
                </a:solidFill>
                <a:effectLst/>
                <a:latin typeface="Calibri"/>
                <a:ea typeface="Calibri"/>
                <a:cs typeface="Calibri"/>
                <a:sym typeface="Calibri"/>
              </a:rPr>
              <a:t>aan</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onderwyser</a:t>
            </a:r>
            <a:r>
              <a:rPr lang="en-ZA" sz="1200" b="1"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Hierdie</a:t>
            </a:r>
            <a:r>
              <a:rPr lang="en-ZA" sz="1200" b="0" i="0" u="none" strike="noStrike" cap="none" dirty="0">
                <a:solidFill>
                  <a:schemeClr val="dk1"/>
                </a:solidFill>
                <a:effectLst/>
                <a:latin typeface="Calibri"/>
                <a:ea typeface="Calibri"/>
                <a:cs typeface="Calibri"/>
                <a:sym typeface="Calibri"/>
              </a:rPr>
              <a:t> les </a:t>
            </a:r>
            <a:r>
              <a:rPr lang="en-ZA" sz="1200" b="0" i="0" u="none" strike="noStrike" cap="none" dirty="0" err="1">
                <a:solidFill>
                  <a:schemeClr val="dk1"/>
                </a:solidFill>
                <a:effectLst/>
                <a:latin typeface="Calibri"/>
                <a:ea typeface="Calibri"/>
                <a:cs typeface="Calibri"/>
                <a:sym typeface="Calibri"/>
              </a:rPr>
              <a:t>bestaan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uit</a:t>
            </a:r>
            <a:r>
              <a:rPr lang="en-ZA" sz="1200" b="0" i="0" u="none" strike="noStrike" cap="none" dirty="0">
                <a:solidFill>
                  <a:schemeClr val="dk1"/>
                </a:solidFill>
                <a:effectLst/>
                <a:latin typeface="Calibri"/>
                <a:ea typeface="Calibri"/>
                <a:cs typeface="Calibri"/>
                <a:sym typeface="Calibri"/>
              </a:rPr>
              <a:t> twee </a:t>
            </a:r>
            <a:r>
              <a:rPr lang="en-ZA" sz="1200" b="0" i="0" u="none" strike="noStrike" cap="none" dirty="0" err="1">
                <a:solidFill>
                  <a:schemeClr val="dk1"/>
                </a:solidFill>
                <a:effectLst/>
                <a:latin typeface="Calibri"/>
                <a:ea typeface="Calibri"/>
                <a:cs typeface="Calibri"/>
                <a:sym typeface="Calibri"/>
              </a:rPr>
              <a:t>hoofafdelings</a:t>
            </a:r>
            <a:r>
              <a:rPr lang="en-ZA" sz="1200" b="0" i="0" u="none" strike="noStrike" cap="none" dirty="0">
                <a:solidFill>
                  <a:schemeClr val="dk1"/>
                </a:solidFill>
                <a:effectLst/>
                <a:latin typeface="Calibri"/>
                <a:ea typeface="Calibri"/>
                <a:cs typeface="Calibri"/>
                <a:sym typeface="Calibri"/>
              </a:rPr>
              <a:t>. In die </a:t>
            </a:r>
            <a:r>
              <a:rPr lang="en-ZA" sz="1200" b="0" i="0" u="none" strike="noStrike" cap="none" dirty="0" err="1">
                <a:solidFill>
                  <a:schemeClr val="dk1"/>
                </a:solidFill>
                <a:effectLst/>
                <a:latin typeface="Calibri"/>
                <a:ea typeface="Calibri"/>
                <a:cs typeface="Calibri"/>
                <a:sym typeface="Calibri"/>
              </a:rPr>
              <a:t>eerste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afdeling</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kry</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leerders</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geleentheid</a:t>
            </a:r>
            <a:r>
              <a:rPr lang="en-ZA" sz="1200" b="0" i="0" u="none" strike="noStrike" cap="none" dirty="0">
                <a:solidFill>
                  <a:schemeClr val="dk1"/>
                </a:solidFill>
                <a:effectLst/>
                <a:latin typeface="Calibri"/>
                <a:ea typeface="Calibri"/>
                <a:cs typeface="Calibri"/>
                <a:sym typeface="Calibri"/>
              </a:rPr>
              <a:t> om </a:t>
            </a:r>
            <a:r>
              <a:rPr lang="en-ZA" sz="1200" b="0" i="0" u="none" strike="noStrike" cap="none" dirty="0" err="1">
                <a:solidFill>
                  <a:schemeClr val="dk1"/>
                </a:solidFill>
                <a:effectLst/>
                <a:latin typeface="Calibri"/>
                <a:ea typeface="Calibri"/>
                <a:cs typeface="Calibri"/>
                <a:sym typeface="Calibri"/>
              </a:rPr>
              <a:t>verskillende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instellings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ondersoek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waar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hulle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ná</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skool</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kan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studeer</a:t>
            </a:r>
            <a:r>
              <a:rPr lang="en-ZA" sz="1200" b="0" i="0" u="none" strike="noStrike" cap="none" dirty="0">
                <a:solidFill>
                  <a:schemeClr val="dk1"/>
                </a:solidFill>
                <a:effectLst/>
                <a:latin typeface="Calibri"/>
                <a:ea typeface="Calibri"/>
                <a:cs typeface="Calibri"/>
                <a:sym typeface="Calibri"/>
              </a:rPr>
              <a:t>. Hulle </a:t>
            </a:r>
            <a:r>
              <a:rPr lang="en-ZA" sz="1200" b="0" i="0" u="none" strike="noStrike" cap="none" dirty="0" err="1">
                <a:solidFill>
                  <a:schemeClr val="dk1"/>
                </a:solidFill>
                <a:effectLst/>
                <a:latin typeface="Calibri"/>
                <a:ea typeface="Calibri"/>
                <a:cs typeface="Calibri"/>
                <a:sym typeface="Calibri"/>
              </a:rPr>
              <a:t>sal</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saam</a:t>
            </a:r>
            <a:r>
              <a:rPr lang="en-ZA" sz="1200" b="0" i="0" u="none" strike="noStrike" cap="none" dirty="0">
                <a:solidFill>
                  <a:schemeClr val="dk1"/>
                </a:solidFill>
                <a:effectLst/>
                <a:latin typeface="Calibri"/>
                <a:ea typeface="Calibri"/>
                <a:cs typeface="Calibri"/>
                <a:sym typeface="Calibri"/>
              </a:rPr>
              <a:t> met ’n </a:t>
            </a:r>
            <a:r>
              <a:rPr lang="en-ZA" sz="1200" b="0" i="0" u="none" strike="noStrike" cap="none" dirty="0" err="1">
                <a:solidFill>
                  <a:schemeClr val="dk1"/>
                </a:solidFill>
                <a:effectLst/>
                <a:latin typeface="Calibri"/>
                <a:ea typeface="Calibri"/>
                <a:cs typeface="Calibri"/>
                <a:sym typeface="Calibri"/>
              </a:rPr>
              <a:t>maat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werk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toegang</a:t>
            </a:r>
            <a:r>
              <a:rPr lang="en-ZA" sz="1200" b="0" i="0" u="none" strike="noStrike" cap="none" dirty="0">
                <a:solidFill>
                  <a:schemeClr val="dk1"/>
                </a:solidFill>
                <a:effectLst/>
                <a:latin typeface="Calibri"/>
                <a:ea typeface="Calibri"/>
                <a:cs typeface="Calibri"/>
                <a:sym typeface="Calibri"/>
              </a:rPr>
              <a:t> tot ’n </a:t>
            </a:r>
            <a:r>
              <a:rPr lang="en-ZA" sz="1200" b="0" i="0" u="none" strike="noStrike" cap="none" dirty="0" err="1">
                <a:solidFill>
                  <a:schemeClr val="dk1"/>
                </a:solidFill>
                <a:effectLst/>
                <a:latin typeface="Calibri"/>
                <a:ea typeface="Calibri"/>
                <a:cs typeface="Calibri"/>
                <a:sym typeface="Calibri"/>
              </a:rPr>
              <a:t>selfoon</a:t>
            </a:r>
            <a:r>
              <a:rPr lang="en-ZA" sz="1200" b="0" i="0" u="none" strike="noStrike" cap="none" dirty="0">
                <a:solidFill>
                  <a:schemeClr val="dk1"/>
                </a:solidFill>
                <a:effectLst/>
                <a:latin typeface="Calibri"/>
                <a:ea typeface="Calibri"/>
                <a:cs typeface="Calibri"/>
                <a:sym typeface="Calibri"/>
              </a:rPr>
              <a:t> of </a:t>
            </a:r>
            <a:r>
              <a:rPr lang="en-ZA" sz="1200" b="0" i="0" u="none" strike="noStrike" cap="none" dirty="0" err="1">
                <a:solidFill>
                  <a:schemeClr val="dk1"/>
                </a:solidFill>
                <a:effectLst/>
                <a:latin typeface="Calibri"/>
                <a:ea typeface="Calibri"/>
                <a:cs typeface="Calibri"/>
                <a:sym typeface="Calibri"/>
              </a:rPr>
              <a:t>rekenaar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benodig</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Indien</a:t>
            </a:r>
            <a:r>
              <a:rPr lang="en-ZA" sz="1200" b="0" i="0" u="none" strike="noStrike" cap="none" dirty="0">
                <a:solidFill>
                  <a:schemeClr val="dk1"/>
                </a:solidFill>
                <a:effectLst/>
                <a:latin typeface="Calibri"/>
                <a:ea typeface="Calibri"/>
                <a:cs typeface="Calibri"/>
                <a:sym typeface="Calibri"/>
              </a:rPr>
              <a:t> u </a:t>
            </a:r>
            <a:r>
              <a:rPr lang="en-ZA" sz="1200" b="0" i="0" u="none" strike="noStrike" cap="none" dirty="0" err="1">
                <a:solidFill>
                  <a:schemeClr val="dk1"/>
                </a:solidFill>
                <a:effectLst/>
                <a:latin typeface="Calibri"/>
                <a:ea typeface="Calibri"/>
                <a:cs typeface="Calibri"/>
                <a:sym typeface="Calibri"/>
              </a:rPr>
              <a:t>nie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wil</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hê</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leerders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moet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hierdie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toestelle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gebruik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sal</a:t>
            </a:r>
            <a:r>
              <a:rPr lang="en-ZA" sz="1200" b="0" i="0" u="none" strike="noStrike" cap="none" dirty="0">
                <a:solidFill>
                  <a:schemeClr val="dk1"/>
                </a:solidFill>
                <a:effectLst/>
                <a:latin typeface="Calibri"/>
                <a:ea typeface="Calibri"/>
                <a:cs typeface="Calibri"/>
                <a:sym typeface="Calibri"/>
              </a:rPr>
              <a:t> u die </a:t>
            </a:r>
            <a:r>
              <a:rPr lang="en-ZA" sz="1200" b="0" i="0" u="none" strike="noStrike" cap="none" dirty="0" err="1">
                <a:solidFill>
                  <a:schemeClr val="dk1"/>
                </a:solidFill>
                <a:effectLst/>
                <a:latin typeface="Calibri"/>
                <a:ea typeface="Calibri"/>
                <a:cs typeface="Calibri"/>
                <a:sym typeface="Calibri"/>
              </a:rPr>
              <a:t>bespreking</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navorsingsproses</a:t>
            </a:r>
            <a:r>
              <a:rPr lang="en-ZA" sz="1200" b="0" i="0" u="none" strike="noStrike" cap="none" dirty="0">
                <a:solidFill>
                  <a:schemeClr val="dk1"/>
                </a:solidFill>
                <a:effectLst/>
                <a:latin typeface="Calibri"/>
                <a:ea typeface="Calibri"/>
                <a:cs typeface="Calibri"/>
                <a:sym typeface="Calibri"/>
              </a:rPr>
              <a:t> in </a:t>
            </a:r>
            <a:r>
              <a:rPr lang="en-ZA" sz="1200" b="1" i="1" u="none" strike="noStrike" cap="none" dirty="0" err="1">
                <a:solidFill>
                  <a:schemeClr val="dk1"/>
                </a:solidFill>
                <a:effectLst/>
                <a:latin typeface="Calibri"/>
                <a:ea typeface="Calibri"/>
                <a:cs typeface="Calibri"/>
                <a:sym typeface="Calibri"/>
              </a:rPr>
              <a:t>Aktiwiteit</a:t>
            </a:r>
            <a:r>
              <a:rPr lang="en-ZA" sz="1200" b="1" i="1" u="none" strike="noStrike" cap="none" dirty="0">
                <a:solidFill>
                  <a:schemeClr val="dk1"/>
                </a:solidFill>
                <a:effectLst/>
                <a:latin typeface="Calibri"/>
                <a:ea typeface="Calibri"/>
                <a:cs typeface="Calibri"/>
                <a:sym typeface="Calibri"/>
              </a:rPr>
              <a:t> 1</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moet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fasiliteer</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a:buNone/>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b="1" i="0" u="none" strike="noStrike" cap="none" dirty="0" err="1">
                <a:solidFill>
                  <a:schemeClr val="dk1"/>
                </a:solidFill>
                <a:effectLst/>
                <a:latin typeface="Calibri"/>
                <a:ea typeface="Calibri"/>
                <a:cs typeface="Calibri"/>
                <a:sym typeface="Calibri"/>
              </a:rPr>
              <a:t>Skyfie</a:t>
            </a:r>
            <a:r>
              <a:rPr lang="en-ZA" sz="1200" b="1" i="0" u="none" strike="noStrike" cap="none" dirty="0">
                <a:solidFill>
                  <a:schemeClr val="dk1"/>
                </a:solidFill>
                <a:effectLst/>
                <a:latin typeface="Calibri"/>
                <a:ea typeface="Calibri"/>
                <a:cs typeface="Calibri"/>
                <a:sym typeface="Calibri"/>
              </a:rPr>
              <a:t> 1: </a:t>
            </a:r>
            <a:r>
              <a:rPr lang="en-US" sz="1200" b="0" i="0" u="none" strike="noStrike" cap="none" dirty="0">
                <a:solidFill>
                  <a:schemeClr val="dk1"/>
                </a:solidFill>
                <a:effectLst/>
                <a:latin typeface="Calibri"/>
                <a:ea typeface="Calibri"/>
                <a:cs typeface="Calibri"/>
                <a:sym typeface="Calibri"/>
              </a:rPr>
              <a:t>Welkom by die </a:t>
            </a:r>
            <a:r>
              <a:rPr lang="en-US" sz="1200" b="0" i="0" u="none" strike="noStrike" cap="none" dirty="0" err="1">
                <a:solidFill>
                  <a:schemeClr val="dk1"/>
                </a:solidFill>
                <a:effectLst/>
                <a:latin typeface="Calibri"/>
                <a:ea typeface="Calibri"/>
                <a:cs typeface="Calibri"/>
                <a:sym typeface="Calibri"/>
              </a:rPr>
              <a:t>laaste</a:t>
            </a:r>
            <a:r>
              <a:rPr lang="en-US" sz="1200" b="0" i="0" u="none" strike="noStrike" cap="none" dirty="0">
                <a:solidFill>
                  <a:schemeClr val="dk1"/>
                </a:solidFill>
                <a:effectLst/>
                <a:latin typeface="Calibri"/>
                <a:ea typeface="Calibri"/>
                <a:cs typeface="Calibri"/>
                <a:sym typeface="Calibri"/>
              </a:rPr>
              <a:t> les in </a:t>
            </a:r>
            <a:r>
              <a:rPr lang="en-US" sz="1200" b="0" i="0" u="none" strike="noStrike" cap="none" dirty="0" err="1">
                <a:solidFill>
                  <a:schemeClr val="dk1"/>
                </a:solidFill>
                <a:effectLst/>
                <a:latin typeface="Calibri"/>
                <a:ea typeface="Calibri"/>
                <a:cs typeface="Calibri"/>
                <a:sym typeface="Calibri"/>
              </a:rPr>
              <a:t>hierdie</a:t>
            </a:r>
            <a:r>
              <a:rPr lang="en-US" sz="1200" b="0" i="0" u="none" strike="noStrike" cap="none" dirty="0">
                <a:solidFill>
                  <a:schemeClr val="dk1"/>
                </a:solidFill>
                <a:effectLst/>
                <a:latin typeface="Calibri"/>
                <a:ea typeface="Calibri"/>
                <a:cs typeface="Calibri"/>
                <a:sym typeface="Calibri"/>
              </a:rPr>
              <a:t> reeks vir die </a:t>
            </a:r>
            <a:r>
              <a:rPr lang="en-US" sz="1200" b="0" i="0" u="none" strike="noStrike" cap="none" dirty="0" err="1">
                <a:solidFill>
                  <a:schemeClr val="dk1"/>
                </a:solidFill>
                <a:effectLst/>
                <a:latin typeface="Calibri"/>
                <a:ea typeface="Calibri"/>
                <a:cs typeface="Calibri"/>
                <a:sym typeface="Calibri"/>
              </a:rPr>
              <a:t>kwartaal</a:t>
            </a:r>
            <a:r>
              <a:rPr lang="en-US" sz="1200" b="0" i="0" u="none" strike="noStrike" cap="none" dirty="0">
                <a:solidFill>
                  <a:schemeClr val="dk1"/>
                </a:solidFill>
                <a:effectLst/>
                <a:latin typeface="Calibri"/>
                <a:ea typeface="Calibri"/>
                <a:cs typeface="Calibri"/>
                <a:sym typeface="Calibri"/>
              </a:rPr>
              <a:t>. Ons het ’n lang pad </a:t>
            </a:r>
            <a:r>
              <a:rPr lang="en-US" sz="1200" b="0" i="0" u="none" strike="noStrike" cap="none" dirty="0" err="1">
                <a:solidFill>
                  <a:schemeClr val="dk1"/>
                </a:solidFill>
                <a:effectLst/>
                <a:latin typeface="Calibri"/>
                <a:ea typeface="Calibri"/>
                <a:cs typeface="Calibri"/>
                <a:sym typeface="Calibri"/>
              </a:rPr>
              <a:t>gekom</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sedert</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eerste</a:t>
            </a:r>
            <a:r>
              <a:rPr lang="en-US" sz="1200" b="0" i="0" u="none" strike="noStrike" cap="none" dirty="0">
                <a:solidFill>
                  <a:schemeClr val="dk1"/>
                </a:solidFill>
                <a:effectLst/>
                <a:latin typeface="Calibri"/>
                <a:ea typeface="Calibri"/>
                <a:cs typeface="Calibri"/>
                <a:sym typeface="Calibri"/>
              </a:rPr>
              <a:t> les, </a:t>
            </a:r>
            <a:r>
              <a:rPr lang="en-US" sz="1200" b="0" i="0" u="none" strike="noStrike" cap="none" dirty="0" err="1">
                <a:solidFill>
                  <a:schemeClr val="dk1"/>
                </a:solidFill>
                <a:effectLst/>
                <a:latin typeface="Calibri"/>
                <a:ea typeface="Calibri"/>
                <a:cs typeface="Calibri"/>
                <a:sym typeface="Calibri"/>
              </a:rPr>
              <a:t>waar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ons</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wêreld</a:t>
            </a:r>
            <a:r>
              <a:rPr lang="en-US" sz="1200" b="0" i="0" u="none" strike="noStrike" cap="none" dirty="0">
                <a:solidFill>
                  <a:schemeClr val="dk1"/>
                </a:solidFill>
                <a:effectLst/>
                <a:latin typeface="Calibri"/>
                <a:ea typeface="Calibri"/>
                <a:cs typeface="Calibri"/>
                <a:sym typeface="Calibri"/>
              </a:rPr>
              <a:t> van </a:t>
            </a:r>
            <a:r>
              <a:rPr lang="en-US" sz="1200" b="0" i="0" u="none" strike="noStrike" cap="none" dirty="0" err="1">
                <a:solidFill>
                  <a:schemeClr val="dk1"/>
                </a:solidFill>
                <a:effectLst/>
                <a:latin typeface="Calibri"/>
                <a:ea typeface="Calibri"/>
                <a:cs typeface="Calibri"/>
                <a:sym typeface="Calibri"/>
              </a:rPr>
              <a:t>werk</a:t>
            </a:r>
            <a:r>
              <a:rPr lang="en-US" sz="1200" b="0" i="0" u="none" strike="noStrike" cap="none" dirty="0">
                <a:solidFill>
                  <a:schemeClr val="dk1"/>
                </a:solidFill>
                <a:effectLst/>
                <a:latin typeface="Calibri"/>
                <a:ea typeface="Calibri"/>
                <a:cs typeface="Calibri"/>
                <a:sym typeface="Calibri"/>
              </a:rPr>
              <a:t> begin </a:t>
            </a:r>
            <a:r>
              <a:rPr lang="en-US" sz="1200" b="0" i="0" u="none" strike="noStrike" cap="none" dirty="0" err="1">
                <a:solidFill>
                  <a:schemeClr val="dk1"/>
                </a:solidFill>
                <a:effectLst/>
                <a:latin typeface="Calibri"/>
                <a:ea typeface="Calibri"/>
                <a:cs typeface="Calibri"/>
                <a:sym typeface="Calibri"/>
              </a:rPr>
              <a:t>verken</a:t>
            </a:r>
            <a:r>
              <a:rPr lang="en-US" sz="1200" b="0" i="0" u="none" strike="noStrike" cap="none" dirty="0">
                <a:solidFill>
                  <a:schemeClr val="dk1"/>
                </a:solidFill>
                <a:effectLst/>
                <a:latin typeface="Calibri"/>
                <a:ea typeface="Calibri"/>
                <a:cs typeface="Calibri"/>
                <a:sym typeface="Calibri"/>
              </a:rPr>
              <a:t> het, </a:t>
            </a:r>
            <a:r>
              <a:rPr lang="en-US" sz="1200" b="0" i="0" u="none" strike="noStrike" cap="none" dirty="0" err="1">
                <a:solidFill>
                  <a:schemeClr val="dk1"/>
                </a:solidFill>
                <a:effectLst/>
                <a:latin typeface="Calibri"/>
                <a:ea typeface="Calibri"/>
                <a:cs typeface="Calibri"/>
                <a:sym typeface="Calibri"/>
              </a:rPr>
              <a:t>asook</a:t>
            </a:r>
            <a:r>
              <a:rPr lang="en-US" sz="1200" b="0" i="0" u="none" strike="noStrike" cap="none" dirty="0">
                <a:solidFill>
                  <a:schemeClr val="dk1"/>
                </a:solidFill>
                <a:effectLst/>
                <a:latin typeface="Calibri"/>
                <a:ea typeface="Calibri"/>
                <a:cs typeface="Calibri"/>
                <a:sym typeface="Calibri"/>
              </a:rPr>
              <a:t> hoe om vir ’n </a:t>
            </a:r>
            <a:r>
              <a:rPr lang="en-US" sz="1200" b="0" i="0" u="none" strike="noStrike" cap="none" dirty="0" err="1">
                <a:solidFill>
                  <a:schemeClr val="dk1"/>
                </a:solidFill>
                <a:effectLst/>
                <a:latin typeface="Calibri"/>
                <a:ea typeface="Calibri"/>
                <a:cs typeface="Calibri"/>
                <a:sym typeface="Calibri"/>
              </a:rPr>
              <a:t>werk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aansoek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doen</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US" sz="1200" b="0" i="0" u="none" strike="noStrike" cap="none" dirty="0">
                <a:solidFill>
                  <a:schemeClr val="dk1"/>
                </a:solidFill>
                <a:effectLst/>
                <a:latin typeface="Calibri"/>
                <a:ea typeface="Calibri"/>
                <a:cs typeface="Calibri"/>
                <a:sym typeface="Calibri"/>
              </a:rPr>
              <a:t>In </a:t>
            </a:r>
            <a:r>
              <a:rPr lang="en-US" sz="1200" b="0" i="0" u="none" strike="noStrike" cap="none" dirty="0" err="1">
                <a:solidFill>
                  <a:schemeClr val="dk1"/>
                </a:solidFill>
                <a:effectLst/>
                <a:latin typeface="Calibri"/>
                <a:ea typeface="Calibri"/>
                <a:cs typeface="Calibri"/>
                <a:sym typeface="Calibri"/>
              </a:rPr>
              <a:t>hierdie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lesse</a:t>
            </a:r>
            <a:r>
              <a:rPr lang="en-US" sz="1200" b="0" i="0" u="none" strike="noStrike" cap="none" dirty="0">
                <a:solidFill>
                  <a:schemeClr val="dk1"/>
                </a:solidFill>
                <a:effectLst/>
                <a:latin typeface="Calibri"/>
                <a:ea typeface="Calibri"/>
                <a:cs typeface="Calibri"/>
                <a:sym typeface="Calibri"/>
              </a:rPr>
              <a:t> het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geleer</a:t>
            </a:r>
            <a:r>
              <a:rPr lang="en-US" sz="1200" b="0" i="0" u="none" strike="noStrike" cap="none" dirty="0">
                <a:solidFill>
                  <a:schemeClr val="dk1"/>
                </a:solidFill>
                <a:effectLst/>
                <a:latin typeface="Calibri"/>
                <a:ea typeface="Calibri"/>
                <a:cs typeface="Calibri"/>
                <a:sym typeface="Calibri"/>
              </a:rPr>
              <a:t> hoe om ’n </a:t>
            </a:r>
            <a:r>
              <a:rPr lang="en-US" sz="1200" b="0" i="0" u="none" strike="noStrike" cap="none" dirty="0" err="1">
                <a:solidFill>
                  <a:schemeClr val="dk1"/>
                </a:solidFill>
                <a:effectLst/>
                <a:latin typeface="Calibri"/>
                <a:ea typeface="Calibri"/>
                <a:cs typeface="Calibri"/>
                <a:sym typeface="Calibri"/>
              </a:rPr>
              <a:t>aansoekbrief</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skryf</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jou</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eie</a:t>
            </a:r>
            <a:r>
              <a:rPr lang="en-US" sz="1200" b="0" i="0" u="none" strike="noStrike" cap="none" dirty="0">
                <a:solidFill>
                  <a:schemeClr val="dk1"/>
                </a:solidFill>
                <a:effectLst/>
                <a:latin typeface="Calibri"/>
                <a:ea typeface="Calibri"/>
                <a:cs typeface="Calibri"/>
                <a:sym typeface="Calibri"/>
              </a:rPr>
              <a:t> CV </a:t>
            </a:r>
            <a:r>
              <a:rPr lang="en-US" sz="1200" b="0" i="0" u="none" strike="noStrike" cap="none" dirty="0" err="1">
                <a:solidFill>
                  <a:schemeClr val="dk1"/>
                </a:solidFill>
                <a:effectLst/>
                <a:latin typeface="Calibri"/>
                <a:ea typeface="Calibri"/>
                <a:cs typeface="Calibri"/>
                <a:sym typeface="Calibri"/>
              </a:rPr>
              <a:t>saam</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stel</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ervaring</a:t>
            </a:r>
            <a:r>
              <a:rPr lang="en-US" sz="1200" b="0" i="0" u="none" strike="noStrike" cap="none" dirty="0">
                <a:solidFill>
                  <a:schemeClr val="dk1"/>
                </a:solidFill>
                <a:effectLst/>
                <a:latin typeface="Calibri"/>
                <a:ea typeface="Calibri"/>
                <a:cs typeface="Calibri"/>
                <a:sym typeface="Calibri"/>
              </a:rPr>
              <a:t> op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doen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deur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aktiwiteite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soos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werkskadu</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deeltydse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werk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informele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werk</a:t>
            </a:r>
            <a:r>
              <a:rPr lang="en-US" sz="1200" b="0" i="0" u="none" strike="noStrike" cap="none" dirty="0">
                <a:solidFill>
                  <a:schemeClr val="dk1"/>
                </a:solidFill>
                <a:effectLst/>
                <a:latin typeface="Calibri"/>
                <a:ea typeface="Calibri"/>
                <a:cs typeface="Calibri"/>
                <a:sym typeface="Calibri"/>
              </a:rPr>
              <a:t>. In die </a:t>
            </a:r>
            <a:r>
              <a:rPr lang="en-US" sz="1200" b="0" i="0" u="none" strike="noStrike" cap="none" dirty="0" err="1">
                <a:solidFill>
                  <a:schemeClr val="dk1"/>
                </a:solidFill>
                <a:effectLst/>
                <a:latin typeface="Calibri"/>
                <a:ea typeface="Calibri"/>
                <a:cs typeface="Calibri"/>
                <a:sym typeface="Calibri"/>
              </a:rPr>
              <a:t>vorige</a:t>
            </a:r>
            <a:r>
              <a:rPr lang="en-US" sz="1200" b="0" i="0" u="none" strike="noStrike" cap="none" dirty="0">
                <a:solidFill>
                  <a:schemeClr val="dk1"/>
                </a:solidFill>
                <a:effectLst/>
                <a:latin typeface="Calibri"/>
                <a:ea typeface="Calibri"/>
                <a:cs typeface="Calibri"/>
                <a:sym typeface="Calibri"/>
              </a:rPr>
              <a:t> les het </a:t>
            </a:r>
            <a:r>
              <a:rPr lang="en-US" sz="1200" b="0" i="0" u="none" strike="noStrike" cap="none" dirty="0" err="1">
                <a:solidFill>
                  <a:schemeClr val="dk1"/>
                </a:solidFill>
                <a:effectLst/>
                <a:latin typeface="Calibri"/>
                <a:ea typeface="Calibri"/>
                <a:cs typeface="Calibri"/>
                <a:sym typeface="Calibri"/>
              </a:rPr>
              <a:t>ons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ook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na</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verskillende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soorte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loopbane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werksgeleenthede</a:t>
            </a:r>
            <a:r>
              <a:rPr lang="en-US" sz="1200" b="0" i="0" u="none" strike="noStrike" cap="none" dirty="0">
                <a:solidFill>
                  <a:schemeClr val="dk1"/>
                </a:solidFill>
                <a:effectLst/>
                <a:latin typeface="Calibri"/>
                <a:ea typeface="Calibri"/>
                <a:cs typeface="Calibri"/>
                <a:sym typeface="Calibri"/>
              </a:rPr>
              <a:t> in </a:t>
            </a:r>
            <a:r>
              <a:rPr lang="en-US" sz="1200" b="0" i="0" u="none" strike="noStrike" cap="none" dirty="0" err="1">
                <a:solidFill>
                  <a:schemeClr val="dk1"/>
                </a:solidFill>
                <a:effectLst/>
                <a:latin typeface="Calibri"/>
                <a:ea typeface="Calibri"/>
                <a:cs typeface="Calibri"/>
                <a:sym typeface="Calibri"/>
              </a:rPr>
              <a:t>Suid</a:t>
            </a:r>
            <a:r>
              <a:rPr lang="en-US" sz="1200" b="0" i="0" u="none" strike="noStrike" cap="none" dirty="0">
                <a:solidFill>
                  <a:schemeClr val="dk1"/>
                </a:solidFill>
                <a:effectLst/>
                <a:latin typeface="Calibri"/>
                <a:ea typeface="Calibri"/>
                <a:cs typeface="Calibri"/>
                <a:sym typeface="Calibri"/>
              </a:rPr>
              <a:t>-Afrika </a:t>
            </a:r>
            <a:r>
              <a:rPr lang="en-US" sz="1200" b="0" i="0" u="none" strike="noStrike" cap="none" dirty="0" err="1">
                <a:solidFill>
                  <a:schemeClr val="dk1"/>
                </a:solidFill>
                <a:effectLst/>
                <a:latin typeface="Calibri"/>
                <a:ea typeface="Calibri"/>
                <a:cs typeface="Calibri"/>
                <a:sym typeface="Calibri"/>
              </a:rPr>
              <a:t>gekyk</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US" sz="1200" b="0" i="0" u="none" strike="noStrike" cap="none" dirty="0" err="1">
                <a:solidFill>
                  <a:schemeClr val="dk1"/>
                </a:solidFill>
                <a:effectLst/>
                <a:latin typeface="Calibri"/>
                <a:ea typeface="Calibri"/>
                <a:cs typeface="Calibri"/>
                <a:sym typeface="Calibri"/>
              </a:rPr>
              <a:t>Voordat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ons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verder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gaan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kan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iemand</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verskil</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tussen</a:t>
            </a:r>
            <a:r>
              <a:rPr lang="en-US" sz="1200" b="0" i="0" u="none" strike="noStrike" cap="none" dirty="0">
                <a:solidFill>
                  <a:schemeClr val="dk1"/>
                </a:solidFill>
                <a:effectLst/>
                <a:latin typeface="Calibri"/>
                <a:ea typeface="Calibri"/>
                <a:cs typeface="Calibri"/>
                <a:sym typeface="Calibri"/>
              </a:rPr>
              <a:t> ’n </a:t>
            </a:r>
            <a:r>
              <a:rPr lang="en-US" sz="1200" b="1" i="0" u="none" strike="noStrike" cap="none" dirty="0" err="1">
                <a:solidFill>
                  <a:schemeClr val="dk1"/>
                </a:solidFill>
                <a:effectLst/>
                <a:latin typeface="Calibri"/>
                <a:ea typeface="Calibri"/>
                <a:cs typeface="Calibri"/>
                <a:sym typeface="Calibri"/>
              </a:rPr>
              <a:t>geskoolde</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en</a:t>
            </a:r>
            <a:r>
              <a:rPr lang="en-US" sz="1200" b="1" i="0" u="none" strike="noStrike" cap="none" dirty="0">
                <a:solidFill>
                  <a:schemeClr val="dk1"/>
                </a:solidFill>
                <a:effectLst/>
                <a:latin typeface="Calibri"/>
                <a:ea typeface="Calibri"/>
                <a:cs typeface="Calibri"/>
                <a:sym typeface="Calibri"/>
              </a:rPr>
              <a:t> ’n </a:t>
            </a:r>
            <a:r>
              <a:rPr lang="en-US" sz="1200" b="1" i="0" u="none" strike="noStrike" cap="none" dirty="0" err="1">
                <a:solidFill>
                  <a:schemeClr val="dk1"/>
                </a:solidFill>
                <a:effectLst/>
                <a:latin typeface="Calibri"/>
                <a:ea typeface="Calibri"/>
                <a:cs typeface="Calibri"/>
                <a:sym typeface="Calibri"/>
              </a:rPr>
              <a:t>ongeskoolde</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loopbaan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verduidelik</a:t>
            </a:r>
            <a:r>
              <a:rPr lang="en-US" sz="1200" b="0" i="0" u="none" strike="noStrike" cap="none" dirty="0">
                <a:solidFill>
                  <a:schemeClr val="dk1"/>
                </a:solidFill>
                <a:effectLst/>
                <a:latin typeface="Calibri"/>
                <a:ea typeface="Calibri"/>
                <a:cs typeface="Calibri"/>
                <a:sym typeface="Calibri"/>
              </a:rPr>
              <a:t>? </a:t>
            </a:r>
            <a:r>
              <a:rPr lang="en-US" sz="1200" b="0" i="1" u="none" strike="noStrike" cap="none" dirty="0">
                <a:solidFill>
                  <a:schemeClr val="dk1"/>
                </a:solidFill>
                <a:effectLst/>
                <a:latin typeface="Calibri"/>
                <a:ea typeface="Calibri"/>
                <a:cs typeface="Calibri"/>
                <a:sym typeface="Calibri"/>
              </a:rPr>
              <a:t>(Gee </a:t>
            </a:r>
            <a:r>
              <a:rPr lang="en-US" sz="1200" b="0" i="1" u="none" strike="noStrike" cap="none" dirty="0" err="1">
                <a:solidFill>
                  <a:schemeClr val="dk1"/>
                </a:solidFill>
                <a:effectLst/>
                <a:latin typeface="Calibri"/>
                <a:ea typeface="Calibri"/>
                <a:cs typeface="Calibri"/>
                <a:sym typeface="Calibri"/>
              </a:rPr>
              <a:t>leerders</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geleentheid</a:t>
            </a:r>
            <a:r>
              <a:rPr lang="en-US" sz="1200" b="0" i="1" u="none" strike="noStrike" cap="none" dirty="0">
                <a:solidFill>
                  <a:schemeClr val="dk1"/>
                </a:solidFill>
                <a:effectLst/>
                <a:latin typeface="Calibri"/>
                <a:ea typeface="Calibri"/>
                <a:cs typeface="Calibri"/>
                <a:sym typeface="Calibri"/>
              </a:rPr>
              <a:t> om </a:t>
            </a:r>
            <a:r>
              <a:rPr lang="en-US" sz="1200" b="0" i="1" u="none" strike="noStrike" cap="none" dirty="0" err="1">
                <a:solidFill>
                  <a:schemeClr val="dk1"/>
                </a:solidFill>
                <a:effectLst/>
                <a:latin typeface="Calibri"/>
                <a:ea typeface="Calibri"/>
                <a:cs typeface="Calibri"/>
                <a:sym typeface="Calibri"/>
              </a:rPr>
              <a:t>te</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reageer</a:t>
            </a:r>
            <a:r>
              <a:rPr lang="en-US" sz="1200" b="0" i="1"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endParaRPr lang="af-ZA"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ZA"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lang="en-ZA"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8349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Skyfie</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af-ZA" sz="1200" b="0" i="0" u="none" strike="noStrike" cap="none" dirty="0">
                <a:solidFill>
                  <a:schemeClr val="dk1"/>
                </a:solidFill>
                <a:effectLst/>
                <a:latin typeface="Calibri"/>
                <a:ea typeface="Calibri"/>
                <a:cs typeface="Calibri"/>
                <a:sym typeface="Calibri"/>
              </a:rPr>
              <a:t>Een manier om jou toekomstige loopbaangeleenthede te verbeter, is om jou vaardighede verder te ontwikkel deur verdere opleiding of ’n tersiêre kwalifikasie. Dit kan jou help om ’n bekwame loopbaan te betree. </a:t>
            </a:r>
          </a:p>
          <a:p>
            <a:pPr marL="342900" lvl="0" indent="-342900">
              <a:buFont typeface="Symbol" panose="05050102010706020507" pitchFamily="18" charset="2"/>
              <a:buChar char=""/>
            </a:pPr>
            <a:r>
              <a:rPr lang="af-ZA" sz="1200" b="0" i="0" u="none" strike="noStrike" cap="none" dirty="0">
                <a:solidFill>
                  <a:schemeClr val="dk1"/>
                </a:solidFill>
                <a:effectLst/>
                <a:latin typeface="Calibri"/>
                <a:ea typeface="Calibri"/>
                <a:cs typeface="Calibri"/>
                <a:sym typeface="Calibri"/>
              </a:rPr>
              <a:t>Dink aan elke kwalifikasie as ’n “sleutel” wat ’n spesifieke deur oopsluit. Sommige deure lei na ’n tegniese werkswinkel; ander lei na ’n bestuurskamer of ’n laboratorium.</a:t>
            </a:r>
          </a:p>
          <a:p>
            <a:pPr marL="342900" lvl="0" indent="-342900">
              <a:buFont typeface="Symbol" panose="05050102010706020507" pitchFamily="18" charset="2"/>
              <a:buChar char=""/>
            </a:pPr>
            <a:r>
              <a:rPr lang="af-ZA" sz="1200" b="0" i="0" u="none" strike="noStrike" cap="none" dirty="0">
                <a:solidFill>
                  <a:schemeClr val="dk1"/>
                </a:solidFill>
                <a:effectLst/>
                <a:latin typeface="Calibri"/>
                <a:ea typeface="Calibri"/>
                <a:cs typeface="Calibri"/>
                <a:sym typeface="Calibri"/>
              </a:rPr>
              <a:t>Verdere studies kan jou inkomstepotensiaal verhoog. Namate jou kennis toeneem, kan jou vaardigheidsvlak ook verbeter.</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af-ZA" sz="1200" b="0" i="0" u="none" strike="noStrike" cap="none" dirty="0">
                <a:solidFill>
                  <a:schemeClr val="dk1"/>
                </a:solidFill>
                <a:effectLst/>
                <a:latin typeface="Calibri"/>
                <a:ea typeface="Calibri"/>
                <a:cs typeface="Calibri"/>
                <a:sym typeface="Calibri"/>
              </a:rPr>
              <a:t>Leerders afkomstig van beperkende sosio-ekonomiese omstandighede, met ander woorde leerders wie se finansiële en sosiale agtergrond dit moeiliker maak om verder te studeer, kan moontlik aansoek doen vir finansiële ondersteuning deur die Nasionale Finansiële Hulpskema vir Studente (NSFAS) om hul studies te help finansier.</a:t>
            </a:r>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2</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318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i="0" u="none" strike="noStrike" cap="none" dirty="0" err="1">
                <a:solidFill>
                  <a:schemeClr val="dk1"/>
                </a:solidFill>
                <a:effectLst/>
                <a:latin typeface="Calibri"/>
                <a:ea typeface="Calibri"/>
                <a:cs typeface="Calibri"/>
                <a:sym typeface="Calibri"/>
              </a:rPr>
              <a:t>Skyfie</a:t>
            </a:r>
            <a:r>
              <a:rPr lang="en-ZA" sz="1200" b="1" i="0" u="none" strike="noStrike" cap="none" dirty="0">
                <a:solidFill>
                  <a:schemeClr val="dk1"/>
                </a:solidFill>
                <a:effectLst/>
                <a:latin typeface="Calibri"/>
                <a:ea typeface="Calibri"/>
                <a:cs typeface="Calibri"/>
                <a:sym typeface="Calibri"/>
              </a:rPr>
              <a:t> 3:</a:t>
            </a:r>
            <a:r>
              <a:rPr lang="en-ZA" sz="1200" b="0" i="0" u="none" strike="noStrike" cap="none" dirty="0">
                <a:solidFill>
                  <a:schemeClr val="dk1"/>
                </a:solidFill>
                <a:effectLst/>
                <a:latin typeface="Calibri"/>
                <a:ea typeface="Calibri"/>
                <a:cs typeface="Calibri"/>
                <a:sym typeface="Calibri"/>
              </a:rPr>
              <a:t> Teen die </a:t>
            </a:r>
            <a:r>
              <a:rPr lang="en-ZA" sz="1200" b="0" i="0" u="none" strike="noStrike" cap="none" dirty="0" err="1">
                <a:solidFill>
                  <a:schemeClr val="dk1"/>
                </a:solidFill>
                <a:effectLst/>
                <a:latin typeface="Calibri"/>
                <a:ea typeface="Calibri"/>
                <a:cs typeface="Calibri"/>
                <a:sym typeface="Calibri"/>
              </a:rPr>
              <a:t>einde</a:t>
            </a:r>
            <a:r>
              <a:rPr lang="en-ZA" sz="1200" b="0" i="0" u="none" strike="noStrike" cap="none" dirty="0">
                <a:solidFill>
                  <a:schemeClr val="dk1"/>
                </a:solidFill>
                <a:effectLst/>
                <a:latin typeface="Calibri"/>
                <a:ea typeface="Calibri"/>
                <a:cs typeface="Calibri"/>
                <a:sym typeface="Calibri"/>
              </a:rPr>
              <a:t> van </a:t>
            </a:r>
            <a:r>
              <a:rPr lang="en-ZA" sz="1200" b="0" i="0" u="none" strike="noStrike" cap="none" dirty="0" err="1">
                <a:solidFill>
                  <a:schemeClr val="dk1"/>
                </a:solidFill>
                <a:effectLst/>
                <a:latin typeface="Calibri"/>
                <a:ea typeface="Calibri"/>
                <a:cs typeface="Calibri"/>
                <a:sym typeface="Calibri"/>
              </a:rPr>
              <a:t>hierdie</a:t>
            </a:r>
            <a:r>
              <a:rPr lang="en-ZA" sz="1200" b="0" i="0" u="none" strike="noStrike" cap="none" dirty="0">
                <a:solidFill>
                  <a:schemeClr val="dk1"/>
                </a:solidFill>
                <a:effectLst/>
                <a:latin typeface="Calibri"/>
                <a:ea typeface="Calibri"/>
                <a:cs typeface="Calibri"/>
                <a:sym typeface="Calibri"/>
              </a:rPr>
              <a:t> les </a:t>
            </a:r>
            <a:r>
              <a:rPr lang="en-ZA" sz="1200" b="0" i="0" u="none" strike="noStrike" cap="none" dirty="0" err="1">
                <a:solidFill>
                  <a:schemeClr val="dk1"/>
                </a:solidFill>
                <a:effectLst/>
                <a:latin typeface="Calibri"/>
                <a:ea typeface="Calibri"/>
                <a:cs typeface="Calibri"/>
                <a:sym typeface="Calibri"/>
              </a:rPr>
              <a:t>behoort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leerders</a:t>
            </a:r>
            <a:r>
              <a:rPr lang="en-ZA" sz="1200" b="0" i="0" u="none" strike="noStrike" cap="none" dirty="0">
                <a:solidFill>
                  <a:schemeClr val="dk1"/>
                </a:solidFill>
                <a:effectLst/>
                <a:latin typeface="Calibri"/>
                <a:ea typeface="Calibri"/>
                <a:cs typeface="Calibri"/>
                <a:sym typeface="Calibri"/>
              </a:rPr>
              <a:t> in </a:t>
            </a:r>
            <a:r>
              <a:rPr lang="en-ZA" sz="1200" b="0" i="0" u="none" strike="noStrike" cap="none" dirty="0" err="1">
                <a:solidFill>
                  <a:schemeClr val="dk1"/>
                </a:solidFill>
                <a:effectLst/>
                <a:latin typeface="Calibri"/>
                <a:ea typeface="Calibri"/>
                <a:cs typeface="Calibri"/>
                <a:sym typeface="Calibri"/>
              </a:rPr>
              <a:t>staat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wees om die </a:t>
            </a:r>
            <a:r>
              <a:rPr lang="en-ZA" sz="1200" b="0" i="0" u="none" strike="noStrike" cap="none" dirty="0" err="1">
                <a:solidFill>
                  <a:schemeClr val="dk1"/>
                </a:solidFill>
                <a:effectLst/>
                <a:latin typeface="Calibri"/>
                <a:ea typeface="Calibri"/>
                <a:cs typeface="Calibri"/>
                <a:sym typeface="Calibri"/>
              </a:rPr>
              <a:t>volgende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kan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doen</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800100" lvl="1" indent="-342900">
              <a:buFont typeface="Courier New" panose="02070309020205020404" pitchFamily="49" charset="0"/>
              <a:buChar char="-"/>
            </a:pPr>
            <a:r>
              <a:rPr lang="en-ZA" sz="1200" b="0" i="0" u="none" strike="noStrike" cap="none" dirty="0" err="1">
                <a:solidFill>
                  <a:schemeClr val="dk1"/>
                </a:solidFill>
                <a:effectLst/>
                <a:latin typeface="Calibri"/>
                <a:ea typeface="Calibri"/>
                <a:cs typeface="Calibri"/>
                <a:sym typeface="Calibri"/>
              </a:rPr>
              <a:t>Verskillende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soorte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kwalifikasies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identifiseer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geskikte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verdere</a:t>
            </a:r>
            <a:r>
              <a:rPr lang="en-ZA" sz="1200" b="0" i="0" u="none" strike="noStrike" cap="none" dirty="0">
                <a:solidFill>
                  <a:schemeClr val="dk1"/>
                </a:solidFill>
                <a:effectLst/>
                <a:latin typeface="Calibri"/>
                <a:ea typeface="Calibri"/>
                <a:cs typeface="Calibri"/>
                <a:sym typeface="Calibri"/>
              </a:rPr>
              <a:t> of </a:t>
            </a:r>
            <a:r>
              <a:rPr lang="en-ZA" sz="1200" b="0" i="0" u="none" strike="noStrike" cap="none" dirty="0" err="1">
                <a:solidFill>
                  <a:schemeClr val="dk1"/>
                </a:solidFill>
                <a:effectLst/>
                <a:latin typeface="Calibri"/>
                <a:ea typeface="Calibri"/>
                <a:cs typeface="Calibri"/>
                <a:sym typeface="Calibri"/>
              </a:rPr>
              <a:t>hoëronderwysroetes</a:t>
            </a:r>
            <a:r>
              <a:rPr lang="en-ZA" sz="1200" b="0" i="0" u="none" strike="noStrike" cap="none" dirty="0">
                <a:solidFill>
                  <a:schemeClr val="dk1"/>
                </a:solidFill>
                <a:effectLst/>
                <a:latin typeface="Calibri"/>
                <a:ea typeface="Calibri"/>
                <a:cs typeface="Calibri"/>
                <a:sym typeface="Calibri"/>
              </a:rPr>
              <a:t> vir </a:t>
            </a:r>
            <a:r>
              <a:rPr lang="en-ZA" sz="1200" b="0" i="0" u="none" strike="noStrike" cap="none" dirty="0" err="1">
                <a:solidFill>
                  <a:schemeClr val="dk1"/>
                </a:solidFill>
                <a:effectLst/>
                <a:latin typeface="Calibri"/>
                <a:ea typeface="Calibri"/>
                <a:cs typeface="Calibri"/>
                <a:sym typeface="Calibri"/>
              </a:rPr>
              <a:t>verskillende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loopbane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ondersoek</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800100" lvl="1" indent="-342900">
              <a:buFont typeface="Courier New" panose="02070309020205020404" pitchFamily="49" charset="0"/>
              <a:buChar char="-"/>
            </a:pP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verduidelik</a:t>
            </a:r>
            <a:r>
              <a:rPr lang="en-ZA" sz="1200" b="0" i="0" u="none" strike="noStrike" cap="none" dirty="0">
                <a:solidFill>
                  <a:schemeClr val="dk1"/>
                </a:solidFill>
                <a:effectLst/>
                <a:latin typeface="Calibri"/>
                <a:ea typeface="Calibri"/>
                <a:cs typeface="Calibri"/>
                <a:sym typeface="Calibri"/>
              </a:rPr>
              <a:t> hoe </a:t>
            </a:r>
            <a:r>
              <a:rPr lang="en-ZA" sz="1200" b="0" i="0" u="none" strike="noStrike" cap="none" dirty="0" err="1">
                <a:solidFill>
                  <a:schemeClr val="dk1"/>
                </a:solidFill>
                <a:effectLst/>
                <a:latin typeface="Calibri"/>
                <a:ea typeface="Calibri"/>
                <a:cs typeface="Calibri"/>
                <a:sym typeface="Calibri"/>
              </a:rPr>
              <a:t>alternatiewe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studieroetes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leerders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kan</a:t>
            </a:r>
            <a:r>
              <a:rPr lang="en-ZA" sz="1200" b="0" i="0" u="none" strike="noStrike" cap="none" dirty="0">
                <a:solidFill>
                  <a:schemeClr val="dk1"/>
                </a:solidFill>
                <a:effectLst/>
                <a:latin typeface="Calibri"/>
                <a:ea typeface="Calibri"/>
                <a:cs typeface="Calibri"/>
                <a:sym typeface="Calibri"/>
              </a:rPr>
              <a:t> help om steeds </a:t>
            </a:r>
            <a:r>
              <a:rPr lang="en-ZA" sz="1200" b="0" i="0" u="none" strike="noStrike" cap="none" dirty="0" err="1">
                <a:solidFill>
                  <a:schemeClr val="dk1"/>
                </a:solidFill>
                <a:effectLst/>
                <a:latin typeface="Calibri"/>
                <a:ea typeface="Calibri"/>
                <a:cs typeface="Calibri"/>
                <a:sym typeface="Calibri"/>
              </a:rPr>
              <a:t>na</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hul</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loopbaandoelwitte</a:t>
            </a:r>
            <a:r>
              <a:rPr lang="en-ZA" sz="1200" b="0" i="0" u="none" strike="noStrike" cap="none" dirty="0">
                <a:solidFill>
                  <a:schemeClr val="dk1"/>
                </a:solidFill>
                <a:effectLst/>
                <a:latin typeface="Calibri"/>
                <a:ea typeface="Calibri"/>
                <a:cs typeface="Calibri"/>
                <a:sym typeface="Calibri"/>
              </a:rPr>
              <a:t> toe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werk</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800100" lvl="1" indent="-342900">
              <a:buFont typeface="Courier New" panose="02070309020205020404" pitchFamily="49" charset="0"/>
              <a:buChar char="-"/>
            </a:pPr>
            <a:r>
              <a:rPr lang="en-ZA" sz="1200" b="0" i="0" u="none" strike="noStrike" cap="none" dirty="0" err="1">
                <a:solidFill>
                  <a:schemeClr val="dk1"/>
                </a:solidFill>
                <a:effectLst/>
                <a:latin typeface="Calibri"/>
                <a:ea typeface="Calibri"/>
                <a:cs typeface="Calibri"/>
                <a:sym typeface="Calibri"/>
              </a:rPr>
              <a:t>Sleutelkonsepte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oor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loopbaanleer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konsolideer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deur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praktiese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advies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gee.</a:t>
            </a:r>
          </a:p>
          <a:p>
            <a:pPr marL="800100" lvl="1" indent="-342900">
              <a:buFont typeface="Courier New" panose="02070309020205020404" pitchFamily="49" charset="0"/>
              <a:buChar char="-"/>
            </a:pPr>
            <a:r>
              <a:rPr lang="nl-NL" dirty="0"/>
              <a:t>Oor hul eie gereedheid vir die toekomstige werkswêreld te reflekteer.</a:t>
            </a:r>
            <a:endParaRPr lang="en-US" sz="1200" b="0" i="0" u="none" strike="noStrike" cap="none" dirty="0">
              <a:solidFill>
                <a:schemeClr val="dk1"/>
              </a:solidFill>
              <a:effectLst/>
              <a:latin typeface="Calibri"/>
              <a:ea typeface="Calibri"/>
              <a:cs typeface="Calibri"/>
              <a:sym typeface="Calibri"/>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3</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3025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i="0" u="none" strike="noStrike" cap="none" dirty="0" err="1">
                <a:solidFill>
                  <a:schemeClr val="dk1"/>
                </a:solidFill>
                <a:effectLst/>
                <a:latin typeface="Calibri"/>
                <a:ea typeface="Calibri"/>
                <a:cs typeface="Calibri"/>
                <a:sym typeface="Calibri"/>
              </a:rPr>
              <a:t>Skyfie</a:t>
            </a:r>
            <a:r>
              <a:rPr lang="en-ZA" sz="1200" b="1" i="0" u="none" strike="noStrike" cap="none" dirty="0">
                <a:solidFill>
                  <a:schemeClr val="dk1"/>
                </a:solidFill>
                <a:effectLst/>
                <a:latin typeface="Calibri"/>
                <a:ea typeface="Calibri"/>
                <a:cs typeface="Calibri"/>
                <a:sym typeface="Calibri"/>
              </a:rPr>
              <a:t> 4 (</a:t>
            </a:r>
            <a:r>
              <a:rPr lang="en-ZA" sz="1200" b="1" i="0" u="none" strike="noStrike" cap="none" dirty="0" err="1">
                <a:solidFill>
                  <a:schemeClr val="dk1"/>
                </a:solidFill>
                <a:effectLst/>
                <a:latin typeface="Calibri"/>
                <a:ea typeface="Calibri"/>
                <a:cs typeface="Calibri"/>
                <a:sym typeface="Calibri"/>
              </a:rPr>
              <a:t>Verskillende</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soorte</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kwalifikasies</a:t>
            </a:r>
            <a:r>
              <a:rPr lang="en-ZA" sz="1200" b="1"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en-ZA" sz="1200" b="0" i="0" u="none" strike="noStrike" cap="none" dirty="0">
                <a:solidFill>
                  <a:schemeClr val="dk1"/>
                </a:solidFill>
                <a:effectLst/>
                <a:latin typeface="Calibri"/>
                <a:ea typeface="Calibri"/>
                <a:cs typeface="Calibri"/>
                <a:sym typeface="Calibri"/>
              </a:rPr>
              <a:t>Kom </a:t>
            </a:r>
            <a:r>
              <a:rPr lang="en-ZA" sz="1200" b="0" i="0" u="none" strike="noStrike" cap="none" dirty="0" err="1">
                <a:solidFill>
                  <a:schemeClr val="dk1"/>
                </a:solidFill>
                <a:effectLst/>
                <a:latin typeface="Calibri"/>
                <a:ea typeface="Calibri"/>
                <a:cs typeface="Calibri"/>
                <a:sym typeface="Calibri"/>
              </a:rPr>
              <a:t>ons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kyk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na</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verskillende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soorte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kwalifikasies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waarvoor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jy</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ná</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skool</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kan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studeer</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af-ZA" sz="1200" b="0" i="0" u="none" strike="noStrike" cap="none" dirty="0">
                <a:solidFill>
                  <a:schemeClr val="dk1"/>
                </a:solidFill>
                <a:effectLst/>
                <a:latin typeface="Calibri"/>
                <a:ea typeface="Calibri"/>
                <a:cs typeface="Calibri"/>
                <a:sym typeface="Calibri"/>
              </a:rPr>
              <a:t>Nie elke loopbaan vereis ’n PhD nie, maar elke loopbaan het ’n spesifieke beginpunt. Die kwalifikasie wat jy nodig het, hang af van die loopbaan wat jy wil volg. Daarom is dit belangrik om die kwalifikasievereistes vir die loopbaan waarin jy belangstel deeglik na te vors, sodat jy die studierigting verstaan voordat jy aansoek doen.</a:t>
            </a:r>
            <a:endParaRPr lang="en-US" sz="1200" b="0" i="0" u="none" strike="noStrike" cap="none" dirty="0">
              <a:solidFill>
                <a:schemeClr val="dk1"/>
              </a:solidFill>
              <a:effectLst/>
              <a:latin typeface="Calibri"/>
              <a:ea typeface="Calibri"/>
              <a:cs typeface="Calibri"/>
              <a:sym typeface="Calibri"/>
            </a:endParaRPr>
          </a:p>
          <a:p>
            <a:pPr marL="342900" lvl="0" indent="-342900">
              <a:buFont typeface="Courier New" panose="02070309020205020404" pitchFamily="49" charset="0"/>
              <a:buChar char="-"/>
            </a:pPr>
            <a:r>
              <a:rPr lang="en-ZA" sz="1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Hoër</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ZA" sz="1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Sertifikate</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&amp; Diplomas: </a:t>
            </a:r>
            <a:r>
              <a:rPr lang="af-ZA" sz="1200" b="0" i="0" u="none" strike="noStrike" cap="none" dirty="0">
                <a:solidFill>
                  <a:schemeClr val="dk1"/>
                </a:solidFill>
                <a:effectLst/>
                <a:latin typeface="Calibri"/>
                <a:ea typeface="Calibri"/>
                <a:cs typeface="Calibri"/>
                <a:sym typeface="Calibri"/>
              </a:rPr>
              <a:t>Verwys dikwels na praktiese kwalifikasies wat jou kan help om vinniger toegang tot tegniese of gespesialiseerde loopbaanvelde te kry, soos kodering, verpleegkunde-verwante ondersteuningswerk, ambagte of kantooradministrasie.</a:t>
            </a:r>
            <a:endParaRPr lang="en-US" sz="1200" b="0" i="0" u="none" strike="noStrike" cap="none" dirty="0">
              <a:solidFill>
                <a:schemeClr val="dk1"/>
              </a:solidFill>
              <a:effectLst/>
              <a:latin typeface="Calibri"/>
              <a:ea typeface="Calibri"/>
              <a:cs typeface="Calibri"/>
              <a:sym typeface="Calibri"/>
            </a:endParaRPr>
          </a:p>
          <a:p>
            <a:pPr marL="342900" lvl="0" indent="-342900">
              <a:buFont typeface="Courier New" panose="02070309020205020404" pitchFamily="49" charset="0"/>
              <a:buChar char="-"/>
            </a:pPr>
            <a:r>
              <a:rPr lang="en-ZA" sz="1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Baccaleursgraad</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af-ZA" sz="1200" b="0" i="0" u="none" strike="noStrike" cap="none" dirty="0">
                <a:solidFill>
                  <a:schemeClr val="dk1"/>
                </a:solidFill>
                <a:effectLst/>
                <a:latin typeface="Calibri"/>
                <a:ea typeface="Calibri"/>
                <a:cs typeface="Calibri"/>
                <a:sym typeface="Calibri"/>
              </a:rPr>
              <a:t>Dit is gewoonlik die beginpunt vir baie professionele loopbane. Dit bied ’n sterk grondslag vir loopbane in velde soos onderwys, besigheid, ingenieurswese, regte, gesondheidswetenskappe of die staatsdiens.</a:t>
            </a:r>
            <a:endParaRPr lang="en-US" sz="1200" b="0" i="0" u="none" strike="noStrike" cap="none" dirty="0">
              <a:solidFill>
                <a:schemeClr val="dk1"/>
              </a:solidFill>
              <a:effectLst/>
              <a:latin typeface="Calibri"/>
              <a:ea typeface="Calibri"/>
              <a:cs typeface="Calibri"/>
              <a:sym typeface="Calibri"/>
            </a:endParaRPr>
          </a:p>
          <a:p>
            <a:pPr marL="342900" lvl="0" indent="-342900">
              <a:buFont typeface="Courier New" panose="02070309020205020404" pitchFamily="49" charset="0"/>
              <a:buChar char="-"/>
            </a:pPr>
            <a:r>
              <a:rPr lang="en-ZA" sz="1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Honneursgraad</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ZA" sz="1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nagraadse</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ZA" sz="1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kwalifikasie</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af-ZA" sz="1200" b="0" i="0" u="none" strike="noStrike" cap="none" dirty="0">
                <a:solidFill>
                  <a:schemeClr val="dk1"/>
                </a:solidFill>
                <a:effectLst/>
                <a:latin typeface="Calibri"/>
                <a:ea typeface="Calibri"/>
                <a:cs typeface="Calibri"/>
                <a:sym typeface="Calibri"/>
              </a:rPr>
              <a:t>Dit is gewoonlik ’n verdere jaar van studie ná ’n baccalaureusgraad. Dit laat jou toe om in ’n vakgebied te spesialiseer en kan nodig wees vir sekere professionele roetes of bestuursgeleenthede.</a:t>
            </a:r>
            <a:endParaRPr lang="en-US" sz="1200" b="0" i="0" u="none" strike="noStrike" cap="none" dirty="0">
              <a:solidFill>
                <a:schemeClr val="dk1"/>
              </a:solidFill>
              <a:effectLst/>
              <a:latin typeface="Calibri"/>
              <a:ea typeface="Calibri"/>
              <a:cs typeface="Calibri"/>
              <a:sym typeface="Calibri"/>
            </a:endParaRPr>
          </a:p>
          <a:p>
            <a:pPr marL="342900" lvl="0" indent="-342900">
              <a:buFont typeface="Courier New" panose="02070309020205020404" pitchFamily="49" charset="0"/>
              <a:buChar char="-"/>
            </a:pPr>
            <a:r>
              <a:rPr lang="en-ZA" sz="1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Meestersgraad</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af-ZA" sz="1200" b="0" i="0" u="none" strike="noStrike" cap="none" dirty="0">
                <a:solidFill>
                  <a:schemeClr val="dk1"/>
                </a:solidFill>
                <a:effectLst/>
                <a:latin typeface="Calibri"/>
                <a:ea typeface="Calibri"/>
                <a:cs typeface="Calibri"/>
                <a:sym typeface="Calibri"/>
              </a:rPr>
              <a:t>Dit is ’n gevorderde kwalifikasie wat jou help om dieper kennis in ’n spesifieke veld te ontwikkel. Dit kan jou voorberei vir spesialis-, senior of navorsingsgebaseerde rolle.</a:t>
            </a:r>
          </a:p>
          <a:p>
            <a:pPr marL="342900" lvl="0" indent="-342900">
              <a:buFont typeface="Courier New" panose="02070309020205020404" pitchFamily="49" charset="0"/>
              <a:buChar char="-"/>
            </a:pPr>
            <a:r>
              <a:rPr lang="en-ZA" sz="1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Doktorsgraad</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(PhD): </a:t>
            </a:r>
            <a:r>
              <a:rPr lang="af-ZA" sz="1200" b="0" i="0" u="none" strike="noStrike" cap="none" dirty="0">
                <a:solidFill>
                  <a:schemeClr val="dk1"/>
                </a:solidFill>
                <a:effectLst/>
                <a:latin typeface="Calibri"/>
                <a:ea typeface="Calibri"/>
                <a:cs typeface="Calibri"/>
                <a:sym typeface="Calibri"/>
              </a:rPr>
              <a:t>Dit is die hoogste akademiese kwalifikasie. Dit fokus op gevorderde navorsing en die skep van nuwe kennis. Dit word gewoonlik vereis vir ‘n dosenteposisie by ‘n universiteit, hoëvlaknavorsing en gespesialiseerde raadgewende rolle.</a:t>
            </a:r>
            <a:endParaRPr lang="en-US" sz="1200" b="0" i="0" u="none" strike="noStrike" cap="none" dirty="0">
              <a:solidFill>
                <a:schemeClr val="dk1"/>
              </a:solidFill>
              <a:effectLst/>
              <a:latin typeface="Calibri"/>
              <a:ea typeface="Calibri"/>
              <a:cs typeface="Calibri"/>
              <a:sym typeface="Calibri"/>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4</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8479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i="0" u="none" strike="noStrike" cap="none" dirty="0" err="1">
                <a:solidFill>
                  <a:schemeClr val="dk1"/>
                </a:solidFill>
                <a:effectLst/>
                <a:latin typeface="Calibri"/>
                <a:ea typeface="Calibri"/>
                <a:cs typeface="Calibri"/>
                <a:sym typeface="Calibri"/>
              </a:rPr>
              <a:t>Skyfie</a:t>
            </a:r>
            <a:r>
              <a:rPr lang="en-ZA" sz="1200" b="1" i="0" u="none" strike="noStrike" cap="none" dirty="0">
                <a:solidFill>
                  <a:schemeClr val="dk1"/>
                </a:solidFill>
                <a:effectLst/>
                <a:latin typeface="Calibri"/>
                <a:ea typeface="Calibri"/>
                <a:cs typeface="Calibri"/>
                <a:sym typeface="Calibri"/>
              </a:rPr>
              <a:t> 5 (</a:t>
            </a:r>
            <a:r>
              <a:rPr lang="en-ZA" sz="1200" b="1" i="0" u="none" strike="noStrike" cap="none" dirty="0" err="1">
                <a:solidFill>
                  <a:schemeClr val="dk1"/>
                </a:solidFill>
                <a:effectLst/>
                <a:latin typeface="Calibri"/>
                <a:ea typeface="Calibri"/>
                <a:cs typeface="Calibri"/>
                <a:sym typeface="Calibri"/>
              </a:rPr>
              <a:t>TBOO-kolleges</a:t>
            </a:r>
            <a:r>
              <a:rPr lang="en-ZA" sz="1200" b="1"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en-ZA" sz="1200" b="0" i="0" u="none" strike="noStrike" cap="none" dirty="0">
                <a:solidFill>
                  <a:schemeClr val="dk1"/>
                </a:solidFill>
                <a:effectLst/>
                <a:latin typeface="Calibri"/>
                <a:ea typeface="Calibri"/>
                <a:cs typeface="Calibri"/>
                <a:sym typeface="Calibri"/>
              </a:rPr>
              <a:t>Daar is </a:t>
            </a:r>
            <a:r>
              <a:rPr lang="en-ZA" sz="1200" b="1" i="0" u="none" strike="noStrike" cap="none" dirty="0" err="1">
                <a:solidFill>
                  <a:schemeClr val="dk1"/>
                </a:solidFill>
                <a:effectLst/>
                <a:latin typeface="Calibri"/>
                <a:ea typeface="Calibri"/>
                <a:cs typeface="Calibri"/>
                <a:sym typeface="Calibri"/>
              </a:rPr>
              <a:t>verskillende</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soorte</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verdere</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en</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hoëronderwysinstellings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waar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jy</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kan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studeer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afhangend</a:t>
            </a:r>
            <a:r>
              <a:rPr lang="en-ZA" sz="1200" b="0" i="0" u="none" strike="noStrike" cap="none" dirty="0">
                <a:solidFill>
                  <a:schemeClr val="dk1"/>
                </a:solidFill>
                <a:effectLst/>
                <a:latin typeface="Calibri"/>
                <a:ea typeface="Calibri"/>
                <a:cs typeface="Calibri"/>
                <a:sym typeface="Calibri"/>
              </a:rPr>
              <a:t> van die </a:t>
            </a:r>
            <a:r>
              <a:rPr lang="en-ZA" sz="1200" b="0" i="0" u="none" strike="noStrike" cap="none" dirty="0" err="1">
                <a:solidFill>
                  <a:schemeClr val="dk1"/>
                </a:solidFill>
                <a:effectLst/>
                <a:latin typeface="Calibri"/>
                <a:ea typeface="Calibri"/>
                <a:cs typeface="Calibri"/>
                <a:sym typeface="Calibri"/>
              </a:rPr>
              <a:t>loopbaan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waarin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jy</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belangstel</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en-ZA" sz="1200" b="0" i="0" u="none" strike="noStrike" cap="none" dirty="0">
                <a:solidFill>
                  <a:schemeClr val="dk1"/>
                </a:solidFill>
                <a:effectLst/>
                <a:latin typeface="Calibri"/>
                <a:ea typeface="Calibri"/>
                <a:cs typeface="Calibri"/>
                <a:sym typeface="Calibri"/>
              </a:rPr>
              <a:t>As </a:t>
            </a:r>
            <a:r>
              <a:rPr lang="en-ZA" sz="1200" b="0" i="0" u="none" strike="noStrike" cap="none" dirty="0" err="1">
                <a:solidFill>
                  <a:schemeClr val="dk1"/>
                </a:solidFill>
                <a:effectLst/>
                <a:latin typeface="Calibri"/>
                <a:ea typeface="Calibri"/>
                <a:cs typeface="Calibri"/>
                <a:sym typeface="Calibri"/>
              </a:rPr>
              <a:t>jy</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byvoorbeeld</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belangstel</a:t>
            </a:r>
            <a:r>
              <a:rPr lang="en-ZA" sz="1200" b="0" i="0" u="none" strike="noStrike" cap="none" dirty="0">
                <a:solidFill>
                  <a:schemeClr val="dk1"/>
                </a:solidFill>
                <a:effectLst/>
                <a:latin typeface="Calibri"/>
                <a:ea typeface="Calibri"/>
                <a:cs typeface="Calibri"/>
                <a:sym typeface="Calibri"/>
              </a:rPr>
              <a:t> in ’n </a:t>
            </a:r>
            <a:r>
              <a:rPr lang="en-ZA" sz="1200" b="1" i="0" u="none" strike="noStrike" cap="none" dirty="0" err="1">
                <a:solidFill>
                  <a:schemeClr val="dk1"/>
                </a:solidFill>
                <a:effectLst/>
                <a:latin typeface="Calibri"/>
                <a:ea typeface="Calibri"/>
                <a:cs typeface="Calibri"/>
                <a:sym typeface="Calibri"/>
              </a:rPr>
              <a:t>praktiese</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ambag</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soos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haarkappery</a:t>
            </a:r>
            <a:r>
              <a:rPr lang="en-ZA" sz="1200" b="0" i="0" u="none" strike="noStrike" cap="none" dirty="0">
                <a:solidFill>
                  <a:schemeClr val="dk1"/>
                </a:solidFill>
                <a:effectLst/>
                <a:latin typeface="Calibri"/>
                <a:ea typeface="Calibri"/>
                <a:cs typeface="Calibri"/>
                <a:sym typeface="Calibri"/>
              </a:rPr>
              <a:t> of </a:t>
            </a:r>
            <a:r>
              <a:rPr lang="en-ZA" sz="1200" b="0" i="0" u="none" strike="noStrike" cap="none" dirty="0" err="1">
                <a:solidFill>
                  <a:schemeClr val="dk1"/>
                </a:solidFill>
                <a:effectLst/>
                <a:latin typeface="Calibri"/>
                <a:ea typeface="Calibri"/>
                <a:cs typeface="Calibri"/>
                <a:sym typeface="Calibri"/>
              </a:rPr>
              <a:t>elektriese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werk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kan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jy</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aan</a:t>
            </a:r>
            <a:r>
              <a:rPr lang="en-ZA" sz="1200" b="0" i="0" u="none" strike="noStrike" cap="none" dirty="0">
                <a:solidFill>
                  <a:schemeClr val="dk1"/>
                </a:solidFill>
                <a:effectLst/>
                <a:latin typeface="Calibri"/>
                <a:ea typeface="Calibri"/>
                <a:cs typeface="Calibri"/>
                <a:sym typeface="Calibri"/>
              </a:rPr>
              <a:t> ’n </a:t>
            </a:r>
            <a:r>
              <a:rPr lang="en-ZA" sz="1200" b="1" i="0" u="none" strike="noStrike" cap="none" dirty="0" err="1">
                <a:solidFill>
                  <a:schemeClr val="dk1"/>
                </a:solidFill>
                <a:effectLst/>
                <a:latin typeface="Calibri"/>
                <a:ea typeface="Calibri"/>
                <a:cs typeface="Calibri"/>
                <a:sym typeface="Calibri"/>
              </a:rPr>
              <a:t>Tegniese</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en</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Beroepsonderwys-en-opleidingskollege</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TBOO-kollege</a:t>
            </a:r>
            <a:r>
              <a:rPr lang="en-ZA" sz="1200" b="1" i="0" u="none" strike="noStrike" cap="none" dirty="0">
                <a:solidFill>
                  <a:schemeClr val="dk1"/>
                </a:solidFill>
                <a:effectLst/>
                <a:latin typeface="Calibri"/>
                <a:ea typeface="Calibri"/>
                <a:cs typeface="Calibri"/>
                <a:sym typeface="Calibri"/>
              </a:rPr>
              <a: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studeer</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en-ZA" sz="1200" b="0" i="0" u="none" strike="noStrike" cap="none" dirty="0" err="1">
                <a:solidFill>
                  <a:schemeClr val="dk1"/>
                </a:solidFill>
                <a:effectLst/>
                <a:latin typeface="Calibri"/>
                <a:ea typeface="Calibri"/>
                <a:cs typeface="Calibri"/>
                <a:sym typeface="Calibri"/>
              </a:rPr>
              <a:t>Kursusse</a:t>
            </a:r>
            <a:r>
              <a:rPr lang="en-ZA" sz="1200" b="0" i="0" u="none" strike="noStrike" cap="none" dirty="0">
                <a:solidFill>
                  <a:schemeClr val="dk1"/>
                </a:solidFill>
                <a:effectLst/>
                <a:latin typeface="Calibri"/>
                <a:ea typeface="Calibri"/>
                <a:cs typeface="Calibri"/>
                <a:sym typeface="Calibri"/>
              </a:rPr>
              <a:t> wat </a:t>
            </a:r>
            <a:r>
              <a:rPr lang="en-ZA" sz="1200" b="0" i="0" u="none" strike="noStrike" cap="none" dirty="0" err="1">
                <a:solidFill>
                  <a:schemeClr val="dk1"/>
                </a:solidFill>
                <a:effectLst/>
                <a:latin typeface="Calibri"/>
                <a:ea typeface="Calibri"/>
                <a:cs typeface="Calibri"/>
                <a:sym typeface="Calibri"/>
              </a:rPr>
              <a:t>aan</a:t>
            </a:r>
            <a:r>
              <a:rPr lang="en-ZA" sz="1200" b="0" i="0" u="none" strike="noStrike" cap="none" dirty="0">
                <a:solidFill>
                  <a:schemeClr val="dk1"/>
                </a:solidFill>
                <a:effectLst/>
                <a:latin typeface="Calibri"/>
                <a:ea typeface="Calibri"/>
                <a:cs typeface="Calibri"/>
                <a:sym typeface="Calibri"/>
              </a:rPr>
              <a:t> ’n </a:t>
            </a:r>
            <a:r>
              <a:rPr lang="en-ZA" sz="1200" b="0" i="0" u="none" strike="noStrike" cap="none" dirty="0" err="1">
                <a:solidFill>
                  <a:schemeClr val="dk1"/>
                </a:solidFill>
                <a:effectLst/>
                <a:latin typeface="Calibri"/>
                <a:ea typeface="Calibri"/>
                <a:cs typeface="Calibri"/>
                <a:sym typeface="Calibri"/>
              </a:rPr>
              <a:t>TBOO-kollege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voltooi</a:t>
            </a:r>
            <a:r>
              <a:rPr lang="en-ZA" sz="1200" b="0" i="0" u="none" strike="noStrike" cap="none" dirty="0">
                <a:solidFill>
                  <a:schemeClr val="dk1"/>
                </a:solidFill>
                <a:effectLst/>
                <a:latin typeface="Calibri"/>
                <a:ea typeface="Calibri"/>
                <a:cs typeface="Calibri"/>
                <a:sym typeface="Calibri"/>
              </a:rPr>
              <a:t> word, lei </a:t>
            </a:r>
            <a:r>
              <a:rPr lang="en-ZA" sz="1200" b="0" i="0" u="none" strike="noStrike" cap="none" dirty="0" err="1">
                <a:solidFill>
                  <a:schemeClr val="dk1"/>
                </a:solidFill>
                <a:effectLst/>
                <a:latin typeface="Calibri"/>
                <a:ea typeface="Calibri"/>
                <a:cs typeface="Calibri"/>
                <a:sym typeface="Calibri"/>
              </a:rPr>
              <a:t>gewoonlik</a:t>
            </a:r>
            <a:r>
              <a:rPr lang="en-ZA" sz="1200" b="0" i="0" u="none" strike="noStrike" cap="none" dirty="0">
                <a:solidFill>
                  <a:schemeClr val="dk1"/>
                </a:solidFill>
                <a:effectLst/>
                <a:latin typeface="Calibri"/>
                <a:ea typeface="Calibri"/>
                <a:cs typeface="Calibri"/>
                <a:sym typeface="Calibri"/>
              </a:rPr>
              <a:t> tot ’n </a:t>
            </a:r>
            <a:r>
              <a:rPr lang="en-ZA" sz="1200" b="1" i="0" u="none" strike="noStrike" cap="none" dirty="0" err="1">
                <a:solidFill>
                  <a:schemeClr val="dk1"/>
                </a:solidFill>
                <a:effectLst/>
                <a:latin typeface="Calibri"/>
                <a:ea typeface="Calibri"/>
                <a:cs typeface="Calibri"/>
                <a:sym typeface="Calibri"/>
              </a:rPr>
              <a:t>sertifikaat</a:t>
            </a:r>
            <a:r>
              <a:rPr lang="en-ZA" sz="1200" b="1" i="0" u="none" strike="noStrike" cap="none" dirty="0">
                <a:solidFill>
                  <a:schemeClr val="dk1"/>
                </a:solidFill>
                <a:effectLst/>
                <a:latin typeface="Calibri"/>
                <a:ea typeface="Calibri"/>
                <a:cs typeface="Calibri"/>
                <a:sym typeface="Calibri"/>
              </a:rPr>
              <a:t> of diploma</a:t>
            </a:r>
            <a:r>
              <a:rPr lang="en-ZA" sz="1200" b="0" i="0" u="none" strike="noStrike" cap="none" dirty="0">
                <a:solidFill>
                  <a:schemeClr val="dk1"/>
                </a:solidFill>
                <a:effectLst/>
                <a:latin typeface="Calibri"/>
                <a:ea typeface="Calibri"/>
                <a:cs typeface="Calibri"/>
                <a:sym typeface="Calibri"/>
              </a:rPr>
              <a:t>. Dit </a:t>
            </a:r>
            <a:r>
              <a:rPr lang="en-ZA" sz="1200" b="0" i="0" u="none" strike="noStrike" cap="none" dirty="0" err="1">
                <a:solidFill>
                  <a:schemeClr val="dk1"/>
                </a:solidFill>
                <a:effectLst/>
                <a:latin typeface="Calibri"/>
                <a:ea typeface="Calibri"/>
                <a:cs typeface="Calibri"/>
                <a:sym typeface="Calibri"/>
              </a:rPr>
              <a:t>bevestig</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dat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jy</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praktiese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vaardighede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ontwikkel</a:t>
            </a:r>
            <a:r>
              <a:rPr lang="en-ZA" sz="1200" b="0" i="0" u="none" strike="noStrike" cap="none" dirty="0">
                <a:solidFill>
                  <a:schemeClr val="dk1"/>
                </a:solidFill>
                <a:effectLst/>
                <a:latin typeface="Calibri"/>
                <a:ea typeface="Calibri"/>
                <a:cs typeface="Calibri"/>
                <a:sym typeface="Calibri"/>
              </a:rPr>
              <a:t> het wat vir ’n </a:t>
            </a:r>
            <a:r>
              <a:rPr lang="en-ZA" sz="1200" b="0" i="0" u="none" strike="noStrike" cap="none" dirty="0" err="1">
                <a:solidFill>
                  <a:schemeClr val="dk1"/>
                </a:solidFill>
                <a:effectLst/>
                <a:latin typeface="Calibri"/>
                <a:ea typeface="Calibri"/>
                <a:cs typeface="Calibri"/>
                <a:sym typeface="Calibri"/>
              </a:rPr>
              <a:t>spesifieke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ambag</a:t>
            </a:r>
            <a:r>
              <a:rPr lang="en-ZA" sz="1200" b="0" i="0" u="none" strike="noStrike" cap="none" dirty="0">
                <a:solidFill>
                  <a:schemeClr val="dk1"/>
                </a:solidFill>
                <a:effectLst/>
                <a:latin typeface="Calibri"/>
                <a:ea typeface="Calibri"/>
                <a:cs typeface="Calibri"/>
                <a:sym typeface="Calibri"/>
              </a:rPr>
              <a:t> of </a:t>
            </a:r>
            <a:r>
              <a:rPr lang="en-ZA" sz="1200" b="0" i="0" u="none" strike="noStrike" cap="none" dirty="0" err="1">
                <a:solidFill>
                  <a:schemeClr val="dk1"/>
                </a:solidFill>
                <a:effectLst/>
                <a:latin typeface="Calibri"/>
                <a:ea typeface="Calibri"/>
                <a:cs typeface="Calibri"/>
                <a:sym typeface="Calibri"/>
              </a:rPr>
              <a:t>loopbaanveld</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nodig</a:t>
            </a:r>
            <a:r>
              <a:rPr lang="en-ZA" sz="1200" b="0" i="0" u="none" strike="noStrike" cap="none" dirty="0">
                <a:solidFill>
                  <a:schemeClr val="dk1"/>
                </a:solidFill>
                <a:effectLst/>
                <a:latin typeface="Calibri"/>
                <a:ea typeface="Calibri"/>
                <a:cs typeface="Calibri"/>
                <a:sym typeface="Calibri"/>
              </a:rPr>
              <a:t> is.</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en-ZA" sz="1200" b="0" i="0" u="none" strike="noStrike" cap="none" dirty="0">
                <a:solidFill>
                  <a:schemeClr val="dk1"/>
                </a:solidFill>
                <a:effectLst/>
                <a:latin typeface="Calibri"/>
                <a:ea typeface="Calibri"/>
                <a:cs typeface="Calibri"/>
                <a:sym typeface="Calibri"/>
              </a:rPr>
              <a:t>Werk </a:t>
            </a:r>
            <a:r>
              <a:rPr lang="en-ZA" sz="1200" b="0" i="0" u="none" strike="noStrike" cap="none" dirty="0" err="1">
                <a:solidFill>
                  <a:schemeClr val="dk1"/>
                </a:solidFill>
                <a:effectLst/>
                <a:latin typeface="Calibri"/>
                <a:ea typeface="Calibri"/>
                <a:cs typeface="Calibri"/>
                <a:sym typeface="Calibri"/>
              </a:rPr>
              <a:t>saam</a:t>
            </a:r>
            <a:r>
              <a:rPr lang="en-ZA" sz="1200" b="0" i="0" u="none" strike="noStrike" cap="none" dirty="0">
                <a:solidFill>
                  <a:schemeClr val="dk1"/>
                </a:solidFill>
                <a:effectLst/>
                <a:latin typeface="Calibri"/>
                <a:ea typeface="Calibri"/>
                <a:cs typeface="Calibri"/>
                <a:sym typeface="Calibri"/>
              </a:rPr>
              <a:t> met </a:t>
            </a:r>
            <a:r>
              <a:rPr lang="en-ZA" sz="1200" b="0" i="0" u="none" strike="noStrike" cap="none" dirty="0" err="1">
                <a:solidFill>
                  <a:schemeClr val="dk1"/>
                </a:solidFill>
                <a:effectLst/>
                <a:latin typeface="Calibri"/>
                <a:ea typeface="Calibri"/>
                <a:cs typeface="Calibri"/>
                <a:sym typeface="Calibri"/>
              </a:rPr>
              <a:t>jou</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maat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gebruik</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volgende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paar</a:t>
            </a:r>
            <a:r>
              <a:rPr lang="en-ZA" sz="1200" b="0" i="0" u="none" strike="noStrike" cap="none" dirty="0">
                <a:solidFill>
                  <a:schemeClr val="dk1"/>
                </a:solidFill>
                <a:effectLst/>
                <a:latin typeface="Calibri"/>
                <a:ea typeface="Calibri"/>
                <a:cs typeface="Calibri"/>
                <a:sym typeface="Calibri"/>
              </a:rPr>
              <a:t> minute om </a:t>
            </a:r>
            <a:r>
              <a:rPr lang="en-ZA" sz="1200" b="0" i="0" u="none" strike="noStrike" cap="none" dirty="0" err="1">
                <a:solidFill>
                  <a:schemeClr val="dk1"/>
                </a:solidFill>
                <a:effectLst/>
                <a:latin typeface="Calibri"/>
                <a:ea typeface="Calibri"/>
                <a:cs typeface="Calibri"/>
                <a:sym typeface="Calibri"/>
              </a:rPr>
              <a:t>sommige</a:t>
            </a:r>
            <a:r>
              <a:rPr lang="en-ZA" sz="1200" b="0" i="0" u="none" strike="noStrike" cap="none" dirty="0">
                <a:solidFill>
                  <a:schemeClr val="dk1"/>
                </a:solidFill>
                <a:effectLst/>
                <a:latin typeface="Calibri"/>
                <a:ea typeface="Calibri"/>
                <a:cs typeface="Calibri"/>
                <a:sym typeface="Calibri"/>
              </a:rPr>
              <a:t> van die </a:t>
            </a:r>
            <a:r>
              <a:rPr lang="en-ZA" sz="1200" b="0" i="0" u="none" strike="noStrike" cap="none" dirty="0" err="1">
                <a:solidFill>
                  <a:schemeClr val="dk1"/>
                </a:solidFill>
                <a:effectLst/>
                <a:latin typeface="Calibri"/>
                <a:ea typeface="Calibri"/>
                <a:cs typeface="Calibri"/>
                <a:sym typeface="Calibri"/>
              </a:rPr>
              <a:t>TBOO-kolleges</a:t>
            </a:r>
            <a:r>
              <a:rPr lang="en-ZA" sz="1200" b="0" i="0" u="none" strike="noStrike" cap="none" dirty="0">
                <a:solidFill>
                  <a:schemeClr val="dk1"/>
                </a:solidFill>
                <a:effectLst/>
                <a:latin typeface="Calibri"/>
                <a:ea typeface="Calibri"/>
                <a:cs typeface="Calibri"/>
                <a:sym typeface="Calibri"/>
              </a:rPr>
              <a:t> in </a:t>
            </a:r>
            <a:r>
              <a:rPr lang="en-ZA" sz="1200" b="0" i="0" u="none" strike="noStrike" cap="none" dirty="0" err="1">
                <a:solidFill>
                  <a:schemeClr val="dk1"/>
                </a:solidFill>
                <a:effectLst/>
                <a:latin typeface="Calibri"/>
                <a:ea typeface="Calibri"/>
                <a:cs typeface="Calibri"/>
                <a:sym typeface="Calibri"/>
              </a:rPr>
              <a:t>Suid</a:t>
            </a:r>
            <a:r>
              <a:rPr lang="en-ZA" sz="1200" b="0" i="0" u="none" strike="noStrike" cap="none" dirty="0">
                <a:solidFill>
                  <a:schemeClr val="dk1"/>
                </a:solidFill>
                <a:effectLst/>
                <a:latin typeface="Calibri"/>
                <a:ea typeface="Calibri"/>
                <a:cs typeface="Calibri"/>
                <a:sym typeface="Calibri"/>
              </a:rPr>
              <a:t>-Afrika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verken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Bespreek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doen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navorsing</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oor</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vrae</a:t>
            </a:r>
            <a:r>
              <a:rPr lang="en-ZA" sz="1200" b="0" i="0" u="none" strike="noStrike" cap="none" dirty="0">
                <a:solidFill>
                  <a:schemeClr val="dk1"/>
                </a:solidFill>
                <a:effectLst/>
                <a:latin typeface="Calibri"/>
                <a:ea typeface="Calibri"/>
                <a:cs typeface="Calibri"/>
                <a:sym typeface="Calibri"/>
              </a:rPr>
              <a:t> in Deel 1 van </a:t>
            </a:r>
            <a:r>
              <a:rPr lang="en-ZA" sz="1200" b="1" i="1" u="none" strike="noStrike" cap="none" dirty="0" err="1">
                <a:solidFill>
                  <a:schemeClr val="dk1"/>
                </a:solidFill>
                <a:effectLst/>
                <a:latin typeface="Calibri"/>
                <a:ea typeface="Calibri"/>
                <a:cs typeface="Calibri"/>
                <a:sym typeface="Calibri"/>
              </a:rPr>
              <a:t>Aktiwiteit</a:t>
            </a:r>
            <a:r>
              <a:rPr lang="en-ZA" sz="1200" b="1" i="1" u="none" strike="noStrike" cap="none" dirty="0">
                <a:solidFill>
                  <a:schemeClr val="dk1"/>
                </a:solidFill>
                <a:effectLst/>
                <a:latin typeface="Calibri"/>
                <a:ea typeface="Calibri"/>
                <a:cs typeface="Calibri"/>
                <a:sym typeface="Calibri"/>
              </a:rPr>
              <a:t> 1 (</a:t>
            </a:r>
            <a:r>
              <a:rPr lang="en-ZA" sz="1200" b="1" i="1" u="sng" strike="noStrike" cap="none" dirty="0">
                <a:solidFill>
                  <a:schemeClr val="dk1"/>
                </a:solidFill>
                <a:effectLst/>
                <a:latin typeface="Calibri"/>
                <a:ea typeface="Calibri"/>
                <a:cs typeface="Calibri"/>
                <a:sym typeface="Calibri"/>
              </a:rPr>
              <a:t>Les 5 – </a:t>
            </a:r>
            <a:r>
              <a:rPr lang="en-ZA" sz="1200" b="1" i="1" u="sng" strike="noStrike" cap="none" dirty="0" err="1">
                <a:solidFill>
                  <a:schemeClr val="dk1"/>
                </a:solidFill>
                <a:effectLst/>
                <a:latin typeface="Calibri"/>
                <a:ea typeface="Calibri"/>
                <a:cs typeface="Calibri"/>
                <a:sym typeface="Calibri"/>
              </a:rPr>
              <a:t>Werkkaart</a:t>
            </a:r>
            <a:r>
              <a:rPr lang="en-ZA" sz="1200" b="1" i="1" u="none" strike="noStrike" cap="none" dirty="0">
                <a:solidFill>
                  <a:schemeClr val="dk1"/>
                </a:solidFill>
                <a:effectLst/>
                <a:latin typeface="Calibri"/>
                <a:ea typeface="Calibri"/>
                <a:cs typeface="Calibri"/>
                <a:sym typeface="Calibri"/>
              </a:rPr>
              <a:t>)</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5</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0622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Skyfie</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6 (</a:t>
            </a:r>
            <a:r>
              <a:rPr lang="en-ZA" sz="1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Universiteite</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af-ZA" sz="1200" b="0" i="0" u="none" strike="noStrike" cap="none" dirty="0">
                <a:solidFill>
                  <a:schemeClr val="dk1"/>
                </a:solidFill>
                <a:effectLst/>
                <a:latin typeface="Calibri"/>
                <a:ea typeface="Calibri"/>
                <a:cs typeface="Calibri"/>
                <a:sym typeface="Calibri"/>
              </a:rPr>
              <a:t>As die loopbaan waarin jy belangstel ’n </a:t>
            </a:r>
            <a:r>
              <a:rPr lang="af-ZA" sz="1200" b="1" i="0" u="none" strike="noStrike" cap="none" dirty="0">
                <a:solidFill>
                  <a:schemeClr val="dk1"/>
                </a:solidFill>
                <a:effectLst/>
                <a:latin typeface="Calibri"/>
                <a:ea typeface="Calibri"/>
                <a:cs typeface="Calibri"/>
                <a:sym typeface="Calibri"/>
              </a:rPr>
              <a:t>graad</a:t>
            </a:r>
            <a:r>
              <a:rPr lang="af-ZA" sz="1200" b="0" i="0" u="none" strike="noStrike" cap="none" dirty="0">
                <a:solidFill>
                  <a:schemeClr val="dk1"/>
                </a:solidFill>
                <a:effectLst/>
                <a:latin typeface="Calibri"/>
                <a:ea typeface="Calibri"/>
                <a:cs typeface="Calibri"/>
                <a:sym typeface="Calibri"/>
              </a:rPr>
              <a:t> vereis, sal jy aan ’n </a:t>
            </a:r>
            <a:r>
              <a:rPr lang="af-ZA" sz="1200" b="1" i="0" u="none" strike="noStrike" cap="none" dirty="0">
                <a:solidFill>
                  <a:schemeClr val="dk1"/>
                </a:solidFill>
                <a:effectLst/>
                <a:latin typeface="Calibri"/>
                <a:ea typeface="Calibri"/>
                <a:cs typeface="Calibri"/>
                <a:sym typeface="Calibri"/>
              </a:rPr>
              <a:t>universiteit </a:t>
            </a:r>
            <a:r>
              <a:rPr lang="af-ZA" sz="1200" b="0" i="0" u="none" strike="noStrike" cap="none" dirty="0">
                <a:solidFill>
                  <a:schemeClr val="dk1"/>
                </a:solidFill>
                <a:effectLst/>
                <a:latin typeface="Calibri"/>
                <a:ea typeface="Calibri"/>
                <a:cs typeface="Calibri"/>
                <a:sym typeface="Calibri"/>
              </a:rPr>
              <a:t>moet studeer. </a:t>
            </a:r>
          </a:p>
          <a:p>
            <a:pPr marL="342900" lvl="0" indent="-342900">
              <a:buFont typeface="Symbol" panose="05050102010706020507" pitchFamily="18" charset="2"/>
              <a:buChar char=""/>
            </a:pPr>
            <a:r>
              <a:rPr lang="af-ZA" sz="1200" b="0" i="0" u="none" strike="noStrike" cap="none" dirty="0">
                <a:solidFill>
                  <a:schemeClr val="dk1"/>
                </a:solidFill>
                <a:effectLst/>
                <a:latin typeface="Calibri"/>
                <a:ea typeface="Calibri"/>
                <a:cs typeface="Calibri"/>
                <a:sym typeface="Calibri"/>
              </a:rPr>
              <a:t>Sommige loopbane vereis meer as een graad. In sekere velde moet jy moontlik ná jou eerste graad verder studeer en ’n nagraadse kwalifikasie behaal, soos ’n </a:t>
            </a:r>
            <a:r>
              <a:rPr lang="af-ZA" sz="1200" b="1" i="0" u="none" strike="noStrike" cap="none" dirty="0">
                <a:solidFill>
                  <a:schemeClr val="dk1"/>
                </a:solidFill>
                <a:effectLst/>
                <a:latin typeface="Calibri"/>
                <a:ea typeface="Calibri"/>
                <a:cs typeface="Calibri"/>
                <a:sym typeface="Calibri"/>
              </a:rPr>
              <a:t>honneurs-, meesters- of doktorsgraad</a:t>
            </a:r>
            <a:r>
              <a:rPr lang="af-ZA" sz="1200" b="0" i="0" u="none" strike="noStrike" cap="none" dirty="0">
                <a:solidFill>
                  <a:schemeClr val="dk1"/>
                </a:solidFill>
                <a:effectLst/>
                <a:latin typeface="Calibri"/>
                <a:ea typeface="Calibri"/>
                <a:cs typeface="Calibri"/>
                <a:sym typeface="Calibri"/>
              </a:rPr>
              <a:t>.</a:t>
            </a:r>
            <a:r>
              <a:rPr lang="en-US" sz="1200" b="0" i="0" u="none" strike="noStrike" cap="none" dirty="0">
                <a:solidFill>
                  <a:schemeClr val="dk1"/>
                </a:solidFill>
                <a:effectLst/>
                <a:latin typeface="Calibri"/>
                <a:ea typeface="Calibri"/>
                <a:cs typeface="Calibri"/>
                <a:sym typeface="Calibri"/>
              </a:rPr>
              <a:t> </a:t>
            </a:r>
            <a:r>
              <a:rPr lang="af-ZA" sz="1200" b="0" i="0" u="none" strike="noStrike" cap="none" dirty="0">
                <a:solidFill>
                  <a:schemeClr val="dk1"/>
                </a:solidFill>
                <a:effectLst/>
                <a:latin typeface="Calibri"/>
                <a:ea typeface="Calibri"/>
                <a:cs typeface="Calibri"/>
                <a:sym typeface="Calibri"/>
              </a:rPr>
              <a:t>’n Persoon wat ’n doktorsgraad in ’n spesifieke veld behaal, word as ’n spesialis in daardie veld beskou. </a:t>
            </a:r>
          </a:p>
          <a:p>
            <a:pPr marL="342900" lvl="0" indent="-342900">
              <a:buFont typeface="Symbol" panose="05050102010706020507" pitchFamily="18" charset="2"/>
              <a:buChar char=""/>
            </a:pPr>
            <a:r>
              <a:rPr lang="af-ZA" sz="1200" b="0" i="0" u="none" strike="noStrike" cap="none" dirty="0">
                <a:solidFill>
                  <a:schemeClr val="dk1"/>
                </a:solidFill>
                <a:effectLst/>
                <a:latin typeface="Calibri"/>
                <a:ea typeface="Calibri"/>
                <a:cs typeface="Calibri"/>
                <a:sym typeface="Calibri"/>
              </a:rPr>
              <a:t>’n Ingenieur kan byvoorbeeld ’n Baccalaureusgraad in Ingenieurswese oor vier jaar voltooi. Indien die persoon daarna op honneurs-, meesters- en doktorsvlak verder studeer, kan hy of sy ’n spesialis in die veld word en selfs as professor in ingenieurswese aan ’n universiteit werk.</a:t>
            </a:r>
          </a:p>
          <a:p>
            <a:pPr marL="342900" lvl="0" indent="-342900">
              <a:buFont typeface="Symbol" panose="05050102010706020507" pitchFamily="18" charset="2"/>
              <a:buChar char=""/>
            </a:pPr>
            <a:r>
              <a:rPr lang="af-ZA" sz="1200" b="0" i="0" u="none" strike="noStrike" cap="none" dirty="0">
                <a:solidFill>
                  <a:schemeClr val="dk1"/>
                </a:solidFill>
                <a:effectLst/>
                <a:latin typeface="Calibri"/>
                <a:ea typeface="Calibri"/>
                <a:cs typeface="Calibri"/>
                <a:sym typeface="Calibri"/>
              </a:rPr>
              <a:t>Die duur van jou studies sal afhang van die kwalifikasie en loopbaanpad wat jy kies. Byvoorbeeld: </a:t>
            </a:r>
            <a:endParaRPr lang="en-US" sz="1200" b="0" i="0" u="none" strike="noStrike" cap="none" dirty="0">
              <a:solidFill>
                <a:schemeClr val="dk1"/>
              </a:solidFill>
              <a:effectLst/>
              <a:latin typeface="Calibri"/>
              <a:ea typeface="Calibri"/>
              <a:cs typeface="Calibri"/>
              <a:sym typeface="Calibri"/>
            </a:endParaRPr>
          </a:p>
          <a:p>
            <a:pPr marL="342900" lvl="0" indent="-342900">
              <a:buFont typeface="Courier New" panose="02070309020205020404" pitchFamily="49" charset="0"/>
              <a:buChar char="-"/>
            </a:pPr>
            <a:r>
              <a:rPr lang="af-ZA" sz="1200" b="0" i="0" u="none" strike="noStrike" cap="none" dirty="0">
                <a:solidFill>
                  <a:schemeClr val="dk1"/>
                </a:solidFill>
                <a:effectLst/>
                <a:latin typeface="Calibri"/>
                <a:ea typeface="Calibri"/>
                <a:cs typeface="Calibri"/>
                <a:sym typeface="Calibri"/>
              </a:rPr>
              <a:t>Die studietyd vir ‘n sertifikaat of diploma duur tussen </a:t>
            </a:r>
            <a:r>
              <a:rPr lang="af-ZA" sz="1200" b="1" i="0" u="none" strike="noStrike" cap="none" dirty="0">
                <a:solidFill>
                  <a:schemeClr val="dk1"/>
                </a:solidFill>
                <a:effectLst/>
                <a:latin typeface="Calibri"/>
                <a:ea typeface="Calibri"/>
                <a:cs typeface="Calibri"/>
                <a:sym typeface="Calibri"/>
              </a:rPr>
              <a:t>een en drie jaar</a:t>
            </a:r>
            <a:r>
              <a:rPr lang="af-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342900" lvl="0" indent="-342900">
              <a:buFont typeface="Courier New" panose="02070309020205020404" pitchFamily="49" charset="0"/>
              <a:buChar char="-"/>
            </a:pPr>
            <a:r>
              <a:rPr lang="af-ZA" sz="1200" b="0" i="0" u="none" strike="noStrike" cap="none" dirty="0">
                <a:solidFill>
                  <a:schemeClr val="dk1"/>
                </a:solidFill>
                <a:effectLst/>
                <a:latin typeface="Calibri"/>
                <a:ea typeface="Calibri"/>
                <a:cs typeface="Calibri"/>
                <a:sym typeface="Calibri"/>
              </a:rPr>
              <a:t>Die studietyd vir ‘n graad duur gewoonlik </a:t>
            </a:r>
            <a:r>
              <a:rPr lang="af-ZA" sz="1200" b="1" i="0" u="none" strike="noStrike" cap="none" dirty="0">
                <a:solidFill>
                  <a:schemeClr val="dk1"/>
                </a:solidFill>
                <a:effectLst/>
                <a:latin typeface="Calibri"/>
                <a:ea typeface="Calibri"/>
                <a:cs typeface="Calibri"/>
                <a:sym typeface="Calibri"/>
              </a:rPr>
              <a:t>drie of vier jaar</a:t>
            </a:r>
            <a:r>
              <a:rPr lang="af-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342900" lvl="0" indent="-342900">
              <a:buFont typeface="Courier New" panose="02070309020205020404" pitchFamily="49" charset="0"/>
              <a:buChar char="-"/>
            </a:pPr>
            <a:r>
              <a:rPr lang="af-ZA" sz="1200" b="0" i="0" u="none" strike="noStrike" cap="none" dirty="0">
                <a:solidFill>
                  <a:schemeClr val="dk1"/>
                </a:solidFill>
                <a:effectLst/>
                <a:latin typeface="Calibri"/>
                <a:ea typeface="Calibri"/>
                <a:cs typeface="Calibri"/>
                <a:sym typeface="Calibri"/>
              </a:rPr>
              <a:t>'n Voltydse honneursgraad vereis gewoonlik </a:t>
            </a:r>
            <a:r>
              <a:rPr lang="af-ZA" sz="1200" b="1" i="0" u="none" strike="noStrike" cap="none" dirty="0">
                <a:solidFill>
                  <a:schemeClr val="dk1"/>
                </a:solidFill>
                <a:effectLst/>
                <a:latin typeface="Calibri"/>
                <a:ea typeface="Calibri"/>
                <a:cs typeface="Calibri"/>
                <a:sym typeface="Calibri"/>
              </a:rPr>
              <a:t>een ekstra jaar </a:t>
            </a:r>
            <a:r>
              <a:rPr lang="af-ZA" sz="1200" b="0" i="0" u="none" strike="noStrike" cap="none" dirty="0">
                <a:solidFill>
                  <a:schemeClr val="dk1"/>
                </a:solidFill>
                <a:effectLst/>
                <a:latin typeface="Calibri"/>
                <a:ea typeface="Calibri"/>
                <a:cs typeface="Calibri"/>
                <a:sym typeface="Calibri"/>
              </a:rPr>
              <a:t>van studie.</a:t>
            </a:r>
            <a:endParaRPr lang="en-US" sz="1200" b="0" i="0" u="none" strike="noStrike" cap="none" dirty="0">
              <a:solidFill>
                <a:schemeClr val="dk1"/>
              </a:solidFill>
              <a:effectLst/>
              <a:latin typeface="Calibri"/>
              <a:ea typeface="Calibri"/>
              <a:cs typeface="Calibri"/>
              <a:sym typeface="Calibri"/>
            </a:endParaRPr>
          </a:p>
          <a:p>
            <a:pPr marL="342900" lvl="0" indent="-342900">
              <a:buFont typeface="Courier New" panose="02070309020205020404" pitchFamily="49" charset="0"/>
              <a:buChar char="-"/>
            </a:pPr>
            <a:r>
              <a:rPr lang="af-ZA" sz="1200" b="0" i="0" u="none" strike="noStrike" cap="none" dirty="0">
                <a:solidFill>
                  <a:schemeClr val="dk1"/>
                </a:solidFill>
                <a:effectLst/>
                <a:latin typeface="Calibri"/>
                <a:ea typeface="Calibri"/>
                <a:cs typeface="Calibri"/>
                <a:sym typeface="Calibri"/>
              </a:rPr>
              <a:t>'n Meestersgraad kan nog twee tot </a:t>
            </a:r>
            <a:r>
              <a:rPr lang="af-ZA" sz="1200" b="1" i="0" u="none" strike="noStrike" cap="none" dirty="0">
                <a:solidFill>
                  <a:schemeClr val="dk1"/>
                </a:solidFill>
                <a:effectLst/>
                <a:latin typeface="Calibri"/>
                <a:ea typeface="Calibri"/>
                <a:cs typeface="Calibri"/>
                <a:sym typeface="Calibri"/>
              </a:rPr>
              <a:t>drie jaar </a:t>
            </a:r>
            <a:r>
              <a:rPr lang="af-ZA" sz="1200" b="0" i="0" u="none" strike="noStrike" cap="none" dirty="0">
                <a:solidFill>
                  <a:schemeClr val="dk1"/>
                </a:solidFill>
                <a:effectLst/>
                <a:latin typeface="Calibri"/>
                <a:ea typeface="Calibri"/>
                <a:cs typeface="Calibri"/>
                <a:sym typeface="Calibri"/>
              </a:rPr>
              <a:t>van studie vereis.</a:t>
            </a:r>
            <a:endParaRPr lang="en-ZA"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en-ZA" sz="1200" b="0" i="0" u="none" strike="noStrike" cap="none" dirty="0">
                <a:solidFill>
                  <a:schemeClr val="dk1"/>
                </a:solidFill>
                <a:effectLst/>
                <a:latin typeface="Calibri"/>
                <a:ea typeface="Calibri"/>
                <a:cs typeface="Calibri"/>
                <a:sym typeface="Calibri"/>
              </a:rPr>
              <a:t>Werk </a:t>
            </a:r>
            <a:r>
              <a:rPr lang="en-ZA" sz="1200" b="0" i="0" u="none" strike="noStrike" cap="none" dirty="0" err="1">
                <a:solidFill>
                  <a:schemeClr val="dk1"/>
                </a:solidFill>
                <a:effectLst/>
                <a:latin typeface="Calibri"/>
                <a:ea typeface="Calibri"/>
                <a:cs typeface="Calibri"/>
                <a:sym typeface="Calibri"/>
              </a:rPr>
              <a:t>saam</a:t>
            </a:r>
            <a:r>
              <a:rPr lang="en-ZA" sz="1200" b="0" i="0" u="none" strike="noStrike" cap="none" dirty="0">
                <a:solidFill>
                  <a:schemeClr val="dk1"/>
                </a:solidFill>
                <a:effectLst/>
                <a:latin typeface="Calibri"/>
                <a:ea typeface="Calibri"/>
                <a:cs typeface="Calibri"/>
                <a:sym typeface="Calibri"/>
              </a:rPr>
              <a:t> met </a:t>
            </a:r>
            <a:r>
              <a:rPr lang="en-ZA" sz="1200" b="0" i="0" u="none" strike="noStrike" cap="none" dirty="0" err="1">
                <a:solidFill>
                  <a:schemeClr val="dk1"/>
                </a:solidFill>
                <a:effectLst/>
                <a:latin typeface="Calibri"/>
                <a:ea typeface="Calibri"/>
                <a:cs typeface="Calibri"/>
                <a:sym typeface="Calibri"/>
              </a:rPr>
              <a:t>jou</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maat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gebruik</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volgende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paar</a:t>
            </a:r>
            <a:r>
              <a:rPr lang="en-ZA" sz="1200" b="0" i="0" u="none" strike="noStrike" cap="none" dirty="0">
                <a:solidFill>
                  <a:schemeClr val="dk1"/>
                </a:solidFill>
                <a:effectLst/>
                <a:latin typeface="Calibri"/>
                <a:ea typeface="Calibri"/>
                <a:cs typeface="Calibri"/>
                <a:sym typeface="Calibri"/>
              </a:rPr>
              <a:t> minute om </a:t>
            </a:r>
            <a:r>
              <a:rPr lang="en-ZA" sz="1200" b="0" i="0" u="none" strike="noStrike" cap="none" dirty="0" err="1">
                <a:solidFill>
                  <a:schemeClr val="dk1"/>
                </a:solidFill>
                <a:effectLst/>
                <a:latin typeface="Calibri"/>
                <a:ea typeface="Calibri"/>
                <a:cs typeface="Calibri"/>
                <a:sym typeface="Calibri"/>
              </a:rPr>
              <a:t>enkele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universiteite</a:t>
            </a:r>
            <a:r>
              <a:rPr lang="en-ZA" sz="1200" b="0" i="0" u="none" strike="noStrike" cap="none" dirty="0">
                <a:solidFill>
                  <a:schemeClr val="dk1"/>
                </a:solidFill>
                <a:effectLst/>
                <a:latin typeface="Calibri"/>
                <a:ea typeface="Calibri"/>
                <a:cs typeface="Calibri"/>
                <a:sym typeface="Calibri"/>
              </a:rPr>
              <a:t> in </a:t>
            </a:r>
            <a:r>
              <a:rPr lang="en-ZA" sz="1200" b="0" i="0" u="none" strike="noStrike" cap="none" dirty="0" err="1">
                <a:solidFill>
                  <a:schemeClr val="dk1"/>
                </a:solidFill>
                <a:effectLst/>
                <a:latin typeface="Calibri"/>
                <a:ea typeface="Calibri"/>
                <a:cs typeface="Calibri"/>
                <a:sym typeface="Calibri"/>
              </a:rPr>
              <a:t>Suid</a:t>
            </a:r>
            <a:r>
              <a:rPr lang="en-ZA" sz="1200" b="0" i="0" u="none" strike="noStrike" cap="none" dirty="0">
                <a:solidFill>
                  <a:schemeClr val="dk1"/>
                </a:solidFill>
                <a:effectLst/>
                <a:latin typeface="Calibri"/>
                <a:ea typeface="Calibri"/>
                <a:cs typeface="Calibri"/>
                <a:sym typeface="Calibri"/>
              </a:rPr>
              <a:t>-Afrika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verken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Bespreek</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vrae</a:t>
            </a:r>
            <a:r>
              <a:rPr lang="en-ZA" sz="1200" b="0" i="0" u="none" strike="noStrike" cap="none" dirty="0">
                <a:solidFill>
                  <a:schemeClr val="dk1"/>
                </a:solidFill>
                <a:effectLst/>
                <a:latin typeface="Calibri"/>
                <a:ea typeface="Calibri"/>
                <a:cs typeface="Calibri"/>
                <a:sym typeface="Calibri"/>
              </a:rPr>
              <a:t> in Deel 2 van </a:t>
            </a:r>
            <a:r>
              <a:rPr lang="en-ZA" sz="1200" b="1" i="1" u="none" strike="noStrike" cap="none" dirty="0" err="1">
                <a:solidFill>
                  <a:schemeClr val="dk1"/>
                </a:solidFill>
                <a:effectLst/>
                <a:latin typeface="Calibri"/>
                <a:ea typeface="Calibri"/>
                <a:cs typeface="Calibri"/>
                <a:sym typeface="Calibri"/>
              </a:rPr>
              <a:t>Aktiwiteit</a:t>
            </a:r>
            <a:r>
              <a:rPr lang="en-ZA" sz="1200" b="1" i="1" u="none" strike="noStrike" cap="none" dirty="0">
                <a:solidFill>
                  <a:schemeClr val="dk1"/>
                </a:solidFill>
                <a:effectLst/>
                <a:latin typeface="Calibri"/>
                <a:ea typeface="Calibri"/>
                <a:cs typeface="Calibri"/>
                <a:sym typeface="Calibri"/>
              </a:rPr>
              <a:t> 1 (</a:t>
            </a:r>
            <a:r>
              <a:rPr lang="en-ZA" sz="1200" b="1" i="1" u="sng" strike="noStrike" cap="none" dirty="0">
                <a:solidFill>
                  <a:schemeClr val="dk1"/>
                </a:solidFill>
                <a:effectLst/>
                <a:latin typeface="Calibri"/>
                <a:ea typeface="Calibri"/>
                <a:cs typeface="Calibri"/>
                <a:sym typeface="Calibri"/>
              </a:rPr>
              <a:t>Les 5 – </a:t>
            </a:r>
            <a:r>
              <a:rPr lang="en-ZA" sz="1200" b="1" i="1" u="sng" strike="noStrike" cap="none" dirty="0" err="1">
                <a:solidFill>
                  <a:schemeClr val="dk1"/>
                </a:solidFill>
                <a:effectLst/>
                <a:latin typeface="Calibri"/>
                <a:ea typeface="Calibri"/>
                <a:cs typeface="Calibri"/>
                <a:sym typeface="Calibri"/>
              </a:rPr>
              <a:t>Werkkaart</a:t>
            </a:r>
            <a:r>
              <a:rPr lang="en-ZA" sz="1200" b="1" i="1" u="none" strike="noStrike" cap="none" dirty="0">
                <a:solidFill>
                  <a:schemeClr val="dk1"/>
                </a:solidFill>
                <a:effectLst/>
                <a:latin typeface="Calibri"/>
                <a:ea typeface="Calibri"/>
                <a:cs typeface="Calibri"/>
                <a:sym typeface="Calibri"/>
              </a:rPr>
              <a: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doen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navorsing</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daaroor</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457200">
              <a:buNone/>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b="0" i="0" u="none" strike="noStrike" cap="none" dirty="0">
                <a:solidFill>
                  <a:schemeClr val="dk1"/>
                </a:solidFill>
                <a:effectLst/>
                <a:latin typeface="Calibri"/>
                <a:ea typeface="Calibri"/>
                <a:cs typeface="Calibri"/>
                <a:sym typeface="Calibri"/>
              </a:rPr>
              <a:t>Kan </a:t>
            </a:r>
            <a:r>
              <a:rPr lang="en-ZA" sz="1200" b="0" i="0" u="none" strike="noStrike" cap="none" dirty="0" err="1">
                <a:solidFill>
                  <a:schemeClr val="dk1"/>
                </a:solidFill>
                <a:effectLst/>
                <a:latin typeface="Calibri"/>
                <a:ea typeface="Calibri"/>
                <a:cs typeface="Calibri"/>
                <a:sym typeface="Calibri"/>
              </a:rPr>
              <a:t>iemand</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raai</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waarom</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doktorale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kleur</a:t>
            </a:r>
            <a:r>
              <a:rPr lang="en-ZA" sz="1200" b="0" i="0" u="none" strike="noStrike" cap="none" dirty="0">
                <a:solidFill>
                  <a:schemeClr val="dk1"/>
                </a:solidFill>
                <a:effectLst/>
                <a:latin typeface="Calibri"/>
                <a:ea typeface="Calibri"/>
                <a:cs typeface="Calibri"/>
                <a:sym typeface="Calibri"/>
              </a:rPr>
              <a:t> op die </a:t>
            </a:r>
            <a:r>
              <a:rPr lang="en-ZA" sz="1200" b="0" i="0" u="none" strike="noStrike" cap="none" dirty="0" err="1">
                <a:solidFill>
                  <a:schemeClr val="dk1"/>
                </a:solidFill>
                <a:effectLst/>
                <a:latin typeface="Calibri"/>
                <a:ea typeface="Calibri"/>
                <a:cs typeface="Calibri"/>
                <a:sym typeface="Calibri"/>
              </a:rPr>
              <a:t>skyfie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rooi</a:t>
            </a:r>
            <a:r>
              <a:rPr lang="en-ZA" sz="1200" b="0" i="0" u="none" strike="noStrike" cap="none" dirty="0">
                <a:solidFill>
                  <a:schemeClr val="dk1"/>
                </a:solidFill>
                <a:effectLst/>
                <a:latin typeface="Calibri"/>
                <a:ea typeface="Calibri"/>
                <a:cs typeface="Calibri"/>
                <a:sym typeface="Calibri"/>
              </a:rPr>
              <a:t> is? </a:t>
            </a:r>
            <a:r>
              <a:rPr lang="en-ZA" sz="1200" b="0" i="1" u="none" strike="noStrike" cap="none" dirty="0">
                <a:solidFill>
                  <a:schemeClr val="dk1"/>
                </a:solidFill>
                <a:effectLst/>
                <a:latin typeface="Calibri"/>
                <a:ea typeface="Calibri"/>
                <a:cs typeface="Calibri"/>
                <a:sym typeface="Calibri"/>
              </a:rPr>
              <a:t>(Laat </a:t>
            </a:r>
            <a:r>
              <a:rPr lang="en-ZA" sz="1200" b="0" i="1" u="none" strike="noStrike" cap="none" dirty="0" err="1">
                <a:solidFill>
                  <a:schemeClr val="dk1"/>
                </a:solidFill>
                <a:effectLst/>
                <a:latin typeface="Calibri"/>
                <a:ea typeface="Calibri"/>
                <a:cs typeface="Calibri"/>
                <a:sym typeface="Calibri"/>
              </a:rPr>
              <a:t>leerders</a:t>
            </a:r>
            <a:r>
              <a:rPr lang="en-ZA" sz="1200" b="0" i="1" u="none" strike="noStrike" cap="none" dirty="0">
                <a:solidFill>
                  <a:schemeClr val="dk1"/>
                </a:solidFill>
                <a:effectLst/>
                <a:latin typeface="Calibri"/>
                <a:ea typeface="Calibri"/>
                <a:cs typeface="Calibri"/>
                <a:sym typeface="Calibri"/>
              </a:rPr>
              <a:t> toe om </a:t>
            </a:r>
            <a:r>
              <a:rPr lang="en-ZA" sz="1200" b="0" i="1" u="none" strike="noStrike" cap="none" dirty="0" err="1">
                <a:solidFill>
                  <a:schemeClr val="dk1"/>
                </a:solidFill>
                <a:effectLst/>
                <a:latin typeface="Calibri"/>
                <a:ea typeface="Calibri"/>
                <a:cs typeface="Calibri"/>
                <a:sym typeface="Calibri"/>
              </a:rPr>
              <a:t>te</a:t>
            </a:r>
            <a:r>
              <a:rPr lang="en-ZA" sz="1200" b="0" i="1" u="none" strike="noStrike" cap="none" dirty="0">
                <a:solidFill>
                  <a:schemeClr val="dk1"/>
                </a:solidFill>
                <a:effectLst/>
                <a:latin typeface="Calibri"/>
                <a:ea typeface="Calibri"/>
                <a:cs typeface="Calibri"/>
                <a:sym typeface="Calibri"/>
              </a:rPr>
              <a:t> </a:t>
            </a:r>
            <a:r>
              <a:rPr lang="en-ZA" sz="1200" b="0" i="1" u="none" strike="noStrike" cap="none" dirty="0" err="1">
                <a:solidFill>
                  <a:schemeClr val="dk1"/>
                </a:solidFill>
                <a:effectLst/>
                <a:latin typeface="Calibri"/>
                <a:ea typeface="Calibri"/>
                <a:cs typeface="Calibri"/>
                <a:sym typeface="Calibri"/>
              </a:rPr>
              <a:t>reageer</a:t>
            </a:r>
            <a:r>
              <a:rPr lang="en-ZA" sz="1200" b="0" i="1"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en-ZA" sz="1200" b="0" i="0" u="none" strike="noStrike" cap="none" dirty="0" err="1">
                <a:solidFill>
                  <a:schemeClr val="dk1"/>
                </a:solidFill>
                <a:effectLst/>
                <a:latin typeface="Calibri"/>
                <a:ea typeface="Calibri"/>
                <a:cs typeface="Calibri"/>
                <a:sym typeface="Calibri"/>
              </a:rPr>
              <a:t>Uitstekend</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klas</a:t>
            </a:r>
            <a:r>
              <a:rPr lang="en-ZA" sz="1200" b="0" i="0" u="none" strike="noStrike" cap="none" dirty="0">
                <a:solidFill>
                  <a:schemeClr val="dk1"/>
                </a:solidFill>
                <a:effectLst/>
                <a:latin typeface="Calibri"/>
                <a:ea typeface="Calibri"/>
                <a:cs typeface="Calibri"/>
                <a:sym typeface="Calibri"/>
              </a:rPr>
              <a:t>! Dit is </a:t>
            </a:r>
            <a:r>
              <a:rPr lang="en-ZA" sz="1200" b="0" i="0" u="none" strike="noStrike" cap="none" dirty="0" err="1">
                <a:solidFill>
                  <a:schemeClr val="dk1"/>
                </a:solidFill>
                <a:effectLst/>
                <a:latin typeface="Calibri"/>
                <a:ea typeface="Calibri"/>
                <a:cs typeface="Calibri"/>
                <a:sym typeface="Calibri"/>
              </a:rPr>
              <a:t>omdat</a:t>
            </a:r>
            <a:r>
              <a:rPr lang="en-ZA" sz="1200" b="0" i="0" u="none" strike="noStrike" cap="none" dirty="0">
                <a:solidFill>
                  <a:schemeClr val="dk1"/>
                </a:solidFill>
                <a:effectLst/>
                <a:latin typeface="Calibri"/>
                <a:ea typeface="Calibri"/>
                <a:cs typeface="Calibri"/>
                <a:sym typeface="Calibri"/>
              </a:rPr>
              <a:t> ’n </a:t>
            </a:r>
            <a:r>
              <a:rPr lang="en-ZA" sz="1200" b="0" i="0" u="none" strike="noStrike" cap="none" dirty="0" err="1">
                <a:solidFill>
                  <a:schemeClr val="dk1"/>
                </a:solidFill>
                <a:effectLst/>
                <a:latin typeface="Calibri"/>
                <a:ea typeface="Calibri"/>
                <a:cs typeface="Calibri"/>
                <a:sym typeface="Calibri"/>
              </a:rPr>
              <a:t>persoon</a:t>
            </a:r>
            <a:r>
              <a:rPr lang="en-ZA" sz="1200" b="0" i="0" u="none" strike="noStrike" cap="none" dirty="0">
                <a:solidFill>
                  <a:schemeClr val="dk1"/>
                </a:solidFill>
                <a:effectLst/>
                <a:latin typeface="Calibri"/>
                <a:ea typeface="Calibri"/>
                <a:cs typeface="Calibri"/>
                <a:sym typeface="Calibri"/>
              </a:rPr>
              <a:t> wat ’n </a:t>
            </a:r>
            <a:r>
              <a:rPr lang="en-ZA" sz="1200" b="0" i="0" u="none" strike="noStrike" cap="none" dirty="0" err="1">
                <a:solidFill>
                  <a:schemeClr val="dk1"/>
                </a:solidFill>
                <a:effectLst/>
                <a:latin typeface="Calibri"/>
                <a:ea typeface="Calibri"/>
                <a:cs typeface="Calibri"/>
                <a:sym typeface="Calibri"/>
              </a:rPr>
              <a:t>doktorsgraad</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ontvang</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dikwels</a:t>
            </a:r>
            <a:r>
              <a:rPr lang="en-ZA" sz="1200" b="0" i="0" u="none" strike="noStrike" cap="none" dirty="0">
                <a:solidFill>
                  <a:schemeClr val="dk1"/>
                </a:solidFill>
                <a:effectLst/>
                <a:latin typeface="Calibri"/>
                <a:ea typeface="Calibri"/>
                <a:cs typeface="Calibri"/>
                <a:sym typeface="Calibri"/>
              </a:rPr>
              <a:t> ’n </a:t>
            </a:r>
            <a:r>
              <a:rPr lang="en-ZA" sz="1200" b="0" i="0" u="none" strike="noStrike" cap="none" dirty="0" err="1">
                <a:solidFill>
                  <a:schemeClr val="dk1"/>
                </a:solidFill>
                <a:effectLst/>
                <a:latin typeface="Calibri"/>
                <a:ea typeface="Calibri"/>
                <a:cs typeface="Calibri"/>
                <a:sym typeface="Calibri"/>
              </a:rPr>
              <a:t>rooi</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akademiese</a:t>
            </a:r>
            <a:r>
              <a:rPr lang="en-ZA" sz="1200" b="0" i="0" u="none" strike="noStrike" cap="none" dirty="0">
                <a:solidFill>
                  <a:schemeClr val="dk1"/>
                </a:solidFill>
                <a:effectLst/>
                <a:latin typeface="Calibri"/>
                <a:ea typeface="Calibri"/>
                <a:cs typeface="Calibri"/>
                <a:sym typeface="Calibri"/>
              </a:rPr>
              <a:t> toga of </a:t>
            </a:r>
            <a:r>
              <a:rPr lang="en-ZA" sz="1200" b="0" i="0" u="none" strike="noStrike" cap="none" dirty="0" err="1">
                <a:solidFill>
                  <a:schemeClr val="dk1"/>
                </a:solidFill>
                <a:effectLst/>
                <a:latin typeface="Calibri"/>
                <a:ea typeface="Calibri"/>
                <a:cs typeface="Calibri"/>
                <a:sym typeface="Calibri"/>
              </a:rPr>
              <a:t>kap</a:t>
            </a:r>
            <a:r>
              <a:rPr lang="en-ZA" sz="1200" b="0" i="0" u="none" strike="noStrike" cap="none" dirty="0">
                <a:solidFill>
                  <a:schemeClr val="dk1"/>
                </a:solidFill>
                <a:effectLst/>
                <a:latin typeface="Calibri"/>
                <a:ea typeface="Calibri"/>
                <a:cs typeface="Calibri"/>
                <a:sym typeface="Calibri"/>
              </a:rPr>
              <a:t> as </a:t>
            </a:r>
            <a:r>
              <a:rPr lang="en-ZA" sz="1200" b="0" i="0" u="none" strike="noStrike" cap="none" dirty="0" err="1">
                <a:solidFill>
                  <a:schemeClr val="dk1"/>
                </a:solidFill>
                <a:effectLst/>
                <a:latin typeface="Calibri"/>
                <a:ea typeface="Calibri"/>
                <a:cs typeface="Calibri"/>
                <a:sym typeface="Calibri"/>
              </a:rPr>
              <a:t>deel</a:t>
            </a:r>
            <a:r>
              <a:rPr lang="en-ZA" sz="1200" b="0" i="0" u="none" strike="noStrike" cap="none" dirty="0">
                <a:solidFill>
                  <a:schemeClr val="dk1"/>
                </a:solidFill>
                <a:effectLst/>
                <a:latin typeface="Calibri"/>
                <a:ea typeface="Calibri"/>
                <a:cs typeface="Calibri"/>
                <a:sym typeface="Calibri"/>
              </a:rPr>
              <a:t> van </a:t>
            </a:r>
            <a:r>
              <a:rPr lang="en-ZA" sz="1200" b="0" i="0" u="none" strike="noStrike" cap="none" dirty="0" err="1">
                <a:solidFill>
                  <a:schemeClr val="dk1"/>
                </a:solidFill>
                <a:effectLst/>
                <a:latin typeface="Calibri"/>
                <a:ea typeface="Calibri"/>
                <a:cs typeface="Calibri"/>
                <a:sym typeface="Calibri"/>
              </a:rPr>
              <a:t>hul</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gradeplegtigheidsdrag</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dra</a:t>
            </a:r>
            <a:r>
              <a:rPr lang="en-ZA" sz="1200" b="0" i="0" u="none" strike="noStrike" cap="none" dirty="0">
                <a:solidFill>
                  <a:schemeClr val="dk1"/>
                </a:solidFill>
                <a:effectLst/>
                <a:latin typeface="Calibri"/>
                <a:ea typeface="Calibri"/>
                <a:cs typeface="Calibri"/>
                <a:sym typeface="Calibri"/>
              </a:rPr>
              <a:t>. Dit is ’n </a:t>
            </a:r>
            <a:r>
              <a:rPr lang="en-ZA" sz="1200" b="0" i="0" u="none" strike="noStrike" cap="none" dirty="0" err="1">
                <a:solidFill>
                  <a:schemeClr val="dk1"/>
                </a:solidFill>
                <a:effectLst/>
                <a:latin typeface="Calibri"/>
                <a:ea typeface="Calibri"/>
                <a:cs typeface="Calibri"/>
                <a:sym typeface="Calibri"/>
              </a:rPr>
              <a:t>besondere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’n </a:t>
            </a:r>
            <a:r>
              <a:rPr lang="en-ZA" sz="1200" b="0" i="0" u="none" strike="noStrike" cap="none" dirty="0" err="1">
                <a:solidFill>
                  <a:schemeClr val="dk1"/>
                </a:solidFill>
                <a:effectLst/>
                <a:latin typeface="Calibri"/>
                <a:ea typeface="Calibri"/>
                <a:cs typeface="Calibri"/>
                <a:sym typeface="Calibri"/>
              </a:rPr>
              <a:t>uitstekende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prestasie</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6</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0017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Skyfie</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7:</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af-ZA" sz="1200" b="0" i="0" u="none" strike="noStrike" cap="none" dirty="0">
                <a:solidFill>
                  <a:schemeClr val="dk1"/>
                </a:solidFill>
                <a:effectLst/>
                <a:latin typeface="Calibri"/>
                <a:ea typeface="Calibri"/>
                <a:cs typeface="Calibri"/>
                <a:sym typeface="Calibri"/>
              </a:rPr>
              <a:t>Dit kan soms oorweldigend voel om na jou toekomstige studieopsies te kyk, veral wanneer jou punte, TPT-telling, vakkeuses of finansiële situasie nie heeltemal met die vereistes vir jou voorkeurloopbaan ooreenstem nie.</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af-ZA" sz="1200" b="0" i="0" u="none" strike="noStrike" cap="none" dirty="0">
                <a:solidFill>
                  <a:schemeClr val="dk1"/>
                </a:solidFill>
                <a:effectLst/>
                <a:latin typeface="Calibri"/>
                <a:ea typeface="Calibri"/>
                <a:cs typeface="Calibri"/>
                <a:sym typeface="Calibri"/>
              </a:rPr>
              <a:t>’n Laer TPT-telling of die feit dat jy nie vir jou eerstekeusekursus kwalifiseer nie, beteken egter nie noodwendig dat jou studie- of loopbaandoelwitte onmoontlik is nie. Daar kan alternatiewe roetes wees wat jou help om steeds na dieselfde doel te streef, selfs al neem die roete langer. </a:t>
            </a:r>
          </a:p>
          <a:p>
            <a:pPr marL="342900" lvl="0" indent="-342900">
              <a:buFont typeface="Symbol" panose="05050102010706020507" pitchFamily="18" charset="2"/>
              <a:buChar char=""/>
            </a:pPr>
            <a:r>
              <a:rPr lang="en-ZA" sz="1200" b="0" i="0" u="none" strike="noStrike" cap="none" dirty="0">
                <a:solidFill>
                  <a:schemeClr val="dk1"/>
                </a:solidFill>
                <a:effectLst/>
                <a:latin typeface="Calibri"/>
                <a:ea typeface="Calibri"/>
                <a:cs typeface="Calibri"/>
                <a:sym typeface="Calibri"/>
              </a:rPr>
              <a:t>Jy </a:t>
            </a:r>
            <a:r>
              <a:rPr lang="en-ZA" sz="1200" b="0" i="0" u="none" strike="noStrike" cap="none" dirty="0" err="1">
                <a:solidFill>
                  <a:schemeClr val="dk1"/>
                </a:solidFill>
                <a:effectLst/>
                <a:latin typeface="Calibri"/>
                <a:ea typeface="Calibri"/>
                <a:cs typeface="Calibri"/>
                <a:sym typeface="Calibri"/>
              </a:rPr>
              <a:t>gaan</a:t>
            </a:r>
            <a:r>
              <a:rPr lang="en-ZA" sz="1200" b="0" i="0" u="none" strike="noStrike" cap="none" dirty="0">
                <a:solidFill>
                  <a:schemeClr val="dk1"/>
                </a:solidFill>
                <a:effectLst/>
                <a:latin typeface="Calibri"/>
                <a:ea typeface="Calibri"/>
                <a:cs typeface="Calibri"/>
                <a:sym typeface="Calibri"/>
              </a:rPr>
              <a:t> nou ’n </a:t>
            </a:r>
            <a:r>
              <a:rPr lang="en-ZA" sz="1200" b="0" i="0" u="none" strike="noStrike" cap="none" dirty="0" err="1">
                <a:solidFill>
                  <a:schemeClr val="dk1"/>
                </a:solidFill>
                <a:effectLst/>
                <a:latin typeface="Calibri"/>
                <a:ea typeface="Calibri"/>
                <a:cs typeface="Calibri"/>
                <a:sym typeface="Calibri"/>
              </a:rPr>
              <a:t>uittreksel</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oor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alternatiewe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roetes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na</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tersiêre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onderwys</a:t>
            </a:r>
            <a:r>
              <a:rPr lang="en-ZA" sz="1200" b="0" i="0" u="none" strike="noStrike" cap="none" dirty="0">
                <a:solidFill>
                  <a:schemeClr val="dk1"/>
                </a:solidFill>
                <a:effectLst/>
                <a:latin typeface="Calibri"/>
                <a:ea typeface="Calibri"/>
                <a:cs typeface="Calibri"/>
                <a:sym typeface="Calibri"/>
              </a:rPr>
              <a:t> lees.</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en-ZA" sz="1200" b="0" i="0" u="none" strike="noStrike" cap="none" dirty="0" err="1">
                <a:solidFill>
                  <a:schemeClr val="dk1"/>
                </a:solidFill>
                <a:effectLst/>
                <a:latin typeface="Calibri"/>
                <a:ea typeface="Calibri"/>
                <a:cs typeface="Calibri"/>
                <a:sym typeface="Calibri"/>
              </a:rPr>
              <a:t>Leerders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moet</a:t>
            </a:r>
            <a:r>
              <a:rPr lang="en-ZA" sz="1200" b="0" i="0" u="none" strike="noStrike" cap="none" dirty="0">
                <a:solidFill>
                  <a:schemeClr val="dk1"/>
                </a:solidFill>
                <a:effectLst/>
                <a:latin typeface="Calibri"/>
                <a:ea typeface="Calibri"/>
                <a:cs typeface="Calibri"/>
                <a:sym typeface="Calibri"/>
              </a:rPr>
              <a:t> </a:t>
            </a:r>
            <a:r>
              <a:rPr lang="en-ZA" sz="1200" b="1" i="1" u="none" strike="noStrike" cap="none" dirty="0" err="1">
                <a:solidFill>
                  <a:schemeClr val="dk1"/>
                </a:solidFill>
                <a:effectLst/>
                <a:latin typeface="Calibri"/>
                <a:ea typeface="Calibri"/>
                <a:cs typeface="Calibri"/>
                <a:sym typeface="Calibri"/>
              </a:rPr>
              <a:t>Aktiwiteit</a:t>
            </a:r>
            <a:r>
              <a:rPr lang="en-ZA" sz="1200" b="1" i="1" u="none" strike="noStrike" cap="none" dirty="0">
                <a:solidFill>
                  <a:schemeClr val="dk1"/>
                </a:solidFill>
                <a:effectLst/>
                <a:latin typeface="Calibri"/>
                <a:ea typeface="Calibri"/>
                <a:cs typeface="Calibri"/>
                <a:sym typeface="Calibri"/>
              </a:rPr>
              <a:t> 2 (</a:t>
            </a:r>
            <a:r>
              <a:rPr lang="en-ZA" sz="1200" b="1" i="1" u="sng" strike="noStrike" cap="none" dirty="0">
                <a:solidFill>
                  <a:schemeClr val="dk1"/>
                </a:solidFill>
                <a:effectLst/>
                <a:latin typeface="Calibri"/>
                <a:ea typeface="Calibri"/>
                <a:cs typeface="Calibri"/>
                <a:sym typeface="Calibri"/>
              </a:rPr>
              <a:t>Les 5 – </a:t>
            </a:r>
            <a:r>
              <a:rPr lang="en-ZA" sz="1200" b="1" i="1" u="sng" strike="noStrike" cap="none" dirty="0" err="1">
                <a:solidFill>
                  <a:schemeClr val="dk1"/>
                </a:solidFill>
                <a:effectLst/>
                <a:latin typeface="Calibri"/>
                <a:ea typeface="Calibri"/>
                <a:cs typeface="Calibri"/>
                <a:sym typeface="Calibri"/>
              </a:rPr>
              <a:t>Werkkaart</a:t>
            </a:r>
            <a:r>
              <a:rPr lang="en-ZA" sz="1200" b="1" i="1" u="none" strike="noStrike" cap="none" dirty="0">
                <a:solidFill>
                  <a:schemeClr val="dk1"/>
                </a:solidFill>
                <a:effectLst/>
                <a:latin typeface="Calibri"/>
                <a:ea typeface="Calibri"/>
                <a:cs typeface="Calibri"/>
                <a:sym typeface="Calibri"/>
              </a:rPr>
              <a: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voltooi</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en-ZA" sz="1200" b="0" i="0" u="none" strike="noStrike" cap="none" dirty="0" err="1">
                <a:solidFill>
                  <a:schemeClr val="dk1"/>
                </a:solidFill>
                <a:effectLst/>
                <a:latin typeface="Calibri"/>
                <a:ea typeface="Calibri"/>
                <a:cs typeface="Calibri"/>
                <a:sym typeface="Calibri"/>
              </a:rPr>
              <a:t>Antwoorde</a:t>
            </a:r>
            <a:r>
              <a:rPr lang="en-ZA" sz="1200" b="0" i="0" u="none" strike="noStrike" cap="none" dirty="0">
                <a:solidFill>
                  <a:schemeClr val="dk1"/>
                </a:solidFill>
                <a:effectLst/>
                <a:latin typeface="Calibri"/>
                <a:ea typeface="Calibri"/>
                <a:cs typeface="Calibri"/>
                <a:sym typeface="Calibri"/>
              </a:rPr>
              <a:t> is in die </a:t>
            </a:r>
            <a:r>
              <a:rPr lang="en-ZA" sz="1200" b="1" i="1" u="sng" strike="noStrike" cap="none" dirty="0">
                <a:solidFill>
                  <a:schemeClr val="dk1"/>
                </a:solidFill>
                <a:effectLst/>
                <a:latin typeface="Calibri"/>
                <a:ea typeface="Calibri"/>
                <a:cs typeface="Calibri"/>
                <a:sym typeface="Calibri"/>
              </a:rPr>
              <a:t>Les 5 – </a:t>
            </a:r>
            <a:r>
              <a:rPr lang="en-ZA" sz="1200" b="1" i="1" u="sng" strike="noStrike" cap="none" dirty="0" err="1">
                <a:solidFill>
                  <a:schemeClr val="dk1"/>
                </a:solidFill>
                <a:effectLst/>
                <a:latin typeface="Calibri"/>
                <a:ea typeface="Calibri"/>
                <a:cs typeface="Calibri"/>
                <a:sym typeface="Calibri"/>
              </a:rPr>
              <a:t>Werkkaart</a:t>
            </a:r>
            <a:r>
              <a:rPr lang="en-ZA" sz="1200" b="1" i="1" u="sng" strike="noStrike" cap="none" dirty="0">
                <a:solidFill>
                  <a:schemeClr val="dk1"/>
                </a:solidFill>
                <a:effectLst/>
                <a:latin typeface="Calibri"/>
                <a:ea typeface="Calibri"/>
                <a:cs typeface="Calibri"/>
                <a:sym typeface="Calibri"/>
              </a:rPr>
              <a:t> MEMO</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beskikbaar</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7</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5741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buFont typeface="Symbol" panose="05050102010706020507" pitchFamily="18" charset="2"/>
              <a:buChar char=""/>
              <a:tabLst>
                <a:tab pos="340360" algn="l"/>
                <a:tab pos="5654040" algn="l"/>
              </a:tabLst>
            </a:pPr>
            <a:r>
              <a:rPr lang="en-ZA" sz="1200" b="1" i="0" u="none" strike="noStrike" cap="none" dirty="0">
                <a:solidFill>
                  <a:schemeClr val="dk1"/>
                </a:solidFill>
                <a:effectLst/>
                <a:latin typeface="Calibri"/>
                <a:ea typeface="Calibri"/>
                <a:cs typeface="Calibri"/>
                <a:sym typeface="Calibri"/>
              </a:rPr>
              <a:t>Nota </a:t>
            </a:r>
            <a:r>
              <a:rPr lang="en-ZA" sz="1200" b="1" i="0" u="none" strike="noStrike" cap="none" dirty="0" err="1">
                <a:solidFill>
                  <a:schemeClr val="dk1"/>
                </a:solidFill>
                <a:effectLst/>
                <a:latin typeface="Calibri"/>
                <a:ea typeface="Calibri"/>
                <a:cs typeface="Calibri"/>
                <a:sym typeface="Calibri"/>
              </a:rPr>
              <a:t>aan</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onderwyser</a:t>
            </a:r>
            <a:r>
              <a:rPr lang="en-ZA" sz="1200" b="1" i="0" u="none" strike="noStrike" cap="none" dirty="0">
                <a:solidFill>
                  <a:schemeClr val="dk1"/>
                </a:solidFill>
                <a:effectLst/>
                <a:latin typeface="Calibri"/>
                <a:ea typeface="Calibri"/>
                <a:cs typeface="Calibri"/>
                <a:sym typeface="Calibri"/>
              </a:rPr>
              <a:t>: </a:t>
            </a:r>
            <a:r>
              <a:rPr lang="en-ZA" sz="1200" b="0" i="0" u="none" strike="noStrike" cap="none" dirty="0">
                <a:solidFill>
                  <a:schemeClr val="dk1"/>
                </a:solidFill>
                <a:effectLst/>
                <a:latin typeface="Calibri"/>
                <a:ea typeface="Calibri"/>
                <a:cs typeface="Calibri"/>
                <a:sym typeface="Calibri"/>
              </a:rPr>
              <a:t>Deel die </a:t>
            </a:r>
            <a:r>
              <a:rPr lang="en-ZA" sz="1200" b="1" i="1" u="sng" strike="noStrike" cap="none" dirty="0">
                <a:solidFill>
                  <a:schemeClr val="dk1"/>
                </a:solidFill>
                <a:effectLst/>
                <a:latin typeface="Calibri"/>
                <a:ea typeface="Calibri"/>
                <a:cs typeface="Calibri"/>
                <a:sym typeface="Calibri"/>
              </a:rPr>
              <a:t>Les 5 – </a:t>
            </a:r>
            <a:r>
              <a:rPr lang="en-ZA" sz="1200" b="1" i="1" u="sng" strike="noStrike" cap="none" dirty="0" err="1">
                <a:solidFill>
                  <a:schemeClr val="dk1"/>
                </a:solidFill>
                <a:effectLst/>
                <a:latin typeface="Calibri"/>
                <a:ea typeface="Calibri"/>
                <a:cs typeface="Calibri"/>
                <a:sym typeface="Calibri"/>
              </a:rPr>
              <a:t>Plakkaat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die </a:t>
            </a:r>
            <a:r>
              <a:rPr lang="en-ZA" sz="1200" b="1" i="1" u="sng" strike="noStrike" cap="none" dirty="0" err="1">
                <a:solidFill>
                  <a:schemeClr val="dk1"/>
                </a:solidFill>
                <a:effectLst/>
                <a:latin typeface="Calibri"/>
                <a:ea typeface="Calibri"/>
                <a:cs typeface="Calibri"/>
                <a:sym typeface="Calibri"/>
              </a:rPr>
              <a:t>Inhoudopsomming</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uit</a:t>
            </a:r>
            <a:r>
              <a:rPr lang="en-ZA" sz="1200" b="0"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tabLst>
                <a:tab pos="340360" algn="l"/>
                <a:tab pos="5654040" algn="l"/>
              </a:tabLst>
            </a:pPr>
            <a:r>
              <a:rPr lang="en-ZA" sz="1200" b="1" i="0" u="none" strike="noStrike" cap="none" dirty="0" err="1">
                <a:solidFill>
                  <a:schemeClr val="dk1"/>
                </a:solidFill>
                <a:effectLst/>
                <a:latin typeface="Calibri"/>
                <a:ea typeface="Calibri"/>
                <a:cs typeface="Calibri"/>
                <a:sym typeface="Calibri"/>
              </a:rPr>
              <a:t>Skyfie</a:t>
            </a:r>
            <a:r>
              <a:rPr lang="en-ZA" sz="1200" b="1" i="0" u="none" strike="noStrike" cap="none" dirty="0">
                <a:solidFill>
                  <a:schemeClr val="dk1"/>
                </a:solidFill>
                <a:effectLst/>
                <a:latin typeface="Calibri"/>
                <a:ea typeface="Calibri"/>
                <a:cs typeface="Calibri"/>
                <a:sym typeface="Calibri"/>
              </a:rPr>
              <a:t> 8: </a:t>
            </a:r>
            <a:r>
              <a:rPr lang="en-ZA" sz="1200" b="0" i="0" u="none" strike="noStrike" cap="none" dirty="0">
                <a:solidFill>
                  <a:schemeClr val="dk1"/>
                </a:solidFill>
                <a:effectLst/>
                <a:latin typeface="Calibri"/>
                <a:ea typeface="Calibri"/>
                <a:cs typeface="Calibri"/>
                <a:sym typeface="Calibri"/>
              </a:rPr>
              <a:t>Ons is nou </a:t>
            </a:r>
            <a:r>
              <a:rPr lang="en-ZA" sz="1200" b="0" i="0" u="none" strike="noStrike" cap="none" dirty="0" err="1">
                <a:solidFill>
                  <a:schemeClr val="dk1"/>
                </a:solidFill>
                <a:effectLst/>
                <a:latin typeface="Calibri"/>
                <a:ea typeface="Calibri"/>
                <a:cs typeface="Calibri"/>
                <a:sym typeface="Calibri"/>
              </a:rPr>
              <a:t>aan</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einde</a:t>
            </a:r>
            <a:r>
              <a:rPr lang="en-ZA" sz="1200" b="0" i="0" u="none" strike="noStrike" cap="none" dirty="0">
                <a:solidFill>
                  <a:schemeClr val="dk1"/>
                </a:solidFill>
                <a:effectLst/>
                <a:latin typeface="Calibri"/>
                <a:ea typeface="Calibri"/>
                <a:cs typeface="Calibri"/>
                <a:sym typeface="Calibri"/>
              </a:rPr>
              <a:t> van </a:t>
            </a:r>
            <a:r>
              <a:rPr lang="en-ZA" sz="1200" b="0" i="0" u="none" strike="noStrike" cap="none" dirty="0" err="1">
                <a:solidFill>
                  <a:schemeClr val="dk1"/>
                </a:solidFill>
                <a:effectLst/>
                <a:latin typeface="Calibri"/>
                <a:ea typeface="Calibri"/>
                <a:cs typeface="Calibri"/>
                <a:sym typeface="Calibri"/>
              </a:rPr>
              <a:t>hierdie</a:t>
            </a:r>
            <a:r>
              <a:rPr lang="en-ZA" sz="1200" b="0" i="0" u="none" strike="noStrike" cap="none" dirty="0">
                <a:solidFill>
                  <a:schemeClr val="dk1"/>
                </a:solidFill>
                <a:effectLst/>
                <a:latin typeface="Calibri"/>
                <a:ea typeface="Calibri"/>
                <a:cs typeface="Calibri"/>
                <a:sym typeface="Calibri"/>
              </a:rPr>
              <a:t> reeks </a:t>
            </a:r>
            <a:r>
              <a:rPr lang="en-ZA" sz="1200" b="0" i="0" u="none" strike="noStrike" cap="none" dirty="0" err="1">
                <a:solidFill>
                  <a:schemeClr val="dk1"/>
                </a:solidFill>
                <a:effectLst/>
                <a:latin typeface="Calibri"/>
                <a:ea typeface="Calibri"/>
                <a:cs typeface="Calibri"/>
                <a:sym typeface="Calibri"/>
              </a:rPr>
              <a:t>lesse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oor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Loopbane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Loopbaankeuses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Hopelik</a:t>
            </a:r>
            <a:r>
              <a:rPr lang="en-ZA" sz="1200" b="0" i="0" u="none" strike="noStrike" cap="none" dirty="0">
                <a:solidFill>
                  <a:schemeClr val="dk1"/>
                </a:solidFill>
                <a:effectLst/>
                <a:latin typeface="Calibri"/>
                <a:ea typeface="Calibri"/>
                <a:cs typeface="Calibri"/>
                <a:sym typeface="Calibri"/>
              </a:rPr>
              <a:t> het </a:t>
            </a:r>
            <a:r>
              <a:rPr lang="en-ZA" sz="1200" b="0" i="0" u="none" strike="noStrike" cap="none" dirty="0" err="1">
                <a:solidFill>
                  <a:schemeClr val="dk1"/>
                </a:solidFill>
                <a:effectLst/>
                <a:latin typeface="Calibri"/>
                <a:ea typeface="Calibri"/>
                <a:cs typeface="Calibri"/>
                <a:sym typeface="Calibri"/>
              </a:rPr>
              <a:t>jy</a:t>
            </a:r>
            <a:r>
              <a:rPr lang="en-ZA" sz="1200" b="0" i="0" u="none" strike="noStrike" cap="none" dirty="0">
                <a:solidFill>
                  <a:schemeClr val="dk1"/>
                </a:solidFill>
                <a:effectLst/>
                <a:latin typeface="Calibri"/>
                <a:ea typeface="Calibri"/>
                <a:cs typeface="Calibri"/>
                <a:sym typeface="Calibri"/>
              </a:rPr>
              <a:t> nou 'n </a:t>
            </a:r>
            <a:r>
              <a:rPr lang="en-ZA" sz="1200" b="0" i="0" u="none" strike="noStrike" cap="none" dirty="0" err="1">
                <a:solidFill>
                  <a:schemeClr val="dk1"/>
                </a:solidFill>
                <a:effectLst/>
                <a:latin typeface="Calibri"/>
                <a:ea typeface="Calibri"/>
                <a:cs typeface="Calibri"/>
                <a:sym typeface="Calibri"/>
              </a:rPr>
              <a:t>dieper</a:t>
            </a:r>
            <a:r>
              <a:rPr lang="en-ZA" sz="1200" b="0" i="0" u="none" strike="noStrike" cap="none" dirty="0">
                <a:solidFill>
                  <a:schemeClr val="dk1"/>
                </a:solidFill>
                <a:effectLst/>
                <a:latin typeface="Calibri"/>
                <a:ea typeface="Calibri"/>
                <a:cs typeface="Calibri"/>
                <a:sym typeface="Calibri"/>
              </a:rPr>
              <a:t> begrip van die </a:t>
            </a:r>
            <a:r>
              <a:rPr lang="en-ZA" sz="1200" b="0" i="0" u="none" strike="noStrike" cap="none" dirty="0" err="1">
                <a:solidFill>
                  <a:schemeClr val="dk1"/>
                </a:solidFill>
                <a:effectLst/>
                <a:latin typeface="Calibri"/>
                <a:ea typeface="Calibri"/>
                <a:cs typeface="Calibri"/>
                <a:sym typeface="Calibri"/>
              </a:rPr>
              <a:t>wêreld</a:t>
            </a:r>
            <a:r>
              <a:rPr lang="en-ZA" sz="1200" b="0" i="0" u="none" strike="noStrike" cap="none" dirty="0">
                <a:solidFill>
                  <a:schemeClr val="dk1"/>
                </a:solidFill>
                <a:effectLst/>
                <a:latin typeface="Calibri"/>
                <a:ea typeface="Calibri"/>
                <a:cs typeface="Calibri"/>
                <a:sym typeface="Calibri"/>
              </a:rPr>
              <a:t> van </a:t>
            </a:r>
            <a:r>
              <a:rPr lang="en-ZA" sz="1200" b="0" i="0" u="none" strike="noStrike" cap="none" dirty="0" err="1">
                <a:solidFill>
                  <a:schemeClr val="dk1"/>
                </a:solidFill>
                <a:effectLst/>
                <a:latin typeface="Calibri"/>
                <a:ea typeface="Calibri"/>
                <a:cs typeface="Calibri"/>
                <a:sym typeface="Calibri"/>
              </a:rPr>
              <a:t>werk</a:t>
            </a:r>
            <a:r>
              <a:rPr lang="en-ZA" sz="1200" b="0" i="0" u="none" strike="noStrike" cap="none" dirty="0">
                <a:solidFill>
                  <a:schemeClr val="dk1"/>
                </a:solidFill>
                <a:effectLst/>
                <a:latin typeface="Calibri"/>
                <a:ea typeface="Calibri"/>
                <a:cs typeface="Calibri"/>
                <a:sym typeface="Calibri"/>
              </a:rPr>
              <a:t> wat </a:t>
            </a:r>
            <a:r>
              <a:rPr lang="en-ZA" sz="1200" b="0" i="0" u="none" strike="noStrike" cap="none" dirty="0" err="1">
                <a:solidFill>
                  <a:schemeClr val="dk1"/>
                </a:solidFill>
                <a:effectLst/>
                <a:latin typeface="Calibri"/>
                <a:ea typeface="Calibri"/>
                <a:cs typeface="Calibri"/>
                <a:sym typeface="Calibri"/>
              </a:rPr>
              <a:t>jou</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na</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Graad</a:t>
            </a:r>
            <a:r>
              <a:rPr lang="en-ZA" sz="1200" b="0" i="0" u="none" strike="noStrike" cap="none" dirty="0">
                <a:solidFill>
                  <a:schemeClr val="dk1"/>
                </a:solidFill>
                <a:effectLst/>
                <a:latin typeface="Calibri"/>
                <a:ea typeface="Calibri"/>
                <a:cs typeface="Calibri"/>
                <a:sym typeface="Calibri"/>
              </a:rPr>
              <a:t> 12 wag.</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tabLst>
                <a:tab pos="340360" algn="l"/>
                <a:tab pos="5654040" algn="l"/>
              </a:tabLst>
            </a:pPr>
            <a:r>
              <a:rPr lang="en-ZA" sz="1200" b="0" i="0" u="none" strike="noStrike" cap="none" dirty="0">
                <a:solidFill>
                  <a:schemeClr val="dk1"/>
                </a:solidFill>
                <a:effectLst/>
                <a:latin typeface="Calibri"/>
                <a:ea typeface="Calibri"/>
                <a:cs typeface="Calibri"/>
                <a:sym typeface="Calibri"/>
              </a:rPr>
              <a:t>Ek is </a:t>
            </a:r>
            <a:r>
              <a:rPr lang="en-ZA" sz="1200" b="0" i="0" u="none" strike="noStrike" cap="none" dirty="0" err="1">
                <a:solidFill>
                  <a:schemeClr val="dk1"/>
                </a:solidFill>
                <a:effectLst/>
                <a:latin typeface="Calibri"/>
                <a:ea typeface="Calibri"/>
                <a:cs typeface="Calibri"/>
                <a:sym typeface="Calibri"/>
              </a:rPr>
              <a:t>seker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sommige</a:t>
            </a:r>
            <a:r>
              <a:rPr lang="en-ZA" sz="1200" b="0" i="0" u="none" strike="noStrike" cap="none" dirty="0">
                <a:solidFill>
                  <a:schemeClr val="dk1"/>
                </a:solidFill>
                <a:effectLst/>
                <a:latin typeface="Calibri"/>
                <a:ea typeface="Calibri"/>
                <a:cs typeface="Calibri"/>
                <a:sym typeface="Calibri"/>
              </a:rPr>
              <a:t> van </a:t>
            </a:r>
            <a:r>
              <a:rPr lang="en-ZA" sz="1200" b="0" i="0" u="none" strike="noStrike" cap="none" dirty="0" err="1">
                <a:solidFill>
                  <a:schemeClr val="dk1"/>
                </a:solidFill>
                <a:effectLst/>
                <a:latin typeface="Calibri"/>
                <a:ea typeface="Calibri"/>
                <a:cs typeface="Calibri"/>
                <a:sym typeface="Calibri"/>
              </a:rPr>
              <a:t>julle</a:t>
            </a:r>
            <a:r>
              <a:rPr lang="en-ZA" sz="1200" b="0" i="0" u="none" strike="noStrike" cap="none" dirty="0">
                <a:solidFill>
                  <a:schemeClr val="dk1"/>
                </a:solidFill>
                <a:effectLst/>
                <a:latin typeface="Calibri"/>
                <a:ea typeface="Calibri"/>
                <a:cs typeface="Calibri"/>
                <a:sym typeface="Calibri"/>
              </a:rPr>
              <a:t> het </a:t>
            </a:r>
            <a:r>
              <a:rPr lang="en-ZA" sz="1200" b="0" i="0" u="none" strike="noStrike" cap="none" dirty="0" err="1">
                <a:solidFill>
                  <a:schemeClr val="dk1"/>
                </a:solidFill>
                <a:effectLst/>
                <a:latin typeface="Calibri"/>
                <a:ea typeface="Calibri"/>
                <a:cs typeface="Calibri"/>
                <a:sym typeface="Calibri"/>
              </a:rPr>
              <a:t>dalk</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afgelope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paar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weke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soms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gedink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dat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julle</a:t>
            </a:r>
            <a:r>
              <a:rPr lang="en-ZA" sz="1200" b="0" i="0" u="none" strike="noStrike" cap="none" dirty="0">
                <a:solidFill>
                  <a:schemeClr val="dk1"/>
                </a:solidFill>
                <a:effectLst/>
                <a:latin typeface="Calibri"/>
                <a:ea typeface="Calibri"/>
                <a:cs typeface="Calibri"/>
                <a:sym typeface="Calibri"/>
              </a:rPr>
              <a:t> wens </a:t>
            </a:r>
            <a:r>
              <a:rPr lang="en-ZA" sz="1200" b="0" i="0" u="none" strike="noStrike" cap="none" dirty="0" err="1">
                <a:solidFill>
                  <a:schemeClr val="dk1"/>
                </a:solidFill>
                <a:effectLst/>
                <a:latin typeface="Calibri"/>
                <a:ea typeface="Calibri"/>
                <a:cs typeface="Calibri"/>
                <a:sym typeface="Calibri"/>
              </a:rPr>
              <a:t>julle</a:t>
            </a:r>
            <a:r>
              <a:rPr lang="en-ZA" sz="1200" b="0" i="0" u="none" strike="noStrike" cap="none" dirty="0">
                <a:solidFill>
                  <a:schemeClr val="dk1"/>
                </a:solidFill>
                <a:effectLst/>
                <a:latin typeface="Calibri"/>
                <a:ea typeface="Calibri"/>
                <a:cs typeface="Calibri"/>
                <a:sym typeface="Calibri"/>
              </a:rPr>
              <a:t> het van </a:t>
            </a:r>
            <a:r>
              <a:rPr lang="en-ZA" sz="1200" b="0" i="0" u="none" strike="noStrike" cap="none" dirty="0" err="1">
                <a:solidFill>
                  <a:schemeClr val="dk1"/>
                </a:solidFill>
                <a:effectLst/>
                <a:latin typeface="Calibri"/>
                <a:ea typeface="Calibri"/>
                <a:cs typeface="Calibri"/>
                <a:sym typeface="Calibri"/>
              </a:rPr>
              <a:t>hierdie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inligting</a:t>
            </a:r>
            <a:r>
              <a:rPr lang="en-ZA" sz="1200" b="0" i="0" u="none" strike="noStrike" cap="none" dirty="0">
                <a:solidFill>
                  <a:schemeClr val="dk1"/>
                </a:solidFill>
                <a:effectLst/>
                <a:latin typeface="Calibri"/>
                <a:ea typeface="Calibri"/>
                <a:cs typeface="Calibri"/>
                <a:sym typeface="Calibri"/>
              </a:rPr>
              <a:t> in </a:t>
            </a:r>
            <a:r>
              <a:rPr lang="en-ZA" sz="1200" b="0" i="0" u="none" strike="noStrike" cap="none" dirty="0" err="1">
                <a:solidFill>
                  <a:schemeClr val="dk1"/>
                </a:solidFill>
                <a:effectLst/>
                <a:latin typeface="Calibri"/>
                <a:ea typeface="Calibri"/>
                <a:cs typeface="Calibri"/>
                <a:sym typeface="Calibri"/>
              </a:rPr>
              <a:t>Graad</a:t>
            </a:r>
            <a:r>
              <a:rPr lang="en-ZA" sz="1200" b="0" i="0" u="none" strike="noStrike" cap="none" dirty="0">
                <a:solidFill>
                  <a:schemeClr val="dk1"/>
                </a:solidFill>
                <a:effectLst/>
                <a:latin typeface="Calibri"/>
                <a:ea typeface="Calibri"/>
                <a:cs typeface="Calibri"/>
                <a:sym typeface="Calibri"/>
              </a:rPr>
              <a:t> 9 </a:t>
            </a:r>
            <a:r>
              <a:rPr lang="en-ZA" sz="1200" b="0" i="0" u="none" strike="noStrike" cap="none" dirty="0" err="1">
                <a:solidFill>
                  <a:schemeClr val="dk1"/>
                </a:solidFill>
                <a:effectLst/>
                <a:latin typeface="Calibri"/>
                <a:ea typeface="Calibri"/>
                <a:cs typeface="Calibri"/>
                <a:sym typeface="Calibri"/>
              </a:rPr>
              <a:t>geweet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voordat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julle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julle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vakke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gekies</a:t>
            </a:r>
            <a:r>
              <a:rPr lang="en-ZA" sz="1200" b="0" i="0" u="none" strike="noStrike" cap="none" dirty="0">
                <a:solidFill>
                  <a:schemeClr val="dk1"/>
                </a:solidFill>
                <a:effectLst/>
                <a:latin typeface="Calibri"/>
                <a:ea typeface="Calibri"/>
                <a:cs typeface="Calibri"/>
                <a:sym typeface="Calibri"/>
              </a:rPr>
              <a:t> het.</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tabLst>
                <a:tab pos="340360" algn="l"/>
                <a:tab pos="5654040" algn="l"/>
              </a:tabLst>
            </a:pPr>
            <a:r>
              <a:rPr lang="en-ZA" sz="1200" b="0" i="0" u="none" strike="noStrike" cap="none" dirty="0">
                <a:solidFill>
                  <a:schemeClr val="dk1"/>
                </a:solidFill>
                <a:effectLst/>
                <a:latin typeface="Calibri"/>
                <a:ea typeface="Calibri"/>
                <a:cs typeface="Calibri"/>
                <a:sym typeface="Calibri"/>
              </a:rPr>
              <a:t>Wel, </a:t>
            </a:r>
            <a:r>
              <a:rPr lang="en-ZA" sz="1200" b="0" i="0" u="none" strike="noStrike" cap="none" dirty="0" err="1">
                <a:solidFill>
                  <a:schemeClr val="dk1"/>
                </a:solidFill>
                <a:effectLst/>
                <a:latin typeface="Calibri"/>
                <a:ea typeface="Calibri"/>
                <a:cs typeface="Calibri"/>
                <a:sym typeface="Calibri"/>
              </a:rPr>
              <a:t>dit</a:t>
            </a:r>
            <a:r>
              <a:rPr lang="en-ZA" sz="1200" b="0" i="0" u="none" strike="noStrike" cap="none" dirty="0">
                <a:solidFill>
                  <a:schemeClr val="dk1"/>
                </a:solidFill>
                <a:effectLst/>
                <a:latin typeface="Calibri"/>
                <a:ea typeface="Calibri"/>
                <a:cs typeface="Calibri"/>
                <a:sym typeface="Calibri"/>
              </a:rPr>
              <a:t> is nou </a:t>
            </a:r>
            <a:r>
              <a:rPr lang="en-ZA" sz="1200" b="0" i="0" u="none" strike="noStrike" cap="none" dirty="0" err="1">
                <a:solidFill>
                  <a:schemeClr val="dk1"/>
                </a:solidFill>
                <a:effectLst/>
                <a:latin typeface="Calibri"/>
                <a:ea typeface="Calibri"/>
                <a:cs typeface="Calibri"/>
                <a:sym typeface="Calibri"/>
              </a:rPr>
              <a:t>jou</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kans</a:t>
            </a:r>
            <a:r>
              <a:rPr lang="en-ZA" sz="1200" b="0" i="0" u="none" strike="noStrike" cap="none" dirty="0">
                <a:solidFill>
                  <a:schemeClr val="dk1"/>
                </a:solidFill>
                <a:effectLst/>
                <a:latin typeface="Calibri"/>
                <a:ea typeface="Calibri"/>
                <a:cs typeface="Calibri"/>
                <a:sym typeface="Calibri"/>
              </a:rPr>
              <a:t> om 'n </a:t>
            </a:r>
            <a:r>
              <a:rPr lang="en-ZA" sz="1200" b="0" i="0" u="none" strike="noStrike" cap="none" dirty="0" err="1">
                <a:solidFill>
                  <a:schemeClr val="dk1"/>
                </a:solidFill>
                <a:effectLst/>
                <a:latin typeface="Calibri"/>
                <a:ea typeface="Calibri"/>
                <a:cs typeface="Calibri"/>
                <a:sym typeface="Calibri"/>
              </a:rPr>
              <a:t>impak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maak</a:t>
            </a:r>
            <a:r>
              <a:rPr lang="en-ZA" sz="1200" b="0" i="0" u="none" strike="noStrike" cap="none" dirty="0">
                <a:solidFill>
                  <a:schemeClr val="dk1"/>
                </a:solidFill>
                <a:effectLst/>
                <a:latin typeface="Calibri"/>
                <a:ea typeface="Calibri"/>
                <a:cs typeface="Calibri"/>
                <a:sym typeface="Calibri"/>
              </a:rPr>
              <a:t> op die </a:t>
            </a:r>
            <a:r>
              <a:rPr lang="en-ZA" sz="1200" b="0" i="0" u="none" strike="noStrike" cap="none" dirty="0" err="1">
                <a:solidFill>
                  <a:schemeClr val="dk1"/>
                </a:solidFill>
                <a:effectLst/>
                <a:latin typeface="Calibri"/>
                <a:ea typeface="Calibri"/>
                <a:cs typeface="Calibri"/>
                <a:sym typeface="Calibri"/>
              </a:rPr>
              <a:t>volgende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groep</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Graad</a:t>
            </a:r>
            <a:r>
              <a:rPr lang="en-ZA" sz="1200" b="0" i="0" u="none" strike="noStrike" cap="none" dirty="0">
                <a:solidFill>
                  <a:schemeClr val="dk1"/>
                </a:solidFill>
                <a:effectLst/>
                <a:latin typeface="Calibri"/>
                <a:ea typeface="Calibri"/>
                <a:cs typeface="Calibri"/>
                <a:sym typeface="Calibri"/>
              </a:rPr>
              <a:t> 9-leerders wat </a:t>
            </a:r>
            <a:r>
              <a:rPr lang="en-ZA" sz="1200" b="0" i="0" u="none" strike="noStrike" cap="none" dirty="0" err="1">
                <a:solidFill>
                  <a:schemeClr val="dk1"/>
                </a:solidFill>
                <a:effectLst/>
                <a:latin typeface="Calibri"/>
                <a:ea typeface="Calibri"/>
                <a:cs typeface="Calibri"/>
                <a:sym typeface="Calibri"/>
              </a:rPr>
              <a:t>daardie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keuses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sal</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moet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maak</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tabLst>
                <a:tab pos="340360" algn="l"/>
                <a:tab pos="5654040" algn="l"/>
              </a:tabLst>
            </a:pP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tabLst>
                <a:tab pos="340360" algn="l"/>
                <a:tab pos="5654040" algn="l"/>
              </a:tabLst>
            </a:pPr>
            <a:r>
              <a:rPr lang="en-ZA" sz="1200" b="0" i="0" u="none" strike="noStrike" cap="none" dirty="0">
                <a:solidFill>
                  <a:schemeClr val="dk1"/>
                </a:solidFill>
                <a:effectLst/>
                <a:latin typeface="Calibri"/>
                <a:ea typeface="Calibri"/>
                <a:cs typeface="Calibri"/>
                <a:sym typeface="Calibri"/>
              </a:rPr>
              <a:t>Werk in </a:t>
            </a:r>
            <a:r>
              <a:rPr lang="en-ZA" sz="1200" b="0" i="0" u="none" strike="noStrike" cap="none" dirty="0" err="1">
                <a:solidFill>
                  <a:schemeClr val="dk1"/>
                </a:solidFill>
                <a:effectLst/>
                <a:latin typeface="Calibri"/>
                <a:ea typeface="Calibri"/>
                <a:cs typeface="Calibri"/>
                <a:sym typeface="Calibri"/>
              </a:rPr>
              <a:t>groepe</a:t>
            </a:r>
            <a:r>
              <a:rPr lang="en-ZA" sz="1200" b="0" i="0" u="none" strike="noStrike" cap="none" dirty="0">
                <a:solidFill>
                  <a:schemeClr val="dk1"/>
                </a:solidFill>
                <a:effectLst/>
                <a:latin typeface="Calibri"/>
                <a:ea typeface="Calibri"/>
                <a:cs typeface="Calibri"/>
                <a:sym typeface="Calibri"/>
              </a:rPr>
              <a:t> van DRIE. Hersien </a:t>
            </a:r>
            <a:r>
              <a:rPr lang="en-ZA" sz="1200" b="0" i="0" u="none" strike="noStrike" cap="none" dirty="0" err="1">
                <a:solidFill>
                  <a:schemeClr val="dk1"/>
                </a:solidFill>
                <a:effectLst/>
                <a:latin typeface="Calibri"/>
                <a:ea typeface="Calibri"/>
                <a:cs typeface="Calibri"/>
                <a:sym typeface="Calibri"/>
              </a:rPr>
              <a:t>julle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notas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die </a:t>
            </a:r>
            <a:r>
              <a:rPr lang="en-ZA" sz="1200" b="1" i="1" u="sng" strike="noStrike" cap="none" dirty="0" err="1">
                <a:solidFill>
                  <a:schemeClr val="dk1"/>
                </a:solidFill>
                <a:effectLst/>
                <a:latin typeface="Calibri"/>
                <a:ea typeface="Calibri"/>
                <a:cs typeface="Calibri"/>
                <a:sym typeface="Calibri"/>
              </a:rPr>
              <a:t>Inhoudsopsomming</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kyk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weer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na</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hoofonderwerpe</a:t>
            </a:r>
            <a:r>
              <a:rPr lang="en-ZA" sz="1200" b="0" i="0" u="none" strike="noStrike" cap="none" dirty="0">
                <a:solidFill>
                  <a:schemeClr val="dk1"/>
                </a:solidFill>
                <a:effectLst/>
                <a:latin typeface="Calibri"/>
                <a:ea typeface="Calibri"/>
                <a:cs typeface="Calibri"/>
                <a:sym typeface="Calibri"/>
              </a:rPr>
              <a:t> wat in </a:t>
            </a:r>
            <a:r>
              <a:rPr lang="en-ZA" sz="1200" b="0" i="0" u="none" strike="noStrike" cap="none" dirty="0" err="1">
                <a:solidFill>
                  <a:schemeClr val="dk1"/>
                </a:solidFill>
                <a:effectLst/>
                <a:latin typeface="Calibri"/>
                <a:ea typeface="Calibri"/>
                <a:cs typeface="Calibri"/>
                <a:sym typeface="Calibri"/>
              </a:rPr>
              <a:t>hierdie</a:t>
            </a:r>
            <a:r>
              <a:rPr lang="en-ZA" sz="1200" b="0" i="0" u="none" strike="noStrike" cap="none" dirty="0">
                <a:solidFill>
                  <a:schemeClr val="dk1"/>
                </a:solidFill>
                <a:effectLst/>
                <a:latin typeface="Calibri"/>
                <a:ea typeface="Calibri"/>
                <a:cs typeface="Calibri"/>
                <a:sym typeface="Calibri"/>
              </a:rPr>
              <a:t> reeks </a:t>
            </a:r>
            <a:r>
              <a:rPr lang="en-ZA" sz="1200" b="0" i="0" u="none" strike="noStrike" cap="none" dirty="0" err="1">
                <a:solidFill>
                  <a:schemeClr val="dk1"/>
                </a:solidFill>
                <a:effectLst/>
                <a:latin typeface="Calibri"/>
                <a:ea typeface="Calibri"/>
                <a:cs typeface="Calibri"/>
                <a:sym typeface="Calibri"/>
              </a:rPr>
              <a:t>behandel</a:t>
            </a:r>
            <a:r>
              <a:rPr lang="en-ZA" sz="1200" b="0" i="0" u="none" strike="noStrike" cap="none" dirty="0">
                <a:solidFill>
                  <a:schemeClr val="dk1"/>
                </a:solidFill>
                <a:effectLst/>
                <a:latin typeface="Calibri"/>
                <a:ea typeface="Calibri"/>
                <a:cs typeface="Calibri"/>
                <a:sym typeface="Calibri"/>
              </a:rPr>
              <a:t> is.</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tabLst>
                <a:tab pos="340360" algn="l"/>
                <a:tab pos="5654040" algn="l"/>
              </a:tabLst>
            </a:pPr>
            <a:r>
              <a:rPr lang="en-ZA" sz="1200" b="0" i="0" u="none" strike="noStrike" cap="none" dirty="0" err="1">
                <a:solidFill>
                  <a:schemeClr val="dk1"/>
                </a:solidFill>
                <a:effectLst/>
                <a:latin typeface="Calibri"/>
                <a:ea typeface="Calibri"/>
                <a:cs typeface="Calibri"/>
                <a:sym typeface="Calibri"/>
              </a:rPr>
              <a:t>Identifiseer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skryf</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volgende</a:t>
            </a:r>
            <a:r>
              <a:rPr lang="en-ZA" sz="1200" b="0" i="0" u="none" strike="noStrike" cap="none" dirty="0">
                <a:solidFill>
                  <a:schemeClr val="dk1"/>
                </a:solidFill>
                <a:effectLst/>
                <a:latin typeface="Calibri"/>
                <a:ea typeface="Calibri"/>
                <a:cs typeface="Calibri"/>
                <a:sym typeface="Calibri"/>
              </a:rPr>
              <a:t> op die </a:t>
            </a:r>
            <a:r>
              <a:rPr lang="en-ZA" sz="1200" b="0" i="0" u="none" strike="noStrike" cap="none" dirty="0" err="1">
                <a:solidFill>
                  <a:schemeClr val="dk1"/>
                </a:solidFill>
                <a:effectLst/>
                <a:latin typeface="Calibri"/>
                <a:ea typeface="Calibri"/>
                <a:cs typeface="Calibri"/>
                <a:sym typeface="Calibri"/>
              </a:rPr>
              <a:t>plakkaat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neer</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800100" lvl="1" indent="-342900">
              <a:buFont typeface="Courier New" panose="02070309020205020404" pitchFamily="49" charset="0"/>
              <a:buChar char="-"/>
              <a:tabLst>
                <a:tab pos="340360" algn="l"/>
                <a:tab pos="5654040" algn="l"/>
              </a:tabLst>
            </a:pPr>
            <a:r>
              <a:rPr lang="en-ZA" sz="1200" b="0" i="0" u="none" strike="noStrike" cap="none" dirty="0">
                <a:solidFill>
                  <a:schemeClr val="dk1"/>
                </a:solidFill>
                <a:effectLst/>
                <a:latin typeface="Calibri"/>
                <a:ea typeface="Calibri"/>
                <a:cs typeface="Calibri"/>
                <a:sym typeface="Calibri"/>
              </a:rPr>
              <a:t>10 </a:t>
            </a:r>
            <a:r>
              <a:rPr lang="en-ZA" sz="1200" b="0" i="0" u="none" strike="noStrike" cap="none" dirty="0" err="1">
                <a:solidFill>
                  <a:schemeClr val="dk1"/>
                </a:solidFill>
                <a:effectLst/>
                <a:latin typeface="Calibri"/>
                <a:ea typeface="Calibri"/>
                <a:cs typeface="Calibri"/>
                <a:sym typeface="Calibri"/>
              </a:rPr>
              <a:t>wenke</a:t>
            </a:r>
            <a:r>
              <a:rPr lang="en-ZA" sz="1200" b="0" i="0" u="none" strike="noStrike" cap="none" dirty="0">
                <a:solidFill>
                  <a:schemeClr val="dk1"/>
                </a:solidFill>
                <a:effectLst/>
                <a:latin typeface="Calibri"/>
                <a:ea typeface="Calibri"/>
                <a:cs typeface="Calibri"/>
                <a:sym typeface="Calibri"/>
              </a:rPr>
              <a:t> vir </a:t>
            </a:r>
            <a:r>
              <a:rPr lang="en-ZA" sz="1200" b="0" i="0" u="none" strike="noStrike" cap="none" dirty="0" err="1">
                <a:solidFill>
                  <a:schemeClr val="dk1"/>
                </a:solidFill>
                <a:effectLst/>
                <a:latin typeface="Calibri"/>
                <a:ea typeface="Calibri"/>
                <a:cs typeface="Calibri"/>
                <a:sym typeface="Calibri"/>
              </a:rPr>
              <a:t>Graad</a:t>
            </a:r>
            <a:r>
              <a:rPr lang="en-ZA" sz="1200" b="0" i="0" u="none" strike="noStrike" cap="none" dirty="0">
                <a:solidFill>
                  <a:schemeClr val="dk1"/>
                </a:solidFill>
                <a:effectLst/>
                <a:latin typeface="Calibri"/>
                <a:ea typeface="Calibri"/>
                <a:cs typeface="Calibri"/>
                <a:sym typeface="Calibri"/>
              </a:rPr>
              <a:t> 9-leerders om </a:t>
            </a:r>
            <a:r>
              <a:rPr lang="en-ZA" sz="1200" b="0" i="0" u="none" strike="noStrike" cap="none" dirty="0" err="1">
                <a:solidFill>
                  <a:schemeClr val="dk1"/>
                </a:solidFill>
                <a:effectLst/>
                <a:latin typeface="Calibri"/>
                <a:ea typeface="Calibri"/>
                <a:cs typeface="Calibri"/>
                <a:sym typeface="Calibri"/>
              </a:rPr>
              <a:t>hulle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help </a:t>
            </a:r>
            <a:r>
              <a:rPr lang="en-ZA" sz="1200" b="0" i="0" u="none" strike="noStrike" cap="none" dirty="0" err="1">
                <a:solidFill>
                  <a:schemeClr val="dk1"/>
                </a:solidFill>
                <a:effectLst/>
                <a:latin typeface="Calibri"/>
                <a:ea typeface="Calibri"/>
                <a:cs typeface="Calibri"/>
                <a:sym typeface="Calibri"/>
              </a:rPr>
              <a:t>verstaan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waarom</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ingeligte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vakkeuses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belangrik</a:t>
            </a:r>
            <a:r>
              <a:rPr lang="en-ZA" sz="1200" b="0" i="0" u="none" strike="noStrike" cap="none" dirty="0">
                <a:solidFill>
                  <a:schemeClr val="dk1"/>
                </a:solidFill>
                <a:effectLst/>
                <a:latin typeface="Calibri"/>
                <a:ea typeface="Calibri"/>
                <a:cs typeface="Calibri"/>
                <a:sym typeface="Calibri"/>
              </a:rPr>
              <a:t> is</a:t>
            </a:r>
            <a:endParaRPr lang="en-US" sz="1200" b="0" i="0" u="none" strike="noStrike" cap="none" dirty="0">
              <a:solidFill>
                <a:schemeClr val="dk1"/>
              </a:solidFill>
              <a:effectLst/>
              <a:latin typeface="Calibri"/>
              <a:ea typeface="Calibri"/>
              <a:cs typeface="Calibri"/>
              <a:sym typeface="Calibri"/>
            </a:endParaRPr>
          </a:p>
          <a:p>
            <a:pPr marL="800100" lvl="1" indent="-342900">
              <a:buFont typeface="Courier New" panose="02070309020205020404" pitchFamily="49" charset="0"/>
              <a:buChar char="-"/>
              <a:tabLst>
                <a:tab pos="340360" algn="l"/>
                <a:tab pos="5654040" algn="l"/>
              </a:tabLst>
            </a:pPr>
            <a:r>
              <a:rPr lang="en-ZA" sz="1200" b="0" i="0" u="none" strike="noStrike" cap="none" dirty="0">
                <a:solidFill>
                  <a:schemeClr val="dk1"/>
                </a:solidFill>
                <a:effectLst/>
                <a:latin typeface="Calibri"/>
                <a:ea typeface="Calibri"/>
                <a:cs typeface="Calibri"/>
                <a:sym typeface="Calibri"/>
              </a:rPr>
              <a:t>5 </a:t>
            </a:r>
            <a:r>
              <a:rPr lang="en-ZA" sz="1200" b="0" i="0" u="none" strike="noStrike" cap="none" dirty="0" err="1">
                <a:solidFill>
                  <a:schemeClr val="dk1"/>
                </a:solidFill>
                <a:effectLst/>
                <a:latin typeface="Calibri"/>
                <a:ea typeface="Calibri"/>
                <a:cs typeface="Calibri"/>
                <a:sym typeface="Calibri"/>
              </a:rPr>
              <a:t>wenke</a:t>
            </a:r>
            <a:r>
              <a:rPr lang="en-ZA" sz="1200" b="0" i="0" u="none" strike="noStrike" cap="none" dirty="0">
                <a:solidFill>
                  <a:schemeClr val="dk1"/>
                </a:solidFill>
                <a:effectLst/>
                <a:latin typeface="Calibri"/>
                <a:ea typeface="Calibri"/>
                <a:cs typeface="Calibri"/>
                <a:sym typeface="Calibri"/>
              </a:rPr>
              <a:t> om </a:t>
            </a:r>
            <a:r>
              <a:rPr lang="en-ZA" sz="1200" b="0" i="0" u="none" strike="noStrike" cap="none" dirty="0" err="1">
                <a:solidFill>
                  <a:schemeClr val="dk1"/>
                </a:solidFill>
                <a:effectLst/>
                <a:latin typeface="Calibri"/>
                <a:ea typeface="Calibri"/>
                <a:cs typeface="Calibri"/>
                <a:sym typeface="Calibri"/>
              </a:rPr>
              <a:t>jouself</a:t>
            </a:r>
            <a:r>
              <a:rPr lang="en-ZA" sz="1200" b="0" i="0" u="none" strike="noStrike" cap="none" dirty="0">
                <a:solidFill>
                  <a:schemeClr val="dk1"/>
                </a:solidFill>
                <a:effectLst/>
                <a:latin typeface="Calibri"/>
                <a:ea typeface="Calibri"/>
                <a:cs typeface="Calibri"/>
                <a:sym typeface="Calibri"/>
              </a:rPr>
              <a:t> vir die </a:t>
            </a:r>
            <a:r>
              <a:rPr lang="en-ZA" sz="1200" b="0" i="0" u="none" strike="noStrike" cap="none" dirty="0" err="1">
                <a:solidFill>
                  <a:schemeClr val="dk1"/>
                </a:solidFill>
                <a:effectLst/>
                <a:latin typeface="Calibri"/>
                <a:ea typeface="Calibri"/>
                <a:cs typeface="Calibri"/>
                <a:sym typeface="Calibri"/>
              </a:rPr>
              <a:t>arbeidsmark</a:t>
            </a:r>
            <a:r>
              <a:rPr lang="en-ZA" sz="1200" b="0" i="0" u="none" strike="noStrike" cap="none" dirty="0">
                <a:solidFill>
                  <a:schemeClr val="dk1"/>
                </a:solidFill>
                <a:effectLst/>
                <a:latin typeface="Calibri"/>
                <a:ea typeface="Calibri"/>
                <a:cs typeface="Calibri"/>
                <a:sym typeface="Calibri"/>
              </a:rPr>
              <a:t> in </a:t>
            </a:r>
            <a:r>
              <a:rPr lang="en-ZA" sz="1200" b="0" i="0" u="none" strike="noStrike" cap="none" dirty="0" err="1">
                <a:solidFill>
                  <a:schemeClr val="dk1"/>
                </a:solidFill>
                <a:effectLst/>
                <a:latin typeface="Calibri"/>
                <a:ea typeface="Calibri"/>
                <a:cs typeface="Calibri"/>
                <a:sym typeface="Calibri"/>
              </a:rPr>
              <a:t>Suid</a:t>
            </a:r>
            <a:r>
              <a:rPr lang="en-ZA" sz="1200" b="0" i="0" u="none" strike="noStrike" cap="none" dirty="0">
                <a:solidFill>
                  <a:schemeClr val="dk1"/>
                </a:solidFill>
                <a:effectLst/>
                <a:latin typeface="Calibri"/>
                <a:ea typeface="Calibri"/>
                <a:cs typeface="Calibri"/>
                <a:sym typeface="Calibri"/>
              </a:rPr>
              <a:t>-Afrika </a:t>
            </a:r>
            <a:r>
              <a:rPr lang="en-ZA" sz="1200" b="0" i="0" u="none" strike="noStrike" cap="none" dirty="0" err="1">
                <a:solidFill>
                  <a:schemeClr val="dk1"/>
                </a:solidFill>
                <a:effectLst/>
                <a:latin typeface="Calibri"/>
                <a:ea typeface="Calibri"/>
                <a:cs typeface="Calibri"/>
                <a:sym typeface="Calibri"/>
              </a:rPr>
              <a:t>voor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berei</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tabLst>
                <a:tab pos="340360" algn="l"/>
                <a:tab pos="5654040" algn="l"/>
              </a:tabLst>
            </a:pPr>
            <a:r>
              <a:rPr lang="en-ZA" sz="1200" b="0" i="0" u="none" strike="noStrike" cap="none" dirty="0">
                <a:solidFill>
                  <a:schemeClr val="dk1"/>
                </a:solidFill>
                <a:effectLst/>
                <a:latin typeface="Calibri"/>
                <a:ea typeface="Calibri"/>
                <a:cs typeface="Calibri"/>
                <a:sym typeface="Calibri"/>
              </a:rPr>
              <a:t>Julle </a:t>
            </a:r>
            <a:r>
              <a:rPr lang="en-ZA" sz="1200" b="0" i="0" u="none" strike="noStrike" cap="none" dirty="0" err="1">
                <a:solidFill>
                  <a:schemeClr val="dk1"/>
                </a:solidFill>
                <a:effectLst/>
                <a:latin typeface="Calibri"/>
                <a:ea typeface="Calibri"/>
                <a:cs typeface="Calibri"/>
                <a:sym typeface="Calibri"/>
              </a:rPr>
              <a:t>plakkaat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moet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duidelik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prakties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nuttig</a:t>
            </a:r>
            <a:r>
              <a:rPr lang="en-ZA" sz="1200" b="0" i="0" u="none" strike="noStrike" cap="none" dirty="0">
                <a:solidFill>
                  <a:schemeClr val="dk1"/>
                </a:solidFill>
                <a:effectLst/>
                <a:latin typeface="Calibri"/>
                <a:ea typeface="Calibri"/>
                <a:cs typeface="Calibri"/>
                <a:sym typeface="Calibri"/>
              </a:rPr>
              <a:t> wees vir </a:t>
            </a:r>
            <a:r>
              <a:rPr lang="en-ZA" sz="1200" b="0" i="0" u="none" strike="noStrike" cap="none" dirty="0" err="1">
                <a:solidFill>
                  <a:schemeClr val="dk1"/>
                </a:solidFill>
                <a:effectLst/>
                <a:latin typeface="Calibri"/>
                <a:ea typeface="Calibri"/>
                <a:cs typeface="Calibri"/>
                <a:sym typeface="Calibri"/>
              </a:rPr>
              <a:t>Graad</a:t>
            </a:r>
            <a:r>
              <a:rPr lang="en-ZA" sz="1200" b="0" i="0" u="none" strike="noStrike" cap="none" dirty="0">
                <a:solidFill>
                  <a:schemeClr val="dk1"/>
                </a:solidFill>
                <a:effectLst/>
                <a:latin typeface="Calibri"/>
                <a:ea typeface="Calibri"/>
                <a:cs typeface="Calibri"/>
                <a:sym typeface="Calibri"/>
              </a:rPr>
              <a:t> 9-leerders wat </a:t>
            </a:r>
            <a:r>
              <a:rPr lang="en-ZA" sz="1200" b="0" i="0" u="none" strike="noStrike" cap="none" dirty="0" err="1">
                <a:solidFill>
                  <a:schemeClr val="dk1"/>
                </a:solidFill>
                <a:effectLst/>
                <a:latin typeface="Calibri"/>
                <a:ea typeface="Calibri"/>
                <a:cs typeface="Calibri"/>
                <a:sym typeface="Calibri"/>
              </a:rPr>
              <a:t>nog</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belangrike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besluite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oor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vakke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loopbane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moet</a:t>
            </a:r>
            <a:r>
              <a:rPr lang="en-ZA" sz="1200" b="0" i="0" u="none" strike="noStrike" cap="none" dirty="0">
                <a:solidFill>
                  <a:schemeClr val="dk1"/>
                </a:solidFill>
                <a:effectLst/>
                <a:latin typeface="Calibri"/>
                <a:ea typeface="Calibri"/>
                <a:cs typeface="Calibri"/>
                <a:sym typeface="Calibri"/>
              </a:rPr>
              <a:t> neem.</a:t>
            </a:r>
            <a:endParaRPr lang="en-US"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132" name="Google Shape;13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buFont typeface="Symbol" panose="05050102010706020507" pitchFamily="18" charset="2"/>
              <a:buChar char=""/>
            </a:pPr>
            <a:r>
              <a:rPr lang="en-ZA" sz="1200" b="1" i="0" u="none" strike="noStrike" cap="none" dirty="0" err="1">
                <a:solidFill>
                  <a:schemeClr val="dk1"/>
                </a:solidFill>
                <a:effectLst/>
                <a:latin typeface="Calibri"/>
                <a:ea typeface="Calibri"/>
                <a:cs typeface="Calibri"/>
                <a:sym typeface="Calibri"/>
              </a:rPr>
              <a:t>Skyfie</a:t>
            </a:r>
            <a:r>
              <a:rPr lang="en-ZA" sz="1200" b="1" i="0" u="none" strike="noStrike" cap="none" dirty="0">
                <a:solidFill>
                  <a:schemeClr val="dk1"/>
                </a:solidFill>
                <a:effectLst/>
                <a:latin typeface="Calibri"/>
                <a:ea typeface="Calibri"/>
                <a:cs typeface="Calibri"/>
                <a:sym typeface="Calibri"/>
              </a:rPr>
              <a:t> 9: </a:t>
            </a:r>
            <a:r>
              <a:rPr lang="en-ZA" sz="1200" b="0" i="0" u="none" strike="noStrike" cap="none" dirty="0">
                <a:solidFill>
                  <a:schemeClr val="dk1"/>
                </a:solidFill>
                <a:effectLst/>
                <a:latin typeface="Calibri"/>
                <a:ea typeface="Calibri"/>
                <a:cs typeface="Calibri"/>
                <a:sym typeface="Calibri"/>
              </a:rPr>
              <a:t>Soos </a:t>
            </a:r>
            <a:r>
              <a:rPr lang="en-ZA" sz="1200" b="0" i="0" u="none" strike="noStrike" cap="none" dirty="0" err="1">
                <a:solidFill>
                  <a:schemeClr val="dk1"/>
                </a:solidFill>
                <a:effectLst/>
                <a:latin typeface="Calibri"/>
                <a:ea typeface="Calibri"/>
                <a:cs typeface="Calibri"/>
                <a:sym typeface="Calibri"/>
              </a:rPr>
              <a:t>ons</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einde</a:t>
            </a:r>
            <a:r>
              <a:rPr lang="en-ZA" sz="1200" b="0" i="0" u="none" strike="noStrike" cap="none" dirty="0">
                <a:solidFill>
                  <a:schemeClr val="dk1"/>
                </a:solidFill>
                <a:effectLst/>
                <a:latin typeface="Calibri"/>
                <a:ea typeface="Calibri"/>
                <a:cs typeface="Calibri"/>
                <a:sym typeface="Calibri"/>
              </a:rPr>
              <a:t> van </a:t>
            </a:r>
            <a:r>
              <a:rPr lang="en-ZA" sz="1200" b="0" i="0" u="none" strike="noStrike" cap="none" dirty="0" err="1">
                <a:solidFill>
                  <a:schemeClr val="dk1"/>
                </a:solidFill>
                <a:effectLst/>
                <a:latin typeface="Calibri"/>
                <a:ea typeface="Calibri"/>
                <a:cs typeface="Calibri"/>
                <a:sym typeface="Calibri"/>
              </a:rPr>
              <a:t>hierdie</a:t>
            </a:r>
            <a:r>
              <a:rPr lang="en-ZA" sz="1200" b="0" i="0" u="none" strike="noStrike" cap="none" dirty="0">
                <a:solidFill>
                  <a:schemeClr val="dk1"/>
                </a:solidFill>
                <a:effectLst/>
                <a:latin typeface="Calibri"/>
                <a:ea typeface="Calibri"/>
                <a:cs typeface="Calibri"/>
                <a:sym typeface="Calibri"/>
              </a:rPr>
              <a:t> les </a:t>
            </a:r>
            <a:r>
              <a:rPr lang="en-ZA" sz="1200" b="0" i="0" u="none" strike="noStrike" cap="none" dirty="0" err="1">
                <a:solidFill>
                  <a:schemeClr val="dk1"/>
                </a:solidFill>
                <a:effectLst/>
                <a:latin typeface="Calibri"/>
                <a:ea typeface="Calibri"/>
                <a:cs typeface="Calibri"/>
                <a:sym typeface="Calibri"/>
              </a:rPr>
              <a:t>én</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kwartaal</a:t>
            </a:r>
            <a:r>
              <a:rPr lang="en-ZA" sz="1200" b="0" i="0" u="none" strike="noStrike" cap="none" dirty="0">
                <a:solidFill>
                  <a:schemeClr val="dk1"/>
                </a:solidFill>
                <a:effectLst/>
                <a:latin typeface="Calibri"/>
                <a:ea typeface="Calibri"/>
                <a:cs typeface="Calibri"/>
                <a:sym typeface="Calibri"/>
              </a:rPr>
              <a:t> se </a:t>
            </a:r>
            <a:r>
              <a:rPr lang="en-ZA" sz="1200" b="0" i="0" u="none" strike="noStrike" cap="none" dirty="0" err="1">
                <a:solidFill>
                  <a:schemeClr val="dk1"/>
                </a:solidFill>
                <a:effectLst/>
                <a:latin typeface="Calibri"/>
                <a:ea typeface="Calibri"/>
                <a:cs typeface="Calibri"/>
                <a:sym typeface="Calibri"/>
              </a:rPr>
              <a:t>inhoud</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bereik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reflekteer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oor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jou</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loopbaangereedheid</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deur</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vrae</a:t>
            </a:r>
            <a:r>
              <a:rPr lang="en-ZA" sz="1200" b="0" i="0" u="none" strike="noStrike" cap="none" dirty="0">
                <a:solidFill>
                  <a:schemeClr val="dk1"/>
                </a:solidFill>
                <a:effectLst/>
                <a:latin typeface="Calibri"/>
                <a:ea typeface="Calibri"/>
                <a:cs typeface="Calibri"/>
                <a:sym typeface="Calibri"/>
              </a:rPr>
              <a:t> in </a:t>
            </a:r>
            <a:r>
              <a:rPr lang="en-ZA" sz="1200" b="1" i="1" u="none" strike="noStrike" cap="none" dirty="0" err="1">
                <a:solidFill>
                  <a:schemeClr val="dk1"/>
                </a:solidFill>
                <a:effectLst/>
                <a:latin typeface="Calibri"/>
                <a:ea typeface="Calibri"/>
                <a:cs typeface="Calibri"/>
                <a:sym typeface="Calibri"/>
              </a:rPr>
              <a:t>Aktiwiteit</a:t>
            </a:r>
            <a:r>
              <a:rPr lang="en-ZA" sz="1200" b="1" i="1" u="none" strike="noStrike" cap="none" dirty="0">
                <a:solidFill>
                  <a:schemeClr val="dk1"/>
                </a:solidFill>
                <a:effectLst/>
                <a:latin typeface="Calibri"/>
                <a:ea typeface="Calibri"/>
                <a:cs typeface="Calibri"/>
                <a:sym typeface="Calibri"/>
              </a:rPr>
              <a:t> 3 (</a:t>
            </a:r>
            <a:r>
              <a:rPr lang="en-ZA" sz="1200" b="1" i="1" u="sng" strike="noStrike" cap="none" dirty="0">
                <a:solidFill>
                  <a:schemeClr val="dk1"/>
                </a:solidFill>
                <a:effectLst/>
                <a:latin typeface="Calibri"/>
                <a:ea typeface="Calibri"/>
                <a:cs typeface="Calibri"/>
                <a:sym typeface="Calibri"/>
              </a:rPr>
              <a:t>Les 5 – </a:t>
            </a:r>
            <a:r>
              <a:rPr lang="en-ZA" sz="1200" b="1" i="1" u="sng" strike="noStrike" cap="none" dirty="0" err="1">
                <a:solidFill>
                  <a:schemeClr val="dk1"/>
                </a:solidFill>
                <a:effectLst/>
                <a:latin typeface="Calibri"/>
                <a:ea typeface="Calibri"/>
                <a:cs typeface="Calibri"/>
                <a:sym typeface="Calibri"/>
              </a:rPr>
              <a:t>Werkkaart</a:t>
            </a:r>
            <a:r>
              <a:rPr lang="en-ZA" sz="1200" b="1" i="1" u="none" strike="noStrike" cap="none" dirty="0">
                <a:solidFill>
                  <a:schemeClr val="dk1"/>
                </a:solidFill>
                <a:effectLst/>
                <a:latin typeface="Calibri"/>
                <a:ea typeface="Calibri"/>
                <a:cs typeface="Calibri"/>
                <a:sym typeface="Calibri"/>
              </a:rPr>
              <a: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beantwoord</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p:txBody>
      </p:sp>
      <p:sp>
        <p:nvSpPr>
          <p:cNvPr id="139" name="Google Shape;13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Z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3"/>
          <p:cNvSpPr>
            <a:spLocks noGrp="1"/>
          </p:cNvSpPr>
          <p:nvPr>
            <p:ph type="pic" idx="2"/>
          </p:nvPr>
        </p:nvSpPr>
        <p:spPr>
          <a:xfrm>
            <a:off x="5183188" y="987425"/>
            <a:ext cx="6172200" cy="4873625"/>
          </a:xfrm>
          <a:prstGeom prst="rect">
            <a:avLst/>
          </a:prstGeom>
          <a:noFill/>
          <a:ln>
            <a:noFill/>
          </a:ln>
        </p:spPr>
      </p:sp>
      <p:sp>
        <p:nvSpPr>
          <p:cNvPr id="62" name="Google Shape;62;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image" Target="../media/image3.jpeg"/><Relationship Id="rId5" Type="http://schemas.openxmlformats.org/officeDocument/2006/relationships/diagramQuickStyle" Target="../diagrams/quickStyle4.xml"/><Relationship Id="rId10" Type="http://schemas.openxmlformats.org/officeDocument/2006/relationships/image" Target="../media/image13.svg"/><Relationship Id="rId4" Type="http://schemas.openxmlformats.org/officeDocument/2006/relationships/diagramLayout" Target="../diagrams/layout4.xml"/><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2828D-4C41-5402-62F0-22D36E578D05}"/>
              </a:ext>
            </a:extLst>
          </p:cNvPr>
          <p:cNvSpPr>
            <a:spLocks noGrp="1"/>
          </p:cNvSpPr>
          <p:nvPr>
            <p:ph type="title"/>
          </p:nvPr>
        </p:nvSpPr>
        <p:spPr>
          <a:xfrm>
            <a:off x="962026" y="4101593"/>
            <a:ext cx="11229974" cy="1139550"/>
          </a:xfrm>
        </p:spPr>
        <p:txBody>
          <a:bodyPr anchor="ctr">
            <a:normAutofit fontScale="90000"/>
          </a:bodyPr>
          <a:lstStyle/>
          <a:p>
            <a:pPr algn="ctr"/>
            <a:r>
              <a:rPr lang="en-GB" sz="8000" b="1" dirty="0" err="1">
                <a:solidFill>
                  <a:srgbClr val="FFC000"/>
                </a:solidFill>
              </a:rPr>
              <a:t>Graad</a:t>
            </a:r>
            <a:r>
              <a:rPr lang="en-GB" sz="8000" b="1" dirty="0">
                <a:solidFill>
                  <a:srgbClr val="FFC000"/>
                </a:solidFill>
              </a:rPr>
              <a:t> 11</a:t>
            </a:r>
            <a:endParaRPr lang="af-ZA" sz="8000" b="1" dirty="0">
              <a:solidFill>
                <a:srgbClr val="FFC000"/>
              </a:solidFill>
            </a:endParaRPr>
          </a:p>
        </p:txBody>
      </p:sp>
      <p:pic>
        <p:nvPicPr>
          <p:cNvPr id="5" name="Picture 4">
            <a:extLst>
              <a:ext uri="{FF2B5EF4-FFF2-40B4-BE49-F238E27FC236}">
                <a16:creationId xmlns:a16="http://schemas.microsoft.com/office/drawing/2014/main" id="{CDA401C0-CB57-E2D7-D0C1-4C0CAE852A85}"/>
              </a:ext>
            </a:extLst>
          </p:cNvPr>
          <p:cNvPicPr>
            <a:picLocks noChangeAspect="1"/>
          </p:cNvPicPr>
          <p:nvPr/>
        </p:nvPicPr>
        <p:blipFill>
          <a:blip r:embed="rId3"/>
          <a:srcRect t="45894"/>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 Placeholder 2">
            <a:extLst>
              <a:ext uri="{FF2B5EF4-FFF2-40B4-BE49-F238E27FC236}">
                <a16:creationId xmlns:a16="http://schemas.microsoft.com/office/drawing/2014/main" id="{6CC04696-7434-B02F-471D-3C8F7A67C907}"/>
              </a:ext>
            </a:extLst>
          </p:cNvPr>
          <p:cNvSpPr>
            <a:spLocks noGrp="1"/>
          </p:cNvSpPr>
          <p:nvPr>
            <p:ph type="body" idx="1"/>
          </p:nvPr>
        </p:nvSpPr>
        <p:spPr>
          <a:xfrm>
            <a:off x="962026" y="5105219"/>
            <a:ext cx="11229974" cy="1139551"/>
          </a:xfrm>
        </p:spPr>
        <p:txBody>
          <a:bodyPr anchor="ctr">
            <a:normAutofit fontScale="85000" lnSpcReduction="10000"/>
          </a:bodyPr>
          <a:lstStyle/>
          <a:p>
            <a:pPr marL="114300" indent="0" algn="ctr">
              <a:buNone/>
            </a:pPr>
            <a:r>
              <a:rPr lang="en-GB" sz="3200" b="1" dirty="0" err="1"/>
              <a:t>Loopbane</a:t>
            </a:r>
            <a:r>
              <a:rPr lang="en-GB" sz="3200" b="1" dirty="0"/>
              <a:t> </a:t>
            </a:r>
            <a:r>
              <a:rPr lang="en-GB" sz="3200" b="1" dirty="0" err="1"/>
              <a:t>en</a:t>
            </a:r>
            <a:r>
              <a:rPr lang="en-GB" sz="3200" b="1" dirty="0"/>
              <a:t> </a:t>
            </a:r>
            <a:r>
              <a:rPr lang="en-GB" sz="3200" b="1" dirty="0" err="1"/>
              <a:t>Loopbaankeuses</a:t>
            </a:r>
            <a:endParaRPr lang="en-GB" sz="3200" b="1" dirty="0"/>
          </a:p>
          <a:p>
            <a:pPr marL="114300" indent="0" algn="ctr">
              <a:buNone/>
            </a:pPr>
            <a:r>
              <a:rPr lang="en-GB" sz="2500" b="1" dirty="0" err="1"/>
              <a:t>Kwartaal</a:t>
            </a:r>
            <a:r>
              <a:rPr lang="en-GB" sz="2500" b="1" dirty="0"/>
              <a:t> 3 | Les 5: </a:t>
            </a:r>
            <a:r>
              <a:rPr lang="nl-NL" sz="2500" dirty="0"/>
              <a:t>Addisionele en hoëronderwysstudies wat vir verskillende loopbane vereis word</a:t>
            </a:r>
            <a:endParaRPr lang="af-ZA" sz="2500" dirty="0"/>
          </a:p>
        </p:txBody>
      </p:sp>
      <p:pic>
        <p:nvPicPr>
          <p:cNvPr id="6" name="Picture 5">
            <a:extLst>
              <a:ext uri="{FF2B5EF4-FFF2-40B4-BE49-F238E27FC236}">
                <a16:creationId xmlns:a16="http://schemas.microsoft.com/office/drawing/2014/main" id="{C3E3F70C-E6F8-D006-366E-2AA62AB86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791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1B7E2-943E-9BD6-5059-3A93B6207A8D}"/>
              </a:ext>
            </a:extLst>
          </p:cNvPr>
          <p:cNvSpPr>
            <a:spLocks noGrp="1"/>
          </p:cNvSpPr>
          <p:nvPr>
            <p:ph type="title"/>
          </p:nvPr>
        </p:nvSpPr>
        <p:spPr/>
        <p:txBody>
          <a:bodyPr/>
          <a:lstStyle/>
          <a:p>
            <a:r>
              <a:rPr lang="nl-NL" dirty="0"/>
              <a:t>Waarom moet jy verder studeer?</a:t>
            </a:r>
            <a:endParaRPr lang="af-ZA" dirty="0"/>
          </a:p>
        </p:txBody>
      </p:sp>
      <p:graphicFrame>
        <p:nvGraphicFramePr>
          <p:cNvPr id="5" name="Text Placeholder 2">
            <a:extLst>
              <a:ext uri="{FF2B5EF4-FFF2-40B4-BE49-F238E27FC236}">
                <a16:creationId xmlns:a16="http://schemas.microsoft.com/office/drawing/2014/main" id="{28443539-1D92-84AE-7DAB-E9C174553C81}"/>
              </a:ext>
            </a:extLst>
          </p:cNvPr>
          <p:cNvGraphicFramePr/>
          <p:nvPr>
            <p:extLst>
              <p:ext uri="{D42A27DB-BD31-4B8C-83A1-F6EECF244321}">
                <p14:modId xmlns:p14="http://schemas.microsoft.com/office/powerpoint/2010/main" val="5141495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303D1A0A-F32A-A0B5-08EB-5052FBFD03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851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0EAB13-81DF-A4B0-6CE5-C5AE17818FAA}"/>
              </a:ext>
            </a:extLst>
          </p:cNvPr>
          <p:cNvSpPr>
            <a:spLocks noGrp="1"/>
          </p:cNvSpPr>
          <p:nvPr>
            <p:ph type="title"/>
          </p:nvPr>
        </p:nvSpPr>
        <p:spPr>
          <a:xfrm>
            <a:off x="838200" y="459863"/>
            <a:ext cx="10515600" cy="1004594"/>
          </a:xfrm>
        </p:spPr>
        <p:txBody>
          <a:bodyPr>
            <a:normAutofit fontScale="90000"/>
          </a:bodyPr>
          <a:lstStyle/>
          <a:p>
            <a:pPr algn="ctr"/>
            <a:r>
              <a:rPr lang="nl-NL" sz="4000" dirty="0">
                <a:solidFill>
                  <a:schemeClr val="bg1"/>
                </a:solidFill>
              </a:rPr>
              <a:t>Teen die einde van die les behoort jy in staat te wees om die volgende te kan doen:</a:t>
            </a:r>
            <a:endParaRPr lang="af-ZA" sz="4100" dirty="0">
              <a:solidFill>
                <a:srgbClr val="FFFFFF"/>
              </a:solidFill>
            </a:endParaRP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 Placeholder 2">
            <a:extLst>
              <a:ext uri="{FF2B5EF4-FFF2-40B4-BE49-F238E27FC236}">
                <a16:creationId xmlns:a16="http://schemas.microsoft.com/office/drawing/2014/main" id="{7E1EBCA0-5795-2553-9913-7DDCEF42BE7D}"/>
              </a:ext>
            </a:extLst>
          </p:cNvPr>
          <p:cNvGraphicFramePr/>
          <p:nvPr>
            <p:extLst>
              <p:ext uri="{D42A27DB-BD31-4B8C-83A1-F6EECF244321}">
                <p14:modId xmlns:p14="http://schemas.microsoft.com/office/powerpoint/2010/main" val="688860767"/>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97D1D8AB-231E-487A-3223-DC90AF5959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284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44CE6B-BA2A-C910-0FF5-1E15ADD1829C}"/>
              </a:ext>
            </a:extLst>
          </p:cNvPr>
          <p:cNvSpPr>
            <a:spLocks noGrp="1"/>
          </p:cNvSpPr>
          <p:nvPr>
            <p:ph type="title"/>
          </p:nvPr>
        </p:nvSpPr>
        <p:spPr>
          <a:xfrm>
            <a:off x="838200" y="557189"/>
            <a:ext cx="3374136" cy="5567891"/>
          </a:xfrm>
        </p:spPr>
        <p:txBody>
          <a:bodyPr>
            <a:normAutofit/>
          </a:bodyPr>
          <a:lstStyle/>
          <a:p>
            <a:r>
              <a:rPr lang="af-ZA" dirty="0"/>
              <a:t>Verskillende soorte kwalifikasies</a:t>
            </a:r>
          </a:p>
        </p:txBody>
      </p:sp>
      <p:graphicFrame>
        <p:nvGraphicFramePr>
          <p:cNvPr id="18" name="Text Placeholder 2">
            <a:extLst>
              <a:ext uri="{FF2B5EF4-FFF2-40B4-BE49-F238E27FC236}">
                <a16:creationId xmlns:a16="http://schemas.microsoft.com/office/drawing/2014/main" id="{30AA7622-B112-30DC-1D36-D0449EBA9D58}"/>
              </a:ext>
            </a:extLst>
          </p:cNvPr>
          <p:cNvGraphicFramePr/>
          <p:nvPr>
            <p:extLst>
              <p:ext uri="{D42A27DB-BD31-4B8C-83A1-F6EECF244321}">
                <p14:modId xmlns:p14="http://schemas.microsoft.com/office/powerpoint/2010/main" val="3168692602"/>
              </p:ext>
            </p:extLst>
          </p:nvPr>
        </p:nvGraphicFramePr>
        <p:xfrm>
          <a:off x="4394579" y="557189"/>
          <a:ext cx="7369791" cy="5898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4DE79CAC-5E99-3951-CBB7-35EBA6A144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4759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 Placeholder 2">
            <a:extLst>
              <a:ext uri="{FF2B5EF4-FFF2-40B4-BE49-F238E27FC236}">
                <a16:creationId xmlns:a16="http://schemas.microsoft.com/office/drawing/2014/main" id="{61BFE9FC-4124-D128-4098-7618C0C24A90}"/>
              </a:ext>
            </a:extLst>
          </p:cNvPr>
          <p:cNvGraphicFramePr/>
          <p:nvPr>
            <p:extLst>
              <p:ext uri="{D42A27DB-BD31-4B8C-83A1-F6EECF244321}">
                <p14:modId xmlns:p14="http://schemas.microsoft.com/office/powerpoint/2010/main" val="1279167744"/>
              </p:ext>
            </p:extLst>
          </p:nvPr>
        </p:nvGraphicFramePr>
        <p:xfrm>
          <a:off x="2505642" y="2005057"/>
          <a:ext cx="9064023" cy="3780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5BBCF2BB-A3AF-F240-24FB-496EF8AFEE0E}"/>
              </a:ext>
            </a:extLst>
          </p:cNvPr>
          <p:cNvSpPr txBox="1">
            <a:spLocks/>
          </p:cNvSpPr>
          <p:nvPr/>
        </p:nvSpPr>
        <p:spPr>
          <a:xfrm>
            <a:off x="2216055" y="543541"/>
            <a:ext cx="7759890" cy="1271611"/>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f-ZA" sz="5200" dirty="0"/>
              <a:t>TBOO-kolleges</a:t>
            </a:r>
          </a:p>
        </p:txBody>
      </p:sp>
      <p:pic>
        <p:nvPicPr>
          <p:cNvPr id="8" name="Graphic 7" descr="Schoolhouse with solid fill">
            <a:extLst>
              <a:ext uri="{FF2B5EF4-FFF2-40B4-BE49-F238E27FC236}">
                <a16:creationId xmlns:a16="http://schemas.microsoft.com/office/drawing/2014/main" id="{6EEA2228-9F45-5D8D-4FAF-00946DCDA748}"/>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158778" y="3200093"/>
            <a:ext cx="1230857" cy="1230857"/>
          </a:xfrm>
          <a:prstGeom prst="rect">
            <a:avLst/>
          </a:prstGeom>
        </p:spPr>
      </p:pic>
      <p:pic>
        <p:nvPicPr>
          <p:cNvPr id="10" name="Graphic 9" descr="Diploma roll with solid fill">
            <a:extLst>
              <a:ext uri="{FF2B5EF4-FFF2-40B4-BE49-F238E27FC236}">
                <a16:creationId xmlns:a16="http://schemas.microsoft.com/office/drawing/2014/main" id="{F1112EC3-CDD4-C455-2643-216F9F6B91A1}"/>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158777" y="1969235"/>
            <a:ext cx="1230858" cy="1230858"/>
          </a:xfrm>
          <a:prstGeom prst="rect">
            <a:avLst/>
          </a:prstGeom>
        </p:spPr>
      </p:pic>
      <p:pic>
        <p:nvPicPr>
          <p:cNvPr id="12" name="Graphic 11" descr="Clock with solid fill">
            <a:extLst>
              <a:ext uri="{FF2B5EF4-FFF2-40B4-BE49-F238E27FC236}">
                <a16:creationId xmlns:a16="http://schemas.microsoft.com/office/drawing/2014/main" id="{F1FE74D9-B25C-D5FE-7F21-07EE976A0A8A}"/>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158777" y="4554630"/>
            <a:ext cx="1230858" cy="1230858"/>
          </a:xfrm>
          <a:prstGeom prst="rect">
            <a:avLst/>
          </a:prstGeom>
        </p:spPr>
      </p:pic>
      <p:pic>
        <p:nvPicPr>
          <p:cNvPr id="16" name="Picture 15">
            <a:extLst>
              <a:ext uri="{FF2B5EF4-FFF2-40B4-BE49-F238E27FC236}">
                <a16:creationId xmlns:a16="http://schemas.microsoft.com/office/drawing/2014/main" id="{38744E1A-4346-951C-0ED8-D7641CA105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986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0A58-879F-9FED-8FC0-775AD74C67CB}"/>
              </a:ext>
            </a:extLst>
          </p:cNvPr>
          <p:cNvSpPr txBox="1">
            <a:spLocks/>
          </p:cNvSpPr>
          <p:nvPr/>
        </p:nvSpPr>
        <p:spPr>
          <a:xfrm>
            <a:off x="2216055" y="543541"/>
            <a:ext cx="7759890" cy="1271611"/>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f-ZA" sz="5200" dirty="0"/>
              <a:t>Universiteite</a:t>
            </a:r>
          </a:p>
        </p:txBody>
      </p:sp>
      <p:grpSp>
        <p:nvGrpSpPr>
          <p:cNvPr id="3" name="Group 2">
            <a:extLst>
              <a:ext uri="{FF2B5EF4-FFF2-40B4-BE49-F238E27FC236}">
                <a16:creationId xmlns:a16="http://schemas.microsoft.com/office/drawing/2014/main" id="{6A194FA2-A436-1DA5-966D-B6501532B916}"/>
              </a:ext>
            </a:extLst>
          </p:cNvPr>
          <p:cNvGrpSpPr/>
          <p:nvPr/>
        </p:nvGrpSpPr>
        <p:grpSpPr>
          <a:xfrm>
            <a:off x="612304" y="1516045"/>
            <a:ext cx="10879111" cy="995143"/>
            <a:chOff x="0" y="62138"/>
            <a:chExt cx="6245265" cy="1505790"/>
          </a:xfrm>
        </p:grpSpPr>
        <p:sp>
          <p:nvSpPr>
            <p:cNvPr id="4" name="Rectangle: Rounded Corners 3">
              <a:extLst>
                <a:ext uri="{FF2B5EF4-FFF2-40B4-BE49-F238E27FC236}">
                  <a16:creationId xmlns:a16="http://schemas.microsoft.com/office/drawing/2014/main" id="{7A9BC361-A876-C658-226C-597A3A6CFDA9}"/>
                </a:ext>
              </a:extLst>
            </p:cNvPr>
            <p:cNvSpPr/>
            <p:nvPr/>
          </p:nvSpPr>
          <p:spPr>
            <a:xfrm>
              <a:off x="0" y="62138"/>
              <a:ext cx="6245265" cy="150579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af-ZA" sz="1000"/>
            </a:p>
          </p:txBody>
        </p:sp>
        <p:sp>
          <p:nvSpPr>
            <p:cNvPr id="5" name="Rectangle: Rounded Corners 4">
              <a:extLst>
                <a:ext uri="{FF2B5EF4-FFF2-40B4-BE49-F238E27FC236}">
                  <a16:creationId xmlns:a16="http://schemas.microsoft.com/office/drawing/2014/main" id="{12C951A2-02BC-A239-36E4-1965C6D23481}"/>
                </a:ext>
              </a:extLst>
            </p:cNvPr>
            <p:cNvSpPr txBox="1"/>
            <p:nvPr/>
          </p:nvSpPr>
          <p:spPr>
            <a:xfrm>
              <a:off x="73507" y="135645"/>
              <a:ext cx="6098251" cy="1358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lvl="0"/>
              <a:r>
                <a:rPr lang="en-GB" sz="2400" dirty="0"/>
                <a:t>Die </a:t>
              </a:r>
              <a:r>
                <a:rPr lang="en-GB" sz="2400" dirty="0" err="1"/>
                <a:t>duur</a:t>
              </a:r>
              <a:r>
                <a:rPr lang="en-GB" sz="2400" dirty="0"/>
                <a:t> van </a:t>
              </a:r>
              <a:r>
                <a:rPr lang="en-GB" sz="2400" dirty="0" err="1"/>
                <a:t>jou</a:t>
              </a:r>
              <a:r>
                <a:rPr lang="en-GB" sz="2400" dirty="0"/>
                <a:t> studies hang </a:t>
              </a:r>
              <a:r>
                <a:rPr lang="en-GB" sz="2400" dirty="0" err="1"/>
                <a:t>af</a:t>
              </a:r>
              <a:r>
                <a:rPr lang="en-GB" sz="2400" dirty="0"/>
                <a:t> van die </a:t>
              </a:r>
              <a:r>
                <a:rPr lang="en-GB" sz="2400" dirty="0" err="1"/>
                <a:t>soort</a:t>
              </a:r>
              <a:r>
                <a:rPr lang="en-GB" sz="2400" dirty="0"/>
                <a:t> </a:t>
              </a:r>
              <a:r>
                <a:rPr lang="en-GB" sz="2400" dirty="0" err="1"/>
                <a:t>kwalifikasie</a:t>
              </a:r>
              <a:r>
                <a:rPr lang="en-GB" sz="2400" dirty="0"/>
                <a:t>:</a:t>
              </a:r>
              <a:endParaRPr lang="en-US" sz="2400" dirty="0"/>
            </a:p>
          </p:txBody>
        </p:sp>
      </p:grpSp>
      <p:sp>
        <p:nvSpPr>
          <p:cNvPr id="7" name="TextBox 6">
            <a:extLst>
              <a:ext uri="{FF2B5EF4-FFF2-40B4-BE49-F238E27FC236}">
                <a16:creationId xmlns:a16="http://schemas.microsoft.com/office/drawing/2014/main" id="{7875AE83-8DF3-94F9-B40D-C14286509BA1}"/>
              </a:ext>
            </a:extLst>
          </p:cNvPr>
          <p:cNvSpPr txBox="1"/>
          <p:nvPr/>
        </p:nvSpPr>
        <p:spPr>
          <a:xfrm>
            <a:off x="1369775" y="2667325"/>
            <a:ext cx="6093724" cy="2793842"/>
          </a:xfrm>
          <a:prstGeom prst="rect">
            <a:avLst/>
          </a:prstGeom>
          <a:noFill/>
        </p:spPr>
        <p:txBody>
          <a:bodyPr wrap="square">
            <a:spAutoFit/>
          </a:bodyPr>
          <a:lstStyle/>
          <a:p>
            <a:pPr lvl="0">
              <a:lnSpc>
                <a:spcPct val="150000"/>
              </a:lnSpc>
            </a:pPr>
            <a:r>
              <a:rPr lang="en-GB" sz="2400" dirty="0" err="1"/>
              <a:t>Sertifikate</a:t>
            </a:r>
            <a:r>
              <a:rPr lang="en-GB" sz="2400" dirty="0"/>
              <a:t>/Diplomas: ±1–3 </a:t>
            </a:r>
            <a:r>
              <a:rPr lang="en-GB" sz="2400" dirty="0" err="1"/>
              <a:t>jaar</a:t>
            </a:r>
            <a:r>
              <a:rPr lang="en-GB" sz="2400" dirty="0"/>
              <a:t> </a:t>
            </a:r>
            <a:endParaRPr lang="en-US" sz="2400" dirty="0"/>
          </a:p>
          <a:p>
            <a:pPr lvl="0">
              <a:lnSpc>
                <a:spcPct val="150000"/>
              </a:lnSpc>
            </a:pPr>
            <a:r>
              <a:rPr lang="en-GB" sz="2400" dirty="0"/>
              <a:t>Grade: ±3–4 </a:t>
            </a:r>
            <a:r>
              <a:rPr lang="en-GB" sz="2400" dirty="0" err="1"/>
              <a:t>jaar</a:t>
            </a:r>
            <a:endParaRPr lang="en-US" sz="2400" dirty="0"/>
          </a:p>
          <a:p>
            <a:pPr lvl="0">
              <a:lnSpc>
                <a:spcPct val="150000"/>
              </a:lnSpc>
            </a:pPr>
            <a:r>
              <a:rPr lang="en-GB" sz="2400" dirty="0" err="1"/>
              <a:t>Honneurs</a:t>
            </a:r>
            <a:r>
              <a:rPr lang="en-GB" sz="2400" dirty="0"/>
              <a:t>: +1 </a:t>
            </a:r>
            <a:r>
              <a:rPr lang="en-GB" sz="2400" dirty="0" err="1"/>
              <a:t>jaar</a:t>
            </a:r>
            <a:r>
              <a:rPr lang="en-GB" sz="2400" dirty="0"/>
              <a:t> </a:t>
            </a:r>
            <a:endParaRPr lang="en-US" sz="2400" dirty="0"/>
          </a:p>
          <a:p>
            <a:pPr lvl="0">
              <a:lnSpc>
                <a:spcPct val="150000"/>
              </a:lnSpc>
            </a:pPr>
            <a:r>
              <a:rPr lang="en-GB" sz="2400" dirty="0" err="1"/>
              <a:t>Meesters</a:t>
            </a:r>
            <a:r>
              <a:rPr lang="en-GB" sz="2400" dirty="0"/>
              <a:t>: +2–3 </a:t>
            </a:r>
            <a:r>
              <a:rPr lang="en-GB" sz="2400" dirty="0" err="1"/>
              <a:t>jaar</a:t>
            </a:r>
            <a:endParaRPr lang="en-GB" sz="2400" dirty="0"/>
          </a:p>
          <a:p>
            <a:pPr>
              <a:lnSpc>
                <a:spcPct val="150000"/>
              </a:lnSpc>
            </a:pPr>
            <a:r>
              <a:rPr lang="en-GB" sz="2400" dirty="0" err="1">
                <a:solidFill>
                  <a:srgbClr val="FF0000"/>
                </a:solidFill>
              </a:rPr>
              <a:t>Doktorsgraad</a:t>
            </a:r>
            <a:r>
              <a:rPr lang="en-GB" sz="2400" dirty="0">
                <a:solidFill>
                  <a:srgbClr val="FF0000"/>
                </a:solidFill>
              </a:rPr>
              <a:t>: +2–3 </a:t>
            </a:r>
            <a:r>
              <a:rPr lang="en-GB" sz="2400" dirty="0" err="1">
                <a:solidFill>
                  <a:srgbClr val="FF0000"/>
                </a:solidFill>
              </a:rPr>
              <a:t>jaar</a:t>
            </a:r>
            <a:endParaRPr lang="en-GB" sz="2400" dirty="0">
              <a:solidFill>
                <a:srgbClr val="FF0000"/>
              </a:solidFill>
            </a:endParaRPr>
          </a:p>
        </p:txBody>
      </p:sp>
      <p:pic>
        <p:nvPicPr>
          <p:cNvPr id="9" name="Graphic 8" descr="Graduation cap with solid fill">
            <a:extLst>
              <a:ext uri="{FF2B5EF4-FFF2-40B4-BE49-F238E27FC236}">
                <a16:creationId xmlns:a16="http://schemas.microsoft.com/office/drawing/2014/main" id="{E8E88518-E694-BA15-7765-6CD4C9D878E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40354" y="2667325"/>
            <a:ext cx="629421" cy="629421"/>
          </a:xfrm>
          <a:prstGeom prst="rect">
            <a:avLst/>
          </a:prstGeom>
        </p:spPr>
      </p:pic>
      <p:pic>
        <p:nvPicPr>
          <p:cNvPr id="10" name="Graphic 9" descr="Graduation cap with solid fill">
            <a:extLst>
              <a:ext uri="{FF2B5EF4-FFF2-40B4-BE49-F238E27FC236}">
                <a16:creationId xmlns:a16="http://schemas.microsoft.com/office/drawing/2014/main" id="{77C3A23F-91C4-982D-73D8-73C7FB959A6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40354" y="3230109"/>
            <a:ext cx="629421" cy="629421"/>
          </a:xfrm>
          <a:prstGeom prst="rect">
            <a:avLst/>
          </a:prstGeom>
        </p:spPr>
      </p:pic>
      <p:pic>
        <p:nvPicPr>
          <p:cNvPr id="11" name="Graphic 10" descr="Graduation cap with solid fill">
            <a:extLst>
              <a:ext uri="{FF2B5EF4-FFF2-40B4-BE49-F238E27FC236}">
                <a16:creationId xmlns:a16="http://schemas.microsoft.com/office/drawing/2014/main" id="{E9EA38C1-2EDE-8DC5-5444-8B01D07EB48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40353" y="3782854"/>
            <a:ext cx="629421" cy="629421"/>
          </a:xfrm>
          <a:prstGeom prst="rect">
            <a:avLst/>
          </a:prstGeom>
        </p:spPr>
      </p:pic>
      <p:pic>
        <p:nvPicPr>
          <p:cNvPr id="12" name="Graphic 11" descr="Graduation cap with solid fill">
            <a:extLst>
              <a:ext uri="{FF2B5EF4-FFF2-40B4-BE49-F238E27FC236}">
                <a16:creationId xmlns:a16="http://schemas.microsoft.com/office/drawing/2014/main" id="{2B6B6946-337E-46BF-58D0-DF3490235C2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40353" y="4335599"/>
            <a:ext cx="629421" cy="629421"/>
          </a:xfrm>
          <a:prstGeom prst="rect">
            <a:avLst/>
          </a:prstGeom>
        </p:spPr>
      </p:pic>
      <p:pic>
        <p:nvPicPr>
          <p:cNvPr id="13" name="Graphic 12" descr="Graduation cap with solid fill">
            <a:extLst>
              <a:ext uri="{FF2B5EF4-FFF2-40B4-BE49-F238E27FC236}">
                <a16:creationId xmlns:a16="http://schemas.microsoft.com/office/drawing/2014/main" id="{26BC0009-DD22-B437-5617-1C2A56D6F50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40352" y="4898383"/>
            <a:ext cx="629421" cy="629421"/>
          </a:xfrm>
          <a:prstGeom prst="rect">
            <a:avLst/>
          </a:prstGeom>
        </p:spPr>
      </p:pic>
      <p:sp>
        <p:nvSpPr>
          <p:cNvPr id="14" name="Rectangle: Rounded Corners 13">
            <a:extLst>
              <a:ext uri="{FF2B5EF4-FFF2-40B4-BE49-F238E27FC236}">
                <a16:creationId xmlns:a16="http://schemas.microsoft.com/office/drawing/2014/main" id="{F9AF7526-08D7-B362-82CD-16F734A4FC3E}"/>
              </a:ext>
            </a:extLst>
          </p:cNvPr>
          <p:cNvSpPr/>
          <p:nvPr/>
        </p:nvSpPr>
        <p:spPr>
          <a:xfrm>
            <a:off x="7739270" y="2787657"/>
            <a:ext cx="3624098" cy="2505720"/>
          </a:xfrm>
          <a:prstGeom prst="roundRect">
            <a:avLst/>
          </a:prstGeom>
          <a:solidFill>
            <a:schemeClr val="accent4"/>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dirty="0"/>
              <a:t>Sommige loopbane vereis nagraadse studie.</a:t>
            </a:r>
          </a:p>
          <a:p>
            <a:pPr algn="ctr"/>
            <a:endParaRPr lang="en-GB" sz="2000" dirty="0"/>
          </a:p>
          <a:p>
            <a:pPr algn="ctr"/>
            <a:r>
              <a:rPr lang="nl-NL" sz="2000" dirty="0"/>
              <a:t>Hoër kwalifikasies kan meer loopbaangeleenthede skep.</a:t>
            </a:r>
            <a:endParaRPr lang="af-ZA" dirty="0"/>
          </a:p>
        </p:txBody>
      </p:sp>
      <p:pic>
        <p:nvPicPr>
          <p:cNvPr id="15" name="Picture 14">
            <a:extLst>
              <a:ext uri="{FF2B5EF4-FFF2-40B4-BE49-F238E27FC236}">
                <a16:creationId xmlns:a16="http://schemas.microsoft.com/office/drawing/2014/main" id="{4CF69190-66A2-33F5-F330-0728FA22AE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9479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7AF214-DB8D-339D-F351-C399E1EE13D4}"/>
              </a:ext>
            </a:extLst>
          </p:cNvPr>
          <p:cNvSpPr>
            <a:spLocks noGrp="1"/>
          </p:cNvSpPr>
          <p:nvPr>
            <p:ph type="title"/>
          </p:nvPr>
        </p:nvSpPr>
        <p:spPr>
          <a:xfrm>
            <a:off x="761803" y="350196"/>
            <a:ext cx="4646904" cy="1624520"/>
          </a:xfrm>
        </p:spPr>
        <p:txBody>
          <a:bodyPr anchor="ctr">
            <a:normAutofit/>
          </a:bodyPr>
          <a:lstStyle/>
          <a:p>
            <a:r>
              <a:rPr lang="af-ZA" sz="4000" dirty="0"/>
              <a:t>Alternatiewe studietoetes</a:t>
            </a:r>
          </a:p>
        </p:txBody>
      </p:sp>
      <p:sp>
        <p:nvSpPr>
          <p:cNvPr id="3" name="Text Placeholder 2">
            <a:extLst>
              <a:ext uri="{FF2B5EF4-FFF2-40B4-BE49-F238E27FC236}">
                <a16:creationId xmlns:a16="http://schemas.microsoft.com/office/drawing/2014/main" id="{CC3C8D64-2160-5B3C-BF6E-224520C858FC}"/>
              </a:ext>
            </a:extLst>
          </p:cNvPr>
          <p:cNvSpPr>
            <a:spLocks noGrp="1"/>
          </p:cNvSpPr>
          <p:nvPr>
            <p:ph type="body" idx="1"/>
          </p:nvPr>
        </p:nvSpPr>
        <p:spPr>
          <a:xfrm>
            <a:off x="761802" y="2743200"/>
            <a:ext cx="4646905" cy="2868305"/>
          </a:xfrm>
        </p:spPr>
        <p:txBody>
          <a:bodyPr anchor="ctr">
            <a:normAutofit/>
          </a:bodyPr>
          <a:lstStyle/>
          <a:p>
            <a:pPr marL="114300" indent="0">
              <a:buNone/>
            </a:pPr>
            <a:r>
              <a:rPr lang="nl-NL" sz="2000" b="1" dirty="0"/>
              <a:t>Alternatiewe roetes kan leerders help om:</a:t>
            </a:r>
            <a:r>
              <a:rPr lang="en-GB" sz="2000" dirty="0"/>
              <a:t> </a:t>
            </a:r>
          </a:p>
          <a:p>
            <a:r>
              <a:rPr lang="en-GB" sz="2000" dirty="0" err="1"/>
              <a:t>Kwalifikasies</a:t>
            </a:r>
            <a:r>
              <a:rPr lang="en-GB" sz="2000" dirty="0"/>
              <a:t> </a:t>
            </a:r>
            <a:r>
              <a:rPr lang="en-GB" sz="2000" dirty="0" err="1"/>
              <a:t>te</a:t>
            </a:r>
            <a:r>
              <a:rPr lang="en-GB" sz="2000" dirty="0"/>
              <a:t> </a:t>
            </a:r>
            <a:r>
              <a:rPr lang="en-GB" sz="2000" dirty="0" err="1"/>
              <a:t>verbeter</a:t>
            </a:r>
            <a:endParaRPr lang="en-GB" sz="2000" dirty="0"/>
          </a:p>
          <a:p>
            <a:r>
              <a:rPr lang="en-GB" sz="2000" dirty="0" err="1"/>
              <a:t>Vaardighede</a:t>
            </a:r>
            <a:r>
              <a:rPr lang="en-GB" sz="2000" dirty="0"/>
              <a:t> </a:t>
            </a:r>
            <a:r>
              <a:rPr lang="en-GB" sz="2000" dirty="0" err="1"/>
              <a:t>te</a:t>
            </a:r>
            <a:r>
              <a:rPr lang="en-GB" sz="2000" dirty="0"/>
              <a:t> leer </a:t>
            </a:r>
            <a:r>
              <a:rPr lang="en-GB" sz="2000" dirty="0" err="1"/>
              <a:t>en</a:t>
            </a:r>
            <a:r>
              <a:rPr lang="en-GB" sz="2000" dirty="0"/>
              <a:t> </a:t>
            </a:r>
            <a:r>
              <a:rPr lang="en-GB" sz="2000" dirty="0" err="1"/>
              <a:t>ervaring</a:t>
            </a:r>
            <a:r>
              <a:rPr lang="en-GB" sz="2000" dirty="0"/>
              <a:t> op </a:t>
            </a:r>
            <a:r>
              <a:rPr lang="en-GB" sz="2000" dirty="0" err="1"/>
              <a:t>te</a:t>
            </a:r>
            <a:r>
              <a:rPr lang="en-GB" sz="2000" dirty="0"/>
              <a:t> </a:t>
            </a:r>
            <a:r>
              <a:rPr lang="en-GB" sz="2000" dirty="0" err="1"/>
              <a:t>doen</a:t>
            </a:r>
            <a:endParaRPr lang="en-GB" sz="2000" dirty="0"/>
          </a:p>
          <a:p>
            <a:r>
              <a:rPr lang="en-GB" sz="2000" dirty="0"/>
              <a:t>Na </a:t>
            </a:r>
            <a:r>
              <a:rPr lang="en-GB" sz="2000" dirty="0" err="1"/>
              <a:t>langtermyn</a:t>
            </a:r>
            <a:r>
              <a:rPr lang="en-GB" sz="2000" dirty="0"/>
              <a:t> </a:t>
            </a:r>
            <a:r>
              <a:rPr lang="en-GB" sz="2000" dirty="0" err="1"/>
              <a:t>loopbaandoelwittte</a:t>
            </a:r>
            <a:r>
              <a:rPr lang="en-GB" sz="2000" dirty="0"/>
              <a:t> </a:t>
            </a:r>
            <a:r>
              <a:rPr lang="en-GB" sz="2000" dirty="0" err="1"/>
              <a:t>te</a:t>
            </a:r>
            <a:r>
              <a:rPr lang="en-GB" sz="2000" dirty="0"/>
              <a:t> </a:t>
            </a:r>
            <a:r>
              <a:rPr lang="en-GB" sz="2000" dirty="0" err="1"/>
              <a:t>werk</a:t>
            </a:r>
            <a:endParaRPr lang="en-GB" sz="2000" dirty="0"/>
          </a:p>
          <a:p>
            <a:endParaRPr lang="af-ZA" sz="2000" dirty="0"/>
          </a:p>
        </p:txBody>
      </p:sp>
      <p:sp>
        <p:nvSpPr>
          <p:cNvPr id="6" name="TextBox 5">
            <a:extLst>
              <a:ext uri="{FF2B5EF4-FFF2-40B4-BE49-F238E27FC236}">
                <a16:creationId xmlns:a16="http://schemas.microsoft.com/office/drawing/2014/main" id="{D061082A-BD14-07D1-B8C2-930CBD96FABE}"/>
              </a:ext>
            </a:extLst>
          </p:cNvPr>
          <p:cNvSpPr txBox="1"/>
          <p:nvPr/>
        </p:nvSpPr>
        <p:spPr>
          <a:xfrm>
            <a:off x="908436" y="5457195"/>
            <a:ext cx="4353636" cy="923330"/>
          </a:xfrm>
          <a:prstGeom prst="rect">
            <a:avLst/>
          </a:prstGeom>
          <a:solidFill>
            <a:schemeClr val="accent1">
              <a:lumMod val="20000"/>
              <a:lumOff val="80000"/>
            </a:schemeClr>
          </a:solidFill>
        </p:spPr>
        <p:txBody>
          <a:bodyPr wrap="square">
            <a:spAutoFit/>
          </a:bodyPr>
          <a:lstStyle/>
          <a:p>
            <a:pPr algn="ctr"/>
            <a:r>
              <a:rPr lang="nl-NL" sz="1800" dirty="0">
                <a:latin typeface="Calibri" panose="020F0502020204030204" pitchFamily="34" charset="0"/>
                <a:ea typeface="Calibri" panose="020F0502020204030204" pitchFamily="34" charset="0"/>
                <a:cs typeface="Calibri" panose="020F0502020204030204" pitchFamily="34" charset="0"/>
              </a:rPr>
              <a:t>Om nie vir jou eerstekeuse-kursus te kwalifiseer nie, beteken nie jou doelwitte is onmoontlik nie.</a:t>
            </a:r>
            <a:endParaRPr lang="en-GB" sz="1800"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D606D114-43F6-BE7A-D63A-FC23A6458789}"/>
              </a:ext>
            </a:extLst>
          </p:cNvPr>
          <p:cNvPicPr>
            <a:picLocks noChangeAspect="1"/>
          </p:cNvPicPr>
          <p:nvPr/>
        </p:nvPicPr>
        <p:blipFill>
          <a:blip r:embed="rId3"/>
          <a:srcRect l="16680" t="7601" r="16680"/>
          <a:stretch>
            <a:fillRect/>
          </a:stretch>
        </p:blipFill>
        <p:spPr>
          <a:xfrm rot="5400000">
            <a:off x="5594624" y="260625"/>
            <a:ext cx="6858000" cy="6336749"/>
          </a:xfrm>
          <a:prstGeom prst="rect">
            <a:avLst/>
          </a:prstGeom>
        </p:spPr>
      </p:pic>
      <p:pic>
        <p:nvPicPr>
          <p:cNvPr id="10" name="Picture 9">
            <a:extLst>
              <a:ext uri="{FF2B5EF4-FFF2-40B4-BE49-F238E27FC236}">
                <a16:creationId xmlns:a16="http://schemas.microsoft.com/office/drawing/2014/main" id="{7F33E4D7-79DA-9D80-8ABF-36B54D4FCA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28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p4"/>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4"/>
          <p:cNvSpPr/>
          <p:nvPr/>
        </p:nvSpPr>
        <p:spPr>
          <a:xfrm>
            <a:off x="4137771" y="332660"/>
            <a:ext cx="3916457" cy="923330"/>
          </a:xfrm>
          <a:prstGeom prst="rect">
            <a:avLst/>
          </a:prstGeom>
          <a:noFill/>
          <a:ln>
            <a:noFill/>
          </a:ln>
        </p:spPr>
        <p:txBody>
          <a:bodyPr spcFirstLastPara="1" wrap="square" lIns="91425" tIns="45700" rIns="91425" bIns="45700" anchor="t" anchorCtr="0">
            <a:spAutoFit/>
          </a:bodyPr>
          <a:lstStyle/>
          <a:p>
            <a:pPr lvl="0" algn="ctr"/>
            <a:r>
              <a:rPr lang="en-ZA" sz="5400" dirty="0">
                <a:solidFill>
                  <a:schemeClr val="dk1"/>
                </a:solidFill>
                <a:latin typeface="Calibri" panose="020F0502020204030204" pitchFamily="34" charset="0"/>
                <a:ea typeface="Calibri" panose="020F0502020204030204" pitchFamily="34" charset="0"/>
                <a:cs typeface="Calibri" panose="020F0502020204030204" pitchFamily="34" charset="0"/>
              </a:rPr>
              <a:t>Gee </a:t>
            </a:r>
            <a:r>
              <a:rPr lang="en-ZA" sz="5400" dirty="0" err="1">
                <a:solidFill>
                  <a:schemeClr val="dk1"/>
                </a:solidFill>
                <a:latin typeface="Calibri" panose="020F0502020204030204" pitchFamily="34" charset="0"/>
                <a:ea typeface="Calibri" panose="020F0502020204030204" pitchFamily="34" charset="0"/>
                <a:cs typeface="Calibri" panose="020F0502020204030204" pitchFamily="34" charset="0"/>
              </a:rPr>
              <a:t>dit</a:t>
            </a:r>
            <a:r>
              <a:rPr lang="en-ZA" sz="5400" dirty="0">
                <a:solidFill>
                  <a:schemeClr val="dk1"/>
                </a:solidFill>
                <a:latin typeface="Calibri" panose="020F0502020204030204" pitchFamily="34" charset="0"/>
                <a:ea typeface="Calibri" panose="020F0502020204030204" pitchFamily="34" charset="0"/>
                <a:cs typeface="Calibri" panose="020F0502020204030204" pitchFamily="34" charset="0"/>
              </a:rPr>
              <a:t> </a:t>
            </a:r>
            <a:r>
              <a:rPr lang="en-ZA" sz="5400" dirty="0" err="1">
                <a:solidFill>
                  <a:schemeClr val="dk1"/>
                </a:solidFill>
                <a:latin typeface="Calibri" panose="020F0502020204030204" pitchFamily="34" charset="0"/>
                <a:ea typeface="Calibri" panose="020F0502020204030204" pitchFamily="34" charset="0"/>
                <a:cs typeface="Calibri" panose="020F0502020204030204" pitchFamily="34" charset="0"/>
              </a:rPr>
              <a:t>aan</a:t>
            </a:r>
            <a:r>
              <a:rPr lang="en-ZA" sz="5400" dirty="0">
                <a:solidFill>
                  <a:schemeClr val="dk1"/>
                </a:solidFill>
                <a:latin typeface="Calibri" panose="020F0502020204030204" pitchFamily="34" charset="0"/>
                <a:ea typeface="Calibri" panose="020F0502020204030204" pitchFamily="34" charset="0"/>
                <a:cs typeface="Calibri" panose="020F0502020204030204" pitchFamily="34" charset="0"/>
              </a:rPr>
              <a:t>...</a:t>
            </a:r>
            <a:endParaRPr sz="5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B8DBA170-23FF-53A8-EC17-5682CE5C30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27"/>
          <p:cNvSpPr/>
          <p:nvPr/>
        </p:nvSpPr>
        <p:spPr>
          <a:xfrm>
            <a:off x="288200" y="2967335"/>
            <a:ext cx="3262433" cy="923330"/>
          </a:xfrm>
          <a:prstGeom prst="rect">
            <a:avLst/>
          </a:prstGeom>
          <a:noFill/>
          <a:ln>
            <a:noFill/>
          </a:ln>
        </p:spPr>
        <p:txBody>
          <a:bodyPr spcFirstLastPara="1" wrap="square" lIns="91425" tIns="45700" rIns="91425" bIns="45700" anchor="t" anchorCtr="0">
            <a:spAutoFit/>
          </a:bodyPr>
          <a:lstStyle/>
          <a:p>
            <a:pPr lvl="0" algn="ctr"/>
            <a:r>
              <a:rPr lang="en-ZA" sz="5400" dirty="0" err="1">
                <a:solidFill>
                  <a:schemeClr val="dk1"/>
                </a:solidFill>
                <a:latin typeface="Calibri" panose="020F0502020204030204" pitchFamily="34" charset="0"/>
                <a:ea typeface="Calibri" panose="020F0502020204030204" pitchFamily="34" charset="0"/>
                <a:cs typeface="Calibri" panose="020F0502020204030204" pitchFamily="34" charset="0"/>
              </a:rPr>
              <a:t>Refleksie</a:t>
            </a:r>
            <a:endParaRPr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960CBF9-BA76-29B3-F05D-B889B37A09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1b4a5c7ad01952bf554aac7d29462f2c">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96d95dd2b43fbe1d86e6d1c8b302f4fa"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2EF58B-44A8-4081-80F9-3FA49C1BC4C1}">
  <ds:schemaRefs>
    <ds:schemaRef ds:uri="http://schemas.microsoft.com/sharepoint/v3/contenttype/forms"/>
  </ds:schemaRefs>
</ds:datastoreItem>
</file>

<file path=customXml/itemProps2.xml><?xml version="1.0" encoding="utf-8"?>
<ds:datastoreItem xmlns:ds="http://schemas.openxmlformats.org/officeDocument/2006/customXml" ds:itemID="{69CBBF4B-FAB4-4DFF-B9BC-BFED80AF9853}">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3.xml><?xml version="1.0" encoding="utf-8"?>
<ds:datastoreItem xmlns:ds="http://schemas.openxmlformats.org/officeDocument/2006/customXml" ds:itemID="{187156A5-997D-4850-B621-3ADFD35B69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TotalTime>
  <Words>1795</Words>
  <Application>Microsoft Office PowerPoint</Application>
  <PresentationFormat>Widescreen</PresentationFormat>
  <Paragraphs>111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Courier New</vt:lpstr>
      <vt:lpstr>Symbol</vt:lpstr>
      <vt:lpstr>Office Theme</vt:lpstr>
      <vt:lpstr>Graad 11</vt:lpstr>
      <vt:lpstr>Waarom moet jy verder studeer?</vt:lpstr>
      <vt:lpstr>Teen die einde van die les behoort jy in staat te wees om die volgende te kan doen:</vt:lpstr>
      <vt:lpstr>Verskillende soorte kwalifikasies</vt:lpstr>
      <vt:lpstr>PowerPoint Presentation</vt:lpstr>
      <vt:lpstr>PowerPoint Presentation</vt:lpstr>
      <vt:lpstr>Alternatiewe studietoetes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LEIGH-ANN PRINGLE</dc:creator>
  <cp:lastModifiedBy>Megan Botes</cp:lastModifiedBy>
  <cp:revision>3</cp:revision>
  <dcterms:created xsi:type="dcterms:W3CDTF">2021-02-27T11:19:06Z</dcterms:created>
  <dcterms:modified xsi:type="dcterms:W3CDTF">2026-06-08T11:14:51Z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