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8" r:id="rId5"/>
  </p:sldMasterIdLst>
  <p:notesMasterIdLst>
    <p:notesMasterId r:id="rId16"/>
  </p:notesMasterIdLst>
  <p:sldIdLst>
    <p:sldId id="263" r:id="rId6"/>
    <p:sldId id="264" r:id="rId7"/>
    <p:sldId id="265" r:id="rId8"/>
    <p:sldId id="266" r:id="rId9"/>
    <p:sldId id="267" r:id="rId10"/>
    <p:sldId id="268" r:id="rId11"/>
    <p:sldId id="269" r:id="rId12"/>
    <p:sldId id="270" r:id="rId13"/>
    <p:sldId id="271" r:id="rId14"/>
    <p:sldId id="260"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oS30PgavmpyiyoUwmoaItS3wwF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rita Hanekom"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B37BBE-621B-4D16-9EC5-8D46EC741B4E}" v="71" dt="2026-05-07T07:37:29.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19" autoAdjust="0"/>
  </p:normalViewPr>
  <p:slideViewPr>
    <p:cSldViewPr snapToGrid="0">
      <p:cViewPr varScale="1">
        <p:scale>
          <a:sx n="55" d="100"/>
          <a:sy n="55" d="100"/>
        </p:scale>
        <p:origin x="164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customschemas.google.com/relationships/presentationmetadata" Target="meta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6-05-07T07:37:29.864" v="339"/>
      <pc:docMkLst>
        <pc:docMk/>
      </pc:docMkLst>
      <pc:sldChg chg="del modCm">
        <pc:chgData name="Megan Botes" userId="70568131-745a-489b-b4fe-9e78c579dd6d" providerId="ADAL" clId="{E3DEF142-CC7A-44CA-B5B4-48BABF1A3E75}" dt="2026-05-07T06:47:53.933" v="49" actId="47"/>
        <pc:sldMkLst>
          <pc:docMk/>
          <pc:sldMk cId="0" sldId="256"/>
        </pc:sldMkLst>
      </pc:sldChg>
      <pc:sldChg chg="addSp delSp modSp del mod">
        <pc:chgData name="Megan Botes" userId="70568131-745a-489b-b4fe-9e78c579dd6d" providerId="ADAL" clId="{E3DEF142-CC7A-44CA-B5B4-48BABF1A3E75}" dt="2026-05-07T07:08:10.559" v="157" actId="47"/>
        <pc:sldMkLst>
          <pc:docMk/>
          <pc:sldMk cId="0" sldId="257"/>
        </pc:sldMkLst>
        <pc:picChg chg="add del mod">
          <ac:chgData name="Megan Botes" userId="70568131-745a-489b-b4fe-9e78c579dd6d" providerId="ADAL" clId="{E3DEF142-CC7A-44CA-B5B4-48BABF1A3E75}" dt="2026-05-07T07:01:53.591" v="140" actId="21"/>
          <ac:picMkLst>
            <pc:docMk/>
            <pc:sldMk cId="0" sldId="257"/>
            <ac:picMk id="4" creationId="{D99B89C4-0B09-4728-5D5F-586C0E0D25C5}"/>
          </ac:picMkLst>
        </pc:picChg>
      </pc:sldChg>
      <pc:sldChg chg="del">
        <pc:chgData name="Megan Botes" userId="70568131-745a-489b-b4fe-9e78c579dd6d" providerId="ADAL" clId="{E3DEF142-CC7A-44CA-B5B4-48BABF1A3E75}" dt="2026-05-07T07:12:14.693" v="168" actId="47"/>
        <pc:sldMkLst>
          <pc:docMk/>
          <pc:sldMk cId="0" sldId="258"/>
        </pc:sldMkLst>
      </pc:sldChg>
      <pc:sldChg chg="del">
        <pc:chgData name="Megan Botes" userId="70568131-745a-489b-b4fe-9e78c579dd6d" providerId="ADAL" clId="{E3DEF142-CC7A-44CA-B5B4-48BABF1A3E75}" dt="2026-05-07T07:25:36.513" v="263" actId="47"/>
        <pc:sldMkLst>
          <pc:docMk/>
          <pc:sldMk cId="0" sldId="259"/>
        </pc:sldMkLst>
      </pc:sldChg>
      <pc:sldChg chg="addSp modSp mod modNotesTx">
        <pc:chgData name="Megan Botes" userId="70568131-745a-489b-b4fe-9e78c579dd6d" providerId="ADAL" clId="{E3DEF142-CC7A-44CA-B5B4-48BABF1A3E75}" dt="2026-05-07T07:37:29.864" v="339"/>
        <pc:sldMkLst>
          <pc:docMk/>
          <pc:sldMk cId="0" sldId="260"/>
        </pc:sldMkLst>
        <pc:spChg chg="add mod">
          <ac:chgData name="Megan Botes" userId="70568131-745a-489b-b4fe-9e78c579dd6d" providerId="ADAL" clId="{E3DEF142-CC7A-44CA-B5B4-48BABF1A3E75}" dt="2026-05-07T07:29:22.018" v="313" actId="2711"/>
          <ac:spMkLst>
            <pc:docMk/>
            <pc:sldMk cId="0" sldId="260"/>
            <ac:spMk id="2" creationId="{D6889E87-2875-A2F1-2736-29E1000A2A03}"/>
          </ac:spMkLst>
        </pc:spChg>
        <pc:picChg chg="add mod">
          <ac:chgData name="Megan Botes" userId="70568131-745a-489b-b4fe-9e78c579dd6d" providerId="ADAL" clId="{E3DEF142-CC7A-44CA-B5B4-48BABF1A3E75}" dt="2026-05-07T07:30:36.330" v="329"/>
          <ac:picMkLst>
            <pc:docMk/>
            <pc:sldMk cId="0" sldId="260"/>
            <ac:picMk id="3" creationId="{FF63C519-7C44-8E5C-78AD-6F34526D5716}"/>
          </ac:picMkLst>
        </pc:picChg>
      </pc:sldChg>
      <pc:sldChg chg="modSp add del mod modNotesTx">
        <pc:chgData name="Megan Botes" userId="70568131-745a-489b-b4fe-9e78c579dd6d" providerId="ADAL" clId="{E3DEF142-CC7A-44CA-B5B4-48BABF1A3E75}" dt="2026-05-07T07:34:34.136" v="330"/>
        <pc:sldMkLst>
          <pc:docMk/>
          <pc:sldMk cId="4191791498" sldId="263"/>
        </pc:sldMkLst>
        <pc:spChg chg="mod">
          <ac:chgData name="Megan Botes" userId="70568131-745a-489b-b4fe-9e78c579dd6d" providerId="ADAL" clId="{E3DEF142-CC7A-44CA-B5B4-48BABF1A3E75}" dt="2026-05-07T06:47:43.027" v="47" actId="20577"/>
          <ac:spMkLst>
            <pc:docMk/>
            <pc:sldMk cId="4191791498" sldId="263"/>
            <ac:spMk id="3" creationId="{6CC04696-7434-B02F-471D-3C8F7A67C907}"/>
          </ac:spMkLst>
        </pc:spChg>
      </pc:sldChg>
      <pc:sldChg chg="addSp delSp modSp new mod setBg modNotesTx">
        <pc:chgData name="Megan Botes" userId="70568131-745a-489b-b4fe-9e78c579dd6d" providerId="ADAL" clId="{E3DEF142-CC7A-44CA-B5B4-48BABF1A3E75}" dt="2026-05-07T07:34:52.299" v="331"/>
        <pc:sldMkLst>
          <pc:docMk/>
          <pc:sldMk cId="1697990581" sldId="264"/>
        </pc:sldMkLst>
        <pc:spChg chg="mod">
          <ac:chgData name="Megan Botes" userId="70568131-745a-489b-b4fe-9e78c579dd6d" providerId="ADAL" clId="{E3DEF142-CC7A-44CA-B5B4-48BABF1A3E75}" dt="2026-05-07T06:49:16.842" v="60" actId="122"/>
          <ac:spMkLst>
            <pc:docMk/>
            <pc:sldMk cId="1697990581" sldId="264"/>
            <ac:spMk id="2" creationId="{2B520868-4977-2C71-A6B1-D87D836FA9DB}"/>
          </ac:spMkLst>
        </pc:spChg>
        <pc:spChg chg="del mod">
          <ac:chgData name="Megan Botes" userId="70568131-745a-489b-b4fe-9e78c579dd6d" providerId="ADAL" clId="{E3DEF142-CC7A-44CA-B5B4-48BABF1A3E75}" dt="2026-05-07T06:48:43.973" v="57" actId="26606"/>
          <ac:spMkLst>
            <pc:docMk/>
            <pc:sldMk cId="1697990581" sldId="264"/>
            <ac:spMk id="3" creationId="{1888AA2D-0F43-2013-9852-B74F9CEC4B1C}"/>
          </ac:spMkLst>
        </pc:spChg>
        <pc:spChg chg="add del">
          <ac:chgData name="Megan Botes" userId="70568131-745a-489b-b4fe-9e78c579dd6d" providerId="ADAL" clId="{E3DEF142-CC7A-44CA-B5B4-48BABF1A3E75}" dt="2026-05-07T06:49:09.905" v="59" actId="26606"/>
          <ac:spMkLst>
            <pc:docMk/>
            <pc:sldMk cId="1697990581" sldId="264"/>
            <ac:spMk id="9" creationId="{5C8908E2-EE49-44D2-9428-A28D2312A8D5}"/>
          </ac:spMkLst>
        </pc:spChg>
        <pc:spChg chg="add del">
          <ac:chgData name="Megan Botes" userId="70568131-745a-489b-b4fe-9e78c579dd6d" providerId="ADAL" clId="{E3DEF142-CC7A-44CA-B5B4-48BABF1A3E75}" dt="2026-05-07T06:49:09.905" v="59" actId="26606"/>
          <ac:spMkLst>
            <pc:docMk/>
            <pc:sldMk cId="1697990581" sldId="264"/>
            <ac:spMk id="15" creationId="{7449A6C7-D15F-4AA5-BFA5-71A404B47016}"/>
          </ac:spMkLst>
        </pc:spChg>
        <pc:spChg chg="add del">
          <ac:chgData name="Megan Botes" userId="70568131-745a-489b-b4fe-9e78c579dd6d" providerId="ADAL" clId="{E3DEF142-CC7A-44CA-B5B4-48BABF1A3E75}" dt="2026-05-07T06:49:09.905" v="59" actId="26606"/>
          <ac:spMkLst>
            <pc:docMk/>
            <pc:sldMk cId="1697990581" sldId="264"/>
            <ac:spMk id="17" creationId="{ED888B23-07FA-482A-96DF-47E31AF1A603}"/>
          </ac:spMkLst>
        </pc:spChg>
        <pc:spChg chg="add del">
          <ac:chgData name="Megan Botes" userId="70568131-745a-489b-b4fe-9e78c579dd6d" providerId="ADAL" clId="{E3DEF142-CC7A-44CA-B5B4-48BABF1A3E75}" dt="2026-05-07T06:49:09.905" v="59" actId="26606"/>
          <ac:spMkLst>
            <pc:docMk/>
            <pc:sldMk cId="1697990581" sldId="264"/>
            <ac:spMk id="22" creationId="{955A2079-FA98-4876-80F0-72364A7D2EA4}"/>
          </ac:spMkLst>
        </pc:spChg>
        <pc:grpChg chg="add del">
          <ac:chgData name="Megan Botes" userId="70568131-745a-489b-b4fe-9e78c579dd6d" providerId="ADAL" clId="{E3DEF142-CC7A-44CA-B5B4-48BABF1A3E75}" dt="2026-05-07T06:49:09.905" v="59" actId="26606"/>
          <ac:grpSpMkLst>
            <pc:docMk/>
            <pc:sldMk cId="1697990581" sldId="264"/>
            <ac:grpSpMk id="11" creationId="{05314994-6337-4875-8CF5-652CAFE8342C}"/>
          </ac:grpSpMkLst>
        </pc:grpChg>
        <pc:graphicFrameChg chg="add mod modGraphic">
          <ac:chgData name="Megan Botes" userId="70568131-745a-489b-b4fe-9e78c579dd6d" providerId="ADAL" clId="{E3DEF142-CC7A-44CA-B5B4-48BABF1A3E75}" dt="2026-05-07T07:30:08.549" v="319" actId="2711"/>
          <ac:graphicFrameMkLst>
            <pc:docMk/>
            <pc:sldMk cId="1697990581" sldId="264"/>
            <ac:graphicFrameMk id="5" creationId="{970F7391-3181-1D62-0479-FEE145351AF5}"/>
          </ac:graphicFrameMkLst>
        </pc:graphicFrameChg>
        <pc:picChg chg="add mod">
          <ac:chgData name="Megan Botes" userId="70568131-745a-489b-b4fe-9e78c579dd6d" providerId="ADAL" clId="{E3DEF142-CC7A-44CA-B5B4-48BABF1A3E75}" dt="2026-05-07T07:30:21.097" v="320"/>
          <ac:picMkLst>
            <pc:docMk/>
            <pc:sldMk cId="1697990581" sldId="264"/>
            <ac:picMk id="4" creationId="{1E616972-7697-A5BC-BB26-C44F55ABCD70}"/>
          </ac:picMkLst>
        </pc:picChg>
      </pc:sldChg>
      <pc:sldChg chg="addSp delSp modSp new mod modNotesTx">
        <pc:chgData name="Megan Botes" userId="70568131-745a-489b-b4fe-9e78c579dd6d" providerId="ADAL" clId="{E3DEF142-CC7A-44CA-B5B4-48BABF1A3E75}" dt="2026-05-07T07:35:12.232" v="332"/>
        <pc:sldMkLst>
          <pc:docMk/>
          <pc:sldMk cId="2658422331" sldId="265"/>
        </pc:sldMkLst>
        <pc:spChg chg="mod">
          <ac:chgData name="Megan Botes" userId="70568131-745a-489b-b4fe-9e78c579dd6d" providerId="ADAL" clId="{E3DEF142-CC7A-44CA-B5B4-48BABF1A3E75}" dt="2026-05-07T06:49:39.319" v="62"/>
          <ac:spMkLst>
            <pc:docMk/>
            <pc:sldMk cId="2658422331" sldId="265"/>
            <ac:spMk id="2" creationId="{642E5DCD-C2CD-3709-02E1-3D523BD31936}"/>
          </ac:spMkLst>
        </pc:spChg>
        <pc:spChg chg="del mod">
          <ac:chgData name="Megan Botes" userId="70568131-745a-489b-b4fe-9e78c579dd6d" providerId="ADAL" clId="{E3DEF142-CC7A-44CA-B5B4-48BABF1A3E75}" dt="2026-05-07T06:50:11.604" v="66" actId="26606"/>
          <ac:spMkLst>
            <pc:docMk/>
            <pc:sldMk cId="2658422331" sldId="265"/>
            <ac:spMk id="3" creationId="{B343657F-6724-549D-82A4-B1976E9FD7DD}"/>
          </ac:spMkLst>
        </pc:spChg>
        <pc:graphicFrameChg chg="add mod">
          <ac:chgData name="Megan Botes" userId="70568131-745a-489b-b4fe-9e78c579dd6d" providerId="ADAL" clId="{E3DEF142-CC7A-44CA-B5B4-48BABF1A3E75}" dt="2026-05-07T07:30:00.834" v="318" actId="2711"/>
          <ac:graphicFrameMkLst>
            <pc:docMk/>
            <pc:sldMk cId="2658422331" sldId="265"/>
            <ac:graphicFrameMk id="5" creationId="{889733ED-B414-2610-475A-5CC39A0FF9C6}"/>
          </ac:graphicFrameMkLst>
        </pc:graphicFrameChg>
        <pc:picChg chg="add mod">
          <ac:chgData name="Megan Botes" userId="70568131-745a-489b-b4fe-9e78c579dd6d" providerId="ADAL" clId="{E3DEF142-CC7A-44CA-B5B4-48BABF1A3E75}" dt="2026-05-07T07:30:22.554" v="321"/>
          <ac:picMkLst>
            <pc:docMk/>
            <pc:sldMk cId="2658422331" sldId="265"/>
            <ac:picMk id="4" creationId="{5109BF3E-4E22-FFDC-F3E1-D4D6132FCCF0}"/>
          </ac:picMkLst>
        </pc:picChg>
      </pc:sldChg>
      <pc:sldChg chg="addSp delSp modSp new mod setBg modNotesTx">
        <pc:chgData name="Megan Botes" userId="70568131-745a-489b-b4fe-9e78c579dd6d" providerId="ADAL" clId="{E3DEF142-CC7A-44CA-B5B4-48BABF1A3E75}" dt="2026-05-07T07:35:29.921" v="333"/>
        <pc:sldMkLst>
          <pc:docMk/>
          <pc:sldMk cId="4087521602" sldId="266"/>
        </pc:sldMkLst>
        <pc:spChg chg="mod">
          <ac:chgData name="Megan Botes" userId="70568131-745a-489b-b4fe-9e78c579dd6d" providerId="ADAL" clId="{E3DEF142-CC7A-44CA-B5B4-48BABF1A3E75}" dt="2026-05-07T06:57:33.970" v="110" actId="1076"/>
          <ac:spMkLst>
            <pc:docMk/>
            <pc:sldMk cId="4087521602" sldId="266"/>
            <ac:spMk id="2" creationId="{F33EA1D1-D61A-DF7B-9B2F-EFEF9ED91475}"/>
          </ac:spMkLst>
        </pc:spChg>
        <pc:spChg chg="del mod">
          <ac:chgData name="Megan Botes" userId="70568131-745a-489b-b4fe-9e78c579dd6d" providerId="ADAL" clId="{E3DEF142-CC7A-44CA-B5B4-48BABF1A3E75}" dt="2026-05-07T06:54:26.336" v="86" actId="26606"/>
          <ac:spMkLst>
            <pc:docMk/>
            <pc:sldMk cId="4087521602" sldId="266"/>
            <ac:spMk id="3" creationId="{DAD069D0-1F0A-A61C-BB58-8719B3CD7D37}"/>
          </ac:spMkLst>
        </pc:spChg>
        <pc:spChg chg="add del mod">
          <ac:chgData name="Megan Botes" userId="70568131-745a-489b-b4fe-9e78c579dd6d" providerId="ADAL" clId="{E3DEF142-CC7A-44CA-B5B4-48BABF1A3E75}" dt="2026-05-07T06:56:53.820" v="104" actId="21"/>
          <ac:spMkLst>
            <pc:docMk/>
            <pc:sldMk cId="4087521602" sldId="266"/>
            <ac:spMk id="4" creationId="{43A4EABD-843F-C6B9-A5BE-FF8CEDAE40AA}"/>
          </ac:spMkLst>
        </pc:spChg>
        <pc:spChg chg="add mod">
          <ac:chgData name="Megan Botes" userId="70568131-745a-489b-b4fe-9e78c579dd6d" providerId="ADAL" clId="{E3DEF142-CC7A-44CA-B5B4-48BABF1A3E75}" dt="2026-05-07T07:29:55.798" v="317" actId="2711"/>
          <ac:spMkLst>
            <pc:docMk/>
            <pc:sldMk cId="4087521602" sldId="266"/>
            <ac:spMk id="6" creationId="{43A4EABD-843F-C6B9-A5BE-FF8CEDAE40AA}"/>
          </ac:spMkLst>
        </pc:spChg>
        <pc:spChg chg="add del">
          <ac:chgData name="Megan Botes" userId="70568131-745a-489b-b4fe-9e78c579dd6d" providerId="ADAL" clId="{E3DEF142-CC7A-44CA-B5B4-48BABF1A3E75}" dt="2026-05-07T06:54:48.042" v="88" actId="26606"/>
          <ac:spMkLst>
            <pc:docMk/>
            <pc:sldMk cId="4087521602" sldId="266"/>
            <ac:spMk id="10" creationId="{C05CBC3C-2E5A-4839-8B9B-2E5A6ADF0F58}"/>
          </ac:spMkLst>
        </pc:spChg>
        <pc:spChg chg="add del">
          <ac:chgData name="Megan Botes" userId="70568131-745a-489b-b4fe-9e78c579dd6d" providerId="ADAL" clId="{E3DEF142-CC7A-44CA-B5B4-48BABF1A3E75}" dt="2026-05-07T06:54:48.042" v="88" actId="26606"/>
          <ac:spMkLst>
            <pc:docMk/>
            <pc:sldMk cId="4087521602" sldId="266"/>
            <ac:spMk id="12" creationId="{DB5B423A-57CC-4C58-AA26-8E2E862B03A0}"/>
          </ac:spMkLst>
        </pc:spChg>
        <pc:spChg chg="add del">
          <ac:chgData name="Megan Botes" userId="70568131-745a-489b-b4fe-9e78c579dd6d" providerId="ADAL" clId="{E3DEF142-CC7A-44CA-B5B4-48BABF1A3E75}" dt="2026-05-07T06:55:05.701" v="90" actId="26606"/>
          <ac:spMkLst>
            <pc:docMk/>
            <pc:sldMk cId="4087521602" sldId="266"/>
            <ac:spMk id="14" creationId="{955A2079-FA98-4876-80F0-72364A7D2EA4}"/>
          </ac:spMkLst>
        </pc:spChg>
        <pc:spChg chg="add del">
          <ac:chgData name="Megan Botes" userId="70568131-745a-489b-b4fe-9e78c579dd6d" providerId="ADAL" clId="{E3DEF142-CC7A-44CA-B5B4-48BABF1A3E75}" dt="2026-05-07T06:57:11.569" v="105" actId="26606"/>
          <ac:spMkLst>
            <pc:docMk/>
            <pc:sldMk cId="4087521602" sldId="266"/>
            <ac:spMk id="16" creationId="{C05CBC3C-2E5A-4839-8B9B-2E5A6ADF0F58}"/>
          </ac:spMkLst>
        </pc:spChg>
        <pc:spChg chg="add del">
          <ac:chgData name="Megan Botes" userId="70568131-745a-489b-b4fe-9e78c579dd6d" providerId="ADAL" clId="{E3DEF142-CC7A-44CA-B5B4-48BABF1A3E75}" dt="2026-05-07T06:57:11.569" v="105" actId="26606"/>
          <ac:spMkLst>
            <pc:docMk/>
            <pc:sldMk cId="4087521602" sldId="266"/>
            <ac:spMk id="17" creationId="{DB5B423A-57CC-4C58-AA26-8E2E862B03A0}"/>
          </ac:spMkLst>
        </pc:spChg>
        <pc:spChg chg="add">
          <ac:chgData name="Megan Botes" userId="70568131-745a-489b-b4fe-9e78c579dd6d" providerId="ADAL" clId="{E3DEF142-CC7A-44CA-B5B4-48BABF1A3E75}" dt="2026-05-07T06:57:11.569" v="105" actId="26606"/>
          <ac:spMkLst>
            <pc:docMk/>
            <pc:sldMk cId="4087521602" sldId="266"/>
            <ac:spMk id="22" creationId="{955A2079-FA98-4876-80F0-72364A7D2EA4}"/>
          </ac:spMkLst>
        </pc:spChg>
        <pc:graphicFrameChg chg="add mod modGraphic">
          <ac:chgData name="Megan Botes" userId="70568131-745a-489b-b4fe-9e78c579dd6d" providerId="ADAL" clId="{E3DEF142-CC7A-44CA-B5B4-48BABF1A3E75}" dt="2026-05-07T07:29:50.044" v="316" actId="2711"/>
          <ac:graphicFrameMkLst>
            <pc:docMk/>
            <pc:sldMk cId="4087521602" sldId="266"/>
            <ac:graphicFrameMk id="5" creationId="{0E26450D-2CD9-5BDD-8DC4-034DCC0893C9}"/>
          </ac:graphicFrameMkLst>
        </pc:graphicFrameChg>
        <pc:picChg chg="add mod">
          <ac:chgData name="Megan Botes" userId="70568131-745a-489b-b4fe-9e78c579dd6d" providerId="ADAL" clId="{E3DEF142-CC7A-44CA-B5B4-48BABF1A3E75}" dt="2026-05-07T07:30:23.999" v="322"/>
          <ac:picMkLst>
            <pc:docMk/>
            <pc:sldMk cId="4087521602" sldId="266"/>
            <ac:picMk id="7" creationId="{B540FE98-B5BE-1F6B-CDCC-77E9C6F6B118}"/>
          </ac:picMkLst>
        </pc:picChg>
      </pc:sldChg>
      <pc:sldChg chg="addSp delSp modSp new mod setBg modNotesTx">
        <pc:chgData name="Megan Botes" userId="70568131-745a-489b-b4fe-9e78c579dd6d" providerId="ADAL" clId="{E3DEF142-CC7A-44CA-B5B4-48BABF1A3E75}" dt="2026-05-07T07:35:45.620" v="334"/>
        <pc:sldMkLst>
          <pc:docMk/>
          <pc:sldMk cId="2636596300" sldId="267"/>
        </pc:sldMkLst>
        <pc:spChg chg="mod">
          <ac:chgData name="Megan Botes" userId="70568131-745a-489b-b4fe-9e78c579dd6d" providerId="ADAL" clId="{E3DEF142-CC7A-44CA-B5B4-48BABF1A3E75}" dt="2026-05-07T07:10:28.209" v="160" actId="26606"/>
          <ac:spMkLst>
            <pc:docMk/>
            <pc:sldMk cId="2636596300" sldId="267"/>
            <ac:spMk id="2" creationId="{BE537235-0704-107B-0035-3A1B07BA2267}"/>
          </ac:spMkLst>
        </pc:spChg>
        <pc:spChg chg="del mod">
          <ac:chgData name="Megan Botes" userId="70568131-745a-489b-b4fe-9e78c579dd6d" providerId="ADAL" clId="{E3DEF142-CC7A-44CA-B5B4-48BABF1A3E75}" dt="2026-05-07T07:01:49.877" v="139" actId="26606"/>
          <ac:spMkLst>
            <pc:docMk/>
            <pc:sldMk cId="2636596300" sldId="267"/>
            <ac:spMk id="3" creationId="{32A344A8-3465-31BD-60D8-657CABC56977}"/>
          </ac:spMkLst>
        </pc:spChg>
        <pc:spChg chg="add del">
          <ac:chgData name="Megan Botes" userId="70568131-745a-489b-b4fe-9e78c579dd6d" providerId="ADAL" clId="{E3DEF142-CC7A-44CA-B5B4-48BABF1A3E75}" dt="2026-05-07T07:01:49.877" v="139" actId="26606"/>
          <ac:spMkLst>
            <pc:docMk/>
            <pc:sldMk cId="2636596300" sldId="267"/>
            <ac:spMk id="9" creationId="{C0763A76-9F1C-4FC5-82B7-DD475DA461B2}"/>
          </ac:spMkLst>
        </pc:spChg>
        <pc:spChg chg="add del">
          <ac:chgData name="Megan Botes" userId="70568131-745a-489b-b4fe-9e78c579dd6d" providerId="ADAL" clId="{E3DEF142-CC7A-44CA-B5B4-48BABF1A3E75}" dt="2026-05-07T07:01:49.877" v="139" actId="26606"/>
          <ac:spMkLst>
            <pc:docMk/>
            <pc:sldMk cId="2636596300" sldId="267"/>
            <ac:spMk id="11" creationId="{E81BF4F6-F2CF-4984-9D14-D6966D92F99F}"/>
          </ac:spMkLst>
        </pc:spChg>
        <pc:spChg chg="add del">
          <ac:chgData name="Megan Botes" userId="70568131-745a-489b-b4fe-9e78c579dd6d" providerId="ADAL" clId="{E3DEF142-CC7A-44CA-B5B4-48BABF1A3E75}" dt="2026-05-07T07:10:28.209" v="160" actId="26606"/>
          <ac:spMkLst>
            <pc:docMk/>
            <pc:sldMk cId="2636596300" sldId="267"/>
            <ac:spMk id="17" creationId="{7517A47C-B2E5-4B79-8061-D74B1311AF6E}"/>
          </ac:spMkLst>
        </pc:spChg>
        <pc:spChg chg="add del">
          <ac:chgData name="Megan Botes" userId="70568131-745a-489b-b4fe-9e78c579dd6d" providerId="ADAL" clId="{E3DEF142-CC7A-44CA-B5B4-48BABF1A3E75}" dt="2026-05-07T07:10:28.209" v="160" actId="26606"/>
          <ac:spMkLst>
            <pc:docMk/>
            <pc:sldMk cId="2636596300" sldId="267"/>
            <ac:spMk id="19" creationId="{C505E780-2083-4CB5-A42A-5E0E2908ECC3}"/>
          </ac:spMkLst>
        </pc:spChg>
        <pc:spChg chg="add del">
          <ac:chgData name="Megan Botes" userId="70568131-745a-489b-b4fe-9e78c579dd6d" providerId="ADAL" clId="{E3DEF142-CC7A-44CA-B5B4-48BABF1A3E75}" dt="2026-05-07T07:10:28.209" v="160" actId="26606"/>
          <ac:spMkLst>
            <pc:docMk/>
            <pc:sldMk cId="2636596300" sldId="267"/>
            <ac:spMk id="21" creationId="{D2C0AE1C-0118-41AE-8A10-7CDCBF10E96F}"/>
          </ac:spMkLst>
        </pc:spChg>
        <pc:spChg chg="add del">
          <ac:chgData name="Megan Botes" userId="70568131-745a-489b-b4fe-9e78c579dd6d" providerId="ADAL" clId="{E3DEF142-CC7A-44CA-B5B4-48BABF1A3E75}" dt="2026-05-07T07:10:28.209" v="160" actId="26606"/>
          <ac:spMkLst>
            <pc:docMk/>
            <pc:sldMk cId="2636596300" sldId="267"/>
            <ac:spMk id="23" creationId="{463EEC44-1BA3-44ED-81FC-A644B04B2A44}"/>
          </ac:spMkLst>
        </pc:spChg>
        <pc:spChg chg="add">
          <ac:chgData name="Megan Botes" userId="70568131-745a-489b-b4fe-9e78c579dd6d" providerId="ADAL" clId="{E3DEF142-CC7A-44CA-B5B4-48BABF1A3E75}" dt="2026-05-07T07:10:28.209" v="160" actId="26606"/>
          <ac:spMkLst>
            <pc:docMk/>
            <pc:sldMk cId="2636596300" sldId="267"/>
            <ac:spMk id="28" creationId="{6753252F-4873-4F63-801D-CC719279A7D5}"/>
          </ac:spMkLst>
        </pc:spChg>
        <pc:spChg chg="add">
          <ac:chgData name="Megan Botes" userId="70568131-745a-489b-b4fe-9e78c579dd6d" providerId="ADAL" clId="{E3DEF142-CC7A-44CA-B5B4-48BABF1A3E75}" dt="2026-05-07T07:10:28.209" v="160" actId="26606"/>
          <ac:spMkLst>
            <pc:docMk/>
            <pc:sldMk cId="2636596300" sldId="267"/>
            <ac:spMk id="30" creationId="{047C8CCB-F95D-4249-92DD-651249D3535A}"/>
          </ac:spMkLst>
        </pc:spChg>
        <pc:graphicFrameChg chg="add del mod">
          <ac:chgData name="Megan Botes" userId="70568131-745a-489b-b4fe-9e78c579dd6d" providerId="ADAL" clId="{E3DEF142-CC7A-44CA-B5B4-48BABF1A3E75}" dt="2026-05-07T07:10:16.251" v="159" actId="478"/>
          <ac:graphicFrameMkLst>
            <pc:docMk/>
            <pc:sldMk cId="2636596300" sldId="267"/>
            <ac:graphicFrameMk id="13" creationId="{B1BE317A-44B0-7D8E-AD39-3CE0BC14E3D4}"/>
          </ac:graphicFrameMkLst>
        </pc:graphicFrameChg>
        <pc:picChg chg="add del mod modCrop">
          <ac:chgData name="Megan Botes" userId="70568131-745a-489b-b4fe-9e78c579dd6d" providerId="ADAL" clId="{E3DEF142-CC7A-44CA-B5B4-48BABF1A3E75}" dt="2026-05-07T07:01:18.581" v="137" actId="21"/>
          <ac:picMkLst>
            <pc:docMk/>
            <pc:sldMk cId="2636596300" sldId="267"/>
            <ac:picMk id="4" creationId="{D99B89C4-0B09-4728-5D5F-586C0E0D25C5}"/>
          </ac:picMkLst>
        </pc:picChg>
        <pc:picChg chg="add del">
          <ac:chgData name="Megan Botes" userId="70568131-745a-489b-b4fe-9e78c579dd6d" providerId="ADAL" clId="{E3DEF142-CC7A-44CA-B5B4-48BABF1A3E75}" dt="2026-05-07T07:00:32.524" v="127" actId="478"/>
          <ac:picMkLst>
            <pc:docMk/>
            <pc:sldMk cId="2636596300" sldId="267"/>
            <ac:picMk id="5" creationId="{AB548053-F537-2666-4A2A-D280CE406058}"/>
          </ac:picMkLst>
        </pc:picChg>
        <pc:picChg chg="add mod">
          <ac:chgData name="Megan Botes" userId="70568131-745a-489b-b4fe-9e78c579dd6d" providerId="ADAL" clId="{E3DEF142-CC7A-44CA-B5B4-48BABF1A3E75}" dt="2026-05-07T07:10:28.209" v="160" actId="26606"/>
          <ac:picMkLst>
            <pc:docMk/>
            <pc:sldMk cId="2636596300" sldId="267"/>
            <ac:picMk id="6" creationId="{D99B89C4-0B09-4728-5D5F-586C0E0D25C5}"/>
          </ac:picMkLst>
        </pc:picChg>
        <pc:picChg chg="add mod">
          <ac:chgData name="Megan Botes" userId="70568131-745a-489b-b4fe-9e78c579dd6d" providerId="ADAL" clId="{E3DEF142-CC7A-44CA-B5B4-48BABF1A3E75}" dt="2026-05-07T07:30:25.307" v="323"/>
          <ac:picMkLst>
            <pc:docMk/>
            <pc:sldMk cId="2636596300" sldId="267"/>
            <ac:picMk id="7" creationId="{19ECB1B8-AF77-EFD4-20C7-D24E58E77815}"/>
          </ac:picMkLst>
        </pc:picChg>
      </pc:sldChg>
      <pc:sldChg chg="addSp delSp modSp new mod setBg modNotesTx">
        <pc:chgData name="Megan Botes" userId="70568131-745a-489b-b4fe-9e78c579dd6d" providerId="ADAL" clId="{E3DEF142-CC7A-44CA-B5B4-48BABF1A3E75}" dt="2026-05-07T07:36:04.299" v="335"/>
        <pc:sldMkLst>
          <pc:docMk/>
          <pc:sldMk cId="210366776" sldId="268"/>
        </pc:sldMkLst>
        <pc:spChg chg="mod">
          <ac:chgData name="Megan Botes" userId="70568131-745a-489b-b4fe-9e78c579dd6d" providerId="ADAL" clId="{E3DEF142-CC7A-44CA-B5B4-48BABF1A3E75}" dt="2026-05-07T07:11:40.146" v="166" actId="26606"/>
          <ac:spMkLst>
            <pc:docMk/>
            <pc:sldMk cId="210366776" sldId="268"/>
            <ac:spMk id="2" creationId="{1A1842FC-CC3F-81F9-84AE-C9C652679222}"/>
          </ac:spMkLst>
        </pc:spChg>
        <pc:spChg chg="del mod">
          <ac:chgData name="Megan Botes" userId="70568131-745a-489b-b4fe-9e78c579dd6d" providerId="ADAL" clId="{E3DEF142-CC7A-44CA-B5B4-48BABF1A3E75}" dt="2026-05-07T07:11:40.146" v="166" actId="26606"/>
          <ac:spMkLst>
            <pc:docMk/>
            <pc:sldMk cId="210366776" sldId="268"/>
            <ac:spMk id="3" creationId="{D64617DF-A058-6612-D74A-6D8C21AFB516}"/>
          </ac:spMkLst>
        </pc:spChg>
        <pc:spChg chg="add">
          <ac:chgData name="Megan Botes" userId="70568131-745a-489b-b4fe-9e78c579dd6d" providerId="ADAL" clId="{E3DEF142-CC7A-44CA-B5B4-48BABF1A3E75}" dt="2026-05-07T07:11:40.146" v="166" actId="26606"/>
          <ac:spMkLst>
            <pc:docMk/>
            <pc:sldMk cId="210366776" sldId="268"/>
            <ac:spMk id="9" creationId="{BACC6370-2D7E-4714-9D71-7542949D7D5D}"/>
          </ac:spMkLst>
        </pc:spChg>
        <pc:spChg chg="add">
          <ac:chgData name="Megan Botes" userId="70568131-745a-489b-b4fe-9e78c579dd6d" providerId="ADAL" clId="{E3DEF142-CC7A-44CA-B5B4-48BABF1A3E75}" dt="2026-05-07T07:11:40.146" v="166" actId="26606"/>
          <ac:spMkLst>
            <pc:docMk/>
            <pc:sldMk cId="210366776" sldId="268"/>
            <ac:spMk id="11" creationId="{256B2C21-A230-48C0-8DF1-C46611373C44}"/>
          </ac:spMkLst>
        </pc:spChg>
        <pc:spChg chg="add">
          <ac:chgData name="Megan Botes" userId="70568131-745a-489b-b4fe-9e78c579dd6d" providerId="ADAL" clId="{E3DEF142-CC7A-44CA-B5B4-48BABF1A3E75}" dt="2026-05-07T07:11:40.146" v="166" actId="26606"/>
          <ac:spMkLst>
            <pc:docMk/>
            <pc:sldMk cId="210366776" sldId="268"/>
            <ac:spMk id="13" creationId="{3847E18C-932D-4C95-AABA-FEC7C9499AD7}"/>
          </ac:spMkLst>
        </pc:spChg>
        <pc:spChg chg="add">
          <ac:chgData name="Megan Botes" userId="70568131-745a-489b-b4fe-9e78c579dd6d" providerId="ADAL" clId="{E3DEF142-CC7A-44CA-B5B4-48BABF1A3E75}" dt="2026-05-07T07:11:40.146" v="166" actId="26606"/>
          <ac:spMkLst>
            <pc:docMk/>
            <pc:sldMk cId="210366776" sldId="268"/>
            <ac:spMk id="15" creationId="{3150CB11-0C61-439E-910F-5787759E72A0}"/>
          </ac:spMkLst>
        </pc:spChg>
        <pc:spChg chg="add">
          <ac:chgData name="Megan Botes" userId="70568131-745a-489b-b4fe-9e78c579dd6d" providerId="ADAL" clId="{E3DEF142-CC7A-44CA-B5B4-48BABF1A3E75}" dt="2026-05-07T07:11:40.146" v="166" actId="26606"/>
          <ac:spMkLst>
            <pc:docMk/>
            <pc:sldMk cId="210366776" sldId="268"/>
            <ac:spMk id="17" creationId="{43F8A58B-5155-44CE-A5FF-7647B47D0A7A}"/>
          </ac:spMkLst>
        </pc:spChg>
        <pc:spChg chg="add">
          <ac:chgData name="Megan Botes" userId="70568131-745a-489b-b4fe-9e78c579dd6d" providerId="ADAL" clId="{E3DEF142-CC7A-44CA-B5B4-48BABF1A3E75}" dt="2026-05-07T07:11:40.146" v="166" actId="26606"/>
          <ac:spMkLst>
            <pc:docMk/>
            <pc:sldMk cId="210366776" sldId="268"/>
            <ac:spMk id="19" creationId="{443F2ACA-E6D6-4028-82DD-F03C262D5DE6}"/>
          </ac:spMkLst>
        </pc:spChg>
        <pc:graphicFrameChg chg="add mod">
          <ac:chgData name="Megan Botes" userId="70568131-745a-489b-b4fe-9e78c579dd6d" providerId="ADAL" clId="{E3DEF142-CC7A-44CA-B5B4-48BABF1A3E75}" dt="2026-05-07T07:29:36.961" v="315" actId="2711"/>
          <ac:graphicFrameMkLst>
            <pc:docMk/>
            <pc:sldMk cId="210366776" sldId="268"/>
            <ac:graphicFrameMk id="5" creationId="{24CE825A-B1FE-1EDB-6763-E99F095EB1B3}"/>
          </ac:graphicFrameMkLst>
        </pc:graphicFrameChg>
        <pc:picChg chg="add mod">
          <ac:chgData name="Megan Botes" userId="70568131-745a-489b-b4fe-9e78c579dd6d" providerId="ADAL" clId="{E3DEF142-CC7A-44CA-B5B4-48BABF1A3E75}" dt="2026-05-07T07:30:26.554" v="324"/>
          <ac:picMkLst>
            <pc:docMk/>
            <pc:sldMk cId="210366776" sldId="268"/>
            <ac:picMk id="4" creationId="{18D19E14-DC1C-02A2-E11C-BCCAB5A263C1}"/>
          </ac:picMkLst>
        </pc:picChg>
      </pc:sldChg>
      <pc:sldChg chg="addSp delSp modSp new mod setBg modNotesTx">
        <pc:chgData name="Megan Botes" userId="70568131-745a-489b-b4fe-9e78c579dd6d" providerId="ADAL" clId="{E3DEF142-CC7A-44CA-B5B4-48BABF1A3E75}" dt="2026-05-07T07:36:37.095" v="336"/>
        <pc:sldMkLst>
          <pc:docMk/>
          <pc:sldMk cId="1232714808" sldId="269"/>
        </pc:sldMkLst>
        <pc:spChg chg="mod">
          <ac:chgData name="Megan Botes" userId="70568131-745a-489b-b4fe-9e78c579dd6d" providerId="ADAL" clId="{E3DEF142-CC7A-44CA-B5B4-48BABF1A3E75}" dt="2026-05-07T07:14:54.611" v="194" actId="26606"/>
          <ac:spMkLst>
            <pc:docMk/>
            <pc:sldMk cId="1232714808" sldId="269"/>
            <ac:spMk id="2" creationId="{94C9F14E-F65E-69FD-1751-535E2FBC80AA}"/>
          </ac:spMkLst>
        </pc:spChg>
        <pc:spChg chg="add del mod">
          <ac:chgData name="Megan Botes" userId="70568131-745a-489b-b4fe-9e78c579dd6d" providerId="ADAL" clId="{E3DEF142-CC7A-44CA-B5B4-48BABF1A3E75}" dt="2026-05-07T07:14:54.611" v="194" actId="26606"/>
          <ac:spMkLst>
            <pc:docMk/>
            <pc:sldMk cId="1232714808" sldId="269"/>
            <ac:spMk id="3" creationId="{5AF88A06-98BB-A7D4-4E4C-895049DA1202}"/>
          </ac:spMkLst>
        </pc:spChg>
        <pc:spChg chg="add del">
          <ac:chgData name="Megan Botes" userId="70568131-745a-489b-b4fe-9e78c579dd6d" providerId="ADAL" clId="{E3DEF142-CC7A-44CA-B5B4-48BABF1A3E75}" dt="2026-05-07T07:15:09.965" v="196" actId="26606"/>
          <ac:spMkLst>
            <pc:docMk/>
            <pc:sldMk cId="1232714808" sldId="269"/>
            <ac:spMk id="6" creationId="{BACC6370-2D7E-4714-9D71-7542949D7D5D}"/>
          </ac:spMkLst>
        </pc:spChg>
        <pc:spChg chg="add del">
          <ac:chgData name="Megan Botes" userId="70568131-745a-489b-b4fe-9e78c579dd6d" providerId="ADAL" clId="{E3DEF142-CC7A-44CA-B5B4-48BABF1A3E75}" dt="2026-05-07T07:15:09.965" v="196" actId="26606"/>
          <ac:spMkLst>
            <pc:docMk/>
            <pc:sldMk cId="1232714808" sldId="269"/>
            <ac:spMk id="7" creationId="{F68B3F68-107C-434F-AA38-110D5EA91B85}"/>
          </ac:spMkLst>
        </pc:spChg>
        <pc:spChg chg="add del">
          <ac:chgData name="Megan Botes" userId="70568131-745a-489b-b4fe-9e78c579dd6d" providerId="ADAL" clId="{E3DEF142-CC7A-44CA-B5B4-48BABF1A3E75}" dt="2026-05-07T07:15:09.965" v="196" actId="26606"/>
          <ac:spMkLst>
            <pc:docMk/>
            <pc:sldMk cId="1232714808" sldId="269"/>
            <ac:spMk id="8" creationId="{AAD0DBB9-1A4B-4391-81D4-CB19F9AB918A}"/>
          </ac:spMkLst>
        </pc:spChg>
        <pc:spChg chg="add del">
          <ac:chgData name="Megan Botes" userId="70568131-745a-489b-b4fe-9e78c579dd6d" providerId="ADAL" clId="{E3DEF142-CC7A-44CA-B5B4-48BABF1A3E75}" dt="2026-05-07T07:14:27.178" v="176" actId="26606"/>
          <ac:spMkLst>
            <pc:docMk/>
            <pc:sldMk cId="1232714808" sldId="269"/>
            <ac:spMk id="9" creationId="{BACC6370-2D7E-4714-9D71-7542949D7D5D}"/>
          </ac:spMkLst>
        </pc:spChg>
        <pc:spChg chg="add del">
          <ac:chgData name="Megan Botes" userId="70568131-745a-489b-b4fe-9e78c579dd6d" providerId="ADAL" clId="{E3DEF142-CC7A-44CA-B5B4-48BABF1A3E75}" dt="2026-05-07T07:15:09.965" v="196" actId="26606"/>
          <ac:spMkLst>
            <pc:docMk/>
            <pc:sldMk cId="1232714808" sldId="269"/>
            <ac:spMk id="10" creationId="{063BBA22-50EA-4C4D-BE05-F1CE4E63AA56}"/>
          </ac:spMkLst>
        </pc:spChg>
        <pc:spChg chg="add del">
          <ac:chgData name="Megan Botes" userId="70568131-745a-489b-b4fe-9e78c579dd6d" providerId="ADAL" clId="{E3DEF142-CC7A-44CA-B5B4-48BABF1A3E75}" dt="2026-05-07T07:14:27.178" v="176" actId="26606"/>
          <ac:spMkLst>
            <pc:docMk/>
            <pc:sldMk cId="1232714808" sldId="269"/>
            <ac:spMk id="11" creationId="{F68B3F68-107C-434F-AA38-110D5EA91B85}"/>
          </ac:spMkLst>
        </pc:spChg>
        <pc:spChg chg="add del">
          <ac:chgData name="Megan Botes" userId="70568131-745a-489b-b4fe-9e78c579dd6d" providerId="ADAL" clId="{E3DEF142-CC7A-44CA-B5B4-48BABF1A3E75}" dt="2026-05-07T07:14:27.178" v="176" actId="26606"/>
          <ac:spMkLst>
            <pc:docMk/>
            <pc:sldMk cId="1232714808" sldId="269"/>
            <ac:spMk id="13" creationId="{AAD0DBB9-1A4B-4391-81D4-CB19F9AB918A}"/>
          </ac:spMkLst>
        </pc:spChg>
        <pc:spChg chg="add del">
          <ac:chgData name="Megan Botes" userId="70568131-745a-489b-b4fe-9e78c579dd6d" providerId="ADAL" clId="{E3DEF142-CC7A-44CA-B5B4-48BABF1A3E75}" dt="2026-05-07T07:14:27.178" v="176" actId="26606"/>
          <ac:spMkLst>
            <pc:docMk/>
            <pc:sldMk cId="1232714808" sldId="269"/>
            <ac:spMk id="15" creationId="{063BBA22-50EA-4C4D-BE05-F1CE4E63AA56}"/>
          </ac:spMkLst>
        </pc:spChg>
        <pc:spChg chg="add">
          <ac:chgData name="Megan Botes" userId="70568131-745a-489b-b4fe-9e78c579dd6d" providerId="ADAL" clId="{E3DEF142-CC7A-44CA-B5B4-48BABF1A3E75}" dt="2026-05-07T07:15:09.965" v="196" actId="26606"/>
          <ac:spMkLst>
            <pc:docMk/>
            <pc:sldMk cId="1232714808" sldId="269"/>
            <ac:spMk id="17" creationId="{BACC6370-2D7E-4714-9D71-7542949D7D5D}"/>
          </ac:spMkLst>
        </pc:spChg>
        <pc:spChg chg="add">
          <ac:chgData name="Megan Botes" userId="70568131-745a-489b-b4fe-9e78c579dd6d" providerId="ADAL" clId="{E3DEF142-CC7A-44CA-B5B4-48BABF1A3E75}" dt="2026-05-07T07:15:09.965" v="196" actId="26606"/>
          <ac:spMkLst>
            <pc:docMk/>
            <pc:sldMk cId="1232714808" sldId="269"/>
            <ac:spMk id="19" creationId="{F68B3F68-107C-434F-AA38-110D5EA91B85}"/>
          </ac:spMkLst>
        </pc:spChg>
        <pc:spChg chg="add">
          <ac:chgData name="Megan Botes" userId="70568131-745a-489b-b4fe-9e78c579dd6d" providerId="ADAL" clId="{E3DEF142-CC7A-44CA-B5B4-48BABF1A3E75}" dt="2026-05-07T07:15:09.965" v="196" actId="26606"/>
          <ac:spMkLst>
            <pc:docMk/>
            <pc:sldMk cId="1232714808" sldId="269"/>
            <ac:spMk id="21" creationId="{AAD0DBB9-1A4B-4391-81D4-CB19F9AB918A}"/>
          </ac:spMkLst>
        </pc:spChg>
        <pc:spChg chg="add">
          <ac:chgData name="Megan Botes" userId="70568131-745a-489b-b4fe-9e78c579dd6d" providerId="ADAL" clId="{E3DEF142-CC7A-44CA-B5B4-48BABF1A3E75}" dt="2026-05-07T07:15:09.965" v="196" actId="26606"/>
          <ac:spMkLst>
            <pc:docMk/>
            <pc:sldMk cId="1232714808" sldId="269"/>
            <ac:spMk id="23" creationId="{063BBA22-50EA-4C4D-BE05-F1CE4E63AA56}"/>
          </ac:spMkLst>
        </pc:spChg>
        <pc:graphicFrameChg chg="add del">
          <ac:chgData name="Megan Botes" userId="70568131-745a-489b-b4fe-9e78c579dd6d" providerId="ADAL" clId="{E3DEF142-CC7A-44CA-B5B4-48BABF1A3E75}" dt="2026-05-07T07:14:27.178" v="176" actId="26606"/>
          <ac:graphicFrameMkLst>
            <pc:docMk/>
            <pc:sldMk cId="1232714808" sldId="269"/>
            <ac:graphicFrameMk id="5" creationId="{C6090FB2-D397-1CA0-289A-406036EC9E2F}"/>
          </ac:graphicFrameMkLst>
        </pc:graphicFrameChg>
        <pc:graphicFrameChg chg="add mod modGraphic">
          <ac:chgData name="Megan Botes" userId="70568131-745a-489b-b4fe-9e78c579dd6d" providerId="ADAL" clId="{E3DEF142-CC7A-44CA-B5B4-48BABF1A3E75}" dt="2026-05-07T07:29:28.983" v="314" actId="2711"/>
          <ac:graphicFrameMkLst>
            <pc:docMk/>
            <pc:sldMk cId="1232714808" sldId="269"/>
            <ac:graphicFrameMk id="12" creationId="{D65DFCE1-1D48-85C8-4ECD-5B654DEE2DA7}"/>
          </ac:graphicFrameMkLst>
        </pc:graphicFrameChg>
        <pc:picChg chg="add mod">
          <ac:chgData name="Megan Botes" userId="70568131-745a-489b-b4fe-9e78c579dd6d" providerId="ADAL" clId="{E3DEF142-CC7A-44CA-B5B4-48BABF1A3E75}" dt="2026-05-07T07:30:28.772" v="325"/>
          <ac:picMkLst>
            <pc:docMk/>
            <pc:sldMk cId="1232714808" sldId="269"/>
            <ac:picMk id="4" creationId="{6E51D81E-ACF5-E562-9F59-67963A60FCCA}"/>
          </ac:picMkLst>
        </pc:picChg>
      </pc:sldChg>
      <pc:sldChg chg="addSp delSp modSp new mod setBg modNotesTx">
        <pc:chgData name="Megan Botes" userId="70568131-745a-489b-b4fe-9e78c579dd6d" providerId="ADAL" clId="{E3DEF142-CC7A-44CA-B5B4-48BABF1A3E75}" dt="2026-05-07T07:36:52.984" v="337"/>
        <pc:sldMkLst>
          <pc:docMk/>
          <pc:sldMk cId="3707635178" sldId="270"/>
        </pc:sldMkLst>
        <pc:spChg chg="del">
          <ac:chgData name="Megan Botes" userId="70568131-745a-489b-b4fe-9e78c579dd6d" providerId="ADAL" clId="{E3DEF142-CC7A-44CA-B5B4-48BABF1A3E75}" dt="2026-05-07T07:22:23.045" v="219" actId="26606"/>
          <ac:spMkLst>
            <pc:docMk/>
            <pc:sldMk cId="3707635178" sldId="270"/>
            <ac:spMk id="2" creationId="{7802416D-E498-E5EE-3AEA-7FC95C225154}"/>
          </ac:spMkLst>
        </pc:spChg>
        <pc:spChg chg="del mod">
          <ac:chgData name="Megan Botes" userId="70568131-745a-489b-b4fe-9e78c579dd6d" providerId="ADAL" clId="{E3DEF142-CC7A-44CA-B5B4-48BABF1A3E75}" dt="2026-05-07T07:22:23.045" v="219" actId="26606"/>
          <ac:spMkLst>
            <pc:docMk/>
            <pc:sldMk cId="3707635178" sldId="270"/>
            <ac:spMk id="3" creationId="{9378EAB9-4C08-5FFC-D892-B7F9154158C5}"/>
          </ac:spMkLst>
        </pc:spChg>
        <pc:spChg chg="add">
          <ac:chgData name="Megan Botes" userId="70568131-745a-489b-b4fe-9e78c579dd6d" providerId="ADAL" clId="{E3DEF142-CC7A-44CA-B5B4-48BABF1A3E75}" dt="2026-05-07T07:22:23.045" v="219" actId="26606"/>
          <ac:spMkLst>
            <pc:docMk/>
            <pc:sldMk cId="3707635178" sldId="270"/>
            <ac:spMk id="10" creationId="{AB8C311F-7253-4AED-9701-7FC0708C41C7}"/>
          </ac:spMkLst>
        </pc:spChg>
        <pc:spChg chg="add">
          <ac:chgData name="Megan Botes" userId="70568131-745a-489b-b4fe-9e78c579dd6d" providerId="ADAL" clId="{E3DEF142-CC7A-44CA-B5B4-48BABF1A3E75}" dt="2026-05-07T07:22:23.045" v="219" actId="26606"/>
          <ac:spMkLst>
            <pc:docMk/>
            <pc:sldMk cId="3707635178" sldId="270"/>
            <ac:spMk id="12" creationId="{E2384209-CB15-4CDF-9D31-C44FD9A3F20D}"/>
          </ac:spMkLst>
        </pc:spChg>
        <pc:spChg chg="add">
          <ac:chgData name="Megan Botes" userId="70568131-745a-489b-b4fe-9e78c579dd6d" providerId="ADAL" clId="{E3DEF142-CC7A-44CA-B5B4-48BABF1A3E75}" dt="2026-05-07T07:22:23.045" v="219" actId="26606"/>
          <ac:spMkLst>
            <pc:docMk/>
            <pc:sldMk cId="3707635178" sldId="270"/>
            <ac:spMk id="14" creationId="{2633B3B5-CC90-43F0-8714-D31D1F3F0209}"/>
          </ac:spMkLst>
        </pc:spChg>
        <pc:spChg chg="add">
          <ac:chgData name="Megan Botes" userId="70568131-745a-489b-b4fe-9e78c579dd6d" providerId="ADAL" clId="{E3DEF142-CC7A-44CA-B5B4-48BABF1A3E75}" dt="2026-05-07T07:22:23.045" v="219" actId="26606"/>
          <ac:spMkLst>
            <pc:docMk/>
            <pc:sldMk cId="3707635178" sldId="270"/>
            <ac:spMk id="16" creationId="{A8D57A06-A426-446D-B02C-A2DC6B62E45E}"/>
          </ac:spMkLst>
        </pc:spChg>
        <pc:picChg chg="add mod">
          <ac:chgData name="Megan Botes" userId="70568131-745a-489b-b4fe-9e78c579dd6d" providerId="ADAL" clId="{E3DEF142-CC7A-44CA-B5B4-48BABF1A3E75}" dt="2026-05-07T07:22:23.045" v="219" actId="26606"/>
          <ac:picMkLst>
            <pc:docMk/>
            <pc:sldMk cId="3707635178" sldId="270"/>
            <ac:picMk id="5" creationId="{268DE255-101F-6E98-8C67-B678FF60BF04}"/>
          </ac:picMkLst>
        </pc:picChg>
        <pc:picChg chg="add mod">
          <ac:chgData name="Megan Botes" userId="70568131-745a-489b-b4fe-9e78c579dd6d" providerId="ADAL" clId="{E3DEF142-CC7A-44CA-B5B4-48BABF1A3E75}" dt="2026-05-07T07:30:29.773" v="326"/>
          <ac:picMkLst>
            <pc:docMk/>
            <pc:sldMk cId="3707635178" sldId="270"/>
            <ac:picMk id="6" creationId="{6A537046-2FC1-0C2E-E389-DC49C98954C7}"/>
          </ac:picMkLst>
        </pc:picChg>
        <pc:picChg chg="add mod">
          <ac:chgData name="Megan Botes" userId="70568131-745a-489b-b4fe-9e78c579dd6d" providerId="ADAL" clId="{E3DEF142-CC7A-44CA-B5B4-48BABF1A3E75}" dt="2026-05-07T07:30:32.398" v="327"/>
          <ac:picMkLst>
            <pc:docMk/>
            <pc:sldMk cId="3707635178" sldId="270"/>
            <ac:picMk id="7" creationId="{99E9F17F-3EDB-06B0-4950-B7BFF80BD16A}"/>
          </ac:picMkLst>
        </pc:picChg>
      </pc:sldChg>
      <pc:sldChg chg="addSp delSp modSp new mod setBg modNotesTx">
        <pc:chgData name="Megan Botes" userId="70568131-745a-489b-b4fe-9e78c579dd6d" providerId="ADAL" clId="{E3DEF142-CC7A-44CA-B5B4-48BABF1A3E75}" dt="2026-05-07T07:37:11.645" v="338"/>
        <pc:sldMkLst>
          <pc:docMk/>
          <pc:sldMk cId="703027379" sldId="271"/>
        </pc:sldMkLst>
        <pc:spChg chg="mod">
          <ac:chgData name="Megan Botes" userId="70568131-745a-489b-b4fe-9e78c579dd6d" providerId="ADAL" clId="{E3DEF142-CC7A-44CA-B5B4-48BABF1A3E75}" dt="2026-05-07T07:24:29.729" v="258" actId="26606"/>
          <ac:spMkLst>
            <pc:docMk/>
            <pc:sldMk cId="703027379" sldId="271"/>
            <ac:spMk id="2" creationId="{0B6884C7-DF4A-A869-AD5F-F8057A413A65}"/>
          </ac:spMkLst>
        </pc:spChg>
        <pc:spChg chg="del mod">
          <ac:chgData name="Megan Botes" userId="70568131-745a-489b-b4fe-9e78c579dd6d" providerId="ADAL" clId="{E3DEF142-CC7A-44CA-B5B4-48BABF1A3E75}" dt="2026-05-07T07:24:05.616" v="257" actId="26606"/>
          <ac:spMkLst>
            <pc:docMk/>
            <pc:sldMk cId="703027379" sldId="271"/>
            <ac:spMk id="3" creationId="{22FDD29E-C97A-6050-127D-023167671141}"/>
          </ac:spMkLst>
        </pc:spChg>
        <pc:spChg chg="add del">
          <ac:chgData name="Megan Botes" userId="70568131-745a-489b-b4fe-9e78c579dd6d" providerId="ADAL" clId="{E3DEF142-CC7A-44CA-B5B4-48BABF1A3E75}" dt="2026-05-07T07:24:29.729" v="258" actId="26606"/>
          <ac:spMkLst>
            <pc:docMk/>
            <pc:sldMk cId="703027379" sldId="271"/>
            <ac:spMk id="9" creationId="{98DED6BC-9A3E-48D4-AD7C-A56D63F547E8}"/>
          </ac:spMkLst>
        </pc:spChg>
        <pc:spChg chg="add del">
          <ac:chgData name="Megan Botes" userId="70568131-745a-489b-b4fe-9e78c579dd6d" providerId="ADAL" clId="{E3DEF142-CC7A-44CA-B5B4-48BABF1A3E75}" dt="2026-05-07T07:24:29.729" v="258" actId="26606"/>
          <ac:spMkLst>
            <pc:docMk/>
            <pc:sldMk cId="703027379" sldId="271"/>
            <ac:spMk id="11" creationId="{6B6E033A-DB2E-49B8-B600-B38E0C280263}"/>
          </ac:spMkLst>
        </pc:spChg>
        <pc:spChg chg="add">
          <ac:chgData name="Megan Botes" userId="70568131-745a-489b-b4fe-9e78c579dd6d" providerId="ADAL" clId="{E3DEF142-CC7A-44CA-B5B4-48BABF1A3E75}" dt="2026-05-07T07:24:29.729" v="258" actId="26606"/>
          <ac:spMkLst>
            <pc:docMk/>
            <pc:sldMk cId="703027379" sldId="271"/>
            <ac:spMk id="16" creationId="{955A2079-FA98-4876-80F0-72364A7D2EA4}"/>
          </ac:spMkLst>
        </pc:spChg>
        <pc:graphicFrameChg chg="add mod modGraphic">
          <ac:chgData name="Megan Botes" userId="70568131-745a-489b-b4fe-9e78c579dd6d" providerId="ADAL" clId="{E3DEF142-CC7A-44CA-B5B4-48BABF1A3E75}" dt="2026-05-07T07:29:15.516" v="312" actId="2711"/>
          <ac:graphicFrameMkLst>
            <pc:docMk/>
            <pc:sldMk cId="703027379" sldId="271"/>
            <ac:graphicFrameMk id="5" creationId="{CB294514-88DF-E37B-6311-D08496D20A0A}"/>
          </ac:graphicFrameMkLst>
        </pc:graphicFrameChg>
        <pc:picChg chg="add mod">
          <ac:chgData name="Megan Botes" userId="70568131-745a-489b-b4fe-9e78c579dd6d" providerId="ADAL" clId="{E3DEF142-CC7A-44CA-B5B4-48BABF1A3E75}" dt="2026-05-07T07:30:35.224" v="328"/>
          <ac:picMkLst>
            <pc:docMk/>
            <pc:sldMk cId="703027379" sldId="271"/>
            <ac:picMk id="4" creationId="{9405F3A4-F9EE-F839-9467-51631852D6E1}"/>
          </ac:picMkLst>
        </pc:picChg>
      </pc:sldChg>
      <pc:sldMasterChg chg="delSldLayout">
        <pc:chgData name="Megan Botes" userId="70568131-745a-489b-b4fe-9e78c579dd6d" providerId="ADAL" clId="{E3DEF142-CC7A-44CA-B5B4-48BABF1A3E75}" dt="2026-05-07T07:12:14.693" v="168" actId="47"/>
        <pc:sldMasterMkLst>
          <pc:docMk/>
          <pc:sldMasterMk cId="0" sldId="2147483648"/>
        </pc:sldMasterMkLst>
        <pc:sldLayoutChg chg="del">
          <pc:chgData name="Megan Botes" userId="70568131-745a-489b-b4fe-9e78c579dd6d" providerId="ADAL" clId="{E3DEF142-CC7A-44CA-B5B4-48BABF1A3E75}" dt="2026-05-07T07:12:14.693" v="168" actId="47"/>
          <pc:sldLayoutMkLst>
            <pc:docMk/>
            <pc:sldMasterMk cId="0" sldId="2147483648"/>
            <pc:sldLayoutMk cId="0" sldId="2147483650"/>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svg"/></Relationships>
</file>

<file path=ppt/diagrams/_rels/data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83EAE-23D5-40BC-890E-594E22F3898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519BEF02-21F1-48DB-82A7-F862602BBA1A}">
      <dgm:prSet/>
      <dgm:spPr/>
      <dgm:t>
        <a:bodyPr/>
        <a:lstStyle/>
        <a:p>
          <a:r>
            <a:rPr lang="en-ZA" b="0" i="0">
              <a:latin typeface="Calibri" panose="020F0502020204030204" pitchFamily="34" charset="0"/>
              <a:ea typeface="Calibri" panose="020F0502020204030204" pitchFamily="34" charset="0"/>
              <a:cs typeface="Calibri" panose="020F0502020204030204" pitchFamily="34" charset="0"/>
            </a:rPr>
            <a:t>Job shadowing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CCBD2DFD-AFD6-4FF3-98BC-CA99517FDF18}" type="parTrans" cxnId="{7446C323-B3F6-4FEE-A874-284A60F16F8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AF961C5-CA6B-47DF-855F-6E3DAE6314ED}" type="sibTrans" cxnId="{7446C323-B3F6-4FEE-A874-284A60F16F8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768F754-3191-4D94-8ADF-0AD57C09D136}">
      <dgm:prSet/>
      <dgm:spPr/>
      <dgm:t>
        <a:bodyPr/>
        <a:lstStyle/>
        <a:p>
          <a:r>
            <a:rPr lang="en-ZA" b="0" i="0">
              <a:latin typeface="Calibri" panose="020F0502020204030204" pitchFamily="34" charset="0"/>
              <a:ea typeface="Calibri" panose="020F0502020204030204" pitchFamily="34" charset="0"/>
              <a:cs typeface="Calibri" panose="020F0502020204030204" pitchFamily="34" charset="0"/>
            </a:rPr>
            <a:t>Whistleblower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E1952A07-E3C4-44CA-B0A6-59CC47DFFBE0}" type="parTrans" cxnId="{B3BA4224-0EFC-4814-A819-0A407CC591A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E7A5460-FAE5-42A1-9C16-777067E57881}" type="sibTrans" cxnId="{B3BA4224-0EFC-4814-A819-0A407CC591A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94892B7-6BA8-43C7-AB9F-55145E33BE0B}">
      <dgm:prSet/>
      <dgm:spPr/>
      <dgm:t>
        <a:bodyPr/>
        <a:lstStyle/>
        <a:p>
          <a:r>
            <a:rPr lang="en-ZA" b="0" i="0">
              <a:latin typeface="Calibri" panose="020F0502020204030204" pitchFamily="34" charset="0"/>
              <a:ea typeface="Calibri" panose="020F0502020204030204" pitchFamily="34" charset="0"/>
              <a:cs typeface="Calibri" panose="020F0502020204030204" pitchFamily="34" charset="0"/>
            </a:rPr>
            <a:t>Accountability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60D97616-90E3-469E-B110-9A710C85CFBE}" type="parTrans" cxnId="{6B77DF07-72F5-4F38-B7AC-256501A407B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A65EB6E-63E8-4845-BB8D-1FA5910A8B4D}" type="sibTrans" cxnId="{6B77DF07-72F5-4F38-B7AC-256501A407B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A6A01B9-FB91-4E40-B399-FD939E04DDCD}">
      <dgm:prSet/>
      <dgm:spPr/>
      <dgm:t>
        <a:bodyPr/>
        <a:lstStyle/>
        <a:p>
          <a:r>
            <a:rPr lang="en-ZA" b="0" i="0">
              <a:latin typeface="Calibri" panose="020F0502020204030204" pitchFamily="34" charset="0"/>
              <a:ea typeface="Calibri" panose="020F0502020204030204" pitchFamily="34" charset="0"/>
              <a:cs typeface="Calibri" panose="020F0502020204030204" pitchFamily="34" charset="0"/>
            </a:rPr>
            <a:t>Transparency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E9E07445-993D-4E01-B00B-E7EC252C3DD9}" type="parTrans" cxnId="{1F95AD49-321E-4694-A66D-EB4D8009C3D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C41A50F-5F13-493D-A800-F6A3252F99D4}" type="sibTrans" cxnId="{1F95AD49-321E-4694-A66D-EB4D8009C3D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AB60AC9-BE2A-415E-89B2-26039EBC257A}">
      <dgm:prSet/>
      <dgm:spPr/>
      <dgm:t>
        <a:bodyPr/>
        <a:lstStyle/>
        <a:p>
          <a:r>
            <a:rPr lang="en-ZA" b="0" i="0">
              <a:latin typeface="Calibri" panose="020F0502020204030204" pitchFamily="34" charset="0"/>
              <a:ea typeface="Calibri" panose="020F0502020204030204" pitchFamily="34" charset="0"/>
              <a:cs typeface="Calibri" panose="020F0502020204030204" pitchFamily="34" charset="0"/>
            </a:rPr>
            <a:t>Informal job and part-time job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4348CD7A-6230-43E3-8C8B-6C65FE999C01}" type="parTrans" cxnId="{A7CBEF0D-6B22-4FBA-B241-5519AB288E8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FA60AAA-593A-4BE4-A1D4-EBAD5034CA16}" type="sibTrans" cxnId="{A7CBEF0D-6B22-4FBA-B241-5519AB288E8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B3DFE9C-9E48-4261-B376-A6F3FC6A9692}">
      <dgm:prSet/>
      <dgm:spPr/>
      <dgm:t>
        <a:bodyPr/>
        <a:lstStyle/>
        <a:p>
          <a:r>
            <a:rPr lang="en-ZA" b="0" i="0">
              <a:latin typeface="Calibri" panose="020F0502020204030204" pitchFamily="34" charset="0"/>
              <a:ea typeface="Calibri" panose="020F0502020204030204" pitchFamily="34" charset="0"/>
              <a:cs typeface="Calibri" panose="020F0502020204030204" pitchFamily="34" charset="0"/>
            </a:rPr>
            <a:t>Curriculum vitae (CV)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09E32E78-B0FB-4A4B-9AA1-B6038E1078E3}" type="parTrans" cxnId="{E22405E9-6ED0-4E07-9814-17C673F981A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6E8A0BA-B9A3-48CC-A987-A1154C21DA5D}" type="sibTrans" cxnId="{E22405E9-6ED0-4E07-9814-17C673F981A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357198C-76FB-481D-B9E4-D66483E6B8CA}">
      <dgm:prSet/>
      <dgm:spPr/>
      <dgm:t>
        <a:bodyPr/>
        <a:lstStyle/>
        <a:p>
          <a:r>
            <a:rPr lang="en-ZA" b="0" i="0">
              <a:latin typeface="Calibri" panose="020F0502020204030204" pitchFamily="34" charset="0"/>
              <a:ea typeface="Calibri" panose="020F0502020204030204" pitchFamily="34" charset="0"/>
              <a:cs typeface="Calibri" panose="020F0502020204030204" pitchFamily="34" charset="0"/>
            </a:rPr>
            <a:t>Testimonial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673BB568-CC3F-42C9-AD1E-51F83F544462}" type="parTrans" cxnId="{65C26868-7B9A-4746-938B-40E2C4B851B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5AA9B68-74C1-4D66-A007-7018CF1E76EA}" type="sibTrans" cxnId="{65C26868-7B9A-4746-938B-40E2C4B851B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1FB8515-172F-4FA0-9271-29EE7D7CAAB1}">
      <dgm:prSet/>
      <dgm:spPr/>
      <dgm:t>
        <a:bodyPr/>
        <a:lstStyle/>
        <a:p>
          <a:r>
            <a:rPr lang="en-ZA" b="0" i="0">
              <a:latin typeface="Calibri" panose="020F0502020204030204" pitchFamily="34" charset="0"/>
              <a:ea typeface="Calibri" panose="020F0502020204030204" pitchFamily="34" charset="0"/>
              <a:cs typeface="Calibri" panose="020F0502020204030204" pitchFamily="34" charset="0"/>
            </a:rPr>
            <a:t>Work ethic</a:t>
          </a:r>
          <a:endParaRPr lang="en-US">
            <a:latin typeface="Calibri" panose="020F0502020204030204" pitchFamily="34" charset="0"/>
            <a:ea typeface="Calibri" panose="020F0502020204030204" pitchFamily="34" charset="0"/>
            <a:cs typeface="Calibri" panose="020F0502020204030204" pitchFamily="34" charset="0"/>
          </a:endParaRPr>
        </a:p>
      </dgm:t>
    </dgm:pt>
    <dgm:pt modelId="{36133232-D367-43BC-8E34-AFE7CD3B1C71}" type="parTrans" cxnId="{9552A6C7-70FA-4609-BC25-C549A1F83C7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7BF05E4-FAD8-4ADE-B668-7D18887F9326}" type="sibTrans" cxnId="{9552A6C7-70FA-4609-BC25-C549A1F83C7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A34C457-B44A-417F-839B-E5BFC448798A}" type="pres">
      <dgm:prSet presAssocID="{FD683EAE-23D5-40BC-890E-594E22F38988}" presName="diagram" presStyleCnt="0">
        <dgm:presLayoutVars>
          <dgm:dir/>
          <dgm:resizeHandles val="exact"/>
        </dgm:presLayoutVars>
      </dgm:prSet>
      <dgm:spPr/>
    </dgm:pt>
    <dgm:pt modelId="{4D0D1FC3-F511-481B-8811-96CE57D8B4C1}" type="pres">
      <dgm:prSet presAssocID="{519BEF02-21F1-48DB-82A7-F862602BBA1A}" presName="node" presStyleLbl="node1" presStyleIdx="0" presStyleCnt="8">
        <dgm:presLayoutVars>
          <dgm:bulletEnabled val="1"/>
        </dgm:presLayoutVars>
      </dgm:prSet>
      <dgm:spPr/>
    </dgm:pt>
    <dgm:pt modelId="{5BB4769E-84CD-4CFC-93F0-9D12F8B7BA68}" type="pres">
      <dgm:prSet presAssocID="{BAF961C5-CA6B-47DF-855F-6E3DAE6314ED}" presName="sibTrans" presStyleCnt="0"/>
      <dgm:spPr/>
    </dgm:pt>
    <dgm:pt modelId="{62CB9468-E244-46D7-AD85-4FCDB8ED7F79}" type="pres">
      <dgm:prSet presAssocID="{8768F754-3191-4D94-8ADF-0AD57C09D136}" presName="node" presStyleLbl="node1" presStyleIdx="1" presStyleCnt="8">
        <dgm:presLayoutVars>
          <dgm:bulletEnabled val="1"/>
        </dgm:presLayoutVars>
      </dgm:prSet>
      <dgm:spPr/>
    </dgm:pt>
    <dgm:pt modelId="{49AE5279-B61C-4FA9-9AD6-5E3235B6D50D}" type="pres">
      <dgm:prSet presAssocID="{8E7A5460-FAE5-42A1-9C16-777067E57881}" presName="sibTrans" presStyleCnt="0"/>
      <dgm:spPr/>
    </dgm:pt>
    <dgm:pt modelId="{E1E6734D-8420-4E55-873D-32C771BFC9F6}" type="pres">
      <dgm:prSet presAssocID="{E94892B7-6BA8-43C7-AB9F-55145E33BE0B}" presName="node" presStyleLbl="node1" presStyleIdx="2" presStyleCnt="8">
        <dgm:presLayoutVars>
          <dgm:bulletEnabled val="1"/>
        </dgm:presLayoutVars>
      </dgm:prSet>
      <dgm:spPr/>
    </dgm:pt>
    <dgm:pt modelId="{DDB5CD7C-B049-4349-8C72-4E5E197CDFD4}" type="pres">
      <dgm:prSet presAssocID="{7A65EB6E-63E8-4845-BB8D-1FA5910A8B4D}" presName="sibTrans" presStyleCnt="0"/>
      <dgm:spPr/>
    </dgm:pt>
    <dgm:pt modelId="{AFBBD6BA-734B-4C02-8C9E-C40F4F280B0F}" type="pres">
      <dgm:prSet presAssocID="{DA6A01B9-FB91-4E40-B399-FD939E04DDCD}" presName="node" presStyleLbl="node1" presStyleIdx="3" presStyleCnt="8">
        <dgm:presLayoutVars>
          <dgm:bulletEnabled val="1"/>
        </dgm:presLayoutVars>
      </dgm:prSet>
      <dgm:spPr/>
    </dgm:pt>
    <dgm:pt modelId="{FA890DD0-F406-4ED9-AD22-00EF42D328F7}" type="pres">
      <dgm:prSet presAssocID="{CC41A50F-5F13-493D-A800-F6A3252F99D4}" presName="sibTrans" presStyleCnt="0"/>
      <dgm:spPr/>
    </dgm:pt>
    <dgm:pt modelId="{4C29A12E-2247-404C-A87E-4F4A3D511CE0}" type="pres">
      <dgm:prSet presAssocID="{3AB60AC9-BE2A-415E-89B2-26039EBC257A}" presName="node" presStyleLbl="node1" presStyleIdx="4" presStyleCnt="8">
        <dgm:presLayoutVars>
          <dgm:bulletEnabled val="1"/>
        </dgm:presLayoutVars>
      </dgm:prSet>
      <dgm:spPr/>
    </dgm:pt>
    <dgm:pt modelId="{54E7DD07-2871-493F-9490-7388EBACC407}" type="pres">
      <dgm:prSet presAssocID="{1FA60AAA-593A-4BE4-A1D4-EBAD5034CA16}" presName="sibTrans" presStyleCnt="0"/>
      <dgm:spPr/>
    </dgm:pt>
    <dgm:pt modelId="{ED22DCB3-B219-48E8-9FD7-90F14043BCF9}" type="pres">
      <dgm:prSet presAssocID="{EB3DFE9C-9E48-4261-B376-A6F3FC6A9692}" presName="node" presStyleLbl="node1" presStyleIdx="5" presStyleCnt="8">
        <dgm:presLayoutVars>
          <dgm:bulletEnabled val="1"/>
        </dgm:presLayoutVars>
      </dgm:prSet>
      <dgm:spPr/>
    </dgm:pt>
    <dgm:pt modelId="{A47E718D-A173-4C58-8E93-824EB5CB6FBB}" type="pres">
      <dgm:prSet presAssocID="{06E8A0BA-B9A3-48CC-A987-A1154C21DA5D}" presName="sibTrans" presStyleCnt="0"/>
      <dgm:spPr/>
    </dgm:pt>
    <dgm:pt modelId="{284DF2A2-CF4D-4530-8EC0-AA98878872A3}" type="pres">
      <dgm:prSet presAssocID="{A357198C-76FB-481D-B9E4-D66483E6B8CA}" presName="node" presStyleLbl="node1" presStyleIdx="6" presStyleCnt="8">
        <dgm:presLayoutVars>
          <dgm:bulletEnabled val="1"/>
        </dgm:presLayoutVars>
      </dgm:prSet>
      <dgm:spPr/>
    </dgm:pt>
    <dgm:pt modelId="{4D6CA666-E3F2-4AE3-9E58-0FFEB0257A1C}" type="pres">
      <dgm:prSet presAssocID="{25AA9B68-74C1-4D66-A007-7018CF1E76EA}" presName="sibTrans" presStyleCnt="0"/>
      <dgm:spPr/>
    </dgm:pt>
    <dgm:pt modelId="{B4C91868-1EA3-4DDE-8699-4B11290DA0A3}" type="pres">
      <dgm:prSet presAssocID="{D1FB8515-172F-4FA0-9271-29EE7D7CAAB1}" presName="node" presStyleLbl="node1" presStyleIdx="7" presStyleCnt="8">
        <dgm:presLayoutVars>
          <dgm:bulletEnabled val="1"/>
        </dgm:presLayoutVars>
      </dgm:prSet>
      <dgm:spPr/>
    </dgm:pt>
  </dgm:ptLst>
  <dgm:cxnLst>
    <dgm:cxn modelId="{6B77DF07-72F5-4F38-B7AC-256501A407B6}" srcId="{FD683EAE-23D5-40BC-890E-594E22F38988}" destId="{E94892B7-6BA8-43C7-AB9F-55145E33BE0B}" srcOrd="2" destOrd="0" parTransId="{60D97616-90E3-469E-B110-9A710C85CFBE}" sibTransId="{7A65EB6E-63E8-4845-BB8D-1FA5910A8B4D}"/>
    <dgm:cxn modelId="{A7CBEF0D-6B22-4FBA-B241-5519AB288E8E}" srcId="{FD683EAE-23D5-40BC-890E-594E22F38988}" destId="{3AB60AC9-BE2A-415E-89B2-26039EBC257A}" srcOrd="4" destOrd="0" parTransId="{4348CD7A-6230-43E3-8C8B-6C65FE999C01}" sibTransId="{1FA60AAA-593A-4BE4-A1D4-EBAD5034CA16}"/>
    <dgm:cxn modelId="{7446C323-B3F6-4FEE-A874-284A60F16F83}" srcId="{FD683EAE-23D5-40BC-890E-594E22F38988}" destId="{519BEF02-21F1-48DB-82A7-F862602BBA1A}" srcOrd="0" destOrd="0" parTransId="{CCBD2DFD-AFD6-4FF3-98BC-CA99517FDF18}" sibTransId="{BAF961C5-CA6B-47DF-855F-6E3DAE6314ED}"/>
    <dgm:cxn modelId="{B3BA4224-0EFC-4814-A819-0A407CC591A7}" srcId="{FD683EAE-23D5-40BC-890E-594E22F38988}" destId="{8768F754-3191-4D94-8ADF-0AD57C09D136}" srcOrd="1" destOrd="0" parTransId="{E1952A07-E3C4-44CA-B0A6-59CC47DFFBE0}" sibTransId="{8E7A5460-FAE5-42A1-9C16-777067E57881}"/>
    <dgm:cxn modelId="{BC74885C-7FF9-4C14-A6CD-B8DC45AED4DE}" type="presOf" srcId="{FD683EAE-23D5-40BC-890E-594E22F38988}" destId="{6A34C457-B44A-417F-839B-E5BFC448798A}" srcOrd="0" destOrd="0" presId="urn:microsoft.com/office/officeart/2005/8/layout/default"/>
    <dgm:cxn modelId="{65C26868-7B9A-4746-938B-40E2C4B851BE}" srcId="{FD683EAE-23D5-40BC-890E-594E22F38988}" destId="{A357198C-76FB-481D-B9E4-D66483E6B8CA}" srcOrd="6" destOrd="0" parTransId="{673BB568-CC3F-42C9-AD1E-51F83F544462}" sibTransId="{25AA9B68-74C1-4D66-A007-7018CF1E76EA}"/>
    <dgm:cxn modelId="{1F95AD49-321E-4694-A66D-EB4D8009C3DE}" srcId="{FD683EAE-23D5-40BC-890E-594E22F38988}" destId="{DA6A01B9-FB91-4E40-B399-FD939E04DDCD}" srcOrd="3" destOrd="0" parTransId="{E9E07445-993D-4E01-B00B-E7EC252C3DD9}" sibTransId="{CC41A50F-5F13-493D-A800-F6A3252F99D4}"/>
    <dgm:cxn modelId="{B07B9A4B-5A69-4F11-A6B6-249D8F825E5F}" type="presOf" srcId="{EB3DFE9C-9E48-4261-B376-A6F3FC6A9692}" destId="{ED22DCB3-B219-48E8-9FD7-90F14043BCF9}" srcOrd="0" destOrd="0" presId="urn:microsoft.com/office/officeart/2005/8/layout/default"/>
    <dgm:cxn modelId="{3084419D-16EE-4974-A43F-E144E96CABBE}" type="presOf" srcId="{A357198C-76FB-481D-B9E4-D66483E6B8CA}" destId="{284DF2A2-CF4D-4530-8EC0-AA98878872A3}" srcOrd="0" destOrd="0" presId="urn:microsoft.com/office/officeart/2005/8/layout/default"/>
    <dgm:cxn modelId="{F921A3B0-9054-4FD8-B994-0107DFF279EB}" type="presOf" srcId="{8768F754-3191-4D94-8ADF-0AD57C09D136}" destId="{62CB9468-E244-46D7-AD85-4FCDB8ED7F79}" srcOrd="0" destOrd="0" presId="urn:microsoft.com/office/officeart/2005/8/layout/default"/>
    <dgm:cxn modelId="{DF516BC5-5342-4067-8CCD-E61C558ABDC2}" type="presOf" srcId="{DA6A01B9-FB91-4E40-B399-FD939E04DDCD}" destId="{AFBBD6BA-734B-4C02-8C9E-C40F4F280B0F}" srcOrd="0" destOrd="0" presId="urn:microsoft.com/office/officeart/2005/8/layout/default"/>
    <dgm:cxn modelId="{9552A6C7-70FA-4609-BC25-C549A1F83C7E}" srcId="{FD683EAE-23D5-40BC-890E-594E22F38988}" destId="{D1FB8515-172F-4FA0-9271-29EE7D7CAAB1}" srcOrd="7" destOrd="0" parTransId="{36133232-D367-43BC-8E34-AFE7CD3B1C71}" sibTransId="{07BF05E4-FAD8-4ADE-B668-7D18887F9326}"/>
    <dgm:cxn modelId="{4312B4D3-6422-4587-85D7-F684250F91B8}" type="presOf" srcId="{519BEF02-21F1-48DB-82A7-F862602BBA1A}" destId="{4D0D1FC3-F511-481B-8811-96CE57D8B4C1}" srcOrd="0" destOrd="0" presId="urn:microsoft.com/office/officeart/2005/8/layout/default"/>
    <dgm:cxn modelId="{D130ECD4-A062-4214-82A8-5E4654CB0931}" type="presOf" srcId="{3AB60AC9-BE2A-415E-89B2-26039EBC257A}" destId="{4C29A12E-2247-404C-A87E-4F4A3D511CE0}" srcOrd="0" destOrd="0" presId="urn:microsoft.com/office/officeart/2005/8/layout/default"/>
    <dgm:cxn modelId="{41852CE1-D893-429A-AD41-3868CA8D709D}" type="presOf" srcId="{E94892B7-6BA8-43C7-AB9F-55145E33BE0B}" destId="{E1E6734D-8420-4E55-873D-32C771BFC9F6}" srcOrd="0" destOrd="0" presId="urn:microsoft.com/office/officeart/2005/8/layout/default"/>
    <dgm:cxn modelId="{E22405E9-6ED0-4E07-9814-17C673F981AC}" srcId="{FD683EAE-23D5-40BC-890E-594E22F38988}" destId="{EB3DFE9C-9E48-4261-B376-A6F3FC6A9692}" srcOrd="5" destOrd="0" parTransId="{09E32E78-B0FB-4A4B-9AA1-B6038E1078E3}" sibTransId="{06E8A0BA-B9A3-48CC-A987-A1154C21DA5D}"/>
    <dgm:cxn modelId="{07DEB7EF-60DF-43E6-A87E-EFE88A207A11}" type="presOf" srcId="{D1FB8515-172F-4FA0-9271-29EE7D7CAAB1}" destId="{B4C91868-1EA3-4DDE-8699-4B11290DA0A3}" srcOrd="0" destOrd="0" presId="urn:microsoft.com/office/officeart/2005/8/layout/default"/>
    <dgm:cxn modelId="{1E244ED9-F7DE-4F3C-B6DD-AFF12FC33EFB}" type="presParOf" srcId="{6A34C457-B44A-417F-839B-E5BFC448798A}" destId="{4D0D1FC3-F511-481B-8811-96CE57D8B4C1}" srcOrd="0" destOrd="0" presId="urn:microsoft.com/office/officeart/2005/8/layout/default"/>
    <dgm:cxn modelId="{6923392C-698B-41FB-AB3F-A63AFBE18298}" type="presParOf" srcId="{6A34C457-B44A-417F-839B-E5BFC448798A}" destId="{5BB4769E-84CD-4CFC-93F0-9D12F8B7BA68}" srcOrd="1" destOrd="0" presId="urn:microsoft.com/office/officeart/2005/8/layout/default"/>
    <dgm:cxn modelId="{BDB6A68E-F8DB-4D83-B1D5-48FE52CCF749}" type="presParOf" srcId="{6A34C457-B44A-417F-839B-E5BFC448798A}" destId="{62CB9468-E244-46D7-AD85-4FCDB8ED7F79}" srcOrd="2" destOrd="0" presId="urn:microsoft.com/office/officeart/2005/8/layout/default"/>
    <dgm:cxn modelId="{51595E72-0FE9-4F1D-98FF-BCEADFAC0E64}" type="presParOf" srcId="{6A34C457-B44A-417F-839B-E5BFC448798A}" destId="{49AE5279-B61C-4FA9-9AD6-5E3235B6D50D}" srcOrd="3" destOrd="0" presId="urn:microsoft.com/office/officeart/2005/8/layout/default"/>
    <dgm:cxn modelId="{9B68F132-7D6C-4AA1-8F6A-5C09336E583B}" type="presParOf" srcId="{6A34C457-B44A-417F-839B-E5BFC448798A}" destId="{E1E6734D-8420-4E55-873D-32C771BFC9F6}" srcOrd="4" destOrd="0" presId="urn:microsoft.com/office/officeart/2005/8/layout/default"/>
    <dgm:cxn modelId="{1C441CA7-D0FA-474A-9846-4C6A23628485}" type="presParOf" srcId="{6A34C457-B44A-417F-839B-E5BFC448798A}" destId="{DDB5CD7C-B049-4349-8C72-4E5E197CDFD4}" srcOrd="5" destOrd="0" presId="urn:microsoft.com/office/officeart/2005/8/layout/default"/>
    <dgm:cxn modelId="{C23867AB-98FA-41BD-9327-EBE44AB5CAE5}" type="presParOf" srcId="{6A34C457-B44A-417F-839B-E5BFC448798A}" destId="{AFBBD6BA-734B-4C02-8C9E-C40F4F280B0F}" srcOrd="6" destOrd="0" presId="urn:microsoft.com/office/officeart/2005/8/layout/default"/>
    <dgm:cxn modelId="{0F27C051-91D9-4069-BF72-7BB41694CA79}" type="presParOf" srcId="{6A34C457-B44A-417F-839B-E5BFC448798A}" destId="{FA890DD0-F406-4ED9-AD22-00EF42D328F7}" srcOrd="7" destOrd="0" presId="urn:microsoft.com/office/officeart/2005/8/layout/default"/>
    <dgm:cxn modelId="{6BA23FB1-360A-4534-A3CB-63B554F2423D}" type="presParOf" srcId="{6A34C457-B44A-417F-839B-E5BFC448798A}" destId="{4C29A12E-2247-404C-A87E-4F4A3D511CE0}" srcOrd="8" destOrd="0" presId="urn:microsoft.com/office/officeart/2005/8/layout/default"/>
    <dgm:cxn modelId="{0F4FD6ED-AB7F-4600-B350-A8C336245052}" type="presParOf" srcId="{6A34C457-B44A-417F-839B-E5BFC448798A}" destId="{54E7DD07-2871-493F-9490-7388EBACC407}" srcOrd="9" destOrd="0" presId="urn:microsoft.com/office/officeart/2005/8/layout/default"/>
    <dgm:cxn modelId="{5AC67B29-1DAC-4983-B8D1-937B6BDFF4F1}" type="presParOf" srcId="{6A34C457-B44A-417F-839B-E5BFC448798A}" destId="{ED22DCB3-B219-48E8-9FD7-90F14043BCF9}" srcOrd="10" destOrd="0" presId="urn:microsoft.com/office/officeart/2005/8/layout/default"/>
    <dgm:cxn modelId="{CA14ECC4-9114-47E2-B8F5-0D4FA2FB30A8}" type="presParOf" srcId="{6A34C457-B44A-417F-839B-E5BFC448798A}" destId="{A47E718D-A173-4C58-8E93-824EB5CB6FBB}" srcOrd="11" destOrd="0" presId="urn:microsoft.com/office/officeart/2005/8/layout/default"/>
    <dgm:cxn modelId="{52FACADD-4E59-4647-B687-736632A31184}" type="presParOf" srcId="{6A34C457-B44A-417F-839B-E5BFC448798A}" destId="{284DF2A2-CF4D-4530-8EC0-AA98878872A3}" srcOrd="12" destOrd="0" presId="urn:microsoft.com/office/officeart/2005/8/layout/default"/>
    <dgm:cxn modelId="{68537F76-262D-4BD7-A0D1-6FCC2FD8701C}" type="presParOf" srcId="{6A34C457-B44A-417F-839B-E5BFC448798A}" destId="{4D6CA666-E3F2-4AE3-9E58-0FFEB0257A1C}" srcOrd="13" destOrd="0" presId="urn:microsoft.com/office/officeart/2005/8/layout/default"/>
    <dgm:cxn modelId="{F9E0F41E-3053-4D5F-8387-3EFCF1F279C5}" type="presParOf" srcId="{6A34C457-B44A-417F-839B-E5BFC448798A}" destId="{B4C91868-1EA3-4DDE-8699-4B11290DA0A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16C76E-8A3A-483D-A165-AD316C620FB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C5AA94A-C4C6-44AB-B9AC-8F4BE62A7486}">
      <dgm:prSet/>
      <dgm:spPr/>
      <dgm:t>
        <a:bodyPr/>
        <a:lstStyle/>
        <a:p>
          <a:pPr>
            <a:lnSpc>
              <a:spcPct val="100000"/>
            </a:lnSpc>
          </a:pPr>
          <a:r>
            <a:rPr lang="en-ZA" b="0" i="0">
              <a:latin typeface="Calibri" panose="020F0502020204030204" pitchFamily="34" charset="0"/>
              <a:ea typeface="Calibri" panose="020F0502020204030204" pitchFamily="34" charset="0"/>
              <a:cs typeface="Calibri" panose="020F0502020204030204" pitchFamily="34" charset="0"/>
            </a:rPr>
            <a:t>Evaluate personal expectations and self-knowledge when considering future career choices.</a:t>
          </a:r>
          <a:endParaRPr lang="en-US">
            <a:latin typeface="Calibri" panose="020F0502020204030204" pitchFamily="34" charset="0"/>
            <a:ea typeface="Calibri" panose="020F0502020204030204" pitchFamily="34" charset="0"/>
            <a:cs typeface="Calibri" panose="020F0502020204030204" pitchFamily="34" charset="0"/>
          </a:endParaRPr>
        </a:p>
      </dgm:t>
    </dgm:pt>
    <dgm:pt modelId="{65A86F43-D322-4EEA-89CC-891A1BAD6007}" type="parTrans" cxnId="{9681252D-896F-459A-A201-5791A616653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A01BD13-D006-4ABB-85E3-889C8C2B6AE0}" type="sibTrans" cxnId="{9681252D-896F-459A-A201-5791A6166538}">
      <dgm:prSet/>
      <dgm:spPr/>
      <dgm:t>
        <a:bodyPr/>
        <a:lstStyle/>
        <a:p>
          <a:pPr>
            <a:lnSpc>
              <a:spcPct val="100000"/>
            </a:lnSpc>
          </a:pPr>
          <a:endParaRPr lang="en-US">
            <a:latin typeface="Calibri" panose="020F0502020204030204" pitchFamily="34" charset="0"/>
            <a:ea typeface="Calibri" panose="020F0502020204030204" pitchFamily="34" charset="0"/>
            <a:cs typeface="Calibri" panose="020F0502020204030204" pitchFamily="34" charset="0"/>
          </a:endParaRPr>
        </a:p>
      </dgm:t>
    </dgm:pt>
    <dgm:pt modelId="{1F05AD6D-FED2-4A29-9BEF-94A4A0576C07}">
      <dgm:prSet/>
      <dgm:spPr/>
      <dgm:t>
        <a:bodyPr/>
        <a:lstStyle/>
        <a:p>
          <a:pPr>
            <a:lnSpc>
              <a:spcPct val="100000"/>
            </a:lnSpc>
          </a:pPr>
          <a:r>
            <a:rPr lang="en-ZA" b="0" i="0">
              <a:latin typeface="Calibri" panose="020F0502020204030204" pitchFamily="34" charset="0"/>
              <a:ea typeface="Calibri" panose="020F0502020204030204" pitchFamily="34" charset="0"/>
              <a:cs typeface="Calibri" panose="020F0502020204030204" pitchFamily="34" charset="0"/>
            </a:rPr>
            <a:t>Explain how socio-economic conditions influence career opportunities and employment.</a:t>
          </a:r>
          <a:endParaRPr lang="en-US">
            <a:latin typeface="Calibri" panose="020F0502020204030204" pitchFamily="34" charset="0"/>
            <a:ea typeface="Calibri" panose="020F0502020204030204" pitchFamily="34" charset="0"/>
            <a:cs typeface="Calibri" panose="020F0502020204030204" pitchFamily="34" charset="0"/>
          </a:endParaRPr>
        </a:p>
      </dgm:t>
    </dgm:pt>
    <dgm:pt modelId="{C2928113-678D-488F-BB6A-F8CCCEFF99AF}" type="parTrans" cxnId="{D48BFDDD-3B5E-4EA9-94C6-9AE2282C7A9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723D019-5064-4C2E-8F07-5D4F0894F12A}" type="sibTrans" cxnId="{D48BFDDD-3B5E-4EA9-94C6-9AE2282C7A94}">
      <dgm:prSet/>
      <dgm:spPr/>
      <dgm:t>
        <a:bodyPr/>
        <a:lstStyle/>
        <a:p>
          <a:pPr>
            <a:lnSpc>
              <a:spcPct val="100000"/>
            </a:lnSpc>
          </a:pPr>
          <a:endParaRPr lang="en-US">
            <a:latin typeface="Calibri" panose="020F0502020204030204" pitchFamily="34" charset="0"/>
            <a:ea typeface="Calibri" panose="020F0502020204030204" pitchFamily="34" charset="0"/>
            <a:cs typeface="Calibri" panose="020F0502020204030204" pitchFamily="34" charset="0"/>
          </a:endParaRPr>
        </a:p>
      </dgm:t>
    </dgm:pt>
    <dgm:pt modelId="{04ED8769-7281-4D86-AFD0-591C080CA155}">
      <dgm:prSet/>
      <dgm:spPr/>
      <dgm:t>
        <a:bodyPr/>
        <a:lstStyle/>
        <a:p>
          <a:pPr>
            <a:lnSpc>
              <a:spcPct val="100000"/>
            </a:lnSpc>
          </a:pPr>
          <a:r>
            <a:rPr lang="en-ZA" b="0" i="0">
              <a:latin typeface="Calibri" panose="020F0502020204030204" pitchFamily="34" charset="0"/>
              <a:ea typeface="Calibri" panose="020F0502020204030204" pitchFamily="34" charset="0"/>
              <a:cs typeface="Calibri" panose="020F0502020204030204" pitchFamily="34" charset="0"/>
            </a:rPr>
            <a:t>Differentiate between skilled, semi-skilled, unskilled and physical labour careers.</a:t>
          </a:r>
          <a:endParaRPr lang="en-US">
            <a:latin typeface="Calibri" panose="020F0502020204030204" pitchFamily="34" charset="0"/>
            <a:ea typeface="Calibri" panose="020F0502020204030204" pitchFamily="34" charset="0"/>
            <a:cs typeface="Calibri" panose="020F0502020204030204" pitchFamily="34" charset="0"/>
          </a:endParaRPr>
        </a:p>
      </dgm:t>
    </dgm:pt>
    <dgm:pt modelId="{E41472A6-816D-4568-8861-5403B6008CA8}" type="parTrans" cxnId="{E52A2162-BB1B-43BD-9BDC-CD8CE963E92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4637917-70C3-47A2-AB8D-454F453D9EC0}" type="sibTrans" cxnId="{E52A2162-BB1B-43BD-9BDC-CD8CE963E926}">
      <dgm:prSet/>
      <dgm:spPr/>
      <dgm:t>
        <a:bodyPr/>
        <a:lstStyle/>
        <a:p>
          <a:pPr>
            <a:lnSpc>
              <a:spcPct val="100000"/>
            </a:lnSpc>
          </a:pPr>
          <a:endParaRPr lang="en-US">
            <a:latin typeface="Calibri" panose="020F0502020204030204" pitchFamily="34" charset="0"/>
            <a:ea typeface="Calibri" panose="020F0502020204030204" pitchFamily="34" charset="0"/>
            <a:cs typeface="Calibri" panose="020F0502020204030204" pitchFamily="34" charset="0"/>
          </a:endParaRPr>
        </a:p>
      </dgm:t>
    </dgm:pt>
    <dgm:pt modelId="{E9178927-180B-4D2B-BB56-0C0FC37B96A9}">
      <dgm:prSet/>
      <dgm:spPr/>
      <dgm:t>
        <a:bodyPr/>
        <a:lstStyle/>
        <a:p>
          <a:pPr>
            <a:lnSpc>
              <a:spcPct val="100000"/>
            </a:lnSpc>
          </a:pPr>
          <a:r>
            <a:rPr lang="en-ZA" b="0" i="0">
              <a:latin typeface="Calibri" panose="020F0502020204030204" pitchFamily="34" charset="0"/>
              <a:ea typeface="Calibri" panose="020F0502020204030204" pitchFamily="34" charset="0"/>
              <a:cs typeface="Calibri" panose="020F0502020204030204" pitchFamily="34" charset="0"/>
            </a:rPr>
            <a:t>Identify careers and skills that are currently in demand.</a:t>
          </a:r>
          <a:endParaRPr lang="en-US">
            <a:latin typeface="Calibri" panose="020F0502020204030204" pitchFamily="34" charset="0"/>
            <a:ea typeface="Calibri" panose="020F0502020204030204" pitchFamily="34" charset="0"/>
            <a:cs typeface="Calibri" panose="020F0502020204030204" pitchFamily="34" charset="0"/>
          </a:endParaRPr>
        </a:p>
      </dgm:t>
    </dgm:pt>
    <dgm:pt modelId="{46E2760F-98F7-4004-9343-349E4E37ABB4}" type="parTrans" cxnId="{4EC80F8C-CF9C-437B-BF59-1BDB3E624D9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E080477-B2B1-429A-9057-EEA18BBC70B1}" type="sibTrans" cxnId="{4EC80F8C-CF9C-437B-BF59-1BDB3E624D9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4D4EDC0-576F-4351-800D-D91806623CC2}" type="pres">
      <dgm:prSet presAssocID="{0A16C76E-8A3A-483D-A165-AD316C620FBF}" presName="root" presStyleCnt="0">
        <dgm:presLayoutVars>
          <dgm:dir/>
          <dgm:resizeHandles val="exact"/>
        </dgm:presLayoutVars>
      </dgm:prSet>
      <dgm:spPr/>
    </dgm:pt>
    <dgm:pt modelId="{249EB279-0318-4D72-B2E6-FC9C99803F6F}" type="pres">
      <dgm:prSet presAssocID="{0A16C76E-8A3A-483D-A165-AD316C620FBF}" presName="container" presStyleCnt="0">
        <dgm:presLayoutVars>
          <dgm:dir/>
          <dgm:resizeHandles val="exact"/>
        </dgm:presLayoutVars>
      </dgm:prSet>
      <dgm:spPr/>
    </dgm:pt>
    <dgm:pt modelId="{044E22B9-FBBA-452F-AF8B-8AD6F179CF2F}" type="pres">
      <dgm:prSet presAssocID="{7C5AA94A-C4C6-44AB-B9AC-8F4BE62A7486}" presName="compNode" presStyleCnt="0"/>
      <dgm:spPr/>
    </dgm:pt>
    <dgm:pt modelId="{1EC40049-5F43-49E1-9A20-F42C40355A43}" type="pres">
      <dgm:prSet presAssocID="{7C5AA94A-C4C6-44AB-B9AC-8F4BE62A7486}" presName="iconBgRect" presStyleLbl="bgShp" presStyleIdx="0" presStyleCnt="4"/>
      <dgm:spPr/>
    </dgm:pt>
    <dgm:pt modelId="{D812D7AF-3158-4F09-B58B-270BA5FD073B}" type="pres">
      <dgm:prSet presAssocID="{7C5AA94A-C4C6-44AB-B9AC-8F4BE62A7486}"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Briefcase"/>
        </a:ext>
      </dgm:extLst>
    </dgm:pt>
    <dgm:pt modelId="{D2B341AC-9284-4524-9538-D0A4B516050B}" type="pres">
      <dgm:prSet presAssocID="{7C5AA94A-C4C6-44AB-B9AC-8F4BE62A7486}" presName="spaceRect" presStyleCnt="0"/>
      <dgm:spPr/>
    </dgm:pt>
    <dgm:pt modelId="{96A3DA54-EE7D-4FF5-A225-BECAF8BED8F8}" type="pres">
      <dgm:prSet presAssocID="{7C5AA94A-C4C6-44AB-B9AC-8F4BE62A7486}" presName="textRect" presStyleLbl="revTx" presStyleIdx="0" presStyleCnt="4">
        <dgm:presLayoutVars>
          <dgm:chMax val="1"/>
          <dgm:chPref val="1"/>
        </dgm:presLayoutVars>
      </dgm:prSet>
      <dgm:spPr/>
    </dgm:pt>
    <dgm:pt modelId="{9871728E-1A92-4523-A8CE-A4E9BCE4D756}" type="pres">
      <dgm:prSet presAssocID="{1A01BD13-D006-4ABB-85E3-889C8C2B6AE0}" presName="sibTrans" presStyleLbl="sibTrans2D1" presStyleIdx="0" presStyleCnt="0"/>
      <dgm:spPr/>
    </dgm:pt>
    <dgm:pt modelId="{39FB6722-B024-40B9-A91D-29EA0FB6771D}" type="pres">
      <dgm:prSet presAssocID="{1F05AD6D-FED2-4A29-9BEF-94A4A0576C07}" presName="compNode" presStyleCnt="0"/>
      <dgm:spPr/>
    </dgm:pt>
    <dgm:pt modelId="{B0E2C761-DF1B-46A5-A3FC-314D6CAFA50B}" type="pres">
      <dgm:prSet presAssocID="{1F05AD6D-FED2-4A29-9BEF-94A4A0576C07}" presName="iconBgRect" presStyleLbl="bgShp" presStyleIdx="1" presStyleCnt="4"/>
      <dgm:spPr/>
    </dgm:pt>
    <dgm:pt modelId="{4467C0C3-34BF-48EC-9859-867A0A8FD812}" type="pres">
      <dgm:prSet presAssocID="{1F05AD6D-FED2-4A29-9BEF-94A4A0576C07}"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A23F73FB-9ECD-4F81-9213-05D9C3B3FA6D}" type="pres">
      <dgm:prSet presAssocID="{1F05AD6D-FED2-4A29-9BEF-94A4A0576C07}" presName="spaceRect" presStyleCnt="0"/>
      <dgm:spPr/>
    </dgm:pt>
    <dgm:pt modelId="{34D03173-BDF3-40BE-85A6-CF46D7B899A2}" type="pres">
      <dgm:prSet presAssocID="{1F05AD6D-FED2-4A29-9BEF-94A4A0576C07}" presName="textRect" presStyleLbl="revTx" presStyleIdx="1" presStyleCnt="4">
        <dgm:presLayoutVars>
          <dgm:chMax val="1"/>
          <dgm:chPref val="1"/>
        </dgm:presLayoutVars>
      </dgm:prSet>
      <dgm:spPr/>
    </dgm:pt>
    <dgm:pt modelId="{2EF55AA3-9BDC-4D7D-A8DE-DCF712B4529F}" type="pres">
      <dgm:prSet presAssocID="{3723D019-5064-4C2E-8F07-5D4F0894F12A}" presName="sibTrans" presStyleLbl="sibTrans2D1" presStyleIdx="0" presStyleCnt="0"/>
      <dgm:spPr/>
    </dgm:pt>
    <dgm:pt modelId="{E797E682-A9FB-48B1-B713-D8394A3C8166}" type="pres">
      <dgm:prSet presAssocID="{04ED8769-7281-4D86-AFD0-591C080CA155}" presName="compNode" presStyleCnt="0"/>
      <dgm:spPr/>
    </dgm:pt>
    <dgm:pt modelId="{7D46B54E-F8F3-446F-B8CD-BA032195A6EA}" type="pres">
      <dgm:prSet presAssocID="{04ED8769-7281-4D86-AFD0-591C080CA155}" presName="iconBgRect" presStyleLbl="bgShp" presStyleIdx="2" presStyleCnt="4"/>
      <dgm:spPr/>
    </dgm:pt>
    <dgm:pt modelId="{13312C73-1666-4091-88DF-DEB918FFF6D9}" type="pres">
      <dgm:prSet presAssocID="{04ED8769-7281-4D86-AFD0-591C080CA155}"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Welder"/>
        </a:ext>
      </dgm:extLst>
    </dgm:pt>
    <dgm:pt modelId="{91E5AA8D-BEA0-47D6-9310-47255461E9F2}" type="pres">
      <dgm:prSet presAssocID="{04ED8769-7281-4D86-AFD0-591C080CA155}" presName="spaceRect" presStyleCnt="0"/>
      <dgm:spPr/>
    </dgm:pt>
    <dgm:pt modelId="{28DD2524-EB6C-4A49-AA4A-8D41F78B0B35}" type="pres">
      <dgm:prSet presAssocID="{04ED8769-7281-4D86-AFD0-591C080CA155}" presName="textRect" presStyleLbl="revTx" presStyleIdx="2" presStyleCnt="4">
        <dgm:presLayoutVars>
          <dgm:chMax val="1"/>
          <dgm:chPref val="1"/>
        </dgm:presLayoutVars>
      </dgm:prSet>
      <dgm:spPr/>
    </dgm:pt>
    <dgm:pt modelId="{9C88760F-EB7A-4C26-9463-744747A4EAA5}" type="pres">
      <dgm:prSet presAssocID="{74637917-70C3-47A2-AB8D-454F453D9EC0}" presName="sibTrans" presStyleLbl="sibTrans2D1" presStyleIdx="0" presStyleCnt="0"/>
      <dgm:spPr/>
    </dgm:pt>
    <dgm:pt modelId="{3680AEAE-430A-4399-8D30-EABE9C172F2C}" type="pres">
      <dgm:prSet presAssocID="{E9178927-180B-4D2B-BB56-0C0FC37B96A9}" presName="compNode" presStyleCnt="0"/>
      <dgm:spPr/>
    </dgm:pt>
    <dgm:pt modelId="{2D6EB0DB-A13C-4A29-BD84-998713D3CD54}" type="pres">
      <dgm:prSet presAssocID="{E9178927-180B-4D2B-BB56-0C0FC37B96A9}" presName="iconBgRect" presStyleLbl="bgShp" presStyleIdx="3" presStyleCnt="4"/>
      <dgm:spPr/>
    </dgm:pt>
    <dgm:pt modelId="{68DD8EBA-42DB-44A5-846C-5DC42FACC577}" type="pres">
      <dgm:prSet presAssocID="{E9178927-180B-4D2B-BB56-0C0FC37B96A9}"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B4B025C2-1CF7-4DBB-9C99-87B6F4A3A44E}" type="pres">
      <dgm:prSet presAssocID="{E9178927-180B-4D2B-BB56-0C0FC37B96A9}" presName="spaceRect" presStyleCnt="0"/>
      <dgm:spPr/>
    </dgm:pt>
    <dgm:pt modelId="{27DEBDEC-F102-4144-8B26-F6C54F2F7988}" type="pres">
      <dgm:prSet presAssocID="{E9178927-180B-4D2B-BB56-0C0FC37B96A9}" presName="textRect" presStyleLbl="revTx" presStyleIdx="3" presStyleCnt="4">
        <dgm:presLayoutVars>
          <dgm:chMax val="1"/>
          <dgm:chPref val="1"/>
        </dgm:presLayoutVars>
      </dgm:prSet>
      <dgm:spPr/>
    </dgm:pt>
  </dgm:ptLst>
  <dgm:cxnLst>
    <dgm:cxn modelId="{9681252D-896F-459A-A201-5791A6166538}" srcId="{0A16C76E-8A3A-483D-A165-AD316C620FBF}" destId="{7C5AA94A-C4C6-44AB-B9AC-8F4BE62A7486}" srcOrd="0" destOrd="0" parTransId="{65A86F43-D322-4EEA-89CC-891A1BAD6007}" sibTransId="{1A01BD13-D006-4ABB-85E3-889C8C2B6AE0}"/>
    <dgm:cxn modelId="{E52A2162-BB1B-43BD-9BDC-CD8CE963E926}" srcId="{0A16C76E-8A3A-483D-A165-AD316C620FBF}" destId="{04ED8769-7281-4D86-AFD0-591C080CA155}" srcOrd="2" destOrd="0" parTransId="{E41472A6-816D-4568-8861-5403B6008CA8}" sibTransId="{74637917-70C3-47A2-AB8D-454F453D9EC0}"/>
    <dgm:cxn modelId="{D4A29548-FB44-4AA0-A41A-C1286ADFE8D3}" type="presOf" srcId="{3723D019-5064-4C2E-8F07-5D4F0894F12A}" destId="{2EF55AA3-9BDC-4D7D-A8DE-DCF712B4529F}" srcOrd="0" destOrd="0" presId="urn:microsoft.com/office/officeart/2018/2/layout/IconCircleList"/>
    <dgm:cxn modelId="{90BAE870-9A16-4763-B4E1-746EBD30DC74}" type="presOf" srcId="{7C5AA94A-C4C6-44AB-B9AC-8F4BE62A7486}" destId="{96A3DA54-EE7D-4FF5-A225-BECAF8BED8F8}" srcOrd="0" destOrd="0" presId="urn:microsoft.com/office/officeart/2018/2/layout/IconCircleList"/>
    <dgm:cxn modelId="{40602A55-5326-47CD-B062-64749CE0D18F}" type="presOf" srcId="{0A16C76E-8A3A-483D-A165-AD316C620FBF}" destId="{C4D4EDC0-576F-4351-800D-D91806623CC2}" srcOrd="0" destOrd="0" presId="urn:microsoft.com/office/officeart/2018/2/layout/IconCircleList"/>
    <dgm:cxn modelId="{D95AC38B-1A18-4D7C-B798-2B7722F08172}" type="presOf" srcId="{74637917-70C3-47A2-AB8D-454F453D9EC0}" destId="{9C88760F-EB7A-4C26-9463-744747A4EAA5}" srcOrd="0" destOrd="0" presId="urn:microsoft.com/office/officeart/2018/2/layout/IconCircleList"/>
    <dgm:cxn modelId="{4EC80F8C-CF9C-437B-BF59-1BDB3E624D9E}" srcId="{0A16C76E-8A3A-483D-A165-AD316C620FBF}" destId="{E9178927-180B-4D2B-BB56-0C0FC37B96A9}" srcOrd="3" destOrd="0" parTransId="{46E2760F-98F7-4004-9343-349E4E37ABB4}" sibTransId="{AE080477-B2B1-429A-9057-EEA18BBC70B1}"/>
    <dgm:cxn modelId="{E60F2A95-0155-4D77-9BF5-0E1313828555}" type="presOf" srcId="{1F05AD6D-FED2-4A29-9BEF-94A4A0576C07}" destId="{34D03173-BDF3-40BE-85A6-CF46D7B899A2}" srcOrd="0" destOrd="0" presId="urn:microsoft.com/office/officeart/2018/2/layout/IconCircleList"/>
    <dgm:cxn modelId="{02DCC797-738A-4F45-B5A8-C10E7B31260D}" type="presOf" srcId="{04ED8769-7281-4D86-AFD0-591C080CA155}" destId="{28DD2524-EB6C-4A49-AA4A-8D41F78B0B35}" srcOrd="0" destOrd="0" presId="urn:microsoft.com/office/officeart/2018/2/layout/IconCircleList"/>
    <dgm:cxn modelId="{9D98D6B9-C0FD-4101-9DE6-5D16BF1D6F0D}" type="presOf" srcId="{E9178927-180B-4D2B-BB56-0C0FC37B96A9}" destId="{27DEBDEC-F102-4144-8B26-F6C54F2F7988}" srcOrd="0" destOrd="0" presId="urn:microsoft.com/office/officeart/2018/2/layout/IconCircleList"/>
    <dgm:cxn modelId="{33ED29CD-AB05-471D-9588-49BA7E969A9C}" type="presOf" srcId="{1A01BD13-D006-4ABB-85E3-889C8C2B6AE0}" destId="{9871728E-1A92-4523-A8CE-A4E9BCE4D756}" srcOrd="0" destOrd="0" presId="urn:microsoft.com/office/officeart/2018/2/layout/IconCircleList"/>
    <dgm:cxn modelId="{D48BFDDD-3B5E-4EA9-94C6-9AE2282C7A94}" srcId="{0A16C76E-8A3A-483D-A165-AD316C620FBF}" destId="{1F05AD6D-FED2-4A29-9BEF-94A4A0576C07}" srcOrd="1" destOrd="0" parTransId="{C2928113-678D-488F-BB6A-F8CCCEFF99AF}" sibTransId="{3723D019-5064-4C2E-8F07-5D4F0894F12A}"/>
    <dgm:cxn modelId="{6C0CE605-D8C6-4907-BCE3-FD6E9F8A18A3}" type="presParOf" srcId="{C4D4EDC0-576F-4351-800D-D91806623CC2}" destId="{249EB279-0318-4D72-B2E6-FC9C99803F6F}" srcOrd="0" destOrd="0" presId="urn:microsoft.com/office/officeart/2018/2/layout/IconCircleList"/>
    <dgm:cxn modelId="{AFCC4AE2-A6D0-406A-80A8-0E8CDB1918E7}" type="presParOf" srcId="{249EB279-0318-4D72-B2E6-FC9C99803F6F}" destId="{044E22B9-FBBA-452F-AF8B-8AD6F179CF2F}" srcOrd="0" destOrd="0" presId="urn:microsoft.com/office/officeart/2018/2/layout/IconCircleList"/>
    <dgm:cxn modelId="{93429266-FDDA-4978-B0A8-B67CC931A59F}" type="presParOf" srcId="{044E22B9-FBBA-452F-AF8B-8AD6F179CF2F}" destId="{1EC40049-5F43-49E1-9A20-F42C40355A43}" srcOrd="0" destOrd="0" presId="urn:microsoft.com/office/officeart/2018/2/layout/IconCircleList"/>
    <dgm:cxn modelId="{553ADB07-09F5-4FE2-9185-8F2ACD30673C}" type="presParOf" srcId="{044E22B9-FBBA-452F-AF8B-8AD6F179CF2F}" destId="{D812D7AF-3158-4F09-B58B-270BA5FD073B}" srcOrd="1" destOrd="0" presId="urn:microsoft.com/office/officeart/2018/2/layout/IconCircleList"/>
    <dgm:cxn modelId="{22BB1083-46C6-416F-B669-E2668D1DF4EC}" type="presParOf" srcId="{044E22B9-FBBA-452F-AF8B-8AD6F179CF2F}" destId="{D2B341AC-9284-4524-9538-D0A4B516050B}" srcOrd="2" destOrd="0" presId="urn:microsoft.com/office/officeart/2018/2/layout/IconCircleList"/>
    <dgm:cxn modelId="{E4C32A77-AF8B-4356-8FC2-47775E609E3A}" type="presParOf" srcId="{044E22B9-FBBA-452F-AF8B-8AD6F179CF2F}" destId="{96A3DA54-EE7D-4FF5-A225-BECAF8BED8F8}" srcOrd="3" destOrd="0" presId="urn:microsoft.com/office/officeart/2018/2/layout/IconCircleList"/>
    <dgm:cxn modelId="{893C892B-F5DA-48AA-A386-E7B999F49D4C}" type="presParOf" srcId="{249EB279-0318-4D72-B2E6-FC9C99803F6F}" destId="{9871728E-1A92-4523-A8CE-A4E9BCE4D756}" srcOrd="1" destOrd="0" presId="urn:microsoft.com/office/officeart/2018/2/layout/IconCircleList"/>
    <dgm:cxn modelId="{55DB6254-B398-4136-9E2A-E8627E6B0FE5}" type="presParOf" srcId="{249EB279-0318-4D72-B2E6-FC9C99803F6F}" destId="{39FB6722-B024-40B9-A91D-29EA0FB6771D}" srcOrd="2" destOrd="0" presId="urn:microsoft.com/office/officeart/2018/2/layout/IconCircleList"/>
    <dgm:cxn modelId="{E1A7086E-47E8-4DF5-A76B-2CB4F3AE5637}" type="presParOf" srcId="{39FB6722-B024-40B9-A91D-29EA0FB6771D}" destId="{B0E2C761-DF1B-46A5-A3FC-314D6CAFA50B}" srcOrd="0" destOrd="0" presId="urn:microsoft.com/office/officeart/2018/2/layout/IconCircleList"/>
    <dgm:cxn modelId="{8EAC3AAD-E695-42AA-9B91-716FC02A8FC5}" type="presParOf" srcId="{39FB6722-B024-40B9-A91D-29EA0FB6771D}" destId="{4467C0C3-34BF-48EC-9859-867A0A8FD812}" srcOrd="1" destOrd="0" presId="urn:microsoft.com/office/officeart/2018/2/layout/IconCircleList"/>
    <dgm:cxn modelId="{A351D869-74E3-4247-BA3B-866577A7022E}" type="presParOf" srcId="{39FB6722-B024-40B9-A91D-29EA0FB6771D}" destId="{A23F73FB-9ECD-4F81-9213-05D9C3B3FA6D}" srcOrd="2" destOrd="0" presId="urn:microsoft.com/office/officeart/2018/2/layout/IconCircleList"/>
    <dgm:cxn modelId="{DD0D11DA-3587-4204-A619-F0CC78E0E33E}" type="presParOf" srcId="{39FB6722-B024-40B9-A91D-29EA0FB6771D}" destId="{34D03173-BDF3-40BE-85A6-CF46D7B899A2}" srcOrd="3" destOrd="0" presId="urn:microsoft.com/office/officeart/2018/2/layout/IconCircleList"/>
    <dgm:cxn modelId="{BAEAB219-F02C-4B7F-BB63-B8545D2EAD0D}" type="presParOf" srcId="{249EB279-0318-4D72-B2E6-FC9C99803F6F}" destId="{2EF55AA3-9BDC-4D7D-A8DE-DCF712B4529F}" srcOrd="3" destOrd="0" presId="urn:microsoft.com/office/officeart/2018/2/layout/IconCircleList"/>
    <dgm:cxn modelId="{03BF0459-8BDE-4565-A29F-8C1F49B90551}" type="presParOf" srcId="{249EB279-0318-4D72-B2E6-FC9C99803F6F}" destId="{E797E682-A9FB-48B1-B713-D8394A3C8166}" srcOrd="4" destOrd="0" presId="urn:microsoft.com/office/officeart/2018/2/layout/IconCircleList"/>
    <dgm:cxn modelId="{462786A1-4917-4960-BD4B-5A5F861B3FFD}" type="presParOf" srcId="{E797E682-A9FB-48B1-B713-D8394A3C8166}" destId="{7D46B54E-F8F3-446F-B8CD-BA032195A6EA}" srcOrd="0" destOrd="0" presId="urn:microsoft.com/office/officeart/2018/2/layout/IconCircleList"/>
    <dgm:cxn modelId="{7A1A2187-9B32-47DD-B974-1218EEFFA7CA}" type="presParOf" srcId="{E797E682-A9FB-48B1-B713-D8394A3C8166}" destId="{13312C73-1666-4091-88DF-DEB918FFF6D9}" srcOrd="1" destOrd="0" presId="urn:microsoft.com/office/officeart/2018/2/layout/IconCircleList"/>
    <dgm:cxn modelId="{E1F8B05E-5BCE-493F-AB90-141528C7FC30}" type="presParOf" srcId="{E797E682-A9FB-48B1-B713-D8394A3C8166}" destId="{91E5AA8D-BEA0-47D6-9310-47255461E9F2}" srcOrd="2" destOrd="0" presId="urn:microsoft.com/office/officeart/2018/2/layout/IconCircleList"/>
    <dgm:cxn modelId="{B13D1F7B-94E0-486B-8D26-F86C6660D69B}" type="presParOf" srcId="{E797E682-A9FB-48B1-B713-D8394A3C8166}" destId="{28DD2524-EB6C-4A49-AA4A-8D41F78B0B35}" srcOrd="3" destOrd="0" presId="urn:microsoft.com/office/officeart/2018/2/layout/IconCircleList"/>
    <dgm:cxn modelId="{ABB4F8F5-FD12-4B48-8290-E5F3574C11E6}" type="presParOf" srcId="{249EB279-0318-4D72-B2E6-FC9C99803F6F}" destId="{9C88760F-EB7A-4C26-9463-744747A4EAA5}" srcOrd="5" destOrd="0" presId="urn:microsoft.com/office/officeart/2018/2/layout/IconCircleList"/>
    <dgm:cxn modelId="{A9FB82F8-BFAB-4496-8077-64F453CE9799}" type="presParOf" srcId="{249EB279-0318-4D72-B2E6-FC9C99803F6F}" destId="{3680AEAE-430A-4399-8D30-EABE9C172F2C}" srcOrd="6" destOrd="0" presId="urn:microsoft.com/office/officeart/2018/2/layout/IconCircleList"/>
    <dgm:cxn modelId="{52B4F2F1-3C79-4CE1-AB64-966F10E5E749}" type="presParOf" srcId="{3680AEAE-430A-4399-8D30-EABE9C172F2C}" destId="{2D6EB0DB-A13C-4A29-BD84-998713D3CD54}" srcOrd="0" destOrd="0" presId="urn:microsoft.com/office/officeart/2018/2/layout/IconCircleList"/>
    <dgm:cxn modelId="{4995FCF3-65BC-486D-B89B-677D757CA68E}" type="presParOf" srcId="{3680AEAE-430A-4399-8D30-EABE9C172F2C}" destId="{68DD8EBA-42DB-44A5-846C-5DC42FACC577}" srcOrd="1" destOrd="0" presId="urn:microsoft.com/office/officeart/2018/2/layout/IconCircleList"/>
    <dgm:cxn modelId="{35D2D94C-4292-4AA8-84E5-3BC4D734730A}" type="presParOf" srcId="{3680AEAE-430A-4399-8D30-EABE9C172F2C}" destId="{B4B025C2-1CF7-4DBB-9C99-87B6F4A3A44E}" srcOrd="2" destOrd="0" presId="urn:microsoft.com/office/officeart/2018/2/layout/IconCircleList"/>
    <dgm:cxn modelId="{4FBD287F-1E23-4A7D-9E61-68E5940B87F3}" type="presParOf" srcId="{3680AEAE-430A-4399-8D30-EABE9C172F2C}" destId="{27DEBDEC-F102-4144-8B26-F6C54F2F798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771A56-6EF1-46C4-9B73-0DB54020018A}"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FB05489E-C8AF-4D57-A560-A393B2CCB1B3}">
      <dgm:prSet/>
      <dgm:spPr/>
      <dgm:t>
        <a:bodyPr/>
        <a:lstStyle/>
        <a:p>
          <a:r>
            <a:rPr lang="en-GB" b="0" i="0">
              <a:latin typeface="Calibri" panose="020F0502020204030204" pitchFamily="34" charset="0"/>
              <a:ea typeface="Calibri" panose="020F0502020204030204" pitchFamily="34" charset="0"/>
              <a:cs typeface="Calibri" panose="020F0502020204030204" pitchFamily="34" charset="0"/>
            </a:rPr>
            <a:t>Career choices should match: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49923B3A-2857-4A44-B71E-CE9D3E4FBBFE}" type="parTrans" cxnId="{D4C6D528-2C60-44C4-B30B-AA7FDA7288D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F07F8A7-20CD-4CA8-8084-8450D1595716}" type="sibTrans" cxnId="{D4C6D528-2C60-44C4-B30B-AA7FDA7288D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A194919-8BBA-4FBA-B441-C01EBF224E33}">
      <dgm:prSet/>
      <dgm:spPr/>
      <dgm:t>
        <a:bodyPr/>
        <a:lstStyle/>
        <a:p>
          <a:r>
            <a:rPr lang="en-GB" b="0" i="0">
              <a:latin typeface="Calibri" panose="020F0502020204030204" pitchFamily="34" charset="0"/>
              <a:ea typeface="Calibri" panose="020F0502020204030204" pitchFamily="34" charset="0"/>
              <a:cs typeface="Calibri" panose="020F0502020204030204" pitchFamily="34" charset="0"/>
            </a:rPr>
            <a:t>your interests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84049CEC-B8A9-465C-B6DB-C8CC7386F724}" type="parTrans" cxnId="{62F4D0CF-5D0D-4EC2-A8A1-A03904C5215D}">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A7133BC-E0DC-472B-BE7B-9329E552B9DD}" type="sibTrans" cxnId="{62F4D0CF-5D0D-4EC2-A8A1-A03904C5215D}">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5F8847E-2F54-4456-8349-CB127E642F4C}">
      <dgm:prSet/>
      <dgm:spPr/>
      <dgm:t>
        <a:bodyPr/>
        <a:lstStyle/>
        <a:p>
          <a:r>
            <a:rPr lang="en-GB" b="0" i="0">
              <a:latin typeface="Calibri" panose="020F0502020204030204" pitchFamily="34" charset="0"/>
              <a:ea typeface="Calibri" panose="020F0502020204030204" pitchFamily="34" charset="0"/>
              <a:cs typeface="Calibri" panose="020F0502020204030204" pitchFamily="34" charset="0"/>
            </a:rPr>
            <a:t>strengths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F3C5A21B-B7FE-40E1-B5C8-79326D5628C7}" type="parTrans" cxnId="{2BA7A0B9-463B-45C6-8FDE-2BAFD0BF95D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92303F1-59F5-459B-83DF-279A386E059A}" type="sibTrans" cxnId="{2BA7A0B9-463B-45C6-8FDE-2BAFD0BF95D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A977C2E-2296-41FC-B0E8-BB6BB9BA973F}">
      <dgm:prSet/>
      <dgm:spPr/>
      <dgm:t>
        <a:bodyPr/>
        <a:lstStyle/>
        <a:p>
          <a:r>
            <a:rPr lang="en-GB" b="0" i="0">
              <a:latin typeface="Calibri" panose="020F0502020204030204" pitchFamily="34" charset="0"/>
              <a:ea typeface="Calibri" panose="020F0502020204030204" pitchFamily="34" charset="0"/>
              <a:cs typeface="Calibri" panose="020F0502020204030204" pitchFamily="34" charset="0"/>
            </a:rPr>
            <a:t>personality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C2066B66-2620-452E-A480-52F8243042B2}" type="parTrans" cxnId="{F6DE2CD8-1EC2-434D-9B87-7AFE15A9090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EC61C72-D030-41B8-8FBF-CD6F02F63F1E}" type="sibTrans" cxnId="{F6DE2CD8-1EC2-434D-9B87-7AFE15A9090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234AE24-8A69-4B08-A2E8-BB5F97034BD5}">
      <dgm:prSet/>
      <dgm:spPr/>
      <dgm:t>
        <a:bodyPr/>
        <a:lstStyle/>
        <a:p>
          <a:r>
            <a:rPr lang="en-GB" b="0" i="0">
              <a:latin typeface="Calibri" panose="020F0502020204030204" pitchFamily="34" charset="0"/>
              <a:ea typeface="Calibri" panose="020F0502020204030204" pitchFamily="34" charset="0"/>
              <a:cs typeface="Calibri" panose="020F0502020204030204" pitchFamily="34" charset="0"/>
            </a:rPr>
            <a:t>preferred work environment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915CBB6B-3CDD-4CAE-A25F-D16BF5F701B5}" type="parTrans" cxnId="{F80143AE-7BE3-4503-AFF5-C3A2965A88A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B13FA73-66CC-4E2B-9C6D-9CDC0DF1C886}" type="sibTrans" cxnId="{F80143AE-7BE3-4503-AFF5-C3A2965A88A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7E7A45D-6AA4-4A0A-AB0A-F71BE12608F0}">
      <dgm:prSet/>
      <dgm:spPr/>
      <dgm:t>
        <a:bodyPr/>
        <a:lstStyle/>
        <a:p>
          <a:r>
            <a:rPr lang="en-GB" b="0" i="0">
              <a:latin typeface="Calibri" panose="020F0502020204030204" pitchFamily="34" charset="0"/>
              <a:ea typeface="Calibri" panose="020F0502020204030204" pitchFamily="34" charset="0"/>
              <a:cs typeface="Calibri" panose="020F0502020204030204" pitchFamily="34" charset="0"/>
            </a:rPr>
            <a:t>Good marks and correct subjects are important, but you should also think about: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451A5D29-EE74-4908-8D5F-C9931028F256}" type="parTrans" cxnId="{06E68A6B-53EC-4A45-9C65-0372005966F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3D14EAA-2AB7-4E1A-B758-960A3555DE52}" type="sibTrans" cxnId="{06E68A6B-53EC-4A45-9C65-0372005966F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0E885BC-4A56-4CDE-A3CF-C01DA20FBB3A}">
      <dgm:prSet/>
      <dgm:spPr/>
      <dgm:t>
        <a:bodyPr/>
        <a:lstStyle/>
        <a:p>
          <a:r>
            <a:rPr lang="en-GB" b="0" i="0">
              <a:latin typeface="Calibri" panose="020F0502020204030204" pitchFamily="34" charset="0"/>
              <a:ea typeface="Calibri" panose="020F0502020204030204" pitchFamily="34" charset="0"/>
              <a:cs typeface="Calibri" panose="020F0502020204030204" pitchFamily="34" charset="0"/>
            </a:rPr>
            <a:t>daily work tasks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E6CA7561-3AF1-4FA7-AD32-C9BC854A01D8}" type="parTrans" cxnId="{A826BDFA-1BC4-44F2-9F37-021A1E63677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60815D8-1770-4B21-BF92-7DDEB1B97493}" type="sibTrans" cxnId="{A826BDFA-1BC4-44F2-9F37-021A1E63677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944D53A-B959-412F-835E-2017695A5214}">
      <dgm:prSet/>
      <dgm:spPr/>
      <dgm:t>
        <a:bodyPr/>
        <a:lstStyle/>
        <a:p>
          <a:r>
            <a:rPr lang="en-GB" b="0" i="0">
              <a:latin typeface="Calibri" panose="020F0502020204030204" pitchFamily="34" charset="0"/>
              <a:ea typeface="Calibri" panose="020F0502020204030204" pitchFamily="34" charset="0"/>
              <a:cs typeface="Calibri" panose="020F0502020204030204" pitchFamily="34" charset="0"/>
            </a:rPr>
            <a:t>working with people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0C3FD5D0-DBCB-4D33-ACD3-74043F63447F}" type="parTrans" cxnId="{44CC1B9A-BCC7-42BF-8505-63B1DFDD9A2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62B2EC2-A9ED-4167-95DF-33143DA7E87B}" type="sibTrans" cxnId="{44CC1B9A-BCC7-42BF-8505-63B1DFDD9A2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7BF2FA6-F4AC-417D-99A8-4A4482E5446F}">
      <dgm:prSet/>
      <dgm:spPr/>
      <dgm:t>
        <a:bodyPr/>
        <a:lstStyle/>
        <a:p>
          <a:r>
            <a:rPr lang="en-GB" b="0" i="0">
              <a:latin typeface="Calibri" panose="020F0502020204030204" pitchFamily="34" charset="0"/>
              <a:ea typeface="Calibri" panose="020F0502020204030204" pitchFamily="34" charset="0"/>
              <a:cs typeface="Calibri" panose="020F0502020204030204" pitchFamily="34" charset="0"/>
            </a:rPr>
            <a:t>work pressure and environment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7246193F-59AE-46EC-9B0B-E932CF0BCBAB}" type="parTrans" cxnId="{7CED1C6F-9411-41FF-B161-87A2709A444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500DD8B-BEAF-4046-8392-64B506A9CB49}" type="sibTrans" cxnId="{7CED1C6F-9411-41FF-B161-87A2709A444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462442A-D56A-463B-AA49-C4E614DD350F}">
      <dgm:prSet/>
      <dgm:spPr/>
      <dgm:t>
        <a:bodyPr/>
        <a:lstStyle/>
        <a:p>
          <a:r>
            <a:rPr lang="en-GB" b="0" i="0">
              <a:latin typeface="Calibri" panose="020F0502020204030204" pitchFamily="34" charset="0"/>
              <a:ea typeface="Calibri" panose="020F0502020204030204" pitchFamily="34" charset="0"/>
              <a:cs typeface="Calibri" panose="020F0502020204030204" pitchFamily="34" charset="0"/>
            </a:rPr>
            <a:t>Exposure through job shadowing or research can help you decide if a career suits you.</a:t>
          </a:r>
          <a:endParaRPr lang="en-US">
            <a:latin typeface="Calibri" panose="020F0502020204030204" pitchFamily="34" charset="0"/>
            <a:ea typeface="Calibri" panose="020F0502020204030204" pitchFamily="34" charset="0"/>
            <a:cs typeface="Calibri" panose="020F0502020204030204" pitchFamily="34" charset="0"/>
          </a:endParaRPr>
        </a:p>
      </dgm:t>
    </dgm:pt>
    <dgm:pt modelId="{6618F1F0-A741-44EA-B51E-9F13D21F396A}" type="parTrans" cxnId="{AA246672-12AF-4403-8606-A728F3646AD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6A275A7-3B38-4EE7-8FAC-A8BF7D037CA5}" type="sibTrans" cxnId="{AA246672-12AF-4403-8606-A728F3646AD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577FFEA-A0BA-4A4C-8925-E9756FF8BE08}" type="pres">
      <dgm:prSet presAssocID="{77771A56-6EF1-46C4-9B73-0DB54020018A}" presName="Name0" presStyleCnt="0">
        <dgm:presLayoutVars>
          <dgm:dir/>
          <dgm:animLvl val="lvl"/>
          <dgm:resizeHandles val="exact"/>
        </dgm:presLayoutVars>
      </dgm:prSet>
      <dgm:spPr/>
    </dgm:pt>
    <dgm:pt modelId="{636C8D5C-1BC6-4667-A667-E3313BECBA58}" type="pres">
      <dgm:prSet presAssocID="{0462442A-D56A-463B-AA49-C4E614DD350F}" presName="boxAndChildren" presStyleCnt="0"/>
      <dgm:spPr/>
    </dgm:pt>
    <dgm:pt modelId="{E9FC05D3-292B-4662-9EEE-12BD0EC1D677}" type="pres">
      <dgm:prSet presAssocID="{0462442A-D56A-463B-AA49-C4E614DD350F}" presName="parentTextBox" presStyleLbl="node1" presStyleIdx="0" presStyleCnt="3"/>
      <dgm:spPr/>
    </dgm:pt>
    <dgm:pt modelId="{2F202599-0D3E-49F3-8580-D04927E1033E}" type="pres">
      <dgm:prSet presAssocID="{03D14EAA-2AB7-4E1A-B758-960A3555DE52}" presName="sp" presStyleCnt="0"/>
      <dgm:spPr/>
    </dgm:pt>
    <dgm:pt modelId="{4D6C874D-328D-4E4D-B7D0-9316A7A3F35E}" type="pres">
      <dgm:prSet presAssocID="{C7E7A45D-6AA4-4A0A-AB0A-F71BE12608F0}" presName="arrowAndChildren" presStyleCnt="0"/>
      <dgm:spPr/>
    </dgm:pt>
    <dgm:pt modelId="{A6608485-89EE-40D5-A7C4-44350E7CB77A}" type="pres">
      <dgm:prSet presAssocID="{C7E7A45D-6AA4-4A0A-AB0A-F71BE12608F0}" presName="parentTextArrow" presStyleLbl="node1" presStyleIdx="0" presStyleCnt="3"/>
      <dgm:spPr/>
    </dgm:pt>
    <dgm:pt modelId="{C205BFDA-9B8B-46F5-8771-B84CE9BCA02D}" type="pres">
      <dgm:prSet presAssocID="{C7E7A45D-6AA4-4A0A-AB0A-F71BE12608F0}" presName="arrow" presStyleLbl="node1" presStyleIdx="1" presStyleCnt="3"/>
      <dgm:spPr/>
    </dgm:pt>
    <dgm:pt modelId="{B9F5081C-3A27-46C9-8003-11F5EBDAB0BF}" type="pres">
      <dgm:prSet presAssocID="{C7E7A45D-6AA4-4A0A-AB0A-F71BE12608F0}" presName="descendantArrow" presStyleCnt="0"/>
      <dgm:spPr/>
    </dgm:pt>
    <dgm:pt modelId="{7EEABC27-8107-421A-B2C8-D2BAEAD38CB5}" type="pres">
      <dgm:prSet presAssocID="{00E885BC-4A56-4CDE-A3CF-C01DA20FBB3A}" presName="childTextArrow" presStyleLbl="fgAccFollowNode1" presStyleIdx="0" presStyleCnt="7">
        <dgm:presLayoutVars>
          <dgm:bulletEnabled val="1"/>
        </dgm:presLayoutVars>
      </dgm:prSet>
      <dgm:spPr/>
    </dgm:pt>
    <dgm:pt modelId="{76801A04-BD2C-430C-944E-34FB223A9E1B}" type="pres">
      <dgm:prSet presAssocID="{0944D53A-B959-412F-835E-2017695A5214}" presName="childTextArrow" presStyleLbl="fgAccFollowNode1" presStyleIdx="1" presStyleCnt="7">
        <dgm:presLayoutVars>
          <dgm:bulletEnabled val="1"/>
        </dgm:presLayoutVars>
      </dgm:prSet>
      <dgm:spPr/>
    </dgm:pt>
    <dgm:pt modelId="{2CA6D49A-C7FB-45D9-A450-A0C23BE1EC90}" type="pres">
      <dgm:prSet presAssocID="{57BF2FA6-F4AC-417D-99A8-4A4482E5446F}" presName="childTextArrow" presStyleLbl="fgAccFollowNode1" presStyleIdx="2" presStyleCnt="7">
        <dgm:presLayoutVars>
          <dgm:bulletEnabled val="1"/>
        </dgm:presLayoutVars>
      </dgm:prSet>
      <dgm:spPr/>
    </dgm:pt>
    <dgm:pt modelId="{00C571B5-E0A7-4E7E-A742-D771D78F4133}" type="pres">
      <dgm:prSet presAssocID="{3F07F8A7-20CD-4CA8-8084-8450D1595716}" presName="sp" presStyleCnt="0"/>
      <dgm:spPr/>
    </dgm:pt>
    <dgm:pt modelId="{BFF66368-1768-479A-904F-1ACD58875DDB}" type="pres">
      <dgm:prSet presAssocID="{FB05489E-C8AF-4D57-A560-A393B2CCB1B3}" presName="arrowAndChildren" presStyleCnt="0"/>
      <dgm:spPr/>
    </dgm:pt>
    <dgm:pt modelId="{300CA361-7126-410A-BA18-3092CAE9F6F8}" type="pres">
      <dgm:prSet presAssocID="{FB05489E-C8AF-4D57-A560-A393B2CCB1B3}" presName="parentTextArrow" presStyleLbl="node1" presStyleIdx="1" presStyleCnt="3"/>
      <dgm:spPr/>
    </dgm:pt>
    <dgm:pt modelId="{48E811E7-2498-4DD2-A58F-E46B043D4E9C}" type="pres">
      <dgm:prSet presAssocID="{FB05489E-C8AF-4D57-A560-A393B2CCB1B3}" presName="arrow" presStyleLbl="node1" presStyleIdx="2" presStyleCnt="3"/>
      <dgm:spPr/>
    </dgm:pt>
    <dgm:pt modelId="{9793F686-E052-4D34-B9EC-D0ECBC0F4B70}" type="pres">
      <dgm:prSet presAssocID="{FB05489E-C8AF-4D57-A560-A393B2CCB1B3}" presName="descendantArrow" presStyleCnt="0"/>
      <dgm:spPr/>
    </dgm:pt>
    <dgm:pt modelId="{F2C15D1C-4D6B-4D25-86C4-55501DA804D8}" type="pres">
      <dgm:prSet presAssocID="{7A194919-8BBA-4FBA-B441-C01EBF224E33}" presName="childTextArrow" presStyleLbl="fgAccFollowNode1" presStyleIdx="3" presStyleCnt="7">
        <dgm:presLayoutVars>
          <dgm:bulletEnabled val="1"/>
        </dgm:presLayoutVars>
      </dgm:prSet>
      <dgm:spPr/>
    </dgm:pt>
    <dgm:pt modelId="{20426A6B-86D5-47DB-BB22-6D7A8119965D}" type="pres">
      <dgm:prSet presAssocID="{55F8847E-2F54-4456-8349-CB127E642F4C}" presName="childTextArrow" presStyleLbl="fgAccFollowNode1" presStyleIdx="4" presStyleCnt="7">
        <dgm:presLayoutVars>
          <dgm:bulletEnabled val="1"/>
        </dgm:presLayoutVars>
      </dgm:prSet>
      <dgm:spPr/>
    </dgm:pt>
    <dgm:pt modelId="{4EB792DE-ACC6-48E2-A971-6894BDCB8958}" type="pres">
      <dgm:prSet presAssocID="{AA977C2E-2296-41FC-B0E8-BB6BB9BA973F}" presName="childTextArrow" presStyleLbl="fgAccFollowNode1" presStyleIdx="5" presStyleCnt="7">
        <dgm:presLayoutVars>
          <dgm:bulletEnabled val="1"/>
        </dgm:presLayoutVars>
      </dgm:prSet>
      <dgm:spPr/>
    </dgm:pt>
    <dgm:pt modelId="{86664400-1002-4E19-961F-C71A00BB889D}" type="pres">
      <dgm:prSet presAssocID="{2234AE24-8A69-4B08-A2E8-BB5F97034BD5}" presName="childTextArrow" presStyleLbl="fgAccFollowNode1" presStyleIdx="6" presStyleCnt="7">
        <dgm:presLayoutVars>
          <dgm:bulletEnabled val="1"/>
        </dgm:presLayoutVars>
      </dgm:prSet>
      <dgm:spPr/>
    </dgm:pt>
  </dgm:ptLst>
  <dgm:cxnLst>
    <dgm:cxn modelId="{DCEB6A1B-FA9A-4A14-B1F0-EAFD82156ACA}" type="presOf" srcId="{00E885BC-4A56-4CDE-A3CF-C01DA20FBB3A}" destId="{7EEABC27-8107-421A-B2C8-D2BAEAD38CB5}" srcOrd="0" destOrd="0" presId="urn:microsoft.com/office/officeart/2005/8/layout/process4"/>
    <dgm:cxn modelId="{82014E23-166C-4DD1-8150-B7576B841B1A}" type="presOf" srcId="{57BF2FA6-F4AC-417D-99A8-4A4482E5446F}" destId="{2CA6D49A-C7FB-45D9-A450-A0C23BE1EC90}" srcOrd="0" destOrd="0" presId="urn:microsoft.com/office/officeart/2005/8/layout/process4"/>
    <dgm:cxn modelId="{E43A7126-AC48-4ED3-9C22-1DE2D6B37A58}" type="presOf" srcId="{77771A56-6EF1-46C4-9B73-0DB54020018A}" destId="{A577FFEA-A0BA-4A4C-8925-E9756FF8BE08}" srcOrd="0" destOrd="0" presId="urn:microsoft.com/office/officeart/2005/8/layout/process4"/>
    <dgm:cxn modelId="{D4C6D528-2C60-44C4-B30B-AA7FDA7288DF}" srcId="{77771A56-6EF1-46C4-9B73-0DB54020018A}" destId="{FB05489E-C8AF-4D57-A560-A393B2CCB1B3}" srcOrd="0" destOrd="0" parTransId="{49923B3A-2857-4A44-B71E-CE9D3E4FBBFE}" sibTransId="{3F07F8A7-20CD-4CA8-8084-8450D1595716}"/>
    <dgm:cxn modelId="{6AEA962E-8AA7-48F3-B615-E3C6C4377A5B}" type="presOf" srcId="{2234AE24-8A69-4B08-A2E8-BB5F97034BD5}" destId="{86664400-1002-4E19-961F-C71A00BB889D}" srcOrd="0" destOrd="0" presId="urn:microsoft.com/office/officeart/2005/8/layout/process4"/>
    <dgm:cxn modelId="{A96F456A-319C-4A20-AEE4-D44220E37DC0}" type="presOf" srcId="{7A194919-8BBA-4FBA-B441-C01EBF224E33}" destId="{F2C15D1C-4D6B-4D25-86C4-55501DA804D8}" srcOrd="0" destOrd="0" presId="urn:microsoft.com/office/officeart/2005/8/layout/process4"/>
    <dgm:cxn modelId="{06E68A6B-53EC-4A45-9C65-0372005966F6}" srcId="{77771A56-6EF1-46C4-9B73-0DB54020018A}" destId="{C7E7A45D-6AA4-4A0A-AB0A-F71BE12608F0}" srcOrd="1" destOrd="0" parTransId="{451A5D29-EE74-4908-8D5F-C9931028F256}" sibTransId="{03D14EAA-2AB7-4E1A-B758-960A3555DE52}"/>
    <dgm:cxn modelId="{7CED1C6F-9411-41FF-B161-87A2709A4443}" srcId="{C7E7A45D-6AA4-4A0A-AB0A-F71BE12608F0}" destId="{57BF2FA6-F4AC-417D-99A8-4A4482E5446F}" srcOrd="2" destOrd="0" parTransId="{7246193F-59AE-46EC-9B0B-E932CF0BCBAB}" sibTransId="{6500DD8B-BEAF-4046-8392-64B506A9CB49}"/>
    <dgm:cxn modelId="{AA246672-12AF-4403-8606-A728F3646AD6}" srcId="{77771A56-6EF1-46C4-9B73-0DB54020018A}" destId="{0462442A-D56A-463B-AA49-C4E614DD350F}" srcOrd="2" destOrd="0" parTransId="{6618F1F0-A741-44EA-B51E-9F13D21F396A}" sibTransId="{66A275A7-3B38-4EE7-8FAC-A8BF7D037CA5}"/>
    <dgm:cxn modelId="{0DCE4F83-B725-4220-A513-DF3918BC51A7}" type="presOf" srcId="{AA977C2E-2296-41FC-B0E8-BB6BB9BA973F}" destId="{4EB792DE-ACC6-48E2-A971-6894BDCB8958}" srcOrd="0" destOrd="0" presId="urn:microsoft.com/office/officeart/2005/8/layout/process4"/>
    <dgm:cxn modelId="{52C16487-5CE1-45BD-9A34-46005C579E4F}" type="presOf" srcId="{C7E7A45D-6AA4-4A0A-AB0A-F71BE12608F0}" destId="{C205BFDA-9B8B-46F5-8771-B84CE9BCA02D}" srcOrd="1" destOrd="0" presId="urn:microsoft.com/office/officeart/2005/8/layout/process4"/>
    <dgm:cxn modelId="{44CC1B9A-BCC7-42BF-8505-63B1DFDD9A20}" srcId="{C7E7A45D-6AA4-4A0A-AB0A-F71BE12608F0}" destId="{0944D53A-B959-412F-835E-2017695A5214}" srcOrd="1" destOrd="0" parTransId="{0C3FD5D0-DBCB-4D33-ACD3-74043F63447F}" sibTransId="{862B2EC2-A9ED-4167-95DF-33143DA7E87B}"/>
    <dgm:cxn modelId="{F80143AE-7BE3-4503-AFF5-C3A2965A88A3}" srcId="{FB05489E-C8AF-4D57-A560-A393B2CCB1B3}" destId="{2234AE24-8A69-4B08-A2E8-BB5F97034BD5}" srcOrd="3" destOrd="0" parTransId="{915CBB6B-3CDD-4CAE-A25F-D16BF5F701B5}" sibTransId="{4B13FA73-66CC-4E2B-9C6D-9CDC0DF1C886}"/>
    <dgm:cxn modelId="{2BA7A0B9-463B-45C6-8FDE-2BAFD0BF95D1}" srcId="{FB05489E-C8AF-4D57-A560-A393B2CCB1B3}" destId="{55F8847E-2F54-4456-8349-CB127E642F4C}" srcOrd="1" destOrd="0" parTransId="{F3C5A21B-B7FE-40E1-B5C8-79326D5628C7}" sibTransId="{092303F1-59F5-459B-83DF-279A386E059A}"/>
    <dgm:cxn modelId="{26B6DCB9-571C-48F7-B55C-FE560EB93534}" type="presOf" srcId="{FB05489E-C8AF-4D57-A560-A393B2CCB1B3}" destId="{48E811E7-2498-4DD2-A58F-E46B043D4E9C}" srcOrd="1" destOrd="0" presId="urn:microsoft.com/office/officeart/2005/8/layout/process4"/>
    <dgm:cxn modelId="{64FC6BBF-7D47-4C89-867F-918D28FEC427}" type="presOf" srcId="{C7E7A45D-6AA4-4A0A-AB0A-F71BE12608F0}" destId="{A6608485-89EE-40D5-A7C4-44350E7CB77A}" srcOrd="0" destOrd="0" presId="urn:microsoft.com/office/officeart/2005/8/layout/process4"/>
    <dgm:cxn modelId="{B36FCACB-07B3-4B94-B675-D69A5AEE647F}" type="presOf" srcId="{0944D53A-B959-412F-835E-2017695A5214}" destId="{76801A04-BD2C-430C-944E-34FB223A9E1B}" srcOrd="0" destOrd="0" presId="urn:microsoft.com/office/officeart/2005/8/layout/process4"/>
    <dgm:cxn modelId="{62F4D0CF-5D0D-4EC2-A8A1-A03904C5215D}" srcId="{FB05489E-C8AF-4D57-A560-A393B2CCB1B3}" destId="{7A194919-8BBA-4FBA-B441-C01EBF224E33}" srcOrd="0" destOrd="0" parTransId="{84049CEC-B8A9-465C-B6DB-C8CC7386F724}" sibTransId="{6A7133BC-E0DC-472B-BE7B-9329E552B9DD}"/>
    <dgm:cxn modelId="{F6DE2CD8-1EC2-434D-9B87-7AFE15A90903}" srcId="{FB05489E-C8AF-4D57-A560-A393B2CCB1B3}" destId="{AA977C2E-2296-41FC-B0E8-BB6BB9BA973F}" srcOrd="2" destOrd="0" parTransId="{C2066B66-2620-452E-A480-52F8243042B2}" sibTransId="{1EC61C72-D030-41B8-8FBF-CD6F02F63F1E}"/>
    <dgm:cxn modelId="{DC915FE6-F342-4B5A-B7F8-9C7B0A2F619B}" type="presOf" srcId="{FB05489E-C8AF-4D57-A560-A393B2CCB1B3}" destId="{300CA361-7126-410A-BA18-3092CAE9F6F8}" srcOrd="0" destOrd="0" presId="urn:microsoft.com/office/officeart/2005/8/layout/process4"/>
    <dgm:cxn modelId="{0EE323F0-0542-4CA1-B27C-B3C96A00BB5E}" type="presOf" srcId="{55F8847E-2F54-4456-8349-CB127E642F4C}" destId="{20426A6B-86D5-47DB-BB22-6D7A8119965D}" srcOrd="0" destOrd="0" presId="urn:microsoft.com/office/officeart/2005/8/layout/process4"/>
    <dgm:cxn modelId="{9854CAF2-6445-4CD0-A38F-4F55FB3BB018}" type="presOf" srcId="{0462442A-D56A-463B-AA49-C4E614DD350F}" destId="{E9FC05D3-292B-4662-9EEE-12BD0EC1D677}" srcOrd="0" destOrd="0" presId="urn:microsoft.com/office/officeart/2005/8/layout/process4"/>
    <dgm:cxn modelId="{A826BDFA-1BC4-44F2-9F37-021A1E636779}" srcId="{C7E7A45D-6AA4-4A0A-AB0A-F71BE12608F0}" destId="{00E885BC-4A56-4CDE-A3CF-C01DA20FBB3A}" srcOrd="0" destOrd="0" parTransId="{E6CA7561-3AF1-4FA7-AD32-C9BC854A01D8}" sibTransId="{E60815D8-1770-4B21-BF92-7DDEB1B97493}"/>
    <dgm:cxn modelId="{4519F8A7-E63D-431C-90DB-0F929FCA7E5D}" type="presParOf" srcId="{A577FFEA-A0BA-4A4C-8925-E9756FF8BE08}" destId="{636C8D5C-1BC6-4667-A667-E3313BECBA58}" srcOrd="0" destOrd="0" presId="urn:microsoft.com/office/officeart/2005/8/layout/process4"/>
    <dgm:cxn modelId="{F637C061-7BA0-4BE2-BF71-200785F8CCA0}" type="presParOf" srcId="{636C8D5C-1BC6-4667-A667-E3313BECBA58}" destId="{E9FC05D3-292B-4662-9EEE-12BD0EC1D677}" srcOrd="0" destOrd="0" presId="urn:microsoft.com/office/officeart/2005/8/layout/process4"/>
    <dgm:cxn modelId="{1896B989-42CD-4A13-A8C8-0CFC4AFFDA76}" type="presParOf" srcId="{A577FFEA-A0BA-4A4C-8925-E9756FF8BE08}" destId="{2F202599-0D3E-49F3-8580-D04927E1033E}" srcOrd="1" destOrd="0" presId="urn:microsoft.com/office/officeart/2005/8/layout/process4"/>
    <dgm:cxn modelId="{78504AB8-EF5D-4D24-B251-98DB5C8F8E41}" type="presParOf" srcId="{A577FFEA-A0BA-4A4C-8925-E9756FF8BE08}" destId="{4D6C874D-328D-4E4D-B7D0-9316A7A3F35E}" srcOrd="2" destOrd="0" presId="urn:microsoft.com/office/officeart/2005/8/layout/process4"/>
    <dgm:cxn modelId="{F33A12E3-E939-45F4-9547-D7F6A543FC69}" type="presParOf" srcId="{4D6C874D-328D-4E4D-B7D0-9316A7A3F35E}" destId="{A6608485-89EE-40D5-A7C4-44350E7CB77A}" srcOrd="0" destOrd="0" presId="urn:microsoft.com/office/officeart/2005/8/layout/process4"/>
    <dgm:cxn modelId="{79F5DC54-C5A2-4AE7-9873-494615E2C82A}" type="presParOf" srcId="{4D6C874D-328D-4E4D-B7D0-9316A7A3F35E}" destId="{C205BFDA-9B8B-46F5-8771-B84CE9BCA02D}" srcOrd="1" destOrd="0" presId="urn:microsoft.com/office/officeart/2005/8/layout/process4"/>
    <dgm:cxn modelId="{53779452-1C77-4F8F-9F9F-DBAA868A2EA8}" type="presParOf" srcId="{4D6C874D-328D-4E4D-B7D0-9316A7A3F35E}" destId="{B9F5081C-3A27-46C9-8003-11F5EBDAB0BF}" srcOrd="2" destOrd="0" presId="urn:microsoft.com/office/officeart/2005/8/layout/process4"/>
    <dgm:cxn modelId="{BCDB18BD-243C-453A-9CE7-714AA7761D2D}" type="presParOf" srcId="{B9F5081C-3A27-46C9-8003-11F5EBDAB0BF}" destId="{7EEABC27-8107-421A-B2C8-D2BAEAD38CB5}" srcOrd="0" destOrd="0" presId="urn:microsoft.com/office/officeart/2005/8/layout/process4"/>
    <dgm:cxn modelId="{0DE3C819-27B3-4ACA-9760-615288A8C851}" type="presParOf" srcId="{B9F5081C-3A27-46C9-8003-11F5EBDAB0BF}" destId="{76801A04-BD2C-430C-944E-34FB223A9E1B}" srcOrd="1" destOrd="0" presId="urn:microsoft.com/office/officeart/2005/8/layout/process4"/>
    <dgm:cxn modelId="{43F43023-ED4A-447E-9331-B93D3FFC46BD}" type="presParOf" srcId="{B9F5081C-3A27-46C9-8003-11F5EBDAB0BF}" destId="{2CA6D49A-C7FB-45D9-A450-A0C23BE1EC90}" srcOrd="2" destOrd="0" presId="urn:microsoft.com/office/officeart/2005/8/layout/process4"/>
    <dgm:cxn modelId="{8CF113F4-28C6-4FA3-A27A-52886FE47E9A}" type="presParOf" srcId="{A577FFEA-A0BA-4A4C-8925-E9756FF8BE08}" destId="{00C571B5-E0A7-4E7E-A742-D771D78F4133}" srcOrd="3" destOrd="0" presId="urn:microsoft.com/office/officeart/2005/8/layout/process4"/>
    <dgm:cxn modelId="{0174A396-B1FE-44FC-A286-D37B81BE544F}" type="presParOf" srcId="{A577FFEA-A0BA-4A4C-8925-E9756FF8BE08}" destId="{BFF66368-1768-479A-904F-1ACD58875DDB}" srcOrd="4" destOrd="0" presId="urn:microsoft.com/office/officeart/2005/8/layout/process4"/>
    <dgm:cxn modelId="{7A6B1A4A-BFE9-4EEB-BB04-096A6D885940}" type="presParOf" srcId="{BFF66368-1768-479A-904F-1ACD58875DDB}" destId="{300CA361-7126-410A-BA18-3092CAE9F6F8}" srcOrd="0" destOrd="0" presId="urn:microsoft.com/office/officeart/2005/8/layout/process4"/>
    <dgm:cxn modelId="{DC60F5B5-E1F1-428D-8C46-75AB5A2617AA}" type="presParOf" srcId="{BFF66368-1768-479A-904F-1ACD58875DDB}" destId="{48E811E7-2498-4DD2-A58F-E46B043D4E9C}" srcOrd="1" destOrd="0" presId="urn:microsoft.com/office/officeart/2005/8/layout/process4"/>
    <dgm:cxn modelId="{B9C87461-EC53-4B13-BA08-DD55FEC33BF3}" type="presParOf" srcId="{BFF66368-1768-479A-904F-1ACD58875DDB}" destId="{9793F686-E052-4D34-B9EC-D0ECBC0F4B70}" srcOrd="2" destOrd="0" presId="urn:microsoft.com/office/officeart/2005/8/layout/process4"/>
    <dgm:cxn modelId="{3C5E2B2A-6E55-43BC-A123-285E72D6FA9A}" type="presParOf" srcId="{9793F686-E052-4D34-B9EC-D0ECBC0F4B70}" destId="{F2C15D1C-4D6B-4D25-86C4-55501DA804D8}" srcOrd="0" destOrd="0" presId="urn:microsoft.com/office/officeart/2005/8/layout/process4"/>
    <dgm:cxn modelId="{B160DFFE-39AE-43D1-92D2-BA073B2D47AA}" type="presParOf" srcId="{9793F686-E052-4D34-B9EC-D0ECBC0F4B70}" destId="{20426A6B-86D5-47DB-BB22-6D7A8119965D}" srcOrd="1" destOrd="0" presId="urn:microsoft.com/office/officeart/2005/8/layout/process4"/>
    <dgm:cxn modelId="{CC7A854B-A93C-44AF-9519-BCFEBAF10320}" type="presParOf" srcId="{9793F686-E052-4D34-B9EC-D0ECBC0F4B70}" destId="{4EB792DE-ACC6-48E2-A971-6894BDCB8958}" srcOrd="2" destOrd="0" presId="urn:microsoft.com/office/officeart/2005/8/layout/process4"/>
    <dgm:cxn modelId="{E87346EA-A000-4F3C-9159-6BCFABD3DF7A}" type="presParOf" srcId="{9793F686-E052-4D34-B9EC-D0ECBC0F4B70}" destId="{86664400-1002-4E19-961F-C71A00BB889D}"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909DED-A221-4DC0-964E-010B6963FFE8}"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26DFEA2F-BEAB-46FE-ADD9-C524D789B76A}">
      <dgm:prSet/>
      <dgm:spPr/>
      <dgm:t>
        <a:bodyPr/>
        <a:lstStyle/>
        <a:p>
          <a:r>
            <a:rPr lang="en-GB"/>
            <a:t>Socio-economic factors that influence careers:</a:t>
          </a:r>
          <a:endParaRPr lang="en-US"/>
        </a:p>
      </dgm:t>
    </dgm:pt>
    <dgm:pt modelId="{A55E7B2C-A520-4410-B9B5-B4C9FB2A4AA5}" type="parTrans" cxnId="{27D2F4C4-76E9-45FC-BF3A-91D7FB79E1E8}">
      <dgm:prSet/>
      <dgm:spPr/>
      <dgm:t>
        <a:bodyPr/>
        <a:lstStyle/>
        <a:p>
          <a:endParaRPr lang="en-US"/>
        </a:p>
      </dgm:t>
    </dgm:pt>
    <dgm:pt modelId="{2954AD37-72D8-48E3-B501-C55F169C11B5}" type="sibTrans" cxnId="{27D2F4C4-76E9-45FC-BF3A-91D7FB79E1E8}">
      <dgm:prSet/>
      <dgm:spPr/>
      <dgm:t>
        <a:bodyPr/>
        <a:lstStyle/>
        <a:p>
          <a:endParaRPr lang="en-US"/>
        </a:p>
      </dgm:t>
    </dgm:pt>
    <dgm:pt modelId="{9DA2908D-C85C-4AD3-9B0A-33D8E4ED2470}">
      <dgm:prSet/>
      <dgm:spPr/>
      <dgm:t>
        <a:bodyPr/>
        <a:lstStyle/>
        <a:p>
          <a:r>
            <a:rPr lang="en-GB">
              <a:latin typeface="Calibri" panose="020F0502020204030204" pitchFamily="34" charset="0"/>
              <a:ea typeface="Calibri" panose="020F0502020204030204" pitchFamily="34" charset="0"/>
              <a:cs typeface="Calibri" panose="020F0502020204030204" pitchFamily="34" charset="0"/>
            </a:rPr>
            <a:t>poverty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CBE2BA00-7226-442F-8FFB-2CC35FF57A2C}" type="parTrans" cxnId="{E99B4417-2B2C-4869-8400-6005D134483B}">
      <dgm:prSet/>
      <dgm:spPr/>
      <dgm:t>
        <a:bodyPr/>
        <a:lstStyle/>
        <a:p>
          <a:endParaRPr lang="en-US"/>
        </a:p>
      </dgm:t>
    </dgm:pt>
    <dgm:pt modelId="{5B278AFC-5998-4065-B187-AF3D4F412870}" type="sibTrans" cxnId="{E99B4417-2B2C-4869-8400-6005D134483B}">
      <dgm:prSet/>
      <dgm:spPr/>
      <dgm:t>
        <a:bodyPr/>
        <a:lstStyle/>
        <a:p>
          <a:endParaRPr lang="en-US"/>
        </a:p>
      </dgm:t>
    </dgm:pt>
    <dgm:pt modelId="{52F90193-BDE5-40D1-BF09-8BD54DEFB6ED}">
      <dgm:prSet/>
      <dgm:spPr/>
      <dgm:t>
        <a:bodyPr/>
        <a:lstStyle/>
        <a:p>
          <a:r>
            <a:rPr lang="en-GB">
              <a:latin typeface="Calibri" panose="020F0502020204030204" pitchFamily="34" charset="0"/>
              <a:ea typeface="Calibri" panose="020F0502020204030204" pitchFamily="34" charset="0"/>
              <a:cs typeface="Calibri" panose="020F0502020204030204" pitchFamily="34" charset="0"/>
            </a:rPr>
            <a:t>limited access to quality education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CC2A7833-F74A-419E-AD90-E83BCF133B97}" type="parTrans" cxnId="{398E392E-C113-457E-B7DF-DD5314609B65}">
      <dgm:prSet/>
      <dgm:spPr/>
      <dgm:t>
        <a:bodyPr/>
        <a:lstStyle/>
        <a:p>
          <a:endParaRPr lang="en-US"/>
        </a:p>
      </dgm:t>
    </dgm:pt>
    <dgm:pt modelId="{54265C72-AAC9-4A72-872B-B26CDC178704}" type="sibTrans" cxnId="{398E392E-C113-457E-B7DF-DD5314609B65}">
      <dgm:prSet/>
      <dgm:spPr/>
      <dgm:t>
        <a:bodyPr/>
        <a:lstStyle/>
        <a:p>
          <a:endParaRPr lang="en-US"/>
        </a:p>
      </dgm:t>
    </dgm:pt>
    <dgm:pt modelId="{A8D4BA55-32B8-466F-B12B-4144A1610DFF}">
      <dgm:prSet/>
      <dgm:spPr/>
      <dgm:t>
        <a:bodyPr/>
        <a:lstStyle/>
        <a:p>
          <a:r>
            <a:rPr lang="en-GB">
              <a:latin typeface="Calibri" panose="020F0502020204030204" pitchFamily="34" charset="0"/>
              <a:ea typeface="Calibri" panose="020F0502020204030204" pitchFamily="34" charset="0"/>
              <a:cs typeface="Calibri" panose="020F0502020204030204" pitchFamily="34" charset="0"/>
            </a:rPr>
            <a:t>geographic location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FB2E9FC6-3BDB-474C-9971-E85B6349074F}" type="parTrans" cxnId="{68F42DDF-EBEF-4A90-B103-4D27E5FAFC89}">
      <dgm:prSet/>
      <dgm:spPr/>
      <dgm:t>
        <a:bodyPr/>
        <a:lstStyle/>
        <a:p>
          <a:endParaRPr lang="en-US"/>
        </a:p>
      </dgm:t>
    </dgm:pt>
    <dgm:pt modelId="{DECC8DF8-C6F3-462D-B688-7EEA59315855}" type="sibTrans" cxnId="{68F42DDF-EBEF-4A90-B103-4D27E5FAFC89}">
      <dgm:prSet/>
      <dgm:spPr/>
      <dgm:t>
        <a:bodyPr/>
        <a:lstStyle/>
        <a:p>
          <a:endParaRPr lang="en-US"/>
        </a:p>
      </dgm:t>
    </dgm:pt>
    <dgm:pt modelId="{FE035151-1E07-4636-902C-B28211482DBD}">
      <dgm:prSet/>
      <dgm:spPr/>
      <dgm:t>
        <a:bodyPr/>
        <a:lstStyle/>
        <a:p>
          <a:r>
            <a:rPr lang="en-GB"/>
            <a:t>These factors may affect:</a:t>
          </a:r>
          <a:endParaRPr lang="en-US"/>
        </a:p>
      </dgm:t>
    </dgm:pt>
    <dgm:pt modelId="{5E8E0146-8085-4E24-AD54-349A44367ACC}" type="parTrans" cxnId="{39CDCF2D-23B5-467D-B8CD-708351FA5BAA}">
      <dgm:prSet/>
      <dgm:spPr/>
      <dgm:t>
        <a:bodyPr/>
        <a:lstStyle/>
        <a:p>
          <a:endParaRPr lang="en-US"/>
        </a:p>
      </dgm:t>
    </dgm:pt>
    <dgm:pt modelId="{5F49A01E-7C55-441F-BF92-2065BD5D3296}" type="sibTrans" cxnId="{39CDCF2D-23B5-467D-B8CD-708351FA5BAA}">
      <dgm:prSet/>
      <dgm:spPr/>
      <dgm:t>
        <a:bodyPr/>
        <a:lstStyle/>
        <a:p>
          <a:endParaRPr lang="en-US"/>
        </a:p>
      </dgm:t>
    </dgm:pt>
    <dgm:pt modelId="{FED52C6A-4E35-41FE-9C86-79B5FE3D1152}">
      <dgm:prSet/>
      <dgm:spPr/>
      <dgm:t>
        <a:bodyPr/>
        <a:lstStyle/>
        <a:p>
          <a:r>
            <a:rPr lang="en-GB"/>
            <a:t>further study opportunities </a:t>
          </a:r>
          <a:endParaRPr lang="en-US"/>
        </a:p>
      </dgm:t>
    </dgm:pt>
    <dgm:pt modelId="{119EBAE8-1CE8-4C59-8194-4858F8202567}" type="parTrans" cxnId="{EADCAB42-A142-44C4-B236-58D35B81FCE0}">
      <dgm:prSet/>
      <dgm:spPr/>
      <dgm:t>
        <a:bodyPr/>
        <a:lstStyle/>
        <a:p>
          <a:endParaRPr lang="en-US"/>
        </a:p>
      </dgm:t>
    </dgm:pt>
    <dgm:pt modelId="{E8FD4542-4FF1-4007-BE04-64E6190B959B}" type="sibTrans" cxnId="{EADCAB42-A142-44C4-B236-58D35B81FCE0}">
      <dgm:prSet/>
      <dgm:spPr/>
      <dgm:t>
        <a:bodyPr/>
        <a:lstStyle/>
        <a:p>
          <a:endParaRPr lang="en-US"/>
        </a:p>
      </dgm:t>
    </dgm:pt>
    <dgm:pt modelId="{F32915FF-87C1-4D63-BC10-48B95FA31020}">
      <dgm:prSet/>
      <dgm:spPr/>
      <dgm:t>
        <a:bodyPr/>
        <a:lstStyle/>
        <a:p>
          <a:r>
            <a:rPr lang="en-GB"/>
            <a:t>access to jobs </a:t>
          </a:r>
          <a:endParaRPr lang="en-US"/>
        </a:p>
      </dgm:t>
    </dgm:pt>
    <dgm:pt modelId="{2E44CA90-209F-461F-AEDF-F405B11DACBB}" type="parTrans" cxnId="{4EDE135D-9184-4FF0-AB72-319AD49C1229}">
      <dgm:prSet/>
      <dgm:spPr/>
      <dgm:t>
        <a:bodyPr/>
        <a:lstStyle/>
        <a:p>
          <a:endParaRPr lang="en-US"/>
        </a:p>
      </dgm:t>
    </dgm:pt>
    <dgm:pt modelId="{6097BF69-9419-4B7E-AC07-CB53701D897A}" type="sibTrans" cxnId="{4EDE135D-9184-4FF0-AB72-319AD49C1229}">
      <dgm:prSet/>
      <dgm:spPr/>
      <dgm:t>
        <a:bodyPr/>
        <a:lstStyle/>
        <a:p>
          <a:endParaRPr lang="en-US"/>
        </a:p>
      </dgm:t>
    </dgm:pt>
    <dgm:pt modelId="{7E95D93B-B90B-48DC-809B-2C7131AA9FC5}">
      <dgm:prSet/>
      <dgm:spPr/>
      <dgm:t>
        <a:bodyPr/>
        <a:lstStyle/>
        <a:p>
          <a:r>
            <a:rPr lang="en-GB"/>
            <a:t>career exposure and experience</a:t>
          </a:r>
          <a:endParaRPr lang="en-US"/>
        </a:p>
      </dgm:t>
    </dgm:pt>
    <dgm:pt modelId="{5F2A95FE-65EE-4095-AE3C-0C305299D3BC}" type="parTrans" cxnId="{CFBE061F-DB82-4C36-B889-E302F5BB1AF0}">
      <dgm:prSet/>
      <dgm:spPr/>
      <dgm:t>
        <a:bodyPr/>
        <a:lstStyle/>
        <a:p>
          <a:endParaRPr lang="en-US"/>
        </a:p>
      </dgm:t>
    </dgm:pt>
    <dgm:pt modelId="{4CB4F439-F0B3-4CB4-A4A6-0258B014282F}" type="sibTrans" cxnId="{CFBE061F-DB82-4C36-B889-E302F5BB1AF0}">
      <dgm:prSet/>
      <dgm:spPr/>
      <dgm:t>
        <a:bodyPr/>
        <a:lstStyle/>
        <a:p>
          <a:endParaRPr lang="en-US"/>
        </a:p>
      </dgm:t>
    </dgm:pt>
    <dgm:pt modelId="{D5C410FF-04F4-4A22-9AE2-78C5F1D31346}" type="pres">
      <dgm:prSet presAssocID="{0C909DED-A221-4DC0-964E-010B6963FFE8}" presName="linear" presStyleCnt="0">
        <dgm:presLayoutVars>
          <dgm:dir/>
          <dgm:animLvl val="lvl"/>
          <dgm:resizeHandles val="exact"/>
        </dgm:presLayoutVars>
      </dgm:prSet>
      <dgm:spPr/>
    </dgm:pt>
    <dgm:pt modelId="{9E023702-9A6A-41E8-810D-B60BA74597A0}" type="pres">
      <dgm:prSet presAssocID="{26DFEA2F-BEAB-46FE-ADD9-C524D789B76A}" presName="parentLin" presStyleCnt="0"/>
      <dgm:spPr/>
    </dgm:pt>
    <dgm:pt modelId="{6DE44223-43BE-475F-84B6-5253E5C1D7A9}" type="pres">
      <dgm:prSet presAssocID="{26DFEA2F-BEAB-46FE-ADD9-C524D789B76A}" presName="parentLeftMargin" presStyleLbl="node1" presStyleIdx="0" presStyleCnt="2"/>
      <dgm:spPr/>
    </dgm:pt>
    <dgm:pt modelId="{A50D67F2-9604-4F9E-9031-2AAF6DE0470A}" type="pres">
      <dgm:prSet presAssocID="{26DFEA2F-BEAB-46FE-ADD9-C524D789B76A}" presName="parentText" presStyleLbl="node1" presStyleIdx="0" presStyleCnt="2">
        <dgm:presLayoutVars>
          <dgm:chMax val="0"/>
          <dgm:bulletEnabled val="1"/>
        </dgm:presLayoutVars>
      </dgm:prSet>
      <dgm:spPr/>
    </dgm:pt>
    <dgm:pt modelId="{07054A12-90B5-43C2-BAE2-C2247B7E8CCB}" type="pres">
      <dgm:prSet presAssocID="{26DFEA2F-BEAB-46FE-ADD9-C524D789B76A}" presName="negativeSpace" presStyleCnt="0"/>
      <dgm:spPr/>
    </dgm:pt>
    <dgm:pt modelId="{7D9C9EB4-996A-42F4-A671-F1A15B06DD35}" type="pres">
      <dgm:prSet presAssocID="{26DFEA2F-BEAB-46FE-ADD9-C524D789B76A}" presName="childText" presStyleLbl="conFgAcc1" presStyleIdx="0" presStyleCnt="2">
        <dgm:presLayoutVars>
          <dgm:bulletEnabled val="1"/>
        </dgm:presLayoutVars>
      </dgm:prSet>
      <dgm:spPr/>
    </dgm:pt>
    <dgm:pt modelId="{CFC1808C-63D2-497D-87EB-22B931E4D289}" type="pres">
      <dgm:prSet presAssocID="{2954AD37-72D8-48E3-B501-C55F169C11B5}" presName="spaceBetweenRectangles" presStyleCnt="0"/>
      <dgm:spPr/>
    </dgm:pt>
    <dgm:pt modelId="{48EC758E-2C23-42D3-917C-DF4EE2115A80}" type="pres">
      <dgm:prSet presAssocID="{FE035151-1E07-4636-902C-B28211482DBD}" presName="parentLin" presStyleCnt="0"/>
      <dgm:spPr/>
    </dgm:pt>
    <dgm:pt modelId="{6D856138-BCD1-46F9-A00F-D4198BA524EE}" type="pres">
      <dgm:prSet presAssocID="{FE035151-1E07-4636-902C-B28211482DBD}" presName="parentLeftMargin" presStyleLbl="node1" presStyleIdx="0" presStyleCnt="2"/>
      <dgm:spPr/>
    </dgm:pt>
    <dgm:pt modelId="{E0DFF67D-4E22-41F6-9C4E-D5AD06823CC0}" type="pres">
      <dgm:prSet presAssocID="{FE035151-1E07-4636-902C-B28211482DBD}" presName="parentText" presStyleLbl="node1" presStyleIdx="1" presStyleCnt="2">
        <dgm:presLayoutVars>
          <dgm:chMax val="0"/>
          <dgm:bulletEnabled val="1"/>
        </dgm:presLayoutVars>
      </dgm:prSet>
      <dgm:spPr/>
    </dgm:pt>
    <dgm:pt modelId="{002E0285-3ECE-4144-8788-8B5165BA8E68}" type="pres">
      <dgm:prSet presAssocID="{FE035151-1E07-4636-902C-B28211482DBD}" presName="negativeSpace" presStyleCnt="0"/>
      <dgm:spPr/>
    </dgm:pt>
    <dgm:pt modelId="{277C595B-7229-4C23-BC11-6E0AABC010A4}" type="pres">
      <dgm:prSet presAssocID="{FE035151-1E07-4636-902C-B28211482DBD}" presName="childText" presStyleLbl="conFgAcc1" presStyleIdx="1" presStyleCnt="2">
        <dgm:presLayoutVars>
          <dgm:bulletEnabled val="1"/>
        </dgm:presLayoutVars>
      </dgm:prSet>
      <dgm:spPr/>
    </dgm:pt>
  </dgm:ptLst>
  <dgm:cxnLst>
    <dgm:cxn modelId="{E99B4417-2B2C-4869-8400-6005D134483B}" srcId="{26DFEA2F-BEAB-46FE-ADD9-C524D789B76A}" destId="{9DA2908D-C85C-4AD3-9B0A-33D8E4ED2470}" srcOrd="0" destOrd="0" parTransId="{CBE2BA00-7226-442F-8FFB-2CC35FF57A2C}" sibTransId="{5B278AFC-5998-4065-B187-AF3D4F412870}"/>
    <dgm:cxn modelId="{CFBE061F-DB82-4C36-B889-E302F5BB1AF0}" srcId="{FE035151-1E07-4636-902C-B28211482DBD}" destId="{7E95D93B-B90B-48DC-809B-2C7131AA9FC5}" srcOrd="2" destOrd="0" parTransId="{5F2A95FE-65EE-4095-AE3C-0C305299D3BC}" sibTransId="{4CB4F439-F0B3-4CB4-A4A6-0258B014282F}"/>
    <dgm:cxn modelId="{29C24125-C172-475B-BF26-7420B24403C0}" type="presOf" srcId="{FED52C6A-4E35-41FE-9C86-79B5FE3D1152}" destId="{277C595B-7229-4C23-BC11-6E0AABC010A4}" srcOrd="0" destOrd="0" presId="urn:microsoft.com/office/officeart/2005/8/layout/list1"/>
    <dgm:cxn modelId="{39CDCF2D-23B5-467D-B8CD-708351FA5BAA}" srcId="{0C909DED-A221-4DC0-964E-010B6963FFE8}" destId="{FE035151-1E07-4636-902C-B28211482DBD}" srcOrd="1" destOrd="0" parTransId="{5E8E0146-8085-4E24-AD54-349A44367ACC}" sibTransId="{5F49A01E-7C55-441F-BF92-2065BD5D3296}"/>
    <dgm:cxn modelId="{398E392E-C113-457E-B7DF-DD5314609B65}" srcId="{26DFEA2F-BEAB-46FE-ADD9-C524D789B76A}" destId="{52F90193-BDE5-40D1-BF09-8BD54DEFB6ED}" srcOrd="1" destOrd="0" parTransId="{CC2A7833-F74A-419E-AD90-E83BCF133B97}" sibTransId="{54265C72-AAC9-4A72-872B-B26CDC178704}"/>
    <dgm:cxn modelId="{B49DB934-AEF0-4411-8C10-DA4F482D05BC}" type="presOf" srcId="{7E95D93B-B90B-48DC-809B-2C7131AA9FC5}" destId="{277C595B-7229-4C23-BC11-6E0AABC010A4}" srcOrd="0" destOrd="2" presId="urn:microsoft.com/office/officeart/2005/8/layout/list1"/>
    <dgm:cxn modelId="{4EDE135D-9184-4FF0-AB72-319AD49C1229}" srcId="{FE035151-1E07-4636-902C-B28211482DBD}" destId="{F32915FF-87C1-4D63-BC10-48B95FA31020}" srcOrd="1" destOrd="0" parTransId="{2E44CA90-209F-461F-AEDF-F405B11DACBB}" sibTransId="{6097BF69-9419-4B7E-AC07-CB53701D897A}"/>
    <dgm:cxn modelId="{B1AC1342-C7DB-488F-B8AA-3E34493E499A}" type="presOf" srcId="{FE035151-1E07-4636-902C-B28211482DBD}" destId="{6D856138-BCD1-46F9-A00F-D4198BA524EE}" srcOrd="0" destOrd="0" presId="urn:microsoft.com/office/officeart/2005/8/layout/list1"/>
    <dgm:cxn modelId="{EADCAB42-A142-44C4-B236-58D35B81FCE0}" srcId="{FE035151-1E07-4636-902C-B28211482DBD}" destId="{FED52C6A-4E35-41FE-9C86-79B5FE3D1152}" srcOrd="0" destOrd="0" parTransId="{119EBAE8-1CE8-4C59-8194-4858F8202567}" sibTransId="{E8FD4542-4FF1-4007-BE04-64E6190B959B}"/>
    <dgm:cxn modelId="{C731F065-30AF-4AD6-BB8D-1700EE6C41F1}" type="presOf" srcId="{0C909DED-A221-4DC0-964E-010B6963FFE8}" destId="{D5C410FF-04F4-4A22-9AE2-78C5F1D31346}" srcOrd="0" destOrd="0" presId="urn:microsoft.com/office/officeart/2005/8/layout/list1"/>
    <dgm:cxn modelId="{241AC54E-2B54-444D-A54D-39C182875983}" type="presOf" srcId="{FE035151-1E07-4636-902C-B28211482DBD}" destId="{E0DFF67D-4E22-41F6-9C4E-D5AD06823CC0}" srcOrd="1" destOrd="0" presId="urn:microsoft.com/office/officeart/2005/8/layout/list1"/>
    <dgm:cxn modelId="{63E9C959-781B-4DB5-9DF2-D32033F969EE}" type="presOf" srcId="{26DFEA2F-BEAB-46FE-ADD9-C524D789B76A}" destId="{A50D67F2-9604-4F9E-9031-2AAF6DE0470A}" srcOrd="1" destOrd="0" presId="urn:microsoft.com/office/officeart/2005/8/layout/list1"/>
    <dgm:cxn modelId="{A343BB7D-CF47-4C27-9ABF-55283FDDB04A}" type="presOf" srcId="{26DFEA2F-BEAB-46FE-ADD9-C524D789B76A}" destId="{6DE44223-43BE-475F-84B6-5253E5C1D7A9}" srcOrd="0" destOrd="0" presId="urn:microsoft.com/office/officeart/2005/8/layout/list1"/>
    <dgm:cxn modelId="{42F730A6-EC00-41CD-B714-93E20E94AA2B}" type="presOf" srcId="{F32915FF-87C1-4D63-BC10-48B95FA31020}" destId="{277C595B-7229-4C23-BC11-6E0AABC010A4}" srcOrd="0" destOrd="1" presId="urn:microsoft.com/office/officeart/2005/8/layout/list1"/>
    <dgm:cxn modelId="{AEE3BCB6-AEC8-48AF-BF41-66348CEE392F}" type="presOf" srcId="{52F90193-BDE5-40D1-BF09-8BD54DEFB6ED}" destId="{7D9C9EB4-996A-42F4-A671-F1A15B06DD35}" srcOrd="0" destOrd="1" presId="urn:microsoft.com/office/officeart/2005/8/layout/list1"/>
    <dgm:cxn modelId="{27D2F4C4-76E9-45FC-BF3A-91D7FB79E1E8}" srcId="{0C909DED-A221-4DC0-964E-010B6963FFE8}" destId="{26DFEA2F-BEAB-46FE-ADD9-C524D789B76A}" srcOrd="0" destOrd="0" parTransId="{A55E7B2C-A520-4410-B9B5-B4C9FB2A4AA5}" sibTransId="{2954AD37-72D8-48E3-B501-C55F169C11B5}"/>
    <dgm:cxn modelId="{B907A1DA-5E34-450E-8939-377DBD31052D}" type="presOf" srcId="{A8D4BA55-32B8-466F-B12B-4144A1610DFF}" destId="{7D9C9EB4-996A-42F4-A671-F1A15B06DD35}" srcOrd="0" destOrd="2" presId="urn:microsoft.com/office/officeart/2005/8/layout/list1"/>
    <dgm:cxn modelId="{68F42DDF-EBEF-4A90-B103-4D27E5FAFC89}" srcId="{26DFEA2F-BEAB-46FE-ADD9-C524D789B76A}" destId="{A8D4BA55-32B8-466F-B12B-4144A1610DFF}" srcOrd="2" destOrd="0" parTransId="{FB2E9FC6-3BDB-474C-9971-E85B6349074F}" sibTransId="{DECC8DF8-C6F3-462D-B688-7EEA59315855}"/>
    <dgm:cxn modelId="{4BC9CFEF-A6E7-4B7E-8DF5-5EF51A9AF1AF}" type="presOf" srcId="{9DA2908D-C85C-4AD3-9B0A-33D8E4ED2470}" destId="{7D9C9EB4-996A-42F4-A671-F1A15B06DD35}" srcOrd="0" destOrd="0" presId="urn:microsoft.com/office/officeart/2005/8/layout/list1"/>
    <dgm:cxn modelId="{98E42D84-935E-4CBB-88C5-1D60FBC52407}" type="presParOf" srcId="{D5C410FF-04F4-4A22-9AE2-78C5F1D31346}" destId="{9E023702-9A6A-41E8-810D-B60BA74597A0}" srcOrd="0" destOrd="0" presId="urn:microsoft.com/office/officeart/2005/8/layout/list1"/>
    <dgm:cxn modelId="{70E4CC20-37C8-4E87-96B3-E867185C277C}" type="presParOf" srcId="{9E023702-9A6A-41E8-810D-B60BA74597A0}" destId="{6DE44223-43BE-475F-84B6-5253E5C1D7A9}" srcOrd="0" destOrd="0" presId="urn:microsoft.com/office/officeart/2005/8/layout/list1"/>
    <dgm:cxn modelId="{4FE18DFE-F0A8-469C-8BBF-3DC4A83FD0D5}" type="presParOf" srcId="{9E023702-9A6A-41E8-810D-B60BA74597A0}" destId="{A50D67F2-9604-4F9E-9031-2AAF6DE0470A}" srcOrd="1" destOrd="0" presId="urn:microsoft.com/office/officeart/2005/8/layout/list1"/>
    <dgm:cxn modelId="{ECC94011-7DC0-4F48-935E-1A9263F37878}" type="presParOf" srcId="{D5C410FF-04F4-4A22-9AE2-78C5F1D31346}" destId="{07054A12-90B5-43C2-BAE2-C2247B7E8CCB}" srcOrd="1" destOrd="0" presId="urn:microsoft.com/office/officeart/2005/8/layout/list1"/>
    <dgm:cxn modelId="{E30BB8DD-0993-46EE-9264-9426A9615A09}" type="presParOf" srcId="{D5C410FF-04F4-4A22-9AE2-78C5F1D31346}" destId="{7D9C9EB4-996A-42F4-A671-F1A15B06DD35}" srcOrd="2" destOrd="0" presId="urn:microsoft.com/office/officeart/2005/8/layout/list1"/>
    <dgm:cxn modelId="{B3BF61E9-B95B-4FA8-A0B1-7F4E095866D8}" type="presParOf" srcId="{D5C410FF-04F4-4A22-9AE2-78C5F1D31346}" destId="{CFC1808C-63D2-497D-87EB-22B931E4D289}" srcOrd="3" destOrd="0" presId="urn:microsoft.com/office/officeart/2005/8/layout/list1"/>
    <dgm:cxn modelId="{E774815E-1395-44EC-9B34-77BDD64F000A}" type="presParOf" srcId="{D5C410FF-04F4-4A22-9AE2-78C5F1D31346}" destId="{48EC758E-2C23-42D3-917C-DF4EE2115A80}" srcOrd="4" destOrd="0" presId="urn:microsoft.com/office/officeart/2005/8/layout/list1"/>
    <dgm:cxn modelId="{BCF76578-88A1-4907-8DB8-BB6675404E4E}" type="presParOf" srcId="{48EC758E-2C23-42D3-917C-DF4EE2115A80}" destId="{6D856138-BCD1-46F9-A00F-D4198BA524EE}" srcOrd="0" destOrd="0" presId="urn:microsoft.com/office/officeart/2005/8/layout/list1"/>
    <dgm:cxn modelId="{C5C9A98C-D268-476A-84F8-F6B735BD94DB}" type="presParOf" srcId="{48EC758E-2C23-42D3-917C-DF4EE2115A80}" destId="{E0DFF67D-4E22-41F6-9C4E-D5AD06823CC0}" srcOrd="1" destOrd="0" presId="urn:microsoft.com/office/officeart/2005/8/layout/list1"/>
    <dgm:cxn modelId="{98389029-BAF4-4EB1-9321-8D1F659F00E3}" type="presParOf" srcId="{D5C410FF-04F4-4A22-9AE2-78C5F1D31346}" destId="{002E0285-3ECE-4144-8788-8B5165BA8E68}" srcOrd="5" destOrd="0" presId="urn:microsoft.com/office/officeart/2005/8/layout/list1"/>
    <dgm:cxn modelId="{5580D665-9B30-4368-95F8-B6FC7AE59AEA}" type="presParOf" srcId="{D5C410FF-04F4-4A22-9AE2-78C5F1D31346}" destId="{277C595B-7229-4C23-BC11-6E0AABC010A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A3FF5D-AC91-457A-BEA7-D8B99B73A968}" type="doc">
      <dgm:prSet loTypeId="urn:microsoft.com/office/officeart/2018/2/layout/IconLabelDescriptionList" loCatId="icon" qsTypeId="urn:microsoft.com/office/officeart/2005/8/quickstyle/simple1" qsCatId="simple" csTypeId="urn:microsoft.com/office/officeart/2005/8/colors/colorful1" csCatId="colorful" phldr="1"/>
      <dgm:spPr/>
      <dgm:t>
        <a:bodyPr/>
        <a:lstStyle/>
        <a:p>
          <a:endParaRPr lang="en-US"/>
        </a:p>
      </dgm:t>
    </dgm:pt>
    <dgm:pt modelId="{B4C7FD73-9A4B-42E8-92B8-461244689ED1}">
      <dgm:prSet/>
      <dgm:spPr/>
      <dgm:t>
        <a:bodyPr/>
        <a:lstStyle/>
        <a:p>
          <a:pPr>
            <a:lnSpc>
              <a:spcPct val="100000"/>
            </a:lnSpc>
            <a:defRPr b="1"/>
          </a:pPr>
          <a:r>
            <a:rPr lang="en-GB" dirty="0">
              <a:latin typeface="Calibri" panose="020F0502020204030204" pitchFamily="34" charset="0"/>
              <a:ea typeface="Calibri" panose="020F0502020204030204" pitchFamily="34" charset="0"/>
              <a:cs typeface="Calibri" panose="020F0502020204030204" pitchFamily="34" charset="0"/>
            </a:rPr>
            <a:t>Research whether careers are: </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D4CDB766-E632-48CE-ADDB-470CC61AF9AB}" type="parTrans" cxnId="{3AF52672-9450-4204-B4AC-E96C95E09EEA}">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B666575-5630-44DC-BB2D-031AEE8B37B0}" type="sibTrans" cxnId="{3AF52672-9450-4204-B4AC-E96C95E09EEA}">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C19B978-9E49-4904-BC22-F6ED6A5DA523}">
      <dgm:prSet/>
      <dgm:spPr/>
      <dgm:t>
        <a:bodyPr/>
        <a:lstStyle/>
        <a:p>
          <a:pPr>
            <a:lnSpc>
              <a:spcPct val="100000"/>
            </a:lnSpc>
          </a:pPr>
          <a:r>
            <a:rPr lang="en-GB" dirty="0">
              <a:latin typeface="Calibri" panose="020F0502020204030204" pitchFamily="34" charset="0"/>
              <a:ea typeface="Calibri" panose="020F0502020204030204" pitchFamily="34" charset="0"/>
              <a:cs typeface="Calibri" panose="020F0502020204030204" pitchFamily="34" charset="0"/>
            </a:rPr>
            <a:t>in demand </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FDC10FEF-C4F3-4BDC-A351-239A6A73EFC5}" type="parTrans" cxnId="{279F3153-F9E8-4FA9-AFC3-8546F58D6D9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FC310EB-C7D7-4D8F-AE35-2E5BC26ED7FB}" type="sibTrans" cxnId="{279F3153-F9E8-4FA9-AFC3-8546F58D6D9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C6A982C-EC2D-41AF-998D-E92948836217}">
      <dgm:prSet/>
      <dgm:spPr/>
      <dgm:t>
        <a:bodyPr/>
        <a:lstStyle/>
        <a:p>
          <a:pPr>
            <a:lnSpc>
              <a:spcPct val="100000"/>
            </a:lnSpc>
          </a:pPr>
          <a:r>
            <a:rPr lang="en-GB">
              <a:latin typeface="Calibri" panose="020F0502020204030204" pitchFamily="34" charset="0"/>
              <a:ea typeface="Calibri" panose="020F0502020204030204" pitchFamily="34" charset="0"/>
              <a:cs typeface="Calibri" panose="020F0502020204030204" pitchFamily="34" charset="0"/>
            </a:rPr>
            <a:t>linked to employment opportunities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99C4B426-A274-43BF-9F4E-7359B7950718}" type="parTrans" cxnId="{9B0C13B9-8D86-483F-93C4-CE7E9AB2728A}">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22937CC-8E72-4873-A48E-D5E95884CC44}" type="sibTrans" cxnId="{9B0C13B9-8D86-483F-93C4-CE7E9AB2728A}">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B10A09C-4BD6-4175-AF4C-54DAC5C01297}">
      <dgm:prSet/>
      <dgm:spPr/>
      <dgm:t>
        <a:bodyPr/>
        <a:lstStyle/>
        <a:p>
          <a:pPr>
            <a:lnSpc>
              <a:spcPct val="100000"/>
            </a:lnSpc>
          </a:pPr>
          <a:r>
            <a:rPr lang="en-GB">
              <a:latin typeface="Calibri" panose="020F0502020204030204" pitchFamily="34" charset="0"/>
              <a:ea typeface="Calibri" panose="020F0502020204030204" pitchFamily="34" charset="0"/>
              <a:cs typeface="Calibri" panose="020F0502020204030204" pitchFamily="34" charset="0"/>
            </a:rPr>
            <a:t>suited to your strengths and interests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FA546558-74ED-4EFF-AB49-1E78B46309DE}" type="parTrans" cxnId="{659D0165-029B-4BB2-9024-BC5D7372093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22C9367-8E56-4807-A725-A1D7A4B5B6F1}" type="sibTrans" cxnId="{659D0165-029B-4BB2-9024-BC5D7372093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14ECD5E-81B3-4395-9EE1-47312E8517F5}">
      <dgm:prSet/>
      <dgm:spPr/>
      <dgm:t>
        <a:bodyPr/>
        <a:lstStyle/>
        <a:p>
          <a:pPr>
            <a:lnSpc>
              <a:spcPct val="100000"/>
            </a:lnSpc>
            <a:defRPr b="1"/>
          </a:pPr>
          <a:r>
            <a:rPr lang="en-GB">
              <a:latin typeface="Calibri" panose="020F0502020204030204" pitchFamily="34" charset="0"/>
              <a:ea typeface="Calibri" panose="020F0502020204030204" pitchFamily="34" charset="0"/>
              <a:cs typeface="Calibri" panose="020F0502020204030204" pitchFamily="34" charset="0"/>
            </a:rPr>
            <a:t>Qualifications</a:t>
          </a:r>
          <a:endParaRPr lang="en-US">
            <a:latin typeface="Calibri" panose="020F0502020204030204" pitchFamily="34" charset="0"/>
            <a:ea typeface="Calibri" panose="020F0502020204030204" pitchFamily="34" charset="0"/>
            <a:cs typeface="Calibri" panose="020F0502020204030204" pitchFamily="34" charset="0"/>
          </a:endParaRPr>
        </a:p>
      </dgm:t>
    </dgm:pt>
    <dgm:pt modelId="{60F2BD1B-3B6F-4C74-9780-AF1093DC6943}" type="parTrans" cxnId="{862A8359-0C26-4D4C-9EE8-ACF5723AF94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6BE2425-170D-4CD6-AE8A-EE1E13E56CD7}" type="sibTrans" cxnId="{862A8359-0C26-4D4C-9EE8-ACF5723AF94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BD24057-DDCD-465D-9B53-37377A0C8084}">
      <dgm:prSet/>
      <dgm:spPr/>
      <dgm:t>
        <a:bodyPr/>
        <a:lstStyle/>
        <a:p>
          <a:pPr>
            <a:lnSpc>
              <a:spcPct val="100000"/>
            </a:lnSpc>
          </a:pPr>
          <a:r>
            <a:rPr lang="en-GB" dirty="0">
              <a:latin typeface="Calibri" panose="020F0502020204030204" pitchFamily="34" charset="0"/>
              <a:ea typeface="Calibri" panose="020F0502020204030204" pitchFamily="34" charset="0"/>
              <a:cs typeface="Calibri" panose="020F0502020204030204" pitchFamily="34" charset="0"/>
            </a:rPr>
            <a:t>Education, skills and qualifications often improve employment opportunities. </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53E93BC2-7E41-4E9E-AD79-6348E1F941F0}" type="parTrans" cxnId="{07EED648-EF1C-4048-9AA3-CEBB86BCB80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2049610-EBA5-460D-B039-D7C1645BC1EC}" type="sibTrans" cxnId="{07EED648-EF1C-4048-9AA3-CEBB86BCB80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54C4365-4B4F-41A1-81AE-AAD5651BCFA3}">
      <dgm:prSet/>
      <dgm:spPr/>
      <dgm:t>
        <a:bodyPr/>
        <a:lstStyle/>
        <a:p>
          <a:pPr>
            <a:lnSpc>
              <a:spcPct val="100000"/>
            </a:lnSpc>
          </a:pPr>
          <a:r>
            <a:rPr lang="en-GB">
              <a:latin typeface="Calibri" panose="020F0502020204030204" pitchFamily="34" charset="0"/>
              <a:ea typeface="Calibri" panose="020F0502020204030204" pitchFamily="34" charset="0"/>
              <a:cs typeface="Calibri" panose="020F0502020204030204" pitchFamily="34" charset="0"/>
            </a:rPr>
            <a:t>A matric certificate alone is often not enough in today’s job market.</a:t>
          </a:r>
          <a:endParaRPr lang="en-US">
            <a:latin typeface="Calibri" panose="020F0502020204030204" pitchFamily="34" charset="0"/>
            <a:ea typeface="Calibri" panose="020F0502020204030204" pitchFamily="34" charset="0"/>
            <a:cs typeface="Calibri" panose="020F0502020204030204" pitchFamily="34" charset="0"/>
          </a:endParaRPr>
        </a:p>
      </dgm:t>
    </dgm:pt>
    <dgm:pt modelId="{776F6ED8-A1C1-477D-A7B3-F3FB6CC1B901}" type="parTrans" cxnId="{53623515-DE8A-42C4-A0D4-C1C5E57E1AF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A1D6F7E-A7FB-412A-8764-4B367A589DA6}" type="sibTrans" cxnId="{53623515-DE8A-42C4-A0D4-C1C5E57E1AF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6FC462D-B220-495F-8051-979E9943EFE6}" type="pres">
      <dgm:prSet presAssocID="{95A3FF5D-AC91-457A-BEA7-D8B99B73A968}" presName="root" presStyleCnt="0">
        <dgm:presLayoutVars>
          <dgm:dir/>
          <dgm:resizeHandles val="exact"/>
        </dgm:presLayoutVars>
      </dgm:prSet>
      <dgm:spPr/>
    </dgm:pt>
    <dgm:pt modelId="{3D339AB6-4863-4F14-B491-CF61EE6848A7}" type="pres">
      <dgm:prSet presAssocID="{B4C7FD73-9A4B-42E8-92B8-461244689ED1}" presName="compNode" presStyleCnt="0"/>
      <dgm:spPr/>
    </dgm:pt>
    <dgm:pt modelId="{6989FDF7-04A0-466C-98BD-18507E0A7A15}" type="pres">
      <dgm:prSet presAssocID="{B4C7FD73-9A4B-42E8-92B8-461244689ED1}"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agnifying glass"/>
        </a:ext>
      </dgm:extLst>
    </dgm:pt>
    <dgm:pt modelId="{57ACDAAF-BEFD-4883-988C-526477BCA840}" type="pres">
      <dgm:prSet presAssocID="{B4C7FD73-9A4B-42E8-92B8-461244689ED1}" presName="iconSpace" presStyleCnt="0"/>
      <dgm:spPr/>
    </dgm:pt>
    <dgm:pt modelId="{680C737E-F761-48A3-B843-DCC478B7A9B6}" type="pres">
      <dgm:prSet presAssocID="{B4C7FD73-9A4B-42E8-92B8-461244689ED1}" presName="parTx" presStyleLbl="revTx" presStyleIdx="0" presStyleCnt="4">
        <dgm:presLayoutVars>
          <dgm:chMax val="0"/>
          <dgm:chPref val="0"/>
        </dgm:presLayoutVars>
      </dgm:prSet>
      <dgm:spPr/>
    </dgm:pt>
    <dgm:pt modelId="{1196C94E-DDBD-4421-BF6A-9FB2305039E4}" type="pres">
      <dgm:prSet presAssocID="{B4C7FD73-9A4B-42E8-92B8-461244689ED1}" presName="txSpace" presStyleCnt="0"/>
      <dgm:spPr/>
    </dgm:pt>
    <dgm:pt modelId="{ACBA7CF9-8A1C-4FC6-B6D2-29C9DE598233}" type="pres">
      <dgm:prSet presAssocID="{B4C7FD73-9A4B-42E8-92B8-461244689ED1}" presName="desTx" presStyleLbl="revTx" presStyleIdx="1" presStyleCnt="4">
        <dgm:presLayoutVars/>
      </dgm:prSet>
      <dgm:spPr/>
    </dgm:pt>
    <dgm:pt modelId="{1DED4132-0ADB-4961-B987-7C3D86985B18}" type="pres">
      <dgm:prSet presAssocID="{AB666575-5630-44DC-BB2D-031AEE8B37B0}" presName="sibTrans" presStyleCnt="0"/>
      <dgm:spPr/>
    </dgm:pt>
    <dgm:pt modelId="{70CB97FB-4D00-4981-B6E3-72122904A193}" type="pres">
      <dgm:prSet presAssocID="{E14ECD5E-81B3-4395-9EE1-47312E8517F5}" presName="compNode" presStyleCnt="0"/>
      <dgm:spPr/>
    </dgm:pt>
    <dgm:pt modelId="{B7F4D52E-6F4E-44D9-A937-12B847AF8839}" type="pres">
      <dgm:prSet presAssocID="{E14ECD5E-81B3-4395-9EE1-47312E8517F5}"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CBCE45CB-78A4-477C-A9A6-A4998984D224}" type="pres">
      <dgm:prSet presAssocID="{E14ECD5E-81B3-4395-9EE1-47312E8517F5}" presName="iconSpace" presStyleCnt="0"/>
      <dgm:spPr/>
    </dgm:pt>
    <dgm:pt modelId="{B9EBD54C-E52E-4092-B58E-EFE60D483961}" type="pres">
      <dgm:prSet presAssocID="{E14ECD5E-81B3-4395-9EE1-47312E8517F5}" presName="parTx" presStyleLbl="revTx" presStyleIdx="2" presStyleCnt="4">
        <dgm:presLayoutVars>
          <dgm:chMax val="0"/>
          <dgm:chPref val="0"/>
        </dgm:presLayoutVars>
      </dgm:prSet>
      <dgm:spPr/>
    </dgm:pt>
    <dgm:pt modelId="{AC7C2A77-D5E7-4231-BA80-0BC614EB52B4}" type="pres">
      <dgm:prSet presAssocID="{E14ECD5E-81B3-4395-9EE1-47312E8517F5}" presName="txSpace" presStyleCnt="0"/>
      <dgm:spPr/>
    </dgm:pt>
    <dgm:pt modelId="{BFE03352-C5B2-4609-81C8-BEC3C4222A4F}" type="pres">
      <dgm:prSet presAssocID="{E14ECD5E-81B3-4395-9EE1-47312E8517F5}" presName="desTx" presStyleLbl="revTx" presStyleIdx="3" presStyleCnt="4">
        <dgm:presLayoutVars/>
      </dgm:prSet>
      <dgm:spPr/>
    </dgm:pt>
  </dgm:ptLst>
  <dgm:cxnLst>
    <dgm:cxn modelId="{53623515-DE8A-42C4-A0D4-C1C5E57E1AFC}" srcId="{E14ECD5E-81B3-4395-9EE1-47312E8517F5}" destId="{E54C4365-4B4F-41A1-81AE-AAD5651BCFA3}" srcOrd="1" destOrd="0" parTransId="{776F6ED8-A1C1-477D-A7B3-F3FB6CC1B901}" sibTransId="{4A1D6F7E-A7FB-412A-8764-4B367A589DA6}"/>
    <dgm:cxn modelId="{66D8B232-14D7-4B0F-A9B8-791B1937A6A5}" type="presOf" srcId="{95A3FF5D-AC91-457A-BEA7-D8B99B73A968}" destId="{C6FC462D-B220-495F-8051-979E9943EFE6}" srcOrd="0" destOrd="0" presId="urn:microsoft.com/office/officeart/2018/2/layout/IconLabelDescriptionList"/>
    <dgm:cxn modelId="{DBE2A73C-1F2F-4D26-B4FB-CD7EFE79A62D}" type="presOf" srcId="{DB10A09C-4BD6-4175-AF4C-54DAC5C01297}" destId="{ACBA7CF9-8A1C-4FC6-B6D2-29C9DE598233}" srcOrd="0" destOrd="2" presId="urn:microsoft.com/office/officeart/2018/2/layout/IconLabelDescriptionList"/>
    <dgm:cxn modelId="{C035E662-F2E3-490B-B078-561F721BB0B8}" type="presOf" srcId="{FBD24057-DDCD-465D-9B53-37377A0C8084}" destId="{BFE03352-C5B2-4609-81C8-BEC3C4222A4F}" srcOrd="0" destOrd="0" presId="urn:microsoft.com/office/officeart/2018/2/layout/IconLabelDescriptionList"/>
    <dgm:cxn modelId="{659D0165-029B-4BB2-9024-BC5D73720934}" srcId="{B4C7FD73-9A4B-42E8-92B8-461244689ED1}" destId="{DB10A09C-4BD6-4175-AF4C-54DAC5C01297}" srcOrd="2" destOrd="0" parTransId="{FA546558-74ED-4EFF-AB49-1E78B46309DE}" sibTransId="{A22C9367-8E56-4807-A725-A1D7A4B5B6F1}"/>
    <dgm:cxn modelId="{07EED648-EF1C-4048-9AA3-CEBB86BCB805}" srcId="{E14ECD5E-81B3-4395-9EE1-47312E8517F5}" destId="{FBD24057-DDCD-465D-9B53-37377A0C8084}" srcOrd="0" destOrd="0" parTransId="{53E93BC2-7E41-4E9E-AD79-6348E1F941F0}" sibTransId="{A2049610-EBA5-460D-B039-D7C1645BC1EC}"/>
    <dgm:cxn modelId="{3AF52672-9450-4204-B4AC-E96C95E09EEA}" srcId="{95A3FF5D-AC91-457A-BEA7-D8B99B73A968}" destId="{B4C7FD73-9A4B-42E8-92B8-461244689ED1}" srcOrd="0" destOrd="0" parTransId="{D4CDB766-E632-48CE-ADDB-470CC61AF9AB}" sibTransId="{AB666575-5630-44DC-BB2D-031AEE8B37B0}"/>
    <dgm:cxn modelId="{279F3153-F9E8-4FA9-AFC3-8546F58D6D9E}" srcId="{B4C7FD73-9A4B-42E8-92B8-461244689ED1}" destId="{3C19B978-9E49-4904-BC22-F6ED6A5DA523}" srcOrd="0" destOrd="0" parTransId="{FDC10FEF-C4F3-4BDC-A351-239A6A73EFC5}" sibTransId="{BFC310EB-C7D7-4D8F-AE35-2E5BC26ED7FB}"/>
    <dgm:cxn modelId="{8E913756-E812-4FD0-A5E6-BE05881119BF}" type="presOf" srcId="{E54C4365-4B4F-41A1-81AE-AAD5651BCFA3}" destId="{BFE03352-C5B2-4609-81C8-BEC3C4222A4F}" srcOrd="0" destOrd="1" presId="urn:microsoft.com/office/officeart/2018/2/layout/IconLabelDescriptionList"/>
    <dgm:cxn modelId="{8FF7FF77-FD5A-408C-966B-AE28FDEBF1AF}" type="presOf" srcId="{8C6A982C-EC2D-41AF-998D-E92948836217}" destId="{ACBA7CF9-8A1C-4FC6-B6D2-29C9DE598233}" srcOrd="0" destOrd="1" presId="urn:microsoft.com/office/officeart/2018/2/layout/IconLabelDescriptionList"/>
    <dgm:cxn modelId="{862A8359-0C26-4D4C-9EE8-ACF5723AF948}" srcId="{95A3FF5D-AC91-457A-BEA7-D8B99B73A968}" destId="{E14ECD5E-81B3-4395-9EE1-47312E8517F5}" srcOrd="1" destOrd="0" parTransId="{60F2BD1B-3B6F-4C74-9780-AF1093DC6943}" sibTransId="{86BE2425-170D-4CD6-AE8A-EE1E13E56CD7}"/>
    <dgm:cxn modelId="{D1D727AC-A60F-4755-80A8-B07D79E939F2}" type="presOf" srcId="{B4C7FD73-9A4B-42E8-92B8-461244689ED1}" destId="{680C737E-F761-48A3-B843-DCC478B7A9B6}" srcOrd="0" destOrd="0" presId="urn:microsoft.com/office/officeart/2018/2/layout/IconLabelDescriptionList"/>
    <dgm:cxn modelId="{9B0C13B9-8D86-483F-93C4-CE7E9AB2728A}" srcId="{B4C7FD73-9A4B-42E8-92B8-461244689ED1}" destId="{8C6A982C-EC2D-41AF-998D-E92948836217}" srcOrd="1" destOrd="0" parTransId="{99C4B426-A274-43BF-9F4E-7359B7950718}" sibTransId="{122937CC-8E72-4873-A48E-D5E95884CC44}"/>
    <dgm:cxn modelId="{0E7F6CBD-9322-4A62-99EE-AAAEE38E8C44}" type="presOf" srcId="{3C19B978-9E49-4904-BC22-F6ED6A5DA523}" destId="{ACBA7CF9-8A1C-4FC6-B6D2-29C9DE598233}" srcOrd="0" destOrd="0" presId="urn:microsoft.com/office/officeart/2018/2/layout/IconLabelDescriptionList"/>
    <dgm:cxn modelId="{977506D9-3247-446B-962F-B614EA743EAA}" type="presOf" srcId="{E14ECD5E-81B3-4395-9EE1-47312E8517F5}" destId="{B9EBD54C-E52E-4092-B58E-EFE60D483961}" srcOrd="0" destOrd="0" presId="urn:microsoft.com/office/officeart/2018/2/layout/IconLabelDescriptionList"/>
    <dgm:cxn modelId="{00373F23-335A-409D-852E-CB4CF22841FC}" type="presParOf" srcId="{C6FC462D-B220-495F-8051-979E9943EFE6}" destId="{3D339AB6-4863-4F14-B491-CF61EE6848A7}" srcOrd="0" destOrd="0" presId="urn:microsoft.com/office/officeart/2018/2/layout/IconLabelDescriptionList"/>
    <dgm:cxn modelId="{DDEC127F-0E06-42F6-8171-D1B38482741D}" type="presParOf" srcId="{3D339AB6-4863-4F14-B491-CF61EE6848A7}" destId="{6989FDF7-04A0-466C-98BD-18507E0A7A15}" srcOrd="0" destOrd="0" presId="urn:microsoft.com/office/officeart/2018/2/layout/IconLabelDescriptionList"/>
    <dgm:cxn modelId="{F35C5BDF-1A6E-4EF3-9B4A-22AFD1016DC1}" type="presParOf" srcId="{3D339AB6-4863-4F14-B491-CF61EE6848A7}" destId="{57ACDAAF-BEFD-4883-988C-526477BCA840}" srcOrd="1" destOrd="0" presId="urn:microsoft.com/office/officeart/2018/2/layout/IconLabelDescriptionList"/>
    <dgm:cxn modelId="{4017F019-B02E-4BD2-BC0C-B51F6A9A6D92}" type="presParOf" srcId="{3D339AB6-4863-4F14-B491-CF61EE6848A7}" destId="{680C737E-F761-48A3-B843-DCC478B7A9B6}" srcOrd="2" destOrd="0" presId="urn:microsoft.com/office/officeart/2018/2/layout/IconLabelDescriptionList"/>
    <dgm:cxn modelId="{81D46E76-064B-47E3-9488-55AAA66DE495}" type="presParOf" srcId="{3D339AB6-4863-4F14-B491-CF61EE6848A7}" destId="{1196C94E-DDBD-4421-BF6A-9FB2305039E4}" srcOrd="3" destOrd="0" presId="urn:microsoft.com/office/officeart/2018/2/layout/IconLabelDescriptionList"/>
    <dgm:cxn modelId="{E38E538B-87BD-486C-AD52-BC26A0FB7F77}" type="presParOf" srcId="{3D339AB6-4863-4F14-B491-CF61EE6848A7}" destId="{ACBA7CF9-8A1C-4FC6-B6D2-29C9DE598233}" srcOrd="4" destOrd="0" presId="urn:microsoft.com/office/officeart/2018/2/layout/IconLabelDescriptionList"/>
    <dgm:cxn modelId="{822624A1-4758-4268-AA70-EA4604AB68D2}" type="presParOf" srcId="{C6FC462D-B220-495F-8051-979E9943EFE6}" destId="{1DED4132-0ADB-4961-B987-7C3D86985B18}" srcOrd="1" destOrd="0" presId="urn:microsoft.com/office/officeart/2018/2/layout/IconLabelDescriptionList"/>
    <dgm:cxn modelId="{DE343ECB-3D38-424E-9BF0-F977D47C78C7}" type="presParOf" srcId="{C6FC462D-B220-495F-8051-979E9943EFE6}" destId="{70CB97FB-4D00-4981-B6E3-72122904A193}" srcOrd="2" destOrd="0" presId="urn:microsoft.com/office/officeart/2018/2/layout/IconLabelDescriptionList"/>
    <dgm:cxn modelId="{86EDC365-D258-470D-9A76-8B5596C5D577}" type="presParOf" srcId="{70CB97FB-4D00-4981-B6E3-72122904A193}" destId="{B7F4D52E-6F4E-44D9-A937-12B847AF8839}" srcOrd="0" destOrd="0" presId="urn:microsoft.com/office/officeart/2018/2/layout/IconLabelDescriptionList"/>
    <dgm:cxn modelId="{8B2ED0F6-A4AD-4E6E-9B03-90B3B33B880B}" type="presParOf" srcId="{70CB97FB-4D00-4981-B6E3-72122904A193}" destId="{CBCE45CB-78A4-477C-A9A6-A4998984D224}" srcOrd="1" destOrd="0" presId="urn:microsoft.com/office/officeart/2018/2/layout/IconLabelDescriptionList"/>
    <dgm:cxn modelId="{B80ACAB7-A86B-42BE-98EA-3ABD40F80FE6}" type="presParOf" srcId="{70CB97FB-4D00-4981-B6E3-72122904A193}" destId="{B9EBD54C-E52E-4092-B58E-EFE60D483961}" srcOrd="2" destOrd="0" presId="urn:microsoft.com/office/officeart/2018/2/layout/IconLabelDescriptionList"/>
    <dgm:cxn modelId="{758EA818-94BD-4B48-AE7F-BFAA46B196E6}" type="presParOf" srcId="{70CB97FB-4D00-4981-B6E3-72122904A193}" destId="{AC7C2A77-D5E7-4231-BA80-0BC614EB52B4}" srcOrd="3" destOrd="0" presId="urn:microsoft.com/office/officeart/2018/2/layout/IconLabelDescriptionList"/>
    <dgm:cxn modelId="{83B08321-79AE-4C02-A474-A055F58B1BCC}" type="presParOf" srcId="{70CB97FB-4D00-4981-B6E3-72122904A193}" destId="{BFE03352-C5B2-4609-81C8-BEC3C4222A4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EFF010-72C5-449B-B775-D0624F37AF9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35186FF-F7A2-4222-B34D-96ADD8F49C8B}">
      <dgm:prSet/>
      <dgm:spPr/>
      <dgm:t>
        <a:bodyPr/>
        <a:lstStyle/>
        <a:p>
          <a:r>
            <a:rPr lang="en-GB" b="1" dirty="0">
              <a:latin typeface="Calibri" panose="020F0502020204030204" pitchFamily="34" charset="0"/>
              <a:ea typeface="Calibri" panose="020F0502020204030204" pitchFamily="34" charset="0"/>
              <a:cs typeface="Calibri" panose="020F0502020204030204" pitchFamily="34" charset="0"/>
            </a:rPr>
            <a:t>Skilled workers:</a:t>
          </a:r>
          <a:r>
            <a:rPr lang="en-GB" dirty="0">
              <a:latin typeface="Calibri" panose="020F0502020204030204" pitchFamily="34" charset="0"/>
              <a:ea typeface="Calibri" panose="020F0502020204030204" pitchFamily="34" charset="0"/>
              <a:cs typeface="Calibri" panose="020F0502020204030204" pitchFamily="34" charset="0"/>
            </a:rPr>
            <a:t> </a:t>
          </a:r>
        </a:p>
        <a:p>
          <a:r>
            <a:rPr lang="en-GB" dirty="0">
              <a:latin typeface="Calibri" panose="020F0502020204030204" pitchFamily="34" charset="0"/>
              <a:ea typeface="Calibri" panose="020F0502020204030204" pitchFamily="34" charset="0"/>
              <a:cs typeface="Calibri" panose="020F0502020204030204" pitchFamily="34" charset="0"/>
            </a:rPr>
            <a:t>specialised qualifications or degrees </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63ECE9E8-0B79-4507-9F19-0220738BFF5A}" type="parTrans" cxnId="{07A24590-5FA9-4D48-8B93-8B459391F98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B4E934A-8E9E-4833-B4DD-6D837F78B1E3}" type="sibTrans" cxnId="{07A24590-5FA9-4D48-8B93-8B459391F98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E2BE1FD-FDF3-4BFD-9AFB-AC2EA99D8EC2}">
      <dgm:prSe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doctors, teachers, engineers </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38789722-3962-45B1-9866-D8DA367FE6EF}" type="parTrans" cxnId="{C75727AC-79CF-4850-8255-C08EE82CAEE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411EA6F-6C01-431E-A966-62F2AE3C8195}" type="sibTrans" cxnId="{C75727AC-79CF-4850-8255-C08EE82CAEE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B1B99DD-6ACC-4FF6-80EE-4949290D909A}">
      <dgm:prSet/>
      <dgm:spPr/>
      <dgm:t>
        <a:bodyPr/>
        <a:lstStyle/>
        <a:p>
          <a:r>
            <a:rPr lang="en-GB" b="1" dirty="0">
              <a:latin typeface="Calibri" panose="020F0502020204030204" pitchFamily="34" charset="0"/>
              <a:ea typeface="Calibri" panose="020F0502020204030204" pitchFamily="34" charset="0"/>
              <a:cs typeface="Calibri" panose="020F0502020204030204" pitchFamily="34" charset="0"/>
            </a:rPr>
            <a:t>Semi-skilled workers:</a:t>
          </a:r>
          <a:r>
            <a:rPr lang="en-GB" dirty="0">
              <a:latin typeface="Calibri" panose="020F0502020204030204" pitchFamily="34" charset="0"/>
              <a:ea typeface="Calibri" panose="020F0502020204030204" pitchFamily="34" charset="0"/>
              <a:cs typeface="Calibri" panose="020F0502020204030204" pitchFamily="34" charset="0"/>
            </a:rPr>
            <a:t> </a:t>
          </a:r>
        </a:p>
        <a:p>
          <a:r>
            <a:rPr lang="en-GB" dirty="0">
              <a:latin typeface="Calibri" panose="020F0502020204030204" pitchFamily="34" charset="0"/>
              <a:ea typeface="Calibri" panose="020F0502020204030204" pitchFamily="34" charset="0"/>
              <a:cs typeface="Calibri" panose="020F0502020204030204" pitchFamily="34" charset="0"/>
            </a:rPr>
            <a:t>shorter training or courses </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3633B3EE-78EE-4C96-B946-29472022411F}" type="parTrans" cxnId="{DED70D66-8284-4E1E-BAAF-2E20998D84F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9A85EF2-40CA-46E0-B281-FBFB93EA2C1D}" type="sibTrans" cxnId="{DED70D66-8284-4E1E-BAAF-2E20998D84F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F5E2364-2670-48FA-A69A-B8645A55A8BB}">
      <dgm:prSet/>
      <dgm:spPr/>
      <dgm:t>
        <a:bodyPr/>
        <a:lstStyle/>
        <a:p>
          <a:r>
            <a:rPr lang="en-GB">
              <a:latin typeface="Calibri" panose="020F0502020204030204" pitchFamily="34" charset="0"/>
              <a:ea typeface="Calibri" panose="020F0502020204030204" pitchFamily="34" charset="0"/>
              <a:cs typeface="Calibri" panose="020F0502020204030204" pitchFamily="34" charset="0"/>
            </a:rPr>
            <a:t>teacher assistants, hairdressers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7F02C275-286F-4DCF-9BF3-EFB6C75C67BC}" type="parTrans" cxnId="{E101718E-01D3-421C-960B-5137842DF7D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D544702-14F0-4C55-BF4C-A9131A6F8FD4}" type="sibTrans" cxnId="{E101718E-01D3-421C-960B-5137842DF7D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C93B5AE-D96F-486A-9E20-9E25C172A6B5}">
      <dgm:prSet/>
      <dgm:spPr/>
      <dgm:t>
        <a:bodyPr/>
        <a:lstStyle/>
        <a:p>
          <a:r>
            <a:rPr lang="en-GB" b="1" dirty="0">
              <a:latin typeface="Calibri" panose="020F0502020204030204" pitchFamily="34" charset="0"/>
              <a:ea typeface="Calibri" panose="020F0502020204030204" pitchFamily="34" charset="0"/>
              <a:cs typeface="Calibri" panose="020F0502020204030204" pitchFamily="34" charset="0"/>
            </a:rPr>
            <a:t>Unskilled workers:</a:t>
          </a:r>
          <a:r>
            <a:rPr lang="en-GB" dirty="0">
              <a:latin typeface="Calibri" panose="020F0502020204030204" pitchFamily="34" charset="0"/>
              <a:ea typeface="Calibri" panose="020F0502020204030204" pitchFamily="34" charset="0"/>
              <a:cs typeface="Calibri" panose="020F0502020204030204" pitchFamily="34" charset="0"/>
            </a:rPr>
            <a:t> </a:t>
          </a:r>
        </a:p>
        <a:p>
          <a:r>
            <a:rPr lang="en-GB" dirty="0">
              <a:latin typeface="Calibri" panose="020F0502020204030204" pitchFamily="34" charset="0"/>
              <a:ea typeface="Calibri" panose="020F0502020204030204" pitchFamily="34" charset="0"/>
              <a:cs typeface="Calibri" panose="020F0502020204030204" pitchFamily="34" charset="0"/>
            </a:rPr>
            <a:t>little formal training </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61C5CF41-93D5-43C5-A0C2-D35F0C5C115B}" type="parTrans" cxnId="{FF69FC96-2F24-429D-85C7-8801179F968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E9E9979-C905-4FAA-8D9F-FA8B99EB60EB}" type="sibTrans" cxnId="{FF69FC96-2F24-429D-85C7-8801179F968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4D8CD5B-7FF2-426A-848C-34BF30870C45}">
      <dgm:prSet/>
      <dgm:spPr/>
      <dgm:t>
        <a:bodyPr/>
        <a:lstStyle/>
        <a:p>
          <a:r>
            <a:rPr lang="en-GB">
              <a:latin typeface="Calibri" panose="020F0502020204030204" pitchFamily="34" charset="0"/>
              <a:ea typeface="Calibri" panose="020F0502020204030204" pitchFamily="34" charset="0"/>
              <a:cs typeface="Calibri" panose="020F0502020204030204" pitchFamily="34" charset="0"/>
            </a:rPr>
            <a:t>cleaners, waiters </a:t>
          </a:r>
          <a:endParaRPr lang="en-US">
            <a:latin typeface="Calibri" panose="020F0502020204030204" pitchFamily="34" charset="0"/>
            <a:ea typeface="Calibri" panose="020F0502020204030204" pitchFamily="34" charset="0"/>
            <a:cs typeface="Calibri" panose="020F0502020204030204" pitchFamily="34" charset="0"/>
          </a:endParaRPr>
        </a:p>
      </dgm:t>
    </dgm:pt>
    <dgm:pt modelId="{A94A1555-8450-42A6-8004-6CD5F14E7B87}" type="parTrans" cxnId="{2899FD7B-B78B-4DEE-9CCC-64909D75562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6901B84-ABFD-48F0-8A51-703ECD252E74}" type="sibTrans" cxnId="{2899FD7B-B78B-4DEE-9CCC-64909D75562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C01950D-E294-40E3-99FA-7A352AD9A354}">
      <dgm:prSet/>
      <dgm:spPr/>
      <dgm:t>
        <a:bodyPr/>
        <a:lstStyle/>
        <a:p>
          <a:r>
            <a:rPr lang="en-GB" b="1" dirty="0">
              <a:latin typeface="Calibri" panose="020F0502020204030204" pitchFamily="34" charset="0"/>
              <a:ea typeface="Calibri" panose="020F0502020204030204" pitchFamily="34" charset="0"/>
              <a:cs typeface="Calibri" panose="020F0502020204030204" pitchFamily="34" charset="0"/>
            </a:rPr>
            <a:t>Physical labour workers:</a:t>
          </a:r>
          <a:r>
            <a:rPr lang="en-GB" dirty="0">
              <a:latin typeface="Calibri" panose="020F0502020204030204" pitchFamily="34" charset="0"/>
              <a:ea typeface="Calibri" panose="020F0502020204030204" pitchFamily="34" charset="0"/>
              <a:cs typeface="Calibri" panose="020F0502020204030204" pitchFamily="34" charset="0"/>
            </a:rPr>
            <a:t> </a:t>
          </a:r>
        </a:p>
        <a:p>
          <a:r>
            <a:rPr lang="en-GB" dirty="0">
              <a:latin typeface="Calibri" panose="020F0502020204030204" pitchFamily="34" charset="0"/>
              <a:ea typeface="Calibri" panose="020F0502020204030204" pitchFamily="34" charset="0"/>
              <a:cs typeface="Calibri" panose="020F0502020204030204" pitchFamily="34" charset="0"/>
            </a:rPr>
            <a:t>mainly practical physical work </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75EE8B9F-70B2-4602-ABBD-D9AF8CC15AEC}" type="parTrans" cxnId="{0957A814-9354-46F7-9EFF-AD385B7D959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D1AA2EF-1CC6-431F-A4CF-7DF738501B07}" type="sibTrans" cxnId="{0957A814-9354-46F7-9EFF-AD385B7D959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5D6D4D1-49ED-4B28-B55E-2C123453B3BB}">
      <dgm:prSet/>
      <dgm:spPr/>
      <dgm:t>
        <a:bodyPr/>
        <a:lstStyle/>
        <a:p>
          <a:r>
            <a:rPr lang="en-GB">
              <a:latin typeface="Calibri" panose="020F0502020204030204" pitchFamily="34" charset="0"/>
              <a:ea typeface="Calibri" panose="020F0502020204030204" pitchFamily="34" charset="0"/>
              <a:cs typeface="Calibri" panose="020F0502020204030204" pitchFamily="34" charset="0"/>
            </a:rPr>
            <a:t>gardeners, loaders, builders</a:t>
          </a:r>
          <a:endParaRPr lang="en-US">
            <a:latin typeface="Calibri" panose="020F0502020204030204" pitchFamily="34" charset="0"/>
            <a:ea typeface="Calibri" panose="020F0502020204030204" pitchFamily="34" charset="0"/>
            <a:cs typeface="Calibri" panose="020F0502020204030204" pitchFamily="34" charset="0"/>
          </a:endParaRPr>
        </a:p>
      </dgm:t>
    </dgm:pt>
    <dgm:pt modelId="{983E2418-E6E6-4A11-A529-E9563719B497}" type="parTrans" cxnId="{69C254AF-DE38-4F4D-8BDB-A3171B65D5D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49A34ED-3568-42D2-A3A8-EAEEF0957EBF}" type="sibTrans" cxnId="{69C254AF-DE38-4F4D-8BDB-A3171B65D5D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69EF7CC-241D-4AA2-8386-2C25287E9F8D}" type="pres">
      <dgm:prSet presAssocID="{3FEFF010-72C5-449B-B775-D0624F37AF96}" presName="root" presStyleCnt="0">
        <dgm:presLayoutVars>
          <dgm:dir/>
          <dgm:resizeHandles val="exact"/>
        </dgm:presLayoutVars>
      </dgm:prSet>
      <dgm:spPr/>
    </dgm:pt>
    <dgm:pt modelId="{25CC41F8-9750-4C07-BF32-9940591941A9}" type="pres">
      <dgm:prSet presAssocID="{435186FF-F7A2-4222-B34D-96ADD8F49C8B}" presName="compNode" presStyleCnt="0"/>
      <dgm:spPr/>
    </dgm:pt>
    <dgm:pt modelId="{FBE8BBDD-49ED-4731-92D0-DEEC9B76AB74}" type="pres">
      <dgm:prSet presAssocID="{435186FF-F7A2-4222-B34D-96ADD8F49C8B}" presName="bgRect" presStyleLbl="bgShp" presStyleIdx="0" presStyleCnt="4"/>
      <dgm:spPr/>
    </dgm:pt>
    <dgm:pt modelId="{3342C065-5C90-4A79-8AA9-4448EEDD80FB}" type="pres">
      <dgm:prSet presAssocID="{435186FF-F7A2-4222-B34D-96ADD8F49C8B}"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octor"/>
        </a:ext>
      </dgm:extLst>
    </dgm:pt>
    <dgm:pt modelId="{EC29592C-D410-4475-8D72-EB13C3F7D28C}" type="pres">
      <dgm:prSet presAssocID="{435186FF-F7A2-4222-B34D-96ADD8F49C8B}" presName="spaceRect" presStyleCnt="0"/>
      <dgm:spPr/>
    </dgm:pt>
    <dgm:pt modelId="{8F19F1ED-35A9-4326-8133-93D8E358B274}" type="pres">
      <dgm:prSet presAssocID="{435186FF-F7A2-4222-B34D-96ADD8F49C8B}" presName="parTx" presStyleLbl="revTx" presStyleIdx="0" presStyleCnt="8">
        <dgm:presLayoutVars>
          <dgm:chMax val="0"/>
          <dgm:chPref val="0"/>
        </dgm:presLayoutVars>
      </dgm:prSet>
      <dgm:spPr/>
    </dgm:pt>
    <dgm:pt modelId="{3D277642-9E20-4C9E-B0F7-17A49D6857DD}" type="pres">
      <dgm:prSet presAssocID="{435186FF-F7A2-4222-B34D-96ADD8F49C8B}" presName="desTx" presStyleLbl="revTx" presStyleIdx="1" presStyleCnt="8">
        <dgm:presLayoutVars/>
      </dgm:prSet>
      <dgm:spPr/>
    </dgm:pt>
    <dgm:pt modelId="{AD5303C8-2F3B-4A6C-88D3-B890D2EFAC81}" type="pres">
      <dgm:prSet presAssocID="{6B4E934A-8E9E-4833-B4DD-6D837F78B1E3}" presName="sibTrans" presStyleCnt="0"/>
      <dgm:spPr/>
    </dgm:pt>
    <dgm:pt modelId="{C673ED72-D579-40AA-9671-4C0362E16DC0}" type="pres">
      <dgm:prSet presAssocID="{FB1B99DD-6ACC-4FF6-80EE-4949290D909A}" presName="compNode" presStyleCnt="0"/>
      <dgm:spPr/>
    </dgm:pt>
    <dgm:pt modelId="{B91DFDD8-FC4B-4AD6-8C5C-2B79574B32D5}" type="pres">
      <dgm:prSet presAssocID="{FB1B99DD-6ACC-4FF6-80EE-4949290D909A}" presName="bgRect" presStyleLbl="bgShp" presStyleIdx="1" presStyleCnt="4"/>
      <dgm:spPr/>
    </dgm:pt>
    <dgm:pt modelId="{C749FF96-5C87-42D9-8E2E-BC247F0A31AC}" type="pres">
      <dgm:prSet presAssocID="{FB1B99DD-6ACC-4FF6-80EE-4949290D909A}"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lder"/>
        </a:ext>
      </dgm:extLst>
    </dgm:pt>
    <dgm:pt modelId="{1EC54BAF-BF60-48AD-A3CE-43A9E3896C20}" type="pres">
      <dgm:prSet presAssocID="{FB1B99DD-6ACC-4FF6-80EE-4949290D909A}" presName="spaceRect" presStyleCnt="0"/>
      <dgm:spPr/>
    </dgm:pt>
    <dgm:pt modelId="{ABDD3975-9AAB-43BA-AE1B-141951E840A4}" type="pres">
      <dgm:prSet presAssocID="{FB1B99DD-6ACC-4FF6-80EE-4949290D909A}" presName="parTx" presStyleLbl="revTx" presStyleIdx="2" presStyleCnt="8">
        <dgm:presLayoutVars>
          <dgm:chMax val="0"/>
          <dgm:chPref val="0"/>
        </dgm:presLayoutVars>
      </dgm:prSet>
      <dgm:spPr/>
    </dgm:pt>
    <dgm:pt modelId="{40977C52-4DA8-4CAA-8775-CED6B6DC20F0}" type="pres">
      <dgm:prSet presAssocID="{FB1B99DD-6ACC-4FF6-80EE-4949290D909A}" presName="desTx" presStyleLbl="revTx" presStyleIdx="3" presStyleCnt="8">
        <dgm:presLayoutVars/>
      </dgm:prSet>
      <dgm:spPr/>
    </dgm:pt>
    <dgm:pt modelId="{63241C0C-BC82-4A7C-A4E6-69B7DABC89E3}" type="pres">
      <dgm:prSet presAssocID="{E9A85EF2-40CA-46E0-B281-FBFB93EA2C1D}" presName="sibTrans" presStyleCnt="0"/>
      <dgm:spPr/>
    </dgm:pt>
    <dgm:pt modelId="{C94F5F69-B0E4-4F79-8CED-A13CAA2CE410}" type="pres">
      <dgm:prSet presAssocID="{3C93B5AE-D96F-486A-9E20-9E25C172A6B5}" presName="compNode" presStyleCnt="0"/>
      <dgm:spPr/>
    </dgm:pt>
    <dgm:pt modelId="{E2F89490-072E-4B97-AB13-B8BC9D476B2F}" type="pres">
      <dgm:prSet presAssocID="{3C93B5AE-D96F-486A-9E20-9E25C172A6B5}" presName="bgRect" presStyleLbl="bgShp" presStyleIdx="2" presStyleCnt="4"/>
      <dgm:spPr/>
    </dgm:pt>
    <dgm:pt modelId="{1C3B7F7A-3B56-40C1-A6BA-06D0B4CEFB8E}" type="pres">
      <dgm:prSet presAssocID="{3C93B5AE-D96F-486A-9E20-9E25C172A6B5}"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Waiter"/>
        </a:ext>
      </dgm:extLst>
    </dgm:pt>
    <dgm:pt modelId="{DB225334-F461-439E-ABC8-B912C832DBA3}" type="pres">
      <dgm:prSet presAssocID="{3C93B5AE-D96F-486A-9E20-9E25C172A6B5}" presName="spaceRect" presStyleCnt="0"/>
      <dgm:spPr/>
    </dgm:pt>
    <dgm:pt modelId="{28943B95-AE6F-41A3-AF8C-FDFF0ADFCD13}" type="pres">
      <dgm:prSet presAssocID="{3C93B5AE-D96F-486A-9E20-9E25C172A6B5}" presName="parTx" presStyleLbl="revTx" presStyleIdx="4" presStyleCnt="8">
        <dgm:presLayoutVars>
          <dgm:chMax val="0"/>
          <dgm:chPref val="0"/>
        </dgm:presLayoutVars>
      </dgm:prSet>
      <dgm:spPr/>
    </dgm:pt>
    <dgm:pt modelId="{D6D552AC-9CE0-4EF2-878A-7FFB3AB00FF5}" type="pres">
      <dgm:prSet presAssocID="{3C93B5AE-D96F-486A-9E20-9E25C172A6B5}" presName="desTx" presStyleLbl="revTx" presStyleIdx="5" presStyleCnt="8">
        <dgm:presLayoutVars/>
      </dgm:prSet>
      <dgm:spPr/>
    </dgm:pt>
    <dgm:pt modelId="{D87BDC9D-61AA-478F-B4C9-E8DF76D11180}" type="pres">
      <dgm:prSet presAssocID="{7E9E9979-C905-4FAA-8D9F-FA8B99EB60EB}" presName="sibTrans" presStyleCnt="0"/>
      <dgm:spPr/>
    </dgm:pt>
    <dgm:pt modelId="{7B83F0E9-8C14-47F0-8ACE-9F26C7FE4C9B}" type="pres">
      <dgm:prSet presAssocID="{FC01950D-E294-40E3-99FA-7A352AD9A354}" presName="compNode" presStyleCnt="0"/>
      <dgm:spPr/>
    </dgm:pt>
    <dgm:pt modelId="{49DB5226-455B-45D5-B708-F3A96552730C}" type="pres">
      <dgm:prSet presAssocID="{FC01950D-E294-40E3-99FA-7A352AD9A354}" presName="bgRect" presStyleLbl="bgShp" presStyleIdx="3" presStyleCnt="4"/>
      <dgm:spPr/>
    </dgm:pt>
    <dgm:pt modelId="{817E0491-ADA9-4E7B-A2E5-45A838F30964}" type="pres">
      <dgm:prSet presAssocID="{FC01950D-E294-40E3-99FA-7A352AD9A354}"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struction Worker"/>
        </a:ext>
      </dgm:extLst>
    </dgm:pt>
    <dgm:pt modelId="{EC4C87BA-C4CB-46CB-83DC-59CEF128A3D2}" type="pres">
      <dgm:prSet presAssocID="{FC01950D-E294-40E3-99FA-7A352AD9A354}" presName="spaceRect" presStyleCnt="0"/>
      <dgm:spPr/>
    </dgm:pt>
    <dgm:pt modelId="{EA293435-1DDC-4D7C-84C6-4C9ED9372614}" type="pres">
      <dgm:prSet presAssocID="{FC01950D-E294-40E3-99FA-7A352AD9A354}" presName="parTx" presStyleLbl="revTx" presStyleIdx="6" presStyleCnt="8">
        <dgm:presLayoutVars>
          <dgm:chMax val="0"/>
          <dgm:chPref val="0"/>
        </dgm:presLayoutVars>
      </dgm:prSet>
      <dgm:spPr/>
    </dgm:pt>
    <dgm:pt modelId="{D64E00AD-83C1-480C-A43B-CF95EE00D4D9}" type="pres">
      <dgm:prSet presAssocID="{FC01950D-E294-40E3-99FA-7A352AD9A354}" presName="desTx" presStyleLbl="revTx" presStyleIdx="7" presStyleCnt="8">
        <dgm:presLayoutVars/>
      </dgm:prSet>
      <dgm:spPr/>
    </dgm:pt>
  </dgm:ptLst>
  <dgm:cxnLst>
    <dgm:cxn modelId="{05D9D704-7C93-41A5-B8F0-A3D7008C6FE9}" type="presOf" srcId="{24D8CD5B-7FF2-426A-848C-34BF30870C45}" destId="{D6D552AC-9CE0-4EF2-878A-7FFB3AB00FF5}" srcOrd="0" destOrd="0" presId="urn:microsoft.com/office/officeart/2018/2/layout/IconVerticalSolidList"/>
    <dgm:cxn modelId="{6F73E70C-711C-4FB1-8647-D1D7CB428373}" type="presOf" srcId="{1E2BE1FD-FDF3-4BFD-9AFB-AC2EA99D8EC2}" destId="{3D277642-9E20-4C9E-B0F7-17A49D6857DD}" srcOrd="0" destOrd="0" presId="urn:microsoft.com/office/officeart/2018/2/layout/IconVerticalSolidList"/>
    <dgm:cxn modelId="{0957A814-9354-46F7-9EFF-AD385B7D959B}" srcId="{3FEFF010-72C5-449B-B775-D0624F37AF96}" destId="{FC01950D-E294-40E3-99FA-7A352AD9A354}" srcOrd="3" destOrd="0" parTransId="{75EE8B9F-70B2-4602-ABBD-D9AF8CC15AEC}" sibTransId="{2D1AA2EF-1CC6-431F-A4CF-7DF738501B07}"/>
    <dgm:cxn modelId="{DED70D66-8284-4E1E-BAAF-2E20998D84F2}" srcId="{3FEFF010-72C5-449B-B775-D0624F37AF96}" destId="{FB1B99DD-6ACC-4FF6-80EE-4949290D909A}" srcOrd="1" destOrd="0" parTransId="{3633B3EE-78EE-4C96-B946-29472022411F}" sibTransId="{E9A85EF2-40CA-46E0-B281-FBFB93EA2C1D}"/>
    <dgm:cxn modelId="{9A935166-B977-45A4-8D2E-66A1FBAE36D0}" type="presOf" srcId="{EF5E2364-2670-48FA-A69A-B8645A55A8BB}" destId="{40977C52-4DA8-4CAA-8775-CED6B6DC20F0}" srcOrd="0" destOrd="0" presId="urn:microsoft.com/office/officeart/2018/2/layout/IconVerticalSolidList"/>
    <dgm:cxn modelId="{6EE80249-8B52-4D93-8E07-67C98FC8C7A9}" type="presOf" srcId="{FC01950D-E294-40E3-99FA-7A352AD9A354}" destId="{EA293435-1DDC-4D7C-84C6-4C9ED9372614}" srcOrd="0" destOrd="0" presId="urn:microsoft.com/office/officeart/2018/2/layout/IconVerticalSolidList"/>
    <dgm:cxn modelId="{2899FD7B-B78B-4DEE-9CCC-64909D75562C}" srcId="{3C93B5AE-D96F-486A-9E20-9E25C172A6B5}" destId="{24D8CD5B-7FF2-426A-848C-34BF30870C45}" srcOrd="0" destOrd="0" parTransId="{A94A1555-8450-42A6-8004-6CD5F14E7B87}" sibTransId="{F6901B84-ABFD-48F0-8A51-703ECD252E74}"/>
    <dgm:cxn modelId="{E101718E-01D3-421C-960B-5137842DF7D2}" srcId="{FB1B99DD-6ACC-4FF6-80EE-4949290D909A}" destId="{EF5E2364-2670-48FA-A69A-B8645A55A8BB}" srcOrd="0" destOrd="0" parTransId="{7F02C275-286F-4DCF-9BF3-EFB6C75C67BC}" sibTransId="{7D544702-14F0-4C55-BF4C-A9131A6F8FD4}"/>
    <dgm:cxn modelId="{07A24590-5FA9-4D48-8B93-8B459391F985}" srcId="{3FEFF010-72C5-449B-B775-D0624F37AF96}" destId="{435186FF-F7A2-4222-B34D-96ADD8F49C8B}" srcOrd="0" destOrd="0" parTransId="{63ECE9E8-0B79-4507-9F19-0220738BFF5A}" sibTransId="{6B4E934A-8E9E-4833-B4DD-6D837F78B1E3}"/>
    <dgm:cxn modelId="{0BF6BA91-E919-408F-9624-46D47FCB0D3F}" type="presOf" srcId="{3C93B5AE-D96F-486A-9E20-9E25C172A6B5}" destId="{28943B95-AE6F-41A3-AF8C-FDFF0ADFCD13}" srcOrd="0" destOrd="0" presId="urn:microsoft.com/office/officeart/2018/2/layout/IconVerticalSolidList"/>
    <dgm:cxn modelId="{E65B8994-EE97-4F74-AF9C-AA78857D41BC}" type="presOf" srcId="{435186FF-F7A2-4222-B34D-96ADD8F49C8B}" destId="{8F19F1ED-35A9-4326-8133-93D8E358B274}" srcOrd="0" destOrd="0" presId="urn:microsoft.com/office/officeart/2018/2/layout/IconVerticalSolidList"/>
    <dgm:cxn modelId="{FF69FC96-2F24-429D-85C7-8801179F9688}" srcId="{3FEFF010-72C5-449B-B775-D0624F37AF96}" destId="{3C93B5AE-D96F-486A-9E20-9E25C172A6B5}" srcOrd="2" destOrd="0" parTransId="{61C5CF41-93D5-43C5-A0C2-D35F0C5C115B}" sibTransId="{7E9E9979-C905-4FAA-8D9F-FA8B99EB60EB}"/>
    <dgm:cxn modelId="{22B1A797-EFCD-4E64-8FAB-C3B1E3527458}" type="presOf" srcId="{FB1B99DD-6ACC-4FF6-80EE-4949290D909A}" destId="{ABDD3975-9AAB-43BA-AE1B-141951E840A4}" srcOrd="0" destOrd="0" presId="urn:microsoft.com/office/officeart/2018/2/layout/IconVerticalSolidList"/>
    <dgm:cxn modelId="{C75727AC-79CF-4850-8255-C08EE82CAEEF}" srcId="{435186FF-F7A2-4222-B34D-96ADD8F49C8B}" destId="{1E2BE1FD-FDF3-4BFD-9AFB-AC2EA99D8EC2}" srcOrd="0" destOrd="0" parTransId="{38789722-3962-45B1-9866-D8DA367FE6EF}" sibTransId="{0411EA6F-6C01-431E-A966-62F2AE3C8195}"/>
    <dgm:cxn modelId="{69C254AF-DE38-4F4D-8BDB-A3171B65D5D9}" srcId="{FC01950D-E294-40E3-99FA-7A352AD9A354}" destId="{E5D6D4D1-49ED-4B28-B55E-2C123453B3BB}" srcOrd="0" destOrd="0" parTransId="{983E2418-E6E6-4A11-A529-E9563719B497}" sibTransId="{C49A34ED-3568-42D2-A3A8-EAEEF0957EBF}"/>
    <dgm:cxn modelId="{538290C6-135C-43A4-9215-076F7C49E137}" type="presOf" srcId="{E5D6D4D1-49ED-4B28-B55E-2C123453B3BB}" destId="{D64E00AD-83C1-480C-A43B-CF95EE00D4D9}" srcOrd="0" destOrd="0" presId="urn:microsoft.com/office/officeart/2018/2/layout/IconVerticalSolidList"/>
    <dgm:cxn modelId="{7F7BF3FA-4A80-4ACD-A988-41805775FA72}" type="presOf" srcId="{3FEFF010-72C5-449B-B775-D0624F37AF96}" destId="{869EF7CC-241D-4AA2-8386-2C25287E9F8D}" srcOrd="0" destOrd="0" presId="urn:microsoft.com/office/officeart/2018/2/layout/IconVerticalSolidList"/>
    <dgm:cxn modelId="{F88E07A7-7D5E-4B79-A321-C749BDC2C8C1}" type="presParOf" srcId="{869EF7CC-241D-4AA2-8386-2C25287E9F8D}" destId="{25CC41F8-9750-4C07-BF32-9940591941A9}" srcOrd="0" destOrd="0" presId="urn:microsoft.com/office/officeart/2018/2/layout/IconVerticalSolidList"/>
    <dgm:cxn modelId="{940D3324-85B1-4BE3-B347-17BA8FE99003}" type="presParOf" srcId="{25CC41F8-9750-4C07-BF32-9940591941A9}" destId="{FBE8BBDD-49ED-4731-92D0-DEEC9B76AB74}" srcOrd="0" destOrd="0" presId="urn:microsoft.com/office/officeart/2018/2/layout/IconVerticalSolidList"/>
    <dgm:cxn modelId="{0D72FADD-2CD9-4721-9A54-701F5E62049A}" type="presParOf" srcId="{25CC41F8-9750-4C07-BF32-9940591941A9}" destId="{3342C065-5C90-4A79-8AA9-4448EEDD80FB}" srcOrd="1" destOrd="0" presId="urn:microsoft.com/office/officeart/2018/2/layout/IconVerticalSolidList"/>
    <dgm:cxn modelId="{44255F8B-5EE8-468C-A0D1-FA41F94BCAB0}" type="presParOf" srcId="{25CC41F8-9750-4C07-BF32-9940591941A9}" destId="{EC29592C-D410-4475-8D72-EB13C3F7D28C}" srcOrd="2" destOrd="0" presId="urn:microsoft.com/office/officeart/2018/2/layout/IconVerticalSolidList"/>
    <dgm:cxn modelId="{E4845522-4F64-44E9-BDA4-BAB426621F04}" type="presParOf" srcId="{25CC41F8-9750-4C07-BF32-9940591941A9}" destId="{8F19F1ED-35A9-4326-8133-93D8E358B274}" srcOrd="3" destOrd="0" presId="urn:microsoft.com/office/officeart/2018/2/layout/IconVerticalSolidList"/>
    <dgm:cxn modelId="{1C734902-3756-4E2C-9ECD-4BBA041290B8}" type="presParOf" srcId="{25CC41F8-9750-4C07-BF32-9940591941A9}" destId="{3D277642-9E20-4C9E-B0F7-17A49D6857DD}" srcOrd="4" destOrd="0" presId="urn:microsoft.com/office/officeart/2018/2/layout/IconVerticalSolidList"/>
    <dgm:cxn modelId="{FC7C0139-B123-4136-9945-6650A9A31C22}" type="presParOf" srcId="{869EF7CC-241D-4AA2-8386-2C25287E9F8D}" destId="{AD5303C8-2F3B-4A6C-88D3-B890D2EFAC81}" srcOrd="1" destOrd="0" presId="urn:microsoft.com/office/officeart/2018/2/layout/IconVerticalSolidList"/>
    <dgm:cxn modelId="{703AB09A-0E84-4E3B-B46E-D35DB5272D11}" type="presParOf" srcId="{869EF7CC-241D-4AA2-8386-2C25287E9F8D}" destId="{C673ED72-D579-40AA-9671-4C0362E16DC0}" srcOrd="2" destOrd="0" presId="urn:microsoft.com/office/officeart/2018/2/layout/IconVerticalSolidList"/>
    <dgm:cxn modelId="{4E5C6731-C0B7-4C21-959B-F43534651FA0}" type="presParOf" srcId="{C673ED72-D579-40AA-9671-4C0362E16DC0}" destId="{B91DFDD8-FC4B-4AD6-8C5C-2B79574B32D5}" srcOrd="0" destOrd="0" presId="urn:microsoft.com/office/officeart/2018/2/layout/IconVerticalSolidList"/>
    <dgm:cxn modelId="{EB6B882B-0253-4396-B12F-4B3B91563D60}" type="presParOf" srcId="{C673ED72-D579-40AA-9671-4C0362E16DC0}" destId="{C749FF96-5C87-42D9-8E2E-BC247F0A31AC}" srcOrd="1" destOrd="0" presId="urn:microsoft.com/office/officeart/2018/2/layout/IconVerticalSolidList"/>
    <dgm:cxn modelId="{1DF1AA8E-4D0A-4FBA-A760-65661AA48AC9}" type="presParOf" srcId="{C673ED72-D579-40AA-9671-4C0362E16DC0}" destId="{1EC54BAF-BF60-48AD-A3CE-43A9E3896C20}" srcOrd="2" destOrd="0" presId="urn:microsoft.com/office/officeart/2018/2/layout/IconVerticalSolidList"/>
    <dgm:cxn modelId="{7FB05E32-9D1D-4CD4-8DBE-E8E69D81F409}" type="presParOf" srcId="{C673ED72-D579-40AA-9671-4C0362E16DC0}" destId="{ABDD3975-9AAB-43BA-AE1B-141951E840A4}" srcOrd="3" destOrd="0" presId="urn:microsoft.com/office/officeart/2018/2/layout/IconVerticalSolidList"/>
    <dgm:cxn modelId="{8E8EDEF8-36A3-4913-8711-AA78F32F3453}" type="presParOf" srcId="{C673ED72-D579-40AA-9671-4C0362E16DC0}" destId="{40977C52-4DA8-4CAA-8775-CED6B6DC20F0}" srcOrd="4" destOrd="0" presId="urn:microsoft.com/office/officeart/2018/2/layout/IconVerticalSolidList"/>
    <dgm:cxn modelId="{79BDD516-681A-4DA5-83CA-1F7013FBD12D}" type="presParOf" srcId="{869EF7CC-241D-4AA2-8386-2C25287E9F8D}" destId="{63241C0C-BC82-4A7C-A4E6-69B7DABC89E3}" srcOrd="3" destOrd="0" presId="urn:microsoft.com/office/officeart/2018/2/layout/IconVerticalSolidList"/>
    <dgm:cxn modelId="{26868DB5-EE0A-4538-986C-CDE0252EF609}" type="presParOf" srcId="{869EF7CC-241D-4AA2-8386-2C25287E9F8D}" destId="{C94F5F69-B0E4-4F79-8CED-A13CAA2CE410}" srcOrd="4" destOrd="0" presId="urn:microsoft.com/office/officeart/2018/2/layout/IconVerticalSolidList"/>
    <dgm:cxn modelId="{352DC006-0194-4FCD-881A-6422AFB37129}" type="presParOf" srcId="{C94F5F69-B0E4-4F79-8CED-A13CAA2CE410}" destId="{E2F89490-072E-4B97-AB13-B8BC9D476B2F}" srcOrd="0" destOrd="0" presId="urn:microsoft.com/office/officeart/2018/2/layout/IconVerticalSolidList"/>
    <dgm:cxn modelId="{1668565D-25A7-4EBA-A42B-704368806702}" type="presParOf" srcId="{C94F5F69-B0E4-4F79-8CED-A13CAA2CE410}" destId="{1C3B7F7A-3B56-40C1-A6BA-06D0B4CEFB8E}" srcOrd="1" destOrd="0" presId="urn:microsoft.com/office/officeart/2018/2/layout/IconVerticalSolidList"/>
    <dgm:cxn modelId="{2881680A-9D4C-4452-B243-65C4086A354D}" type="presParOf" srcId="{C94F5F69-B0E4-4F79-8CED-A13CAA2CE410}" destId="{DB225334-F461-439E-ABC8-B912C832DBA3}" srcOrd="2" destOrd="0" presId="urn:microsoft.com/office/officeart/2018/2/layout/IconVerticalSolidList"/>
    <dgm:cxn modelId="{F2E3E3F0-8430-48D8-8E82-DD6C94F8168E}" type="presParOf" srcId="{C94F5F69-B0E4-4F79-8CED-A13CAA2CE410}" destId="{28943B95-AE6F-41A3-AF8C-FDFF0ADFCD13}" srcOrd="3" destOrd="0" presId="urn:microsoft.com/office/officeart/2018/2/layout/IconVerticalSolidList"/>
    <dgm:cxn modelId="{EE299046-5863-411C-A917-9E722C269A70}" type="presParOf" srcId="{C94F5F69-B0E4-4F79-8CED-A13CAA2CE410}" destId="{D6D552AC-9CE0-4EF2-878A-7FFB3AB00FF5}" srcOrd="4" destOrd="0" presId="urn:microsoft.com/office/officeart/2018/2/layout/IconVerticalSolidList"/>
    <dgm:cxn modelId="{BA6A54D2-2DFC-4E67-9C00-C7C2C4C47B9A}" type="presParOf" srcId="{869EF7CC-241D-4AA2-8386-2C25287E9F8D}" destId="{D87BDC9D-61AA-478F-B4C9-E8DF76D11180}" srcOrd="5" destOrd="0" presId="urn:microsoft.com/office/officeart/2018/2/layout/IconVerticalSolidList"/>
    <dgm:cxn modelId="{1CF3521B-F311-4721-8A8E-C99EFE7041E2}" type="presParOf" srcId="{869EF7CC-241D-4AA2-8386-2C25287E9F8D}" destId="{7B83F0E9-8C14-47F0-8ACE-9F26C7FE4C9B}" srcOrd="6" destOrd="0" presId="urn:microsoft.com/office/officeart/2018/2/layout/IconVerticalSolidList"/>
    <dgm:cxn modelId="{59A9C08B-E007-4AD6-8CD2-8B4738EA0565}" type="presParOf" srcId="{7B83F0E9-8C14-47F0-8ACE-9F26C7FE4C9B}" destId="{49DB5226-455B-45D5-B708-F3A96552730C}" srcOrd="0" destOrd="0" presId="urn:microsoft.com/office/officeart/2018/2/layout/IconVerticalSolidList"/>
    <dgm:cxn modelId="{4AFA7493-6916-4177-806D-C79395CE124B}" type="presParOf" srcId="{7B83F0E9-8C14-47F0-8ACE-9F26C7FE4C9B}" destId="{817E0491-ADA9-4E7B-A2E5-45A838F30964}" srcOrd="1" destOrd="0" presId="urn:microsoft.com/office/officeart/2018/2/layout/IconVerticalSolidList"/>
    <dgm:cxn modelId="{0F55A6C8-DCB0-4F69-AC73-977C5BB7BABC}" type="presParOf" srcId="{7B83F0E9-8C14-47F0-8ACE-9F26C7FE4C9B}" destId="{EC4C87BA-C4CB-46CB-83DC-59CEF128A3D2}" srcOrd="2" destOrd="0" presId="urn:microsoft.com/office/officeart/2018/2/layout/IconVerticalSolidList"/>
    <dgm:cxn modelId="{F5151872-F745-4CBB-935C-7C2B0D0CC1E4}" type="presParOf" srcId="{7B83F0E9-8C14-47F0-8ACE-9F26C7FE4C9B}" destId="{EA293435-1DDC-4D7C-84C6-4C9ED9372614}" srcOrd="3" destOrd="0" presId="urn:microsoft.com/office/officeart/2018/2/layout/IconVerticalSolidList"/>
    <dgm:cxn modelId="{88BA1F97-3A33-4625-BACE-09139A8A5CC8}" type="presParOf" srcId="{7B83F0E9-8C14-47F0-8ACE-9F26C7FE4C9B}" destId="{D64E00AD-83C1-480C-A43B-CF95EE00D4D9}"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D1FC3-F511-481B-8811-96CE57D8B4C1}">
      <dsp:nvSpPr>
        <dsp:cNvPr id="0" name=""/>
        <dsp:cNvSpPr/>
      </dsp:nvSpPr>
      <dsp:spPr>
        <a:xfrm>
          <a:off x="3170" y="232216"/>
          <a:ext cx="2514897" cy="1508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ZA" sz="3000" b="0" i="0" kern="1200">
              <a:latin typeface="Calibri" panose="020F0502020204030204" pitchFamily="34" charset="0"/>
              <a:ea typeface="Calibri" panose="020F0502020204030204" pitchFamily="34" charset="0"/>
              <a:cs typeface="Calibri" panose="020F0502020204030204" pitchFamily="34" charset="0"/>
            </a:rPr>
            <a:t>Job shadowing </a:t>
          </a:r>
          <a:endParaRPr lang="en-US" sz="3000" kern="1200">
            <a:latin typeface="Calibri" panose="020F0502020204030204" pitchFamily="34" charset="0"/>
            <a:ea typeface="Calibri" panose="020F0502020204030204" pitchFamily="34" charset="0"/>
            <a:cs typeface="Calibri" panose="020F0502020204030204" pitchFamily="34" charset="0"/>
          </a:endParaRPr>
        </a:p>
      </dsp:txBody>
      <dsp:txXfrm>
        <a:off x="3170" y="232216"/>
        <a:ext cx="2514897" cy="1508938"/>
      </dsp:txXfrm>
    </dsp:sp>
    <dsp:sp modelId="{62CB9468-E244-46D7-AD85-4FCDB8ED7F79}">
      <dsp:nvSpPr>
        <dsp:cNvPr id="0" name=""/>
        <dsp:cNvSpPr/>
      </dsp:nvSpPr>
      <dsp:spPr>
        <a:xfrm>
          <a:off x="2769557" y="232216"/>
          <a:ext cx="2514897" cy="1508938"/>
        </a:xfrm>
        <a:prstGeom prst="rect">
          <a:avLst/>
        </a:prstGeom>
        <a:solidFill>
          <a:schemeClr val="accent2">
            <a:hueOff val="-119732"/>
            <a:satOff val="-1380"/>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ZA" sz="3000" b="0" i="0" kern="1200">
              <a:latin typeface="Calibri" panose="020F0502020204030204" pitchFamily="34" charset="0"/>
              <a:ea typeface="Calibri" panose="020F0502020204030204" pitchFamily="34" charset="0"/>
              <a:cs typeface="Calibri" panose="020F0502020204030204" pitchFamily="34" charset="0"/>
            </a:rPr>
            <a:t>Whistleblower </a:t>
          </a:r>
          <a:endParaRPr lang="en-US" sz="3000" kern="1200">
            <a:latin typeface="Calibri" panose="020F0502020204030204" pitchFamily="34" charset="0"/>
            <a:ea typeface="Calibri" panose="020F0502020204030204" pitchFamily="34" charset="0"/>
            <a:cs typeface="Calibri" panose="020F0502020204030204" pitchFamily="34" charset="0"/>
          </a:endParaRPr>
        </a:p>
      </dsp:txBody>
      <dsp:txXfrm>
        <a:off x="2769557" y="232216"/>
        <a:ext cx="2514897" cy="1508938"/>
      </dsp:txXfrm>
    </dsp:sp>
    <dsp:sp modelId="{E1E6734D-8420-4E55-873D-32C771BFC9F6}">
      <dsp:nvSpPr>
        <dsp:cNvPr id="0" name=""/>
        <dsp:cNvSpPr/>
      </dsp:nvSpPr>
      <dsp:spPr>
        <a:xfrm>
          <a:off x="5535944" y="232216"/>
          <a:ext cx="2514897" cy="1508938"/>
        </a:xfrm>
        <a:prstGeom prst="rect">
          <a:avLst/>
        </a:prstGeom>
        <a:solidFill>
          <a:schemeClr val="accent2">
            <a:hueOff val="-239464"/>
            <a:satOff val="-2759"/>
            <a:lumOff val="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ZA" sz="3000" b="0" i="0" kern="1200">
              <a:latin typeface="Calibri" panose="020F0502020204030204" pitchFamily="34" charset="0"/>
              <a:ea typeface="Calibri" panose="020F0502020204030204" pitchFamily="34" charset="0"/>
              <a:cs typeface="Calibri" panose="020F0502020204030204" pitchFamily="34" charset="0"/>
            </a:rPr>
            <a:t>Accountability </a:t>
          </a:r>
          <a:endParaRPr lang="en-US" sz="3000" kern="1200">
            <a:latin typeface="Calibri" panose="020F0502020204030204" pitchFamily="34" charset="0"/>
            <a:ea typeface="Calibri" panose="020F0502020204030204" pitchFamily="34" charset="0"/>
            <a:cs typeface="Calibri" panose="020F0502020204030204" pitchFamily="34" charset="0"/>
          </a:endParaRPr>
        </a:p>
      </dsp:txBody>
      <dsp:txXfrm>
        <a:off x="5535944" y="232216"/>
        <a:ext cx="2514897" cy="1508938"/>
      </dsp:txXfrm>
    </dsp:sp>
    <dsp:sp modelId="{AFBBD6BA-734B-4C02-8C9E-C40F4F280B0F}">
      <dsp:nvSpPr>
        <dsp:cNvPr id="0" name=""/>
        <dsp:cNvSpPr/>
      </dsp:nvSpPr>
      <dsp:spPr>
        <a:xfrm>
          <a:off x="8302332" y="232216"/>
          <a:ext cx="2514897" cy="1508938"/>
        </a:xfrm>
        <a:prstGeom prst="rect">
          <a:avLst/>
        </a:prstGeom>
        <a:solidFill>
          <a:schemeClr val="accent2">
            <a:hueOff val="-359196"/>
            <a:satOff val="-4139"/>
            <a:lumOff val="9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ZA" sz="3000" b="0" i="0" kern="1200">
              <a:latin typeface="Calibri" panose="020F0502020204030204" pitchFamily="34" charset="0"/>
              <a:ea typeface="Calibri" panose="020F0502020204030204" pitchFamily="34" charset="0"/>
              <a:cs typeface="Calibri" panose="020F0502020204030204" pitchFamily="34" charset="0"/>
            </a:rPr>
            <a:t>Transparency </a:t>
          </a:r>
          <a:endParaRPr lang="en-US" sz="3000" kern="1200">
            <a:latin typeface="Calibri" panose="020F0502020204030204" pitchFamily="34" charset="0"/>
            <a:ea typeface="Calibri" panose="020F0502020204030204" pitchFamily="34" charset="0"/>
            <a:cs typeface="Calibri" panose="020F0502020204030204" pitchFamily="34" charset="0"/>
          </a:endParaRPr>
        </a:p>
      </dsp:txBody>
      <dsp:txXfrm>
        <a:off x="8302332" y="232216"/>
        <a:ext cx="2514897" cy="1508938"/>
      </dsp:txXfrm>
    </dsp:sp>
    <dsp:sp modelId="{4C29A12E-2247-404C-A87E-4F4A3D511CE0}">
      <dsp:nvSpPr>
        <dsp:cNvPr id="0" name=""/>
        <dsp:cNvSpPr/>
      </dsp:nvSpPr>
      <dsp:spPr>
        <a:xfrm>
          <a:off x="3170" y="1992644"/>
          <a:ext cx="2514897" cy="1508938"/>
        </a:xfrm>
        <a:prstGeom prst="rect">
          <a:avLst/>
        </a:prstGeom>
        <a:solidFill>
          <a:schemeClr val="accent2">
            <a:hueOff val="-478928"/>
            <a:satOff val="-5519"/>
            <a:lumOff val="12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ZA" sz="3000" b="0" i="0" kern="1200">
              <a:latin typeface="Calibri" panose="020F0502020204030204" pitchFamily="34" charset="0"/>
              <a:ea typeface="Calibri" panose="020F0502020204030204" pitchFamily="34" charset="0"/>
              <a:cs typeface="Calibri" panose="020F0502020204030204" pitchFamily="34" charset="0"/>
            </a:rPr>
            <a:t>Informal job and part-time job </a:t>
          </a:r>
          <a:endParaRPr lang="en-US" sz="3000" kern="1200">
            <a:latin typeface="Calibri" panose="020F0502020204030204" pitchFamily="34" charset="0"/>
            <a:ea typeface="Calibri" panose="020F0502020204030204" pitchFamily="34" charset="0"/>
            <a:cs typeface="Calibri" panose="020F0502020204030204" pitchFamily="34" charset="0"/>
          </a:endParaRPr>
        </a:p>
      </dsp:txBody>
      <dsp:txXfrm>
        <a:off x="3170" y="1992644"/>
        <a:ext cx="2514897" cy="1508938"/>
      </dsp:txXfrm>
    </dsp:sp>
    <dsp:sp modelId="{ED22DCB3-B219-48E8-9FD7-90F14043BCF9}">
      <dsp:nvSpPr>
        <dsp:cNvPr id="0" name=""/>
        <dsp:cNvSpPr/>
      </dsp:nvSpPr>
      <dsp:spPr>
        <a:xfrm>
          <a:off x="2769557" y="1992644"/>
          <a:ext cx="2514897" cy="1508938"/>
        </a:xfrm>
        <a:prstGeom prst="rect">
          <a:avLst/>
        </a:prstGeom>
        <a:solidFill>
          <a:schemeClr val="accent2">
            <a:hueOff val="-598659"/>
            <a:satOff val="-6899"/>
            <a:lumOff val="15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ZA" sz="3000" b="0" i="0" kern="1200">
              <a:latin typeface="Calibri" panose="020F0502020204030204" pitchFamily="34" charset="0"/>
              <a:ea typeface="Calibri" panose="020F0502020204030204" pitchFamily="34" charset="0"/>
              <a:cs typeface="Calibri" panose="020F0502020204030204" pitchFamily="34" charset="0"/>
            </a:rPr>
            <a:t>Curriculum vitae (CV) </a:t>
          </a:r>
          <a:endParaRPr lang="en-US" sz="3000" kern="1200">
            <a:latin typeface="Calibri" panose="020F0502020204030204" pitchFamily="34" charset="0"/>
            <a:ea typeface="Calibri" panose="020F0502020204030204" pitchFamily="34" charset="0"/>
            <a:cs typeface="Calibri" panose="020F0502020204030204" pitchFamily="34" charset="0"/>
          </a:endParaRPr>
        </a:p>
      </dsp:txBody>
      <dsp:txXfrm>
        <a:off x="2769557" y="1992644"/>
        <a:ext cx="2514897" cy="1508938"/>
      </dsp:txXfrm>
    </dsp:sp>
    <dsp:sp modelId="{284DF2A2-CF4D-4530-8EC0-AA98878872A3}">
      <dsp:nvSpPr>
        <dsp:cNvPr id="0" name=""/>
        <dsp:cNvSpPr/>
      </dsp:nvSpPr>
      <dsp:spPr>
        <a:xfrm>
          <a:off x="5535944" y="1992644"/>
          <a:ext cx="2514897" cy="1508938"/>
        </a:xfrm>
        <a:prstGeom prst="rect">
          <a:avLst/>
        </a:prstGeom>
        <a:solidFill>
          <a:schemeClr val="accent2">
            <a:hueOff val="-718391"/>
            <a:satOff val="-8278"/>
            <a:lumOff val="18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ZA" sz="3000" b="0" i="0" kern="1200">
              <a:latin typeface="Calibri" panose="020F0502020204030204" pitchFamily="34" charset="0"/>
              <a:ea typeface="Calibri" panose="020F0502020204030204" pitchFamily="34" charset="0"/>
              <a:cs typeface="Calibri" panose="020F0502020204030204" pitchFamily="34" charset="0"/>
            </a:rPr>
            <a:t>Testimonial </a:t>
          </a:r>
          <a:endParaRPr lang="en-US" sz="3000" kern="1200">
            <a:latin typeface="Calibri" panose="020F0502020204030204" pitchFamily="34" charset="0"/>
            <a:ea typeface="Calibri" panose="020F0502020204030204" pitchFamily="34" charset="0"/>
            <a:cs typeface="Calibri" panose="020F0502020204030204" pitchFamily="34" charset="0"/>
          </a:endParaRPr>
        </a:p>
      </dsp:txBody>
      <dsp:txXfrm>
        <a:off x="5535944" y="1992644"/>
        <a:ext cx="2514897" cy="1508938"/>
      </dsp:txXfrm>
    </dsp:sp>
    <dsp:sp modelId="{B4C91868-1EA3-4DDE-8699-4B11290DA0A3}">
      <dsp:nvSpPr>
        <dsp:cNvPr id="0" name=""/>
        <dsp:cNvSpPr/>
      </dsp:nvSpPr>
      <dsp:spPr>
        <a:xfrm>
          <a:off x="8302332" y="1992644"/>
          <a:ext cx="2514897" cy="1508938"/>
        </a:xfrm>
        <a:prstGeom prst="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ZA" sz="3000" b="0" i="0" kern="1200">
              <a:latin typeface="Calibri" panose="020F0502020204030204" pitchFamily="34" charset="0"/>
              <a:ea typeface="Calibri" panose="020F0502020204030204" pitchFamily="34" charset="0"/>
              <a:cs typeface="Calibri" panose="020F0502020204030204" pitchFamily="34" charset="0"/>
            </a:rPr>
            <a:t>Work ethic</a:t>
          </a:r>
          <a:endParaRPr lang="en-US" sz="3000" kern="1200">
            <a:latin typeface="Calibri" panose="020F0502020204030204" pitchFamily="34" charset="0"/>
            <a:ea typeface="Calibri" panose="020F0502020204030204" pitchFamily="34" charset="0"/>
            <a:cs typeface="Calibri" panose="020F0502020204030204" pitchFamily="34" charset="0"/>
          </a:endParaRPr>
        </a:p>
      </dsp:txBody>
      <dsp:txXfrm>
        <a:off x="8302332" y="1992644"/>
        <a:ext cx="2514897" cy="1508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40049-5F43-49E1-9A20-F42C40355A43}">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12D7AF-3158-4F09-B58B-270BA5FD073B}">
      <dsp:nvSpPr>
        <dsp:cNvPr id="0" name=""/>
        <dsp:cNvSpPr/>
      </dsp:nvSpPr>
      <dsp:spPr>
        <a:xfrm>
          <a:off x="492877" y="750432"/>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A3DA54-EE7D-4FF5-A225-BECAF8BED8F8}">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ZA" sz="2000" b="0" i="0" kern="1200">
              <a:latin typeface="Calibri" panose="020F0502020204030204" pitchFamily="34" charset="0"/>
              <a:ea typeface="Calibri" panose="020F0502020204030204" pitchFamily="34" charset="0"/>
              <a:cs typeface="Calibri" panose="020F0502020204030204" pitchFamily="34" charset="0"/>
            </a:rPr>
            <a:t>Evaluate personal expectations and self-knowledge when considering future career choices.</a:t>
          </a:r>
          <a:endParaRPr lang="en-US" sz="2000" kern="1200">
            <a:latin typeface="Calibri" panose="020F0502020204030204" pitchFamily="34" charset="0"/>
            <a:ea typeface="Calibri" panose="020F0502020204030204" pitchFamily="34" charset="0"/>
            <a:cs typeface="Calibri" panose="020F0502020204030204" pitchFamily="34" charset="0"/>
          </a:endParaRPr>
        </a:p>
      </dsp:txBody>
      <dsp:txXfrm>
        <a:off x="1834517" y="469890"/>
        <a:ext cx="3148942" cy="1335915"/>
      </dsp:txXfrm>
    </dsp:sp>
    <dsp:sp modelId="{B0E2C761-DF1B-46A5-A3FC-314D6CAFA50B}">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7C0C3-34BF-48EC-9859-867A0A8FD812}">
      <dsp:nvSpPr>
        <dsp:cNvPr id="0" name=""/>
        <dsp:cNvSpPr/>
      </dsp:nvSpPr>
      <dsp:spPr>
        <a:xfrm>
          <a:off x="5812681" y="750432"/>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03173-BDF3-40BE-85A6-CF46D7B899A2}">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ZA" sz="2000" b="0" i="0" kern="1200">
              <a:latin typeface="Calibri" panose="020F0502020204030204" pitchFamily="34" charset="0"/>
              <a:ea typeface="Calibri" panose="020F0502020204030204" pitchFamily="34" charset="0"/>
              <a:cs typeface="Calibri" panose="020F0502020204030204" pitchFamily="34" charset="0"/>
            </a:rPr>
            <a:t>Explain how socio-economic conditions influence career opportunities and employment.</a:t>
          </a:r>
          <a:endParaRPr lang="en-US" sz="2000" kern="1200">
            <a:latin typeface="Calibri" panose="020F0502020204030204" pitchFamily="34" charset="0"/>
            <a:ea typeface="Calibri" panose="020F0502020204030204" pitchFamily="34" charset="0"/>
            <a:cs typeface="Calibri" panose="020F0502020204030204" pitchFamily="34" charset="0"/>
          </a:endParaRPr>
        </a:p>
      </dsp:txBody>
      <dsp:txXfrm>
        <a:off x="7154322" y="469890"/>
        <a:ext cx="3148942" cy="1335915"/>
      </dsp:txXfrm>
    </dsp:sp>
    <dsp:sp modelId="{7D46B54E-F8F3-446F-B8CD-BA032195A6EA}">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312C73-1666-4091-88DF-DEB918FFF6D9}">
      <dsp:nvSpPr>
        <dsp:cNvPr id="0" name=""/>
        <dsp:cNvSpPr/>
      </dsp:nvSpPr>
      <dsp:spPr>
        <a:xfrm>
          <a:off x="492877" y="2826074"/>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DD2524-EB6C-4A49-AA4A-8D41F78B0B35}">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ZA" sz="2000" b="0" i="0" kern="1200">
              <a:latin typeface="Calibri" panose="020F0502020204030204" pitchFamily="34" charset="0"/>
              <a:ea typeface="Calibri" panose="020F0502020204030204" pitchFamily="34" charset="0"/>
              <a:cs typeface="Calibri" panose="020F0502020204030204" pitchFamily="34" charset="0"/>
            </a:rPr>
            <a:t>Differentiate between skilled, semi-skilled, unskilled and physical labour careers.</a:t>
          </a:r>
          <a:endParaRPr lang="en-US" sz="2000" kern="1200">
            <a:latin typeface="Calibri" panose="020F0502020204030204" pitchFamily="34" charset="0"/>
            <a:ea typeface="Calibri" panose="020F0502020204030204" pitchFamily="34" charset="0"/>
            <a:cs typeface="Calibri" panose="020F0502020204030204" pitchFamily="34" charset="0"/>
          </a:endParaRPr>
        </a:p>
      </dsp:txBody>
      <dsp:txXfrm>
        <a:off x="1834517" y="2545532"/>
        <a:ext cx="3148942" cy="1335915"/>
      </dsp:txXfrm>
    </dsp:sp>
    <dsp:sp modelId="{2D6EB0DB-A13C-4A29-BD84-998713D3CD54}">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D8EBA-42DB-44A5-846C-5DC42FACC577}">
      <dsp:nvSpPr>
        <dsp:cNvPr id="0" name=""/>
        <dsp:cNvSpPr/>
      </dsp:nvSpPr>
      <dsp:spPr>
        <a:xfrm>
          <a:off x="5812681" y="2826074"/>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EBDEC-F102-4144-8B26-F6C54F2F7988}">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ZA" sz="2000" b="0" i="0" kern="1200">
              <a:latin typeface="Calibri" panose="020F0502020204030204" pitchFamily="34" charset="0"/>
              <a:ea typeface="Calibri" panose="020F0502020204030204" pitchFamily="34" charset="0"/>
              <a:cs typeface="Calibri" panose="020F0502020204030204" pitchFamily="34" charset="0"/>
            </a:rPr>
            <a:t>Identify careers and skills that are currently in demand.</a:t>
          </a:r>
          <a:endParaRPr lang="en-US" sz="2000" kern="1200">
            <a:latin typeface="Calibri" panose="020F0502020204030204" pitchFamily="34" charset="0"/>
            <a:ea typeface="Calibri" panose="020F0502020204030204" pitchFamily="34" charset="0"/>
            <a:cs typeface="Calibri" panose="020F0502020204030204" pitchFamily="34" charset="0"/>
          </a:endParaRPr>
        </a:p>
      </dsp:txBody>
      <dsp:txXfrm>
        <a:off x="7154322" y="2545532"/>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C05D3-292B-4662-9EEE-12BD0EC1D677}">
      <dsp:nvSpPr>
        <dsp:cNvPr id="0" name=""/>
        <dsp:cNvSpPr/>
      </dsp:nvSpPr>
      <dsp:spPr>
        <a:xfrm>
          <a:off x="0" y="3276390"/>
          <a:ext cx="10515600" cy="10753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0" i="0" kern="1200">
              <a:latin typeface="Calibri" panose="020F0502020204030204" pitchFamily="34" charset="0"/>
              <a:ea typeface="Calibri" panose="020F0502020204030204" pitchFamily="34" charset="0"/>
              <a:cs typeface="Calibri" panose="020F0502020204030204" pitchFamily="34" charset="0"/>
            </a:rPr>
            <a:t>Exposure through job shadowing or research can help you decide if a career suits you.</a:t>
          </a:r>
          <a:endParaRPr lang="en-US" sz="2000" kern="1200">
            <a:latin typeface="Calibri" panose="020F0502020204030204" pitchFamily="34" charset="0"/>
            <a:ea typeface="Calibri" panose="020F0502020204030204" pitchFamily="34" charset="0"/>
            <a:cs typeface="Calibri" panose="020F0502020204030204" pitchFamily="34" charset="0"/>
          </a:endParaRPr>
        </a:p>
      </dsp:txBody>
      <dsp:txXfrm>
        <a:off x="0" y="3276390"/>
        <a:ext cx="10515600" cy="1075384"/>
      </dsp:txXfrm>
    </dsp:sp>
    <dsp:sp modelId="{C205BFDA-9B8B-46F5-8771-B84CE9BCA02D}">
      <dsp:nvSpPr>
        <dsp:cNvPr id="0" name=""/>
        <dsp:cNvSpPr/>
      </dsp:nvSpPr>
      <dsp:spPr>
        <a:xfrm rot="10800000">
          <a:off x="0" y="1638579"/>
          <a:ext cx="10515600" cy="1653941"/>
        </a:xfrm>
        <a:prstGeom prst="upArrowCallout">
          <a:avLst/>
        </a:prstGeom>
        <a:solidFill>
          <a:schemeClr val="accent5">
            <a:hueOff val="-918568"/>
            <a:satOff val="135"/>
            <a:lumOff val="-3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0" i="0" kern="1200">
              <a:latin typeface="Calibri" panose="020F0502020204030204" pitchFamily="34" charset="0"/>
              <a:ea typeface="Calibri" panose="020F0502020204030204" pitchFamily="34" charset="0"/>
              <a:cs typeface="Calibri" panose="020F0502020204030204" pitchFamily="34" charset="0"/>
            </a:rPr>
            <a:t>Good marks and correct subjects are important, but you should also think about: </a:t>
          </a:r>
          <a:endParaRPr lang="en-US" sz="2000" kern="1200">
            <a:latin typeface="Calibri" panose="020F0502020204030204" pitchFamily="34" charset="0"/>
            <a:ea typeface="Calibri" panose="020F0502020204030204" pitchFamily="34" charset="0"/>
            <a:cs typeface="Calibri" panose="020F0502020204030204" pitchFamily="34" charset="0"/>
          </a:endParaRPr>
        </a:p>
      </dsp:txBody>
      <dsp:txXfrm rot="-10800000">
        <a:off x="0" y="1638579"/>
        <a:ext cx="10515600" cy="580533"/>
      </dsp:txXfrm>
    </dsp:sp>
    <dsp:sp modelId="{7EEABC27-8107-421A-B2C8-D2BAEAD38CB5}">
      <dsp:nvSpPr>
        <dsp:cNvPr id="0" name=""/>
        <dsp:cNvSpPr/>
      </dsp:nvSpPr>
      <dsp:spPr>
        <a:xfrm>
          <a:off x="5134" y="2219113"/>
          <a:ext cx="3501776" cy="494528"/>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panose="020F0502020204030204" pitchFamily="34" charset="0"/>
              <a:ea typeface="Calibri" panose="020F0502020204030204" pitchFamily="34" charset="0"/>
              <a:cs typeface="Calibri" panose="020F0502020204030204" pitchFamily="34" charset="0"/>
            </a:rPr>
            <a:t>daily work tasks </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5134" y="2219113"/>
        <a:ext cx="3501776" cy="494528"/>
      </dsp:txXfrm>
    </dsp:sp>
    <dsp:sp modelId="{76801A04-BD2C-430C-944E-34FB223A9E1B}">
      <dsp:nvSpPr>
        <dsp:cNvPr id="0" name=""/>
        <dsp:cNvSpPr/>
      </dsp:nvSpPr>
      <dsp:spPr>
        <a:xfrm>
          <a:off x="3506911" y="2219113"/>
          <a:ext cx="3501776" cy="494528"/>
        </a:xfrm>
        <a:prstGeom prst="rect">
          <a:avLst/>
        </a:prstGeom>
        <a:solidFill>
          <a:schemeClr val="accent5">
            <a:tint val="40000"/>
            <a:alpha val="90000"/>
            <a:hueOff val="-294856"/>
            <a:satOff val="-386"/>
            <a:lumOff val="-19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panose="020F0502020204030204" pitchFamily="34" charset="0"/>
              <a:ea typeface="Calibri" panose="020F0502020204030204" pitchFamily="34" charset="0"/>
              <a:cs typeface="Calibri" panose="020F0502020204030204" pitchFamily="34" charset="0"/>
            </a:rPr>
            <a:t>working with people </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3506911" y="2219113"/>
        <a:ext cx="3501776" cy="494528"/>
      </dsp:txXfrm>
    </dsp:sp>
    <dsp:sp modelId="{2CA6D49A-C7FB-45D9-A450-A0C23BE1EC90}">
      <dsp:nvSpPr>
        <dsp:cNvPr id="0" name=""/>
        <dsp:cNvSpPr/>
      </dsp:nvSpPr>
      <dsp:spPr>
        <a:xfrm>
          <a:off x="7008688" y="2219113"/>
          <a:ext cx="3501776" cy="494528"/>
        </a:xfrm>
        <a:prstGeom prst="rect">
          <a:avLst/>
        </a:prstGeom>
        <a:solidFill>
          <a:schemeClr val="accent5">
            <a:tint val="40000"/>
            <a:alpha val="90000"/>
            <a:hueOff val="-589711"/>
            <a:satOff val="-772"/>
            <a:lumOff val="-37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panose="020F0502020204030204" pitchFamily="34" charset="0"/>
              <a:ea typeface="Calibri" panose="020F0502020204030204" pitchFamily="34" charset="0"/>
              <a:cs typeface="Calibri" panose="020F0502020204030204" pitchFamily="34" charset="0"/>
            </a:rPr>
            <a:t>work pressure and environment </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7008688" y="2219113"/>
        <a:ext cx="3501776" cy="494528"/>
      </dsp:txXfrm>
    </dsp:sp>
    <dsp:sp modelId="{48E811E7-2498-4DD2-A58F-E46B043D4E9C}">
      <dsp:nvSpPr>
        <dsp:cNvPr id="0" name=""/>
        <dsp:cNvSpPr/>
      </dsp:nvSpPr>
      <dsp:spPr>
        <a:xfrm rot="10800000">
          <a:off x="0" y="769"/>
          <a:ext cx="10515600" cy="1653941"/>
        </a:xfrm>
        <a:prstGeom prst="upArrowCallout">
          <a:avLst/>
        </a:prstGeom>
        <a:solidFill>
          <a:schemeClr val="accent5">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0" i="0" kern="1200">
              <a:latin typeface="Calibri" panose="020F0502020204030204" pitchFamily="34" charset="0"/>
              <a:ea typeface="Calibri" panose="020F0502020204030204" pitchFamily="34" charset="0"/>
              <a:cs typeface="Calibri" panose="020F0502020204030204" pitchFamily="34" charset="0"/>
            </a:rPr>
            <a:t>Career choices should match: </a:t>
          </a:r>
          <a:endParaRPr lang="en-US" sz="2000" kern="1200">
            <a:latin typeface="Calibri" panose="020F0502020204030204" pitchFamily="34" charset="0"/>
            <a:ea typeface="Calibri" panose="020F0502020204030204" pitchFamily="34" charset="0"/>
            <a:cs typeface="Calibri" panose="020F0502020204030204" pitchFamily="34" charset="0"/>
          </a:endParaRPr>
        </a:p>
      </dsp:txBody>
      <dsp:txXfrm rot="-10800000">
        <a:off x="0" y="769"/>
        <a:ext cx="10515600" cy="580533"/>
      </dsp:txXfrm>
    </dsp:sp>
    <dsp:sp modelId="{F2C15D1C-4D6B-4D25-86C4-55501DA804D8}">
      <dsp:nvSpPr>
        <dsp:cNvPr id="0" name=""/>
        <dsp:cNvSpPr/>
      </dsp:nvSpPr>
      <dsp:spPr>
        <a:xfrm>
          <a:off x="0" y="581302"/>
          <a:ext cx="2628899" cy="494528"/>
        </a:xfrm>
        <a:prstGeom prst="rect">
          <a:avLst/>
        </a:prstGeom>
        <a:solidFill>
          <a:schemeClr val="accent5">
            <a:tint val="40000"/>
            <a:alpha val="90000"/>
            <a:hueOff val="-884566"/>
            <a:satOff val="-1158"/>
            <a:lumOff val="-56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panose="020F0502020204030204" pitchFamily="34" charset="0"/>
              <a:ea typeface="Calibri" panose="020F0502020204030204" pitchFamily="34" charset="0"/>
              <a:cs typeface="Calibri" panose="020F0502020204030204" pitchFamily="34" charset="0"/>
            </a:rPr>
            <a:t>your interests </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0" y="581302"/>
        <a:ext cx="2628899" cy="494528"/>
      </dsp:txXfrm>
    </dsp:sp>
    <dsp:sp modelId="{20426A6B-86D5-47DB-BB22-6D7A8119965D}">
      <dsp:nvSpPr>
        <dsp:cNvPr id="0" name=""/>
        <dsp:cNvSpPr/>
      </dsp:nvSpPr>
      <dsp:spPr>
        <a:xfrm>
          <a:off x="2628900" y="581302"/>
          <a:ext cx="2628899" cy="494528"/>
        </a:xfrm>
        <a:prstGeom prst="rect">
          <a:avLst/>
        </a:prstGeom>
        <a:solidFill>
          <a:schemeClr val="accent5">
            <a:tint val="40000"/>
            <a:alpha val="90000"/>
            <a:hueOff val="-1179422"/>
            <a:satOff val="-1544"/>
            <a:lumOff val="-7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panose="020F0502020204030204" pitchFamily="34" charset="0"/>
              <a:ea typeface="Calibri" panose="020F0502020204030204" pitchFamily="34" charset="0"/>
              <a:cs typeface="Calibri" panose="020F0502020204030204" pitchFamily="34" charset="0"/>
            </a:rPr>
            <a:t>strengths </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2628900" y="581302"/>
        <a:ext cx="2628899" cy="494528"/>
      </dsp:txXfrm>
    </dsp:sp>
    <dsp:sp modelId="{4EB792DE-ACC6-48E2-A971-6894BDCB8958}">
      <dsp:nvSpPr>
        <dsp:cNvPr id="0" name=""/>
        <dsp:cNvSpPr/>
      </dsp:nvSpPr>
      <dsp:spPr>
        <a:xfrm>
          <a:off x="5257800" y="581302"/>
          <a:ext cx="2628899" cy="494528"/>
        </a:xfrm>
        <a:prstGeom prst="rect">
          <a:avLst/>
        </a:prstGeom>
        <a:solidFill>
          <a:schemeClr val="accent5">
            <a:tint val="40000"/>
            <a:alpha val="90000"/>
            <a:hueOff val="-1474277"/>
            <a:satOff val="-1930"/>
            <a:lumOff val="-94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panose="020F0502020204030204" pitchFamily="34" charset="0"/>
              <a:ea typeface="Calibri" panose="020F0502020204030204" pitchFamily="34" charset="0"/>
              <a:cs typeface="Calibri" panose="020F0502020204030204" pitchFamily="34" charset="0"/>
            </a:rPr>
            <a:t>personality </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5257800" y="581302"/>
        <a:ext cx="2628899" cy="494528"/>
      </dsp:txXfrm>
    </dsp:sp>
    <dsp:sp modelId="{86664400-1002-4E19-961F-C71A00BB889D}">
      <dsp:nvSpPr>
        <dsp:cNvPr id="0" name=""/>
        <dsp:cNvSpPr/>
      </dsp:nvSpPr>
      <dsp:spPr>
        <a:xfrm>
          <a:off x="7886700" y="581302"/>
          <a:ext cx="2628899" cy="494528"/>
        </a:xfrm>
        <a:prstGeom prst="rect">
          <a:avLst/>
        </a:prstGeom>
        <a:solidFill>
          <a:schemeClr val="accent5">
            <a:tint val="40000"/>
            <a:alpha val="90000"/>
            <a:hueOff val="-1769133"/>
            <a:satOff val="-2316"/>
            <a:lumOff val="-113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panose="020F0502020204030204" pitchFamily="34" charset="0"/>
              <a:ea typeface="Calibri" panose="020F0502020204030204" pitchFamily="34" charset="0"/>
              <a:cs typeface="Calibri" panose="020F0502020204030204" pitchFamily="34" charset="0"/>
            </a:rPr>
            <a:t>preferred work environment </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7886700" y="581302"/>
        <a:ext cx="2628899" cy="4945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C9EB4-996A-42F4-A671-F1A15B06DD35}">
      <dsp:nvSpPr>
        <dsp:cNvPr id="0" name=""/>
        <dsp:cNvSpPr/>
      </dsp:nvSpPr>
      <dsp:spPr>
        <a:xfrm>
          <a:off x="0" y="501934"/>
          <a:ext cx="6666833" cy="2192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7420" tIns="604012" rIns="517420" bIns="206248" numCol="1" spcCol="1270" anchor="t" anchorCtr="0">
          <a:noAutofit/>
        </a:bodyPr>
        <a:lstStyle/>
        <a:p>
          <a:pPr marL="285750" lvl="1" indent="-285750" algn="l" defTabSz="1289050">
            <a:lnSpc>
              <a:spcPct val="90000"/>
            </a:lnSpc>
            <a:spcBef>
              <a:spcPct val="0"/>
            </a:spcBef>
            <a:spcAft>
              <a:spcPct val="15000"/>
            </a:spcAft>
            <a:buChar char="•"/>
          </a:pPr>
          <a:r>
            <a:rPr lang="en-GB" sz="2900" kern="1200">
              <a:latin typeface="Calibri" panose="020F0502020204030204" pitchFamily="34" charset="0"/>
              <a:ea typeface="Calibri" panose="020F0502020204030204" pitchFamily="34" charset="0"/>
              <a:cs typeface="Calibri" panose="020F0502020204030204" pitchFamily="34" charset="0"/>
            </a:rPr>
            <a:t>poverty </a:t>
          </a:r>
          <a:endParaRPr lang="en-US" sz="2900" kern="1200">
            <a:latin typeface="Calibri" panose="020F0502020204030204" pitchFamily="34" charset="0"/>
            <a:ea typeface="Calibri" panose="020F0502020204030204" pitchFamily="34" charset="0"/>
            <a:cs typeface="Calibri" panose="020F0502020204030204" pitchFamily="34" charset="0"/>
          </a:endParaRPr>
        </a:p>
        <a:p>
          <a:pPr marL="285750" lvl="1" indent="-285750" algn="l" defTabSz="1289050">
            <a:lnSpc>
              <a:spcPct val="90000"/>
            </a:lnSpc>
            <a:spcBef>
              <a:spcPct val="0"/>
            </a:spcBef>
            <a:spcAft>
              <a:spcPct val="15000"/>
            </a:spcAft>
            <a:buChar char="•"/>
          </a:pPr>
          <a:r>
            <a:rPr lang="en-GB" sz="2900" kern="1200">
              <a:latin typeface="Calibri" panose="020F0502020204030204" pitchFamily="34" charset="0"/>
              <a:ea typeface="Calibri" panose="020F0502020204030204" pitchFamily="34" charset="0"/>
              <a:cs typeface="Calibri" panose="020F0502020204030204" pitchFamily="34" charset="0"/>
            </a:rPr>
            <a:t>limited access to quality education </a:t>
          </a:r>
          <a:endParaRPr lang="en-US" sz="2900" kern="1200">
            <a:latin typeface="Calibri" panose="020F0502020204030204" pitchFamily="34" charset="0"/>
            <a:ea typeface="Calibri" panose="020F0502020204030204" pitchFamily="34" charset="0"/>
            <a:cs typeface="Calibri" panose="020F0502020204030204" pitchFamily="34" charset="0"/>
          </a:endParaRPr>
        </a:p>
        <a:p>
          <a:pPr marL="285750" lvl="1" indent="-285750" algn="l" defTabSz="1289050">
            <a:lnSpc>
              <a:spcPct val="90000"/>
            </a:lnSpc>
            <a:spcBef>
              <a:spcPct val="0"/>
            </a:spcBef>
            <a:spcAft>
              <a:spcPct val="15000"/>
            </a:spcAft>
            <a:buChar char="•"/>
          </a:pPr>
          <a:r>
            <a:rPr lang="en-GB" sz="2900" kern="1200">
              <a:latin typeface="Calibri" panose="020F0502020204030204" pitchFamily="34" charset="0"/>
              <a:ea typeface="Calibri" panose="020F0502020204030204" pitchFamily="34" charset="0"/>
              <a:cs typeface="Calibri" panose="020F0502020204030204" pitchFamily="34" charset="0"/>
            </a:rPr>
            <a:t>geographic location </a:t>
          </a:r>
          <a:endParaRPr lang="en-US" sz="2900" kern="1200">
            <a:latin typeface="Calibri" panose="020F0502020204030204" pitchFamily="34" charset="0"/>
            <a:ea typeface="Calibri" panose="020F0502020204030204" pitchFamily="34" charset="0"/>
            <a:cs typeface="Calibri" panose="020F0502020204030204" pitchFamily="34" charset="0"/>
          </a:endParaRPr>
        </a:p>
      </dsp:txBody>
      <dsp:txXfrm>
        <a:off x="0" y="501934"/>
        <a:ext cx="6666833" cy="2192400"/>
      </dsp:txXfrm>
    </dsp:sp>
    <dsp:sp modelId="{A50D67F2-9604-4F9E-9031-2AAF6DE0470A}">
      <dsp:nvSpPr>
        <dsp:cNvPr id="0" name=""/>
        <dsp:cNvSpPr/>
      </dsp:nvSpPr>
      <dsp:spPr>
        <a:xfrm>
          <a:off x="333341" y="73894"/>
          <a:ext cx="4666783" cy="856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289050">
            <a:lnSpc>
              <a:spcPct val="90000"/>
            </a:lnSpc>
            <a:spcBef>
              <a:spcPct val="0"/>
            </a:spcBef>
            <a:spcAft>
              <a:spcPct val="35000"/>
            </a:spcAft>
            <a:buNone/>
          </a:pPr>
          <a:r>
            <a:rPr lang="en-GB" sz="2900" kern="1200"/>
            <a:t>Socio-economic factors that influence careers:</a:t>
          </a:r>
          <a:endParaRPr lang="en-US" sz="2900" kern="1200"/>
        </a:p>
      </dsp:txBody>
      <dsp:txXfrm>
        <a:off x="375131" y="115684"/>
        <a:ext cx="4583203" cy="772500"/>
      </dsp:txXfrm>
    </dsp:sp>
    <dsp:sp modelId="{277C595B-7229-4C23-BC11-6E0AABC010A4}">
      <dsp:nvSpPr>
        <dsp:cNvPr id="0" name=""/>
        <dsp:cNvSpPr/>
      </dsp:nvSpPr>
      <dsp:spPr>
        <a:xfrm>
          <a:off x="0" y="3278974"/>
          <a:ext cx="6666833" cy="2101050"/>
        </a:xfrm>
        <a:prstGeom prst="rect">
          <a:avLst/>
        </a:prstGeom>
        <a:solidFill>
          <a:schemeClr val="lt1">
            <a:alpha val="90000"/>
            <a:hueOff val="0"/>
            <a:satOff val="0"/>
            <a:lumOff val="0"/>
            <a:alphaOff val="0"/>
          </a:schemeClr>
        </a:solidFill>
        <a:ln w="25400" cap="flat" cmpd="sng" algn="ctr">
          <a:solidFill>
            <a:schemeClr val="accent2">
              <a:hueOff val="-838123"/>
              <a:satOff val="-9658"/>
              <a:lumOff val="21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7420" tIns="604012" rIns="517420" bIns="206248" numCol="1" spcCol="1270" anchor="t" anchorCtr="0">
          <a:noAutofit/>
        </a:bodyPr>
        <a:lstStyle/>
        <a:p>
          <a:pPr marL="285750" lvl="1" indent="-285750" algn="l" defTabSz="1289050">
            <a:lnSpc>
              <a:spcPct val="90000"/>
            </a:lnSpc>
            <a:spcBef>
              <a:spcPct val="0"/>
            </a:spcBef>
            <a:spcAft>
              <a:spcPct val="15000"/>
            </a:spcAft>
            <a:buChar char="•"/>
          </a:pPr>
          <a:r>
            <a:rPr lang="en-GB" sz="2900" kern="1200"/>
            <a:t>further study opportunities </a:t>
          </a:r>
          <a:endParaRPr lang="en-US" sz="2900" kern="1200"/>
        </a:p>
        <a:p>
          <a:pPr marL="285750" lvl="1" indent="-285750" algn="l" defTabSz="1289050">
            <a:lnSpc>
              <a:spcPct val="90000"/>
            </a:lnSpc>
            <a:spcBef>
              <a:spcPct val="0"/>
            </a:spcBef>
            <a:spcAft>
              <a:spcPct val="15000"/>
            </a:spcAft>
            <a:buChar char="•"/>
          </a:pPr>
          <a:r>
            <a:rPr lang="en-GB" sz="2900" kern="1200"/>
            <a:t>access to jobs </a:t>
          </a:r>
          <a:endParaRPr lang="en-US" sz="2900" kern="1200"/>
        </a:p>
        <a:p>
          <a:pPr marL="285750" lvl="1" indent="-285750" algn="l" defTabSz="1289050">
            <a:lnSpc>
              <a:spcPct val="90000"/>
            </a:lnSpc>
            <a:spcBef>
              <a:spcPct val="0"/>
            </a:spcBef>
            <a:spcAft>
              <a:spcPct val="15000"/>
            </a:spcAft>
            <a:buChar char="•"/>
          </a:pPr>
          <a:r>
            <a:rPr lang="en-GB" sz="2900" kern="1200"/>
            <a:t>career exposure and experience</a:t>
          </a:r>
          <a:endParaRPr lang="en-US" sz="2900" kern="1200"/>
        </a:p>
      </dsp:txBody>
      <dsp:txXfrm>
        <a:off x="0" y="3278974"/>
        <a:ext cx="6666833" cy="2101050"/>
      </dsp:txXfrm>
    </dsp:sp>
    <dsp:sp modelId="{E0DFF67D-4E22-41F6-9C4E-D5AD06823CC0}">
      <dsp:nvSpPr>
        <dsp:cNvPr id="0" name=""/>
        <dsp:cNvSpPr/>
      </dsp:nvSpPr>
      <dsp:spPr>
        <a:xfrm>
          <a:off x="333341" y="2850934"/>
          <a:ext cx="4666783" cy="856080"/>
        </a:xfrm>
        <a:prstGeom prst="round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289050">
            <a:lnSpc>
              <a:spcPct val="90000"/>
            </a:lnSpc>
            <a:spcBef>
              <a:spcPct val="0"/>
            </a:spcBef>
            <a:spcAft>
              <a:spcPct val="35000"/>
            </a:spcAft>
            <a:buNone/>
          </a:pPr>
          <a:r>
            <a:rPr lang="en-GB" sz="2900" kern="1200"/>
            <a:t>These factors may affect:</a:t>
          </a:r>
          <a:endParaRPr lang="en-US" sz="2900" kern="1200"/>
        </a:p>
      </dsp:txBody>
      <dsp:txXfrm>
        <a:off x="375131" y="2892724"/>
        <a:ext cx="4583203" cy="772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9FDF7-04A0-466C-98BD-18507E0A7A15}">
      <dsp:nvSpPr>
        <dsp:cNvPr id="0" name=""/>
        <dsp:cNvSpPr/>
      </dsp:nvSpPr>
      <dsp:spPr>
        <a:xfrm>
          <a:off x="765914" y="331625"/>
          <a:ext cx="1512000" cy="1512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C737E-F761-48A3-B843-DCC478B7A9B6}">
      <dsp:nvSpPr>
        <dsp:cNvPr id="0" name=""/>
        <dsp:cNvSpPr/>
      </dsp:nvSpPr>
      <dsp:spPr>
        <a:xfrm>
          <a:off x="765914" y="199539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GB" sz="2700" kern="1200" dirty="0">
              <a:latin typeface="Calibri" panose="020F0502020204030204" pitchFamily="34" charset="0"/>
              <a:ea typeface="Calibri" panose="020F0502020204030204" pitchFamily="34" charset="0"/>
              <a:cs typeface="Calibri" panose="020F0502020204030204" pitchFamily="34" charset="0"/>
            </a:rPr>
            <a:t>Research whether careers are: </a:t>
          </a:r>
          <a:endParaRPr lang="en-US" sz="2700" kern="1200" dirty="0">
            <a:latin typeface="Calibri" panose="020F0502020204030204" pitchFamily="34" charset="0"/>
            <a:ea typeface="Calibri" panose="020F0502020204030204" pitchFamily="34" charset="0"/>
            <a:cs typeface="Calibri" panose="020F0502020204030204" pitchFamily="34" charset="0"/>
          </a:endParaRPr>
        </a:p>
      </dsp:txBody>
      <dsp:txXfrm>
        <a:off x="765914" y="1995396"/>
        <a:ext cx="4320000" cy="648000"/>
      </dsp:txXfrm>
    </dsp:sp>
    <dsp:sp modelId="{ACBA7CF9-8A1C-4FC6-B6D2-29C9DE598233}">
      <dsp:nvSpPr>
        <dsp:cNvPr id="0" name=""/>
        <dsp:cNvSpPr/>
      </dsp:nvSpPr>
      <dsp:spPr>
        <a:xfrm>
          <a:off x="765914" y="2713987"/>
          <a:ext cx="4320000" cy="114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GB" sz="1700" kern="1200" dirty="0">
              <a:latin typeface="Calibri" panose="020F0502020204030204" pitchFamily="34" charset="0"/>
              <a:ea typeface="Calibri" panose="020F0502020204030204" pitchFamily="34" charset="0"/>
              <a:cs typeface="Calibri" panose="020F0502020204030204" pitchFamily="34" charset="0"/>
            </a:rPr>
            <a:t>in demand </a:t>
          </a:r>
          <a:endParaRPr lang="en-US" sz="1700"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755650">
            <a:lnSpc>
              <a:spcPct val="100000"/>
            </a:lnSpc>
            <a:spcBef>
              <a:spcPct val="0"/>
            </a:spcBef>
            <a:spcAft>
              <a:spcPct val="35000"/>
            </a:spcAft>
            <a:buNone/>
          </a:pPr>
          <a:r>
            <a:rPr lang="en-GB" sz="1700" kern="1200">
              <a:latin typeface="Calibri" panose="020F0502020204030204" pitchFamily="34" charset="0"/>
              <a:ea typeface="Calibri" panose="020F0502020204030204" pitchFamily="34" charset="0"/>
              <a:cs typeface="Calibri" panose="020F0502020204030204" pitchFamily="34" charset="0"/>
            </a:rPr>
            <a:t>linked to employment opportunities </a:t>
          </a:r>
          <a:endParaRPr lang="en-US" sz="1700" kern="1200">
            <a:latin typeface="Calibri" panose="020F0502020204030204" pitchFamily="34" charset="0"/>
            <a:ea typeface="Calibri" panose="020F0502020204030204" pitchFamily="34" charset="0"/>
            <a:cs typeface="Calibri" panose="020F0502020204030204" pitchFamily="34" charset="0"/>
          </a:endParaRPr>
        </a:p>
        <a:p>
          <a:pPr marL="0" lvl="0" indent="0" algn="l" defTabSz="755650">
            <a:lnSpc>
              <a:spcPct val="100000"/>
            </a:lnSpc>
            <a:spcBef>
              <a:spcPct val="0"/>
            </a:spcBef>
            <a:spcAft>
              <a:spcPct val="35000"/>
            </a:spcAft>
            <a:buNone/>
          </a:pPr>
          <a:r>
            <a:rPr lang="en-GB" sz="1700" kern="1200">
              <a:latin typeface="Calibri" panose="020F0502020204030204" pitchFamily="34" charset="0"/>
              <a:ea typeface="Calibri" panose="020F0502020204030204" pitchFamily="34" charset="0"/>
              <a:cs typeface="Calibri" panose="020F0502020204030204" pitchFamily="34" charset="0"/>
            </a:rPr>
            <a:t>suited to your strengths and interests </a:t>
          </a:r>
          <a:endParaRPr lang="en-US" sz="1700" kern="1200">
            <a:latin typeface="Calibri" panose="020F0502020204030204" pitchFamily="34" charset="0"/>
            <a:ea typeface="Calibri" panose="020F0502020204030204" pitchFamily="34" charset="0"/>
            <a:cs typeface="Calibri" panose="020F0502020204030204" pitchFamily="34" charset="0"/>
          </a:endParaRPr>
        </a:p>
      </dsp:txBody>
      <dsp:txXfrm>
        <a:off x="765914" y="2713987"/>
        <a:ext cx="4320000" cy="1147191"/>
      </dsp:txXfrm>
    </dsp:sp>
    <dsp:sp modelId="{B7F4D52E-6F4E-44D9-A937-12B847AF8839}">
      <dsp:nvSpPr>
        <dsp:cNvPr id="0" name=""/>
        <dsp:cNvSpPr/>
      </dsp:nvSpPr>
      <dsp:spPr>
        <a:xfrm>
          <a:off x="5841914" y="331625"/>
          <a:ext cx="1512000" cy="1512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EBD54C-E52E-4092-B58E-EFE60D483961}">
      <dsp:nvSpPr>
        <dsp:cNvPr id="0" name=""/>
        <dsp:cNvSpPr/>
      </dsp:nvSpPr>
      <dsp:spPr>
        <a:xfrm>
          <a:off x="5841914" y="199539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GB" sz="2700" kern="1200">
              <a:latin typeface="Calibri" panose="020F0502020204030204" pitchFamily="34" charset="0"/>
              <a:ea typeface="Calibri" panose="020F0502020204030204" pitchFamily="34" charset="0"/>
              <a:cs typeface="Calibri" panose="020F0502020204030204" pitchFamily="34" charset="0"/>
            </a:rPr>
            <a:t>Qualifications</a:t>
          </a:r>
          <a:endParaRPr lang="en-US" sz="2700" kern="1200">
            <a:latin typeface="Calibri" panose="020F0502020204030204" pitchFamily="34" charset="0"/>
            <a:ea typeface="Calibri" panose="020F0502020204030204" pitchFamily="34" charset="0"/>
            <a:cs typeface="Calibri" panose="020F0502020204030204" pitchFamily="34" charset="0"/>
          </a:endParaRPr>
        </a:p>
      </dsp:txBody>
      <dsp:txXfrm>
        <a:off x="5841914" y="1995396"/>
        <a:ext cx="4320000" cy="648000"/>
      </dsp:txXfrm>
    </dsp:sp>
    <dsp:sp modelId="{BFE03352-C5B2-4609-81C8-BEC3C4222A4F}">
      <dsp:nvSpPr>
        <dsp:cNvPr id="0" name=""/>
        <dsp:cNvSpPr/>
      </dsp:nvSpPr>
      <dsp:spPr>
        <a:xfrm>
          <a:off x="5841914" y="2713987"/>
          <a:ext cx="4320000" cy="114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GB" sz="1700" kern="1200" dirty="0">
              <a:latin typeface="Calibri" panose="020F0502020204030204" pitchFamily="34" charset="0"/>
              <a:ea typeface="Calibri" panose="020F0502020204030204" pitchFamily="34" charset="0"/>
              <a:cs typeface="Calibri" panose="020F0502020204030204" pitchFamily="34" charset="0"/>
            </a:rPr>
            <a:t>Education, skills and qualifications often improve employment opportunities. </a:t>
          </a:r>
          <a:endParaRPr lang="en-US" sz="1700"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755650">
            <a:lnSpc>
              <a:spcPct val="100000"/>
            </a:lnSpc>
            <a:spcBef>
              <a:spcPct val="0"/>
            </a:spcBef>
            <a:spcAft>
              <a:spcPct val="35000"/>
            </a:spcAft>
            <a:buNone/>
          </a:pPr>
          <a:r>
            <a:rPr lang="en-GB" sz="1700" kern="1200">
              <a:latin typeface="Calibri" panose="020F0502020204030204" pitchFamily="34" charset="0"/>
              <a:ea typeface="Calibri" panose="020F0502020204030204" pitchFamily="34" charset="0"/>
              <a:cs typeface="Calibri" panose="020F0502020204030204" pitchFamily="34" charset="0"/>
            </a:rPr>
            <a:t>A matric certificate alone is often not enough in today’s job market.</a:t>
          </a:r>
          <a:endParaRPr lang="en-US" sz="1700" kern="1200">
            <a:latin typeface="Calibri" panose="020F0502020204030204" pitchFamily="34" charset="0"/>
            <a:ea typeface="Calibri" panose="020F0502020204030204" pitchFamily="34" charset="0"/>
            <a:cs typeface="Calibri" panose="020F0502020204030204" pitchFamily="34" charset="0"/>
          </a:endParaRPr>
        </a:p>
      </dsp:txBody>
      <dsp:txXfrm>
        <a:off x="5841914" y="2713987"/>
        <a:ext cx="4320000" cy="11471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8BBDD-49ED-4731-92D0-DEEC9B76AB74}">
      <dsp:nvSpPr>
        <dsp:cNvPr id="0" name=""/>
        <dsp:cNvSpPr/>
      </dsp:nvSpPr>
      <dsp:spPr>
        <a:xfrm>
          <a:off x="0" y="1806"/>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2C065-5C90-4A79-8AA9-4448EEDD80FB}">
      <dsp:nvSpPr>
        <dsp:cNvPr id="0" name=""/>
        <dsp:cNvSpPr/>
      </dsp:nvSpPr>
      <dsp:spPr>
        <a:xfrm>
          <a:off x="276958" y="207808"/>
          <a:ext cx="503560" cy="5035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19F1ED-35A9-4326-8133-93D8E358B274}">
      <dsp:nvSpPr>
        <dsp:cNvPr id="0" name=""/>
        <dsp:cNvSpPr/>
      </dsp:nvSpPr>
      <dsp:spPr>
        <a:xfrm>
          <a:off x="1057476" y="1806"/>
          <a:ext cx="4732020"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33450">
            <a:lnSpc>
              <a:spcPct val="90000"/>
            </a:lnSpc>
            <a:spcBef>
              <a:spcPct val="0"/>
            </a:spcBef>
            <a:spcAft>
              <a:spcPct val="35000"/>
            </a:spcAft>
            <a:buNone/>
          </a:pPr>
          <a:r>
            <a:rPr lang="en-GB" sz="2100" b="1" kern="1200" dirty="0">
              <a:latin typeface="Calibri" panose="020F0502020204030204" pitchFamily="34" charset="0"/>
              <a:ea typeface="Calibri" panose="020F0502020204030204" pitchFamily="34" charset="0"/>
              <a:cs typeface="Calibri" panose="020F0502020204030204" pitchFamily="34" charset="0"/>
            </a:rPr>
            <a:t>Skilled workers:</a:t>
          </a:r>
          <a:r>
            <a:rPr lang="en-GB" sz="2100" kern="1200" dirty="0">
              <a:latin typeface="Calibri" panose="020F0502020204030204" pitchFamily="34" charset="0"/>
              <a:ea typeface="Calibri" panose="020F0502020204030204" pitchFamily="34" charset="0"/>
              <a:cs typeface="Calibri" panose="020F0502020204030204" pitchFamily="34" charset="0"/>
            </a:rPr>
            <a:t> </a:t>
          </a:r>
        </a:p>
        <a:p>
          <a:pPr marL="0" lvl="0" indent="0" algn="l" defTabSz="933450">
            <a:lnSpc>
              <a:spcPct val="90000"/>
            </a:lnSpc>
            <a:spcBef>
              <a:spcPct val="0"/>
            </a:spcBef>
            <a:spcAft>
              <a:spcPct val="35000"/>
            </a:spcAft>
            <a:buNone/>
          </a:pPr>
          <a:r>
            <a:rPr lang="en-GB" sz="2100" kern="1200" dirty="0">
              <a:latin typeface="Calibri" panose="020F0502020204030204" pitchFamily="34" charset="0"/>
              <a:ea typeface="Calibri" panose="020F0502020204030204" pitchFamily="34" charset="0"/>
              <a:cs typeface="Calibri" panose="020F0502020204030204" pitchFamily="34" charset="0"/>
            </a:rPr>
            <a:t>specialised qualifications or degrees </a:t>
          </a:r>
          <a:endParaRPr lang="en-US" sz="2100" kern="1200" dirty="0">
            <a:latin typeface="Calibri" panose="020F0502020204030204" pitchFamily="34" charset="0"/>
            <a:ea typeface="Calibri" panose="020F0502020204030204" pitchFamily="34" charset="0"/>
            <a:cs typeface="Calibri" panose="020F0502020204030204" pitchFamily="34" charset="0"/>
          </a:endParaRPr>
        </a:p>
      </dsp:txBody>
      <dsp:txXfrm>
        <a:off x="1057476" y="1806"/>
        <a:ext cx="4732020" cy="915564"/>
      </dsp:txXfrm>
    </dsp:sp>
    <dsp:sp modelId="{3D277642-9E20-4C9E-B0F7-17A49D6857DD}">
      <dsp:nvSpPr>
        <dsp:cNvPr id="0" name=""/>
        <dsp:cNvSpPr/>
      </dsp:nvSpPr>
      <dsp:spPr>
        <a:xfrm>
          <a:off x="5789496" y="1806"/>
          <a:ext cx="472610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11200">
            <a:lnSpc>
              <a:spcPct val="90000"/>
            </a:lnSpc>
            <a:spcBef>
              <a:spcPct val="0"/>
            </a:spcBef>
            <a:spcAft>
              <a:spcPct val="35000"/>
            </a:spcAft>
            <a:buNone/>
          </a:pPr>
          <a:r>
            <a:rPr lang="en-GB" sz="1600" kern="1200" dirty="0">
              <a:latin typeface="Calibri" panose="020F0502020204030204" pitchFamily="34" charset="0"/>
              <a:ea typeface="Calibri" panose="020F0502020204030204" pitchFamily="34" charset="0"/>
              <a:cs typeface="Calibri" panose="020F0502020204030204" pitchFamily="34" charset="0"/>
            </a:rPr>
            <a:t>doctors, teachers, engineers </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5789496" y="1806"/>
        <a:ext cx="4726103" cy="915564"/>
      </dsp:txXfrm>
    </dsp:sp>
    <dsp:sp modelId="{B91DFDD8-FC4B-4AD6-8C5C-2B79574B32D5}">
      <dsp:nvSpPr>
        <dsp:cNvPr id="0" name=""/>
        <dsp:cNvSpPr/>
      </dsp:nvSpPr>
      <dsp:spPr>
        <a:xfrm>
          <a:off x="0" y="1146262"/>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9FF96-5C87-42D9-8E2E-BC247F0A31AC}">
      <dsp:nvSpPr>
        <dsp:cNvPr id="0" name=""/>
        <dsp:cNvSpPr/>
      </dsp:nvSpPr>
      <dsp:spPr>
        <a:xfrm>
          <a:off x="276958" y="1352264"/>
          <a:ext cx="503560" cy="5035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DD3975-9AAB-43BA-AE1B-141951E840A4}">
      <dsp:nvSpPr>
        <dsp:cNvPr id="0" name=""/>
        <dsp:cNvSpPr/>
      </dsp:nvSpPr>
      <dsp:spPr>
        <a:xfrm>
          <a:off x="1057476" y="1146262"/>
          <a:ext cx="4732020"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33450">
            <a:lnSpc>
              <a:spcPct val="90000"/>
            </a:lnSpc>
            <a:spcBef>
              <a:spcPct val="0"/>
            </a:spcBef>
            <a:spcAft>
              <a:spcPct val="35000"/>
            </a:spcAft>
            <a:buNone/>
          </a:pPr>
          <a:r>
            <a:rPr lang="en-GB" sz="2100" b="1" kern="1200" dirty="0">
              <a:latin typeface="Calibri" panose="020F0502020204030204" pitchFamily="34" charset="0"/>
              <a:ea typeface="Calibri" panose="020F0502020204030204" pitchFamily="34" charset="0"/>
              <a:cs typeface="Calibri" panose="020F0502020204030204" pitchFamily="34" charset="0"/>
            </a:rPr>
            <a:t>Semi-skilled workers:</a:t>
          </a:r>
          <a:r>
            <a:rPr lang="en-GB" sz="2100" kern="1200" dirty="0">
              <a:latin typeface="Calibri" panose="020F0502020204030204" pitchFamily="34" charset="0"/>
              <a:ea typeface="Calibri" panose="020F0502020204030204" pitchFamily="34" charset="0"/>
              <a:cs typeface="Calibri" panose="020F0502020204030204" pitchFamily="34" charset="0"/>
            </a:rPr>
            <a:t> </a:t>
          </a:r>
        </a:p>
        <a:p>
          <a:pPr marL="0" lvl="0" indent="0" algn="l" defTabSz="933450">
            <a:lnSpc>
              <a:spcPct val="90000"/>
            </a:lnSpc>
            <a:spcBef>
              <a:spcPct val="0"/>
            </a:spcBef>
            <a:spcAft>
              <a:spcPct val="35000"/>
            </a:spcAft>
            <a:buNone/>
          </a:pPr>
          <a:r>
            <a:rPr lang="en-GB" sz="2100" kern="1200" dirty="0">
              <a:latin typeface="Calibri" panose="020F0502020204030204" pitchFamily="34" charset="0"/>
              <a:ea typeface="Calibri" panose="020F0502020204030204" pitchFamily="34" charset="0"/>
              <a:cs typeface="Calibri" panose="020F0502020204030204" pitchFamily="34" charset="0"/>
            </a:rPr>
            <a:t>shorter training or courses </a:t>
          </a:r>
          <a:endParaRPr lang="en-US" sz="2100" kern="1200" dirty="0">
            <a:latin typeface="Calibri" panose="020F0502020204030204" pitchFamily="34" charset="0"/>
            <a:ea typeface="Calibri" panose="020F0502020204030204" pitchFamily="34" charset="0"/>
            <a:cs typeface="Calibri" panose="020F0502020204030204" pitchFamily="34" charset="0"/>
          </a:endParaRPr>
        </a:p>
      </dsp:txBody>
      <dsp:txXfrm>
        <a:off x="1057476" y="1146262"/>
        <a:ext cx="4732020" cy="915564"/>
      </dsp:txXfrm>
    </dsp:sp>
    <dsp:sp modelId="{40977C52-4DA8-4CAA-8775-CED6B6DC20F0}">
      <dsp:nvSpPr>
        <dsp:cNvPr id="0" name=""/>
        <dsp:cNvSpPr/>
      </dsp:nvSpPr>
      <dsp:spPr>
        <a:xfrm>
          <a:off x="5789496" y="1146262"/>
          <a:ext cx="472610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11200">
            <a:lnSpc>
              <a:spcPct val="90000"/>
            </a:lnSpc>
            <a:spcBef>
              <a:spcPct val="0"/>
            </a:spcBef>
            <a:spcAft>
              <a:spcPct val="35000"/>
            </a:spcAft>
            <a:buNone/>
          </a:pPr>
          <a:r>
            <a:rPr lang="en-GB" sz="1600" kern="1200">
              <a:latin typeface="Calibri" panose="020F0502020204030204" pitchFamily="34" charset="0"/>
              <a:ea typeface="Calibri" panose="020F0502020204030204" pitchFamily="34" charset="0"/>
              <a:cs typeface="Calibri" panose="020F0502020204030204" pitchFamily="34" charset="0"/>
            </a:rPr>
            <a:t>teacher assistants, hairdressers </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5789496" y="1146262"/>
        <a:ext cx="4726103" cy="915564"/>
      </dsp:txXfrm>
    </dsp:sp>
    <dsp:sp modelId="{E2F89490-072E-4B97-AB13-B8BC9D476B2F}">
      <dsp:nvSpPr>
        <dsp:cNvPr id="0" name=""/>
        <dsp:cNvSpPr/>
      </dsp:nvSpPr>
      <dsp:spPr>
        <a:xfrm>
          <a:off x="0" y="2290717"/>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B7F7A-3B56-40C1-A6BA-06D0B4CEFB8E}">
      <dsp:nvSpPr>
        <dsp:cNvPr id="0" name=""/>
        <dsp:cNvSpPr/>
      </dsp:nvSpPr>
      <dsp:spPr>
        <a:xfrm>
          <a:off x="276958" y="2496719"/>
          <a:ext cx="503560" cy="5035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943B95-AE6F-41A3-AF8C-FDFF0ADFCD13}">
      <dsp:nvSpPr>
        <dsp:cNvPr id="0" name=""/>
        <dsp:cNvSpPr/>
      </dsp:nvSpPr>
      <dsp:spPr>
        <a:xfrm>
          <a:off x="1057476" y="2290717"/>
          <a:ext cx="4732020"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33450">
            <a:lnSpc>
              <a:spcPct val="90000"/>
            </a:lnSpc>
            <a:spcBef>
              <a:spcPct val="0"/>
            </a:spcBef>
            <a:spcAft>
              <a:spcPct val="35000"/>
            </a:spcAft>
            <a:buNone/>
          </a:pPr>
          <a:r>
            <a:rPr lang="en-GB" sz="2100" b="1" kern="1200" dirty="0">
              <a:latin typeface="Calibri" panose="020F0502020204030204" pitchFamily="34" charset="0"/>
              <a:ea typeface="Calibri" panose="020F0502020204030204" pitchFamily="34" charset="0"/>
              <a:cs typeface="Calibri" panose="020F0502020204030204" pitchFamily="34" charset="0"/>
            </a:rPr>
            <a:t>Unskilled workers:</a:t>
          </a:r>
          <a:r>
            <a:rPr lang="en-GB" sz="2100" kern="1200" dirty="0">
              <a:latin typeface="Calibri" panose="020F0502020204030204" pitchFamily="34" charset="0"/>
              <a:ea typeface="Calibri" panose="020F0502020204030204" pitchFamily="34" charset="0"/>
              <a:cs typeface="Calibri" panose="020F0502020204030204" pitchFamily="34" charset="0"/>
            </a:rPr>
            <a:t> </a:t>
          </a:r>
        </a:p>
        <a:p>
          <a:pPr marL="0" lvl="0" indent="0" algn="l" defTabSz="933450">
            <a:lnSpc>
              <a:spcPct val="90000"/>
            </a:lnSpc>
            <a:spcBef>
              <a:spcPct val="0"/>
            </a:spcBef>
            <a:spcAft>
              <a:spcPct val="35000"/>
            </a:spcAft>
            <a:buNone/>
          </a:pPr>
          <a:r>
            <a:rPr lang="en-GB" sz="2100" kern="1200" dirty="0">
              <a:latin typeface="Calibri" panose="020F0502020204030204" pitchFamily="34" charset="0"/>
              <a:ea typeface="Calibri" panose="020F0502020204030204" pitchFamily="34" charset="0"/>
              <a:cs typeface="Calibri" panose="020F0502020204030204" pitchFamily="34" charset="0"/>
            </a:rPr>
            <a:t>little formal training </a:t>
          </a:r>
          <a:endParaRPr lang="en-US" sz="2100" kern="1200" dirty="0">
            <a:latin typeface="Calibri" panose="020F0502020204030204" pitchFamily="34" charset="0"/>
            <a:ea typeface="Calibri" panose="020F0502020204030204" pitchFamily="34" charset="0"/>
            <a:cs typeface="Calibri" panose="020F0502020204030204" pitchFamily="34" charset="0"/>
          </a:endParaRPr>
        </a:p>
      </dsp:txBody>
      <dsp:txXfrm>
        <a:off x="1057476" y="2290717"/>
        <a:ext cx="4732020" cy="915564"/>
      </dsp:txXfrm>
    </dsp:sp>
    <dsp:sp modelId="{D6D552AC-9CE0-4EF2-878A-7FFB3AB00FF5}">
      <dsp:nvSpPr>
        <dsp:cNvPr id="0" name=""/>
        <dsp:cNvSpPr/>
      </dsp:nvSpPr>
      <dsp:spPr>
        <a:xfrm>
          <a:off x="5789496" y="2290717"/>
          <a:ext cx="472610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11200">
            <a:lnSpc>
              <a:spcPct val="90000"/>
            </a:lnSpc>
            <a:spcBef>
              <a:spcPct val="0"/>
            </a:spcBef>
            <a:spcAft>
              <a:spcPct val="35000"/>
            </a:spcAft>
            <a:buNone/>
          </a:pPr>
          <a:r>
            <a:rPr lang="en-GB" sz="1600" kern="1200">
              <a:latin typeface="Calibri" panose="020F0502020204030204" pitchFamily="34" charset="0"/>
              <a:ea typeface="Calibri" panose="020F0502020204030204" pitchFamily="34" charset="0"/>
              <a:cs typeface="Calibri" panose="020F0502020204030204" pitchFamily="34" charset="0"/>
            </a:rPr>
            <a:t>cleaners, waiters </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5789496" y="2290717"/>
        <a:ext cx="4726103" cy="915564"/>
      </dsp:txXfrm>
    </dsp:sp>
    <dsp:sp modelId="{49DB5226-455B-45D5-B708-F3A96552730C}">
      <dsp:nvSpPr>
        <dsp:cNvPr id="0" name=""/>
        <dsp:cNvSpPr/>
      </dsp:nvSpPr>
      <dsp:spPr>
        <a:xfrm>
          <a:off x="0" y="3435173"/>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7E0491-ADA9-4E7B-A2E5-45A838F30964}">
      <dsp:nvSpPr>
        <dsp:cNvPr id="0" name=""/>
        <dsp:cNvSpPr/>
      </dsp:nvSpPr>
      <dsp:spPr>
        <a:xfrm>
          <a:off x="276958" y="3641175"/>
          <a:ext cx="503560" cy="5035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293435-1DDC-4D7C-84C6-4C9ED9372614}">
      <dsp:nvSpPr>
        <dsp:cNvPr id="0" name=""/>
        <dsp:cNvSpPr/>
      </dsp:nvSpPr>
      <dsp:spPr>
        <a:xfrm>
          <a:off x="1057476" y="3435173"/>
          <a:ext cx="4732020"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33450">
            <a:lnSpc>
              <a:spcPct val="90000"/>
            </a:lnSpc>
            <a:spcBef>
              <a:spcPct val="0"/>
            </a:spcBef>
            <a:spcAft>
              <a:spcPct val="35000"/>
            </a:spcAft>
            <a:buNone/>
          </a:pPr>
          <a:r>
            <a:rPr lang="en-GB" sz="2100" b="1" kern="1200" dirty="0">
              <a:latin typeface="Calibri" panose="020F0502020204030204" pitchFamily="34" charset="0"/>
              <a:ea typeface="Calibri" panose="020F0502020204030204" pitchFamily="34" charset="0"/>
              <a:cs typeface="Calibri" panose="020F0502020204030204" pitchFamily="34" charset="0"/>
            </a:rPr>
            <a:t>Physical labour workers:</a:t>
          </a:r>
          <a:r>
            <a:rPr lang="en-GB" sz="2100" kern="1200" dirty="0">
              <a:latin typeface="Calibri" panose="020F0502020204030204" pitchFamily="34" charset="0"/>
              <a:ea typeface="Calibri" panose="020F0502020204030204" pitchFamily="34" charset="0"/>
              <a:cs typeface="Calibri" panose="020F0502020204030204" pitchFamily="34" charset="0"/>
            </a:rPr>
            <a:t> </a:t>
          </a:r>
        </a:p>
        <a:p>
          <a:pPr marL="0" lvl="0" indent="0" algn="l" defTabSz="933450">
            <a:lnSpc>
              <a:spcPct val="90000"/>
            </a:lnSpc>
            <a:spcBef>
              <a:spcPct val="0"/>
            </a:spcBef>
            <a:spcAft>
              <a:spcPct val="35000"/>
            </a:spcAft>
            <a:buNone/>
          </a:pPr>
          <a:r>
            <a:rPr lang="en-GB" sz="2100" kern="1200" dirty="0">
              <a:latin typeface="Calibri" panose="020F0502020204030204" pitchFamily="34" charset="0"/>
              <a:ea typeface="Calibri" panose="020F0502020204030204" pitchFamily="34" charset="0"/>
              <a:cs typeface="Calibri" panose="020F0502020204030204" pitchFamily="34" charset="0"/>
            </a:rPr>
            <a:t>mainly practical physical work </a:t>
          </a:r>
          <a:endParaRPr lang="en-US" sz="2100" kern="1200" dirty="0">
            <a:latin typeface="Calibri" panose="020F0502020204030204" pitchFamily="34" charset="0"/>
            <a:ea typeface="Calibri" panose="020F0502020204030204" pitchFamily="34" charset="0"/>
            <a:cs typeface="Calibri" panose="020F0502020204030204" pitchFamily="34" charset="0"/>
          </a:endParaRPr>
        </a:p>
      </dsp:txBody>
      <dsp:txXfrm>
        <a:off x="1057476" y="3435173"/>
        <a:ext cx="4732020" cy="915564"/>
      </dsp:txXfrm>
    </dsp:sp>
    <dsp:sp modelId="{D64E00AD-83C1-480C-A43B-CF95EE00D4D9}">
      <dsp:nvSpPr>
        <dsp:cNvPr id="0" name=""/>
        <dsp:cNvSpPr/>
      </dsp:nvSpPr>
      <dsp:spPr>
        <a:xfrm>
          <a:off x="5789496" y="3435173"/>
          <a:ext cx="472610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11200">
            <a:lnSpc>
              <a:spcPct val="90000"/>
            </a:lnSpc>
            <a:spcBef>
              <a:spcPct val="0"/>
            </a:spcBef>
            <a:spcAft>
              <a:spcPct val="35000"/>
            </a:spcAft>
            <a:buNone/>
          </a:pPr>
          <a:r>
            <a:rPr lang="en-GB" sz="1600" kern="1200">
              <a:latin typeface="Calibri" panose="020F0502020204030204" pitchFamily="34" charset="0"/>
              <a:ea typeface="Calibri" panose="020F0502020204030204" pitchFamily="34" charset="0"/>
              <a:cs typeface="Calibri" panose="020F0502020204030204" pitchFamily="34" charset="0"/>
            </a:rPr>
            <a:t>gardeners, loaders, builders</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5789496" y="3435173"/>
        <a:ext cx="4726103" cy="9155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tatssa.gov.za/?p=1839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ZA" sz="1200" b="1"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Note to teacher:</a:t>
            </a:r>
            <a:r>
              <a:rPr lang="en-ZA" sz="12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lesson will often involve discussions with a partner or within groups of six. The first part of this lesson explores the reality of finding work as a young person today. Be sensitive when discussing this topic. The aim is not to discourage learners, but rather to help them understand the realities of the world of work and inspire them to make informed choices while they still have time.</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 1:</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Good day, Grade </a:t>
            </a:r>
            <a:r>
              <a:rPr lang="en-ZA"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11s</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Over the last few lessons, we have covered a lot of content on:</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writing an application letter,</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compiling a CV, and</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conducting a successful interview.</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also explored several important concepts related to the world of work.</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ZA"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lang="en-ZA"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8349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nSpc>
                <a:spcPct val="115000"/>
              </a:lnSpc>
              <a:buFont typeface="Symbol" panose="05050102010706020507" pitchFamily="18" charset="2"/>
              <a:buChar char=""/>
              <a:tabLst>
                <a:tab pos="5654040" algn="l"/>
              </a:tabLs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 10:</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Read the article in </a:t>
            </a:r>
            <a:r>
              <a:rPr lang="en-ZA" sz="12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Activity 3</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Lesson 4 – Worksheet</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answer the questions that follow.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5654040" algn="l"/>
              </a:tabLs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Answers are available in the </a:t>
            </a:r>
            <a:r>
              <a:rPr lang="en-ZA" sz="1200"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Lesson 4 – Worksheet MEMO</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5654040" algn="l"/>
              </a:tabLs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article mainly focuses on skilled careers. However, these are not the only important career paths in South Africa. While these qualifications may often lead to higher salaries, every career plays an important role in society.</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5654040" algn="l"/>
              </a:tabLs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workers deserve respect, regardless of their career or level of qualification.</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we come to the end of this lesson, take a moment to reflect on what you have learnt.</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Learners to complete </a:t>
            </a:r>
            <a:r>
              <a:rPr lang="en-ZA" sz="12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Activity 4</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Lesson 4 – Worksheet</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af-ZA" sz="120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0" indent="-228600" algn="l" rtl="0">
              <a:lnSpc>
                <a:spcPct val="100000"/>
              </a:lnSpc>
              <a:spcBef>
                <a:spcPts val="0"/>
              </a:spcBef>
              <a:spcAft>
                <a:spcPts val="0"/>
              </a:spcAft>
              <a:buSzPts val="1400"/>
              <a:buNone/>
            </a:pPr>
            <a:endParaRPr dirty="0"/>
          </a:p>
        </p:txBody>
      </p:sp>
      <p:sp>
        <p:nvSpPr>
          <p:cNvPr id="96" name="Google Shape;9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ZA"/>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 2:</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Turn to the members of your group. Each person must choose ONE different term from the list on Slide 2 and provide a definition for it. Work together as a group and see if you can correctly explain all the terms. </a:t>
            </a:r>
            <a:r>
              <a:rPr lang="en-ZA"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 3 minutes for completion.)</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Terms:</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Job shadowing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Whistleblower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Accountability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Transparency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Informal job and part-time job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Curriculum vitae (CV)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Testimonial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Work ethic</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Well done, everyone! Today, we are going to take a closer look at future careers, as well as our expectations and understanding of ourselves in relation to the demands of the world of work and the socio-economic conditions surrounding different careers.</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2</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5233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 3:</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the end of this lesson, you should be able to:</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Evaluate personal expectations and self-knowledge when considering future career choices.</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Explain how socio-economic conditions influence career opportunities and employment.</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Differentiate between skilled, semi-skilled, unskilled and physical labour careers.</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Identify careers and skills that are currently in demand.</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3</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083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 4 (Personal expectations and knowledge about self in relation to the demands of the world of work)</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Grade 12 approaching and your future ahead of you, you will soon need to make decisions about studying, employment and possible career paths.</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has been three years since you made your subject choices in Grade 9. Some of you may have selected your subjects with a specific career in mind. Now is a good opportunity to reflect on and evaluate some of your future goals.</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However, choosing a career is not only about meeting the subject requirements or achieving good marks. It is also important to understand your personality, interests, strengths and the type of work environment in which you would thrive.</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may, for example, be very interested in studying Sports Science and majoring in Biokinetics because you have developed a passion for sport over the last few years. You take Mathematics and Physical Sciences, and you are achieving averages above 75% in both subjects, so your goals seem realistic and achievable.</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However, you may realise that you do not enjoy working closely with people or listening to their injuries and personal challenges. The reality of the day-to-day work involved in that career may therefore not be what you originally expected.</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Work with your partner to complete </a:t>
            </a:r>
            <a:r>
              <a:rPr lang="en-ZA" sz="12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Activity 1</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Lesson 4 – Worksheet</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4</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675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 5 (Socio-economic conditions)</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Many young people are concerned about the reality of unemployment in South Africa. This raises important questions: Are there careers that provide more opportunities for future employment? How can you make informed career choices in a challenging economy?</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Look at the statistics on Slide 6. They reflect the reality faced by many young people in South Africa today. Approximately 63% of young people between the ages of 15 and 24 who attempted to find work at the beginning of this year were unsuccessful.</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b="1"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Note to teacher:</a:t>
            </a:r>
            <a:r>
              <a:rPr lang="en-ZA" sz="12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Visit the following website for more information on this topic: </a:t>
            </a:r>
            <a:r>
              <a:rPr lang="en-ZA"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https://www.statssa.gov.za/?p=18398</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5</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980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Slide 6:</a:t>
            </a: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 Socio-economic conditions can have a significant impact on the career opportunities available to young people. Factors such as poverty, limited access to quality education and geographic location may affect a person’s ability to study further, gain work experience or access employment opportunities.</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does this make you feel when thinking about your own future and recognising that this is the current reality in South Africa?</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b="1"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Note to teacher:</a:t>
            </a:r>
            <a:r>
              <a:rPr lang="en-ZA" sz="12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 learners time to express their thoughts and concerns. Be sensitive to learners’ responses and aware of their different backgrounds and personal circumstances, as these may influence how they respond.</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6</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445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 7:</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 how can you ensure that your expectations, goals and dreams remain realistic and achievable?</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important to understand the current employment climate for young people in South Africa. Before planning your future, you should consider how your dream career aligns with the needs of the South African economy. For example, if you are interested in a career where there are very limited job opportunities, would you still choose that career, or would you explore related careers with greater employment opportunities?</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Learners to complete </a:t>
            </a:r>
            <a:r>
              <a:rPr lang="en-ZA" sz="12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Activity 2</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Lesson 2 – Worksheet</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groups.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 6 minutes and then ask groups to provide feedback from their discussions.)</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Answers are available in the </a:t>
            </a:r>
            <a:r>
              <a:rPr lang="en-ZA" sz="1200"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Lesson 2 – Worksheet MEMO</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important truth that emerges from this activity is that a person’s level of education often influences their chances of finding employment in South Africa. Generally, individuals with higher levels of education, specialised training or trade qualifications have access to a wider range of career opportunities. A matric certificate alone is often not enough to secure employment in today’s economy.</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7</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003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 8: </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 previous group activity, you may have noticed that the industry with the greatest employment opportunities for young people is the </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trade and retail sector</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 look at the summary on Slide 8 showing where young people in South Africa are currently employed. Which industry does your chosen career fall into?</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study further at a university or college and obtain a professional qualification, you would fall into the category of a </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professional worker</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Take note of the relatively low percentage of young people who are employed as qualified professionals compared to other industries, such as construction and trade.</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kinds of careers would you find in the construction and trade industry? (Allow learners time to respond.) Examples include plumbers, electricians and welders.</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careers require specialised practical skills that are often obtained through certificates or training programmes at a technical university or TVET college.</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8</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810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 9 (Jobs that require skilled, semi-skilled, unskilled and physical labour)</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are employment opportunities in South Africa for both qualified and non-qualified workers. The labour force is divided into different categories. </a:t>
            </a:r>
            <a:r>
              <a:rPr lang="en-ZA" sz="1200" dirty="0">
                <a:effectLst/>
                <a:latin typeface="Calibri" panose="020F0502020204030204" pitchFamily="34" charset="0"/>
                <a:ea typeface="Calibri" panose="020F0502020204030204" pitchFamily="34" charset="0"/>
                <a:cs typeface="Calibri" panose="020F0502020204030204" pitchFamily="34" charset="0"/>
              </a:rPr>
              <a:t>Each category will require different levels of study after school.</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Skilled workers:</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People with specialised training, qualifications, certificates or degrees. Examples include doctors, teachers, engineers, accountants, lawyers and </a:t>
            </a:r>
            <a:r>
              <a:rPr lang="en-ZA"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biokineticists</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Semi-skilled workers:</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People who have completed shorter courses or specific training modules and can assist in certain careers. Examples include teacher assistants, carpentry assistants, hairdressers and machine operators.</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Unskilled workers:</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People with little or no formal training, but who may have gained practical work experience. Examples include waiters, domestic workers and cleaners.</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Physical labour workers:</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Jobs that rely mainly on physical work and may not require formal qualifications, but often require practical experience. Examples include gardening, packing shelves, general building work and loading goods.</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buNone/>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knowing all of this, what career options are available to you? Let’s take a look at some of the careers that are currently most in demand in South Africa.</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9</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9846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02894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29208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06724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065287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 name="Google Shape;49;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467965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a:spLocks noGrp="1"/>
          </p:cNvSpPr>
          <p:nvPr>
            <p:ph type="pic" idx="2"/>
          </p:nvPr>
        </p:nvSpPr>
        <p:spPr>
          <a:xfrm>
            <a:off x="5183188" y="987425"/>
            <a:ext cx="6172200" cy="4873625"/>
          </a:xfrm>
          <a:prstGeom prst="rect">
            <a:avLst/>
          </a:prstGeom>
          <a:noFill/>
          <a:ln>
            <a:noFill/>
          </a:ln>
        </p:spPr>
      </p:sp>
      <p:sp>
        <p:nvSpPr>
          <p:cNvPr id="56" name="Google Shape;56;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622558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346647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97759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 name="Google Shape;49;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a:spLocks noGrp="1"/>
          </p:cNvSpPr>
          <p:nvPr>
            <p:ph type="pic" idx="2"/>
          </p:nvPr>
        </p:nvSpPr>
        <p:spPr>
          <a:xfrm>
            <a:off x="5183188" y="987425"/>
            <a:ext cx="6172200" cy="4873625"/>
          </a:xfrm>
          <a:prstGeom prst="rect">
            <a:avLst/>
          </a:prstGeom>
          <a:noFill/>
          <a:ln>
            <a:noFill/>
          </a:ln>
        </p:spPr>
      </p:sp>
      <p:sp>
        <p:nvSpPr>
          <p:cNvPr id="56" name="Google Shape;56;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6111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502212520"/>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828D-4C41-5402-62F0-22D36E578D05}"/>
              </a:ext>
            </a:extLst>
          </p:cNvPr>
          <p:cNvSpPr>
            <a:spLocks noGrp="1"/>
          </p:cNvSpPr>
          <p:nvPr>
            <p:ph type="title"/>
          </p:nvPr>
        </p:nvSpPr>
        <p:spPr>
          <a:xfrm>
            <a:off x="481013" y="3965669"/>
            <a:ext cx="11229974" cy="1139550"/>
          </a:xfrm>
        </p:spPr>
        <p:txBody>
          <a:bodyPr anchor="ctr">
            <a:normAutofit fontScale="90000"/>
          </a:bodyPr>
          <a:lstStyle/>
          <a:p>
            <a:pPr algn="ctr"/>
            <a:r>
              <a:rPr lang="en-GB" sz="8000" b="1" dirty="0">
                <a:solidFill>
                  <a:srgbClr val="FFC000"/>
                </a:solidFill>
              </a:rPr>
              <a:t>Grade 11</a:t>
            </a:r>
            <a:endParaRPr lang="af-ZA" sz="8000" b="1" dirty="0">
              <a:solidFill>
                <a:srgbClr val="FFC000"/>
              </a:solidFill>
            </a:endParaRPr>
          </a:p>
        </p:txBody>
      </p:sp>
      <p:pic>
        <p:nvPicPr>
          <p:cNvPr id="5" name="Picture 4">
            <a:extLst>
              <a:ext uri="{FF2B5EF4-FFF2-40B4-BE49-F238E27FC236}">
                <a16:creationId xmlns:a16="http://schemas.microsoft.com/office/drawing/2014/main" id="{CDA401C0-CB57-E2D7-D0C1-4C0CAE852A85}"/>
              </a:ext>
            </a:extLst>
          </p:cNvPr>
          <p:cNvPicPr>
            <a:picLocks noChangeAspect="1"/>
          </p:cNvPicPr>
          <p:nvPr/>
        </p:nvPicPr>
        <p:blipFill>
          <a:blip r:embed="rId3"/>
          <a:srcRect t="45894"/>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6CC04696-7434-B02F-471D-3C8F7A67C907}"/>
              </a:ext>
            </a:extLst>
          </p:cNvPr>
          <p:cNvSpPr>
            <a:spLocks noGrp="1"/>
          </p:cNvSpPr>
          <p:nvPr>
            <p:ph type="body" idx="1"/>
          </p:nvPr>
        </p:nvSpPr>
        <p:spPr>
          <a:xfrm>
            <a:off x="481013" y="5105219"/>
            <a:ext cx="11229974" cy="1139551"/>
          </a:xfrm>
        </p:spPr>
        <p:txBody>
          <a:bodyPr anchor="ctr">
            <a:normAutofit fontScale="92500" lnSpcReduction="10000"/>
          </a:bodyPr>
          <a:lstStyle/>
          <a:p>
            <a:pPr marL="114300" indent="0" algn="ctr">
              <a:buNone/>
            </a:pPr>
            <a:r>
              <a:rPr lang="en-GB" sz="3200" b="1" dirty="0"/>
              <a:t>Careers and Career Choices</a:t>
            </a:r>
          </a:p>
          <a:p>
            <a:pPr marL="114300" indent="0" algn="ctr">
              <a:buNone/>
            </a:pPr>
            <a:r>
              <a:rPr lang="en-GB" sz="3200" b="1" dirty="0"/>
              <a:t>Term 3 | Lesson 4: </a:t>
            </a:r>
            <a:r>
              <a:rPr lang="en-GB" sz="3200" dirty="0"/>
              <a:t>Personal expectations and the labour force</a:t>
            </a:r>
            <a:endParaRPr lang="af-ZA" sz="3200" dirty="0"/>
          </a:p>
        </p:txBody>
      </p:sp>
      <p:pic>
        <p:nvPicPr>
          <p:cNvPr id="6" name="Picture 5">
            <a:extLst>
              <a:ext uri="{FF2B5EF4-FFF2-40B4-BE49-F238E27FC236}">
                <a16:creationId xmlns:a16="http://schemas.microsoft.com/office/drawing/2014/main" id="{C3E3F70C-E6F8-D006-366E-2AA62AB86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79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2" name="TextBox 1">
            <a:extLst>
              <a:ext uri="{FF2B5EF4-FFF2-40B4-BE49-F238E27FC236}">
                <a16:creationId xmlns:a16="http://schemas.microsoft.com/office/drawing/2014/main" id="{D6889E87-2875-A2F1-2736-29E1000A2A03}"/>
              </a:ext>
            </a:extLst>
          </p:cNvPr>
          <p:cNvSpPr txBox="1"/>
          <p:nvPr/>
        </p:nvSpPr>
        <p:spPr>
          <a:xfrm>
            <a:off x="803564" y="1163782"/>
            <a:ext cx="4946072" cy="2308324"/>
          </a:xfrm>
          <a:prstGeom prst="rect">
            <a:avLst/>
          </a:prstGeom>
          <a:solidFill>
            <a:schemeClr val="accent5">
              <a:lumMod val="20000"/>
              <a:lumOff val="80000"/>
            </a:schemeClr>
          </a:solidFill>
        </p:spPr>
        <p:txBody>
          <a:bodyPr wrap="square" rtlCol="0">
            <a:spAutoFit/>
          </a:bodyPr>
          <a:lstStyle/>
          <a:p>
            <a:pPr algn="ctr"/>
            <a:r>
              <a:rPr lang="en-GB" sz="4800" dirty="0">
                <a:latin typeface="Calibri" panose="020F0502020204030204" pitchFamily="34" charset="0"/>
                <a:ea typeface="Calibri" panose="020F0502020204030204" pitchFamily="34" charset="0"/>
                <a:cs typeface="Calibri" panose="020F0502020204030204" pitchFamily="34" charset="0"/>
              </a:rPr>
              <a:t>Individual Activity </a:t>
            </a:r>
          </a:p>
          <a:p>
            <a:pPr algn="ctr"/>
            <a:r>
              <a:rPr lang="en-GB" sz="4800" dirty="0">
                <a:latin typeface="Calibri" panose="020F0502020204030204" pitchFamily="34" charset="0"/>
                <a:ea typeface="Calibri" panose="020F0502020204030204" pitchFamily="34" charset="0"/>
                <a:cs typeface="Calibri" panose="020F0502020204030204" pitchFamily="34" charset="0"/>
              </a:rPr>
              <a:t>&amp; </a:t>
            </a:r>
          </a:p>
          <a:p>
            <a:pPr algn="ctr"/>
            <a:r>
              <a:rPr lang="en-GB" sz="4800" dirty="0">
                <a:latin typeface="Calibri" panose="020F0502020204030204" pitchFamily="34" charset="0"/>
                <a:ea typeface="Calibri" panose="020F0502020204030204" pitchFamily="34" charset="0"/>
                <a:cs typeface="Calibri" panose="020F0502020204030204" pitchFamily="34" charset="0"/>
              </a:rPr>
              <a:t>Reflection</a:t>
            </a:r>
            <a:endParaRPr lang="af-ZA" sz="48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F63C519-7C44-8E5C-78AD-6F34526D5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B520868-4977-2C71-A6B1-D87D836FA9DB}"/>
              </a:ext>
            </a:extLst>
          </p:cNvPr>
          <p:cNvSpPr>
            <a:spLocks noGrp="1"/>
          </p:cNvSpPr>
          <p:nvPr>
            <p:ph type="title"/>
          </p:nvPr>
        </p:nvSpPr>
        <p:spPr>
          <a:xfrm>
            <a:off x="1143000" y="990599"/>
            <a:ext cx="9906000" cy="685800"/>
          </a:xfrm>
        </p:spPr>
        <p:txBody>
          <a:bodyPr anchor="t">
            <a:normAutofit/>
          </a:bodyPr>
          <a:lstStyle/>
          <a:p>
            <a:pPr algn="ctr"/>
            <a:r>
              <a:rPr lang="en-ZA" sz="4000" dirty="0"/>
              <a:t>Terms</a:t>
            </a:r>
            <a:endParaRPr lang="af-ZA" sz="4000" dirty="0"/>
          </a:p>
        </p:txBody>
      </p:sp>
      <p:graphicFrame>
        <p:nvGraphicFramePr>
          <p:cNvPr id="5" name="Text Placeholder 2">
            <a:extLst>
              <a:ext uri="{FF2B5EF4-FFF2-40B4-BE49-F238E27FC236}">
                <a16:creationId xmlns:a16="http://schemas.microsoft.com/office/drawing/2014/main" id="{970F7391-3181-1D62-0479-FEE145351AF5}"/>
              </a:ext>
            </a:extLst>
          </p:cNvPr>
          <p:cNvGraphicFramePr/>
          <p:nvPr>
            <p:extLst>
              <p:ext uri="{D42A27DB-BD31-4B8C-83A1-F6EECF244321}">
                <p14:modId xmlns:p14="http://schemas.microsoft.com/office/powerpoint/2010/main" val="506490392"/>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E616972-7697-A5BC-BB26-C44F55ABCD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99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5DCD-C2CD-3709-02E1-3D523BD31936}"/>
              </a:ext>
            </a:extLst>
          </p:cNvPr>
          <p:cNvSpPr>
            <a:spLocks noGrp="1"/>
          </p:cNvSpPr>
          <p:nvPr>
            <p:ph type="title"/>
          </p:nvPr>
        </p:nvSpPr>
        <p:spPr/>
        <p:txBody>
          <a:bodyPr/>
          <a:lstStyle/>
          <a:p>
            <a:r>
              <a:rPr lang="en-ZA" dirty="0"/>
              <a:t>By the end of this lesson, you should be able to:</a:t>
            </a:r>
            <a:endParaRPr lang="af-ZA" dirty="0"/>
          </a:p>
        </p:txBody>
      </p:sp>
      <p:graphicFrame>
        <p:nvGraphicFramePr>
          <p:cNvPr id="5" name="Text Placeholder 2">
            <a:extLst>
              <a:ext uri="{FF2B5EF4-FFF2-40B4-BE49-F238E27FC236}">
                <a16:creationId xmlns:a16="http://schemas.microsoft.com/office/drawing/2014/main" id="{889733ED-B414-2610-475A-5CC39A0FF9C6}"/>
              </a:ext>
            </a:extLst>
          </p:cNvPr>
          <p:cNvGraphicFramePr/>
          <p:nvPr>
            <p:extLst>
              <p:ext uri="{D42A27DB-BD31-4B8C-83A1-F6EECF244321}">
                <p14:modId xmlns:p14="http://schemas.microsoft.com/office/powerpoint/2010/main" val="15516050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109BF3E-4E22-FFDC-F3E1-D4D6132FCC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42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EA1D1-D61A-DF7B-9B2F-EFEF9ED91475}"/>
              </a:ext>
            </a:extLst>
          </p:cNvPr>
          <p:cNvSpPr>
            <a:spLocks noGrp="1"/>
          </p:cNvSpPr>
          <p:nvPr>
            <p:ph type="title"/>
          </p:nvPr>
        </p:nvSpPr>
        <p:spPr>
          <a:xfrm>
            <a:off x="838200" y="347651"/>
            <a:ext cx="10515600" cy="1133499"/>
          </a:xfrm>
        </p:spPr>
        <p:txBody>
          <a:bodyPr>
            <a:normAutofit/>
          </a:bodyPr>
          <a:lstStyle/>
          <a:p>
            <a:pPr algn="ctr"/>
            <a:r>
              <a:rPr lang="af-ZA" dirty="0" err="1"/>
              <a:t>Personal</a:t>
            </a:r>
            <a:r>
              <a:rPr lang="af-ZA" dirty="0"/>
              <a:t> </a:t>
            </a:r>
            <a:r>
              <a:rPr lang="af-ZA" dirty="0" err="1"/>
              <a:t>expectations</a:t>
            </a:r>
            <a:r>
              <a:rPr lang="af-ZA" dirty="0"/>
              <a:t> </a:t>
            </a:r>
            <a:r>
              <a:rPr lang="af-ZA" dirty="0" err="1"/>
              <a:t>and</a:t>
            </a:r>
            <a:r>
              <a:rPr lang="af-ZA" dirty="0"/>
              <a:t> self-</a:t>
            </a:r>
            <a:r>
              <a:rPr lang="af-ZA" dirty="0" err="1"/>
              <a:t>knowledge</a:t>
            </a:r>
            <a:endParaRPr lang="af-ZA" dirty="0"/>
          </a:p>
        </p:txBody>
      </p:sp>
      <p:graphicFrame>
        <p:nvGraphicFramePr>
          <p:cNvPr id="5" name="Text Placeholder 2">
            <a:extLst>
              <a:ext uri="{FF2B5EF4-FFF2-40B4-BE49-F238E27FC236}">
                <a16:creationId xmlns:a16="http://schemas.microsoft.com/office/drawing/2014/main" id="{0E26450D-2CD9-5BDD-8DC4-034DCC0893C9}"/>
              </a:ext>
            </a:extLst>
          </p:cNvPr>
          <p:cNvGraphicFramePr/>
          <p:nvPr>
            <p:extLst>
              <p:ext uri="{D42A27DB-BD31-4B8C-83A1-F6EECF244321}">
                <p14:modId xmlns:p14="http://schemas.microsoft.com/office/powerpoint/2010/main" val="2028667691"/>
              </p:ext>
            </p:extLst>
          </p:nvPr>
        </p:nvGraphicFramePr>
        <p:xfrm>
          <a:off x="838200" y="148115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43A4EABD-843F-C6B9-A5BE-FF8CEDAE40AA}"/>
              </a:ext>
            </a:extLst>
          </p:cNvPr>
          <p:cNvSpPr/>
          <p:nvPr/>
        </p:nvSpPr>
        <p:spPr>
          <a:xfrm>
            <a:off x="996002" y="6131174"/>
            <a:ext cx="10196946" cy="379175"/>
          </a:xfrm>
          <a:prstGeom prst="round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ea typeface="Calibri" panose="020F0502020204030204" pitchFamily="34" charset="0"/>
                <a:cs typeface="Calibri" panose="020F0502020204030204" pitchFamily="34" charset="0"/>
              </a:rPr>
              <a:t>A career may look exciting in theory but feel very different in reality.</a:t>
            </a:r>
            <a:endParaRPr lang="af-ZA" sz="20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540FE98-B5BE-1F6B-CDCC-77E9C6F6B1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52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03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537235-0704-107B-0035-3A1B07BA226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spcBef>
                <a:spcPct val="0"/>
              </a:spcBef>
            </a:pPr>
            <a:r>
              <a:rPr lang="en-US" sz="2600" kern="1200">
                <a:solidFill>
                  <a:srgbClr val="FFFFFF"/>
                </a:solidFill>
                <a:latin typeface="+mj-lt"/>
                <a:ea typeface="+mj-ea"/>
                <a:cs typeface="+mj-cs"/>
              </a:rPr>
              <a:t>Socio-economic conditions</a:t>
            </a:r>
          </a:p>
        </p:txBody>
      </p:sp>
      <p:pic>
        <p:nvPicPr>
          <p:cNvPr id="6" name="Picture 5">
            <a:extLst>
              <a:ext uri="{FF2B5EF4-FFF2-40B4-BE49-F238E27FC236}">
                <a16:creationId xmlns:a16="http://schemas.microsoft.com/office/drawing/2014/main" id="{D99B89C4-0B09-4728-5D5F-586C0E0D25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38" t="18936" r="52463" b="48980"/>
          <a:stretch>
            <a:fillRect/>
          </a:stretch>
        </p:blipFill>
        <p:spPr bwMode="auto">
          <a:xfrm>
            <a:off x="4038600" y="1814594"/>
            <a:ext cx="7188199" cy="3225423"/>
          </a:xfrm>
          <a:prstGeom prst="rect">
            <a:avLst/>
          </a:prstGeom>
          <a:noFill/>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9ECB1B8-AF77-EFD4-20C7-D24E58E77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59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842FC-CC3F-81F9-84AE-C9C652679222}"/>
              </a:ext>
            </a:extLst>
          </p:cNvPr>
          <p:cNvSpPr>
            <a:spLocks noGrp="1"/>
          </p:cNvSpPr>
          <p:nvPr>
            <p:ph type="title"/>
          </p:nvPr>
        </p:nvSpPr>
        <p:spPr>
          <a:xfrm>
            <a:off x="586478" y="1683756"/>
            <a:ext cx="3115265" cy="2396359"/>
          </a:xfrm>
        </p:spPr>
        <p:txBody>
          <a:bodyPr anchor="b">
            <a:normAutofit/>
          </a:bodyPr>
          <a:lstStyle/>
          <a:p>
            <a:pPr algn="r"/>
            <a:r>
              <a:rPr lang="af-ZA" sz="4000">
                <a:solidFill>
                  <a:srgbClr val="FFFFFF"/>
                </a:solidFill>
              </a:rPr>
              <a:t>Impact of socio-economic conditions</a:t>
            </a:r>
          </a:p>
        </p:txBody>
      </p:sp>
      <p:graphicFrame>
        <p:nvGraphicFramePr>
          <p:cNvPr id="5" name="Text Placeholder 2">
            <a:extLst>
              <a:ext uri="{FF2B5EF4-FFF2-40B4-BE49-F238E27FC236}">
                <a16:creationId xmlns:a16="http://schemas.microsoft.com/office/drawing/2014/main" id="{24CE825A-B1FE-1EDB-6763-E99F095EB1B3}"/>
              </a:ext>
            </a:extLst>
          </p:cNvPr>
          <p:cNvGraphicFramePr/>
          <p:nvPr>
            <p:extLst>
              <p:ext uri="{D42A27DB-BD31-4B8C-83A1-F6EECF244321}">
                <p14:modId xmlns:p14="http://schemas.microsoft.com/office/powerpoint/2010/main" val="45129497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8D19E14-DC1C-02A2-E11C-BCCAB5A263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6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C9F14E-F65E-69FD-1751-535E2FBC80AA}"/>
              </a:ext>
            </a:extLst>
          </p:cNvPr>
          <p:cNvSpPr>
            <a:spLocks noGrp="1"/>
          </p:cNvSpPr>
          <p:nvPr>
            <p:ph type="title"/>
          </p:nvPr>
        </p:nvSpPr>
        <p:spPr>
          <a:xfrm>
            <a:off x="1371597" y="348865"/>
            <a:ext cx="10044023" cy="877729"/>
          </a:xfrm>
        </p:spPr>
        <p:txBody>
          <a:bodyPr anchor="ctr">
            <a:normAutofit/>
          </a:bodyPr>
          <a:lstStyle/>
          <a:p>
            <a:r>
              <a:rPr lang="af-ZA" sz="4000" dirty="0" err="1">
                <a:solidFill>
                  <a:srgbClr val="FFFFFF"/>
                </a:solidFill>
              </a:rPr>
              <a:t>Realistic</a:t>
            </a:r>
            <a:r>
              <a:rPr lang="af-ZA" sz="4000" dirty="0">
                <a:solidFill>
                  <a:srgbClr val="FFFFFF"/>
                </a:solidFill>
              </a:rPr>
              <a:t> </a:t>
            </a:r>
            <a:r>
              <a:rPr lang="af-ZA" sz="4000" dirty="0" err="1">
                <a:solidFill>
                  <a:srgbClr val="FFFFFF"/>
                </a:solidFill>
              </a:rPr>
              <a:t>and</a:t>
            </a:r>
            <a:r>
              <a:rPr lang="af-ZA" sz="4000" dirty="0">
                <a:solidFill>
                  <a:srgbClr val="FFFFFF"/>
                </a:solidFill>
              </a:rPr>
              <a:t> </a:t>
            </a:r>
            <a:r>
              <a:rPr lang="af-ZA" sz="4000" dirty="0" err="1">
                <a:solidFill>
                  <a:srgbClr val="FFFFFF"/>
                </a:solidFill>
              </a:rPr>
              <a:t>achievable</a:t>
            </a:r>
            <a:r>
              <a:rPr lang="af-ZA" sz="4000" dirty="0">
                <a:solidFill>
                  <a:srgbClr val="FFFFFF"/>
                </a:solidFill>
              </a:rPr>
              <a:t> </a:t>
            </a:r>
            <a:r>
              <a:rPr lang="af-ZA" sz="4000" dirty="0" err="1">
                <a:solidFill>
                  <a:srgbClr val="FFFFFF"/>
                </a:solidFill>
              </a:rPr>
              <a:t>goals</a:t>
            </a:r>
            <a:endParaRPr lang="af-ZA" sz="4000" dirty="0">
              <a:solidFill>
                <a:srgbClr val="FFFFFF"/>
              </a:solidFill>
            </a:endParaRPr>
          </a:p>
        </p:txBody>
      </p:sp>
      <p:graphicFrame>
        <p:nvGraphicFramePr>
          <p:cNvPr id="12" name="Text Placeholder 2">
            <a:extLst>
              <a:ext uri="{FF2B5EF4-FFF2-40B4-BE49-F238E27FC236}">
                <a16:creationId xmlns:a16="http://schemas.microsoft.com/office/drawing/2014/main" id="{D65DFCE1-1D48-85C8-4ECD-5B654DEE2DA7}"/>
              </a:ext>
            </a:extLst>
          </p:cNvPr>
          <p:cNvGraphicFramePr/>
          <p:nvPr>
            <p:extLst>
              <p:ext uri="{D42A27DB-BD31-4B8C-83A1-F6EECF244321}">
                <p14:modId xmlns:p14="http://schemas.microsoft.com/office/powerpoint/2010/main" val="137046897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E51D81E-ACF5-E562-9F59-67963A60FC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71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8DE255-101F-6E98-8C67-B678FF60BF04}"/>
              </a:ext>
            </a:extLst>
          </p:cNvPr>
          <p:cNvPicPr>
            <a:picLocks noChangeAspect="1"/>
          </p:cNvPicPr>
          <p:nvPr/>
        </p:nvPicPr>
        <p:blipFill>
          <a:blip r:embed="rId3"/>
          <a:stretch>
            <a:fillRect/>
          </a:stretch>
        </p:blipFill>
        <p:spPr>
          <a:xfrm>
            <a:off x="1741714" y="457200"/>
            <a:ext cx="8708571" cy="5943600"/>
          </a:xfrm>
          <a:prstGeom prst="rect">
            <a:avLst/>
          </a:prstGeom>
        </p:spPr>
      </p:pic>
      <p:pic>
        <p:nvPicPr>
          <p:cNvPr id="6" name="Picture 5">
            <a:extLst>
              <a:ext uri="{FF2B5EF4-FFF2-40B4-BE49-F238E27FC236}">
                <a16:creationId xmlns:a16="http://schemas.microsoft.com/office/drawing/2014/main" id="{6A537046-2FC1-0C2E-E389-DC49C9895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63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884C7-DF4A-A869-AD5F-F8057A413A65}"/>
              </a:ext>
            </a:extLst>
          </p:cNvPr>
          <p:cNvSpPr>
            <a:spLocks noGrp="1"/>
          </p:cNvSpPr>
          <p:nvPr>
            <p:ph type="title"/>
          </p:nvPr>
        </p:nvSpPr>
        <p:spPr>
          <a:xfrm>
            <a:off x="838200" y="557188"/>
            <a:ext cx="10515600" cy="1133499"/>
          </a:xfrm>
        </p:spPr>
        <p:txBody>
          <a:bodyPr>
            <a:normAutofit/>
          </a:bodyPr>
          <a:lstStyle/>
          <a:p>
            <a:pPr algn="ctr"/>
            <a:r>
              <a:rPr lang="en-GB" sz="5200" dirty="0"/>
              <a:t>Labour force categories</a:t>
            </a:r>
            <a:endParaRPr lang="af-ZA" sz="5200" dirty="0"/>
          </a:p>
        </p:txBody>
      </p:sp>
      <p:graphicFrame>
        <p:nvGraphicFramePr>
          <p:cNvPr id="5" name="Text Placeholder 2">
            <a:extLst>
              <a:ext uri="{FF2B5EF4-FFF2-40B4-BE49-F238E27FC236}">
                <a16:creationId xmlns:a16="http://schemas.microsoft.com/office/drawing/2014/main" id="{CB294514-88DF-E37B-6311-D08496D20A0A}"/>
              </a:ext>
            </a:extLst>
          </p:cNvPr>
          <p:cNvGraphicFramePr/>
          <p:nvPr>
            <p:extLst>
              <p:ext uri="{D42A27DB-BD31-4B8C-83A1-F6EECF244321}">
                <p14:modId xmlns:p14="http://schemas.microsoft.com/office/powerpoint/2010/main" val="242527528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9405F3A4-F9EE-F839-9467-51631852D6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2737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0ACAF7-2526-466A-905B-5861DDA11D46}">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6266F636-72CB-4F69-8986-D2480783304C}">
  <ds:schemaRefs>
    <ds:schemaRef ds:uri="http://schemas.microsoft.com/sharepoint/v3/contenttype/forms"/>
  </ds:schemaRefs>
</ds:datastoreItem>
</file>

<file path=customXml/itemProps3.xml><?xml version="1.0" encoding="utf-8"?>
<ds:datastoreItem xmlns:ds="http://schemas.openxmlformats.org/officeDocument/2006/customXml" ds:itemID="{C0216B30-CEED-4AB3-85A7-2F6CA59BCD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1799</Words>
  <Application>Microsoft Office PowerPoint</Application>
  <PresentationFormat>Widescreen</PresentationFormat>
  <Paragraphs>137</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Courier New</vt:lpstr>
      <vt:lpstr>Symbol</vt:lpstr>
      <vt:lpstr>Office Theme</vt:lpstr>
      <vt:lpstr>1_Office Theme</vt:lpstr>
      <vt:lpstr>Grade 11</vt:lpstr>
      <vt:lpstr>Terms</vt:lpstr>
      <vt:lpstr>By the end of this lesson, you should be able to:</vt:lpstr>
      <vt:lpstr>Personal expectations and self-knowledge</vt:lpstr>
      <vt:lpstr>Socio-economic conditions</vt:lpstr>
      <vt:lpstr>Impact of socio-economic conditions</vt:lpstr>
      <vt:lpstr>Realistic and achievable goals</vt:lpstr>
      <vt:lpstr>PowerPoint Presentation</vt:lpstr>
      <vt:lpstr>Labour force categories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LEIGH-ANN PRINGLE</dc:creator>
  <cp:lastModifiedBy>Megan Botes</cp:lastModifiedBy>
  <cp:revision>1</cp:revision>
  <dcterms:created xsi:type="dcterms:W3CDTF">2021-02-27T11:19:06Z</dcterms:created>
  <dcterms:modified xsi:type="dcterms:W3CDTF">2026-05-07T07:37:33Z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