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8" r:id="rId5"/>
  </p:sldMasterIdLst>
  <p:notesMasterIdLst>
    <p:notesMasterId r:id="rId16"/>
  </p:notesMasterIdLst>
  <p:sldIdLst>
    <p:sldId id="263" r:id="rId6"/>
    <p:sldId id="264" r:id="rId7"/>
    <p:sldId id="265" r:id="rId8"/>
    <p:sldId id="266" r:id="rId9"/>
    <p:sldId id="267" r:id="rId10"/>
    <p:sldId id="268" r:id="rId11"/>
    <p:sldId id="269" r:id="rId12"/>
    <p:sldId id="270" r:id="rId13"/>
    <p:sldId id="271" r:id="rId14"/>
    <p:sldId id="260"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goS30PgavmpyiyoUwmoaItS3wwF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rita Hanekom"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19" autoAdjust="0"/>
  </p:normalViewPr>
  <p:slideViewPr>
    <p:cSldViewPr snapToGrid="0">
      <p:cViewPr varScale="1">
        <p:scale>
          <a:sx n="55" d="100"/>
          <a:sy n="55" d="100"/>
        </p:scale>
        <p:origin x="164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customschemas.google.com/relationships/presentationmetadata" Target="meta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6-06-08T11:13:11.414" v="341" actId="20577"/>
      <pc:docMkLst>
        <pc:docMk/>
      </pc:docMkLst>
      <pc:sldChg chg="addSp delSp modSp new mod setBg modNotesTx">
        <pc:chgData name="Megan Botes" userId="70568131-745a-489b-b4fe-9e78c579dd6d" providerId="ADAL" clId="{E3DEF142-CC7A-44CA-B5B4-48BABF1A3E75}" dt="2026-06-08T11:12:53.381" v="340" actId="122"/>
        <pc:sldMkLst>
          <pc:docMk/>
          <pc:sldMk cId="4087521602" sldId="266"/>
        </pc:sldMkLst>
        <pc:spChg chg="add mod">
          <ac:chgData name="Megan Botes" userId="70568131-745a-489b-b4fe-9e78c579dd6d" providerId="ADAL" clId="{E3DEF142-CC7A-44CA-B5B4-48BABF1A3E75}" dt="2026-06-08T11:12:53.381" v="340" actId="122"/>
          <ac:spMkLst>
            <pc:docMk/>
            <pc:sldMk cId="4087521602" sldId="266"/>
            <ac:spMk id="6" creationId="{43A4EABD-843F-C6B9-A5BE-FF8CEDAE40AA}"/>
          </ac:spMkLst>
        </pc:spChg>
      </pc:sldChg>
      <pc:sldChg chg="modSp mod">
        <pc:chgData name="Megan Botes" userId="70568131-745a-489b-b4fe-9e78c579dd6d" providerId="ADAL" clId="{E3DEF142-CC7A-44CA-B5B4-48BABF1A3E75}" dt="2026-06-08T11:13:11.414" v="341" actId="20577"/>
        <pc:sldMkLst>
          <pc:docMk/>
          <pc:sldMk cId="210366776" sldId="268"/>
        </pc:sldMkLst>
        <pc:graphicFrameChg chg="modGraphic">
          <ac:chgData name="Megan Botes" userId="70568131-745a-489b-b4fe-9e78c579dd6d" providerId="ADAL" clId="{E3DEF142-CC7A-44CA-B5B4-48BABF1A3E75}" dt="2026-06-08T11:13:11.414" v="341" actId="20577"/>
          <ac:graphicFrameMkLst>
            <pc:docMk/>
            <pc:sldMk cId="210366776" sldId="268"/>
            <ac:graphicFrameMk id="5" creationId="{24CE825A-B1FE-1EDB-6763-E99F095EB1B3}"/>
          </ac:graphicFrameMkLst>
        </pc:graphicFrame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svg"/></Relationships>
</file>

<file path=ppt/diagrams/_rels/data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image" Target="../media/image5.sv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83EAE-23D5-40BC-890E-594E22F3898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19BEF02-21F1-48DB-82A7-F862602BBA1A}">
      <dgm:prSet/>
      <dgm:spPr/>
      <dgm:t>
        <a:bodyPr/>
        <a:lstStyle/>
        <a:p>
          <a:r>
            <a:rPr lang="en-ZA" b="0" i="0" dirty="0" err="1">
              <a:latin typeface="Calibri" panose="020F0502020204030204" pitchFamily="34" charset="0"/>
              <a:ea typeface="Calibri" panose="020F0502020204030204" pitchFamily="34" charset="0"/>
              <a:cs typeface="Calibri" panose="020F0502020204030204" pitchFamily="34" charset="0"/>
            </a:rPr>
            <a:t>Werkskadu</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CCBD2DFD-AFD6-4FF3-98BC-CA99517FDF18}" type="parTrans" cxnId="{7446C323-B3F6-4FEE-A874-284A60F16F8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AF961C5-CA6B-47DF-855F-6E3DAE6314ED}" type="sibTrans" cxnId="{7446C323-B3F6-4FEE-A874-284A60F16F8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768F754-3191-4D94-8ADF-0AD57C09D136}">
      <dgm:prSet/>
      <dgm:spPr/>
      <dgm:t>
        <a:bodyPr/>
        <a:lstStyle/>
        <a:p>
          <a:r>
            <a:rPr lang="en-ZA" b="0" i="0" dirty="0" err="1">
              <a:latin typeface="Calibri" panose="020F0502020204030204" pitchFamily="34" charset="0"/>
              <a:ea typeface="Calibri" panose="020F0502020204030204" pitchFamily="34" charset="0"/>
              <a:cs typeface="Calibri" panose="020F0502020204030204" pitchFamily="34" charset="0"/>
            </a:rPr>
            <a:t>Fluitjieblaser</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E1952A07-E3C4-44CA-B0A6-59CC47DFFBE0}" type="parTrans" cxnId="{B3BA4224-0EFC-4814-A819-0A407CC591A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E7A5460-FAE5-42A1-9C16-777067E57881}" type="sibTrans" cxnId="{B3BA4224-0EFC-4814-A819-0A407CC591A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94892B7-6BA8-43C7-AB9F-55145E33BE0B}">
      <dgm:prSet/>
      <dgm:spPr/>
      <dgm:t>
        <a:bodyPr/>
        <a:lstStyle/>
        <a:p>
          <a:r>
            <a:rPr lang="en-ZA" b="0" i="0" dirty="0" err="1">
              <a:latin typeface="Calibri" panose="020F0502020204030204" pitchFamily="34" charset="0"/>
              <a:ea typeface="Calibri" panose="020F0502020204030204" pitchFamily="34" charset="0"/>
              <a:cs typeface="Calibri" panose="020F0502020204030204" pitchFamily="34" charset="0"/>
            </a:rPr>
            <a:t>Aanspreeklikheid</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60D97616-90E3-469E-B110-9A710C85CFBE}" type="parTrans" cxnId="{6B77DF07-72F5-4F38-B7AC-256501A407B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A65EB6E-63E8-4845-BB8D-1FA5910A8B4D}" type="sibTrans" cxnId="{6B77DF07-72F5-4F38-B7AC-256501A407B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A6A01B9-FB91-4E40-B399-FD939E04DDCD}">
      <dgm:prSet/>
      <dgm:spPr/>
      <dgm:t>
        <a:bodyPr/>
        <a:lstStyle/>
        <a:p>
          <a:r>
            <a:rPr lang="en-ZA" b="0" i="0" dirty="0" err="1">
              <a:latin typeface="Calibri" panose="020F0502020204030204" pitchFamily="34" charset="0"/>
              <a:ea typeface="Calibri" panose="020F0502020204030204" pitchFamily="34" charset="0"/>
              <a:cs typeface="Calibri" panose="020F0502020204030204" pitchFamily="34" charset="0"/>
            </a:rPr>
            <a:t>Deursigtigheid</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E9E07445-993D-4E01-B00B-E7EC252C3DD9}" type="parTrans" cxnId="{1F95AD49-321E-4694-A66D-EB4D8009C3D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C41A50F-5F13-493D-A800-F6A3252F99D4}" type="sibTrans" cxnId="{1F95AD49-321E-4694-A66D-EB4D8009C3D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AB60AC9-BE2A-415E-89B2-26039EBC257A}">
      <dgm:prSet/>
      <dgm:spPr/>
      <dgm:t>
        <a:bodyPr/>
        <a:lstStyle/>
        <a:p>
          <a:r>
            <a:rPr lang="nl-NL" b="0" i="0" dirty="0">
              <a:latin typeface="Calibri" panose="020F0502020204030204" pitchFamily="34" charset="0"/>
              <a:ea typeface="Calibri" panose="020F0502020204030204" pitchFamily="34" charset="0"/>
              <a:cs typeface="Calibri" panose="020F0502020204030204" pitchFamily="34" charset="0"/>
            </a:rPr>
            <a:t>Informele werk en deeltydse werk</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4348CD7A-6230-43E3-8C8B-6C65FE999C01}" type="parTrans" cxnId="{A7CBEF0D-6B22-4FBA-B241-5519AB288E8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FA60AAA-593A-4BE4-A1D4-EBAD5034CA16}" type="sibTrans" cxnId="{A7CBEF0D-6B22-4FBA-B241-5519AB288E8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B3DFE9C-9E48-4261-B376-A6F3FC6A9692}">
      <dgm:prSet/>
      <dgm:spPr/>
      <dgm:t>
        <a:bodyPr/>
        <a:lstStyle/>
        <a:p>
          <a:r>
            <a:rPr lang="en-ZA" b="0" i="0" dirty="0">
              <a:latin typeface="Calibri" panose="020F0502020204030204" pitchFamily="34" charset="0"/>
              <a:ea typeface="Calibri" panose="020F0502020204030204" pitchFamily="34" charset="0"/>
              <a:cs typeface="Calibri" panose="020F0502020204030204" pitchFamily="34" charset="0"/>
            </a:rPr>
            <a:t>Curriculum Vitae (CV)</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09E32E78-B0FB-4A4B-9AA1-B6038E1078E3}" type="parTrans" cxnId="{E22405E9-6ED0-4E07-9814-17C673F981A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6E8A0BA-B9A3-48CC-A987-A1154C21DA5D}" type="sibTrans" cxnId="{E22405E9-6ED0-4E07-9814-17C673F981A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357198C-76FB-481D-B9E4-D66483E6B8CA}">
      <dgm:prSet/>
      <dgm:spPr/>
      <dgm:t>
        <a:bodyPr/>
        <a:lstStyle/>
        <a:p>
          <a:r>
            <a:rPr lang="en-ZA" b="0" i="0" dirty="0" err="1">
              <a:latin typeface="Calibri" panose="020F0502020204030204" pitchFamily="34" charset="0"/>
              <a:ea typeface="Calibri" panose="020F0502020204030204" pitchFamily="34" charset="0"/>
              <a:cs typeface="Calibri" panose="020F0502020204030204" pitchFamily="34" charset="0"/>
            </a:rPr>
            <a:t>Getuigskrif</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673BB568-CC3F-42C9-AD1E-51F83F544462}" type="parTrans" cxnId="{65C26868-7B9A-4746-938B-40E2C4B851B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5AA9B68-74C1-4D66-A007-7018CF1E76EA}" type="sibTrans" cxnId="{65C26868-7B9A-4746-938B-40E2C4B851B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1FB8515-172F-4FA0-9271-29EE7D7CAAB1}">
      <dgm:prSet/>
      <dgm:spPr/>
      <dgm:t>
        <a:bodyPr/>
        <a:lstStyle/>
        <a:p>
          <a:r>
            <a:rPr lang="en-ZA" b="0" i="0" dirty="0" err="1">
              <a:latin typeface="Calibri" panose="020F0502020204030204" pitchFamily="34" charset="0"/>
              <a:ea typeface="Calibri" panose="020F0502020204030204" pitchFamily="34" charset="0"/>
              <a:cs typeface="Calibri" panose="020F0502020204030204" pitchFamily="34" charset="0"/>
            </a:rPr>
            <a:t>Werksetiek</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36133232-D367-43BC-8E34-AFE7CD3B1C71}" type="parTrans" cxnId="{9552A6C7-70FA-4609-BC25-C549A1F83C7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7BF05E4-FAD8-4ADE-B668-7D18887F9326}" type="sibTrans" cxnId="{9552A6C7-70FA-4609-BC25-C549A1F83C7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A34C457-B44A-417F-839B-E5BFC448798A}" type="pres">
      <dgm:prSet presAssocID="{FD683EAE-23D5-40BC-890E-594E22F38988}" presName="diagram" presStyleCnt="0">
        <dgm:presLayoutVars>
          <dgm:dir/>
          <dgm:resizeHandles val="exact"/>
        </dgm:presLayoutVars>
      </dgm:prSet>
      <dgm:spPr/>
    </dgm:pt>
    <dgm:pt modelId="{4D0D1FC3-F511-481B-8811-96CE57D8B4C1}" type="pres">
      <dgm:prSet presAssocID="{519BEF02-21F1-48DB-82A7-F862602BBA1A}" presName="node" presStyleLbl="node1" presStyleIdx="0" presStyleCnt="8">
        <dgm:presLayoutVars>
          <dgm:bulletEnabled val="1"/>
        </dgm:presLayoutVars>
      </dgm:prSet>
      <dgm:spPr/>
    </dgm:pt>
    <dgm:pt modelId="{5BB4769E-84CD-4CFC-93F0-9D12F8B7BA68}" type="pres">
      <dgm:prSet presAssocID="{BAF961C5-CA6B-47DF-855F-6E3DAE6314ED}" presName="sibTrans" presStyleCnt="0"/>
      <dgm:spPr/>
    </dgm:pt>
    <dgm:pt modelId="{62CB9468-E244-46D7-AD85-4FCDB8ED7F79}" type="pres">
      <dgm:prSet presAssocID="{8768F754-3191-4D94-8ADF-0AD57C09D136}" presName="node" presStyleLbl="node1" presStyleIdx="1" presStyleCnt="8">
        <dgm:presLayoutVars>
          <dgm:bulletEnabled val="1"/>
        </dgm:presLayoutVars>
      </dgm:prSet>
      <dgm:spPr/>
    </dgm:pt>
    <dgm:pt modelId="{49AE5279-B61C-4FA9-9AD6-5E3235B6D50D}" type="pres">
      <dgm:prSet presAssocID="{8E7A5460-FAE5-42A1-9C16-777067E57881}" presName="sibTrans" presStyleCnt="0"/>
      <dgm:spPr/>
    </dgm:pt>
    <dgm:pt modelId="{E1E6734D-8420-4E55-873D-32C771BFC9F6}" type="pres">
      <dgm:prSet presAssocID="{E94892B7-6BA8-43C7-AB9F-55145E33BE0B}" presName="node" presStyleLbl="node1" presStyleIdx="2" presStyleCnt="8">
        <dgm:presLayoutVars>
          <dgm:bulletEnabled val="1"/>
        </dgm:presLayoutVars>
      </dgm:prSet>
      <dgm:spPr/>
    </dgm:pt>
    <dgm:pt modelId="{DDB5CD7C-B049-4349-8C72-4E5E197CDFD4}" type="pres">
      <dgm:prSet presAssocID="{7A65EB6E-63E8-4845-BB8D-1FA5910A8B4D}" presName="sibTrans" presStyleCnt="0"/>
      <dgm:spPr/>
    </dgm:pt>
    <dgm:pt modelId="{AFBBD6BA-734B-4C02-8C9E-C40F4F280B0F}" type="pres">
      <dgm:prSet presAssocID="{DA6A01B9-FB91-4E40-B399-FD939E04DDCD}" presName="node" presStyleLbl="node1" presStyleIdx="3" presStyleCnt="8">
        <dgm:presLayoutVars>
          <dgm:bulletEnabled val="1"/>
        </dgm:presLayoutVars>
      </dgm:prSet>
      <dgm:spPr/>
    </dgm:pt>
    <dgm:pt modelId="{FA890DD0-F406-4ED9-AD22-00EF42D328F7}" type="pres">
      <dgm:prSet presAssocID="{CC41A50F-5F13-493D-A800-F6A3252F99D4}" presName="sibTrans" presStyleCnt="0"/>
      <dgm:spPr/>
    </dgm:pt>
    <dgm:pt modelId="{4C29A12E-2247-404C-A87E-4F4A3D511CE0}" type="pres">
      <dgm:prSet presAssocID="{3AB60AC9-BE2A-415E-89B2-26039EBC257A}" presName="node" presStyleLbl="node1" presStyleIdx="4" presStyleCnt="8">
        <dgm:presLayoutVars>
          <dgm:bulletEnabled val="1"/>
        </dgm:presLayoutVars>
      </dgm:prSet>
      <dgm:spPr/>
    </dgm:pt>
    <dgm:pt modelId="{54E7DD07-2871-493F-9490-7388EBACC407}" type="pres">
      <dgm:prSet presAssocID="{1FA60AAA-593A-4BE4-A1D4-EBAD5034CA16}" presName="sibTrans" presStyleCnt="0"/>
      <dgm:spPr/>
    </dgm:pt>
    <dgm:pt modelId="{ED22DCB3-B219-48E8-9FD7-90F14043BCF9}" type="pres">
      <dgm:prSet presAssocID="{EB3DFE9C-9E48-4261-B376-A6F3FC6A9692}" presName="node" presStyleLbl="node1" presStyleIdx="5" presStyleCnt="8">
        <dgm:presLayoutVars>
          <dgm:bulletEnabled val="1"/>
        </dgm:presLayoutVars>
      </dgm:prSet>
      <dgm:spPr/>
    </dgm:pt>
    <dgm:pt modelId="{A47E718D-A173-4C58-8E93-824EB5CB6FBB}" type="pres">
      <dgm:prSet presAssocID="{06E8A0BA-B9A3-48CC-A987-A1154C21DA5D}" presName="sibTrans" presStyleCnt="0"/>
      <dgm:spPr/>
    </dgm:pt>
    <dgm:pt modelId="{284DF2A2-CF4D-4530-8EC0-AA98878872A3}" type="pres">
      <dgm:prSet presAssocID="{A357198C-76FB-481D-B9E4-D66483E6B8CA}" presName="node" presStyleLbl="node1" presStyleIdx="6" presStyleCnt="8">
        <dgm:presLayoutVars>
          <dgm:bulletEnabled val="1"/>
        </dgm:presLayoutVars>
      </dgm:prSet>
      <dgm:spPr/>
    </dgm:pt>
    <dgm:pt modelId="{4D6CA666-E3F2-4AE3-9E58-0FFEB0257A1C}" type="pres">
      <dgm:prSet presAssocID="{25AA9B68-74C1-4D66-A007-7018CF1E76EA}" presName="sibTrans" presStyleCnt="0"/>
      <dgm:spPr/>
    </dgm:pt>
    <dgm:pt modelId="{B4C91868-1EA3-4DDE-8699-4B11290DA0A3}" type="pres">
      <dgm:prSet presAssocID="{D1FB8515-172F-4FA0-9271-29EE7D7CAAB1}" presName="node" presStyleLbl="node1" presStyleIdx="7" presStyleCnt="8">
        <dgm:presLayoutVars>
          <dgm:bulletEnabled val="1"/>
        </dgm:presLayoutVars>
      </dgm:prSet>
      <dgm:spPr/>
    </dgm:pt>
  </dgm:ptLst>
  <dgm:cxnLst>
    <dgm:cxn modelId="{6B77DF07-72F5-4F38-B7AC-256501A407B6}" srcId="{FD683EAE-23D5-40BC-890E-594E22F38988}" destId="{E94892B7-6BA8-43C7-AB9F-55145E33BE0B}" srcOrd="2" destOrd="0" parTransId="{60D97616-90E3-469E-B110-9A710C85CFBE}" sibTransId="{7A65EB6E-63E8-4845-BB8D-1FA5910A8B4D}"/>
    <dgm:cxn modelId="{A7CBEF0D-6B22-4FBA-B241-5519AB288E8E}" srcId="{FD683EAE-23D5-40BC-890E-594E22F38988}" destId="{3AB60AC9-BE2A-415E-89B2-26039EBC257A}" srcOrd="4" destOrd="0" parTransId="{4348CD7A-6230-43E3-8C8B-6C65FE999C01}" sibTransId="{1FA60AAA-593A-4BE4-A1D4-EBAD5034CA16}"/>
    <dgm:cxn modelId="{7446C323-B3F6-4FEE-A874-284A60F16F83}" srcId="{FD683EAE-23D5-40BC-890E-594E22F38988}" destId="{519BEF02-21F1-48DB-82A7-F862602BBA1A}" srcOrd="0" destOrd="0" parTransId="{CCBD2DFD-AFD6-4FF3-98BC-CA99517FDF18}" sibTransId="{BAF961C5-CA6B-47DF-855F-6E3DAE6314ED}"/>
    <dgm:cxn modelId="{B3BA4224-0EFC-4814-A819-0A407CC591A7}" srcId="{FD683EAE-23D5-40BC-890E-594E22F38988}" destId="{8768F754-3191-4D94-8ADF-0AD57C09D136}" srcOrd="1" destOrd="0" parTransId="{E1952A07-E3C4-44CA-B0A6-59CC47DFFBE0}" sibTransId="{8E7A5460-FAE5-42A1-9C16-777067E57881}"/>
    <dgm:cxn modelId="{BC74885C-7FF9-4C14-A6CD-B8DC45AED4DE}" type="presOf" srcId="{FD683EAE-23D5-40BC-890E-594E22F38988}" destId="{6A34C457-B44A-417F-839B-E5BFC448798A}" srcOrd="0" destOrd="0" presId="urn:microsoft.com/office/officeart/2005/8/layout/default"/>
    <dgm:cxn modelId="{65C26868-7B9A-4746-938B-40E2C4B851BE}" srcId="{FD683EAE-23D5-40BC-890E-594E22F38988}" destId="{A357198C-76FB-481D-B9E4-D66483E6B8CA}" srcOrd="6" destOrd="0" parTransId="{673BB568-CC3F-42C9-AD1E-51F83F544462}" sibTransId="{25AA9B68-74C1-4D66-A007-7018CF1E76EA}"/>
    <dgm:cxn modelId="{1F95AD49-321E-4694-A66D-EB4D8009C3DE}" srcId="{FD683EAE-23D5-40BC-890E-594E22F38988}" destId="{DA6A01B9-FB91-4E40-B399-FD939E04DDCD}" srcOrd="3" destOrd="0" parTransId="{E9E07445-993D-4E01-B00B-E7EC252C3DD9}" sibTransId="{CC41A50F-5F13-493D-A800-F6A3252F99D4}"/>
    <dgm:cxn modelId="{B07B9A4B-5A69-4F11-A6B6-249D8F825E5F}" type="presOf" srcId="{EB3DFE9C-9E48-4261-B376-A6F3FC6A9692}" destId="{ED22DCB3-B219-48E8-9FD7-90F14043BCF9}" srcOrd="0" destOrd="0" presId="urn:microsoft.com/office/officeart/2005/8/layout/default"/>
    <dgm:cxn modelId="{3084419D-16EE-4974-A43F-E144E96CABBE}" type="presOf" srcId="{A357198C-76FB-481D-B9E4-D66483E6B8CA}" destId="{284DF2A2-CF4D-4530-8EC0-AA98878872A3}" srcOrd="0" destOrd="0" presId="urn:microsoft.com/office/officeart/2005/8/layout/default"/>
    <dgm:cxn modelId="{F921A3B0-9054-4FD8-B994-0107DFF279EB}" type="presOf" srcId="{8768F754-3191-4D94-8ADF-0AD57C09D136}" destId="{62CB9468-E244-46D7-AD85-4FCDB8ED7F79}" srcOrd="0" destOrd="0" presId="urn:microsoft.com/office/officeart/2005/8/layout/default"/>
    <dgm:cxn modelId="{DF516BC5-5342-4067-8CCD-E61C558ABDC2}" type="presOf" srcId="{DA6A01B9-FB91-4E40-B399-FD939E04DDCD}" destId="{AFBBD6BA-734B-4C02-8C9E-C40F4F280B0F}" srcOrd="0" destOrd="0" presId="urn:microsoft.com/office/officeart/2005/8/layout/default"/>
    <dgm:cxn modelId="{9552A6C7-70FA-4609-BC25-C549A1F83C7E}" srcId="{FD683EAE-23D5-40BC-890E-594E22F38988}" destId="{D1FB8515-172F-4FA0-9271-29EE7D7CAAB1}" srcOrd="7" destOrd="0" parTransId="{36133232-D367-43BC-8E34-AFE7CD3B1C71}" sibTransId="{07BF05E4-FAD8-4ADE-B668-7D18887F9326}"/>
    <dgm:cxn modelId="{4312B4D3-6422-4587-85D7-F684250F91B8}" type="presOf" srcId="{519BEF02-21F1-48DB-82A7-F862602BBA1A}" destId="{4D0D1FC3-F511-481B-8811-96CE57D8B4C1}" srcOrd="0" destOrd="0" presId="urn:microsoft.com/office/officeart/2005/8/layout/default"/>
    <dgm:cxn modelId="{D130ECD4-A062-4214-82A8-5E4654CB0931}" type="presOf" srcId="{3AB60AC9-BE2A-415E-89B2-26039EBC257A}" destId="{4C29A12E-2247-404C-A87E-4F4A3D511CE0}" srcOrd="0" destOrd="0" presId="urn:microsoft.com/office/officeart/2005/8/layout/default"/>
    <dgm:cxn modelId="{41852CE1-D893-429A-AD41-3868CA8D709D}" type="presOf" srcId="{E94892B7-6BA8-43C7-AB9F-55145E33BE0B}" destId="{E1E6734D-8420-4E55-873D-32C771BFC9F6}" srcOrd="0" destOrd="0" presId="urn:microsoft.com/office/officeart/2005/8/layout/default"/>
    <dgm:cxn modelId="{E22405E9-6ED0-4E07-9814-17C673F981AC}" srcId="{FD683EAE-23D5-40BC-890E-594E22F38988}" destId="{EB3DFE9C-9E48-4261-B376-A6F3FC6A9692}" srcOrd="5" destOrd="0" parTransId="{09E32E78-B0FB-4A4B-9AA1-B6038E1078E3}" sibTransId="{06E8A0BA-B9A3-48CC-A987-A1154C21DA5D}"/>
    <dgm:cxn modelId="{07DEB7EF-60DF-43E6-A87E-EFE88A207A11}" type="presOf" srcId="{D1FB8515-172F-4FA0-9271-29EE7D7CAAB1}" destId="{B4C91868-1EA3-4DDE-8699-4B11290DA0A3}" srcOrd="0" destOrd="0" presId="urn:microsoft.com/office/officeart/2005/8/layout/default"/>
    <dgm:cxn modelId="{1E244ED9-F7DE-4F3C-B6DD-AFF12FC33EFB}" type="presParOf" srcId="{6A34C457-B44A-417F-839B-E5BFC448798A}" destId="{4D0D1FC3-F511-481B-8811-96CE57D8B4C1}" srcOrd="0" destOrd="0" presId="urn:microsoft.com/office/officeart/2005/8/layout/default"/>
    <dgm:cxn modelId="{6923392C-698B-41FB-AB3F-A63AFBE18298}" type="presParOf" srcId="{6A34C457-B44A-417F-839B-E5BFC448798A}" destId="{5BB4769E-84CD-4CFC-93F0-9D12F8B7BA68}" srcOrd="1" destOrd="0" presId="urn:microsoft.com/office/officeart/2005/8/layout/default"/>
    <dgm:cxn modelId="{BDB6A68E-F8DB-4D83-B1D5-48FE52CCF749}" type="presParOf" srcId="{6A34C457-B44A-417F-839B-E5BFC448798A}" destId="{62CB9468-E244-46D7-AD85-4FCDB8ED7F79}" srcOrd="2" destOrd="0" presId="urn:microsoft.com/office/officeart/2005/8/layout/default"/>
    <dgm:cxn modelId="{51595E72-0FE9-4F1D-98FF-BCEADFAC0E64}" type="presParOf" srcId="{6A34C457-B44A-417F-839B-E5BFC448798A}" destId="{49AE5279-B61C-4FA9-9AD6-5E3235B6D50D}" srcOrd="3" destOrd="0" presId="urn:microsoft.com/office/officeart/2005/8/layout/default"/>
    <dgm:cxn modelId="{9B68F132-7D6C-4AA1-8F6A-5C09336E583B}" type="presParOf" srcId="{6A34C457-B44A-417F-839B-E5BFC448798A}" destId="{E1E6734D-8420-4E55-873D-32C771BFC9F6}" srcOrd="4" destOrd="0" presId="urn:microsoft.com/office/officeart/2005/8/layout/default"/>
    <dgm:cxn modelId="{1C441CA7-D0FA-474A-9846-4C6A23628485}" type="presParOf" srcId="{6A34C457-B44A-417F-839B-E5BFC448798A}" destId="{DDB5CD7C-B049-4349-8C72-4E5E197CDFD4}" srcOrd="5" destOrd="0" presId="urn:microsoft.com/office/officeart/2005/8/layout/default"/>
    <dgm:cxn modelId="{C23867AB-98FA-41BD-9327-EBE44AB5CAE5}" type="presParOf" srcId="{6A34C457-B44A-417F-839B-E5BFC448798A}" destId="{AFBBD6BA-734B-4C02-8C9E-C40F4F280B0F}" srcOrd="6" destOrd="0" presId="urn:microsoft.com/office/officeart/2005/8/layout/default"/>
    <dgm:cxn modelId="{0F27C051-91D9-4069-BF72-7BB41694CA79}" type="presParOf" srcId="{6A34C457-B44A-417F-839B-E5BFC448798A}" destId="{FA890DD0-F406-4ED9-AD22-00EF42D328F7}" srcOrd="7" destOrd="0" presId="urn:microsoft.com/office/officeart/2005/8/layout/default"/>
    <dgm:cxn modelId="{6BA23FB1-360A-4534-A3CB-63B554F2423D}" type="presParOf" srcId="{6A34C457-B44A-417F-839B-E5BFC448798A}" destId="{4C29A12E-2247-404C-A87E-4F4A3D511CE0}" srcOrd="8" destOrd="0" presId="urn:microsoft.com/office/officeart/2005/8/layout/default"/>
    <dgm:cxn modelId="{0F4FD6ED-AB7F-4600-B350-A8C336245052}" type="presParOf" srcId="{6A34C457-B44A-417F-839B-E5BFC448798A}" destId="{54E7DD07-2871-493F-9490-7388EBACC407}" srcOrd="9" destOrd="0" presId="urn:microsoft.com/office/officeart/2005/8/layout/default"/>
    <dgm:cxn modelId="{5AC67B29-1DAC-4983-B8D1-937B6BDFF4F1}" type="presParOf" srcId="{6A34C457-B44A-417F-839B-E5BFC448798A}" destId="{ED22DCB3-B219-48E8-9FD7-90F14043BCF9}" srcOrd="10" destOrd="0" presId="urn:microsoft.com/office/officeart/2005/8/layout/default"/>
    <dgm:cxn modelId="{CA14ECC4-9114-47E2-B8F5-0D4FA2FB30A8}" type="presParOf" srcId="{6A34C457-B44A-417F-839B-E5BFC448798A}" destId="{A47E718D-A173-4C58-8E93-824EB5CB6FBB}" srcOrd="11" destOrd="0" presId="urn:microsoft.com/office/officeart/2005/8/layout/default"/>
    <dgm:cxn modelId="{52FACADD-4E59-4647-B687-736632A31184}" type="presParOf" srcId="{6A34C457-B44A-417F-839B-E5BFC448798A}" destId="{284DF2A2-CF4D-4530-8EC0-AA98878872A3}" srcOrd="12" destOrd="0" presId="urn:microsoft.com/office/officeart/2005/8/layout/default"/>
    <dgm:cxn modelId="{68537F76-262D-4BD7-A0D1-6FCC2FD8701C}" type="presParOf" srcId="{6A34C457-B44A-417F-839B-E5BFC448798A}" destId="{4D6CA666-E3F2-4AE3-9E58-0FFEB0257A1C}" srcOrd="13" destOrd="0" presId="urn:microsoft.com/office/officeart/2005/8/layout/default"/>
    <dgm:cxn modelId="{F9E0F41E-3053-4D5F-8387-3EFCF1F279C5}" type="presParOf" srcId="{6A34C457-B44A-417F-839B-E5BFC448798A}" destId="{B4C91868-1EA3-4DDE-8699-4B11290DA0A3}"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16C76E-8A3A-483D-A165-AD316C620FB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C5AA94A-C4C6-44AB-B9AC-8F4BE62A7486}">
      <dgm:prSet/>
      <dgm:spPr/>
      <dgm:t>
        <a:bodyPr/>
        <a:lstStyle/>
        <a:p>
          <a:pPr>
            <a:lnSpc>
              <a:spcPct val="100000"/>
            </a:lnSpc>
          </a:pPr>
          <a:r>
            <a:rPr lang="en-ZA" dirty="0" err="1">
              <a:latin typeface="Calibri" panose="020F0502020204030204" pitchFamily="34" charset="0"/>
              <a:ea typeface="Calibri" panose="020F0502020204030204" pitchFamily="34" charset="0"/>
              <a:cs typeface="Calibri" panose="020F0502020204030204" pitchFamily="34" charset="0"/>
            </a:rPr>
            <a:t>Persoonlike</a:t>
          </a:r>
          <a:r>
            <a:rPr lang="en-ZA" dirty="0">
              <a:latin typeface="Calibri" panose="020F0502020204030204" pitchFamily="34" charset="0"/>
              <a:ea typeface="Calibri" panose="020F0502020204030204" pitchFamily="34" charset="0"/>
              <a:cs typeface="Calibri" panose="020F0502020204030204" pitchFamily="34" charset="0"/>
            </a:rPr>
            <a:t> </a:t>
          </a:r>
          <a:r>
            <a:rPr lang="en-ZA" dirty="0" err="1">
              <a:latin typeface="Calibri" panose="020F0502020204030204" pitchFamily="34" charset="0"/>
              <a:ea typeface="Calibri" panose="020F0502020204030204" pitchFamily="34" charset="0"/>
              <a:cs typeface="Calibri" panose="020F0502020204030204" pitchFamily="34" charset="0"/>
            </a:rPr>
            <a:t>verwagtinge</a:t>
          </a:r>
          <a:r>
            <a:rPr lang="en-ZA" dirty="0">
              <a:latin typeface="Calibri" panose="020F0502020204030204" pitchFamily="34" charset="0"/>
              <a:ea typeface="Calibri" panose="020F0502020204030204" pitchFamily="34" charset="0"/>
              <a:cs typeface="Calibri" panose="020F0502020204030204" pitchFamily="34" charset="0"/>
            </a:rPr>
            <a:t> </a:t>
          </a:r>
          <a:r>
            <a:rPr lang="en-ZA" dirty="0" err="1">
              <a:latin typeface="Calibri" panose="020F0502020204030204" pitchFamily="34" charset="0"/>
              <a:ea typeface="Calibri" panose="020F0502020204030204" pitchFamily="34" charset="0"/>
              <a:cs typeface="Calibri" panose="020F0502020204030204" pitchFamily="34" charset="0"/>
            </a:rPr>
            <a:t>en</a:t>
          </a:r>
          <a:r>
            <a:rPr lang="en-ZA" dirty="0">
              <a:latin typeface="Calibri" panose="020F0502020204030204" pitchFamily="34" charset="0"/>
              <a:ea typeface="Calibri" panose="020F0502020204030204" pitchFamily="34" charset="0"/>
              <a:cs typeface="Calibri" panose="020F0502020204030204" pitchFamily="34" charset="0"/>
            </a:rPr>
            <a:t> </a:t>
          </a:r>
          <a:r>
            <a:rPr lang="en-ZA" dirty="0" err="1">
              <a:latin typeface="Calibri" panose="020F0502020204030204" pitchFamily="34" charset="0"/>
              <a:ea typeface="Calibri" panose="020F0502020204030204" pitchFamily="34" charset="0"/>
              <a:cs typeface="Calibri" panose="020F0502020204030204" pitchFamily="34" charset="0"/>
            </a:rPr>
            <a:t>selfkennis</a:t>
          </a:r>
          <a:r>
            <a:rPr lang="en-ZA" dirty="0">
              <a:latin typeface="Calibri" panose="020F0502020204030204" pitchFamily="34" charset="0"/>
              <a:ea typeface="Calibri" panose="020F0502020204030204" pitchFamily="34" charset="0"/>
              <a:cs typeface="Calibri" panose="020F0502020204030204" pitchFamily="34" charset="0"/>
            </a:rPr>
            <a:t> </a:t>
          </a:r>
          <a:r>
            <a:rPr lang="en-ZA" dirty="0" err="1">
              <a:latin typeface="Calibri" panose="020F0502020204030204" pitchFamily="34" charset="0"/>
              <a:ea typeface="Calibri" panose="020F0502020204030204" pitchFamily="34" charset="0"/>
              <a:cs typeface="Calibri" panose="020F0502020204030204" pitchFamily="34" charset="0"/>
            </a:rPr>
            <a:t>te</a:t>
          </a:r>
          <a:r>
            <a:rPr lang="en-ZA" dirty="0">
              <a:latin typeface="Calibri" panose="020F0502020204030204" pitchFamily="34" charset="0"/>
              <a:ea typeface="Calibri" panose="020F0502020204030204" pitchFamily="34" charset="0"/>
              <a:cs typeface="Calibri" panose="020F0502020204030204" pitchFamily="34" charset="0"/>
            </a:rPr>
            <a:t> </a:t>
          </a:r>
          <a:r>
            <a:rPr lang="en-ZA" dirty="0" err="1">
              <a:latin typeface="Calibri" panose="020F0502020204030204" pitchFamily="34" charset="0"/>
              <a:ea typeface="Calibri" panose="020F0502020204030204" pitchFamily="34" charset="0"/>
              <a:cs typeface="Calibri" panose="020F0502020204030204" pitchFamily="34" charset="0"/>
            </a:rPr>
            <a:t>evalueer</a:t>
          </a:r>
          <a:r>
            <a:rPr lang="en-ZA" dirty="0">
              <a:latin typeface="Calibri" panose="020F0502020204030204" pitchFamily="34" charset="0"/>
              <a:ea typeface="Calibri" panose="020F0502020204030204" pitchFamily="34" charset="0"/>
              <a:cs typeface="Calibri" panose="020F0502020204030204" pitchFamily="34" charset="0"/>
            </a:rPr>
            <a:t> </a:t>
          </a:r>
          <a:r>
            <a:rPr lang="en-ZA" dirty="0" err="1">
              <a:latin typeface="Calibri" panose="020F0502020204030204" pitchFamily="34" charset="0"/>
              <a:ea typeface="Calibri" panose="020F0502020204030204" pitchFamily="34" charset="0"/>
              <a:cs typeface="Calibri" panose="020F0502020204030204" pitchFamily="34" charset="0"/>
            </a:rPr>
            <a:t>wanneer</a:t>
          </a:r>
          <a:r>
            <a:rPr lang="en-ZA" dirty="0">
              <a:latin typeface="Calibri" panose="020F0502020204030204" pitchFamily="34" charset="0"/>
              <a:ea typeface="Calibri" panose="020F0502020204030204" pitchFamily="34" charset="0"/>
              <a:cs typeface="Calibri" panose="020F0502020204030204" pitchFamily="34" charset="0"/>
            </a:rPr>
            <a:t> </a:t>
          </a:r>
          <a:r>
            <a:rPr lang="en-ZA" dirty="0" err="1">
              <a:latin typeface="Calibri" panose="020F0502020204030204" pitchFamily="34" charset="0"/>
              <a:ea typeface="Calibri" panose="020F0502020204030204" pitchFamily="34" charset="0"/>
              <a:cs typeface="Calibri" panose="020F0502020204030204" pitchFamily="34" charset="0"/>
            </a:rPr>
            <a:t>jy</a:t>
          </a:r>
          <a:r>
            <a:rPr lang="en-ZA" dirty="0">
              <a:latin typeface="Calibri" panose="020F0502020204030204" pitchFamily="34" charset="0"/>
              <a:ea typeface="Calibri" panose="020F0502020204030204" pitchFamily="34" charset="0"/>
              <a:cs typeface="Calibri" panose="020F0502020204030204" pitchFamily="34" charset="0"/>
            </a:rPr>
            <a:t> </a:t>
          </a:r>
          <a:r>
            <a:rPr lang="en-ZA" dirty="0" err="1">
              <a:latin typeface="Calibri" panose="020F0502020204030204" pitchFamily="34" charset="0"/>
              <a:ea typeface="Calibri" panose="020F0502020204030204" pitchFamily="34" charset="0"/>
              <a:cs typeface="Calibri" panose="020F0502020204030204" pitchFamily="34" charset="0"/>
            </a:rPr>
            <a:t>toekomstige</a:t>
          </a:r>
          <a:r>
            <a:rPr lang="en-ZA" dirty="0">
              <a:latin typeface="Calibri" panose="020F0502020204030204" pitchFamily="34" charset="0"/>
              <a:ea typeface="Calibri" panose="020F0502020204030204" pitchFamily="34" charset="0"/>
              <a:cs typeface="Calibri" panose="020F0502020204030204" pitchFamily="34" charset="0"/>
            </a:rPr>
            <a:t> </a:t>
          </a:r>
          <a:r>
            <a:rPr lang="en-ZA" dirty="0" err="1">
              <a:latin typeface="Calibri" panose="020F0502020204030204" pitchFamily="34" charset="0"/>
              <a:ea typeface="Calibri" panose="020F0502020204030204" pitchFamily="34" charset="0"/>
              <a:cs typeface="Calibri" panose="020F0502020204030204" pitchFamily="34" charset="0"/>
            </a:rPr>
            <a:t>loopbaankeuses</a:t>
          </a:r>
          <a:r>
            <a:rPr lang="en-ZA" dirty="0">
              <a:latin typeface="Calibri" panose="020F0502020204030204" pitchFamily="34" charset="0"/>
              <a:ea typeface="Calibri" panose="020F0502020204030204" pitchFamily="34" charset="0"/>
              <a:cs typeface="Calibri" panose="020F0502020204030204" pitchFamily="34" charset="0"/>
            </a:rPr>
            <a:t> </a:t>
          </a:r>
          <a:r>
            <a:rPr lang="en-ZA" dirty="0" err="1">
              <a:latin typeface="Calibri" panose="020F0502020204030204" pitchFamily="34" charset="0"/>
              <a:ea typeface="Calibri" panose="020F0502020204030204" pitchFamily="34" charset="0"/>
              <a:cs typeface="Calibri" panose="020F0502020204030204" pitchFamily="34" charset="0"/>
            </a:rPr>
            <a:t>oorweeg</a:t>
          </a:r>
          <a:r>
            <a:rPr lang="en-ZA"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65A86F43-D322-4EEA-89CC-891A1BAD6007}" type="parTrans" cxnId="{9681252D-896F-459A-A201-5791A616653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A01BD13-D006-4ABB-85E3-889C8C2B6AE0}" type="sibTrans" cxnId="{9681252D-896F-459A-A201-5791A6166538}">
      <dgm:prSet/>
      <dgm:spPr/>
      <dgm:t>
        <a:bodyPr/>
        <a:lstStyle/>
        <a:p>
          <a:pPr>
            <a:lnSpc>
              <a:spcPct val="100000"/>
            </a:lnSpc>
          </a:pPr>
          <a:endParaRPr lang="en-US">
            <a:latin typeface="Calibri" panose="020F0502020204030204" pitchFamily="34" charset="0"/>
            <a:ea typeface="Calibri" panose="020F0502020204030204" pitchFamily="34" charset="0"/>
            <a:cs typeface="Calibri" panose="020F0502020204030204" pitchFamily="34" charset="0"/>
          </a:endParaRPr>
        </a:p>
      </dgm:t>
    </dgm:pt>
    <dgm:pt modelId="{1F05AD6D-FED2-4A29-9BEF-94A4A0576C07}">
      <dgm:prSet/>
      <dgm:spPr/>
      <dgm:t>
        <a:bodyPr/>
        <a:lstStyle/>
        <a:p>
          <a:pPr>
            <a:lnSpc>
              <a:spcPct val="100000"/>
            </a:lnSpc>
          </a:pPr>
          <a:r>
            <a:rPr lang="en-ZA" b="0" i="0" u="none" strike="noStrike" cap="none" dirty="0" err="1">
              <a:solidFill>
                <a:schemeClr val="dk1"/>
              </a:solidFill>
              <a:effectLst/>
              <a:latin typeface="Calibri"/>
              <a:ea typeface="Calibri"/>
              <a:cs typeface="Calibri"/>
              <a:sym typeface="Calibri"/>
            </a:rPr>
            <a:t>Te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verduidelik</a:t>
          </a:r>
          <a:r>
            <a:rPr lang="en-ZA" b="0" i="0" u="none" strike="noStrike" cap="none" dirty="0">
              <a:solidFill>
                <a:schemeClr val="dk1"/>
              </a:solidFill>
              <a:effectLst/>
              <a:latin typeface="Calibri"/>
              <a:ea typeface="Calibri"/>
              <a:cs typeface="Calibri"/>
              <a:sym typeface="Calibri"/>
            </a:rPr>
            <a:t> hoe </a:t>
          </a:r>
          <a:r>
            <a:rPr lang="en-ZA" b="0" i="0" u="none" strike="noStrike" cap="none" dirty="0" err="1">
              <a:solidFill>
                <a:schemeClr val="dk1"/>
              </a:solidFill>
              <a:effectLst/>
              <a:latin typeface="Calibri"/>
              <a:ea typeface="Calibri"/>
              <a:cs typeface="Calibri"/>
              <a:sym typeface="Calibri"/>
            </a:rPr>
            <a:t>sosio-ekonomiese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omstandighede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loopbaangeleenthede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en</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indiensneming</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beïnvloed</a:t>
          </a:r>
          <a:r>
            <a:rPr lang="en-ZA" b="0" i="0" u="none" strike="noStrike" cap="none" dirty="0">
              <a:solidFill>
                <a:schemeClr val="dk1"/>
              </a:solidFill>
              <a:effectLst/>
              <a:latin typeface="Calibri"/>
              <a:ea typeface="Calibri"/>
              <a:cs typeface="Calibri"/>
              <a:sym typeface="Calibri"/>
            </a:rPr>
            <a:t>.</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C2928113-678D-488F-BB6A-F8CCCEFF99AF}" type="parTrans" cxnId="{D48BFDDD-3B5E-4EA9-94C6-9AE2282C7A94}">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723D019-5064-4C2E-8F07-5D4F0894F12A}" type="sibTrans" cxnId="{D48BFDDD-3B5E-4EA9-94C6-9AE2282C7A94}">
      <dgm:prSet/>
      <dgm:spPr/>
      <dgm:t>
        <a:bodyPr/>
        <a:lstStyle/>
        <a:p>
          <a:pPr>
            <a:lnSpc>
              <a:spcPct val="100000"/>
            </a:lnSpc>
          </a:pPr>
          <a:endParaRPr lang="en-US">
            <a:latin typeface="Calibri" panose="020F0502020204030204" pitchFamily="34" charset="0"/>
            <a:ea typeface="Calibri" panose="020F0502020204030204" pitchFamily="34" charset="0"/>
            <a:cs typeface="Calibri" panose="020F0502020204030204" pitchFamily="34" charset="0"/>
          </a:endParaRPr>
        </a:p>
      </dgm:t>
    </dgm:pt>
    <dgm:pt modelId="{04ED8769-7281-4D86-AFD0-591C080CA155}">
      <dgm:prSet/>
      <dgm:spPr/>
      <dgm:t>
        <a:bodyPr/>
        <a:lstStyle/>
        <a:p>
          <a:pPr>
            <a:lnSpc>
              <a:spcPct val="100000"/>
            </a:lnSpc>
          </a:pPr>
          <a:r>
            <a:rPr lang="en-ZA" b="0" i="0" u="none" strike="noStrike" cap="none" dirty="0" err="1">
              <a:solidFill>
                <a:schemeClr val="dk1"/>
              </a:solidFill>
              <a:effectLst/>
              <a:latin typeface="Calibri"/>
              <a:ea typeface="Calibri"/>
              <a:cs typeface="Calibri"/>
              <a:sym typeface="Calibri"/>
            </a:rPr>
            <a:t>Tussen</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geskoolde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halfgeskoolde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ongeskoolde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en</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fisiese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arbeidsloopbane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te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onderskei</a:t>
          </a:r>
          <a:r>
            <a:rPr lang="en-ZA" b="0" i="0" u="none" strike="noStrike" cap="none" dirty="0">
              <a:solidFill>
                <a:schemeClr val="dk1"/>
              </a:solidFill>
              <a:effectLst/>
              <a:latin typeface="Calibri"/>
              <a:ea typeface="Calibri"/>
              <a:cs typeface="Calibri"/>
              <a:sym typeface="Calibri"/>
            </a:rPr>
            <a:t>.</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E41472A6-816D-4568-8861-5403B6008CA8}" type="parTrans" cxnId="{E52A2162-BB1B-43BD-9BDC-CD8CE963E92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4637917-70C3-47A2-AB8D-454F453D9EC0}" type="sibTrans" cxnId="{E52A2162-BB1B-43BD-9BDC-CD8CE963E926}">
      <dgm:prSet/>
      <dgm:spPr/>
      <dgm:t>
        <a:bodyPr/>
        <a:lstStyle/>
        <a:p>
          <a:pPr>
            <a:lnSpc>
              <a:spcPct val="100000"/>
            </a:lnSpc>
          </a:pPr>
          <a:endParaRPr lang="en-US">
            <a:latin typeface="Calibri" panose="020F0502020204030204" pitchFamily="34" charset="0"/>
            <a:ea typeface="Calibri" panose="020F0502020204030204" pitchFamily="34" charset="0"/>
            <a:cs typeface="Calibri" panose="020F0502020204030204" pitchFamily="34" charset="0"/>
          </a:endParaRPr>
        </a:p>
      </dgm:t>
    </dgm:pt>
    <dgm:pt modelId="{E9178927-180B-4D2B-BB56-0C0FC37B96A9}">
      <dgm:prSet/>
      <dgm:spPr/>
      <dgm:t>
        <a:bodyPr/>
        <a:lstStyle/>
        <a:p>
          <a:pPr>
            <a:lnSpc>
              <a:spcPct val="100000"/>
            </a:lnSpc>
          </a:pPr>
          <a:r>
            <a:rPr lang="en-ZA" b="0" i="0" u="none" strike="noStrike" cap="none" dirty="0" err="1">
              <a:solidFill>
                <a:schemeClr val="dk1"/>
              </a:solidFill>
              <a:effectLst/>
              <a:latin typeface="Calibri"/>
              <a:ea typeface="Calibri"/>
              <a:cs typeface="Calibri"/>
              <a:sym typeface="Calibri"/>
            </a:rPr>
            <a:t>Loopbane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en</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vaardighede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te</a:t>
          </a:r>
          <a:r>
            <a:rPr lang="en-ZA" b="0" i="0" u="none" strike="noStrike" cap="none" dirty="0">
              <a:solidFill>
                <a:schemeClr val="dk1"/>
              </a:solidFill>
              <a:effectLst/>
              <a:latin typeface="Calibri"/>
              <a:ea typeface="Calibri"/>
              <a:cs typeface="Calibri"/>
              <a:sym typeface="Calibri"/>
            </a:rPr>
            <a:t> </a:t>
          </a:r>
          <a:r>
            <a:rPr lang="en-ZA" b="0" i="0" u="none" strike="noStrike" cap="none" dirty="0" err="1">
              <a:solidFill>
                <a:schemeClr val="dk1"/>
              </a:solidFill>
              <a:effectLst/>
              <a:latin typeface="Calibri"/>
              <a:ea typeface="Calibri"/>
              <a:cs typeface="Calibri"/>
              <a:sym typeface="Calibri"/>
            </a:rPr>
            <a:t>identifiseer</a:t>
          </a:r>
          <a:r>
            <a:rPr lang="en-ZA" b="0" i="0" u="none" strike="noStrike" cap="none" dirty="0">
              <a:solidFill>
                <a:schemeClr val="dk1"/>
              </a:solidFill>
              <a:effectLst/>
              <a:latin typeface="Calibri"/>
              <a:ea typeface="Calibri"/>
              <a:cs typeface="Calibri"/>
              <a:sym typeface="Calibri"/>
            </a:rPr>
            <a:t> wat tans in </a:t>
          </a:r>
          <a:r>
            <a:rPr lang="en-ZA" b="0" i="0" u="none" strike="noStrike" cap="none" dirty="0" err="1">
              <a:solidFill>
                <a:schemeClr val="dk1"/>
              </a:solidFill>
              <a:effectLst/>
              <a:latin typeface="Calibri"/>
              <a:ea typeface="Calibri"/>
              <a:cs typeface="Calibri"/>
              <a:sym typeface="Calibri"/>
            </a:rPr>
            <a:t>aanvraag</a:t>
          </a:r>
          <a:r>
            <a:rPr lang="en-ZA" b="0" i="0" u="none" strike="noStrike" cap="none" dirty="0">
              <a:solidFill>
                <a:schemeClr val="dk1"/>
              </a:solidFill>
              <a:effectLst/>
              <a:latin typeface="Calibri"/>
              <a:ea typeface="Calibri"/>
              <a:cs typeface="Calibri"/>
              <a:sym typeface="Calibri"/>
            </a:rPr>
            <a:t> is.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46E2760F-98F7-4004-9343-349E4E37ABB4}" type="parTrans" cxnId="{4EC80F8C-CF9C-437B-BF59-1BDB3E624D9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E080477-B2B1-429A-9057-EEA18BBC70B1}" type="sibTrans" cxnId="{4EC80F8C-CF9C-437B-BF59-1BDB3E624D9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4D4EDC0-576F-4351-800D-D91806623CC2}" type="pres">
      <dgm:prSet presAssocID="{0A16C76E-8A3A-483D-A165-AD316C620FBF}" presName="root" presStyleCnt="0">
        <dgm:presLayoutVars>
          <dgm:dir/>
          <dgm:resizeHandles val="exact"/>
        </dgm:presLayoutVars>
      </dgm:prSet>
      <dgm:spPr/>
    </dgm:pt>
    <dgm:pt modelId="{249EB279-0318-4D72-B2E6-FC9C99803F6F}" type="pres">
      <dgm:prSet presAssocID="{0A16C76E-8A3A-483D-A165-AD316C620FBF}" presName="container" presStyleCnt="0">
        <dgm:presLayoutVars>
          <dgm:dir/>
          <dgm:resizeHandles val="exact"/>
        </dgm:presLayoutVars>
      </dgm:prSet>
      <dgm:spPr/>
    </dgm:pt>
    <dgm:pt modelId="{044E22B9-FBBA-452F-AF8B-8AD6F179CF2F}" type="pres">
      <dgm:prSet presAssocID="{7C5AA94A-C4C6-44AB-B9AC-8F4BE62A7486}" presName="compNode" presStyleCnt="0"/>
      <dgm:spPr/>
    </dgm:pt>
    <dgm:pt modelId="{1EC40049-5F43-49E1-9A20-F42C40355A43}" type="pres">
      <dgm:prSet presAssocID="{7C5AA94A-C4C6-44AB-B9AC-8F4BE62A7486}" presName="iconBgRect" presStyleLbl="bgShp" presStyleIdx="0" presStyleCnt="4"/>
      <dgm:spPr/>
    </dgm:pt>
    <dgm:pt modelId="{D812D7AF-3158-4F09-B58B-270BA5FD073B}" type="pres">
      <dgm:prSet presAssocID="{7C5AA94A-C4C6-44AB-B9AC-8F4BE62A7486}"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Briefcase"/>
        </a:ext>
      </dgm:extLst>
    </dgm:pt>
    <dgm:pt modelId="{D2B341AC-9284-4524-9538-D0A4B516050B}" type="pres">
      <dgm:prSet presAssocID="{7C5AA94A-C4C6-44AB-B9AC-8F4BE62A7486}" presName="spaceRect" presStyleCnt="0"/>
      <dgm:spPr/>
    </dgm:pt>
    <dgm:pt modelId="{96A3DA54-EE7D-4FF5-A225-BECAF8BED8F8}" type="pres">
      <dgm:prSet presAssocID="{7C5AA94A-C4C6-44AB-B9AC-8F4BE62A7486}" presName="textRect" presStyleLbl="revTx" presStyleIdx="0" presStyleCnt="4">
        <dgm:presLayoutVars>
          <dgm:chMax val="1"/>
          <dgm:chPref val="1"/>
        </dgm:presLayoutVars>
      </dgm:prSet>
      <dgm:spPr/>
    </dgm:pt>
    <dgm:pt modelId="{9871728E-1A92-4523-A8CE-A4E9BCE4D756}" type="pres">
      <dgm:prSet presAssocID="{1A01BD13-D006-4ABB-85E3-889C8C2B6AE0}" presName="sibTrans" presStyleLbl="sibTrans2D1" presStyleIdx="0" presStyleCnt="0"/>
      <dgm:spPr/>
    </dgm:pt>
    <dgm:pt modelId="{39FB6722-B024-40B9-A91D-29EA0FB6771D}" type="pres">
      <dgm:prSet presAssocID="{1F05AD6D-FED2-4A29-9BEF-94A4A0576C07}" presName="compNode" presStyleCnt="0"/>
      <dgm:spPr/>
    </dgm:pt>
    <dgm:pt modelId="{B0E2C761-DF1B-46A5-A3FC-314D6CAFA50B}" type="pres">
      <dgm:prSet presAssocID="{1F05AD6D-FED2-4A29-9BEF-94A4A0576C07}" presName="iconBgRect" presStyleLbl="bgShp" presStyleIdx="1" presStyleCnt="4"/>
      <dgm:spPr/>
    </dgm:pt>
    <dgm:pt modelId="{4467C0C3-34BF-48EC-9859-867A0A8FD812}" type="pres">
      <dgm:prSet presAssocID="{1F05AD6D-FED2-4A29-9BEF-94A4A0576C07}"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A23F73FB-9ECD-4F81-9213-05D9C3B3FA6D}" type="pres">
      <dgm:prSet presAssocID="{1F05AD6D-FED2-4A29-9BEF-94A4A0576C07}" presName="spaceRect" presStyleCnt="0"/>
      <dgm:spPr/>
    </dgm:pt>
    <dgm:pt modelId="{34D03173-BDF3-40BE-85A6-CF46D7B899A2}" type="pres">
      <dgm:prSet presAssocID="{1F05AD6D-FED2-4A29-9BEF-94A4A0576C07}" presName="textRect" presStyleLbl="revTx" presStyleIdx="1" presStyleCnt="4">
        <dgm:presLayoutVars>
          <dgm:chMax val="1"/>
          <dgm:chPref val="1"/>
        </dgm:presLayoutVars>
      </dgm:prSet>
      <dgm:spPr/>
    </dgm:pt>
    <dgm:pt modelId="{2EF55AA3-9BDC-4D7D-A8DE-DCF712B4529F}" type="pres">
      <dgm:prSet presAssocID="{3723D019-5064-4C2E-8F07-5D4F0894F12A}" presName="sibTrans" presStyleLbl="sibTrans2D1" presStyleIdx="0" presStyleCnt="0"/>
      <dgm:spPr/>
    </dgm:pt>
    <dgm:pt modelId="{E797E682-A9FB-48B1-B713-D8394A3C8166}" type="pres">
      <dgm:prSet presAssocID="{04ED8769-7281-4D86-AFD0-591C080CA155}" presName="compNode" presStyleCnt="0"/>
      <dgm:spPr/>
    </dgm:pt>
    <dgm:pt modelId="{7D46B54E-F8F3-446F-B8CD-BA032195A6EA}" type="pres">
      <dgm:prSet presAssocID="{04ED8769-7281-4D86-AFD0-591C080CA155}" presName="iconBgRect" presStyleLbl="bgShp" presStyleIdx="2" presStyleCnt="4"/>
      <dgm:spPr/>
    </dgm:pt>
    <dgm:pt modelId="{13312C73-1666-4091-88DF-DEB918FFF6D9}" type="pres">
      <dgm:prSet presAssocID="{04ED8769-7281-4D86-AFD0-591C080CA155}"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Welder"/>
        </a:ext>
      </dgm:extLst>
    </dgm:pt>
    <dgm:pt modelId="{91E5AA8D-BEA0-47D6-9310-47255461E9F2}" type="pres">
      <dgm:prSet presAssocID="{04ED8769-7281-4D86-AFD0-591C080CA155}" presName="spaceRect" presStyleCnt="0"/>
      <dgm:spPr/>
    </dgm:pt>
    <dgm:pt modelId="{28DD2524-EB6C-4A49-AA4A-8D41F78B0B35}" type="pres">
      <dgm:prSet presAssocID="{04ED8769-7281-4D86-AFD0-591C080CA155}" presName="textRect" presStyleLbl="revTx" presStyleIdx="2" presStyleCnt="4">
        <dgm:presLayoutVars>
          <dgm:chMax val="1"/>
          <dgm:chPref val="1"/>
        </dgm:presLayoutVars>
      </dgm:prSet>
      <dgm:spPr/>
    </dgm:pt>
    <dgm:pt modelId="{9C88760F-EB7A-4C26-9463-744747A4EAA5}" type="pres">
      <dgm:prSet presAssocID="{74637917-70C3-47A2-AB8D-454F453D9EC0}" presName="sibTrans" presStyleLbl="sibTrans2D1" presStyleIdx="0" presStyleCnt="0"/>
      <dgm:spPr/>
    </dgm:pt>
    <dgm:pt modelId="{3680AEAE-430A-4399-8D30-EABE9C172F2C}" type="pres">
      <dgm:prSet presAssocID="{E9178927-180B-4D2B-BB56-0C0FC37B96A9}" presName="compNode" presStyleCnt="0"/>
      <dgm:spPr/>
    </dgm:pt>
    <dgm:pt modelId="{2D6EB0DB-A13C-4A29-BD84-998713D3CD54}" type="pres">
      <dgm:prSet presAssocID="{E9178927-180B-4D2B-BB56-0C0FC37B96A9}" presName="iconBgRect" presStyleLbl="bgShp" presStyleIdx="3" presStyleCnt="4"/>
      <dgm:spPr/>
    </dgm:pt>
    <dgm:pt modelId="{68DD8EBA-42DB-44A5-846C-5DC42FACC577}" type="pres">
      <dgm:prSet presAssocID="{E9178927-180B-4D2B-BB56-0C0FC37B96A9}"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B4B025C2-1CF7-4DBB-9C99-87B6F4A3A44E}" type="pres">
      <dgm:prSet presAssocID="{E9178927-180B-4D2B-BB56-0C0FC37B96A9}" presName="spaceRect" presStyleCnt="0"/>
      <dgm:spPr/>
    </dgm:pt>
    <dgm:pt modelId="{27DEBDEC-F102-4144-8B26-F6C54F2F7988}" type="pres">
      <dgm:prSet presAssocID="{E9178927-180B-4D2B-BB56-0C0FC37B96A9}" presName="textRect" presStyleLbl="revTx" presStyleIdx="3" presStyleCnt="4">
        <dgm:presLayoutVars>
          <dgm:chMax val="1"/>
          <dgm:chPref val="1"/>
        </dgm:presLayoutVars>
      </dgm:prSet>
      <dgm:spPr/>
    </dgm:pt>
  </dgm:ptLst>
  <dgm:cxnLst>
    <dgm:cxn modelId="{9681252D-896F-459A-A201-5791A6166538}" srcId="{0A16C76E-8A3A-483D-A165-AD316C620FBF}" destId="{7C5AA94A-C4C6-44AB-B9AC-8F4BE62A7486}" srcOrd="0" destOrd="0" parTransId="{65A86F43-D322-4EEA-89CC-891A1BAD6007}" sibTransId="{1A01BD13-D006-4ABB-85E3-889C8C2B6AE0}"/>
    <dgm:cxn modelId="{E52A2162-BB1B-43BD-9BDC-CD8CE963E926}" srcId="{0A16C76E-8A3A-483D-A165-AD316C620FBF}" destId="{04ED8769-7281-4D86-AFD0-591C080CA155}" srcOrd="2" destOrd="0" parTransId="{E41472A6-816D-4568-8861-5403B6008CA8}" sibTransId="{74637917-70C3-47A2-AB8D-454F453D9EC0}"/>
    <dgm:cxn modelId="{D4A29548-FB44-4AA0-A41A-C1286ADFE8D3}" type="presOf" srcId="{3723D019-5064-4C2E-8F07-5D4F0894F12A}" destId="{2EF55AA3-9BDC-4D7D-A8DE-DCF712B4529F}" srcOrd="0" destOrd="0" presId="urn:microsoft.com/office/officeart/2018/2/layout/IconCircleList"/>
    <dgm:cxn modelId="{90BAE870-9A16-4763-B4E1-746EBD30DC74}" type="presOf" srcId="{7C5AA94A-C4C6-44AB-B9AC-8F4BE62A7486}" destId="{96A3DA54-EE7D-4FF5-A225-BECAF8BED8F8}" srcOrd="0" destOrd="0" presId="urn:microsoft.com/office/officeart/2018/2/layout/IconCircleList"/>
    <dgm:cxn modelId="{40602A55-5326-47CD-B062-64749CE0D18F}" type="presOf" srcId="{0A16C76E-8A3A-483D-A165-AD316C620FBF}" destId="{C4D4EDC0-576F-4351-800D-D91806623CC2}" srcOrd="0" destOrd="0" presId="urn:microsoft.com/office/officeart/2018/2/layout/IconCircleList"/>
    <dgm:cxn modelId="{D95AC38B-1A18-4D7C-B798-2B7722F08172}" type="presOf" srcId="{74637917-70C3-47A2-AB8D-454F453D9EC0}" destId="{9C88760F-EB7A-4C26-9463-744747A4EAA5}" srcOrd="0" destOrd="0" presId="urn:microsoft.com/office/officeart/2018/2/layout/IconCircleList"/>
    <dgm:cxn modelId="{4EC80F8C-CF9C-437B-BF59-1BDB3E624D9E}" srcId="{0A16C76E-8A3A-483D-A165-AD316C620FBF}" destId="{E9178927-180B-4D2B-BB56-0C0FC37B96A9}" srcOrd="3" destOrd="0" parTransId="{46E2760F-98F7-4004-9343-349E4E37ABB4}" sibTransId="{AE080477-B2B1-429A-9057-EEA18BBC70B1}"/>
    <dgm:cxn modelId="{E60F2A95-0155-4D77-9BF5-0E1313828555}" type="presOf" srcId="{1F05AD6D-FED2-4A29-9BEF-94A4A0576C07}" destId="{34D03173-BDF3-40BE-85A6-CF46D7B899A2}" srcOrd="0" destOrd="0" presId="urn:microsoft.com/office/officeart/2018/2/layout/IconCircleList"/>
    <dgm:cxn modelId="{02DCC797-738A-4F45-B5A8-C10E7B31260D}" type="presOf" srcId="{04ED8769-7281-4D86-AFD0-591C080CA155}" destId="{28DD2524-EB6C-4A49-AA4A-8D41F78B0B35}" srcOrd="0" destOrd="0" presId="urn:microsoft.com/office/officeart/2018/2/layout/IconCircleList"/>
    <dgm:cxn modelId="{9D98D6B9-C0FD-4101-9DE6-5D16BF1D6F0D}" type="presOf" srcId="{E9178927-180B-4D2B-BB56-0C0FC37B96A9}" destId="{27DEBDEC-F102-4144-8B26-F6C54F2F7988}" srcOrd="0" destOrd="0" presId="urn:microsoft.com/office/officeart/2018/2/layout/IconCircleList"/>
    <dgm:cxn modelId="{33ED29CD-AB05-471D-9588-49BA7E969A9C}" type="presOf" srcId="{1A01BD13-D006-4ABB-85E3-889C8C2B6AE0}" destId="{9871728E-1A92-4523-A8CE-A4E9BCE4D756}" srcOrd="0" destOrd="0" presId="urn:microsoft.com/office/officeart/2018/2/layout/IconCircleList"/>
    <dgm:cxn modelId="{D48BFDDD-3B5E-4EA9-94C6-9AE2282C7A94}" srcId="{0A16C76E-8A3A-483D-A165-AD316C620FBF}" destId="{1F05AD6D-FED2-4A29-9BEF-94A4A0576C07}" srcOrd="1" destOrd="0" parTransId="{C2928113-678D-488F-BB6A-F8CCCEFF99AF}" sibTransId="{3723D019-5064-4C2E-8F07-5D4F0894F12A}"/>
    <dgm:cxn modelId="{6C0CE605-D8C6-4907-BCE3-FD6E9F8A18A3}" type="presParOf" srcId="{C4D4EDC0-576F-4351-800D-D91806623CC2}" destId="{249EB279-0318-4D72-B2E6-FC9C99803F6F}" srcOrd="0" destOrd="0" presId="urn:microsoft.com/office/officeart/2018/2/layout/IconCircleList"/>
    <dgm:cxn modelId="{AFCC4AE2-A6D0-406A-80A8-0E8CDB1918E7}" type="presParOf" srcId="{249EB279-0318-4D72-B2E6-FC9C99803F6F}" destId="{044E22B9-FBBA-452F-AF8B-8AD6F179CF2F}" srcOrd="0" destOrd="0" presId="urn:microsoft.com/office/officeart/2018/2/layout/IconCircleList"/>
    <dgm:cxn modelId="{93429266-FDDA-4978-B0A8-B67CC931A59F}" type="presParOf" srcId="{044E22B9-FBBA-452F-AF8B-8AD6F179CF2F}" destId="{1EC40049-5F43-49E1-9A20-F42C40355A43}" srcOrd="0" destOrd="0" presId="urn:microsoft.com/office/officeart/2018/2/layout/IconCircleList"/>
    <dgm:cxn modelId="{553ADB07-09F5-4FE2-9185-8F2ACD30673C}" type="presParOf" srcId="{044E22B9-FBBA-452F-AF8B-8AD6F179CF2F}" destId="{D812D7AF-3158-4F09-B58B-270BA5FD073B}" srcOrd="1" destOrd="0" presId="urn:microsoft.com/office/officeart/2018/2/layout/IconCircleList"/>
    <dgm:cxn modelId="{22BB1083-46C6-416F-B669-E2668D1DF4EC}" type="presParOf" srcId="{044E22B9-FBBA-452F-AF8B-8AD6F179CF2F}" destId="{D2B341AC-9284-4524-9538-D0A4B516050B}" srcOrd="2" destOrd="0" presId="urn:microsoft.com/office/officeart/2018/2/layout/IconCircleList"/>
    <dgm:cxn modelId="{E4C32A77-AF8B-4356-8FC2-47775E609E3A}" type="presParOf" srcId="{044E22B9-FBBA-452F-AF8B-8AD6F179CF2F}" destId="{96A3DA54-EE7D-4FF5-A225-BECAF8BED8F8}" srcOrd="3" destOrd="0" presId="urn:microsoft.com/office/officeart/2018/2/layout/IconCircleList"/>
    <dgm:cxn modelId="{893C892B-F5DA-48AA-A386-E7B999F49D4C}" type="presParOf" srcId="{249EB279-0318-4D72-B2E6-FC9C99803F6F}" destId="{9871728E-1A92-4523-A8CE-A4E9BCE4D756}" srcOrd="1" destOrd="0" presId="urn:microsoft.com/office/officeart/2018/2/layout/IconCircleList"/>
    <dgm:cxn modelId="{55DB6254-B398-4136-9E2A-E8627E6B0FE5}" type="presParOf" srcId="{249EB279-0318-4D72-B2E6-FC9C99803F6F}" destId="{39FB6722-B024-40B9-A91D-29EA0FB6771D}" srcOrd="2" destOrd="0" presId="urn:microsoft.com/office/officeart/2018/2/layout/IconCircleList"/>
    <dgm:cxn modelId="{E1A7086E-47E8-4DF5-A76B-2CB4F3AE5637}" type="presParOf" srcId="{39FB6722-B024-40B9-A91D-29EA0FB6771D}" destId="{B0E2C761-DF1B-46A5-A3FC-314D6CAFA50B}" srcOrd="0" destOrd="0" presId="urn:microsoft.com/office/officeart/2018/2/layout/IconCircleList"/>
    <dgm:cxn modelId="{8EAC3AAD-E695-42AA-9B91-716FC02A8FC5}" type="presParOf" srcId="{39FB6722-B024-40B9-A91D-29EA0FB6771D}" destId="{4467C0C3-34BF-48EC-9859-867A0A8FD812}" srcOrd="1" destOrd="0" presId="urn:microsoft.com/office/officeart/2018/2/layout/IconCircleList"/>
    <dgm:cxn modelId="{A351D869-74E3-4247-BA3B-866577A7022E}" type="presParOf" srcId="{39FB6722-B024-40B9-A91D-29EA0FB6771D}" destId="{A23F73FB-9ECD-4F81-9213-05D9C3B3FA6D}" srcOrd="2" destOrd="0" presId="urn:microsoft.com/office/officeart/2018/2/layout/IconCircleList"/>
    <dgm:cxn modelId="{DD0D11DA-3587-4204-A619-F0CC78E0E33E}" type="presParOf" srcId="{39FB6722-B024-40B9-A91D-29EA0FB6771D}" destId="{34D03173-BDF3-40BE-85A6-CF46D7B899A2}" srcOrd="3" destOrd="0" presId="urn:microsoft.com/office/officeart/2018/2/layout/IconCircleList"/>
    <dgm:cxn modelId="{BAEAB219-F02C-4B7F-BB63-B8545D2EAD0D}" type="presParOf" srcId="{249EB279-0318-4D72-B2E6-FC9C99803F6F}" destId="{2EF55AA3-9BDC-4D7D-A8DE-DCF712B4529F}" srcOrd="3" destOrd="0" presId="urn:microsoft.com/office/officeart/2018/2/layout/IconCircleList"/>
    <dgm:cxn modelId="{03BF0459-8BDE-4565-A29F-8C1F49B90551}" type="presParOf" srcId="{249EB279-0318-4D72-B2E6-FC9C99803F6F}" destId="{E797E682-A9FB-48B1-B713-D8394A3C8166}" srcOrd="4" destOrd="0" presId="urn:microsoft.com/office/officeart/2018/2/layout/IconCircleList"/>
    <dgm:cxn modelId="{462786A1-4917-4960-BD4B-5A5F861B3FFD}" type="presParOf" srcId="{E797E682-A9FB-48B1-B713-D8394A3C8166}" destId="{7D46B54E-F8F3-446F-B8CD-BA032195A6EA}" srcOrd="0" destOrd="0" presId="urn:microsoft.com/office/officeart/2018/2/layout/IconCircleList"/>
    <dgm:cxn modelId="{7A1A2187-9B32-47DD-B974-1218EEFFA7CA}" type="presParOf" srcId="{E797E682-A9FB-48B1-B713-D8394A3C8166}" destId="{13312C73-1666-4091-88DF-DEB918FFF6D9}" srcOrd="1" destOrd="0" presId="urn:microsoft.com/office/officeart/2018/2/layout/IconCircleList"/>
    <dgm:cxn modelId="{E1F8B05E-5BCE-493F-AB90-141528C7FC30}" type="presParOf" srcId="{E797E682-A9FB-48B1-B713-D8394A3C8166}" destId="{91E5AA8D-BEA0-47D6-9310-47255461E9F2}" srcOrd="2" destOrd="0" presId="urn:microsoft.com/office/officeart/2018/2/layout/IconCircleList"/>
    <dgm:cxn modelId="{B13D1F7B-94E0-486B-8D26-F86C6660D69B}" type="presParOf" srcId="{E797E682-A9FB-48B1-B713-D8394A3C8166}" destId="{28DD2524-EB6C-4A49-AA4A-8D41F78B0B35}" srcOrd="3" destOrd="0" presId="urn:microsoft.com/office/officeart/2018/2/layout/IconCircleList"/>
    <dgm:cxn modelId="{ABB4F8F5-FD12-4B48-8290-E5F3574C11E6}" type="presParOf" srcId="{249EB279-0318-4D72-B2E6-FC9C99803F6F}" destId="{9C88760F-EB7A-4C26-9463-744747A4EAA5}" srcOrd="5" destOrd="0" presId="urn:microsoft.com/office/officeart/2018/2/layout/IconCircleList"/>
    <dgm:cxn modelId="{A9FB82F8-BFAB-4496-8077-64F453CE9799}" type="presParOf" srcId="{249EB279-0318-4D72-B2E6-FC9C99803F6F}" destId="{3680AEAE-430A-4399-8D30-EABE9C172F2C}" srcOrd="6" destOrd="0" presId="urn:microsoft.com/office/officeart/2018/2/layout/IconCircleList"/>
    <dgm:cxn modelId="{52B4F2F1-3C79-4CE1-AB64-966F10E5E749}" type="presParOf" srcId="{3680AEAE-430A-4399-8D30-EABE9C172F2C}" destId="{2D6EB0DB-A13C-4A29-BD84-998713D3CD54}" srcOrd="0" destOrd="0" presId="urn:microsoft.com/office/officeart/2018/2/layout/IconCircleList"/>
    <dgm:cxn modelId="{4995FCF3-65BC-486D-B89B-677D757CA68E}" type="presParOf" srcId="{3680AEAE-430A-4399-8D30-EABE9C172F2C}" destId="{68DD8EBA-42DB-44A5-846C-5DC42FACC577}" srcOrd="1" destOrd="0" presId="urn:microsoft.com/office/officeart/2018/2/layout/IconCircleList"/>
    <dgm:cxn modelId="{35D2D94C-4292-4AA8-84E5-3BC4D734730A}" type="presParOf" srcId="{3680AEAE-430A-4399-8D30-EABE9C172F2C}" destId="{B4B025C2-1CF7-4DBB-9C99-87B6F4A3A44E}" srcOrd="2" destOrd="0" presId="urn:microsoft.com/office/officeart/2018/2/layout/IconCircleList"/>
    <dgm:cxn modelId="{4FBD287F-1E23-4A7D-9E61-68E5940B87F3}" type="presParOf" srcId="{3680AEAE-430A-4399-8D30-EABE9C172F2C}" destId="{27DEBDEC-F102-4144-8B26-F6C54F2F798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771A56-6EF1-46C4-9B73-0DB54020018A}"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FB05489E-C8AF-4D57-A560-A393B2CCB1B3}">
      <dgm:prSet/>
      <dgm:spPr/>
      <dgm:t>
        <a:bodyPr/>
        <a:lstStyle/>
        <a:p>
          <a:r>
            <a:rPr lang="en-GB" b="0" i="0" dirty="0" err="1">
              <a:latin typeface="Calibri" panose="020F0502020204030204" pitchFamily="34" charset="0"/>
              <a:ea typeface="Calibri" panose="020F0502020204030204" pitchFamily="34" charset="0"/>
              <a:cs typeface="Calibri" panose="020F0502020204030204" pitchFamily="34" charset="0"/>
            </a:rPr>
            <a:t>Loopbaankeuses</a:t>
          </a:r>
          <a:r>
            <a:rPr lang="en-GB" b="0" i="0" dirty="0">
              <a:latin typeface="Calibri" panose="020F0502020204030204" pitchFamily="34" charset="0"/>
              <a:ea typeface="Calibri" panose="020F0502020204030204" pitchFamily="34" charset="0"/>
              <a:cs typeface="Calibri" panose="020F0502020204030204" pitchFamily="34" charset="0"/>
            </a:rPr>
            <a:t> </a:t>
          </a:r>
          <a:r>
            <a:rPr lang="en-GB" b="0" i="0" dirty="0" err="1">
              <a:latin typeface="Calibri" panose="020F0502020204030204" pitchFamily="34" charset="0"/>
              <a:ea typeface="Calibri" panose="020F0502020204030204" pitchFamily="34" charset="0"/>
              <a:cs typeface="Calibri" panose="020F0502020204030204" pitchFamily="34" charset="0"/>
            </a:rPr>
            <a:t>moet</a:t>
          </a:r>
          <a:r>
            <a:rPr lang="en-GB" b="0" i="0" dirty="0">
              <a:latin typeface="Calibri" panose="020F0502020204030204" pitchFamily="34" charset="0"/>
              <a:ea typeface="Calibri" panose="020F0502020204030204" pitchFamily="34" charset="0"/>
              <a:cs typeface="Calibri" panose="020F0502020204030204" pitchFamily="34" charset="0"/>
            </a:rPr>
            <a:t> </a:t>
          </a:r>
          <a:r>
            <a:rPr lang="en-GB" b="0" i="0" dirty="0" err="1">
              <a:latin typeface="Calibri" panose="020F0502020204030204" pitchFamily="34" charset="0"/>
              <a:ea typeface="Calibri" panose="020F0502020204030204" pitchFamily="34" charset="0"/>
              <a:cs typeface="Calibri" panose="020F0502020204030204" pitchFamily="34" charset="0"/>
            </a:rPr>
            <a:t>ooreenstem</a:t>
          </a:r>
          <a:r>
            <a:rPr lang="en-GB" b="0" i="0" dirty="0">
              <a:latin typeface="Calibri" panose="020F0502020204030204" pitchFamily="34" charset="0"/>
              <a:ea typeface="Calibri" panose="020F0502020204030204" pitchFamily="34" charset="0"/>
              <a:cs typeface="Calibri" panose="020F0502020204030204" pitchFamily="34" charset="0"/>
            </a:rPr>
            <a:t> met die </a:t>
          </a:r>
          <a:r>
            <a:rPr lang="en-GB" b="0" i="0" dirty="0" err="1">
              <a:latin typeface="Calibri" panose="020F0502020204030204" pitchFamily="34" charset="0"/>
              <a:ea typeface="Calibri" panose="020F0502020204030204" pitchFamily="34" charset="0"/>
              <a:cs typeface="Calibri" panose="020F0502020204030204" pitchFamily="34" charset="0"/>
            </a:rPr>
            <a:t>volgende</a:t>
          </a:r>
          <a:r>
            <a:rPr lang="en-GB" b="0" i="0"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49923B3A-2857-4A44-B71E-CE9D3E4FBBFE}" type="parTrans" cxnId="{D4C6D528-2C60-44C4-B30B-AA7FDA7288D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F07F8A7-20CD-4CA8-8084-8450D1595716}" type="sibTrans" cxnId="{D4C6D528-2C60-44C4-B30B-AA7FDA7288D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A194919-8BBA-4FBA-B441-C01EBF224E33}">
      <dgm:prSet/>
      <dgm:spPr/>
      <dgm:t>
        <a:bodyPr/>
        <a:lstStyle/>
        <a:p>
          <a:r>
            <a:rPr lang="en-GB" b="0" i="0" dirty="0">
              <a:latin typeface="Calibri" panose="020F0502020204030204" pitchFamily="34" charset="0"/>
              <a:ea typeface="Calibri" panose="020F0502020204030204" pitchFamily="34" charset="0"/>
              <a:cs typeface="Calibri" panose="020F0502020204030204" pitchFamily="34" charset="0"/>
            </a:rPr>
            <a:t>Jou </a:t>
          </a:r>
          <a:r>
            <a:rPr lang="en-GB" b="0" i="0" dirty="0" err="1">
              <a:latin typeface="Calibri" panose="020F0502020204030204" pitchFamily="34" charset="0"/>
              <a:ea typeface="Calibri" panose="020F0502020204030204" pitchFamily="34" charset="0"/>
              <a:cs typeface="Calibri" panose="020F0502020204030204" pitchFamily="34" charset="0"/>
            </a:rPr>
            <a:t>belangstellings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84049CEC-B8A9-465C-B6DB-C8CC7386F724}" type="parTrans" cxnId="{62F4D0CF-5D0D-4EC2-A8A1-A03904C5215D}">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A7133BC-E0DC-472B-BE7B-9329E552B9DD}" type="sibTrans" cxnId="{62F4D0CF-5D0D-4EC2-A8A1-A03904C5215D}">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55F8847E-2F54-4456-8349-CB127E642F4C}">
      <dgm:prSet/>
      <dgm:spPr/>
      <dgm:t>
        <a:bodyPr/>
        <a:lstStyle/>
        <a:p>
          <a:r>
            <a:rPr lang="en-GB" b="0" i="0" dirty="0" err="1">
              <a:latin typeface="Calibri" panose="020F0502020204030204" pitchFamily="34" charset="0"/>
              <a:ea typeface="Calibri" panose="020F0502020204030204" pitchFamily="34" charset="0"/>
              <a:cs typeface="Calibri" panose="020F0502020204030204" pitchFamily="34" charset="0"/>
            </a:rPr>
            <a:t>Sterkpunte</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F3C5A21B-B7FE-40E1-B5C8-79326D5628C7}" type="parTrans" cxnId="{2BA7A0B9-463B-45C6-8FDE-2BAFD0BF95D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92303F1-59F5-459B-83DF-279A386E059A}" type="sibTrans" cxnId="{2BA7A0B9-463B-45C6-8FDE-2BAFD0BF95D1}">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A977C2E-2296-41FC-B0E8-BB6BB9BA973F}">
      <dgm:prSet/>
      <dgm:spPr/>
      <dgm:t>
        <a:bodyPr/>
        <a:lstStyle/>
        <a:p>
          <a:r>
            <a:rPr lang="en-GB" b="0" i="0" dirty="0" err="1">
              <a:latin typeface="Calibri" panose="020F0502020204030204" pitchFamily="34" charset="0"/>
              <a:ea typeface="Calibri" panose="020F0502020204030204" pitchFamily="34" charset="0"/>
              <a:cs typeface="Calibri" panose="020F0502020204030204" pitchFamily="34" charset="0"/>
            </a:rPr>
            <a:t>Persoonlikheid</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C2066B66-2620-452E-A480-52F8243042B2}" type="parTrans" cxnId="{F6DE2CD8-1EC2-434D-9B87-7AFE15A9090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EC61C72-D030-41B8-8FBF-CD6F02F63F1E}" type="sibTrans" cxnId="{F6DE2CD8-1EC2-434D-9B87-7AFE15A9090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234AE24-8A69-4B08-A2E8-BB5F97034BD5}">
      <dgm:prSet/>
      <dgm:spPr/>
      <dgm:t>
        <a:bodyPr/>
        <a:lstStyle/>
        <a:p>
          <a:r>
            <a:rPr lang="en-US" dirty="0" err="1">
              <a:latin typeface="Calibri" panose="020F0502020204030204" pitchFamily="34" charset="0"/>
              <a:ea typeface="Calibri" panose="020F0502020204030204" pitchFamily="34" charset="0"/>
              <a:cs typeface="Calibri" panose="020F0502020204030204" pitchFamily="34" charset="0"/>
            </a:rPr>
            <a:t>Voorkeurwerksomgewing</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915CBB6B-3CDD-4CAE-A25F-D16BF5F701B5}" type="parTrans" cxnId="{F80143AE-7BE3-4503-AFF5-C3A2965A88A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4B13FA73-66CC-4E2B-9C6D-9CDC0DF1C886}" type="sibTrans" cxnId="{F80143AE-7BE3-4503-AFF5-C3A2965A88A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7E7A45D-6AA4-4A0A-AB0A-F71BE12608F0}">
      <dgm:prSet/>
      <dgm:spPr/>
      <dgm:t>
        <a:bodyPr/>
        <a:lstStyle/>
        <a:p>
          <a:r>
            <a:rPr lang="nl-NL" dirty="0">
              <a:latin typeface="Calibri" panose="020F0502020204030204" pitchFamily="34" charset="0"/>
              <a:ea typeface="Calibri" panose="020F0502020204030204" pitchFamily="34" charset="0"/>
              <a:cs typeface="Calibri" panose="020F0502020204030204" pitchFamily="34" charset="0"/>
            </a:rPr>
            <a:t>Goeie punte en die regte vakke is belangrik, maar jy moet ook oor die volgende nadink:</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451A5D29-EE74-4908-8D5F-C9931028F256}" type="parTrans" cxnId="{06E68A6B-53EC-4A45-9C65-0372005966F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3D14EAA-2AB7-4E1A-B758-960A3555DE52}" type="sibTrans" cxnId="{06E68A6B-53EC-4A45-9C65-0372005966F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0E885BC-4A56-4CDE-A3CF-C01DA20FBB3A}">
      <dgm:prSet/>
      <dgm:spPr/>
      <dgm:t>
        <a:bodyPr/>
        <a:lstStyle/>
        <a:p>
          <a:r>
            <a:rPr lang="en-GB" b="0" i="0" dirty="0" err="1">
              <a:latin typeface="Calibri" panose="020F0502020204030204" pitchFamily="34" charset="0"/>
              <a:ea typeface="Calibri" panose="020F0502020204030204" pitchFamily="34" charset="0"/>
              <a:cs typeface="Calibri" panose="020F0502020204030204" pitchFamily="34" charset="0"/>
            </a:rPr>
            <a:t>Daaglikse</a:t>
          </a:r>
          <a:r>
            <a:rPr lang="en-GB" b="0" i="0" dirty="0">
              <a:latin typeface="Calibri" panose="020F0502020204030204" pitchFamily="34" charset="0"/>
              <a:ea typeface="Calibri" panose="020F0502020204030204" pitchFamily="34" charset="0"/>
              <a:cs typeface="Calibri" panose="020F0502020204030204" pitchFamily="34" charset="0"/>
            </a:rPr>
            <a:t> </a:t>
          </a:r>
          <a:r>
            <a:rPr lang="en-GB" b="0" i="0" dirty="0" err="1">
              <a:latin typeface="Calibri" panose="020F0502020204030204" pitchFamily="34" charset="0"/>
              <a:ea typeface="Calibri" panose="020F0502020204030204" pitchFamily="34" charset="0"/>
              <a:cs typeface="Calibri" panose="020F0502020204030204" pitchFamily="34" charset="0"/>
            </a:rPr>
            <a:t>werkstake</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E6CA7561-3AF1-4FA7-AD32-C9BC854A01D8}" type="parTrans" cxnId="{A826BDFA-1BC4-44F2-9F37-021A1E63677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60815D8-1770-4B21-BF92-7DDEB1B97493}" type="sibTrans" cxnId="{A826BDFA-1BC4-44F2-9F37-021A1E63677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944D53A-B959-412F-835E-2017695A5214}">
      <dgm:prSet/>
      <dgm:spPr/>
      <dgm:t>
        <a:bodyPr/>
        <a:lstStyle/>
        <a:p>
          <a:r>
            <a:rPr lang="en-US" dirty="0" err="1">
              <a:latin typeface="Calibri" panose="020F0502020204030204" pitchFamily="34" charset="0"/>
              <a:ea typeface="Calibri" panose="020F0502020204030204" pitchFamily="34" charset="0"/>
              <a:cs typeface="Calibri" panose="020F0502020204030204" pitchFamily="34" charset="0"/>
            </a:rPr>
            <a:t>Samewerking</a:t>
          </a:r>
          <a:r>
            <a:rPr lang="en-US" dirty="0">
              <a:latin typeface="Calibri" panose="020F0502020204030204" pitchFamily="34" charset="0"/>
              <a:ea typeface="Calibri" panose="020F0502020204030204" pitchFamily="34" charset="0"/>
              <a:cs typeface="Calibri" panose="020F0502020204030204" pitchFamily="34" charset="0"/>
            </a:rPr>
            <a:t> met </a:t>
          </a:r>
          <a:r>
            <a:rPr lang="en-US" dirty="0" err="1">
              <a:latin typeface="Calibri" panose="020F0502020204030204" pitchFamily="34" charset="0"/>
              <a:ea typeface="Calibri" panose="020F0502020204030204" pitchFamily="34" charset="0"/>
              <a:cs typeface="Calibri" panose="020F0502020204030204" pitchFamily="34" charset="0"/>
            </a:rPr>
            <a:t>mense</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0C3FD5D0-DBCB-4D33-ACD3-74043F63447F}" type="parTrans" cxnId="{44CC1B9A-BCC7-42BF-8505-63B1DFDD9A2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62B2EC2-A9ED-4167-95DF-33143DA7E87B}" type="sibTrans" cxnId="{44CC1B9A-BCC7-42BF-8505-63B1DFDD9A2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57BF2FA6-F4AC-417D-99A8-4A4482E5446F}">
      <dgm:prSet/>
      <dgm:spPr/>
      <dgm:t>
        <a:bodyPr/>
        <a:lstStyle/>
        <a:p>
          <a:r>
            <a:rPr lang="en-GB" b="0" i="0" dirty="0" err="1">
              <a:latin typeface="Calibri" panose="020F0502020204030204" pitchFamily="34" charset="0"/>
              <a:ea typeface="Calibri" panose="020F0502020204030204" pitchFamily="34" charset="0"/>
              <a:cs typeface="Calibri" panose="020F0502020204030204" pitchFamily="34" charset="0"/>
            </a:rPr>
            <a:t>Werksdruk</a:t>
          </a:r>
          <a:r>
            <a:rPr lang="en-GB" b="0" i="0" dirty="0">
              <a:latin typeface="Calibri" panose="020F0502020204030204" pitchFamily="34" charset="0"/>
              <a:ea typeface="Calibri" panose="020F0502020204030204" pitchFamily="34" charset="0"/>
              <a:cs typeface="Calibri" panose="020F0502020204030204" pitchFamily="34" charset="0"/>
            </a:rPr>
            <a:t> </a:t>
          </a:r>
          <a:r>
            <a:rPr lang="en-GB" b="0" i="0" dirty="0" err="1">
              <a:latin typeface="Calibri" panose="020F0502020204030204" pitchFamily="34" charset="0"/>
              <a:ea typeface="Calibri" panose="020F0502020204030204" pitchFamily="34" charset="0"/>
              <a:cs typeface="Calibri" panose="020F0502020204030204" pitchFamily="34" charset="0"/>
            </a:rPr>
            <a:t>en</a:t>
          </a:r>
          <a:r>
            <a:rPr lang="en-GB" b="0" i="0" dirty="0">
              <a:latin typeface="Calibri" panose="020F0502020204030204" pitchFamily="34" charset="0"/>
              <a:ea typeface="Calibri" panose="020F0502020204030204" pitchFamily="34" charset="0"/>
              <a:cs typeface="Calibri" panose="020F0502020204030204" pitchFamily="34" charset="0"/>
            </a:rPr>
            <a:t> -</a:t>
          </a:r>
          <a:r>
            <a:rPr lang="en-GB" b="0" i="0" dirty="0" err="1">
              <a:latin typeface="Calibri" panose="020F0502020204030204" pitchFamily="34" charset="0"/>
              <a:ea typeface="Calibri" panose="020F0502020204030204" pitchFamily="34" charset="0"/>
              <a:cs typeface="Calibri" panose="020F0502020204030204" pitchFamily="34" charset="0"/>
            </a:rPr>
            <a:t>omgewing</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7246193F-59AE-46EC-9B0B-E932CF0BCBAB}" type="parTrans" cxnId="{7CED1C6F-9411-41FF-B161-87A2709A444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500DD8B-BEAF-4046-8392-64B506A9CB49}" type="sibTrans" cxnId="{7CED1C6F-9411-41FF-B161-87A2709A4443}">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462442A-D56A-463B-AA49-C4E614DD350F}">
      <dgm:prSet/>
      <dgm:spPr/>
      <dgm:t>
        <a:bodyPr/>
        <a:lstStyle/>
        <a:p>
          <a:r>
            <a:rPr lang="nl-NL" dirty="0">
              <a:latin typeface="Calibri" panose="020F0502020204030204" pitchFamily="34" charset="0"/>
              <a:ea typeface="Calibri" panose="020F0502020204030204" pitchFamily="34" charset="0"/>
              <a:cs typeface="Calibri" panose="020F0502020204030204" pitchFamily="34" charset="0"/>
            </a:rPr>
            <a:t>Blootstelling deur werkskadu of -navorsing kan jou help om te besluit of ’n loopbaan by jou pas.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6618F1F0-A741-44EA-B51E-9F13D21F396A}" type="parTrans" cxnId="{AA246672-12AF-4403-8606-A728F3646AD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6A275A7-3B38-4EE7-8FAC-A8BF7D037CA5}" type="sibTrans" cxnId="{AA246672-12AF-4403-8606-A728F3646AD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577FFEA-A0BA-4A4C-8925-E9756FF8BE08}" type="pres">
      <dgm:prSet presAssocID="{77771A56-6EF1-46C4-9B73-0DB54020018A}" presName="Name0" presStyleCnt="0">
        <dgm:presLayoutVars>
          <dgm:dir/>
          <dgm:animLvl val="lvl"/>
          <dgm:resizeHandles val="exact"/>
        </dgm:presLayoutVars>
      </dgm:prSet>
      <dgm:spPr/>
    </dgm:pt>
    <dgm:pt modelId="{636C8D5C-1BC6-4667-A667-E3313BECBA58}" type="pres">
      <dgm:prSet presAssocID="{0462442A-D56A-463B-AA49-C4E614DD350F}" presName="boxAndChildren" presStyleCnt="0"/>
      <dgm:spPr/>
    </dgm:pt>
    <dgm:pt modelId="{E9FC05D3-292B-4662-9EEE-12BD0EC1D677}" type="pres">
      <dgm:prSet presAssocID="{0462442A-D56A-463B-AA49-C4E614DD350F}" presName="parentTextBox" presStyleLbl="node1" presStyleIdx="0" presStyleCnt="3"/>
      <dgm:spPr/>
    </dgm:pt>
    <dgm:pt modelId="{2F202599-0D3E-49F3-8580-D04927E1033E}" type="pres">
      <dgm:prSet presAssocID="{03D14EAA-2AB7-4E1A-B758-960A3555DE52}" presName="sp" presStyleCnt="0"/>
      <dgm:spPr/>
    </dgm:pt>
    <dgm:pt modelId="{4D6C874D-328D-4E4D-B7D0-9316A7A3F35E}" type="pres">
      <dgm:prSet presAssocID="{C7E7A45D-6AA4-4A0A-AB0A-F71BE12608F0}" presName="arrowAndChildren" presStyleCnt="0"/>
      <dgm:spPr/>
    </dgm:pt>
    <dgm:pt modelId="{A6608485-89EE-40D5-A7C4-44350E7CB77A}" type="pres">
      <dgm:prSet presAssocID="{C7E7A45D-6AA4-4A0A-AB0A-F71BE12608F0}" presName="parentTextArrow" presStyleLbl="node1" presStyleIdx="0" presStyleCnt="3"/>
      <dgm:spPr/>
    </dgm:pt>
    <dgm:pt modelId="{C205BFDA-9B8B-46F5-8771-B84CE9BCA02D}" type="pres">
      <dgm:prSet presAssocID="{C7E7A45D-6AA4-4A0A-AB0A-F71BE12608F0}" presName="arrow" presStyleLbl="node1" presStyleIdx="1" presStyleCnt="3"/>
      <dgm:spPr/>
    </dgm:pt>
    <dgm:pt modelId="{B9F5081C-3A27-46C9-8003-11F5EBDAB0BF}" type="pres">
      <dgm:prSet presAssocID="{C7E7A45D-6AA4-4A0A-AB0A-F71BE12608F0}" presName="descendantArrow" presStyleCnt="0"/>
      <dgm:spPr/>
    </dgm:pt>
    <dgm:pt modelId="{7EEABC27-8107-421A-B2C8-D2BAEAD38CB5}" type="pres">
      <dgm:prSet presAssocID="{00E885BC-4A56-4CDE-A3CF-C01DA20FBB3A}" presName="childTextArrow" presStyleLbl="fgAccFollowNode1" presStyleIdx="0" presStyleCnt="7">
        <dgm:presLayoutVars>
          <dgm:bulletEnabled val="1"/>
        </dgm:presLayoutVars>
      </dgm:prSet>
      <dgm:spPr/>
    </dgm:pt>
    <dgm:pt modelId="{76801A04-BD2C-430C-944E-34FB223A9E1B}" type="pres">
      <dgm:prSet presAssocID="{0944D53A-B959-412F-835E-2017695A5214}" presName="childTextArrow" presStyleLbl="fgAccFollowNode1" presStyleIdx="1" presStyleCnt="7">
        <dgm:presLayoutVars>
          <dgm:bulletEnabled val="1"/>
        </dgm:presLayoutVars>
      </dgm:prSet>
      <dgm:spPr/>
    </dgm:pt>
    <dgm:pt modelId="{2CA6D49A-C7FB-45D9-A450-A0C23BE1EC90}" type="pres">
      <dgm:prSet presAssocID="{57BF2FA6-F4AC-417D-99A8-4A4482E5446F}" presName="childTextArrow" presStyleLbl="fgAccFollowNode1" presStyleIdx="2" presStyleCnt="7">
        <dgm:presLayoutVars>
          <dgm:bulletEnabled val="1"/>
        </dgm:presLayoutVars>
      </dgm:prSet>
      <dgm:spPr/>
    </dgm:pt>
    <dgm:pt modelId="{00C571B5-E0A7-4E7E-A742-D771D78F4133}" type="pres">
      <dgm:prSet presAssocID="{3F07F8A7-20CD-4CA8-8084-8450D1595716}" presName="sp" presStyleCnt="0"/>
      <dgm:spPr/>
    </dgm:pt>
    <dgm:pt modelId="{BFF66368-1768-479A-904F-1ACD58875DDB}" type="pres">
      <dgm:prSet presAssocID="{FB05489E-C8AF-4D57-A560-A393B2CCB1B3}" presName="arrowAndChildren" presStyleCnt="0"/>
      <dgm:spPr/>
    </dgm:pt>
    <dgm:pt modelId="{300CA361-7126-410A-BA18-3092CAE9F6F8}" type="pres">
      <dgm:prSet presAssocID="{FB05489E-C8AF-4D57-A560-A393B2CCB1B3}" presName="parentTextArrow" presStyleLbl="node1" presStyleIdx="1" presStyleCnt="3"/>
      <dgm:spPr/>
    </dgm:pt>
    <dgm:pt modelId="{48E811E7-2498-4DD2-A58F-E46B043D4E9C}" type="pres">
      <dgm:prSet presAssocID="{FB05489E-C8AF-4D57-A560-A393B2CCB1B3}" presName="arrow" presStyleLbl="node1" presStyleIdx="2" presStyleCnt="3"/>
      <dgm:spPr/>
    </dgm:pt>
    <dgm:pt modelId="{9793F686-E052-4D34-B9EC-D0ECBC0F4B70}" type="pres">
      <dgm:prSet presAssocID="{FB05489E-C8AF-4D57-A560-A393B2CCB1B3}" presName="descendantArrow" presStyleCnt="0"/>
      <dgm:spPr/>
    </dgm:pt>
    <dgm:pt modelId="{F2C15D1C-4D6B-4D25-86C4-55501DA804D8}" type="pres">
      <dgm:prSet presAssocID="{7A194919-8BBA-4FBA-B441-C01EBF224E33}" presName="childTextArrow" presStyleLbl="fgAccFollowNode1" presStyleIdx="3" presStyleCnt="7">
        <dgm:presLayoutVars>
          <dgm:bulletEnabled val="1"/>
        </dgm:presLayoutVars>
      </dgm:prSet>
      <dgm:spPr/>
    </dgm:pt>
    <dgm:pt modelId="{20426A6B-86D5-47DB-BB22-6D7A8119965D}" type="pres">
      <dgm:prSet presAssocID="{55F8847E-2F54-4456-8349-CB127E642F4C}" presName="childTextArrow" presStyleLbl="fgAccFollowNode1" presStyleIdx="4" presStyleCnt="7">
        <dgm:presLayoutVars>
          <dgm:bulletEnabled val="1"/>
        </dgm:presLayoutVars>
      </dgm:prSet>
      <dgm:spPr/>
    </dgm:pt>
    <dgm:pt modelId="{4EB792DE-ACC6-48E2-A971-6894BDCB8958}" type="pres">
      <dgm:prSet presAssocID="{AA977C2E-2296-41FC-B0E8-BB6BB9BA973F}" presName="childTextArrow" presStyleLbl="fgAccFollowNode1" presStyleIdx="5" presStyleCnt="7">
        <dgm:presLayoutVars>
          <dgm:bulletEnabled val="1"/>
        </dgm:presLayoutVars>
      </dgm:prSet>
      <dgm:spPr/>
    </dgm:pt>
    <dgm:pt modelId="{86664400-1002-4E19-961F-C71A00BB889D}" type="pres">
      <dgm:prSet presAssocID="{2234AE24-8A69-4B08-A2E8-BB5F97034BD5}" presName="childTextArrow" presStyleLbl="fgAccFollowNode1" presStyleIdx="6" presStyleCnt="7">
        <dgm:presLayoutVars>
          <dgm:bulletEnabled val="1"/>
        </dgm:presLayoutVars>
      </dgm:prSet>
      <dgm:spPr/>
    </dgm:pt>
  </dgm:ptLst>
  <dgm:cxnLst>
    <dgm:cxn modelId="{DCEB6A1B-FA9A-4A14-B1F0-EAFD82156ACA}" type="presOf" srcId="{00E885BC-4A56-4CDE-A3CF-C01DA20FBB3A}" destId="{7EEABC27-8107-421A-B2C8-D2BAEAD38CB5}" srcOrd="0" destOrd="0" presId="urn:microsoft.com/office/officeart/2005/8/layout/process4"/>
    <dgm:cxn modelId="{82014E23-166C-4DD1-8150-B7576B841B1A}" type="presOf" srcId="{57BF2FA6-F4AC-417D-99A8-4A4482E5446F}" destId="{2CA6D49A-C7FB-45D9-A450-A0C23BE1EC90}" srcOrd="0" destOrd="0" presId="urn:microsoft.com/office/officeart/2005/8/layout/process4"/>
    <dgm:cxn modelId="{E43A7126-AC48-4ED3-9C22-1DE2D6B37A58}" type="presOf" srcId="{77771A56-6EF1-46C4-9B73-0DB54020018A}" destId="{A577FFEA-A0BA-4A4C-8925-E9756FF8BE08}" srcOrd="0" destOrd="0" presId="urn:microsoft.com/office/officeart/2005/8/layout/process4"/>
    <dgm:cxn modelId="{D4C6D528-2C60-44C4-B30B-AA7FDA7288DF}" srcId="{77771A56-6EF1-46C4-9B73-0DB54020018A}" destId="{FB05489E-C8AF-4D57-A560-A393B2CCB1B3}" srcOrd="0" destOrd="0" parTransId="{49923B3A-2857-4A44-B71E-CE9D3E4FBBFE}" sibTransId="{3F07F8A7-20CD-4CA8-8084-8450D1595716}"/>
    <dgm:cxn modelId="{6AEA962E-8AA7-48F3-B615-E3C6C4377A5B}" type="presOf" srcId="{2234AE24-8A69-4B08-A2E8-BB5F97034BD5}" destId="{86664400-1002-4E19-961F-C71A00BB889D}" srcOrd="0" destOrd="0" presId="urn:microsoft.com/office/officeart/2005/8/layout/process4"/>
    <dgm:cxn modelId="{A96F456A-319C-4A20-AEE4-D44220E37DC0}" type="presOf" srcId="{7A194919-8BBA-4FBA-B441-C01EBF224E33}" destId="{F2C15D1C-4D6B-4D25-86C4-55501DA804D8}" srcOrd="0" destOrd="0" presId="urn:microsoft.com/office/officeart/2005/8/layout/process4"/>
    <dgm:cxn modelId="{06E68A6B-53EC-4A45-9C65-0372005966F6}" srcId="{77771A56-6EF1-46C4-9B73-0DB54020018A}" destId="{C7E7A45D-6AA4-4A0A-AB0A-F71BE12608F0}" srcOrd="1" destOrd="0" parTransId="{451A5D29-EE74-4908-8D5F-C9931028F256}" sibTransId="{03D14EAA-2AB7-4E1A-B758-960A3555DE52}"/>
    <dgm:cxn modelId="{7CED1C6F-9411-41FF-B161-87A2709A4443}" srcId="{C7E7A45D-6AA4-4A0A-AB0A-F71BE12608F0}" destId="{57BF2FA6-F4AC-417D-99A8-4A4482E5446F}" srcOrd="2" destOrd="0" parTransId="{7246193F-59AE-46EC-9B0B-E932CF0BCBAB}" sibTransId="{6500DD8B-BEAF-4046-8392-64B506A9CB49}"/>
    <dgm:cxn modelId="{AA246672-12AF-4403-8606-A728F3646AD6}" srcId="{77771A56-6EF1-46C4-9B73-0DB54020018A}" destId="{0462442A-D56A-463B-AA49-C4E614DD350F}" srcOrd="2" destOrd="0" parTransId="{6618F1F0-A741-44EA-B51E-9F13D21F396A}" sibTransId="{66A275A7-3B38-4EE7-8FAC-A8BF7D037CA5}"/>
    <dgm:cxn modelId="{0DCE4F83-B725-4220-A513-DF3918BC51A7}" type="presOf" srcId="{AA977C2E-2296-41FC-B0E8-BB6BB9BA973F}" destId="{4EB792DE-ACC6-48E2-A971-6894BDCB8958}" srcOrd="0" destOrd="0" presId="urn:microsoft.com/office/officeart/2005/8/layout/process4"/>
    <dgm:cxn modelId="{52C16487-5CE1-45BD-9A34-46005C579E4F}" type="presOf" srcId="{C7E7A45D-6AA4-4A0A-AB0A-F71BE12608F0}" destId="{C205BFDA-9B8B-46F5-8771-B84CE9BCA02D}" srcOrd="1" destOrd="0" presId="urn:microsoft.com/office/officeart/2005/8/layout/process4"/>
    <dgm:cxn modelId="{44CC1B9A-BCC7-42BF-8505-63B1DFDD9A20}" srcId="{C7E7A45D-6AA4-4A0A-AB0A-F71BE12608F0}" destId="{0944D53A-B959-412F-835E-2017695A5214}" srcOrd="1" destOrd="0" parTransId="{0C3FD5D0-DBCB-4D33-ACD3-74043F63447F}" sibTransId="{862B2EC2-A9ED-4167-95DF-33143DA7E87B}"/>
    <dgm:cxn modelId="{F80143AE-7BE3-4503-AFF5-C3A2965A88A3}" srcId="{FB05489E-C8AF-4D57-A560-A393B2CCB1B3}" destId="{2234AE24-8A69-4B08-A2E8-BB5F97034BD5}" srcOrd="3" destOrd="0" parTransId="{915CBB6B-3CDD-4CAE-A25F-D16BF5F701B5}" sibTransId="{4B13FA73-66CC-4E2B-9C6D-9CDC0DF1C886}"/>
    <dgm:cxn modelId="{2BA7A0B9-463B-45C6-8FDE-2BAFD0BF95D1}" srcId="{FB05489E-C8AF-4D57-A560-A393B2CCB1B3}" destId="{55F8847E-2F54-4456-8349-CB127E642F4C}" srcOrd="1" destOrd="0" parTransId="{F3C5A21B-B7FE-40E1-B5C8-79326D5628C7}" sibTransId="{092303F1-59F5-459B-83DF-279A386E059A}"/>
    <dgm:cxn modelId="{26B6DCB9-571C-48F7-B55C-FE560EB93534}" type="presOf" srcId="{FB05489E-C8AF-4D57-A560-A393B2CCB1B3}" destId="{48E811E7-2498-4DD2-A58F-E46B043D4E9C}" srcOrd="1" destOrd="0" presId="urn:microsoft.com/office/officeart/2005/8/layout/process4"/>
    <dgm:cxn modelId="{64FC6BBF-7D47-4C89-867F-918D28FEC427}" type="presOf" srcId="{C7E7A45D-6AA4-4A0A-AB0A-F71BE12608F0}" destId="{A6608485-89EE-40D5-A7C4-44350E7CB77A}" srcOrd="0" destOrd="0" presId="urn:microsoft.com/office/officeart/2005/8/layout/process4"/>
    <dgm:cxn modelId="{B36FCACB-07B3-4B94-B675-D69A5AEE647F}" type="presOf" srcId="{0944D53A-B959-412F-835E-2017695A5214}" destId="{76801A04-BD2C-430C-944E-34FB223A9E1B}" srcOrd="0" destOrd="0" presId="urn:microsoft.com/office/officeart/2005/8/layout/process4"/>
    <dgm:cxn modelId="{62F4D0CF-5D0D-4EC2-A8A1-A03904C5215D}" srcId="{FB05489E-C8AF-4D57-A560-A393B2CCB1B3}" destId="{7A194919-8BBA-4FBA-B441-C01EBF224E33}" srcOrd="0" destOrd="0" parTransId="{84049CEC-B8A9-465C-B6DB-C8CC7386F724}" sibTransId="{6A7133BC-E0DC-472B-BE7B-9329E552B9DD}"/>
    <dgm:cxn modelId="{F6DE2CD8-1EC2-434D-9B87-7AFE15A90903}" srcId="{FB05489E-C8AF-4D57-A560-A393B2CCB1B3}" destId="{AA977C2E-2296-41FC-B0E8-BB6BB9BA973F}" srcOrd="2" destOrd="0" parTransId="{C2066B66-2620-452E-A480-52F8243042B2}" sibTransId="{1EC61C72-D030-41B8-8FBF-CD6F02F63F1E}"/>
    <dgm:cxn modelId="{DC915FE6-F342-4B5A-B7F8-9C7B0A2F619B}" type="presOf" srcId="{FB05489E-C8AF-4D57-A560-A393B2CCB1B3}" destId="{300CA361-7126-410A-BA18-3092CAE9F6F8}" srcOrd="0" destOrd="0" presId="urn:microsoft.com/office/officeart/2005/8/layout/process4"/>
    <dgm:cxn modelId="{0EE323F0-0542-4CA1-B27C-B3C96A00BB5E}" type="presOf" srcId="{55F8847E-2F54-4456-8349-CB127E642F4C}" destId="{20426A6B-86D5-47DB-BB22-6D7A8119965D}" srcOrd="0" destOrd="0" presId="urn:microsoft.com/office/officeart/2005/8/layout/process4"/>
    <dgm:cxn modelId="{9854CAF2-6445-4CD0-A38F-4F55FB3BB018}" type="presOf" srcId="{0462442A-D56A-463B-AA49-C4E614DD350F}" destId="{E9FC05D3-292B-4662-9EEE-12BD0EC1D677}" srcOrd="0" destOrd="0" presId="urn:microsoft.com/office/officeart/2005/8/layout/process4"/>
    <dgm:cxn modelId="{A826BDFA-1BC4-44F2-9F37-021A1E636779}" srcId="{C7E7A45D-6AA4-4A0A-AB0A-F71BE12608F0}" destId="{00E885BC-4A56-4CDE-A3CF-C01DA20FBB3A}" srcOrd="0" destOrd="0" parTransId="{E6CA7561-3AF1-4FA7-AD32-C9BC854A01D8}" sibTransId="{E60815D8-1770-4B21-BF92-7DDEB1B97493}"/>
    <dgm:cxn modelId="{4519F8A7-E63D-431C-90DB-0F929FCA7E5D}" type="presParOf" srcId="{A577FFEA-A0BA-4A4C-8925-E9756FF8BE08}" destId="{636C8D5C-1BC6-4667-A667-E3313BECBA58}" srcOrd="0" destOrd="0" presId="urn:microsoft.com/office/officeart/2005/8/layout/process4"/>
    <dgm:cxn modelId="{F637C061-7BA0-4BE2-BF71-200785F8CCA0}" type="presParOf" srcId="{636C8D5C-1BC6-4667-A667-E3313BECBA58}" destId="{E9FC05D3-292B-4662-9EEE-12BD0EC1D677}" srcOrd="0" destOrd="0" presId="urn:microsoft.com/office/officeart/2005/8/layout/process4"/>
    <dgm:cxn modelId="{1896B989-42CD-4A13-A8C8-0CFC4AFFDA76}" type="presParOf" srcId="{A577FFEA-A0BA-4A4C-8925-E9756FF8BE08}" destId="{2F202599-0D3E-49F3-8580-D04927E1033E}" srcOrd="1" destOrd="0" presId="urn:microsoft.com/office/officeart/2005/8/layout/process4"/>
    <dgm:cxn modelId="{78504AB8-EF5D-4D24-B251-98DB5C8F8E41}" type="presParOf" srcId="{A577FFEA-A0BA-4A4C-8925-E9756FF8BE08}" destId="{4D6C874D-328D-4E4D-B7D0-9316A7A3F35E}" srcOrd="2" destOrd="0" presId="urn:microsoft.com/office/officeart/2005/8/layout/process4"/>
    <dgm:cxn modelId="{F33A12E3-E939-45F4-9547-D7F6A543FC69}" type="presParOf" srcId="{4D6C874D-328D-4E4D-B7D0-9316A7A3F35E}" destId="{A6608485-89EE-40D5-A7C4-44350E7CB77A}" srcOrd="0" destOrd="0" presId="urn:microsoft.com/office/officeart/2005/8/layout/process4"/>
    <dgm:cxn modelId="{79F5DC54-C5A2-4AE7-9873-494615E2C82A}" type="presParOf" srcId="{4D6C874D-328D-4E4D-B7D0-9316A7A3F35E}" destId="{C205BFDA-9B8B-46F5-8771-B84CE9BCA02D}" srcOrd="1" destOrd="0" presId="urn:microsoft.com/office/officeart/2005/8/layout/process4"/>
    <dgm:cxn modelId="{53779452-1C77-4F8F-9F9F-DBAA868A2EA8}" type="presParOf" srcId="{4D6C874D-328D-4E4D-B7D0-9316A7A3F35E}" destId="{B9F5081C-3A27-46C9-8003-11F5EBDAB0BF}" srcOrd="2" destOrd="0" presId="urn:microsoft.com/office/officeart/2005/8/layout/process4"/>
    <dgm:cxn modelId="{BCDB18BD-243C-453A-9CE7-714AA7761D2D}" type="presParOf" srcId="{B9F5081C-3A27-46C9-8003-11F5EBDAB0BF}" destId="{7EEABC27-8107-421A-B2C8-D2BAEAD38CB5}" srcOrd="0" destOrd="0" presId="urn:microsoft.com/office/officeart/2005/8/layout/process4"/>
    <dgm:cxn modelId="{0DE3C819-27B3-4ACA-9760-615288A8C851}" type="presParOf" srcId="{B9F5081C-3A27-46C9-8003-11F5EBDAB0BF}" destId="{76801A04-BD2C-430C-944E-34FB223A9E1B}" srcOrd="1" destOrd="0" presId="urn:microsoft.com/office/officeart/2005/8/layout/process4"/>
    <dgm:cxn modelId="{43F43023-ED4A-447E-9331-B93D3FFC46BD}" type="presParOf" srcId="{B9F5081C-3A27-46C9-8003-11F5EBDAB0BF}" destId="{2CA6D49A-C7FB-45D9-A450-A0C23BE1EC90}" srcOrd="2" destOrd="0" presId="urn:microsoft.com/office/officeart/2005/8/layout/process4"/>
    <dgm:cxn modelId="{8CF113F4-28C6-4FA3-A27A-52886FE47E9A}" type="presParOf" srcId="{A577FFEA-A0BA-4A4C-8925-E9756FF8BE08}" destId="{00C571B5-E0A7-4E7E-A742-D771D78F4133}" srcOrd="3" destOrd="0" presId="urn:microsoft.com/office/officeart/2005/8/layout/process4"/>
    <dgm:cxn modelId="{0174A396-B1FE-44FC-A286-D37B81BE544F}" type="presParOf" srcId="{A577FFEA-A0BA-4A4C-8925-E9756FF8BE08}" destId="{BFF66368-1768-479A-904F-1ACD58875DDB}" srcOrd="4" destOrd="0" presId="urn:microsoft.com/office/officeart/2005/8/layout/process4"/>
    <dgm:cxn modelId="{7A6B1A4A-BFE9-4EEB-BB04-096A6D885940}" type="presParOf" srcId="{BFF66368-1768-479A-904F-1ACD58875DDB}" destId="{300CA361-7126-410A-BA18-3092CAE9F6F8}" srcOrd="0" destOrd="0" presId="urn:microsoft.com/office/officeart/2005/8/layout/process4"/>
    <dgm:cxn modelId="{DC60F5B5-E1F1-428D-8C46-75AB5A2617AA}" type="presParOf" srcId="{BFF66368-1768-479A-904F-1ACD58875DDB}" destId="{48E811E7-2498-4DD2-A58F-E46B043D4E9C}" srcOrd="1" destOrd="0" presId="urn:microsoft.com/office/officeart/2005/8/layout/process4"/>
    <dgm:cxn modelId="{B9C87461-EC53-4B13-BA08-DD55FEC33BF3}" type="presParOf" srcId="{BFF66368-1768-479A-904F-1ACD58875DDB}" destId="{9793F686-E052-4D34-B9EC-D0ECBC0F4B70}" srcOrd="2" destOrd="0" presId="urn:microsoft.com/office/officeart/2005/8/layout/process4"/>
    <dgm:cxn modelId="{3C5E2B2A-6E55-43BC-A123-285E72D6FA9A}" type="presParOf" srcId="{9793F686-E052-4D34-B9EC-D0ECBC0F4B70}" destId="{F2C15D1C-4D6B-4D25-86C4-55501DA804D8}" srcOrd="0" destOrd="0" presId="urn:microsoft.com/office/officeart/2005/8/layout/process4"/>
    <dgm:cxn modelId="{B160DFFE-39AE-43D1-92D2-BA073B2D47AA}" type="presParOf" srcId="{9793F686-E052-4D34-B9EC-D0ECBC0F4B70}" destId="{20426A6B-86D5-47DB-BB22-6D7A8119965D}" srcOrd="1" destOrd="0" presId="urn:microsoft.com/office/officeart/2005/8/layout/process4"/>
    <dgm:cxn modelId="{CC7A854B-A93C-44AF-9519-BCFEBAF10320}" type="presParOf" srcId="{9793F686-E052-4D34-B9EC-D0ECBC0F4B70}" destId="{4EB792DE-ACC6-48E2-A971-6894BDCB8958}" srcOrd="2" destOrd="0" presId="urn:microsoft.com/office/officeart/2005/8/layout/process4"/>
    <dgm:cxn modelId="{E87346EA-A000-4F3C-9159-6BCFABD3DF7A}" type="presParOf" srcId="{9793F686-E052-4D34-B9EC-D0ECBC0F4B70}" destId="{86664400-1002-4E19-961F-C71A00BB889D}"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909DED-A221-4DC0-964E-010B6963FFE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6DFEA2F-BEAB-46FE-ADD9-C524D789B76A}">
      <dgm:prSet custT="1"/>
      <dgm:spPr/>
      <dgm:t>
        <a:bodyPr/>
        <a:lstStyle/>
        <a:p>
          <a:r>
            <a:rPr lang="nl-NL" sz="2600" dirty="0">
              <a:latin typeface="Calibri" panose="020F0502020204030204" pitchFamily="34" charset="0"/>
              <a:ea typeface="Calibri" panose="020F0502020204030204" pitchFamily="34" charset="0"/>
              <a:cs typeface="Calibri" panose="020F0502020204030204" pitchFamily="34" charset="0"/>
            </a:rPr>
            <a:t>Sosio-ekonomiese faktore wat loopbane beïnvloed:</a:t>
          </a:r>
          <a:endParaRPr lang="en-US" sz="2600" dirty="0">
            <a:latin typeface="Calibri" panose="020F0502020204030204" pitchFamily="34" charset="0"/>
            <a:ea typeface="Calibri" panose="020F0502020204030204" pitchFamily="34" charset="0"/>
            <a:cs typeface="Calibri" panose="020F0502020204030204" pitchFamily="34" charset="0"/>
          </a:endParaRPr>
        </a:p>
      </dgm:t>
    </dgm:pt>
    <dgm:pt modelId="{A55E7B2C-A520-4410-B9B5-B4C9FB2A4AA5}" type="parTrans" cxnId="{27D2F4C4-76E9-45FC-BF3A-91D7FB79E1E8}">
      <dgm:prSet/>
      <dgm:spPr/>
      <dgm:t>
        <a:bodyPr/>
        <a:lstStyle/>
        <a:p>
          <a:endParaRPr lang="en-US"/>
        </a:p>
      </dgm:t>
    </dgm:pt>
    <dgm:pt modelId="{2954AD37-72D8-48E3-B501-C55F169C11B5}" type="sibTrans" cxnId="{27D2F4C4-76E9-45FC-BF3A-91D7FB79E1E8}">
      <dgm:prSet/>
      <dgm:spPr/>
      <dgm:t>
        <a:bodyPr/>
        <a:lstStyle/>
        <a:p>
          <a:endParaRPr lang="en-US"/>
        </a:p>
      </dgm:t>
    </dgm:pt>
    <dgm:pt modelId="{9DA2908D-C85C-4AD3-9B0A-33D8E4ED2470}">
      <dgm:prSet/>
      <dgm:spPr/>
      <dgm:t>
        <a:bodyPr/>
        <a:lstStyle/>
        <a:p>
          <a:r>
            <a:rPr lang="nl-NL" dirty="0">
              <a:latin typeface="Calibri" panose="020F0502020204030204" pitchFamily="34" charset="0"/>
              <a:ea typeface="Calibri" panose="020F0502020204030204" pitchFamily="34" charset="0"/>
              <a:cs typeface="Calibri" panose="020F0502020204030204" pitchFamily="34" charset="0"/>
            </a:rPr>
            <a:t>Armoede 
Beperkte toegang </a:t>
          </a:r>
          <a:r>
            <a:rPr lang="nl-NL">
              <a:latin typeface="Calibri" panose="020F0502020204030204" pitchFamily="34" charset="0"/>
              <a:ea typeface="Calibri" panose="020F0502020204030204" pitchFamily="34" charset="0"/>
              <a:cs typeface="Calibri" panose="020F0502020204030204" pitchFamily="34" charset="0"/>
            </a:rPr>
            <a:t>tot gehalte </a:t>
          </a:r>
          <a:r>
            <a:rPr lang="nl-NL" dirty="0">
              <a:latin typeface="Calibri" panose="020F0502020204030204" pitchFamily="34" charset="0"/>
              <a:ea typeface="Calibri" panose="020F0502020204030204" pitchFamily="34" charset="0"/>
              <a:cs typeface="Calibri" panose="020F0502020204030204" pitchFamily="34" charset="0"/>
            </a:rPr>
            <a:t>onderwys 
Geografiese ligging</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CBE2BA00-7226-442F-8FFB-2CC35FF57A2C}" type="parTrans" cxnId="{E99B4417-2B2C-4869-8400-6005D134483B}">
      <dgm:prSet/>
      <dgm:spPr/>
      <dgm:t>
        <a:bodyPr/>
        <a:lstStyle/>
        <a:p>
          <a:endParaRPr lang="en-US"/>
        </a:p>
      </dgm:t>
    </dgm:pt>
    <dgm:pt modelId="{5B278AFC-5998-4065-B187-AF3D4F412870}" type="sibTrans" cxnId="{E99B4417-2B2C-4869-8400-6005D134483B}">
      <dgm:prSet/>
      <dgm:spPr/>
      <dgm:t>
        <a:bodyPr/>
        <a:lstStyle/>
        <a:p>
          <a:endParaRPr lang="en-US"/>
        </a:p>
      </dgm:t>
    </dgm:pt>
    <dgm:pt modelId="{FE035151-1E07-4636-902C-B28211482DBD}">
      <dgm:prSet custT="1"/>
      <dgm:spPr/>
      <dgm:t>
        <a:bodyPr/>
        <a:lstStyle/>
        <a:p>
          <a:r>
            <a:rPr lang="nl-NL" sz="2600" dirty="0">
              <a:latin typeface="Calibri" panose="020F0502020204030204" pitchFamily="34" charset="0"/>
              <a:ea typeface="Calibri" panose="020F0502020204030204" pitchFamily="34" charset="0"/>
              <a:cs typeface="Calibri" panose="020F0502020204030204" pitchFamily="34" charset="0"/>
            </a:rPr>
            <a:t>Hierdie faktore kan die volgende beïnvloed:</a:t>
          </a:r>
          <a:endParaRPr lang="en-US" sz="2600" dirty="0">
            <a:latin typeface="Calibri" panose="020F0502020204030204" pitchFamily="34" charset="0"/>
            <a:ea typeface="Calibri" panose="020F0502020204030204" pitchFamily="34" charset="0"/>
            <a:cs typeface="Calibri" panose="020F0502020204030204" pitchFamily="34" charset="0"/>
          </a:endParaRPr>
        </a:p>
      </dgm:t>
    </dgm:pt>
    <dgm:pt modelId="{5E8E0146-8085-4E24-AD54-349A44367ACC}" type="parTrans" cxnId="{39CDCF2D-23B5-467D-B8CD-708351FA5BAA}">
      <dgm:prSet/>
      <dgm:spPr/>
      <dgm:t>
        <a:bodyPr/>
        <a:lstStyle/>
        <a:p>
          <a:endParaRPr lang="en-US"/>
        </a:p>
      </dgm:t>
    </dgm:pt>
    <dgm:pt modelId="{5F49A01E-7C55-441F-BF92-2065BD5D3296}" type="sibTrans" cxnId="{39CDCF2D-23B5-467D-B8CD-708351FA5BAA}">
      <dgm:prSet/>
      <dgm:spPr/>
      <dgm:t>
        <a:bodyPr/>
        <a:lstStyle/>
        <a:p>
          <a:endParaRPr lang="en-US"/>
        </a:p>
      </dgm:t>
    </dgm:pt>
    <dgm:pt modelId="{FED52C6A-4E35-41FE-9C86-79B5FE3D1152}">
      <dgm:prSet/>
      <dgm:spPr/>
      <dgm:t>
        <a:bodyPr/>
        <a:lstStyle/>
        <a:p>
          <a:r>
            <a:rPr lang="nl-NL" dirty="0">
              <a:latin typeface="Calibri" panose="020F0502020204030204" pitchFamily="34" charset="0"/>
              <a:ea typeface="Calibri" panose="020F0502020204030204" pitchFamily="34" charset="0"/>
              <a:cs typeface="Calibri" panose="020F0502020204030204" pitchFamily="34" charset="0"/>
            </a:rPr>
            <a:t>Verdere studiegeleenthede 
Toegang tot werk 
Loopbaanblootstelling en werkservaring</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119EBAE8-1CE8-4C59-8194-4858F8202567}" type="parTrans" cxnId="{EADCAB42-A142-44C4-B236-58D35B81FCE0}">
      <dgm:prSet/>
      <dgm:spPr/>
      <dgm:t>
        <a:bodyPr/>
        <a:lstStyle/>
        <a:p>
          <a:endParaRPr lang="en-US"/>
        </a:p>
      </dgm:t>
    </dgm:pt>
    <dgm:pt modelId="{E8FD4542-4FF1-4007-BE04-64E6190B959B}" type="sibTrans" cxnId="{EADCAB42-A142-44C4-B236-58D35B81FCE0}">
      <dgm:prSet/>
      <dgm:spPr/>
      <dgm:t>
        <a:bodyPr/>
        <a:lstStyle/>
        <a:p>
          <a:endParaRPr lang="en-US"/>
        </a:p>
      </dgm:t>
    </dgm:pt>
    <dgm:pt modelId="{D5C410FF-04F4-4A22-9AE2-78C5F1D31346}" type="pres">
      <dgm:prSet presAssocID="{0C909DED-A221-4DC0-964E-010B6963FFE8}" presName="linear" presStyleCnt="0">
        <dgm:presLayoutVars>
          <dgm:dir/>
          <dgm:animLvl val="lvl"/>
          <dgm:resizeHandles val="exact"/>
        </dgm:presLayoutVars>
      </dgm:prSet>
      <dgm:spPr/>
    </dgm:pt>
    <dgm:pt modelId="{9E023702-9A6A-41E8-810D-B60BA74597A0}" type="pres">
      <dgm:prSet presAssocID="{26DFEA2F-BEAB-46FE-ADD9-C524D789B76A}" presName="parentLin" presStyleCnt="0"/>
      <dgm:spPr/>
    </dgm:pt>
    <dgm:pt modelId="{6DE44223-43BE-475F-84B6-5253E5C1D7A9}" type="pres">
      <dgm:prSet presAssocID="{26DFEA2F-BEAB-46FE-ADD9-C524D789B76A}" presName="parentLeftMargin" presStyleLbl="node1" presStyleIdx="0" presStyleCnt="2"/>
      <dgm:spPr/>
    </dgm:pt>
    <dgm:pt modelId="{A50D67F2-9604-4F9E-9031-2AAF6DE0470A}" type="pres">
      <dgm:prSet presAssocID="{26DFEA2F-BEAB-46FE-ADD9-C524D789B76A}" presName="parentText" presStyleLbl="node1" presStyleIdx="0" presStyleCnt="2">
        <dgm:presLayoutVars>
          <dgm:chMax val="0"/>
          <dgm:bulletEnabled val="1"/>
        </dgm:presLayoutVars>
      </dgm:prSet>
      <dgm:spPr/>
    </dgm:pt>
    <dgm:pt modelId="{07054A12-90B5-43C2-BAE2-C2247B7E8CCB}" type="pres">
      <dgm:prSet presAssocID="{26DFEA2F-BEAB-46FE-ADD9-C524D789B76A}" presName="negativeSpace" presStyleCnt="0"/>
      <dgm:spPr/>
    </dgm:pt>
    <dgm:pt modelId="{7D9C9EB4-996A-42F4-A671-F1A15B06DD35}" type="pres">
      <dgm:prSet presAssocID="{26DFEA2F-BEAB-46FE-ADD9-C524D789B76A}" presName="childText" presStyleLbl="conFgAcc1" presStyleIdx="0" presStyleCnt="2">
        <dgm:presLayoutVars>
          <dgm:bulletEnabled val="1"/>
        </dgm:presLayoutVars>
      </dgm:prSet>
      <dgm:spPr/>
    </dgm:pt>
    <dgm:pt modelId="{CFC1808C-63D2-497D-87EB-22B931E4D289}" type="pres">
      <dgm:prSet presAssocID="{2954AD37-72D8-48E3-B501-C55F169C11B5}" presName="spaceBetweenRectangles" presStyleCnt="0"/>
      <dgm:spPr/>
    </dgm:pt>
    <dgm:pt modelId="{48EC758E-2C23-42D3-917C-DF4EE2115A80}" type="pres">
      <dgm:prSet presAssocID="{FE035151-1E07-4636-902C-B28211482DBD}" presName="parentLin" presStyleCnt="0"/>
      <dgm:spPr/>
    </dgm:pt>
    <dgm:pt modelId="{6D856138-BCD1-46F9-A00F-D4198BA524EE}" type="pres">
      <dgm:prSet presAssocID="{FE035151-1E07-4636-902C-B28211482DBD}" presName="parentLeftMargin" presStyleLbl="node1" presStyleIdx="0" presStyleCnt="2"/>
      <dgm:spPr/>
    </dgm:pt>
    <dgm:pt modelId="{E0DFF67D-4E22-41F6-9C4E-D5AD06823CC0}" type="pres">
      <dgm:prSet presAssocID="{FE035151-1E07-4636-902C-B28211482DBD}" presName="parentText" presStyleLbl="node1" presStyleIdx="1" presStyleCnt="2">
        <dgm:presLayoutVars>
          <dgm:chMax val="0"/>
          <dgm:bulletEnabled val="1"/>
        </dgm:presLayoutVars>
      </dgm:prSet>
      <dgm:spPr/>
    </dgm:pt>
    <dgm:pt modelId="{002E0285-3ECE-4144-8788-8B5165BA8E68}" type="pres">
      <dgm:prSet presAssocID="{FE035151-1E07-4636-902C-B28211482DBD}" presName="negativeSpace" presStyleCnt="0"/>
      <dgm:spPr/>
    </dgm:pt>
    <dgm:pt modelId="{277C595B-7229-4C23-BC11-6E0AABC010A4}" type="pres">
      <dgm:prSet presAssocID="{FE035151-1E07-4636-902C-B28211482DBD}" presName="childText" presStyleLbl="conFgAcc1" presStyleIdx="1" presStyleCnt="2">
        <dgm:presLayoutVars>
          <dgm:bulletEnabled val="1"/>
        </dgm:presLayoutVars>
      </dgm:prSet>
      <dgm:spPr/>
    </dgm:pt>
  </dgm:ptLst>
  <dgm:cxnLst>
    <dgm:cxn modelId="{E99B4417-2B2C-4869-8400-6005D134483B}" srcId="{26DFEA2F-BEAB-46FE-ADD9-C524D789B76A}" destId="{9DA2908D-C85C-4AD3-9B0A-33D8E4ED2470}" srcOrd="0" destOrd="0" parTransId="{CBE2BA00-7226-442F-8FFB-2CC35FF57A2C}" sibTransId="{5B278AFC-5998-4065-B187-AF3D4F412870}"/>
    <dgm:cxn modelId="{29C24125-C172-475B-BF26-7420B24403C0}" type="presOf" srcId="{FED52C6A-4E35-41FE-9C86-79B5FE3D1152}" destId="{277C595B-7229-4C23-BC11-6E0AABC010A4}" srcOrd="0" destOrd="0" presId="urn:microsoft.com/office/officeart/2005/8/layout/list1"/>
    <dgm:cxn modelId="{39CDCF2D-23B5-467D-B8CD-708351FA5BAA}" srcId="{0C909DED-A221-4DC0-964E-010B6963FFE8}" destId="{FE035151-1E07-4636-902C-B28211482DBD}" srcOrd="1" destOrd="0" parTransId="{5E8E0146-8085-4E24-AD54-349A44367ACC}" sibTransId="{5F49A01E-7C55-441F-BF92-2065BD5D3296}"/>
    <dgm:cxn modelId="{B1AC1342-C7DB-488F-B8AA-3E34493E499A}" type="presOf" srcId="{FE035151-1E07-4636-902C-B28211482DBD}" destId="{6D856138-BCD1-46F9-A00F-D4198BA524EE}" srcOrd="0" destOrd="0" presId="urn:microsoft.com/office/officeart/2005/8/layout/list1"/>
    <dgm:cxn modelId="{EADCAB42-A142-44C4-B236-58D35B81FCE0}" srcId="{FE035151-1E07-4636-902C-B28211482DBD}" destId="{FED52C6A-4E35-41FE-9C86-79B5FE3D1152}" srcOrd="0" destOrd="0" parTransId="{119EBAE8-1CE8-4C59-8194-4858F8202567}" sibTransId="{E8FD4542-4FF1-4007-BE04-64E6190B959B}"/>
    <dgm:cxn modelId="{C731F065-30AF-4AD6-BB8D-1700EE6C41F1}" type="presOf" srcId="{0C909DED-A221-4DC0-964E-010B6963FFE8}" destId="{D5C410FF-04F4-4A22-9AE2-78C5F1D31346}" srcOrd="0" destOrd="0" presId="urn:microsoft.com/office/officeart/2005/8/layout/list1"/>
    <dgm:cxn modelId="{241AC54E-2B54-444D-A54D-39C182875983}" type="presOf" srcId="{FE035151-1E07-4636-902C-B28211482DBD}" destId="{E0DFF67D-4E22-41F6-9C4E-D5AD06823CC0}" srcOrd="1" destOrd="0" presId="urn:microsoft.com/office/officeart/2005/8/layout/list1"/>
    <dgm:cxn modelId="{63E9C959-781B-4DB5-9DF2-D32033F969EE}" type="presOf" srcId="{26DFEA2F-BEAB-46FE-ADD9-C524D789B76A}" destId="{A50D67F2-9604-4F9E-9031-2AAF6DE0470A}" srcOrd="1" destOrd="0" presId="urn:microsoft.com/office/officeart/2005/8/layout/list1"/>
    <dgm:cxn modelId="{A343BB7D-CF47-4C27-9ABF-55283FDDB04A}" type="presOf" srcId="{26DFEA2F-BEAB-46FE-ADD9-C524D789B76A}" destId="{6DE44223-43BE-475F-84B6-5253E5C1D7A9}" srcOrd="0" destOrd="0" presId="urn:microsoft.com/office/officeart/2005/8/layout/list1"/>
    <dgm:cxn modelId="{27D2F4C4-76E9-45FC-BF3A-91D7FB79E1E8}" srcId="{0C909DED-A221-4DC0-964E-010B6963FFE8}" destId="{26DFEA2F-BEAB-46FE-ADD9-C524D789B76A}" srcOrd="0" destOrd="0" parTransId="{A55E7B2C-A520-4410-B9B5-B4C9FB2A4AA5}" sibTransId="{2954AD37-72D8-48E3-B501-C55F169C11B5}"/>
    <dgm:cxn modelId="{4BC9CFEF-A6E7-4B7E-8DF5-5EF51A9AF1AF}" type="presOf" srcId="{9DA2908D-C85C-4AD3-9B0A-33D8E4ED2470}" destId="{7D9C9EB4-996A-42F4-A671-F1A15B06DD35}" srcOrd="0" destOrd="0" presId="urn:microsoft.com/office/officeart/2005/8/layout/list1"/>
    <dgm:cxn modelId="{98E42D84-935E-4CBB-88C5-1D60FBC52407}" type="presParOf" srcId="{D5C410FF-04F4-4A22-9AE2-78C5F1D31346}" destId="{9E023702-9A6A-41E8-810D-B60BA74597A0}" srcOrd="0" destOrd="0" presId="urn:microsoft.com/office/officeart/2005/8/layout/list1"/>
    <dgm:cxn modelId="{70E4CC20-37C8-4E87-96B3-E867185C277C}" type="presParOf" srcId="{9E023702-9A6A-41E8-810D-B60BA74597A0}" destId="{6DE44223-43BE-475F-84B6-5253E5C1D7A9}" srcOrd="0" destOrd="0" presId="urn:microsoft.com/office/officeart/2005/8/layout/list1"/>
    <dgm:cxn modelId="{4FE18DFE-F0A8-469C-8BBF-3DC4A83FD0D5}" type="presParOf" srcId="{9E023702-9A6A-41E8-810D-B60BA74597A0}" destId="{A50D67F2-9604-4F9E-9031-2AAF6DE0470A}" srcOrd="1" destOrd="0" presId="urn:microsoft.com/office/officeart/2005/8/layout/list1"/>
    <dgm:cxn modelId="{ECC94011-7DC0-4F48-935E-1A9263F37878}" type="presParOf" srcId="{D5C410FF-04F4-4A22-9AE2-78C5F1D31346}" destId="{07054A12-90B5-43C2-BAE2-C2247B7E8CCB}" srcOrd="1" destOrd="0" presId="urn:microsoft.com/office/officeart/2005/8/layout/list1"/>
    <dgm:cxn modelId="{E30BB8DD-0993-46EE-9264-9426A9615A09}" type="presParOf" srcId="{D5C410FF-04F4-4A22-9AE2-78C5F1D31346}" destId="{7D9C9EB4-996A-42F4-A671-F1A15B06DD35}" srcOrd="2" destOrd="0" presId="urn:microsoft.com/office/officeart/2005/8/layout/list1"/>
    <dgm:cxn modelId="{B3BF61E9-B95B-4FA8-A0B1-7F4E095866D8}" type="presParOf" srcId="{D5C410FF-04F4-4A22-9AE2-78C5F1D31346}" destId="{CFC1808C-63D2-497D-87EB-22B931E4D289}" srcOrd="3" destOrd="0" presId="urn:microsoft.com/office/officeart/2005/8/layout/list1"/>
    <dgm:cxn modelId="{E774815E-1395-44EC-9B34-77BDD64F000A}" type="presParOf" srcId="{D5C410FF-04F4-4A22-9AE2-78C5F1D31346}" destId="{48EC758E-2C23-42D3-917C-DF4EE2115A80}" srcOrd="4" destOrd="0" presId="urn:microsoft.com/office/officeart/2005/8/layout/list1"/>
    <dgm:cxn modelId="{BCF76578-88A1-4907-8DB8-BB6675404E4E}" type="presParOf" srcId="{48EC758E-2C23-42D3-917C-DF4EE2115A80}" destId="{6D856138-BCD1-46F9-A00F-D4198BA524EE}" srcOrd="0" destOrd="0" presId="urn:microsoft.com/office/officeart/2005/8/layout/list1"/>
    <dgm:cxn modelId="{C5C9A98C-D268-476A-84F8-F6B735BD94DB}" type="presParOf" srcId="{48EC758E-2C23-42D3-917C-DF4EE2115A80}" destId="{E0DFF67D-4E22-41F6-9C4E-D5AD06823CC0}" srcOrd="1" destOrd="0" presId="urn:microsoft.com/office/officeart/2005/8/layout/list1"/>
    <dgm:cxn modelId="{98389029-BAF4-4EB1-9321-8D1F659F00E3}" type="presParOf" srcId="{D5C410FF-04F4-4A22-9AE2-78C5F1D31346}" destId="{002E0285-3ECE-4144-8788-8B5165BA8E68}" srcOrd="5" destOrd="0" presId="urn:microsoft.com/office/officeart/2005/8/layout/list1"/>
    <dgm:cxn modelId="{5580D665-9B30-4368-95F8-B6FC7AE59AEA}" type="presParOf" srcId="{D5C410FF-04F4-4A22-9AE2-78C5F1D31346}" destId="{277C595B-7229-4C23-BC11-6E0AABC010A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A3FF5D-AC91-457A-BEA7-D8B99B73A968}" type="doc">
      <dgm:prSet loTypeId="urn:microsoft.com/office/officeart/2018/2/layout/IconLabelDescriptionList" loCatId="icon" qsTypeId="urn:microsoft.com/office/officeart/2005/8/quickstyle/simple1" qsCatId="simple" csTypeId="urn:microsoft.com/office/officeart/2005/8/colors/colorful1" csCatId="colorful" phldr="1"/>
      <dgm:spPr/>
      <dgm:t>
        <a:bodyPr/>
        <a:lstStyle/>
        <a:p>
          <a:endParaRPr lang="en-US"/>
        </a:p>
      </dgm:t>
    </dgm:pt>
    <dgm:pt modelId="{B4C7FD73-9A4B-42E8-92B8-461244689ED1}">
      <dgm:prSet/>
      <dgm:spPr/>
      <dgm:t>
        <a:bodyPr/>
        <a:lstStyle/>
        <a:p>
          <a:pPr>
            <a:lnSpc>
              <a:spcPct val="100000"/>
            </a:lnSpc>
            <a:defRPr b="1"/>
          </a:pPr>
          <a:r>
            <a:rPr lang="nl-NL" dirty="0">
              <a:latin typeface="Calibri" panose="020F0502020204030204" pitchFamily="34" charset="0"/>
              <a:ea typeface="Calibri" panose="020F0502020204030204" pitchFamily="34" charset="0"/>
              <a:cs typeface="Calibri" panose="020F0502020204030204" pitchFamily="34" charset="0"/>
            </a:rPr>
            <a:t>Doen navorsing om uit te vind of loopbane:</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D4CDB766-E632-48CE-ADDB-470CC61AF9AB}" type="parTrans" cxnId="{3AF52672-9450-4204-B4AC-E96C95E09EEA}">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B666575-5630-44DC-BB2D-031AEE8B37B0}" type="sibTrans" cxnId="{3AF52672-9450-4204-B4AC-E96C95E09EEA}">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C19B978-9E49-4904-BC22-F6ED6A5DA523}">
      <dgm:prSet custT="1"/>
      <dgm:spPr/>
      <dgm:t>
        <a:bodyPr/>
        <a:lstStyle/>
        <a:p>
          <a:pPr>
            <a:lnSpc>
              <a:spcPct val="100000"/>
            </a:lnSpc>
          </a:pPr>
          <a:r>
            <a:rPr lang="nl-NL" sz="1600" dirty="0">
              <a:latin typeface="Calibri" panose="020F0502020204030204" pitchFamily="34" charset="0"/>
              <a:ea typeface="Calibri" panose="020F0502020204030204" pitchFamily="34" charset="0"/>
              <a:cs typeface="Calibri" panose="020F0502020204030204" pitchFamily="34" charset="0"/>
            </a:rPr>
            <a:t>in aanvraag is,
gekoppel is aan werksgeleenthede en 
by jou sterkpunte en belangstellings pas.</a:t>
          </a: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FDC10FEF-C4F3-4BDC-A351-239A6A73EFC5}" type="parTrans" cxnId="{279F3153-F9E8-4FA9-AFC3-8546F58D6D9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BFC310EB-C7D7-4D8F-AE35-2E5BC26ED7FB}" type="sibTrans" cxnId="{279F3153-F9E8-4FA9-AFC3-8546F58D6D9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14ECD5E-81B3-4395-9EE1-47312E8517F5}">
      <dgm:prSet/>
      <dgm:spPr/>
      <dgm:t>
        <a:bodyPr/>
        <a:lstStyle/>
        <a:p>
          <a:pPr>
            <a:lnSpc>
              <a:spcPct val="100000"/>
            </a:lnSpc>
            <a:defRPr b="1"/>
          </a:pPr>
          <a:r>
            <a:rPr lang="en-GB" dirty="0" err="1">
              <a:latin typeface="Calibri" panose="020F0502020204030204" pitchFamily="34" charset="0"/>
              <a:ea typeface="Calibri" panose="020F0502020204030204" pitchFamily="34" charset="0"/>
              <a:cs typeface="Calibri" panose="020F0502020204030204" pitchFamily="34" charset="0"/>
            </a:rPr>
            <a:t>Kwalifikasies</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60F2BD1B-3B6F-4C74-9780-AF1093DC6943}" type="parTrans" cxnId="{862A8359-0C26-4D4C-9EE8-ACF5723AF94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6BE2425-170D-4CD6-AE8A-EE1E13E56CD7}" type="sibTrans" cxnId="{862A8359-0C26-4D4C-9EE8-ACF5723AF94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BD24057-DDCD-465D-9B53-37377A0C8084}">
      <dgm:prSet custT="1"/>
      <dgm:spPr/>
      <dgm:t>
        <a:bodyPr/>
        <a:lstStyle/>
        <a:p>
          <a:pPr>
            <a:lnSpc>
              <a:spcPct val="100000"/>
            </a:lnSpc>
          </a:pPr>
          <a:r>
            <a:rPr lang="nl-NL" sz="1600" dirty="0">
              <a:latin typeface="Calibri" panose="020F0502020204030204" pitchFamily="34" charset="0"/>
              <a:ea typeface="Calibri" panose="020F0502020204030204" pitchFamily="34" charset="0"/>
              <a:cs typeface="Calibri" panose="020F0502020204030204" pitchFamily="34" charset="0"/>
            </a:rPr>
            <a:t>Opleiding, vaardighede en kwalifikasies verbeter dikwels werksgeleenthede. 
'n Matrieksertifikaat alleen is dikwels nie genoeg in vandag se arbeidsmark nie.</a:t>
          </a: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53E93BC2-7E41-4E9E-AD79-6348E1F941F0}" type="parTrans" cxnId="{07EED648-EF1C-4048-9AA3-CEBB86BCB80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2049610-EBA5-460D-B039-D7C1645BC1EC}" type="sibTrans" cxnId="{07EED648-EF1C-4048-9AA3-CEBB86BCB80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6FC462D-B220-495F-8051-979E9943EFE6}" type="pres">
      <dgm:prSet presAssocID="{95A3FF5D-AC91-457A-BEA7-D8B99B73A968}" presName="root" presStyleCnt="0">
        <dgm:presLayoutVars>
          <dgm:dir/>
          <dgm:resizeHandles val="exact"/>
        </dgm:presLayoutVars>
      </dgm:prSet>
      <dgm:spPr/>
    </dgm:pt>
    <dgm:pt modelId="{3D339AB6-4863-4F14-B491-CF61EE6848A7}" type="pres">
      <dgm:prSet presAssocID="{B4C7FD73-9A4B-42E8-92B8-461244689ED1}" presName="compNode" presStyleCnt="0"/>
      <dgm:spPr/>
    </dgm:pt>
    <dgm:pt modelId="{6989FDF7-04A0-466C-98BD-18507E0A7A15}" type="pres">
      <dgm:prSet presAssocID="{B4C7FD73-9A4B-42E8-92B8-461244689ED1}"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Magnifying glass"/>
        </a:ext>
      </dgm:extLst>
    </dgm:pt>
    <dgm:pt modelId="{57ACDAAF-BEFD-4883-988C-526477BCA840}" type="pres">
      <dgm:prSet presAssocID="{B4C7FD73-9A4B-42E8-92B8-461244689ED1}" presName="iconSpace" presStyleCnt="0"/>
      <dgm:spPr/>
    </dgm:pt>
    <dgm:pt modelId="{680C737E-F761-48A3-B843-DCC478B7A9B6}" type="pres">
      <dgm:prSet presAssocID="{B4C7FD73-9A4B-42E8-92B8-461244689ED1}" presName="parTx" presStyleLbl="revTx" presStyleIdx="0" presStyleCnt="4">
        <dgm:presLayoutVars>
          <dgm:chMax val="0"/>
          <dgm:chPref val="0"/>
        </dgm:presLayoutVars>
      </dgm:prSet>
      <dgm:spPr/>
    </dgm:pt>
    <dgm:pt modelId="{1196C94E-DDBD-4421-BF6A-9FB2305039E4}" type="pres">
      <dgm:prSet presAssocID="{B4C7FD73-9A4B-42E8-92B8-461244689ED1}" presName="txSpace" presStyleCnt="0"/>
      <dgm:spPr/>
    </dgm:pt>
    <dgm:pt modelId="{ACBA7CF9-8A1C-4FC6-B6D2-29C9DE598233}" type="pres">
      <dgm:prSet presAssocID="{B4C7FD73-9A4B-42E8-92B8-461244689ED1}" presName="desTx" presStyleLbl="revTx" presStyleIdx="1" presStyleCnt="4">
        <dgm:presLayoutVars/>
      </dgm:prSet>
      <dgm:spPr/>
    </dgm:pt>
    <dgm:pt modelId="{1DED4132-0ADB-4961-B987-7C3D86985B18}" type="pres">
      <dgm:prSet presAssocID="{AB666575-5630-44DC-BB2D-031AEE8B37B0}" presName="sibTrans" presStyleCnt="0"/>
      <dgm:spPr/>
    </dgm:pt>
    <dgm:pt modelId="{70CB97FB-4D00-4981-B6E3-72122904A193}" type="pres">
      <dgm:prSet presAssocID="{E14ECD5E-81B3-4395-9EE1-47312E8517F5}" presName="compNode" presStyleCnt="0"/>
      <dgm:spPr/>
    </dgm:pt>
    <dgm:pt modelId="{B7F4D52E-6F4E-44D9-A937-12B847AF8839}" type="pres">
      <dgm:prSet presAssocID="{E14ECD5E-81B3-4395-9EE1-47312E8517F5}"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CBCE45CB-78A4-477C-A9A6-A4998984D224}" type="pres">
      <dgm:prSet presAssocID="{E14ECD5E-81B3-4395-9EE1-47312E8517F5}" presName="iconSpace" presStyleCnt="0"/>
      <dgm:spPr/>
    </dgm:pt>
    <dgm:pt modelId="{B9EBD54C-E52E-4092-B58E-EFE60D483961}" type="pres">
      <dgm:prSet presAssocID="{E14ECD5E-81B3-4395-9EE1-47312E8517F5}" presName="parTx" presStyleLbl="revTx" presStyleIdx="2" presStyleCnt="4">
        <dgm:presLayoutVars>
          <dgm:chMax val="0"/>
          <dgm:chPref val="0"/>
        </dgm:presLayoutVars>
      </dgm:prSet>
      <dgm:spPr/>
    </dgm:pt>
    <dgm:pt modelId="{AC7C2A77-D5E7-4231-BA80-0BC614EB52B4}" type="pres">
      <dgm:prSet presAssocID="{E14ECD5E-81B3-4395-9EE1-47312E8517F5}" presName="txSpace" presStyleCnt="0"/>
      <dgm:spPr/>
    </dgm:pt>
    <dgm:pt modelId="{BFE03352-C5B2-4609-81C8-BEC3C4222A4F}" type="pres">
      <dgm:prSet presAssocID="{E14ECD5E-81B3-4395-9EE1-47312E8517F5}" presName="desTx" presStyleLbl="revTx" presStyleIdx="3" presStyleCnt="4">
        <dgm:presLayoutVars/>
      </dgm:prSet>
      <dgm:spPr/>
    </dgm:pt>
  </dgm:ptLst>
  <dgm:cxnLst>
    <dgm:cxn modelId="{66D8B232-14D7-4B0F-A9B8-791B1937A6A5}" type="presOf" srcId="{95A3FF5D-AC91-457A-BEA7-D8B99B73A968}" destId="{C6FC462D-B220-495F-8051-979E9943EFE6}" srcOrd="0" destOrd="0" presId="urn:microsoft.com/office/officeart/2018/2/layout/IconLabelDescriptionList"/>
    <dgm:cxn modelId="{C035E662-F2E3-490B-B078-561F721BB0B8}" type="presOf" srcId="{FBD24057-DDCD-465D-9B53-37377A0C8084}" destId="{BFE03352-C5B2-4609-81C8-BEC3C4222A4F}" srcOrd="0" destOrd="0" presId="urn:microsoft.com/office/officeart/2018/2/layout/IconLabelDescriptionList"/>
    <dgm:cxn modelId="{07EED648-EF1C-4048-9AA3-CEBB86BCB805}" srcId="{E14ECD5E-81B3-4395-9EE1-47312E8517F5}" destId="{FBD24057-DDCD-465D-9B53-37377A0C8084}" srcOrd="0" destOrd="0" parTransId="{53E93BC2-7E41-4E9E-AD79-6348E1F941F0}" sibTransId="{A2049610-EBA5-460D-B039-D7C1645BC1EC}"/>
    <dgm:cxn modelId="{3AF52672-9450-4204-B4AC-E96C95E09EEA}" srcId="{95A3FF5D-AC91-457A-BEA7-D8B99B73A968}" destId="{B4C7FD73-9A4B-42E8-92B8-461244689ED1}" srcOrd="0" destOrd="0" parTransId="{D4CDB766-E632-48CE-ADDB-470CC61AF9AB}" sibTransId="{AB666575-5630-44DC-BB2D-031AEE8B37B0}"/>
    <dgm:cxn modelId="{279F3153-F9E8-4FA9-AFC3-8546F58D6D9E}" srcId="{B4C7FD73-9A4B-42E8-92B8-461244689ED1}" destId="{3C19B978-9E49-4904-BC22-F6ED6A5DA523}" srcOrd="0" destOrd="0" parTransId="{FDC10FEF-C4F3-4BDC-A351-239A6A73EFC5}" sibTransId="{BFC310EB-C7D7-4D8F-AE35-2E5BC26ED7FB}"/>
    <dgm:cxn modelId="{862A8359-0C26-4D4C-9EE8-ACF5723AF948}" srcId="{95A3FF5D-AC91-457A-BEA7-D8B99B73A968}" destId="{E14ECD5E-81B3-4395-9EE1-47312E8517F5}" srcOrd="1" destOrd="0" parTransId="{60F2BD1B-3B6F-4C74-9780-AF1093DC6943}" sibTransId="{86BE2425-170D-4CD6-AE8A-EE1E13E56CD7}"/>
    <dgm:cxn modelId="{D1D727AC-A60F-4755-80A8-B07D79E939F2}" type="presOf" srcId="{B4C7FD73-9A4B-42E8-92B8-461244689ED1}" destId="{680C737E-F761-48A3-B843-DCC478B7A9B6}" srcOrd="0" destOrd="0" presId="urn:microsoft.com/office/officeart/2018/2/layout/IconLabelDescriptionList"/>
    <dgm:cxn modelId="{0E7F6CBD-9322-4A62-99EE-AAAEE38E8C44}" type="presOf" srcId="{3C19B978-9E49-4904-BC22-F6ED6A5DA523}" destId="{ACBA7CF9-8A1C-4FC6-B6D2-29C9DE598233}" srcOrd="0" destOrd="0" presId="urn:microsoft.com/office/officeart/2018/2/layout/IconLabelDescriptionList"/>
    <dgm:cxn modelId="{977506D9-3247-446B-962F-B614EA743EAA}" type="presOf" srcId="{E14ECD5E-81B3-4395-9EE1-47312E8517F5}" destId="{B9EBD54C-E52E-4092-B58E-EFE60D483961}" srcOrd="0" destOrd="0" presId="urn:microsoft.com/office/officeart/2018/2/layout/IconLabelDescriptionList"/>
    <dgm:cxn modelId="{00373F23-335A-409D-852E-CB4CF22841FC}" type="presParOf" srcId="{C6FC462D-B220-495F-8051-979E9943EFE6}" destId="{3D339AB6-4863-4F14-B491-CF61EE6848A7}" srcOrd="0" destOrd="0" presId="urn:microsoft.com/office/officeart/2018/2/layout/IconLabelDescriptionList"/>
    <dgm:cxn modelId="{DDEC127F-0E06-42F6-8171-D1B38482741D}" type="presParOf" srcId="{3D339AB6-4863-4F14-B491-CF61EE6848A7}" destId="{6989FDF7-04A0-466C-98BD-18507E0A7A15}" srcOrd="0" destOrd="0" presId="urn:microsoft.com/office/officeart/2018/2/layout/IconLabelDescriptionList"/>
    <dgm:cxn modelId="{F35C5BDF-1A6E-4EF3-9B4A-22AFD1016DC1}" type="presParOf" srcId="{3D339AB6-4863-4F14-B491-CF61EE6848A7}" destId="{57ACDAAF-BEFD-4883-988C-526477BCA840}" srcOrd="1" destOrd="0" presId="urn:microsoft.com/office/officeart/2018/2/layout/IconLabelDescriptionList"/>
    <dgm:cxn modelId="{4017F019-B02E-4BD2-BC0C-B51F6A9A6D92}" type="presParOf" srcId="{3D339AB6-4863-4F14-B491-CF61EE6848A7}" destId="{680C737E-F761-48A3-B843-DCC478B7A9B6}" srcOrd="2" destOrd="0" presId="urn:microsoft.com/office/officeart/2018/2/layout/IconLabelDescriptionList"/>
    <dgm:cxn modelId="{81D46E76-064B-47E3-9488-55AAA66DE495}" type="presParOf" srcId="{3D339AB6-4863-4F14-B491-CF61EE6848A7}" destId="{1196C94E-DDBD-4421-BF6A-9FB2305039E4}" srcOrd="3" destOrd="0" presId="urn:microsoft.com/office/officeart/2018/2/layout/IconLabelDescriptionList"/>
    <dgm:cxn modelId="{E38E538B-87BD-486C-AD52-BC26A0FB7F77}" type="presParOf" srcId="{3D339AB6-4863-4F14-B491-CF61EE6848A7}" destId="{ACBA7CF9-8A1C-4FC6-B6D2-29C9DE598233}" srcOrd="4" destOrd="0" presId="urn:microsoft.com/office/officeart/2018/2/layout/IconLabelDescriptionList"/>
    <dgm:cxn modelId="{822624A1-4758-4268-AA70-EA4604AB68D2}" type="presParOf" srcId="{C6FC462D-B220-495F-8051-979E9943EFE6}" destId="{1DED4132-0ADB-4961-B987-7C3D86985B18}" srcOrd="1" destOrd="0" presId="urn:microsoft.com/office/officeart/2018/2/layout/IconLabelDescriptionList"/>
    <dgm:cxn modelId="{DE343ECB-3D38-424E-9BF0-F977D47C78C7}" type="presParOf" srcId="{C6FC462D-B220-495F-8051-979E9943EFE6}" destId="{70CB97FB-4D00-4981-B6E3-72122904A193}" srcOrd="2" destOrd="0" presId="urn:microsoft.com/office/officeart/2018/2/layout/IconLabelDescriptionList"/>
    <dgm:cxn modelId="{86EDC365-D258-470D-9A76-8B5596C5D577}" type="presParOf" srcId="{70CB97FB-4D00-4981-B6E3-72122904A193}" destId="{B7F4D52E-6F4E-44D9-A937-12B847AF8839}" srcOrd="0" destOrd="0" presId="urn:microsoft.com/office/officeart/2018/2/layout/IconLabelDescriptionList"/>
    <dgm:cxn modelId="{8B2ED0F6-A4AD-4E6E-9B03-90B3B33B880B}" type="presParOf" srcId="{70CB97FB-4D00-4981-B6E3-72122904A193}" destId="{CBCE45CB-78A4-477C-A9A6-A4998984D224}" srcOrd="1" destOrd="0" presId="urn:microsoft.com/office/officeart/2018/2/layout/IconLabelDescriptionList"/>
    <dgm:cxn modelId="{B80ACAB7-A86B-42BE-98EA-3ABD40F80FE6}" type="presParOf" srcId="{70CB97FB-4D00-4981-B6E3-72122904A193}" destId="{B9EBD54C-E52E-4092-B58E-EFE60D483961}" srcOrd="2" destOrd="0" presId="urn:microsoft.com/office/officeart/2018/2/layout/IconLabelDescriptionList"/>
    <dgm:cxn modelId="{758EA818-94BD-4B48-AE7F-BFAA46B196E6}" type="presParOf" srcId="{70CB97FB-4D00-4981-B6E3-72122904A193}" destId="{AC7C2A77-D5E7-4231-BA80-0BC614EB52B4}" srcOrd="3" destOrd="0" presId="urn:microsoft.com/office/officeart/2018/2/layout/IconLabelDescriptionList"/>
    <dgm:cxn modelId="{83B08321-79AE-4C02-A474-A055F58B1BCC}" type="presParOf" srcId="{70CB97FB-4D00-4981-B6E3-72122904A193}" destId="{BFE03352-C5B2-4609-81C8-BEC3C4222A4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EFF010-72C5-449B-B775-D0624F37AF9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435186FF-F7A2-4222-B34D-96ADD8F49C8B}">
      <dgm:prSet/>
      <dgm:spPr/>
      <dgm:t>
        <a:bodyPr/>
        <a:lstStyle/>
        <a:p>
          <a:pPr>
            <a:lnSpc>
              <a:spcPct val="100000"/>
            </a:lnSpc>
          </a:pPr>
          <a:r>
            <a:rPr lang="en-US" b="1" dirty="0" err="1">
              <a:latin typeface="Calibri" panose="020F0502020204030204" pitchFamily="34" charset="0"/>
              <a:ea typeface="Calibri" panose="020F0502020204030204" pitchFamily="34" charset="0"/>
              <a:cs typeface="Calibri" panose="020F0502020204030204" pitchFamily="34" charset="0"/>
            </a:rPr>
            <a:t>Geskoolde</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werkers</a:t>
          </a:r>
          <a:r>
            <a:rPr lang="en-US" b="1"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Gespesialiseerde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kwalifikasies</a:t>
          </a:r>
          <a:r>
            <a:rPr lang="en-US" dirty="0">
              <a:latin typeface="Calibri" panose="020F0502020204030204" pitchFamily="34" charset="0"/>
              <a:ea typeface="Calibri" panose="020F0502020204030204" pitchFamily="34" charset="0"/>
              <a:cs typeface="Calibri" panose="020F0502020204030204" pitchFamily="34" charset="0"/>
            </a:rPr>
            <a:t> of grade</a:t>
          </a:r>
        </a:p>
      </dgm:t>
    </dgm:pt>
    <dgm:pt modelId="{63ECE9E8-0B79-4507-9F19-0220738BFF5A}" type="parTrans" cxnId="{07A24590-5FA9-4D48-8B93-8B459391F98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B4E934A-8E9E-4833-B4DD-6D837F78B1E3}" type="sibTrans" cxnId="{07A24590-5FA9-4D48-8B93-8B459391F98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E2BE1FD-FDF3-4BFD-9AFB-AC2EA99D8EC2}">
      <dgm:prSet custT="1"/>
      <dgm:spPr/>
      <dgm:t>
        <a:bodyPr/>
        <a:lstStyle/>
        <a:p>
          <a:pPr>
            <a:lnSpc>
              <a:spcPct val="100000"/>
            </a:lnSpc>
          </a:pPr>
          <a:r>
            <a:rPr lang="en-US" sz="1800" dirty="0" err="1">
              <a:latin typeface="Calibri" panose="020F0502020204030204" pitchFamily="34" charset="0"/>
              <a:ea typeface="Calibri" panose="020F0502020204030204" pitchFamily="34" charset="0"/>
              <a:cs typeface="Calibri" panose="020F0502020204030204" pitchFamily="34" charset="0"/>
            </a:rPr>
            <a:t>dokters</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err="1">
              <a:latin typeface="Calibri" panose="020F0502020204030204" pitchFamily="34" charset="0"/>
              <a:ea typeface="Calibri" panose="020F0502020204030204" pitchFamily="34" charset="0"/>
              <a:cs typeface="Calibri" panose="020F0502020204030204" pitchFamily="34" charset="0"/>
            </a:rPr>
            <a:t>onderwysers</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err="1">
              <a:latin typeface="Calibri" panose="020F0502020204030204" pitchFamily="34" charset="0"/>
              <a:ea typeface="Calibri" panose="020F0502020204030204" pitchFamily="34" charset="0"/>
              <a:cs typeface="Calibri" panose="020F0502020204030204" pitchFamily="34" charset="0"/>
            </a:rPr>
            <a:t>ingenieurs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38789722-3962-45B1-9866-D8DA367FE6EF}" type="parTrans" cxnId="{C75727AC-79CF-4850-8255-C08EE82CAEE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411EA6F-6C01-431E-A966-62F2AE3C8195}" type="sibTrans" cxnId="{C75727AC-79CF-4850-8255-C08EE82CAEE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B1B99DD-6ACC-4FF6-80EE-4949290D909A}">
      <dgm:prSet/>
      <dgm:spPr/>
      <dgm:t>
        <a:bodyPr/>
        <a:lstStyle/>
        <a:p>
          <a:pPr>
            <a:lnSpc>
              <a:spcPct val="100000"/>
            </a:lnSpc>
          </a:pPr>
          <a:r>
            <a:rPr lang="en-GB" b="1" dirty="0" err="1">
              <a:latin typeface="Calibri" panose="020F0502020204030204" pitchFamily="34" charset="0"/>
              <a:ea typeface="Calibri" panose="020F0502020204030204" pitchFamily="34" charset="0"/>
              <a:cs typeface="Calibri" panose="020F0502020204030204" pitchFamily="34" charset="0"/>
            </a:rPr>
            <a:t>Halfgeskoolde</a:t>
          </a:r>
          <a:r>
            <a:rPr lang="en-GB" b="1" dirty="0">
              <a:latin typeface="Calibri" panose="020F0502020204030204" pitchFamily="34" charset="0"/>
              <a:ea typeface="Calibri" panose="020F0502020204030204" pitchFamily="34" charset="0"/>
              <a:cs typeface="Calibri" panose="020F0502020204030204" pitchFamily="34" charset="0"/>
            </a:rPr>
            <a:t> </a:t>
          </a:r>
          <a:r>
            <a:rPr lang="en-GB" b="1" dirty="0" err="1">
              <a:latin typeface="Calibri" panose="020F0502020204030204" pitchFamily="34" charset="0"/>
              <a:ea typeface="Calibri" panose="020F0502020204030204" pitchFamily="34" charset="0"/>
              <a:cs typeface="Calibri" panose="020F0502020204030204" pitchFamily="34" charset="0"/>
            </a:rPr>
            <a:t>werkers</a:t>
          </a:r>
          <a:r>
            <a:rPr lang="en-GB" b="1" dirty="0">
              <a:latin typeface="Calibri" panose="020F0502020204030204" pitchFamily="34" charset="0"/>
              <a:ea typeface="Calibri" panose="020F0502020204030204" pitchFamily="34" charset="0"/>
              <a:cs typeface="Calibri" panose="020F0502020204030204" pitchFamily="34" charset="0"/>
            </a:rPr>
            <a:t>:</a:t>
          </a:r>
          <a:r>
            <a:rPr lang="en-GB" dirty="0">
              <a:latin typeface="Calibri" panose="020F0502020204030204" pitchFamily="34" charset="0"/>
              <a:ea typeface="Calibri" panose="020F0502020204030204" pitchFamily="34" charset="0"/>
              <a:cs typeface="Calibri" panose="020F0502020204030204" pitchFamily="34" charset="0"/>
            </a:rPr>
            <a:t> </a:t>
          </a:r>
        </a:p>
        <a:p>
          <a:pPr>
            <a:lnSpc>
              <a:spcPct val="100000"/>
            </a:lnSpc>
          </a:pPr>
          <a:r>
            <a:rPr lang="en-US" dirty="0" err="1">
              <a:latin typeface="Calibri" panose="020F0502020204030204" pitchFamily="34" charset="0"/>
              <a:ea typeface="Calibri" panose="020F0502020204030204" pitchFamily="34" charset="0"/>
              <a:cs typeface="Calibri" panose="020F0502020204030204" pitchFamily="34" charset="0"/>
            </a:rPr>
            <a:t>Korter</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opleiding</a:t>
          </a:r>
          <a:r>
            <a:rPr lang="en-US" dirty="0">
              <a:latin typeface="Calibri" panose="020F0502020204030204" pitchFamily="34" charset="0"/>
              <a:ea typeface="Calibri" panose="020F0502020204030204" pitchFamily="34" charset="0"/>
              <a:cs typeface="Calibri" panose="020F0502020204030204" pitchFamily="34" charset="0"/>
            </a:rPr>
            <a:t> of </a:t>
          </a:r>
          <a:r>
            <a:rPr lang="en-US" dirty="0" err="1">
              <a:latin typeface="Calibri" panose="020F0502020204030204" pitchFamily="34" charset="0"/>
              <a:ea typeface="Calibri" panose="020F0502020204030204" pitchFamily="34" charset="0"/>
              <a:cs typeface="Calibri" panose="020F0502020204030204" pitchFamily="34" charset="0"/>
            </a:rPr>
            <a:t>kursusse</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3633B3EE-78EE-4C96-B946-29472022411F}" type="parTrans" cxnId="{DED70D66-8284-4E1E-BAAF-2E20998D84F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9A85EF2-40CA-46E0-B281-FBFB93EA2C1D}" type="sibTrans" cxnId="{DED70D66-8284-4E1E-BAAF-2E20998D84F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F5E2364-2670-48FA-A69A-B8645A55A8BB}">
      <dgm:prSet custT="1"/>
      <dgm:spPr/>
      <dgm:t>
        <a:bodyPr/>
        <a:lstStyle/>
        <a:p>
          <a:pPr>
            <a:lnSpc>
              <a:spcPct val="100000"/>
            </a:lnSpc>
          </a:pPr>
          <a:r>
            <a:rPr lang="en-US" sz="1800" dirty="0" err="1">
              <a:latin typeface="Calibri" panose="020F0502020204030204" pitchFamily="34" charset="0"/>
              <a:ea typeface="Calibri" panose="020F0502020204030204" pitchFamily="34" charset="0"/>
              <a:cs typeface="Calibri" panose="020F0502020204030204" pitchFamily="34" charset="0"/>
            </a:rPr>
            <a:t>onderwysassistente</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err="1">
              <a:latin typeface="Calibri" panose="020F0502020204030204" pitchFamily="34" charset="0"/>
              <a:ea typeface="Calibri" panose="020F0502020204030204" pitchFamily="34" charset="0"/>
              <a:cs typeface="Calibri" panose="020F0502020204030204" pitchFamily="34" charset="0"/>
            </a:rPr>
            <a:t>haarkappers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7F02C275-286F-4DCF-9BF3-EFB6C75C67BC}" type="parTrans" cxnId="{E101718E-01D3-421C-960B-5137842DF7D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D544702-14F0-4C55-BF4C-A9131A6F8FD4}" type="sibTrans" cxnId="{E101718E-01D3-421C-960B-5137842DF7D2}">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C93B5AE-D96F-486A-9E20-9E25C172A6B5}">
      <dgm:prSet/>
      <dgm:spPr/>
      <dgm:t>
        <a:bodyPr/>
        <a:lstStyle/>
        <a:p>
          <a:pPr>
            <a:lnSpc>
              <a:spcPct val="100000"/>
            </a:lnSpc>
          </a:pPr>
          <a:r>
            <a:rPr lang="en-US" b="1" dirty="0" err="1">
              <a:latin typeface="Calibri" panose="020F0502020204030204" pitchFamily="34" charset="0"/>
              <a:ea typeface="Calibri" panose="020F0502020204030204" pitchFamily="34" charset="0"/>
              <a:cs typeface="Calibri" panose="020F0502020204030204" pitchFamily="34" charset="0"/>
            </a:rPr>
            <a:t>Ongeskoolde</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werkers</a:t>
          </a:r>
          <a:r>
            <a:rPr lang="en-US" b="1" dirty="0">
              <a:latin typeface="Calibri" panose="020F0502020204030204" pitchFamily="34" charset="0"/>
              <a:ea typeface="Calibri" panose="020F0502020204030204" pitchFamily="34" charset="0"/>
              <a:cs typeface="Calibri" panose="020F0502020204030204" pitchFamily="34" charset="0"/>
            </a:rPr>
            <a:t>:</a:t>
          </a:r>
          <a:br>
            <a:rPr lang="en-US" dirty="0"/>
          </a:br>
          <a:r>
            <a:rPr lang="en-US" dirty="0">
              <a:latin typeface="Calibri" panose="020F0502020204030204" pitchFamily="34" charset="0"/>
              <a:ea typeface="Calibri" panose="020F0502020204030204" pitchFamily="34" charset="0"/>
              <a:cs typeface="Calibri" panose="020F0502020204030204" pitchFamily="34" charset="0"/>
            </a:rPr>
            <a:t>Min </a:t>
          </a:r>
          <a:r>
            <a:rPr lang="en-US" dirty="0" err="1">
              <a:latin typeface="Calibri" panose="020F0502020204030204" pitchFamily="34" charset="0"/>
              <a:ea typeface="Calibri" panose="020F0502020204030204" pitchFamily="34" charset="0"/>
              <a:cs typeface="Calibri" panose="020F0502020204030204" pitchFamily="34" charset="0"/>
            </a:rPr>
            <a:t>formele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opleiding</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61C5CF41-93D5-43C5-A0C2-D35F0C5C115B}" type="parTrans" cxnId="{FF69FC96-2F24-429D-85C7-8801179F968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E9E9979-C905-4FAA-8D9F-FA8B99EB60EB}" type="sibTrans" cxnId="{FF69FC96-2F24-429D-85C7-8801179F968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4D8CD5B-7FF2-426A-848C-34BF30870C45}">
      <dgm:prSet custT="1"/>
      <dgm:spPr/>
      <dgm:t>
        <a:bodyPr/>
        <a:lstStyle/>
        <a:p>
          <a:pPr>
            <a:lnSpc>
              <a:spcPct val="100000"/>
            </a:lnSpc>
          </a:pPr>
          <a:r>
            <a:rPr lang="en-US" sz="1800" dirty="0" err="1">
              <a:latin typeface="Calibri" panose="020F0502020204030204" pitchFamily="34" charset="0"/>
              <a:ea typeface="Calibri" panose="020F0502020204030204" pitchFamily="34" charset="0"/>
              <a:cs typeface="Calibri" panose="020F0502020204030204" pitchFamily="34" charset="0"/>
            </a:rPr>
            <a:t>skoonmakers</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err="1">
              <a:latin typeface="Calibri" panose="020F0502020204030204" pitchFamily="34" charset="0"/>
              <a:ea typeface="Calibri" panose="020F0502020204030204" pitchFamily="34" charset="0"/>
              <a:cs typeface="Calibri" panose="020F0502020204030204" pitchFamily="34" charset="0"/>
            </a:rPr>
            <a:t>kelners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A94A1555-8450-42A6-8004-6CD5F14E7B87}" type="parTrans" cxnId="{2899FD7B-B78B-4DEE-9CCC-64909D75562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6901B84-ABFD-48F0-8A51-703ECD252E74}" type="sibTrans" cxnId="{2899FD7B-B78B-4DEE-9CCC-64909D75562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C01950D-E294-40E3-99FA-7A352AD9A354}">
      <dgm:prSet/>
      <dgm:spPr/>
      <dgm:t>
        <a:bodyPr/>
        <a:lstStyle/>
        <a:p>
          <a:pPr>
            <a:lnSpc>
              <a:spcPct val="100000"/>
            </a:lnSpc>
          </a:pPr>
          <a:r>
            <a:rPr lang="en-US" b="1" dirty="0" err="1">
              <a:latin typeface="Calibri" panose="020F0502020204030204" pitchFamily="34" charset="0"/>
              <a:ea typeface="Calibri" panose="020F0502020204030204" pitchFamily="34" charset="0"/>
              <a:cs typeface="Calibri" panose="020F0502020204030204" pitchFamily="34" charset="0"/>
            </a:rPr>
            <a:t>Fisiese</a:t>
          </a:r>
          <a:r>
            <a:rPr lang="en-US" b="1" dirty="0">
              <a:latin typeface="Calibri" panose="020F0502020204030204" pitchFamily="34" charset="0"/>
              <a:ea typeface="Calibri" panose="020F0502020204030204" pitchFamily="34" charset="0"/>
              <a:cs typeface="Calibri" panose="020F0502020204030204" pitchFamily="34" charset="0"/>
            </a:rPr>
            <a:t> </a:t>
          </a:r>
          <a:r>
            <a:rPr lang="en-US" b="1" dirty="0" err="1">
              <a:latin typeface="Calibri" panose="020F0502020204030204" pitchFamily="34" charset="0"/>
              <a:ea typeface="Calibri" panose="020F0502020204030204" pitchFamily="34" charset="0"/>
              <a:cs typeface="Calibri" panose="020F0502020204030204" pitchFamily="34" charset="0"/>
            </a:rPr>
            <a:t>arbeiders</a:t>
          </a:r>
          <a:r>
            <a:rPr lang="en-US" b="1" dirty="0">
              <a:latin typeface="Calibri" panose="020F0502020204030204" pitchFamily="34" charset="0"/>
              <a:ea typeface="Calibri" panose="020F0502020204030204" pitchFamily="34" charset="0"/>
              <a:cs typeface="Calibri" panose="020F0502020204030204" pitchFamily="34" charset="0"/>
            </a:rPr>
            <a:t>:</a:t>
          </a:r>
          <a:br>
            <a:rPr lang="en-US" dirty="0"/>
          </a:br>
          <a:r>
            <a:rPr lang="en-US" dirty="0" err="1">
              <a:latin typeface="Calibri" panose="020F0502020204030204" pitchFamily="34" charset="0"/>
              <a:ea typeface="Calibri" panose="020F0502020204030204" pitchFamily="34" charset="0"/>
              <a:cs typeface="Calibri" panose="020F0502020204030204" pitchFamily="34" charset="0"/>
            </a:rPr>
            <a:t>Hoofsaaklik</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praktiese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fisiese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werk</a:t>
          </a:r>
          <a:endParaRPr lang="en-US" dirty="0">
            <a:latin typeface="Calibri" panose="020F0502020204030204" pitchFamily="34" charset="0"/>
            <a:ea typeface="Calibri" panose="020F0502020204030204" pitchFamily="34" charset="0"/>
            <a:cs typeface="Calibri" panose="020F0502020204030204" pitchFamily="34" charset="0"/>
          </a:endParaRPr>
        </a:p>
      </dgm:t>
    </dgm:pt>
    <dgm:pt modelId="{75EE8B9F-70B2-4602-ABBD-D9AF8CC15AEC}" type="parTrans" cxnId="{0957A814-9354-46F7-9EFF-AD385B7D959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D1AA2EF-1CC6-431F-A4CF-7DF738501B07}" type="sibTrans" cxnId="{0957A814-9354-46F7-9EFF-AD385B7D959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5D6D4D1-49ED-4B28-B55E-2C123453B3BB}">
      <dgm:prSet custT="1"/>
      <dgm:spPr/>
      <dgm:t>
        <a:bodyPr/>
        <a:lstStyle/>
        <a:p>
          <a:pPr>
            <a:lnSpc>
              <a:spcPct val="100000"/>
            </a:lnSpc>
          </a:pPr>
          <a:r>
            <a:rPr lang="en-US" sz="1800" dirty="0" err="1">
              <a:latin typeface="Calibri" panose="020F0502020204030204" pitchFamily="34" charset="0"/>
              <a:ea typeface="Calibri" panose="020F0502020204030204" pitchFamily="34" charset="0"/>
              <a:cs typeface="Calibri" panose="020F0502020204030204" pitchFamily="34" charset="0"/>
            </a:rPr>
            <a:t>tuiniers</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err="1">
              <a:latin typeface="Calibri" panose="020F0502020204030204" pitchFamily="34" charset="0"/>
              <a:ea typeface="Calibri" panose="020F0502020204030204" pitchFamily="34" charset="0"/>
              <a:cs typeface="Calibri" panose="020F0502020204030204" pitchFamily="34" charset="0"/>
            </a:rPr>
            <a:t>laaiers</a:t>
          </a:r>
          <a:r>
            <a:rPr lang="en-US" sz="1800" dirty="0">
              <a:latin typeface="Calibri" panose="020F0502020204030204" pitchFamily="34" charset="0"/>
              <a:ea typeface="Calibri" panose="020F0502020204030204" pitchFamily="34" charset="0"/>
              <a:cs typeface="Calibri" panose="020F0502020204030204" pitchFamily="34" charset="0"/>
            </a:rPr>
            <a:t>, </a:t>
          </a:r>
          <a:r>
            <a:rPr lang="en-US" sz="1800" dirty="0" err="1">
              <a:latin typeface="Calibri" panose="020F0502020204030204" pitchFamily="34" charset="0"/>
              <a:ea typeface="Calibri" panose="020F0502020204030204" pitchFamily="34" charset="0"/>
              <a:cs typeface="Calibri" panose="020F0502020204030204" pitchFamily="34" charset="0"/>
            </a:rPr>
            <a:t>bouers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983E2418-E6E6-4A11-A529-E9563719B497}" type="parTrans" cxnId="{69C254AF-DE38-4F4D-8BDB-A3171B65D5D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49A34ED-3568-42D2-A3A8-EAEEF0957EBF}" type="sibTrans" cxnId="{69C254AF-DE38-4F4D-8BDB-A3171B65D5D9}">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69EF7CC-241D-4AA2-8386-2C25287E9F8D}" type="pres">
      <dgm:prSet presAssocID="{3FEFF010-72C5-449B-B775-D0624F37AF96}" presName="root" presStyleCnt="0">
        <dgm:presLayoutVars>
          <dgm:dir/>
          <dgm:resizeHandles val="exact"/>
        </dgm:presLayoutVars>
      </dgm:prSet>
      <dgm:spPr/>
    </dgm:pt>
    <dgm:pt modelId="{25CC41F8-9750-4C07-BF32-9940591941A9}" type="pres">
      <dgm:prSet presAssocID="{435186FF-F7A2-4222-B34D-96ADD8F49C8B}" presName="compNode" presStyleCnt="0"/>
      <dgm:spPr/>
    </dgm:pt>
    <dgm:pt modelId="{FBE8BBDD-49ED-4731-92D0-DEEC9B76AB74}" type="pres">
      <dgm:prSet presAssocID="{435186FF-F7A2-4222-B34D-96ADD8F49C8B}" presName="bgRect" presStyleLbl="bgShp" presStyleIdx="0" presStyleCnt="4"/>
      <dgm:spPr/>
    </dgm:pt>
    <dgm:pt modelId="{3342C065-5C90-4A79-8AA9-4448EEDD80FB}" type="pres">
      <dgm:prSet presAssocID="{435186FF-F7A2-4222-B34D-96ADD8F49C8B}"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Doctor"/>
        </a:ext>
      </dgm:extLst>
    </dgm:pt>
    <dgm:pt modelId="{EC29592C-D410-4475-8D72-EB13C3F7D28C}" type="pres">
      <dgm:prSet presAssocID="{435186FF-F7A2-4222-B34D-96ADD8F49C8B}" presName="spaceRect" presStyleCnt="0"/>
      <dgm:spPr/>
    </dgm:pt>
    <dgm:pt modelId="{8F19F1ED-35A9-4326-8133-93D8E358B274}" type="pres">
      <dgm:prSet presAssocID="{435186FF-F7A2-4222-B34D-96ADD8F49C8B}" presName="parTx" presStyleLbl="revTx" presStyleIdx="0" presStyleCnt="8">
        <dgm:presLayoutVars>
          <dgm:chMax val="0"/>
          <dgm:chPref val="0"/>
        </dgm:presLayoutVars>
      </dgm:prSet>
      <dgm:spPr/>
    </dgm:pt>
    <dgm:pt modelId="{3D277642-9E20-4C9E-B0F7-17A49D6857DD}" type="pres">
      <dgm:prSet presAssocID="{435186FF-F7A2-4222-B34D-96ADD8F49C8B}" presName="desTx" presStyleLbl="revTx" presStyleIdx="1" presStyleCnt="8">
        <dgm:presLayoutVars/>
      </dgm:prSet>
      <dgm:spPr/>
    </dgm:pt>
    <dgm:pt modelId="{AD5303C8-2F3B-4A6C-88D3-B890D2EFAC81}" type="pres">
      <dgm:prSet presAssocID="{6B4E934A-8E9E-4833-B4DD-6D837F78B1E3}" presName="sibTrans" presStyleCnt="0"/>
      <dgm:spPr/>
    </dgm:pt>
    <dgm:pt modelId="{C673ED72-D579-40AA-9671-4C0362E16DC0}" type="pres">
      <dgm:prSet presAssocID="{FB1B99DD-6ACC-4FF6-80EE-4949290D909A}" presName="compNode" presStyleCnt="0"/>
      <dgm:spPr/>
    </dgm:pt>
    <dgm:pt modelId="{B91DFDD8-FC4B-4AD6-8C5C-2B79574B32D5}" type="pres">
      <dgm:prSet presAssocID="{FB1B99DD-6ACC-4FF6-80EE-4949290D909A}" presName="bgRect" presStyleLbl="bgShp" presStyleIdx="1" presStyleCnt="4"/>
      <dgm:spPr/>
    </dgm:pt>
    <dgm:pt modelId="{C749FF96-5C87-42D9-8E2E-BC247F0A31AC}" type="pres">
      <dgm:prSet presAssocID="{FB1B99DD-6ACC-4FF6-80EE-4949290D909A}"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lder"/>
        </a:ext>
      </dgm:extLst>
    </dgm:pt>
    <dgm:pt modelId="{1EC54BAF-BF60-48AD-A3CE-43A9E3896C20}" type="pres">
      <dgm:prSet presAssocID="{FB1B99DD-6ACC-4FF6-80EE-4949290D909A}" presName="spaceRect" presStyleCnt="0"/>
      <dgm:spPr/>
    </dgm:pt>
    <dgm:pt modelId="{ABDD3975-9AAB-43BA-AE1B-141951E840A4}" type="pres">
      <dgm:prSet presAssocID="{FB1B99DD-6ACC-4FF6-80EE-4949290D909A}" presName="parTx" presStyleLbl="revTx" presStyleIdx="2" presStyleCnt="8">
        <dgm:presLayoutVars>
          <dgm:chMax val="0"/>
          <dgm:chPref val="0"/>
        </dgm:presLayoutVars>
      </dgm:prSet>
      <dgm:spPr/>
    </dgm:pt>
    <dgm:pt modelId="{40977C52-4DA8-4CAA-8775-CED6B6DC20F0}" type="pres">
      <dgm:prSet presAssocID="{FB1B99DD-6ACC-4FF6-80EE-4949290D909A}" presName="desTx" presStyleLbl="revTx" presStyleIdx="3" presStyleCnt="8">
        <dgm:presLayoutVars/>
      </dgm:prSet>
      <dgm:spPr/>
    </dgm:pt>
    <dgm:pt modelId="{63241C0C-BC82-4A7C-A4E6-69B7DABC89E3}" type="pres">
      <dgm:prSet presAssocID="{E9A85EF2-40CA-46E0-B281-FBFB93EA2C1D}" presName="sibTrans" presStyleCnt="0"/>
      <dgm:spPr/>
    </dgm:pt>
    <dgm:pt modelId="{C94F5F69-B0E4-4F79-8CED-A13CAA2CE410}" type="pres">
      <dgm:prSet presAssocID="{3C93B5AE-D96F-486A-9E20-9E25C172A6B5}" presName="compNode" presStyleCnt="0"/>
      <dgm:spPr/>
    </dgm:pt>
    <dgm:pt modelId="{E2F89490-072E-4B97-AB13-B8BC9D476B2F}" type="pres">
      <dgm:prSet presAssocID="{3C93B5AE-D96F-486A-9E20-9E25C172A6B5}" presName="bgRect" presStyleLbl="bgShp" presStyleIdx="2" presStyleCnt="4" custLinFactNeighborX="-2899" custLinFactNeighborY="-1447"/>
      <dgm:spPr/>
    </dgm:pt>
    <dgm:pt modelId="{1C3B7F7A-3B56-40C1-A6BA-06D0B4CEFB8E}" type="pres">
      <dgm:prSet presAssocID="{3C93B5AE-D96F-486A-9E20-9E25C172A6B5}"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Waiter"/>
        </a:ext>
      </dgm:extLst>
    </dgm:pt>
    <dgm:pt modelId="{DB225334-F461-439E-ABC8-B912C832DBA3}" type="pres">
      <dgm:prSet presAssocID="{3C93B5AE-D96F-486A-9E20-9E25C172A6B5}" presName="spaceRect" presStyleCnt="0"/>
      <dgm:spPr/>
    </dgm:pt>
    <dgm:pt modelId="{28943B95-AE6F-41A3-AF8C-FDFF0ADFCD13}" type="pres">
      <dgm:prSet presAssocID="{3C93B5AE-D96F-486A-9E20-9E25C172A6B5}" presName="parTx" presStyleLbl="revTx" presStyleIdx="4" presStyleCnt="8">
        <dgm:presLayoutVars>
          <dgm:chMax val="0"/>
          <dgm:chPref val="0"/>
        </dgm:presLayoutVars>
      </dgm:prSet>
      <dgm:spPr/>
    </dgm:pt>
    <dgm:pt modelId="{D6D552AC-9CE0-4EF2-878A-7FFB3AB00FF5}" type="pres">
      <dgm:prSet presAssocID="{3C93B5AE-D96F-486A-9E20-9E25C172A6B5}" presName="desTx" presStyleLbl="revTx" presStyleIdx="5" presStyleCnt="8">
        <dgm:presLayoutVars/>
      </dgm:prSet>
      <dgm:spPr/>
    </dgm:pt>
    <dgm:pt modelId="{D87BDC9D-61AA-478F-B4C9-E8DF76D11180}" type="pres">
      <dgm:prSet presAssocID="{7E9E9979-C905-4FAA-8D9F-FA8B99EB60EB}" presName="sibTrans" presStyleCnt="0"/>
      <dgm:spPr/>
    </dgm:pt>
    <dgm:pt modelId="{7B83F0E9-8C14-47F0-8ACE-9F26C7FE4C9B}" type="pres">
      <dgm:prSet presAssocID="{FC01950D-E294-40E3-99FA-7A352AD9A354}" presName="compNode" presStyleCnt="0"/>
      <dgm:spPr/>
    </dgm:pt>
    <dgm:pt modelId="{49DB5226-455B-45D5-B708-F3A96552730C}" type="pres">
      <dgm:prSet presAssocID="{FC01950D-E294-40E3-99FA-7A352AD9A354}" presName="bgRect" presStyleLbl="bgShp" presStyleIdx="3" presStyleCnt="4"/>
      <dgm:spPr/>
    </dgm:pt>
    <dgm:pt modelId="{817E0491-ADA9-4E7B-A2E5-45A838F30964}" type="pres">
      <dgm:prSet presAssocID="{FC01950D-E294-40E3-99FA-7A352AD9A354}"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struction Worker"/>
        </a:ext>
      </dgm:extLst>
    </dgm:pt>
    <dgm:pt modelId="{EC4C87BA-C4CB-46CB-83DC-59CEF128A3D2}" type="pres">
      <dgm:prSet presAssocID="{FC01950D-E294-40E3-99FA-7A352AD9A354}" presName="spaceRect" presStyleCnt="0"/>
      <dgm:spPr/>
    </dgm:pt>
    <dgm:pt modelId="{EA293435-1DDC-4D7C-84C6-4C9ED9372614}" type="pres">
      <dgm:prSet presAssocID="{FC01950D-E294-40E3-99FA-7A352AD9A354}" presName="parTx" presStyleLbl="revTx" presStyleIdx="6" presStyleCnt="8">
        <dgm:presLayoutVars>
          <dgm:chMax val="0"/>
          <dgm:chPref val="0"/>
        </dgm:presLayoutVars>
      </dgm:prSet>
      <dgm:spPr/>
    </dgm:pt>
    <dgm:pt modelId="{D64E00AD-83C1-480C-A43B-CF95EE00D4D9}" type="pres">
      <dgm:prSet presAssocID="{FC01950D-E294-40E3-99FA-7A352AD9A354}" presName="desTx" presStyleLbl="revTx" presStyleIdx="7" presStyleCnt="8">
        <dgm:presLayoutVars/>
      </dgm:prSet>
      <dgm:spPr/>
    </dgm:pt>
  </dgm:ptLst>
  <dgm:cxnLst>
    <dgm:cxn modelId="{05D9D704-7C93-41A5-B8F0-A3D7008C6FE9}" type="presOf" srcId="{24D8CD5B-7FF2-426A-848C-34BF30870C45}" destId="{D6D552AC-9CE0-4EF2-878A-7FFB3AB00FF5}" srcOrd="0" destOrd="0" presId="urn:microsoft.com/office/officeart/2018/2/layout/IconVerticalSolidList"/>
    <dgm:cxn modelId="{6F73E70C-711C-4FB1-8647-D1D7CB428373}" type="presOf" srcId="{1E2BE1FD-FDF3-4BFD-9AFB-AC2EA99D8EC2}" destId="{3D277642-9E20-4C9E-B0F7-17A49D6857DD}" srcOrd="0" destOrd="0" presId="urn:microsoft.com/office/officeart/2018/2/layout/IconVerticalSolidList"/>
    <dgm:cxn modelId="{0957A814-9354-46F7-9EFF-AD385B7D959B}" srcId="{3FEFF010-72C5-449B-B775-D0624F37AF96}" destId="{FC01950D-E294-40E3-99FA-7A352AD9A354}" srcOrd="3" destOrd="0" parTransId="{75EE8B9F-70B2-4602-ABBD-D9AF8CC15AEC}" sibTransId="{2D1AA2EF-1CC6-431F-A4CF-7DF738501B07}"/>
    <dgm:cxn modelId="{DED70D66-8284-4E1E-BAAF-2E20998D84F2}" srcId="{3FEFF010-72C5-449B-B775-D0624F37AF96}" destId="{FB1B99DD-6ACC-4FF6-80EE-4949290D909A}" srcOrd="1" destOrd="0" parTransId="{3633B3EE-78EE-4C96-B946-29472022411F}" sibTransId="{E9A85EF2-40CA-46E0-B281-FBFB93EA2C1D}"/>
    <dgm:cxn modelId="{9A935166-B977-45A4-8D2E-66A1FBAE36D0}" type="presOf" srcId="{EF5E2364-2670-48FA-A69A-B8645A55A8BB}" destId="{40977C52-4DA8-4CAA-8775-CED6B6DC20F0}" srcOrd="0" destOrd="0" presId="urn:microsoft.com/office/officeart/2018/2/layout/IconVerticalSolidList"/>
    <dgm:cxn modelId="{6EE80249-8B52-4D93-8E07-67C98FC8C7A9}" type="presOf" srcId="{FC01950D-E294-40E3-99FA-7A352AD9A354}" destId="{EA293435-1DDC-4D7C-84C6-4C9ED9372614}" srcOrd="0" destOrd="0" presId="urn:microsoft.com/office/officeart/2018/2/layout/IconVerticalSolidList"/>
    <dgm:cxn modelId="{2899FD7B-B78B-4DEE-9CCC-64909D75562C}" srcId="{3C93B5AE-D96F-486A-9E20-9E25C172A6B5}" destId="{24D8CD5B-7FF2-426A-848C-34BF30870C45}" srcOrd="0" destOrd="0" parTransId="{A94A1555-8450-42A6-8004-6CD5F14E7B87}" sibTransId="{F6901B84-ABFD-48F0-8A51-703ECD252E74}"/>
    <dgm:cxn modelId="{E101718E-01D3-421C-960B-5137842DF7D2}" srcId="{FB1B99DD-6ACC-4FF6-80EE-4949290D909A}" destId="{EF5E2364-2670-48FA-A69A-B8645A55A8BB}" srcOrd="0" destOrd="0" parTransId="{7F02C275-286F-4DCF-9BF3-EFB6C75C67BC}" sibTransId="{7D544702-14F0-4C55-BF4C-A9131A6F8FD4}"/>
    <dgm:cxn modelId="{07A24590-5FA9-4D48-8B93-8B459391F985}" srcId="{3FEFF010-72C5-449B-B775-D0624F37AF96}" destId="{435186FF-F7A2-4222-B34D-96ADD8F49C8B}" srcOrd="0" destOrd="0" parTransId="{63ECE9E8-0B79-4507-9F19-0220738BFF5A}" sibTransId="{6B4E934A-8E9E-4833-B4DD-6D837F78B1E3}"/>
    <dgm:cxn modelId="{0BF6BA91-E919-408F-9624-46D47FCB0D3F}" type="presOf" srcId="{3C93B5AE-D96F-486A-9E20-9E25C172A6B5}" destId="{28943B95-AE6F-41A3-AF8C-FDFF0ADFCD13}" srcOrd="0" destOrd="0" presId="urn:microsoft.com/office/officeart/2018/2/layout/IconVerticalSolidList"/>
    <dgm:cxn modelId="{E65B8994-EE97-4F74-AF9C-AA78857D41BC}" type="presOf" srcId="{435186FF-F7A2-4222-B34D-96ADD8F49C8B}" destId="{8F19F1ED-35A9-4326-8133-93D8E358B274}" srcOrd="0" destOrd="0" presId="urn:microsoft.com/office/officeart/2018/2/layout/IconVerticalSolidList"/>
    <dgm:cxn modelId="{FF69FC96-2F24-429D-85C7-8801179F9688}" srcId="{3FEFF010-72C5-449B-B775-D0624F37AF96}" destId="{3C93B5AE-D96F-486A-9E20-9E25C172A6B5}" srcOrd="2" destOrd="0" parTransId="{61C5CF41-93D5-43C5-A0C2-D35F0C5C115B}" sibTransId="{7E9E9979-C905-4FAA-8D9F-FA8B99EB60EB}"/>
    <dgm:cxn modelId="{22B1A797-EFCD-4E64-8FAB-C3B1E3527458}" type="presOf" srcId="{FB1B99DD-6ACC-4FF6-80EE-4949290D909A}" destId="{ABDD3975-9AAB-43BA-AE1B-141951E840A4}" srcOrd="0" destOrd="0" presId="urn:microsoft.com/office/officeart/2018/2/layout/IconVerticalSolidList"/>
    <dgm:cxn modelId="{C75727AC-79CF-4850-8255-C08EE82CAEEF}" srcId="{435186FF-F7A2-4222-B34D-96ADD8F49C8B}" destId="{1E2BE1FD-FDF3-4BFD-9AFB-AC2EA99D8EC2}" srcOrd="0" destOrd="0" parTransId="{38789722-3962-45B1-9866-D8DA367FE6EF}" sibTransId="{0411EA6F-6C01-431E-A966-62F2AE3C8195}"/>
    <dgm:cxn modelId="{69C254AF-DE38-4F4D-8BDB-A3171B65D5D9}" srcId="{FC01950D-E294-40E3-99FA-7A352AD9A354}" destId="{E5D6D4D1-49ED-4B28-B55E-2C123453B3BB}" srcOrd="0" destOrd="0" parTransId="{983E2418-E6E6-4A11-A529-E9563719B497}" sibTransId="{C49A34ED-3568-42D2-A3A8-EAEEF0957EBF}"/>
    <dgm:cxn modelId="{538290C6-135C-43A4-9215-076F7C49E137}" type="presOf" srcId="{E5D6D4D1-49ED-4B28-B55E-2C123453B3BB}" destId="{D64E00AD-83C1-480C-A43B-CF95EE00D4D9}" srcOrd="0" destOrd="0" presId="urn:microsoft.com/office/officeart/2018/2/layout/IconVerticalSolidList"/>
    <dgm:cxn modelId="{7F7BF3FA-4A80-4ACD-A988-41805775FA72}" type="presOf" srcId="{3FEFF010-72C5-449B-B775-D0624F37AF96}" destId="{869EF7CC-241D-4AA2-8386-2C25287E9F8D}" srcOrd="0" destOrd="0" presId="urn:microsoft.com/office/officeart/2018/2/layout/IconVerticalSolidList"/>
    <dgm:cxn modelId="{F88E07A7-7D5E-4B79-A321-C749BDC2C8C1}" type="presParOf" srcId="{869EF7CC-241D-4AA2-8386-2C25287E9F8D}" destId="{25CC41F8-9750-4C07-BF32-9940591941A9}" srcOrd="0" destOrd="0" presId="urn:microsoft.com/office/officeart/2018/2/layout/IconVerticalSolidList"/>
    <dgm:cxn modelId="{940D3324-85B1-4BE3-B347-17BA8FE99003}" type="presParOf" srcId="{25CC41F8-9750-4C07-BF32-9940591941A9}" destId="{FBE8BBDD-49ED-4731-92D0-DEEC9B76AB74}" srcOrd="0" destOrd="0" presId="urn:microsoft.com/office/officeart/2018/2/layout/IconVerticalSolidList"/>
    <dgm:cxn modelId="{0D72FADD-2CD9-4721-9A54-701F5E62049A}" type="presParOf" srcId="{25CC41F8-9750-4C07-BF32-9940591941A9}" destId="{3342C065-5C90-4A79-8AA9-4448EEDD80FB}" srcOrd="1" destOrd="0" presId="urn:microsoft.com/office/officeart/2018/2/layout/IconVerticalSolidList"/>
    <dgm:cxn modelId="{44255F8B-5EE8-468C-A0D1-FA41F94BCAB0}" type="presParOf" srcId="{25CC41F8-9750-4C07-BF32-9940591941A9}" destId="{EC29592C-D410-4475-8D72-EB13C3F7D28C}" srcOrd="2" destOrd="0" presId="urn:microsoft.com/office/officeart/2018/2/layout/IconVerticalSolidList"/>
    <dgm:cxn modelId="{E4845522-4F64-44E9-BDA4-BAB426621F04}" type="presParOf" srcId="{25CC41F8-9750-4C07-BF32-9940591941A9}" destId="{8F19F1ED-35A9-4326-8133-93D8E358B274}" srcOrd="3" destOrd="0" presId="urn:microsoft.com/office/officeart/2018/2/layout/IconVerticalSolidList"/>
    <dgm:cxn modelId="{1C734902-3756-4E2C-9ECD-4BBA041290B8}" type="presParOf" srcId="{25CC41F8-9750-4C07-BF32-9940591941A9}" destId="{3D277642-9E20-4C9E-B0F7-17A49D6857DD}" srcOrd="4" destOrd="0" presId="urn:microsoft.com/office/officeart/2018/2/layout/IconVerticalSolidList"/>
    <dgm:cxn modelId="{FC7C0139-B123-4136-9945-6650A9A31C22}" type="presParOf" srcId="{869EF7CC-241D-4AA2-8386-2C25287E9F8D}" destId="{AD5303C8-2F3B-4A6C-88D3-B890D2EFAC81}" srcOrd="1" destOrd="0" presId="urn:microsoft.com/office/officeart/2018/2/layout/IconVerticalSolidList"/>
    <dgm:cxn modelId="{703AB09A-0E84-4E3B-B46E-D35DB5272D11}" type="presParOf" srcId="{869EF7CC-241D-4AA2-8386-2C25287E9F8D}" destId="{C673ED72-D579-40AA-9671-4C0362E16DC0}" srcOrd="2" destOrd="0" presId="urn:microsoft.com/office/officeart/2018/2/layout/IconVerticalSolidList"/>
    <dgm:cxn modelId="{4E5C6731-C0B7-4C21-959B-F43534651FA0}" type="presParOf" srcId="{C673ED72-D579-40AA-9671-4C0362E16DC0}" destId="{B91DFDD8-FC4B-4AD6-8C5C-2B79574B32D5}" srcOrd="0" destOrd="0" presId="urn:microsoft.com/office/officeart/2018/2/layout/IconVerticalSolidList"/>
    <dgm:cxn modelId="{EB6B882B-0253-4396-B12F-4B3B91563D60}" type="presParOf" srcId="{C673ED72-D579-40AA-9671-4C0362E16DC0}" destId="{C749FF96-5C87-42D9-8E2E-BC247F0A31AC}" srcOrd="1" destOrd="0" presId="urn:microsoft.com/office/officeart/2018/2/layout/IconVerticalSolidList"/>
    <dgm:cxn modelId="{1DF1AA8E-4D0A-4FBA-A760-65661AA48AC9}" type="presParOf" srcId="{C673ED72-D579-40AA-9671-4C0362E16DC0}" destId="{1EC54BAF-BF60-48AD-A3CE-43A9E3896C20}" srcOrd="2" destOrd="0" presId="urn:microsoft.com/office/officeart/2018/2/layout/IconVerticalSolidList"/>
    <dgm:cxn modelId="{7FB05E32-9D1D-4CD4-8DBE-E8E69D81F409}" type="presParOf" srcId="{C673ED72-D579-40AA-9671-4C0362E16DC0}" destId="{ABDD3975-9AAB-43BA-AE1B-141951E840A4}" srcOrd="3" destOrd="0" presId="urn:microsoft.com/office/officeart/2018/2/layout/IconVerticalSolidList"/>
    <dgm:cxn modelId="{8E8EDEF8-36A3-4913-8711-AA78F32F3453}" type="presParOf" srcId="{C673ED72-D579-40AA-9671-4C0362E16DC0}" destId="{40977C52-4DA8-4CAA-8775-CED6B6DC20F0}" srcOrd="4" destOrd="0" presId="urn:microsoft.com/office/officeart/2018/2/layout/IconVerticalSolidList"/>
    <dgm:cxn modelId="{79BDD516-681A-4DA5-83CA-1F7013FBD12D}" type="presParOf" srcId="{869EF7CC-241D-4AA2-8386-2C25287E9F8D}" destId="{63241C0C-BC82-4A7C-A4E6-69B7DABC89E3}" srcOrd="3" destOrd="0" presId="urn:microsoft.com/office/officeart/2018/2/layout/IconVerticalSolidList"/>
    <dgm:cxn modelId="{26868DB5-EE0A-4538-986C-CDE0252EF609}" type="presParOf" srcId="{869EF7CC-241D-4AA2-8386-2C25287E9F8D}" destId="{C94F5F69-B0E4-4F79-8CED-A13CAA2CE410}" srcOrd="4" destOrd="0" presId="urn:microsoft.com/office/officeart/2018/2/layout/IconVerticalSolidList"/>
    <dgm:cxn modelId="{352DC006-0194-4FCD-881A-6422AFB37129}" type="presParOf" srcId="{C94F5F69-B0E4-4F79-8CED-A13CAA2CE410}" destId="{E2F89490-072E-4B97-AB13-B8BC9D476B2F}" srcOrd="0" destOrd="0" presId="urn:microsoft.com/office/officeart/2018/2/layout/IconVerticalSolidList"/>
    <dgm:cxn modelId="{1668565D-25A7-4EBA-A42B-704368806702}" type="presParOf" srcId="{C94F5F69-B0E4-4F79-8CED-A13CAA2CE410}" destId="{1C3B7F7A-3B56-40C1-A6BA-06D0B4CEFB8E}" srcOrd="1" destOrd="0" presId="urn:microsoft.com/office/officeart/2018/2/layout/IconVerticalSolidList"/>
    <dgm:cxn modelId="{2881680A-9D4C-4452-B243-65C4086A354D}" type="presParOf" srcId="{C94F5F69-B0E4-4F79-8CED-A13CAA2CE410}" destId="{DB225334-F461-439E-ABC8-B912C832DBA3}" srcOrd="2" destOrd="0" presId="urn:microsoft.com/office/officeart/2018/2/layout/IconVerticalSolidList"/>
    <dgm:cxn modelId="{F2E3E3F0-8430-48D8-8E82-DD6C94F8168E}" type="presParOf" srcId="{C94F5F69-B0E4-4F79-8CED-A13CAA2CE410}" destId="{28943B95-AE6F-41A3-AF8C-FDFF0ADFCD13}" srcOrd="3" destOrd="0" presId="urn:microsoft.com/office/officeart/2018/2/layout/IconVerticalSolidList"/>
    <dgm:cxn modelId="{EE299046-5863-411C-A917-9E722C269A70}" type="presParOf" srcId="{C94F5F69-B0E4-4F79-8CED-A13CAA2CE410}" destId="{D6D552AC-9CE0-4EF2-878A-7FFB3AB00FF5}" srcOrd="4" destOrd="0" presId="urn:microsoft.com/office/officeart/2018/2/layout/IconVerticalSolidList"/>
    <dgm:cxn modelId="{BA6A54D2-2DFC-4E67-9C00-C7C2C4C47B9A}" type="presParOf" srcId="{869EF7CC-241D-4AA2-8386-2C25287E9F8D}" destId="{D87BDC9D-61AA-478F-B4C9-E8DF76D11180}" srcOrd="5" destOrd="0" presId="urn:microsoft.com/office/officeart/2018/2/layout/IconVerticalSolidList"/>
    <dgm:cxn modelId="{1CF3521B-F311-4721-8A8E-C99EFE7041E2}" type="presParOf" srcId="{869EF7CC-241D-4AA2-8386-2C25287E9F8D}" destId="{7B83F0E9-8C14-47F0-8ACE-9F26C7FE4C9B}" srcOrd="6" destOrd="0" presId="urn:microsoft.com/office/officeart/2018/2/layout/IconVerticalSolidList"/>
    <dgm:cxn modelId="{59A9C08B-E007-4AD6-8CD2-8B4738EA0565}" type="presParOf" srcId="{7B83F0E9-8C14-47F0-8ACE-9F26C7FE4C9B}" destId="{49DB5226-455B-45D5-B708-F3A96552730C}" srcOrd="0" destOrd="0" presId="urn:microsoft.com/office/officeart/2018/2/layout/IconVerticalSolidList"/>
    <dgm:cxn modelId="{4AFA7493-6916-4177-806D-C79395CE124B}" type="presParOf" srcId="{7B83F0E9-8C14-47F0-8ACE-9F26C7FE4C9B}" destId="{817E0491-ADA9-4E7B-A2E5-45A838F30964}" srcOrd="1" destOrd="0" presId="urn:microsoft.com/office/officeart/2018/2/layout/IconVerticalSolidList"/>
    <dgm:cxn modelId="{0F55A6C8-DCB0-4F69-AC73-977C5BB7BABC}" type="presParOf" srcId="{7B83F0E9-8C14-47F0-8ACE-9F26C7FE4C9B}" destId="{EC4C87BA-C4CB-46CB-83DC-59CEF128A3D2}" srcOrd="2" destOrd="0" presId="urn:microsoft.com/office/officeart/2018/2/layout/IconVerticalSolidList"/>
    <dgm:cxn modelId="{F5151872-F745-4CBB-935C-7C2B0D0CC1E4}" type="presParOf" srcId="{7B83F0E9-8C14-47F0-8ACE-9F26C7FE4C9B}" destId="{EA293435-1DDC-4D7C-84C6-4C9ED9372614}" srcOrd="3" destOrd="0" presId="urn:microsoft.com/office/officeart/2018/2/layout/IconVerticalSolidList"/>
    <dgm:cxn modelId="{88BA1F97-3A33-4625-BACE-09139A8A5CC8}" type="presParOf" srcId="{7B83F0E9-8C14-47F0-8ACE-9F26C7FE4C9B}" destId="{D64E00AD-83C1-480C-A43B-CF95EE00D4D9}"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D1FC3-F511-481B-8811-96CE57D8B4C1}">
      <dsp:nvSpPr>
        <dsp:cNvPr id="0" name=""/>
        <dsp:cNvSpPr/>
      </dsp:nvSpPr>
      <dsp:spPr>
        <a:xfrm>
          <a:off x="3170" y="232216"/>
          <a:ext cx="2514897" cy="15089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ZA" sz="2600" b="0" i="0" kern="1200" dirty="0" err="1">
              <a:latin typeface="Calibri" panose="020F0502020204030204" pitchFamily="34" charset="0"/>
              <a:ea typeface="Calibri" panose="020F0502020204030204" pitchFamily="34" charset="0"/>
              <a:cs typeface="Calibri" panose="020F0502020204030204" pitchFamily="34" charset="0"/>
            </a:rPr>
            <a:t>Werkskadu</a:t>
          </a:r>
          <a:endParaRPr lang="en-US" sz="2600" kern="1200" dirty="0">
            <a:latin typeface="Calibri" panose="020F0502020204030204" pitchFamily="34" charset="0"/>
            <a:ea typeface="Calibri" panose="020F0502020204030204" pitchFamily="34" charset="0"/>
            <a:cs typeface="Calibri" panose="020F0502020204030204" pitchFamily="34" charset="0"/>
          </a:endParaRPr>
        </a:p>
      </dsp:txBody>
      <dsp:txXfrm>
        <a:off x="3170" y="232216"/>
        <a:ext cx="2514897" cy="1508938"/>
      </dsp:txXfrm>
    </dsp:sp>
    <dsp:sp modelId="{62CB9468-E244-46D7-AD85-4FCDB8ED7F79}">
      <dsp:nvSpPr>
        <dsp:cNvPr id="0" name=""/>
        <dsp:cNvSpPr/>
      </dsp:nvSpPr>
      <dsp:spPr>
        <a:xfrm>
          <a:off x="2769557" y="232216"/>
          <a:ext cx="2514897" cy="1508938"/>
        </a:xfrm>
        <a:prstGeom prst="rect">
          <a:avLst/>
        </a:prstGeom>
        <a:solidFill>
          <a:schemeClr val="accent2">
            <a:hueOff val="-119732"/>
            <a:satOff val="-1380"/>
            <a:lumOff val="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ZA" sz="2600" b="0" i="0" kern="1200" dirty="0" err="1">
              <a:latin typeface="Calibri" panose="020F0502020204030204" pitchFamily="34" charset="0"/>
              <a:ea typeface="Calibri" panose="020F0502020204030204" pitchFamily="34" charset="0"/>
              <a:cs typeface="Calibri" panose="020F0502020204030204" pitchFamily="34" charset="0"/>
            </a:rPr>
            <a:t>Fluitjieblaser</a:t>
          </a:r>
          <a:endParaRPr lang="en-US" sz="2600" kern="1200" dirty="0">
            <a:latin typeface="Calibri" panose="020F0502020204030204" pitchFamily="34" charset="0"/>
            <a:ea typeface="Calibri" panose="020F0502020204030204" pitchFamily="34" charset="0"/>
            <a:cs typeface="Calibri" panose="020F0502020204030204" pitchFamily="34" charset="0"/>
          </a:endParaRPr>
        </a:p>
      </dsp:txBody>
      <dsp:txXfrm>
        <a:off x="2769557" y="232216"/>
        <a:ext cx="2514897" cy="1508938"/>
      </dsp:txXfrm>
    </dsp:sp>
    <dsp:sp modelId="{E1E6734D-8420-4E55-873D-32C771BFC9F6}">
      <dsp:nvSpPr>
        <dsp:cNvPr id="0" name=""/>
        <dsp:cNvSpPr/>
      </dsp:nvSpPr>
      <dsp:spPr>
        <a:xfrm>
          <a:off x="5535944" y="232216"/>
          <a:ext cx="2514897" cy="1508938"/>
        </a:xfrm>
        <a:prstGeom prst="rect">
          <a:avLst/>
        </a:prstGeom>
        <a:solidFill>
          <a:schemeClr val="accent2">
            <a:hueOff val="-239464"/>
            <a:satOff val="-2759"/>
            <a:lumOff val="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ZA" sz="2600" b="0" i="0" kern="1200" dirty="0" err="1">
              <a:latin typeface="Calibri" panose="020F0502020204030204" pitchFamily="34" charset="0"/>
              <a:ea typeface="Calibri" panose="020F0502020204030204" pitchFamily="34" charset="0"/>
              <a:cs typeface="Calibri" panose="020F0502020204030204" pitchFamily="34" charset="0"/>
            </a:rPr>
            <a:t>Aanspreeklikheid</a:t>
          </a:r>
          <a:endParaRPr lang="en-US" sz="2600" kern="1200" dirty="0">
            <a:latin typeface="Calibri" panose="020F0502020204030204" pitchFamily="34" charset="0"/>
            <a:ea typeface="Calibri" panose="020F0502020204030204" pitchFamily="34" charset="0"/>
            <a:cs typeface="Calibri" panose="020F0502020204030204" pitchFamily="34" charset="0"/>
          </a:endParaRPr>
        </a:p>
      </dsp:txBody>
      <dsp:txXfrm>
        <a:off x="5535944" y="232216"/>
        <a:ext cx="2514897" cy="1508938"/>
      </dsp:txXfrm>
    </dsp:sp>
    <dsp:sp modelId="{AFBBD6BA-734B-4C02-8C9E-C40F4F280B0F}">
      <dsp:nvSpPr>
        <dsp:cNvPr id="0" name=""/>
        <dsp:cNvSpPr/>
      </dsp:nvSpPr>
      <dsp:spPr>
        <a:xfrm>
          <a:off x="8302332" y="232216"/>
          <a:ext cx="2514897" cy="1508938"/>
        </a:xfrm>
        <a:prstGeom prst="rect">
          <a:avLst/>
        </a:prstGeom>
        <a:solidFill>
          <a:schemeClr val="accent2">
            <a:hueOff val="-359196"/>
            <a:satOff val="-4139"/>
            <a:lumOff val="9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ZA" sz="2600" b="0" i="0" kern="1200" dirty="0" err="1">
              <a:latin typeface="Calibri" panose="020F0502020204030204" pitchFamily="34" charset="0"/>
              <a:ea typeface="Calibri" panose="020F0502020204030204" pitchFamily="34" charset="0"/>
              <a:cs typeface="Calibri" panose="020F0502020204030204" pitchFamily="34" charset="0"/>
            </a:rPr>
            <a:t>Deursigtigheid</a:t>
          </a:r>
          <a:endParaRPr lang="en-US" sz="2600" kern="1200" dirty="0">
            <a:latin typeface="Calibri" panose="020F0502020204030204" pitchFamily="34" charset="0"/>
            <a:ea typeface="Calibri" panose="020F0502020204030204" pitchFamily="34" charset="0"/>
            <a:cs typeface="Calibri" panose="020F0502020204030204" pitchFamily="34" charset="0"/>
          </a:endParaRPr>
        </a:p>
      </dsp:txBody>
      <dsp:txXfrm>
        <a:off x="8302332" y="232216"/>
        <a:ext cx="2514897" cy="1508938"/>
      </dsp:txXfrm>
    </dsp:sp>
    <dsp:sp modelId="{4C29A12E-2247-404C-A87E-4F4A3D511CE0}">
      <dsp:nvSpPr>
        <dsp:cNvPr id="0" name=""/>
        <dsp:cNvSpPr/>
      </dsp:nvSpPr>
      <dsp:spPr>
        <a:xfrm>
          <a:off x="3170" y="1992644"/>
          <a:ext cx="2514897" cy="1508938"/>
        </a:xfrm>
        <a:prstGeom prst="rect">
          <a:avLst/>
        </a:prstGeom>
        <a:solidFill>
          <a:schemeClr val="accent2">
            <a:hueOff val="-478928"/>
            <a:satOff val="-5519"/>
            <a:lumOff val="12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NL" sz="2600" b="0" i="0" kern="1200" dirty="0">
              <a:latin typeface="Calibri" panose="020F0502020204030204" pitchFamily="34" charset="0"/>
              <a:ea typeface="Calibri" panose="020F0502020204030204" pitchFamily="34" charset="0"/>
              <a:cs typeface="Calibri" panose="020F0502020204030204" pitchFamily="34" charset="0"/>
            </a:rPr>
            <a:t>Informele werk en deeltydse werk</a:t>
          </a:r>
          <a:endParaRPr lang="en-US" sz="2600" kern="1200" dirty="0">
            <a:latin typeface="Calibri" panose="020F0502020204030204" pitchFamily="34" charset="0"/>
            <a:ea typeface="Calibri" panose="020F0502020204030204" pitchFamily="34" charset="0"/>
            <a:cs typeface="Calibri" panose="020F0502020204030204" pitchFamily="34" charset="0"/>
          </a:endParaRPr>
        </a:p>
      </dsp:txBody>
      <dsp:txXfrm>
        <a:off x="3170" y="1992644"/>
        <a:ext cx="2514897" cy="1508938"/>
      </dsp:txXfrm>
    </dsp:sp>
    <dsp:sp modelId="{ED22DCB3-B219-48E8-9FD7-90F14043BCF9}">
      <dsp:nvSpPr>
        <dsp:cNvPr id="0" name=""/>
        <dsp:cNvSpPr/>
      </dsp:nvSpPr>
      <dsp:spPr>
        <a:xfrm>
          <a:off x="2769557" y="1992644"/>
          <a:ext cx="2514897" cy="1508938"/>
        </a:xfrm>
        <a:prstGeom prst="rect">
          <a:avLst/>
        </a:prstGeom>
        <a:solidFill>
          <a:schemeClr val="accent2">
            <a:hueOff val="-598659"/>
            <a:satOff val="-6899"/>
            <a:lumOff val="15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ZA" sz="2600" b="0" i="0" kern="1200" dirty="0">
              <a:latin typeface="Calibri" panose="020F0502020204030204" pitchFamily="34" charset="0"/>
              <a:ea typeface="Calibri" panose="020F0502020204030204" pitchFamily="34" charset="0"/>
              <a:cs typeface="Calibri" panose="020F0502020204030204" pitchFamily="34" charset="0"/>
            </a:rPr>
            <a:t>Curriculum Vitae (CV)</a:t>
          </a:r>
          <a:endParaRPr lang="en-US" sz="2600" kern="1200" dirty="0">
            <a:latin typeface="Calibri" panose="020F0502020204030204" pitchFamily="34" charset="0"/>
            <a:ea typeface="Calibri" panose="020F0502020204030204" pitchFamily="34" charset="0"/>
            <a:cs typeface="Calibri" panose="020F0502020204030204" pitchFamily="34" charset="0"/>
          </a:endParaRPr>
        </a:p>
      </dsp:txBody>
      <dsp:txXfrm>
        <a:off x="2769557" y="1992644"/>
        <a:ext cx="2514897" cy="1508938"/>
      </dsp:txXfrm>
    </dsp:sp>
    <dsp:sp modelId="{284DF2A2-CF4D-4530-8EC0-AA98878872A3}">
      <dsp:nvSpPr>
        <dsp:cNvPr id="0" name=""/>
        <dsp:cNvSpPr/>
      </dsp:nvSpPr>
      <dsp:spPr>
        <a:xfrm>
          <a:off x="5535944" y="1992644"/>
          <a:ext cx="2514897" cy="1508938"/>
        </a:xfrm>
        <a:prstGeom prst="rect">
          <a:avLst/>
        </a:prstGeom>
        <a:solidFill>
          <a:schemeClr val="accent2">
            <a:hueOff val="-718391"/>
            <a:satOff val="-8278"/>
            <a:lumOff val="18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ZA" sz="2600" b="0" i="0" kern="1200" dirty="0" err="1">
              <a:latin typeface="Calibri" panose="020F0502020204030204" pitchFamily="34" charset="0"/>
              <a:ea typeface="Calibri" panose="020F0502020204030204" pitchFamily="34" charset="0"/>
              <a:cs typeface="Calibri" panose="020F0502020204030204" pitchFamily="34" charset="0"/>
            </a:rPr>
            <a:t>Getuigskrif</a:t>
          </a:r>
          <a:endParaRPr lang="en-US" sz="2600" kern="1200" dirty="0">
            <a:latin typeface="Calibri" panose="020F0502020204030204" pitchFamily="34" charset="0"/>
            <a:ea typeface="Calibri" panose="020F0502020204030204" pitchFamily="34" charset="0"/>
            <a:cs typeface="Calibri" panose="020F0502020204030204" pitchFamily="34" charset="0"/>
          </a:endParaRPr>
        </a:p>
      </dsp:txBody>
      <dsp:txXfrm>
        <a:off x="5535944" y="1992644"/>
        <a:ext cx="2514897" cy="1508938"/>
      </dsp:txXfrm>
    </dsp:sp>
    <dsp:sp modelId="{B4C91868-1EA3-4DDE-8699-4B11290DA0A3}">
      <dsp:nvSpPr>
        <dsp:cNvPr id="0" name=""/>
        <dsp:cNvSpPr/>
      </dsp:nvSpPr>
      <dsp:spPr>
        <a:xfrm>
          <a:off x="8302332" y="1992644"/>
          <a:ext cx="2514897" cy="1508938"/>
        </a:xfrm>
        <a:prstGeom prst="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ZA" sz="2600" b="0" i="0" kern="1200" dirty="0" err="1">
              <a:latin typeface="Calibri" panose="020F0502020204030204" pitchFamily="34" charset="0"/>
              <a:ea typeface="Calibri" panose="020F0502020204030204" pitchFamily="34" charset="0"/>
              <a:cs typeface="Calibri" panose="020F0502020204030204" pitchFamily="34" charset="0"/>
            </a:rPr>
            <a:t>Werksetiek</a:t>
          </a:r>
          <a:endParaRPr lang="en-US" sz="2600" kern="1200" dirty="0">
            <a:latin typeface="Calibri" panose="020F0502020204030204" pitchFamily="34" charset="0"/>
            <a:ea typeface="Calibri" panose="020F0502020204030204" pitchFamily="34" charset="0"/>
            <a:cs typeface="Calibri" panose="020F0502020204030204" pitchFamily="34" charset="0"/>
          </a:endParaRPr>
        </a:p>
      </dsp:txBody>
      <dsp:txXfrm>
        <a:off x="8302332" y="1992644"/>
        <a:ext cx="2514897" cy="1508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40049-5F43-49E1-9A20-F42C40355A43}">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12D7AF-3158-4F09-B58B-270BA5FD073B}">
      <dsp:nvSpPr>
        <dsp:cNvPr id="0" name=""/>
        <dsp:cNvSpPr/>
      </dsp:nvSpPr>
      <dsp:spPr>
        <a:xfrm>
          <a:off x="492877" y="750432"/>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A3DA54-EE7D-4FF5-A225-BECAF8BED8F8}">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ZA" sz="2100" kern="1200" dirty="0" err="1">
              <a:latin typeface="Calibri" panose="020F0502020204030204" pitchFamily="34" charset="0"/>
              <a:ea typeface="Calibri" panose="020F0502020204030204" pitchFamily="34" charset="0"/>
              <a:cs typeface="Calibri" panose="020F0502020204030204" pitchFamily="34" charset="0"/>
            </a:rPr>
            <a:t>Persoonlike</a:t>
          </a:r>
          <a:r>
            <a:rPr lang="en-ZA" sz="2100" kern="1200" dirty="0">
              <a:latin typeface="Calibri" panose="020F0502020204030204" pitchFamily="34" charset="0"/>
              <a:ea typeface="Calibri" panose="020F0502020204030204" pitchFamily="34" charset="0"/>
              <a:cs typeface="Calibri" panose="020F0502020204030204" pitchFamily="34" charset="0"/>
            </a:rPr>
            <a:t> </a:t>
          </a:r>
          <a:r>
            <a:rPr lang="en-ZA" sz="2100" kern="1200" dirty="0" err="1">
              <a:latin typeface="Calibri" panose="020F0502020204030204" pitchFamily="34" charset="0"/>
              <a:ea typeface="Calibri" panose="020F0502020204030204" pitchFamily="34" charset="0"/>
              <a:cs typeface="Calibri" panose="020F0502020204030204" pitchFamily="34" charset="0"/>
            </a:rPr>
            <a:t>verwagtinge</a:t>
          </a:r>
          <a:r>
            <a:rPr lang="en-ZA" sz="2100" kern="1200" dirty="0">
              <a:latin typeface="Calibri" panose="020F0502020204030204" pitchFamily="34" charset="0"/>
              <a:ea typeface="Calibri" panose="020F0502020204030204" pitchFamily="34" charset="0"/>
              <a:cs typeface="Calibri" panose="020F0502020204030204" pitchFamily="34" charset="0"/>
            </a:rPr>
            <a:t> </a:t>
          </a:r>
          <a:r>
            <a:rPr lang="en-ZA" sz="2100" kern="1200" dirty="0" err="1">
              <a:latin typeface="Calibri" panose="020F0502020204030204" pitchFamily="34" charset="0"/>
              <a:ea typeface="Calibri" panose="020F0502020204030204" pitchFamily="34" charset="0"/>
              <a:cs typeface="Calibri" panose="020F0502020204030204" pitchFamily="34" charset="0"/>
            </a:rPr>
            <a:t>en</a:t>
          </a:r>
          <a:r>
            <a:rPr lang="en-ZA" sz="2100" kern="1200" dirty="0">
              <a:latin typeface="Calibri" panose="020F0502020204030204" pitchFamily="34" charset="0"/>
              <a:ea typeface="Calibri" panose="020F0502020204030204" pitchFamily="34" charset="0"/>
              <a:cs typeface="Calibri" panose="020F0502020204030204" pitchFamily="34" charset="0"/>
            </a:rPr>
            <a:t> </a:t>
          </a:r>
          <a:r>
            <a:rPr lang="en-ZA" sz="2100" kern="1200" dirty="0" err="1">
              <a:latin typeface="Calibri" panose="020F0502020204030204" pitchFamily="34" charset="0"/>
              <a:ea typeface="Calibri" panose="020F0502020204030204" pitchFamily="34" charset="0"/>
              <a:cs typeface="Calibri" panose="020F0502020204030204" pitchFamily="34" charset="0"/>
            </a:rPr>
            <a:t>selfkennis</a:t>
          </a:r>
          <a:r>
            <a:rPr lang="en-ZA" sz="2100" kern="1200" dirty="0">
              <a:latin typeface="Calibri" panose="020F0502020204030204" pitchFamily="34" charset="0"/>
              <a:ea typeface="Calibri" panose="020F0502020204030204" pitchFamily="34" charset="0"/>
              <a:cs typeface="Calibri" panose="020F0502020204030204" pitchFamily="34" charset="0"/>
            </a:rPr>
            <a:t> </a:t>
          </a:r>
          <a:r>
            <a:rPr lang="en-ZA" sz="2100" kern="1200" dirty="0" err="1">
              <a:latin typeface="Calibri" panose="020F0502020204030204" pitchFamily="34" charset="0"/>
              <a:ea typeface="Calibri" panose="020F0502020204030204" pitchFamily="34" charset="0"/>
              <a:cs typeface="Calibri" panose="020F0502020204030204" pitchFamily="34" charset="0"/>
            </a:rPr>
            <a:t>te</a:t>
          </a:r>
          <a:r>
            <a:rPr lang="en-ZA" sz="2100" kern="1200" dirty="0">
              <a:latin typeface="Calibri" panose="020F0502020204030204" pitchFamily="34" charset="0"/>
              <a:ea typeface="Calibri" panose="020F0502020204030204" pitchFamily="34" charset="0"/>
              <a:cs typeface="Calibri" panose="020F0502020204030204" pitchFamily="34" charset="0"/>
            </a:rPr>
            <a:t> </a:t>
          </a:r>
          <a:r>
            <a:rPr lang="en-ZA" sz="2100" kern="1200" dirty="0" err="1">
              <a:latin typeface="Calibri" panose="020F0502020204030204" pitchFamily="34" charset="0"/>
              <a:ea typeface="Calibri" panose="020F0502020204030204" pitchFamily="34" charset="0"/>
              <a:cs typeface="Calibri" panose="020F0502020204030204" pitchFamily="34" charset="0"/>
            </a:rPr>
            <a:t>evalueer</a:t>
          </a:r>
          <a:r>
            <a:rPr lang="en-ZA" sz="2100" kern="1200" dirty="0">
              <a:latin typeface="Calibri" panose="020F0502020204030204" pitchFamily="34" charset="0"/>
              <a:ea typeface="Calibri" panose="020F0502020204030204" pitchFamily="34" charset="0"/>
              <a:cs typeface="Calibri" panose="020F0502020204030204" pitchFamily="34" charset="0"/>
            </a:rPr>
            <a:t> </a:t>
          </a:r>
          <a:r>
            <a:rPr lang="en-ZA" sz="2100" kern="1200" dirty="0" err="1">
              <a:latin typeface="Calibri" panose="020F0502020204030204" pitchFamily="34" charset="0"/>
              <a:ea typeface="Calibri" panose="020F0502020204030204" pitchFamily="34" charset="0"/>
              <a:cs typeface="Calibri" panose="020F0502020204030204" pitchFamily="34" charset="0"/>
            </a:rPr>
            <a:t>wanneer</a:t>
          </a:r>
          <a:r>
            <a:rPr lang="en-ZA" sz="2100" kern="1200" dirty="0">
              <a:latin typeface="Calibri" panose="020F0502020204030204" pitchFamily="34" charset="0"/>
              <a:ea typeface="Calibri" panose="020F0502020204030204" pitchFamily="34" charset="0"/>
              <a:cs typeface="Calibri" panose="020F0502020204030204" pitchFamily="34" charset="0"/>
            </a:rPr>
            <a:t> </a:t>
          </a:r>
          <a:r>
            <a:rPr lang="en-ZA" sz="2100" kern="1200" dirty="0" err="1">
              <a:latin typeface="Calibri" panose="020F0502020204030204" pitchFamily="34" charset="0"/>
              <a:ea typeface="Calibri" panose="020F0502020204030204" pitchFamily="34" charset="0"/>
              <a:cs typeface="Calibri" panose="020F0502020204030204" pitchFamily="34" charset="0"/>
            </a:rPr>
            <a:t>jy</a:t>
          </a:r>
          <a:r>
            <a:rPr lang="en-ZA" sz="2100" kern="1200" dirty="0">
              <a:latin typeface="Calibri" panose="020F0502020204030204" pitchFamily="34" charset="0"/>
              <a:ea typeface="Calibri" panose="020F0502020204030204" pitchFamily="34" charset="0"/>
              <a:cs typeface="Calibri" panose="020F0502020204030204" pitchFamily="34" charset="0"/>
            </a:rPr>
            <a:t> </a:t>
          </a:r>
          <a:r>
            <a:rPr lang="en-ZA" sz="2100" kern="1200" dirty="0" err="1">
              <a:latin typeface="Calibri" panose="020F0502020204030204" pitchFamily="34" charset="0"/>
              <a:ea typeface="Calibri" panose="020F0502020204030204" pitchFamily="34" charset="0"/>
              <a:cs typeface="Calibri" panose="020F0502020204030204" pitchFamily="34" charset="0"/>
            </a:rPr>
            <a:t>toekomstige</a:t>
          </a:r>
          <a:r>
            <a:rPr lang="en-ZA" sz="2100" kern="1200" dirty="0">
              <a:latin typeface="Calibri" panose="020F0502020204030204" pitchFamily="34" charset="0"/>
              <a:ea typeface="Calibri" panose="020F0502020204030204" pitchFamily="34" charset="0"/>
              <a:cs typeface="Calibri" panose="020F0502020204030204" pitchFamily="34" charset="0"/>
            </a:rPr>
            <a:t> </a:t>
          </a:r>
          <a:r>
            <a:rPr lang="en-ZA" sz="2100" kern="1200" dirty="0" err="1">
              <a:latin typeface="Calibri" panose="020F0502020204030204" pitchFamily="34" charset="0"/>
              <a:ea typeface="Calibri" panose="020F0502020204030204" pitchFamily="34" charset="0"/>
              <a:cs typeface="Calibri" panose="020F0502020204030204" pitchFamily="34" charset="0"/>
            </a:rPr>
            <a:t>loopbaankeuses</a:t>
          </a:r>
          <a:r>
            <a:rPr lang="en-ZA" sz="2100" kern="1200" dirty="0">
              <a:latin typeface="Calibri" panose="020F0502020204030204" pitchFamily="34" charset="0"/>
              <a:ea typeface="Calibri" panose="020F0502020204030204" pitchFamily="34" charset="0"/>
              <a:cs typeface="Calibri" panose="020F0502020204030204" pitchFamily="34" charset="0"/>
            </a:rPr>
            <a:t> </a:t>
          </a:r>
          <a:r>
            <a:rPr lang="en-ZA" sz="2100" kern="1200" dirty="0" err="1">
              <a:latin typeface="Calibri" panose="020F0502020204030204" pitchFamily="34" charset="0"/>
              <a:ea typeface="Calibri" panose="020F0502020204030204" pitchFamily="34" charset="0"/>
              <a:cs typeface="Calibri" panose="020F0502020204030204" pitchFamily="34" charset="0"/>
            </a:rPr>
            <a:t>oorweeg</a:t>
          </a:r>
          <a:r>
            <a:rPr lang="en-ZA" sz="2100" kern="1200" dirty="0">
              <a:latin typeface="Calibri" panose="020F0502020204030204" pitchFamily="34" charset="0"/>
              <a:ea typeface="Calibri" panose="020F0502020204030204" pitchFamily="34" charset="0"/>
              <a:cs typeface="Calibri" panose="020F0502020204030204" pitchFamily="34" charset="0"/>
            </a:rPr>
            <a:t>.</a:t>
          </a:r>
          <a:endParaRPr lang="en-US" sz="2100" kern="1200" dirty="0">
            <a:latin typeface="Calibri" panose="020F0502020204030204" pitchFamily="34" charset="0"/>
            <a:ea typeface="Calibri" panose="020F0502020204030204" pitchFamily="34" charset="0"/>
            <a:cs typeface="Calibri" panose="020F0502020204030204" pitchFamily="34" charset="0"/>
          </a:endParaRPr>
        </a:p>
      </dsp:txBody>
      <dsp:txXfrm>
        <a:off x="1834517" y="469890"/>
        <a:ext cx="3148942" cy="1335915"/>
      </dsp:txXfrm>
    </dsp:sp>
    <dsp:sp modelId="{B0E2C761-DF1B-46A5-A3FC-314D6CAFA50B}">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7C0C3-34BF-48EC-9859-867A0A8FD812}">
      <dsp:nvSpPr>
        <dsp:cNvPr id="0" name=""/>
        <dsp:cNvSpPr/>
      </dsp:nvSpPr>
      <dsp:spPr>
        <a:xfrm>
          <a:off x="5812681" y="750432"/>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03173-BDF3-40BE-85A6-CF46D7B899A2}">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ZA" sz="2100" b="0" i="0" u="none" strike="noStrike" kern="1200" cap="none" dirty="0" err="1">
              <a:solidFill>
                <a:schemeClr val="dk1"/>
              </a:solidFill>
              <a:effectLst/>
              <a:latin typeface="Calibri"/>
              <a:ea typeface="Calibri"/>
              <a:cs typeface="Calibri"/>
              <a:sym typeface="Calibri"/>
            </a:rPr>
            <a:t>Te</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verduidelik</a:t>
          </a:r>
          <a:r>
            <a:rPr lang="en-ZA" sz="2100" b="0" i="0" u="none" strike="noStrike" kern="1200" cap="none" dirty="0">
              <a:solidFill>
                <a:schemeClr val="dk1"/>
              </a:solidFill>
              <a:effectLst/>
              <a:latin typeface="Calibri"/>
              <a:ea typeface="Calibri"/>
              <a:cs typeface="Calibri"/>
              <a:sym typeface="Calibri"/>
            </a:rPr>
            <a:t> hoe </a:t>
          </a:r>
          <a:r>
            <a:rPr lang="en-ZA" sz="2100" b="0" i="0" u="none" strike="noStrike" kern="1200" cap="none" dirty="0" err="1">
              <a:solidFill>
                <a:schemeClr val="dk1"/>
              </a:solidFill>
              <a:effectLst/>
              <a:latin typeface="Calibri"/>
              <a:ea typeface="Calibri"/>
              <a:cs typeface="Calibri"/>
              <a:sym typeface="Calibri"/>
            </a:rPr>
            <a:t>sosio-ekonomiese</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omstandighede</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loopbaangeleenthede</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en</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indiensneming</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beïnvloed</a:t>
          </a:r>
          <a:r>
            <a:rPr lang="en-ZA" sz="2100" b="0" i="0" u="none" strike="noStrike" kern="1200" cap="none" dirty="0">
              <a:solidFill>
                <a:schemeClr val="dk1"/>
              </a:solidFill>
              <a:effectLst/>
              <a:latin typeface="Calibri"/>
              <a:ea typeface="Calibri"/>
              <a:cs typeface="Calibri"/>
              <a:sym typeface="Calibri"/>
            </a:rPr>
            <a:t>.</a:t>
          </a:r>
          <a:endParaRPr lang="en-US" sz="2100" kern="1200" dirty="0">
            <a:latin typeface="Calibri" panose="020F0502020204030204" pitchFamily="34" charset="0"/>
            <a:ea typeface="Calibri" panose="020F0502020204030204" pitchFamily="34" charset="0"/>
            <a:cs typeface="Calibri" panose="020F0502020204030204" pitchFamily="34" charset="0"/>
          </a:endParaRPr>
        </a:p>
      </dsp:txBody>
      <dsp:txXfrm>
        <a:off x="7154322" y="469890"/>
        <a:ext cx="3148942" cy="1335915"/>
      </dsp:txXfrm>
    </dsp:sp>
    <dsp:sp modelId="{7D46B54E-F8F3-446F-B8CD-BA032195A6EA}">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312C73-1666-4091-88DF-DEB918FFF6D9}">
      <dsp:nvSpPr>
        <dsp:cNvPr id="0" name=""/>
        <dsp:cNvSpPr/>
      </dsp:nvSpPr>
      <dsp:spPr>
        <a:xfrm>
          <a:off x="492877" y="2826074"/>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DD2524-EB6C-4A49-AA4A-8D41F78B0B35}">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ZA" sz="2100" b="0" i="0" u="none" strike="noStrike" kern="1200" cap="none" dirty="0" err="1">
              <a:solidFill>
                <a:schemeClr val="dk1"/>
              </a:solidFill>
              <a:effectLst/>
              <a:latin typeface="Calibri"/>
              <a:ea typeface="Calibri"/>
              <a:cs typeface="Calibri"/>
              <a:sym typeface="Calibri"/>
            </a:rPr>
            <a:t>Tussen</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geskoolde</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halfgeskoolde</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ongeskoolde</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en</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fisiese</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arbeidsloopbane</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te</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onderskei</a:t>
          </a:r>
          <a:r>
            <a:rPr lang="en-ZA" sz="2100" b="0" i="0" u="none" strike="noStrike" kern="1200" cap="none" dirty="0">
              <a:solidFill>
                <a:schemeClr val="dk1"/>
              </a:solidFill>
              <a:effectLst/>
              <a:latin typeface="Calibri"/>
              <a:ea typeface="Calibri"/>
              <a:cs typeface="Calibri"/>
              <a:sym typeface="Calibri"/>
            </a:rPr>
            <a:t>.</a:t>
          </a:r>
          <a:endParaRPr lang="en-US" sz="2100" kern="1200" dirty="0">
            <a:latin typeface="Calibri" panose="020F0502020204030204" pitchFamily="34" charset="0"/>
            <a:ea typeface="Calibri" panose="020F0502020204030204" pitchFamily="34" charset="0"/>
            <a:cs typeface="Calibri" panose="020F0502020204030204" pitchFamily="34" charset="0"/>
          </a:endParaRPr>
        </a:p>
      </dsp:txBody>
      <dsp:txXfrm>
        <a:off x="1834517" y="2545532"/>
        <a:ext cx="3148942" cy="1335915"/>
      </dsp:txXfrm>
    </dsp:sp>
    <dsp:sp modelId="{2D6EB0DB-A13C-4A29-BD84-998713D3CD54}">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D8EBA-42DB-44A5-846C-5DC42FACC577}">
      <dsp:nvSpPr>
        <dsp:cNvPr id="0" name=""/>
        <dsp:cNvSpPr/>
      </dsp:nvSpPr>
      <dsp:spPr>
        <a:xfrm>
          <a:off x="5812681" y="2826074"/>
          <a:ext cx="774830" cy="77483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DEBDEC-F102-4144-8B26-F6C54F2F7988}">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ZA" sz="2100" b="0" i="0" u="none" strike="noStrike" kern="1200" cap="none" dirty="0" err="1">
              <a:solidFill>
                <a:schemeClr val="dk1"/>
              </a:solidFill>
              <a:effectLst/>
              <a:latin typeface="Calibri"/>
              <a:ea typeface="Calibri"/>
              <a:cs typeface="Calibri"/>
              <a:sym typeface="Calibri"/>
            </a:rPr>
            <a:t>Loopbane</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en</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vaardighede</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te</a:t>
          </a:r>
          <a:r>
            <a:rPr lang="en-ZA" sz="2100" b="0" i="0" u="none" strike="noStrike" kern="1200" cap="none" dirty="0">
              <a:solidFill>
                <a:schemeClr val="dk1"/>
              </a:solidFill>
              <a:effectLst/>
              <a:latin typeface="Calibri"/>
              <a:ea typeface="Calibri"/>
              <a:cs typeface="Calibri"/>
              <a:sym typeface="Calibri"/>
            </a:rPr>
            <a:t> </a:t>
          </a:r>
          <a:r>
            <a:rPr lang="en-ZA" sz="2100" b="0" i="0" u="none" strike="noStrike" kern="1200" cap="none" dirty="0" err="1">
              <a:solidFill>
                <a:schemeClr val="dk1"/>
              </a:solidFill>
              <a:effectLst/>
              <a:latin typeface="Calibri"/>
              <a:ea typeface="Calibri"/>
              <a:cs typeface="Calibri"/>
              <a:sym typeface="Calibri"/>
            </a:rPr>
            <a:t>identifiseer</a:t>
          </a:r>
          <a:r>
            <a:rPr lang="en-ZA" sz="2100" b="0" i="0" u="none" strike="noStrike" kern="1200" cap="none" dirty="0">
              <a:solidFill>
                <a:schemeClr val="dk1"/>
              </a:solidFill>
              <a:effectLst/>
              <a:latin typeface="Calibri"/>
              <a:ea typeface="Calibri"/>
              <a:cs typeface="Calibri"/>
              <a:sym typeface="Calibri"/>
            </a:rPr>
            <a:t> wat tans in </a:t>
          </a:r>
          <a:r>
            <a:rPr lang="en-ZA" sz="2100" b="0" i="0" u="none" strike="noStrike" kern="1200" cap="none" dirty="0" err="1">
              <a:solidFill>
                <a:schemeClr val="dk1"/>
              </a:solidFill>
              <a:effectLst/>
              <a:latin typeface="Calibri"/>
              <a:ea typeface="Calibri"/>
              <a:cs typeface="Calibri"/>
              <a:sym typeface="Calibri"/>
            </a:rPr>
            <a:t>aanvraag</a:t>
          </a:r>
          <a:r>
            <a:rPr lang="en-ZA" sz="2100" b="0" i="0" u="none" strike="noStrike" kern="1200" cap="none" dirty="0">
              <a:solidFill>
                <a:schemeClr val="dk1"/>
              </a:solidFill>
              <a:effectLst/>
              <a:latin typeface="Calibri"/>
              <a:ea typeface="Calibri"/>
              <a:cs typeface="Calibri"/>
              <a:sym typeface="Calibri"/>
            </a:rPr>
            <a:t> is.</a:t>
          </a:r>
          <a:endParaRPr lang="en-US" sz="2100" kern="1200" dirty="0">
            <a:latin typeface="Calibri" panose="020F0502020204030204" pitchFamily="34" charset="0"/>
            <a:ea typeface="Calibri" panose="020F0502020204030204" pitchFamily="34" charset="0"/>
            <a:cs typeface="Calibri" panose="020F0502020204030204" pitchFamily="34" charset="0"/>
          </a:endParaRPr>
        </a:p>
      </dsp:txBody>
      <dsp:txXfrm>
        <a:off x="7154322" y="2545532"/>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C05D3-292B-4662-9EEE-12BD0EC1D677}">
      <dsp:nvSpPr>
        <dsp:cNvPr id="0" name=""/>
        <dsp:cNvSpPr/>
      </dsp:nvSpPr>
      <dsp:spPr>
        <a:xfrm>
          <a:off x="0" y="3276390"/>
          <a:ext cx="10515600" cy="10753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kern="1200" dirty="0">
              <a:latin typeface="Calibri" panose="020F0502020204030204" pitchFamily="34" charset="0"/>
              <a:ea typeface="Calibri" panose="020F0502020204030204" pitchFamily="34" charset="0"/>
              <a:cs typeface="Calibri" panose="020F0502020204030204" pitchFamily="34" charset="0"/>
            </a:rPr>
            <a:t>Blootstelling deur werkskadu of -navorsing kan jou help om te besluit of ’n loopbaan by jou pas.</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0" y="3276390"/>
        <a:ext cx="10515600" cy="1075384"/>
      </dsp:txXfrm>
    </dsp:sp>
    <dsp:sp modelId="{C205BFDA-9B8B-46F5-8771-B84CE9BCA02D}">
      <dsp:nvSpPr>
        <dsp:cNvPr id="0" name=""/>
        <dsp:cNvSpPr/>
      </dsp:nvSpPr>
      <dsp:spPr>
        <a:xfrm rot="10800000">
          <a:off x="0" y="1638579"/>
          <a:ext cx="10515600" cy="1653941"/>
        </a:xfrm>
        <a:prstGeom prst="upArrowCallout">
          <a:avLst/>
        </a:prstGeom>
        <a:solidFill>
          <a:schemeClr val="accent5">
            <a:hueOff val="-918568"/>
            <a:satOff val="135"/>
            <a:lumOff val="-3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kern="1200" dirty="0">
              <a:latin typeface="Calibri" panose="020F0502020204030204" pitchFamily="34" charset="0"/>
              <a:ea typeface="Calibri" panose="020F0502020204030204" pitchFamily="34" charset="0"/>
              <a:cs typeface="Calibri" panose="020F0502020204030204" pitchFamily="34" charset="0"/>
            </a:rPr>
            <a:t>Goeie punte en die regte vakke is belangrik, maar jy moet ook oor die volgende nadink:</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rot="-10800000">
        <a:off x="0" y="1638579"/>
        <a:ext cx="10515600" cy="580533"/>
      </dsp:txXfrm>
    </dsp:sp>
    <dsp:sp modelId="{7EEABC27-8107-421A-B2C8-D2BAEAD38CB5}">
      <dsp:nvSpPr>
        <dsp:cNvPr id="0" name=""/>
        <dsp:cNvSpPr/>
      </dsp:nvSpPr>
      <dsp:spPr>
        <a:xfrm>
          <a:off x="5134" y="2219113"/>
          <a:ext cx="3501776" cy="494528"/>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b="0" i="0" kern="1200" dirty="0" err="1">
              <a:latin typeface="Calibri" panose="020F0502020204030204" pitchFamily="34" charset="0"/>
              <a:ea typeface="Calibri" panose="020F0502020204030204" pitchFamily="34" charset="0"/>
              <a:cs typeface="Calibri" panose="020F0502020204030204" pitchFamily="34" charset="0"/>
            </a:rPr>
            <a:t>Daaglikse</a:t>
          </a:r>
          <a:r>
            <a:rPr lang="en-GB" sz="1800" b="0" i="0" kern="1200" dirty="0">
              <a:latin typeface="Calibri" panose="020F0502020204030204" pitchFamily="34" charset="0"/>
              <a:ea typeface="Calibri" panose="020F0502020204030204" pitchFamily="34" charset="0"/>
              <a:cs typeface="Calibri" panose="020F0502020204030204" pitchFamily="34" charset="0"/>
            </a:rPr>
            <a:t> </a:t>
          </a:r>
          <a:r>
            <a:rPr lang="en-GB" sz="1800" b="0" i="0" kern="1200" dirty="0" err="1">
              <a:latin typeface="Calibri" panose="020F0502020204030204" pitchFamily="34" charset="0"/>
              <a:ea typeface="Calibri" panose="020F0502020204030204" pitchFamily="34" charset="0"/>
              <a:cs typeface="Calibri" panose="020F0502020204030204" pitchFamily="34" charset="0"/>
            </a:rPr>
            <a:t>werkstake</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5134" y="2219113"/>
        <a:ext cx="3501776" cy="494528"/>
      </dsp:txXfrm>
    </dsp:sp>
    <dsp:sp modelId="{76801A04-BD2C-430C-944E-34FB223A9E1B}">
      <dsp:nvSpPr>
        <dsp:cNvPr id="0" name=""/>
        <dsp:cNvSpPr/>
      </dsp:nvSpPr>
      <dsp:spPr>
        <a:xfrm>
          <a:off x="3506911" y="2219113"/>
          <a:ext cx="3501776" cy="494528"/>
        </a:xfrm>
        <a:prstGeom prst="rect">
          <a:avLst/>
        </a:prstGeom>
        <a:solidFill>
          <a:schemeClr val="accent5">
            <a:tint val="40000"/>
            <a:alpha val="90000"/>
            <a:hueOff val="-294856"/>
            <a:satOff val="-386"/>
            <a:lumOff val="-19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Calibri" panose="020F0502020204030204" pitchFamily="34" charset="0"/>
              <a:ea typeface="Calibri" panose="020F0502020204030204" pitchFamily="34" charset="0"/>
              <a:cs typeface="Calibri" panose="020F0502020204030204" pitchFamily="34" charset="0"/>
            </a:rPr>
            <a:t>Samewerking</a:t>
          </a:r>
          <a:r>
            <a:rPr lang="en-US" sz="1800" kern="1200" dirty="0">
              <a:latin typeface="Calibri" panose="020F0502020204030204" pitchFamily="34" charset="0"/>
              <a:ea typeface="Calibri" panose="020F0502020204030204" pitchFamily="34" charset="0"/>
              <a:cs typeface="Calibri" panose="020F0502020204030204" pitchFamily="34" charset="0"/>
            </a:rPr>
            <a:t> met </a:t>
          </a:r>
          <a:r>
            <a:rPr lang="en-US" sz="1800" kern="1200" dirty="0" err="1">
              <a:latin typeface="Calibri" panose="020F0502020204030204" pitchFamily="34" charset="0"/>
              <a:ea typeface="Calibri" panose="020F0502020204030204" pitchFamily="34" charset="0"/>
              <a:cs typeface="Calibri" panose="020F0502020204030204" pitchFamily="34" charset="0"/>
            </a:rPr>
            <a:t>mense</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3506911" y="2219113"/>
        <a:ext cx="3501776" cy="494528"/>
      </dsp:txXfrm>
    </dsp:sp>
    <dsp:sp modelId="{2CA6D49A-C7FB-45D9-A450-A0C23BE1EC90}">
      <dsp:nvSpPr>
        <dsp:cNvPr id="0" name=""/>
        <dsp:cNvSpPr/>
      </dsp:nvSpPr>
      <dsp:spPr>
        <a:xfrm>
          <a:off x="7008688" y="2219113"/>
          <a:ext cx="3501776" cy="494528"/>
        </a:xfrm>
        <a:prstGeom prst="rect">
          <a:avLst/>
        </a:prstGeom>
        <a:solidFill>
          <a:schemeClr val="accent5">
            <a:tint val="40000"/>
            <a:alpha val="90000"/>
            <a:hueOff val="-589711"/>
            <a:satOff val="-772"/>
            <a:lumOff val="-379"/>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b="0" i="0" kern="1200" dirty="0" err="1">
              <a:latin typeface="Calibri" panose="020F0502020204030204" pitchFamily="34" charset="0"/>
              <a:ea typeface="Calibri" panose="020F0502020204030204" pitchFamily="34" charset="0"/>
              <a:cs typeface="Calibri" panose="020F0502020204030204" pitchFamily="34" charset="0"/>
            </a:rPr>
            <a:t>Werksdruk</a:t>
          </a:r>
          <a:r>
            <a:rPr lang="en-GB" sz="1800" b="0" i="0" kern="1200" dirty="0">
              <a:latin typeface="Calibri" panose="020F0502020204030204" pitchFamily="34" charset="0"/>
              <a:ea typeface="Calibri" panose="020F0502020204030204" pitchFamily="34" charset="0"/>
              <a:cs typeface="Calibri" panose="020F0502020204030204" pitchFamily="34" charset="0"/>
            </a:rPr>
            <a:t> </a:t>
          </a:r>
          <a:r>
            <a:rPr lang="en-GB" sz="1800" b="0" i="0" kern="1200" dirty="0" err="1">
              <a:latin typeface="Calibri" panose="020F0502020204030204" pitchFamily="34" charset="0"/>
              <a:ea typeface="Calibri" panose="020F0502020204030204" pitchFamily="34" charset="0"/>
              <a:cs typeface="Calibri" panose="020F0502020204030204" pitchFamily="34" charset="0"/>
            </a:rPr>
            <a:t>en</a:t>
          </a:r>
          <a:r>
            <a:rPr lang="en-GB" sz="1800" b="0" i="0" kern="1200" dirty="0">
              <a:latin typeface="Calibri" panose="020F0502020204030204" pitchFamily="34" charset="0"/>
              <a:ea typeface="Calibri" panose="020F0502020204030204" pitchFamily="34" charset="0"/>
              <a:cs typeface="Calibri" panose="020F0502020204030204" pitchFamily="34" charset="0"/>
            </a:rPr>
            <a:t> -</a:t>
          </a:r>
          <a:r>
            <a:rPr lang="en-GB" sz="1800" b="0" i="0" kern="1200" dirty="0" err="1">
              <a:latin typeface="Calibri" panose="020F0502020204030204" pitchFamily="34" charset="0"/>
              <a:ea typeface="Calibri" panose="020F0502020204030204" pitchFamily="34" charset="0"/>
              <a:cs typeface="Calibri" panose="020F0502020204030204" pitchFamily="34" charset="0"/>
            </a:rPr>
            <a:t>omgewing</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7008688" y="2219113"/>
        <a:ext cx="3501776" cy="494528"/>
      </dsp:txXfrm>
    </dsp:sp>
    <dsp:sp modelId="{48E811E7-2498-4DD2-A58F-E46B043D4E9C}">
      <dsp:nvSpPr>
        <dsp:cNvPr id="0" name=""/>
        <dsp:cNvSpPr/>
      </dsp:nvSpPr>
      <dsp:spPr>
        <a:xfrm rot="10800000">
          <a:off x="0" y="769"/>
          <a:ext cx="10515600" cy="1653941"/>
        </a:xfrm>
        <a:prstGeom prst="upArrowCallout">
          <a:avLst/>
        </a:prstGeom>
        <a:solidFill>
          <a:schemeClr val="accent5">
            <a:hueOff val="-1837137"/>
            <a:satOff val="270"/>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0" i="0" kern="1200" dirty="0" err="1">
              <a:latin typeface="Calibri" panose="020F0502020204030204" pitchFamily="34" charset="0"/>
              <a:ea typeface="Calibri" panose="020F0502020204030204" pitchFamily="34" charset="0"/>
              <a:cs typeface="Calibri" panose="020F0502020204030204" pitchFamily="34" charset="0"/>
            </a:rPr>
            <a:t>Loopbaankeuses</a:t>
          </a:r>
          <a:r>
            <a:rPr lang="en-GB" sz="2000" b="0" i="0" kern="1200" dirty="0">
              <a:latin typeface="Calibri" panose="020F0502020204030204" pitchFamily="34" charset="0"/>
              <a:ea typeface="Calibri" panose="020F0502020204030204" pitchFamily="34" charset="0"/>
              <a:cs typeface="Calibri" panose="020F0502020204030204" pitchFamily="34" charset="0"/>
            </a:rPr>
            <a:t> </a:t>
          </a:r>
          <a:r>
            <a:rPr lang="en-GB" sz="2000" b="0" i="0" kern="1200" dirty="0" err="1">
              <a:latin typeface="Calibri" panose="020F0502020204030204" pitchFamily="34" charset="0"/>
              <a:ea typeface="Calibri" panose="020F0502020204030204" pitchFamily="34" charset="0"/>
              <a:cs typeface="Calibri" panose="020F0502020204030204" pitchFamily="34" charset="0"/>
            </a:rPr>
            <a:t>moet</a:t>
          </a:r>
          <a:r>
            <a:rPr lang="en-GB" sz="2000" b="0" i="0" kern="1200" dirty="0">
              <a:latin typeface="Calibri" panose="020F0502020204030204" pitchFamily="34" charset="0"/>
              <a:ea typeface="Calibri" panose="020F0502020204030204" pitchFamily="34" charset="0"/>
              <a:cs typeface="Calibri" panose="020F0502020204030204" pitchFamily="34" charset="0"/>
            </a:rPr>
            <a:t> </a:t>
          </a:r>
          <a:r>
            <a:rPr lang="en-GB" sz="2000" b="0" i="0" kern="1200" dirty="0" err="1">
              <a:latin typeface="Calibri" panose="020F0502020204030204" pitchFamily="34" charset="0"/>
              <a:ea typeface="Calibri" panose="020F0502020204030204" pitchFamily="34" charset="0"/>
              <a:cs typeface="Calibri" panose="020F0502020204030204" pitchFamily="34" charset="0"/>
            </a:rPr>
            <a:t>ooreenstem</a:t>
          </a:r>
          <a:r>
            <a:rPr lang="en-GB" sz="2000" b="0" i="0" kern="1200" dirty="0">
              <a:latin typeface="Calibri" panose="020F0502020204030204" pitchFamily="34" charset="0"/>
              <a:ea typeface="Calibri" panose="020F0502020204030204" pitchFamily="34" charset="0"/>
              <a:cs typeface="Calibri" panose="020F0502020204030204" pitchFamily="34" charset="0"/>
            </a:rPr>
            <a:t> met die </a:t>
          </a:r>
          <a:r>
            <a:rPr lang="en-GB" sz="2000" b="0" i="0" kern="1200" dirty="0" err="1">
              <a:latin typeface="Calibri" panose="020F0502020204030204" pitchFamily="34" charset="0"/>
              <a:ea typeface="Calibri" panose="020F0502020204030204" pitchFamily="34" charset="0"/>
              <a:cs typeface="Calibri" panose="020F0502020204030204" pitchFamily="34" charset="0"/>
            </a:rPr>
            <a:t>volgende</a:t>
          </a:r>
          <a:r>
            <a:rPr lang="en-GB" sz="2000" b="0" i="0" kern="1200" dirty="0">
              <a:latin typeface="Calibri" panose="020F0502020204030204" pitchFamily="34" charset="0"/>
              <a:ea typeface="Calibri" panose="020F0502020204030204" pitchFamily="34" charset="0"/>
              <a:cs typeface="Calibri" panose="020F0502020204030204" pitchFamily="34" charset="0"/>
            </a:rPr>
            <a:t>:</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rot="-10800000">
        <a:off x="0" y="769"/>
        <a:ext cx="10515600" cy="580533"/>
      </dsp:txXfrm>
    </dsp:sp>
    <dsp:sp modelId="{F2C15D1C-4D6B-4D25-86C4-55501DA804D8}">
      <dsp:nvSpPr>
        <dsp:cNvPr id="0" name=""/>
        <dsp:cNvSpPr/>
      </dsp:nvSpPr>
      <dsp:spPr>
        <a:xfrm>
          <a:off x="0" y="581302"/>
          <a:ext cx="2628899" cy="494528"/>
        </a:xfrm>
        <a:prstGeom prst="rect">
          <a:avLst/>
        </a:prstGeom>
        <a:solidFill>
          <a:schemeClr val="accent5">
            <a:tint val="40000"/>
            <a:alpha val="90000"/>
            <a:hueOff val="-884566"/>
            <a:satOff val="-1158"/>
            <a:lumOff val="-569"/>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b="0" i="0" kern="1200" dirty="0">
              <a:latin typeface="Calibri" panose="020F0502020204030204" pitchFamily="34" charset="0"/>
              <a:ea typeface="Calibri" panose="020F0502020204030204" pitchFamily="34" charset="0"/>
              <a:cs typeface="Calibri" panose="020F0502020204030204" pitchFamily="34" charset="0"/>
            </a:rPr>
            <a:t>Jou </a:t>
          </a:r>
          <a:r>
            <a:rPr lang="en-GB" sz="1800" b="0" i="0" kern="1200" dirty="0" err="1">
              <a:latin typeface="Calibri" panose="020F0502020204030204" pitchFamily="34" charset="0"/>
              <a:ea typeface="Calibri" panose="020F0502020204030204" pitchFamily="34" charset="0"/>
              <a:cs typeface="Calibri" panose="020F0502020204030204" pitchFamily="34" charset="0"/>
            </a:rPr>
            <a:t>belangstellings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0" y="581302"/>
        <a:ext cx="2628899" cy="494528"/>
      </dsp:txXfrm>
    </dsp:sp>
    <dsp:sp modelId="{20426A6B-86D5-47DB-BB22-6D7A8119965D}">
      <dsp:nvSpPr>
        <dsp:cNvPr id="0" name=""/>
        <dsp:cNvSpPr/>
      </dsp:nvSpPr>
      <dsp:spPr>
        <a:xfrm>
          <a:off x="2628900" y="581302"/>
          <a:ext cx="2628899" cy="494528"/>
        </a:xfrm>
        <a:prstGeom prst="rect">
          <a:avLst/>
        </a:prstGeom>
        <a:solidFill>
          <a:schemeClr val="accent5">
            <a:tint val="40000"/>
            <a:alpha val="90000"/>
            <a:hueOff val="-1179422"/>
            <a:satOff val="-1544"/>
            <a:lumOff val="-7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b="0" i="0" kern="1200" dirty="0" err="1">
              <a:latin typeface="Calibri" panose="020F0502020204030204" pitchFamily="34" charset="0"/>
              <a:ea typeface="Calibri" panose="020F0502020204030204" pitchFamily="34" charset="0"/>
              <a:cs typeface="Calibri" panose="020F0502020204030204" pitchFamily="34" charset="0"/>
            </a:rPr>
            <a:t>Sterkpunte</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2628900" y="581302"/>
        <a:ext cx="2628899" cy="494528"/>
      </dsp:txXfrm>
    </dsp:sp>
    <dsp:sp modelId="{4EB792DE-ACC6-48E2-A971-6894BDCB8958}">
      <dsp:nvSpPr>
        <dsp:cNvPr id="0" name=""/>
        <dsp:cNvSpPr/>
      </dsp:nvSpPr>
      <dsp:spPr>
        <a:xfrm>
          <a:off x="5257800" y="581302"/>
          <a:ext cx="2628899" cy="494528"/>
        </a:xfrm>
        <a:prstGeom prst="rect">
          <a:avLst/>
        </a:prstGeom>
        <a:solidFill>
          <a:schemeClr val="accent5">
            <a:tint val="40000"/>
            <a:alpha val="90000"/>
            <a:hueOff val="-1474277"/>
            <a:satOff val="-1930"/>
            <a:lumOff val="-94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GB" sz="1800" b="0" i="0" kern="1200" dirty="0" err="1">
              <a:latin typeface="Calibri" panose="020F0502020204030204" pitchFamily="34" charset="0"/>
              <a:ea typeface="Calibri" panose="020F0502020204030204" pitchFamily="34" charset="0"/>
              <a:cs typeface="Calibri" panose="020F0502020204030204" pitchFamily="34" charset="0"/>
            </a:rPr>
            <a:t>Persoonlikheid</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5257800" y="581302"/>
        <a:ext cx="2628899" cy="494528"/>
      </dsp:txXfrm>
    </dsp:sp>
    <dsp:sp modelId="{86664400-1002-4E19-961F-C71A00BB889D}">
      <dsp:nvSpPr>
        <dsp:cNvPr id="0" name=""/>
        <dsp:cNvSpPr/>
      </dsp:nvSpPr>
      <dsp:spPr>
        <a:xfrm>
          <a:off x="7886700" y="581302"/>
          <a:ext cx="2628899" cy="494528"/>
        </a:xfrm>
        <a:prstGeom prst="rect">
          <a:avLst/>
        </a:prstGeom>
        <a:solidFill>
          <a:schemeClr val="accent5">
            <a:tint val="40000"/>
            <a:alpha val="90000"/>
            <a:hueOff val="-1769133"/>
            <a:satOff val="-2316"/>
            <a:lumOff val="-113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Calibri" panose="020F0502020204030204" pitchFamily="34" charset="0"/>
              <a:ea typeface="Calibri" panose="020F0502020204030204" pitchFamily="34" charset="0"/>
              <a:cs typeface="Calibri" panose="020F0502020204030204" pitchFamily="34" charset="0"/>
            </a:rPr>
            <a:t>Voorkeurwerksomgewing</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7886700" y="581302"/>
        <a:ext cx="2628899" cy="4945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C9EB4-996A-42F4-A671-F1A15B06DD35}">
      <dsp:nvSpPr>
        <dsp:cNvPr id="0" name=""/>
        <dsp:cNvSpPr/>
      </dsp:nvSpPr>
      <dsp:spPr>
        <a:xfrm>
          <a:off x="0" y="691159"/>
          <a:ext cx="6666833" cy="1965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7420" tIns="541528" rIns="517420" bIns="184912" numCol="1" spcCol="1270" anchor="t" anchorCtr="0">
          <a:noAutofit/>
        </a:bodyPr>
        <a:lstStyle/>
        <a:p>
          <a:pPr marL="228600" lvl="1" indent="-228600" algn="l" defTabSz="1155700">
            <a:lnSpc>
              <a:spcPct val="90000"/>
            </a:lnSpc>
            <a:spcBef>
              <a:spcPct val="0"/>
            </a:spcBef>
            <a:spcAft>
              <a:spcPct val="15000"/>
            </a:spcAft>
            <a:buChar char="•"/>
          </a:pPr>
          <a:r>
            <a:rPr lang="nl-NL" sz="2600" kern="1200" dirty="0">
              <a:latin typeface="Calibri" panose="020F0502020204030204" pitchFamily="34" charset="0"/>
              <a:ea typeface="Calibri" panose="020F0502020204030204" pitchFamily="34" charset="0"/>
              <a:cs typeface="Calibri" panose="020F0502020204030204" pitchFamily="34" charset="0"/>
            </a:rPr>
            <a:t>Armoede 
Beperkte toegang </a:t>
          </a:r>
          <a:r>
            <a:rPr lang="nl-NL" sz="2600" kern="1200">
              <a:latin typeface="Calibri" panose="020F0502020204030204" pitchFamily="34" charset="0"/>
              <a:ea typeface="Calibri" panose="020F0502020204030204" pitchFamily="34" charset="0"/>
              <a:cs typeface="Calibri" panose="020F0502020204030204" pitchFamily="34" charset="0"/>
            </a:rPr>
            <a:t>tot gehalte </a:t>
          </a:r>
          <a:r>
            <a:rPr lang="nl-NL" sz="2600" kern="1200" dirty="0">
              <a:latin typeface="Calibri" panose="020F0502020204030204" pitchFamily="34" charset="0"/>
              <a:ea typeface="Calibri" panose="020F0502020204030204" pitchFamily="34" charset="0"/>
              <a:cs typeface="Calibri" panose="020F0502020204030204" pitchFamily="34" charset="0"/>
            </a:rPr>
            <a:t>onderwys 
Geografiese ligging</a:t>
          </a:r>
          <a:endParaRPr lang="en-US" sz="2600" kern="1200" dirty="0">
            <a:latin typeface="Calibri" panose="020F0502020204030204" pitchFamily="34" charset="0"/>
            <a:ea typeface="Calibri" panose="020F0502020204030204" pitchFamily="34" charset="0"/>
            <a:cs typeface="Calibri" panose="020F0502020204030204" pitchFamily="34" charset="0"/>
          </a:endParaRPr>
        </a:p>
      </dsp:txBody>
      <dsp:txXfrm>
        <a:off x="0" y="691159"/>
        <a:ext cx="6666833" cy="1965600"/>
      </dsp:txXfrm>
    </dsp:sp>
    <dsp:sp modelId="{A50D67F2-9604-4F9E-9031-2AAF6DE0470A}">
      <dsp:nvSpPr>
        <dsp:cNvPr id="0" name=""/>
        <dsp:cNvSpPr/>
      </dsp:nvSpPr>
      <dsp:spPr>
        <a:xfrm>
          <a:off x="333341" y="307399"/>
          <a:ext cx="4666783"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155700">
            <a:lnSpc>
              <a:spcPct val="90000"/>
            </a:lnSpc>
            <a:spcBef>
              <a:spcPct val="0"/>
            </a:spcBef>
            <a:spcAft>
              <a:spcPct val="35000"/>
            </a:spcAft>
            <a:buNone/>
          </a:pPr>
          <a:r>
            <a:rPr lang="nl-NL" sz="2600" kern="1200" dirty="0">
              <a:latin typeface="Calibri" panose="020F0502020204030204" pitchFamily="34" charset="0"/>
              <a:ea typeface="Calibri" panose="020F0502020204030204" pitchFamily="34" charset="0"/>
              <a:cs typeface="Calibri" panose="020F0502020204030204" pitchFamily="34" charset="0"/>
            </a:rPr>
            <a:t>Sosio-ekonomiese faktore wat loopbane beïnvloed:</a:t>
          </a:r>
          <a:endParaRPr lang="en-US" sz="2600" kern="1200" dirty="0">
            <a:latin typeface="Calibri" panose="020F0502020204030204" pitchFamily="34" charset="0"/>
            <a:ea typeface="Calibri" panose="020F0502020204030204" pitchFamily="34" charset="0"/>
            <a:cs typeface="Calibri" panose="020F0502020204030204" pitchFamily="34" charset="0"/>
          </a:endParaRPr>
        </a:p>
      </dsp:txBody>
      <dsp:txXfrm>
        <a:off x="370808" y="344866"/>
        <a:ext cx="4591849" cy="692586"/>
      </dsp:txXfrm>
    </dsp:sp>
    <dsp:sp modelId="{277C595B-7229-4C23-BC11-6E0AABC010A4}">
      <dsp:nvSpPr>
        <dsp:cNvPr id="0" name=""/>
        <dsp:cNvSpPr/>
      </dsp:nvSpPr>
      <dsp:spPr>
        <a:xfrm>
          <a:off x="0" y="3180920"/>
          <a:ext cx="6666833" cy="1965600"/>
        </a:xfrm>
        <a:prstGeom prst="rect">
          <a:avLst/>
        </a:prstGeom>
        <a:solidFill>
          <a:schemeClr val="lt1">
            <a:alpha val="90000"/>
            <a:hueOff val="0"/>
            <a:satOff val="0"/>
            <a:lumOff val="0"/>
            <a:alphaOff val="0"/>
          </a:schemeClr>
        </a:solidFill>
        <a:ln w="25400" cap="flat" cmpd="sng" algn="ctr">
          <a:solidFill>
            <a:schemeClr val="accent2">
              <a:hueOff val="-838123"/>
              <a:satOff val="-9658"/>
              <a:lumOff val="21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7420" tIns="541528" rIns="517420" bIns="184912" numCol="1" spcCol="1270" anchor="t" anchorCtr="0">
          <a:noAutofit/>
        </a:bodyPr>
        <a:lstStyle/>
        <a:p>
          <a:pPr marL="228600" lvl="1" indent="-228600" algn="l" defTabSz="1155700">
            <a:lnSpc>
              <a:spcPct val="90000"/>
            </a:lnSpc>
            <a:spcBef>
              <a:spcPct val="0"/>
            </a:spcBef>
            <a:spcAft>
              <a:spcPct val="15000"/>
            </a:spcAft>
            <a:buChar char="•"/>
          </a:pPr>
          <a:r>
            <a:rPr lang="nl-NL" sz="2600" kern="1200" dirty="0">
              <a:latin typeface="Calibri" panose="020F0502020204030204" pitchFamily="34" charset="0"/>
              <a:ea typeface="Calibri" panose="020F0502020204030204" pitchFamily="34" charset="0"/>
              <a:cs typeface="Calibri" panose="020F0502020204030204" pitchFamily="34" charset="0"/>
            </a:rPr>
            <a:t>Verdere studiegeleenthede 
Toegang tot werk 
Loopbaanblootstelling en werkservaring</a:t>
          </a:r>
          <a:endParaRPr lang="en-US" sz="2600" kern="1200" dirty="0">
            <a:latin typeface="Calibri" panose="020F0502020204030204" pitchFamily="34" charset="0"/>
            <a:ea typeface="Calibri" panose="020F0502020204030204" pitchFamily="34" charset="0"/>
            <a:cs typeface="Calibri" panose="020F0502020204030204" pitchFamily="34" charset="0"/>
          </a:endParaRPr>
        </a:p>
      </dsp:txBody>
      <dsp:txXfrm>
        <a:off x="0" y="3180920"/>
        <a:ext cx="6666833" cy="1965600"/>
      </dsp:txXfrm>
    </dsp:sp>
    <dsp:sp modelId="{E0DFF67D-4E22-41F6-9C4E-D5AD06823CC0}">
      <dsp:nvSpPr>
        <dsp:cNvPr id="0" name=""/>
        <dsp:cNvSpPr/>
      </dsp:nvSpPr>
      <dsp:spPr>
        <a:xfrm>
          <a:off x="333341" y="2797160"/>
          <a:ext cx="4666783" cy="767520"/>
        </a:xfrm>
        <a:prstGeom prst="round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155700">
            <a:lnSpc>
              <a:spcPct val="90000"/>
            </a:lnSpc>
            <a:spcBef>
              <a:spcPct val="0"/>
            </a:spcBef>
            <a:spcAft>
              <a:spcPct val="35000"/>
            </a:spcAft>
            <a:buNone/>
          </a:pPr>
          <a:r>
            <a:rPr lang="nl-NL" sz="2600" kern="1200" dirty="0">
              <a:latin typeface="Calibri" panose="020F0502020204030204" pitchFamily="34" charset="0"/>
              <a:ea typeface="Calibri" panose="020F0502020204030204" pitchFamily="34" charset="0"/>
              <a:cs typeface="Calibri" panose="020F0502020204030204" pitchFamily="34" charset="0"/>
            </a:rPr>
            <a:t>Hierdie faktore kan die volgende beïnvloed:</a:t>
          </a:r>
          <a:endParaRPr lang="en-US" sz="2600" kern="1200" dirty="0">
            <a:latin typeface="Calibri" panose="020F0502020204030204" pitchFamily="34" charset="0"/>
            <a:ea typeface="Calibri" panose="020F0502020204030204" pitchFamily="34" charset="0"/>
            <a:cs typeface="Calibri" panose="020F0502020204030204" pitchFamily="34" charset="0"/>
          </a:endParaRPr>
        </a:p>
      </dsp:txBody>
      <dsp:txXfrm>
        <a:off x="370808" y="2834627"/>
        <a:ext cx="4591849"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9FDF7-04A0-466C-98BD-18507E0A7A15}">
      <dsp:nvSpPr>
        <dsp:cNvPr id="0" name=""/>
        <dsp:cNvSpPr/>
      </dsp:nvSpPr>
      <dsp:spPr>
        <a:xfrm>
          <a:off x="765914" y="367552"/>
          <a:ext cx="1512000" cy="1512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C737E-F761-48A3-B843-DCC478B7A9B6}">
      <dsp:nvSpPr>
        <dsp:cNvPr id="0" name=""/>
        <dsp:cNvSpPr/>
      </dsp:nvSpPr>
      <dsp:spPr>
        <a:xfrm>
          <a:off x="765914" y="202823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nl-NL" sz="2000" kern="1200" dirty="0">
              <a:latin typeface="Calibri" panose="020F0502020204030204" pitchFamily="34" charset="0"/>
              <a:ea typeface="Calibri" panose="020F0502020204030204" pitchFamily="34" charset="0"/>
              <a:cs typeface="Calibri" panose="020F0502020204030204" pitchFamily="34" charset="0"/>
            </a:rPr>
            <a:t>Doen navorsing om uit te vind of loopbane:</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765914" y="2028233"/>
        <a:ext cx="4320000" cy="648000"/>
      </dsp:txXfrm>
    </dsp:sp>
    <dsp:sp modelId="{ACBA7CF9-8A1C-4FC6-B6D2-29C9DE598233}">
      <dsp:nvSpPr>
        <dsp:cNvPr id="0" name=""/>
        <dsp:cNvSpPr/>
      </dsp:nvSpPr>
      <dsp:spPr>
        <a:xfrm>
          <a:off x="765914" y="2745387"/>
          <a:ext cx="4320000" cy="1079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nl-NL" sz="1600" kern="1200" dirty="0">
              <a:latin typeface="Calibri" panose="020F0502020204030204" pitchFamily="34" charset="0"/>
              <a:ea typeface="Calibri" panose="020F0502020204030204" pitchFamily="34" charset="0"/>
              <a:cs typeface="Calibri" panose="020F0502020204030204" pitchFamily="34" charset="0"/>
            </a:rPr>
            <a:t>in aanvraag is,
gekoppel is aan werksgeleenthede en 
by jou sterkpunte en belangstellings pas.</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765914" y="2745387"/>
        <a:ext cx="4320000" cy="1079864"/>
      </dsp:txXfrm>
    </dsp:sp>
    <dsp:sp modelId="{B7F4D52E-6F4E-44D9-A937-12B847AF8839}">
      <dsp:nvSpPr>
        <dsp:cNvPr id="0" name=""/>
        <dsp:cNvSpPr/>
      </dsp:nvSpPr>
      <dsp:spPr>
        <a:xfrm>
          <a:off x="5841914" y="367552"/>
          <a:ext cx="1512000" cy="1512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EBD54C-E52E-4092-B58E-EFE60D483961}">
      <dsp:nvSpPr>
        <dsp:cNvPr id="0" name=""/>
        <dsp:cNvSpPr/>
      </dsp:nvSpPr>
      <dsp:spPr>
        <a:xfrm>
          <a:off x="5841914" y="202823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GB" sz="2000" kern="1200" dirty="0" err="1">
              <a:latin typeface="Calibri" panose="020F0502020204030204" pitchFamily="34" charset="0"/>
              <a:ea typeface="Calibri" panose="020F0502020204030204" pitchFamily="34" charset="0"/>
              <a:cs typeface="Calibri" panose="020F0502020204030204" pitchFamily="34" charset="0"/>
            </a:rPr>
            <a:t>Kwalifikasies</a:t>
          </a:r>
          <a:endParaRPr lang="en-US" sz="2000" kern="1200" dirty="0">
            <a:latin typeface="Calibri" panose="020F0502020204030204" pitchFamily="34" charset="0"/>
            <a:ea typeface="Calibri" panose="020F0502020204030204" pitchFamily="34" charset="0"/>
            <a:cs typeface="Calibri" panose="020F0502020204030204" pitchFamily="34" charset="0"/>
          </a:endParaRPr>
        </a:p>
      </dsp:txBody>
      <dsp:txXfrm>
        <a:off x="5841914" y="2028233"/>
        <a:ext cx="4320000" cy="648000"/>
      </dsp:txXfrm>
    </dsp:sp>
    <dsp:sp modelId="{BFE03352-C5B2-4609-81C8-BEC3C4222A4F}">
      <dsp:nvSpPr>
        <dsp:cNvPr id="0" name=""/>
        <dsp:cNvSpPr/>
      </dsp:nvSpPr>
      <dsp:spPr>
        <a:xfrm>
          <a:off x="5841914" y="2745387"/>
          <a:ext cx="4320000" cy="1079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nl-NL" sz="1600" kern="1200" dirty="0">
              <a:latin typeface="Calibri" panose="020F0502020204030204" pitchFamily="34" charset="0"/>
              <a:ea typeface="Calibri" panose="020F0502020204030204" pitchFamily="34" charset="0"/>
              <a:cs typeface="Calibri" panose="020F0502020204030204" pitchFamily="34" charset="0"/>
            </a:rPr>
            <a:t>Opleiding, vaardighede en kwalifikasies verbeter dikwels werksgeleenthede. 
'n Matrieksertifikaat alleen is dikwels nie genoeg in vandag se arbeidsmark nie.</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5841914" y="2745387"/>
        <a:ext cx="4320000" cy="10798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8BBDD-49ED-4731-92D0-DEEC9B76AB74}">
      <dsp:nvSpPr>
        <dsp:cNvPr id="0" name=""/>
        <dsp:cNvSpPr/>
      </dsp:nvSpPr>
      <dsp:spPr>
        <a:xfrm>
          <a:off x="0" y="1806"/>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2C065-5C90-4A79-8AA9-4448EEDD80FB}">
      <dsp:nvSpPr>
        <dsp:cNvPr id="0" name=""/>
        <dsp:cNvSpPr/>
      </dsp:nvSpPr>
      <dsp:spPr>
        <a:xfrm>
          <a:off x="276958" y="207808"/>
          <a:ext cx="503560" cy="5035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19F1ED-35A9-4326-8133-93D8E358B274}">
      <dsp:nvSpPr>
        <dsp:cNvPr id="0" name=""/>
        <dsp:cNvSpPr/>
      </dsp:nvSpPr>
      <dsp:spPr>
        <a:xfrm>
          <a:off x="1057476" y="1806"/>
          <a:ext cx="4732020"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844550">
            <a:lnSpc>
              <a:spcPct val="100000"/>
            </a:lnSpc>
            <a:spcBef>
              <a:spcPct val="0"/>
            </a:spcBef>
            <a:spcAft>
              <a:spcPct val="35000"/>
            </a:spcAft>
            <a:buNone/>
          </a:pPr>
          <a:r>
            <a:rPr lang="en-US" sz="1900" b="1" kern="1200" dirty="0" err="1">
              <a:latin typeface="Calibri" panose="020F0502020204030204" pitchFamily="34" charset="0"/>
              <a:ea typeface="Calibri" panose="020F0502020204030204" pitchFamily="34" charset="0"/>
              <a:cs typeface="Calibri" panose="020F0502020204030204" pitchFamily="34" charset="0"/>
            </a:rPr>
            <a:t>Geskoolde</a:t>
          </a:r>
          <a:r>
            <a:rPr lang="en-US" sz="1900" b="1" kern="1200" dirty="0">
              <a:latin typeface="Calibri" panose="020F0502020204030204" pitchFamily="34" charset="0"/>
              <a:ea typeface="Calibri" panose="020F0502020204030204" pitchFamily="34" charset="0"/>
              <a:cs typeface="Calibri" panose="020F0502020204030204" pitchFamily="34" charset="0"/>
            </a:rPr>
            <a:t> </a:t>
          </a:r>
          <a:r>
            <a:rPr lang="en-US" sz="1900" b="1" kern="1200" dirty="0" err="1">
              <a:latin typeface="Calibri" panose="020F0502020204030204" pitchFamily="34" charset="0"/>
              <a:ea typeface="Calibri" panose="020F0502020204030204" pitchFamily="34" charset="0"/>
              <a:cs typeface="Calibri" panose="020F0502020204030204" pitchFamily="34" charset="0"/>
            </a:rPr>
            <a:t>werkers</a:t>
          </a:r>
          <a:r>
            <a:rPr lang="en-US" sz="1900" b="1" kern="1200" dirty="0">
              <a:latin typeface="Calibri" panose="020F0502020204030204" pitchFamily="34" charset="0"/>
              <a:ea typeface="Calibri" panose="020F0502020204030204" pitchFamily="34" charset="0"/>
              <a:cs typeface="Calibri" panose="020F0502020204030204" pitchFamily="34" charset="0"/>
            </a:rPr>
            <a:t>:
</a:t>
          </a:r>
          <a:r>
            <a:rPr lang="en-US" sz="1900" kern="1200" dirty="0" err="1">
              <a:latin typeface="Calibri" panose="020F0502020204030204" pitchFamily="34" charset="0"/>
              <a:ea typeface="Calibri" panose="020F0502020204030204" pitchFamily="34" charset="0"/>
              <a:cs typeface="Calibri" panose="020F0502020204030204" pitchFamily="34" charset="0"/>
            </a:rPr>
            <a:t>Gespesialiseerde</a:t>
          </a:r>
          <a:r>
            <a:rPr lang="en-US" sz="1900" kern="1200" dirty="0">
              <a:latin typeface="Calibri" panose="020F0502020204030204" pitchFamily="34" charset="0"/>
              <a:ea typeface="Calibri" panose="020F0502020204030204" pitchFamily="34" charset="0"/>
              <a:cs typeface="Calibri" panose="020F0502020204030204" pitchFamily="34" charset="0"/>
            </a:rPr>
            <a:t> </a:t>
          </a:r>
          <a:r>
            <a:rPr lang="en-US" sz="1900" kern="1200" dirty="0" err="1">
              <a:latin typeface="Calibri" panose="020F0502020204030204" pitchFamily="34" charset="0"/>
              <a:ea typeface="Calibri" panose="020F0502020204030204" pitchFamily="34" charset="0"/>
              <a:cs typeface="Calibri" panose="020F0502020204030204" pitchFamily="34" charset="0"/>
            </a:rPr>
            <a:t>kwalifikasies</a:t>
          </a:r>
          <a:r>
            <a:rPr lang="en-US" sz="1900" kern="1200" dirty="0">
              <a:latin typeface="Calibri" panose="020F0502020204030204" pitchFamily="34" charset="0"/>
              <a:ea typeface="Calibri" panose="020F0502020204030204" pitchFamily="34" charset="0"/>
              <a:cs typeface="Calibri" panose="020F0502020204030204" pitchFamily="34" charset="0"/>
            </a:rPr>
            <a:t> of grade</a:t>
          </a:r>
        </a:p>
      </dsp:txBody>
      <dsp:txXfrm>
        <a:off x="1057476" y="1806"/>
        <a:ext cx="4732020" cy="915564"/>
      </dsp:txXfrm>
    </dsp:sp>
    <dsp:sp modelId="{3D277642-9E20-4C9E-B0F7-17A49D6857DD}">
      <dsp:nvSpPr>
        <dsp:cNvPr id="0" name=""/>
        <dsp:cNvSpPr/>
      </dsp:nvSpPr>
      <dsp:spPr>
        <a:xfrm>
          <a:off x="5789496" y="1806"/>
          <a:ext cx="472610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800100">
            <a:lnSpc>
              <a:spcPct val="100000"/>
            </a:lnSpc>
            <a:spcBef>
              <a:spcPct val="0"/>
            </a:spcBef>
            <a:spcAft>
              <a:spcPct val="35000"/>
            </a:spcAft>
            <a:buNone/>
          </a:pPr>
          <a:r>
            <a:rPr lang="en-US" sz="1800" kern="1200" dirty="0" err="1">
              <a:latin typeface="Calibri" panose="020F0502020204030204" pitchFamily="34" charset="0"/>
              <a:ea typeface="Calibri" panose="020F0502020204030204" pitchFamily="34" charset="0"/>
              <a:cs typeface="Calibri" panose="020F0502020204030204" pitchFamily="34" charset="0"/>
            </a:rPr>
            <a:t>dokters</a:t>
          </a:r>
          <a:r>
            <a:rPr lang="en-US" sz="1800" kern="1200" dirty="0">
              <a:latin typeface="Calibri" panose="020F0502020204030204" pitchFamily="34" charset="0"/>
              <a:ea typeface="Calibri" panose="020F0502020204030204" pitchFamily="34" charset="0"/>
              <a:cs typeface="Calibri" panose="020F0502020204030204" pitchFamily="34" charset="0"/>
            </a:rPr>
            <a:t>, </a:t>
          </a:r>
          <a:r>
            <a:rPr lang="en-US" sz="1800" kern="1200" dirty="0" err="1">
              <a:latin typeface="Calibri" panose="020F0502020204030204" pitchFamily="34" charset="0"/>
              <a:ea typeface="Calibri" panose="020F0502020204030204" pitchFamily="34" charset="0"/>
              <a:cs typeface="Calibri" panose="020F0502020204030204" pitchFamily="34" charset="0"/>
            </a:rPr>
            <a:t>onderwysers</a:t>
          </a:r>
          <a:r>
            <a:rPr lang="en-US" sz="1800" kern="1200" dirty="0">
              <a:latin typeface="Calibri" panose="020F0502020204030204" pitchFamily="34" charset="0"/>
              <a:ea typeface="Calibri" panose="020F0502020204030204" pitchFamily="34" charset="0"/>
              <a:cs typeface="Calibri" panose="020F0502020204030204" pitchFamily="34" charset="0"/>
            </a:rPr>
            <a:t>, </a:t>
          </a:r>
          <a:r>
            <a:rPr lang="en-US" sz="1800" kern="1200" dirty="0" err="1">
              <a:latin typeface="Calibri" panose="020F0502020204030204" pitchFamily="34" charset="0"/>
              <a:ea typeface="Calibri" panose="020F0502020204030204" pitchFamily="34" charset="0"/>
              <a:cs typeface="Calibri" panose="020F0502020204030204" pitchFamily="34" charset="0"/>
            </a:rPr>
            <a:t>ingenieurs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5789496" y="1806"/>
        <a:ext cx="4726103" cy="915564"/>
      </dsp:txXfrm>
    </dsp:sp>
    <dsp:sp modelId="{B91DFDD8-FC4B-4AD6-8C5C-2B79574B32D5}">
      <dsp:nvSpPr>
        <dsp:cNvPr id="0" name=""/>
        <dsp:cNvSpPr/>
      </dsp:nvSpPr>
      <dsp:spPr>
        <a:xfrm>
          <a:off x="0" y="1146262"/>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9FF96-5C87-42D9-8E2E-BC247F0A31AC}">
      <dsp:nvSpPr>
        <dsp:cNvPr id="0" name=""/>
        <dsp:cNvSpPr/>
      </dsp:nvSpPr>
      <dsp:spPr>
        <a:xfrm>
          <a:off x="276958" y="1352264"/>
          <a:ext cx="503560" cy="5035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DD3975-9AAB-43BA-AE1B-141951E840A4}">
      <dsp:nvSpPr>
        <dsp:cNvPr id="0" name=""/>
        <dsp:cNvSpPr/>
      </dsp:nvSpPr>
      <dsp:spPr>
        <a:xfrm>
          <a:off x="1057476" y="1146262"/>
          <a:ext cx="4732020"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844550">
            <a:lnSpc>
              <a:spcPct val="100000"/>
            </a:lnSpc>
            <a:spcBef>
              <a:spcPct val="0"/>
            </a:spcBef>
            <a:spcAft>
              <a:spcPct val="35000"/>
            </a:spcAft>
            <a:buNone/>
          </a:pPr>
          <a:r>
            <a:rPr lang="en-GB" sz="1900" b="1" kern="1200" dirty="0" err="1">
              <a:latin typeface="Calibri" panose="020F0502020204030204" pitchFamily="34" charset="0"/>
              <a:ea typeface="Calibri" panose="020F0502020204030204" pitchFamily="34" charset="0"/>
              <a:cs typeface="Calibri" panose="020F0502020204030204" pitchFamily="34" charset="0"/>
            </a:rPr>
            <a:t>Halfgeskoolde</a:t>
          </a:r>
          <a:r>
            <a:rPr lang="en-GB" sz="1900" b="1" kern="1200" dirty="0">
              <a:latin typeface="Calibri" panose="020F0502020204030204" pitchFamily="34" charset="0"/>
              <a:ea typeface="Calibri" panose="020F0502020204030204" pitchFamily="34" charset="0"/>
              <a:cs typeface="Calibri" panose="020F0502020204030204" pitchFamily="34" charset="0"/>
            </a:rPr>
            <a:t> </a:t>
          </a:r>
          <a:r>
            <a:rPr lang="en-GB" sz="1900" b="1" kern="1200" dirty="0" err="1">
              <a:latin typeface="Calibri" panose="020F0502020204030204" pitchFamily="34" charset="0"/>
              <a:ea typeface="Calibri" panose="020F0502020204030204" pitchFamily="34" charset="0"/>
              <a:cs typeface="Calibri" panose="020F0502020204030204" pitchFamily="34" charset="0"/>
            </a:rPr>
            <a:t>werkers</a:t>
          </a:r>
          <a:r>
            <a:rPr lang="en-GB" sz="1900" b="1" kern="1200" dirty="0">
              <a:latin typeface="Calibri" panose="020F0502020204030204" pitchFamily="34" charset="0"/>
              <a:ea typeface="Calibri" panose="020F0502020204030204" pitchFamily="34" charset="0"/>
              <a:cs typeface="Calibri" panose="020F0502020204030204" pitchFamily="34" charset="0"/>
            </a:rPr>
            <a:t>:</a:t>
          </a:r>
          <a:r>
            <a:rPr lang="en-GB" sz="1900" kern="1200" dirty="0">
              <a:latin typeface="Calibri" panose="020F0502020204030204" pitchFamily="34" charset="0"/>
              <a:ea typeface="Calibri" panose="020F0502020204030204" pitchFamily="34" charset="0"/>
              <a:cs typeface="Calibri" panose="020F0502020204030204" pitchFamily="34" charset="0"/>
            </a:rPr>
            <a:t> </a:t>
          </a:r>
        </a:p>
        <a:p>
          <a:pPr marL="0" lvl="0" indent="0" algn="l" defTabSz="844550">
            <a:lnSpc>
              <a:spcPct val="100000"/>
            </a:lnSpc>
            <a:spcBef>
              <a:spcPct val="0"/>
            </a:spcBef>
            <a:spcAft>
              <a:spcPct val="35000"/>
            </a:spcAft>
            <a:buNone/>
          </a:pPr>
          <a:r>
            <a:rPr lang="en-US" sz="1900" kern="1200" dirty="0" err="1">
              <a:latin typeface="Calibri" panose="020F0502020204030204" pitchFamily="34" charset="0"/>
              <a:ea typeface="Calibri" panose="020F0502020204030204" pitchFamily="34" charset="0"/>
              <a:cs typeface="Calibri" panose="020F0502020204030204" pitchFamily="34" charset="0"/>
            </a:rPr>
            <a:t>Korter</a:t>
          </a:r>
          <a:r>
            <a:rPr lang="en-US" sz="1900" kern="1200" dirty="0">
              <a:latin typeface="Calibri" panose="020F0502020204030204" pitchFamily="34" charset="0"/>
              <a:ea typeface="Calibri" panose="020F0502020204030204" pitchFamily="34" charset="0"/>
              <a:cs typeface="Calibri" panose="020F0502020204030204" pitchFamily="34" charset="0"/>
            </a:rPr>
            <a:t> </a:t>
          </a:r>
          <a:r>
            <a:rPr lang="en-US" sz="1900" kern="1200" dirty="0" err="1">
              <a:latin typeface="Calibri" panose="020F0502020204030204" pitchFamily="34" charset="0"/>
              <a:ea typeface="Calibri" panose="020F0502020204030204" pitchFamily="34" charset="0"/>
              <a:cs typeface="Calibri" panose="020F0502020204030204" pitchFamily="34" charset="0"/>
            </a:rPr>
            <a:t>opleiding</a:t>
          </a:r>
          <a:r>
            <a:rPr lang="en-US" sz="1900" kern="1200" dirty="0">
              <a:latin typeface="Calibri" panose="020F0502020204030204" pitchFamily="34" charset="0"/>
              <a:ea typeface="Calibri" panose="020F0502020204030204" pitchFamily="34" charset="0"/>
              <a:cs typeface="Calibri" panose="020F0502020204030204" pitchFamily="34" charset="0"/>
            </a:rPr>
            <a:t> of </a:t>
          </a:r>
          <a:r>
            <a:rPr lang="en-US" sz="1900" kern="1200" dirty="0" err="1">
              <a:latin typeface="Calibri" panose="020F0502020204030204" pitchFamily="34" charset="0"/>
              <a:ea typeface="Calibri" panose="020F0502020204030204" pitchFamily="34" charset="0"/>
              <a:cs typeface="Calibri" panose="020F0502020204030204" pitchFamily="34" charset="0"/>
            </a:rPr>
            <a:t>kursusse</a:t>
          </a:r>
          <a:endParaRPr lang="en-US" sz="1900" kern="1200" dirty="0">
            <a:latin typeface="Calibri" panose="020F0502020204030204" pitchFamily="34" charset="0"/>
            <a:ea typeface="Calibri" panose="020F0502020204030204" pitchFamily="34" charset="0"/>
            <a:cs typeface="Calibri" panose="020F0502020204030204" pitchFamily="34" charset="0"/>
          </a:endParaRPr>
        </a:p>
      </dsp:txBody>
      <dsp:txXfrm>
        <a:off x="1057476" y="1146262"/>
        <a:ext cx="4732020" cy="915564"/>
      </dsp:txXfrm>
    </dsp:sp>
    <dsp:sp modelId="{40977C52-4DA8-4CAA-8775-CED6B6DC20F0}">
      <dsp:nvSpPr>
        <dsp:cNvPr id="0" name=""/>
        <dsp:cNvSpPr/>
      </dsp:nvSpPr>
      <dsp:spPr>
        <a:xfrm>
          <a:off x="5789496" y="1146262"/>
          <a:ext cx="472610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800100">
            <a:lnSpc>
              <a:spcPct val="100000"/>
            </a:lnSpc>
            <a:spcBef>
              <a:spcPct val="0"/>
            </a:spcBef>
            <a:spcAft>
              <a:spcPct val="35000"/>
            </a:spcAft>
            <a:buNone/>
          </a:pPr>
          <a:r>
            <a:rPr lang="en-US" sz="1800" kern="1200" dirty="0" err="1">
              <a:latin typeface="Calibri" panose="020F0502020204030204" pitchFamily="34" charset="0"/>
              <a:ea typeface="Calibri" panose="020F0502020204030204" pitchFamily="34" charset="0"/>
              <a:cs typeface="Calibri" panose="020F0502020204030204" pitchFamily="34" charset="0"/>
            </a:rPr>
            <a:t>onderwysassistente</a:t>
          </a:r>
          <a:r>
            <a:rPr lang="en-US" sz="1800" kern="1200" dirty="0">
              <a:latin typeface="Calibri" panose="020F0502020204030204" pitchFamily="34" charset="0"/>
              <a:ea typeface="Calibri" panose="020F0502020204030204" pitchFamily="34" charset="0"/>
              <a:cs typeface="Calibri" panose="020F0502020204030204" pitchFamily="34" charset="0"/>
            </a:rPr>
            <a:t>, </a:t>
          </a:r>
          <a:r>
            <a:rPr lang="en-US" sz="1800" kern="1200" dirty="0" err="1">
              <a:latin typeface="Calibri" panose="020F0502020204030204" pitchFamily="34" charset="0"/>
              <a:ea typeface="Calibri" panose="020F0502020204030204" pitchFamily="34" charset="0"/>
              <a:cs typeface="Calibri" panose="020F0502020204030204" pitchFamily="34" charset="0"/>
            </a:rPr>
            <a:t>haarkappers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5789496" y="1146262"/>
        <a:ext cx="4726103" cy="915564"/>
      </dsp:txXfrm>
    </dsp:sp>
    <dsp:sp modelId="{E2F89490-072E-4B97-AB13-B8BC9D476B2F}">
      <dsp:nvSpPr>
        <dsp:cNvPr id="0" name=""/>
        <dsp:cNvSpPr/>
      </dsp:nvSpPr>
      <dsp:spPr>
        <a:xfrm>
          <a:off x="0" y="2277469"/>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B7F7A-3B56-40C1-A6BA-06D0B4CEFB8E}">
      <dsp:nvSpPr>
        <dsp:cNvPr id="0" name=""/>
        <dsp:cNvSpPr/>
      </dsp:nvSpPr>
      <dsp:spPr>
        <a:xfrm>
          <a:off x="276958" y="2496719"/>
          <a:ext cx="503560" cy="5035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943B95-AE6F-41A3-AF8C-FDFF0ADFCD13}">
      <dsp:nvSpPr>
        <dsp:cNvPr id="0" name=""/>
        <dsp:cNvSpPr/>
      </dsp:nvSpPr>
      <dsp:spPr>
        <a:xfrm>
          <a:off x="1057476" y="2290717"/>
          <a:ext cx="4732020"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844550">
            <a:lnSpc>
              <a:spcPct val="100000"/>
            </a:lnSpc>
            <a:spcBef>
              <a:spcPct val="0"/>
            </a:spcBef>
            <a:spcAft>
              <a:spcPct val="35000"/>
            </a:spcAft>
            <a:buNone/>
          </a:pPr>
          <a:r>
            <a:rPr lang="en-US" sz="1900" b="1" kern="1200" dirty="0" err="1">
              <a:latin typeface="Calibri" panose="020F0502020204030204" pitchFamily="34" charset="0"/>
              <a:ea typeface="Calibri" panose="020F0502020204030204" pitchFamily="34" charset="0"/>
              <a:cs typeface="Calibri" panose="020F0502020204030204" pitchFamily="34" charset="0"/>
            </a:rPr>
            <a:t>Ongeskoolde</a:t>
          </a:r>
          <a:r>
            <a:rPr lang="en-US" sz="1900" b="1" kern="1200" dirty="0">
              <a:latin typeface="Calibri" panose="020F0502020204030204" pitchFamily="34" charset="0"/>
              <a:ea typeface="Calibri" panose="020F0502020204030204" pitchFamily="34" charset="0"/>
              <a:cs typeface="Calibri" panose="020F0502020204030204" pitchFamily="34" charset="0"/>
            </a:rPr>
            <a:t> </a:t>
          </a:r>
          <a:r>
            <a:rPr lang="en-US" sz="1900" b="1" kern="1200" dirty="0" err="1">
              <a:latin typeface="Calibri" panose="020F0502020204030204" pitchFamily="34" charset="0"/>
              <a:ea typeface="Calibri" panose="020F0502020204030204" pitchFamily="34" charset="0"/>
              <a:cs typeface="Calibri" panose="020F0502020204030204" pitchFamily="34" charset="0"/>
            </a:rPr>
            <a:t>werkers</a:t>
          </a:r>
          <a:r>
            <a:rPr lang="en-US" sz="1900" b="1" kern="1200" dirty="0">
              <a:latin typeface="Calibri" panose="020F0502020204030204" pitchFamily="34" charset="0"/>
              <a:ea typeface="Calibri" panose="020F0502020204030204" pitchFamily="34" charset="0"/>
              <a:cs typeface="Calibri" panose="020F0502020204030204" pitchFamily="34" charset="0"/>
            </a:rPr>
            <a:t>:</a:t>
          </a:r>
          <a:br>
            <a:rPr lang="en-US" sz="1900" kern="1200" dirty="0"/>
          </a:br>
          <a:r>
            <a:rPr lang="en-US" sz="1900" kern="1200" dirty="0">
              <a:latin typeface="Calibri" panose="020F0502020204030204" pitchFamily="34" charset="0"/>
              <a:ea typeface="Calibri" panose="020F0502020204030204" pitchFamily="34" charset="0"/>
              <a:cs typeface="Calibri" panose="020F0502020204030204" pitchFamily="34" charset="0"/>
            </a:rPr>
            <a:t>Min </a:t>
          </a:r>
          <a:r>
            <a:rPr lang="en-US" sz="1900" kern="1200" dirty="0" err="1">
              <a:latin typeface="Calibri" panose="020F0502020204030204" pitchFamily="34" charset="0"/>
              <a:ea typeface="Calibri" panose="020F0502020204030204" pitchFamily="34" charset="0"/>
              <a:cs typeface="Calibri" panose="020F0502020204030204" pitchFamily="34" charset="0"/>
            </a:rPr>
            <a:t>formele</a:t>
          </a:r>
          <a:r>
            <a:rPr lang="en-US" sz="1900" kern="1200" dirty="0">
              <a:latin typeface="Calibri" panose="020F0502020204030204" pitchFamily="34" charset="0"/>
              <a:ea typeface="Calibri" panose="020F0502020204030204" pitchFamily="34" charset="0"/>
              <a:cs typeface="Calibri" panose="020F0502020204030204" pitchFamily="34" charset="0"/>
            </a:rPr>
            <a:t> </a:t>
          </a:r>
          <a:r>
            <a:rPr lang="en-US" sz="1900" kern="1200" dirty="0" err="1">
              <a:latin typeface="Calibri" panose="020F0502020204030204" pitchFamily="34" charset="0"/>
              <a:ea typeface="Calibri" panose="020F0502020204030204" pitchFamily="34" charset="0"/>
              <a:cs typeface="Calibri" panose="020F0502020204030204" pitchFamily="34" charset="0"/>
            </a:rPr>
            <a:t>opleiding</a:t>
          </a:r>
          <a:endParaRPr lang="en-US" sz="1900" kern="1200" dirty="0">
            <a:latin typeface="Calibri" panose="020F0502020204030204" pitchFamily="34" charset="0"/>
            <a:ea typeface="Calibri" panose="020F0502020204030204" pitchFamily="34" charset="0"/>
            <a:cs typeface="Calibri" panose="020F0502020204030204" pitchFamily="34" charset="0"/>
          </a:endParaRPr>
        </a:p>
      </dsp:txBody>
      <dsp:txXfrm>
        <a:off x="1057476" y="2290717"/>
        <a:ext cx="4732020" cy="915564"/>
      </dsp:txXfrm>
    </dsp:sp>
    <dsp:sp modelId="{D6D552AC-9CE0-4EF2-878A-7FFB3AB00FF5}">
      <dsp:nvSpPr>
        <dsp:cNvPr id="0" name=""/>
        <dsp:cNvSpPr/>
      </dsp:nvSpPr>
      <dsp:spPr>
        <a:xfrm>
          <a:off x="5789496" y="2290717"/>
          <a:ext cx="472610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800100">
            <a:lnSpc>
              <a:spcPct val="100000"/>
            </a:lnSpc>
            <a:spcBef>
              <a:spcPct val="0"/>
            </a:spcBef>
            <a:spcAft>
              <a:spcPct val="35000"/>
            </a:spcAft>
            <a:buNone/>
          </a:pPr>
          <a:r>
            <a:rPr lang="en-US" sz="1800" kern="1200" dirty="0" err="1">
              <a:latin typeface="Calibri" panose="020F0502020204030204" pitchFamily="34" charset="0"/>
              <a:ea typeface="Calibri" panose="020F0502020204030204" pitchFamily="34" charset="0"/>
              <a:cs typeface="Calibri" panose="020F0502020204030204" pitchFamily="34" charset="0"/>
            </a:rPr>
            <a:t>skoonmakers</a:t>
          </a:r>
          <a:r>
            <a:rPr lang="en-US" sz="1800" kern="1200" dirty="0">
              <a:latin typeface="Calibri" panose="020F0502020204030204" pitchFamily="34" charset="0"/>
              <a:ea typeface="Calibri" panose="020F0502020204030204" pitchFamily="34" charset="0"/>
              <a:cs typeface="Calibri" panose="020F0502020204030204" pitchFamily="34" charset="0"/>
            </a:rPr>
            <a:t>, </a:t>
          </a:r>
          <a:r>
            <a:rPr lang="en-US" sz="1800" kern="1200" dirty="0" err="1">
              <a:latin typeface="Calibri" panose="020F0502020204030204" pitchFamily="34" charset="0"/>
              <a:ea typeface="Calibri" panose="020F0502020204030204" pitchFamily="34" charset="0"/>
              <a:cs typeface="Calibri" panose="020F0502020204030204" pitchFamily="34" charset="0"/>
            </a:rPr>
            <a:t>kelners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5789496" y="2290717"/>
        <a:ext cx="4726103" cy="915564"/>
      </dsp:txXfrm>
    </dsp:sp>
    <dsp:sp modelId="{49DB5226-455B-45D5-B708-F3A96552730C}">
      <dsp:nvSpPr>
        <dsp:cNvPr id="0" name=""/>
        <dsp:cNvSpPr/>
      </dsp:nvSpPr>
      <dsp:spPr>
        <a:xfrm>
          <a:off x="0" y="3435173"/>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7E0491-ADA9-4E7B-A2E5-45A838F30964}">
      <dsp:nvSpPr>
        <dsp:cNvPr id="0" name=""/>
        <dsp:cNvSpPr/>
      </dsp:nvSpPr>
      <dsp:spPr>
        <a:xfrm>
          <a:off x="276958" y="3641175"/>
          <a:ext cx="503560" cy="50356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293435-1DDC-4D7C-84C6-4C9ED9372614}">
      <dsp:nvSpPr>
        <dsp:cNvPr id="0" name=""/>
        <dsp:cNvSpPr/>
      </dsp:nvSpPr>
      <dsp:spPr>
        <a:xfrm>
          <a:off x="1057476" y="3435173"/>
          <a:ext cx="4732020"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844550">
            <a:lnSpc>
              <a:spcPct val="100000"/>
            </a:lnSpc>
            <a:spcBef>
              <a:spcPct val="0"/>
            </a:spcBef>
            <a:spcAft>
              <a:spcPct val="35000"/>
            </a:spcAft>
            <a:buNone/>
          </a:pPr>
          <a:r>
            <a:rPr lang="en-US" sz="1900" b="1" kern="1200" dirty="0" err="1">
              <a:latin typeface="Calibri" panose="020F0502020204030204" pitchFamily="34" charset="0"/>
              <a:ea typeface="Calibri" panose="020F0502020204030204" pitchFamily="34" charset="0"/>
              <a:cs typeface="Calibri" panose="020F0502020204030204" pitchFamily="34" charset="0"/>
            </a:rPr>
            <a:t>Fisiese</a:t>
          </a:r>
          <a:r>
            <a:rPr lang="en-US" sz="1900" b="1" kern="1200" dirty="0">
              <a:latin typeface="Calibri" panose="020F0502020204030204" pitchFamily="34" charset="0"/>
              <a:ea typeface="Calibri" panose="020F0502020204030204" pitchFamily="34" charset="0"/>
              <a:cs typeface="Calibri" panose="020F0502020204030204" pitchFamily="34" charset="0"/>
            </a:rPr>
            <a:t> </a:t>
          </a:r>
          <a:r>
            <a:rPr lang="en-US" sz="1900" b="1" kern="1200" dirty="0" err="1">
              <a:latin typeface="Calibri" panose="020F0502020204030204" pitchFamily="34" charset="0"/>
              <a:ea typeface="Calibri" panose="020F0502020204030204" pitchFamily="34" charset="0"/>
              <a:cs typeface="Calibri" panose="020F0502020204030204" pitchFamily="34" charset="0"/>
            </a:rPr>
            <a:t>arbeiders</a:t>
          </a:r>
          <a:r>
            <a:rPr lang="en-US" sz="1900" b="1" kern="1200" dirty="0">
              <a:latin typeface="Calibri" panose="020F0502020204030204" pitchFamily="34" charset="0"/>
              <a:ea typeface="Calibri" panose="020F0502020204030204" pitchFamily="34" charset="0"/>
              <a:cs typeface="Calibri" panose="020F0502020204030204" pitchFamily="34" charset="0"/>
            </a:rPr>
            <a:t>:</a:t>
          </a:r>
          <a:br>
            <a:rPr lang="en-US" sz="1900" kern="1200" dirty="0"/>
          </a:br>
          <a:r>
            <a:rPr lang="en-US" sz="1900" kern="1200" dirty="0" err="1">
              <a:latin typeface="Calibri" panose="020F0502020204030204" pitchFamily="34" charset="0"/>
              <a:ea typeface="Calibri" panose="020F0502020204030204" pitchFamily="34" charset="0"/>
              <a:cs typeface="Calibri" panose="020F0502020204030204" pitchFamily="34" charset="0"/>
            </a:rPr>
            <a:t>Hoofsaaklik</a:t>
          </a:r>
          <a:r>
            <a:rPr lang="en-US" sz="1900" kern="1200" dirty="0">
              <a:latin typeface="Calibri" panose="020F0502020204030204" pitchFamily="34" charset="0"/>
              <a:ea typeface="Calibri" panose="020F0502020204030204" pitchFamily="34" charset="0"/>
              <a:cs typeface="Calibri" panose="020F0502020204030204" pitchFamily="34" charset="0"/>
            </a:rPr>
            <a:t> </a:t>
          </a:r>
          <a:r>
            <a:rPr lang="en-US" sz="1900" kern="1200" dirty="0" err="1">
              <a:latin typeface="Calibri" panose="020F0502020204030204" pitchFamily="34" charset="0"/>
              <a:ea typeface="Calibri" panose="020F0502020204030204" pitchFamily="34" charset="0"/>
              <a:cs typeface="Calibri" panose="020F0502020204030204" pitchFamily="34" charset="0"/>
            </a:rPr>
            <a:t>praktiese</a:t>
          </a:r>
          <a:r>
            <a:rPr lang="en-US" sz="1900" kern="1200" dirty="0">
              <a:latin typeface="Calibri" panose="020F0502020204030204" pitchFamily="34" charset="0"/>
              <a:ea typeface="Calibri" panose="020F0502020204030204" pitchFamily="34" charset="0"/>
              <a:cs typeface="Calibri" panose="020F0502020204030204" pitchFamily="34" charset="0"/>
            </a:rPr>
            <a:t>, </a:t>
          </a:r>
          <a:r>
            <a:rPr lang="en-US" sz="1900" kern="1200" dirty="0" err="1">
              <a:latin typeface="Calibri" panose="020F0502020204030204" pitchFamily="34" charset="0"/>
              <a:ea typeface="Calibri" panose="020F0502020204030204" pitchFamily="34" charset="0"/>
              <a:cs typeface="Calibri" panose="020F0502020204030204" pitchFamily="34" charset="0"/>
            </a:rPr>
            <a:t>fisiese</a:t>
          </a:r>
          <a:r>
            <a:rPr lang="en-US" sz="1900" kern="1200" dirty="0">
              <a:latin typeface="Calibri" panose="020F0502020204030204" pitchFamily="34" charset="0"/>
              <a:ea typeface="Calibri" panose="020F0502020204030204" pitchFamily="34" charset="0"/>
              <a:cs typeface="Calibri" panose="020F0502020204030204" pitchFamily="34" charset="0"/>
            </a:rPr>
            <a:t> </a:t>
          </a:r>
          <a:r>
            <a:rPr lang="en-US" sz="1900" kern="1200" dirty="0" err="1">
              <a:latin typeface="Calibri" panose="020F0502020204030204" pitchFamily="34" charset="0"/>
              <a:ea typeface="Calibri" panose="020F0502020204030204" pitchFamily="34" charset="0"/>
              <a:cs typeface="Calibri" panose="020F0502020204030204" pitchFamily="34" charset="0"/>
            </a:rPr>
            <a:t>werk</a:t>
          </a:r>
          <a:endParaRPr lang="en-US" sz="1900" kern="1200" dirty="0">
            <a:latin typeface="Calibri" panose="020F0502020204030204" pitchFamily="34" charset="0"/>
            <a:ea typeface="Calibri" panose="020F0502020204030204" pitchFamily="34" charset="0"/>
            <a:cs typeface="Calibri" panose="020F0502020204030204" pitchFamily="34" charset="0"/>
          </a:endParaRPr>
        </a:p>
      </dsp:txBody>
      <dsp:txXfrm>
        <a:off x="1057476" y="3435173"/>
        <a:ext cx="4732020" cy="915564"/>
      </dsp:txXfrm>
    </dsp:sp>
    <dsp:sp modelId="{D64E00AD-83C1-480C-A43B-CF95EE00D4D9}">
      <dsp:nvSpPr>
        <dsp:cNvPr id="0" name=""/>
        <dsp:cNvSpPr/>
      </dsp:nvSpPr>
      <dsp:spPr>
        <a:xfrm>
          <a:off x="5789496" y="3435173"/>
          <a:ext cx="472610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800100">
            <a:lnSpc>
              <a:spcPct val="100000"/>
            </a:lnSpc>
            <a:spcBef>
              <a:spcPct val="0"/>
            </a:spcBef>
            <a:spcAft>
              <a:spcPct val="35000"/>
            </a:spcAft>
            <a:buNone/>
          </a:pPr>
          <a:r>
            <a:rPr lang="en-US" sz="1800" kern="1200" dirty="0" err="1">
              <a:latin typeface="Calibri" panose="020F0502020204030204" pitchFamily="34" charset="0"/>
              <a:ea typeface="Calibri" panose="020F0502020204030204" pitchFamily="34" charset="0"/>
              <a:cs typeface="Calibri" panose="020F0502020204030204" pitchFamily="34" charset="0"/>
            </a:rPr>
            <a:t>tuiniers</a:t>
          </a:r>
          <a:r>
            <a:rPr lang="en-US" sz="1800" kern="1200" dirty="0">
              <a:latin typeface="Calibri" panose="020F0502020204030204" pitchFamily="34" charset="0"/>
              <a:ea typeface="Calibri" panose="020F0502020204030204" pitchFamily="34" charset="0"/>
              <a:cs typeface="Calibri" panose="020F0502020204030204" pitchFamily="34" charset="0"/>
            </a:rPr>
            <a:t>, </a:t>
          </a:r>
          <a:r>
            <a:rPr lang="en-US" sz="1800" kern="1200" dirty="0" err="1">
              <a:latin typeface="Calibri" panose="020F0502020204030204" pitchFamily="34" charset="0"/>
              <a:ea typeface="Calibri" panose="020F0502020204030204" pitchFamily="34" charset="0"/>
              <a:cs typeface="Calibri" panose="020F0502020204030204" pitchFamily="34" charset="0"/>
            </a:rPr>
            <a:t>laaiers</a:t>
          </a:r>
          <a:r>
            <a:rPr lang="en-US" sz="1800" kern="1200" dirty="0">
              <a:latin typeface="Calibri" panose="020F0502020204030204" pitchFamily="34" charset="0"/>
              <a:ea typeface="Calibri" panose="020F0502020204030204" pitchFamily="34" charset="0"/>
              <a:cs typeface="Calibri" panose="020F0502020204030204" pitchFamily="34" charset="0"/>
            </a:rPr>
            <a:t>, </a:t>
          </a:r>
          <a:r>
            <a:rPr lang="en-US" sz="1800" kern="1200" dirty="0" err="1">
              <a:latin typeface="Calibri" panose="020F0502020204030204" pitchFamily="34" charset="0"/>
              <a:ea typeface="Calibri" panose="020F0502020204030204" pitchFamily="34" charset="0"/>
              <a:cs typeface="Calibri" panose="020F0502020204030204" pitchFamily="34" charset="0"/>
            </a:rPr>
            <a:t>bouers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5789496" y="3435173"/>
        <a:ext cx="4726103" cy="9155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tatssa.gov.za/?p=1839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ZA" sz="1200" b="1" i="0" u="none" strike="noStrike" cap="none" dirty="0">
                <a:solidFill>
                  <a:schemeClr val="dk1"/>
                </a:solidFill>
                <a:effectLst/>
                <a:latin typeface="Calibri"/>
                <a:ea typeface="Calibri"/>
                <a:cs typeface="Calibri"/>
                <a:sym typeface="Calibri"/>
              </a:rPr>
              <a:t>Nota </a:t>
            </a:r>
            <a:r>
              <a:rPr lang="en-ZA" sz="1200" b="1" i="0" u="none" strike="noStrike" cap="none" dirty="0" err="1">
                <a:solidFill>
                  <a:schemeClr val="dk1"/>
                </a:solidFill>
                <a:effectLst/>
                <a:latin typeface="Calibri"/>
                <a:ea typeface="Calibri"/>
                <a:cs typeface="Calibri"/>
                <a:sym typeface="Calibri"/>
              </a:rPr>
              <a:t>aan</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onderwyser</a:t>
            </a:r>
            <a:r>
              <a:rPr lang="en-ZA" sz="1200" b="1"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Hierdie</a:t>
            </a:r>
            <a:r>
              <a:rPr lang="en-ZA" sz="1200" b="0" i="0" u="none" strike="noStrike" cap="none" dirty="0">
                <a:solidFill>
                  <a:schemeClr val="dk1"/>
                </a:solidFill>
                <a:effectLst/>
                <a:latin typeface="Calibri"/>
                <a:ea typeface="Calibri"/>
                <a:cs typeface="Calibri"/>
                <a:sym typeface="Calibri"/>
              </a:rPr>
              <a:t> les </a:t>
            </a:r>
            <a:r>
              <a:rPr lang="en-ZA" sz="1200" b="0" i="0" u="none" strike="noStrike" cap="none" dirty="0" err="1">
                <a:solidFill>
                  <a:schemeClr val="dk1"/>
                </a:solidFill>
                <a:effectLst/>
                <a:latin typeface="Calibri"/>
                <a:ea typeface="Calibri"/>
                <a:cs typeface="Calibri"/>
                <a:sym typeface="Calibri"/>
              </a:rPr>
              <a:t>behels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gereelde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besprekings</a:t>
            </a:r>
            <a:r>
              <a:rPr lang="en-ZA" sz="1200" b="0" i="0" u="none" strike="noStrike" cap="none" dirty="0">
                <a:solidFill>
                  <a:schemeClr val="dk1"/>
                </a:solidFill>
                <a:effectLst/>
                <a:latin typeface="Calibri"/>
                <a:ea typeface="Calibri"/>
                <a:cs typeface="Calibri"/>
                <a:sym typeface="Calibri"/>
              </a:rPr>
              <a:t> met ’n </a:t>
            </a:r>
            <a:r>
              <a:rPr lang="en-ZA" sz="1200" b="0" i="0" u="none" strike="noStrike" cap="none" dirty="0" err="1">
                <a:solidFill>
                  <a:schemeClr val="dk1"/>
                </a:solidFill>
                <a:effectLst/>
                <a:latin typeface="Calibri"/>
                <a:ea typeface="Calibri"/>
                <a:cs typeface="Calibri"/>
                <a:sym typeface="Calibri"/>
              </a:rPr>
              <a:t>maat</a:t>
            </a:r>
            <a:r>
              <a:rPr lang="en-ZA" sz="1200" b="0" i="0" u="none" strike="noStrike" cap="none" dirty="0">
                <a:solidFill>
                  <a:schemeClr val="dk1"/>
                </a:solidFill>
                <a:effectLst/>
                <a:latin typeface="Calibri"/>
                <a:ea typeface="Calibri"/>
                <a:cs typeface="Calibri"/>
                <a:sym typeface="Calibri"/>
              </a:rPr>
              <a:t> of </a:t>
            </a:r>
            <a:r>
              <a:rPr lang="en-ZA" sz="1200" b="0" i="0" u="none" strike="noStrike" cap="none" dirty="0" err="1">
                <a:solidFill>
                  <a:schemeClr val="dk1"/>
                </a:solidFill>
                <a:effectLst/>
                <a:latin typeface="Calibri"/>
                <a:ea typeface="Calibri"/>
                <a:cs typeface="Calibri"/>
                <a:sym typeface="Calibri"/>
              </a:rPr>
              <a:t>binne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groepe</a:t>
            </a:r>
            <a:r>
              <a:rPr lang="en-ZA" sz="1200" b="0" i="0" u="none" strike="noStrike" cap="none" dirty="0">
                <a:solidFill>
                  <a:schemeClr val="dk1"/>
                </a:solidFill>
                <a:effectLst/>
                <a:latin typeface="Calibri"/>
                <a:ea typeface="Calibri"/>
                <a:cs typeface="Calibri"/>
                <a:sym typeface="Calibri"/>
              </a:rPr>
              <a:t> van </a:t>
            </a:r>
            <a:r>
              <a:rPr lang="en-ZA" sz="1200" b="0" i="0" u="none" strike="noStrike" cap="none" dirty="0" err="1">
                <a:solidFill>
                  <a:schemeClr val="dk1"/>
                </a:solidFill>
                <a:effectLst/>
                <a:latin typeface="Calibri"/>
                <a:ea typeface="Calibri"/>
                <a:cs typeface="Calibri"/>
                <a:sym typeface="Calibri"/>
              </a:rPr>
              <a:t>ses</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eerste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deel</a:t>
            </a:r>
            <a:r>
              <a:rPr lang="en-ZA" sz="1200" b="0" i="0" u="none" strike="noStrike" cap="none" dirty="0">
                <a:solidFill>
                  <a:schemeClr val="dk1"/>
                </a:solidFill>
                <a:effectLst/>
                <a:latin typeface="Calibri"/>
                <a:ea typeface="Calibri"/>
                <a:cs typeface="Calibri"/>
                <a:sym typeface="Calibri"/>
              </a:rPr>
              <a:t> van die les </a:t>
            </a:r>
            <a:r>
              <a:rPr lang="en-ZA" sz="1200" b="0" i="0" u="none" strike="noStrike" cap="none" dirty="0" err="1">
                <a:solidFill>
                  <a:schemeClr val="dk1"/>
                </a:solidFill>
                <a:effectLst/>
                <a:latin typeface="Calibri"/>
                <a:ea typeface="Calibri"/>
                <a:cs typeface="Calibri"/>
                <a:sym typeface="Calibri"/>
              </a:rPr>
              <a:t>ondersoek</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realiteit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daarvan</a:t>
            </a:r>
            <a:r>
              <a:rPr lang="en-ZA" sz="1200" b="0" i="0" u="none" strike="noStrike" cap="none" dirty="0">
                <a:solidFill>
                  <a:schemeClr val="dk1"/>
                </a:solidFill>
                <a:effectLst/>
                <a:latin typeface="Calibri"/>
                <a:ea typeface="Calibri"/>
                <a:cs typeface="Calibri"/>
                <a:sym typeface="Calibri"/>
              </a:rPr>
              <a:t> om </a:t>
            </a:r>
            <a:r>
              <a:rPr lang="en-ZA" sz="1200" b="0" i="0" u="none" strike="noStrike" cap="none" dirty="0" err="1">
                <a:solidFill>
                  <a:schemeClr val="dk1"/>
                </a:solidFill>
                <a:effectLst/>
                <a:latin typeface="Calibri"/>
                <a:ea typeface="Calibri"/>
                <a:cs typeface="Calibri"/>
                <a:sym typeface="Calibri"/>
              </a:rPr>
              <a:t>vandag</a:t>
            </a:r>
            <a:r>
              <a:rPr lang="en-ZA" sz="1200" b="0" i="0" u="none" strike="noStrike" cap="none" dirty="0">
                <a:solidFill>
                  <a:schemeClr val="dk1"/>
                </a:solidFill>
                <a:effectLst/>
                <a:latin typeface="Calibri"/>
                <a:ea typeface="Calibri"/>
                <a:cs typeface="Calibri"/>
                <a:sym typeface="Calibri"/>
              </a:rPr>
              <a:t> as jong </a:t>
            </a:r>
            <a:r>
              <a:rPr lang="en-ZA" sz="1200" b="0" i="0" u="none" strike="noStrike" cap="none" dirty="0" err="1">
                <a:solidFill>
                  <a:schemeClr val="dk1"/>
                </a:solidFill>
                <a:effectLst/>
                <a:latin typeface="Calibri"/>
                <a:ea typeface="Calibri"/>
                <a:cs typeface="Calibri"/>
                <a:sym typeface="Calibri"/>
              </a:rPr>
              <a:t>persoon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werk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kry</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Hanteer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hierdie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onderwerp</a:t>
            </a:r>
            <a:r>
              <a:rPr lang="en-ZA" sz="1200" b="0" i="0" u="none" strike="noStrike" cap="none" dirty="0">
                <a:solidFill>
                  <a:schemeClr val="dk1"/>
                </a:solidFill>
                <a:effectLst/>
                <a:latin typeface="Calibri"/>
                <a:ea typeface="Calibri"/>
                <a:cs typeface="Calibri"/>
                <a:sym typeface="Calibri"/>
              </a:rPr>
              <a:t> op ‘n </a:t>
            </a:r>
            <a:r>
              <a:rPr lang="en-ZA" sz="1200" b="0" i="0" u="none" strike="noStrike" cap="none" dirty="0" err="1">
                <a:solidFill>
                  <a:schemeClr val="dk1"/>
                </a:solidFill>
                <a:effectLst/>
                <a:latin typeface="Calibri"/>
                <a:ea typeface="Calibri"/>
                <a:cs typeface="Calibri"/>
                <a:sym typeface="Calibri"/>
              </a:rPr>
              <a:t>sensitiewe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wyse</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doel</a:t>
            </a:r>
            <a:r>
              <a:rPr lang="en-ZA" sz="1200" b="0" i="0" u="none" strike="noStrike" cap="none" dirty="0">
                <a:solidFill>
                  <a:schemeClr val="dk1"/>
                </a:solidFill>
                <a:effectLst/>
                <a:latin typeface="Calibri"/>
                <a:ea typeface="Calibri"/>
                <a:cs typeface="Calibri"/>
                <a:sym typeface="Calibri"/>
              </a:rPr>
              <a:t> is </a:t>
            </a:r>
            <a:r>
              <a:rPr lang="en-ZA" sz="1200" b="0" i="0" u="none" strike="noStrike" cap="none" dirty="0" err="1">
                <a:solidFill>
                  <a:schemeClr val="dk1"/>
                </a:solidFill>
                <a:effectLst/>
                <a:latin typeface="Calibri"/>
                <a:ea typeface="Calibri"/>
                <a:cs typeface="Calibri"/>
                <a:sym typeface="Calibri"/>
              </a:rPr>
              <a:t>nie</a:t>
            </a:r>
            <a:r>
              <a:rPr lang="en-ZA" sz="1200" b="0" i="0" u="none" strike="noStrike" cap="none" dirty="0">
                <a:solidFill>
                  <a:schemeClr val="dk1"/>
                </a:solidFill>
                <a:effectLst/>
                <a:latin typeface="Calibri"/>
                <a:ea typeface="Calibri"/>
                <a:cs typeface="Calibri"/>
                <a:sym typeface="Calibri"/>
              </a:rPr>
              <a:t> om </a:t>
            </a:r>
            <a:r>
              <a:rPr lang="en-ZA" sz="1200" b="0" i="0" u="none" strike="noStrike" cap="none" dirty="0" err="1">
                <a:solidFill>
                  <a:schemeClr val="dk1"/>
                </a:solidFill>
                <a:effectLst/>
                <a:latin typeface="Calibri"/>
                <a:ea typeface="Calibri"/>
                <a:cs typeface="Calibri"/>
                <a:sym typeface="Calibri"/>
              </a:rPr>
              <a:t>leerders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ontmoedig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nie</a:t>
            </a:r>
            <a:r>
              <a:rPr lang="en-ZA" sz="1200" b="0" i="0" u="none" strike="noStrike" cap="none" dirty="0">
                <a:solidFill>
                  <a:schemeClr val="dk1"/>
                </a:solidFill>
                <a:effectLst/>
                <a:latin typeface="Calibri"/>
                <a:ea typeface="Calibri"/>
                <a:cs typeface="Calibri"/>
                <a:sym typeface="Calibri"/>
              </a:rPr>
              <a:t>, maar </a:t>
            </a:r>
            <a:r>
              <a:rPr lang="en-ZA" sz="1200" b="0" i="0" u="none" strike="noStrike" cap="none" dirty="0" err="1">
                <a:solidFill>
                  <a:schemeClr val="dk1"/>
                </a:solidFill>
                <a:effectLst/>
                <a:latin typeface="Calibri"/>
                <a:ea typeface="Calibri"/>
                <a:cs typeface="Calibri"/>
                <a:sym typeface="Calibri"/>
              </a:rPr>
              <a:t>eerder</a:t>
            </a:r>
            <a:r>
              <a:rPr lang="en-ZA" sz="1200" b="0" i="0" u="none" strike="noStrike" cap="none" dirty="0">
                <a:solidFill>
                  <a:schemeClr val="dk1"/>
                </a:solidFill>
                <a:effectLst/>
                <a:latin typeface="Calibri"/>
                <a:ea typeface="Calibri"/>
                <a:cs typeface="Calibri"/>
                <a:sym typeface="Calibri"/>
              </a:rPr>
              <a:t> om </a:t>
            </a:r>
            <a:r>
              <a:rPr lang="en-ZA" sz="1200" b="0" i="0" u="none" strike="noStrike" cap="none" dirty="0" err="1">
                <a:solidFill>
                  <a:schemeClr val="dk1"/>
                </a:solidFill>
                <a:effectLst/>
                <a:latin typeface="Calibri"/>
                <a:ea typeface="Calibri"/>
                <a:cs typeface="Calibri"/>
                <a:sym typeface="Calibri"/>
              </a:rPr>
              <a:t>hulle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help om die </a:t>
            </a:r>
            <a:r>
              <a:rPr lang="en-ZA" sz="1200" b="0" i="0" u="none" strike="noStrike" cap="none" dirty="0" err="1">
                <a:solidFill>
                  <a:schemeClr val="dk1"/>
                </a:solidFill>
                <a:effectLst/>
                <a:latin typeface="Calibri"/>
                <a:ea typeface="Calibri"/>
                <a:cs typeface="Calibri"/>
                <a:sym typeface="Calibri"/>
              </a:rPr>
              <a:t>realiteite</a:t>
            </a:r>
            <a:r>
              <a:rPr lang="en-ZA" sz="1200" b="0" i="0" u="none" strike="noStrike" cap="none" dirty="0">
                <a:solidFill>
                  <a:schemeClr val="dk1"/>
                </a:solidFill>
                <a:effectLst/>
                <a:latin typeface="Calibri"/>
                <a:ea typeface="Calibri"/>
                <a:cs typeface="Calibri"/>
                <a:sym typeface="Calibri"/>
              </a:rPr>
              <a:t> van die </a:t>
            </a:r>
            <a:r>
              <a:rPr lang="en-ZA" sz="1200" b="0" i="0" u="none" strike="noStrike" cap="none" dirty="0" err="1">
                <a:solidFill>
                  <a:schemeClr val="dk1"/>
                </a:solidFill>
                <a:effectLst/>
                <a:latin typeface="Calibri"/>
                <a:ea typeface="Calibri"/>
                <a:cs typeface="Calibri"/>
                <a:sym typeface="Calibri"/>
              </a:rPr>
              <a:t>werkswêreld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verstaan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hulle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inspireer</a:t>
            </a:r>
            <a:r>
              <a:rPr lang="en-ZA" sz="1200" b="0" i="0" u="none" strike="noStrike" cap="none" dirty="0">
                <a:solidFill>
                  <a:schemeClr val="dk1"/>
                </a:solidFill>
                <a:effectLst/>
                <a:latin typeface="Calibri"/>
                <a:ea typeface="Calibri"/>
                <a:cs typeface="Calibri"/>
                <a:sym typeface="Calibri"/>
              </a:rPr>
              <a:t> om </a:t>
            </a:r>
            <a:r>
              <a:rPr lang="en-ZA" sz="1200" b="0" i="0" u="none" strike="noStrike" cap="none" dirty="0" err="1">
                <a:solidFill>
                  <a:schemeClr val="dk1"/>
                </a:solidFill>
                <a:effectLst/>
                <a:latin typeface="Calibri"/>
                <a:ea typeface="Calibri"/>
                <a:cs typeface="Calibri"/>
                <a:sym typeface="Calibri"/>
              </a:rPr>
              <a:t>ingeligte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keuses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maak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terwyl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hulle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nog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tyd</a:t>
            </a:r>
            <a:r>
              <a:rPr lang="en-ZA" sz="1200" b="0" i="0" u="none" strike="noStrike" cap="none" dirty="0">
                <a:solidFill>
                  <a:schemeClr val="dk1"/>
                </a:solidFill>
                <a:effectLst/>
                <a:latin typeface="Calibri"/>
                <a:ea typeface="Calibri"/>
                <a:cs typeface="Calibri"/>
                <a:sym typeface="Calibri"/>
              </a:rPr>
              <a:t> het.</a:t>
            </a:r>
          </a:p>
          <a:p>
            <a:pPr>
              <a:buNone/>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Skyfie</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200" b="0" i="0" u="none" strike="noStrike" cap="none" dirty="0">
                <a:solidFill>
                  <a:schemeClr val="dk1"/>
                </a:solidFill>
                <a:effectLst/>
                <a:latin typeface="Calibri"/>
                <a:ea typeface="Calibri"/>
                <a:cs typeface="Calibri"/>
                <a:sym typeface="Calibri"/>
              </a:rPr>
              <a:t>Goeie </a:t>
            </a:r>
            <a:r>
              <a:rPr lang="en-ZA" sz="1200" b="0" i="0" u="none" strike="noStrike" cap="none" dirty="0" err="1">
                <a:solidFill>
                  <a:schemeClr val="dk1"/>
                </a:solidFill>
                <a:effectLst/>
                <a:latin typeface="Calibri"/>
                <a:ea typeface="Calibri"/>
                <a:cs typeface="Calibri"/>
                <a:sym typeface="Calibri"/>
              </a:rPr>
              <a:t>dag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Graad</a:t>
            </a:r>
            <a:r>
              <a:rPr lang="en-ZA" sz="1200" b="0" i="0" u="none" strike="noStrike" cap="none" dirty="0">
                <a:solidFill>
                  <a:schemeClr val="dk1"/>
                </a:solidFill>
                <a:effectLst/>
                <a:latin typeface="Calibri"/>
                <a:ea typeface="Calibri"/>
                <a:cs typeface="Calibri"/>
                <a:sym typeface="Calibri"/>
              </a:rPr>
              <a:t> 11's. </a:t>
            </a:r>
            <a:r>
              <a:rPr lang="en-ZA" sz="1200" b="0" i="0" u="none" strike="noStrike" cap="none" dirty="0" err="1">
                <a:solidFill>
                  <a:schemeClr val="dk1"/>
                </a:solidFill>
                <a:effectLst/>
                <a:latin typeface="Calibri"/>
                <a:ea typeface="Calibri"/>
                <a:cs typeface="Calibri"/>
                <a:sym typeface="Calibri"/>
              </a:rPr>
              <a:t>Oor</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afgelope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paar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lesse</a:t>
            </a:r>
            <a:r>
              <a:rPr lang="en-ZA" sz="1200" b="0" i="0" u="none" strike="noStrike" cap="none" dirty="0">
                <a:solidFill>
                  <a:schemeClr val="dk1"/>
                </a:solidFill>
                <a:effectLst/>
                <a:latin typeface="Calibri"/>
                <a:ea typeface="Calibri"/>
                <a:cs typeface="Calibri"/>
                <a:sym typeface="Calibri"/>
              </a:rPr>
              <a:t> het </a:t>
            </a:r>
            <a:r>
              <a:rPr lang="en-ZA" sz="1200" b="0" i="0" u="none" strike="noStrike" cap="none" dirty="0" err="1">
                <a:solidFill>
                  <a:schemeClr val="dk1"/>
                </a:solidFill>
                <a:effectLst/>
                <a:latin typeface="Calibri"/>
                <a:ea typeface="Calibri"/>
                <a:cs typeface="Calibri"/>
                <a:sym typeface="Calibri"/>
              </a:rPr>
              <a:t>ons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baie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inhoud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behandel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oor</a:t>
            </a:r>
            <a:r>
              <a:rPr lang="en-ZA" sz="1200" b="0" i="0" u="none" strike="noStrike" cap="none" dirty="0">
                <a:solidFill>
                  <a:schemeClr val="dk1"/>
                </a:solidFill>
                <a:effectLst/>
                <a:latin typeface="Calibri"/>
                <a:ea typeface="Calibri"/>
                <a:cs typeface="Calibri"/>
                <a:sym typeface="Calibri"/>
              </a:rPr>
              <a:t>:</a:t>
            </a:r>
            <a:endPar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Courier New" panose="02070309020205020404" pitchFamily="49" charset="0"/>
              <a:buChar char="-"/>
            </a:pPr>
            <a:r>
              <a:rPr lang="en-ZA" sz="1200" b="0" i="0" u="none" strike="noStrike" cap="none" dirty="0">
                <a:solidFill>
                  <a:schemeClr val="dk1"/>
                </a:solidFill>
                <a:effectLst/>
                <a:latin typeface="Calibri"/>
                <a:ea typeface="Calibri"/>
                <a:cs typeface="Calibri"/>
                <a:sym typeface="Calibri"/>
              </a:rPr>
              <a:t>die </a:t>
            </a:r>
            <a:r>
              <a:rPr lang="en-ZA" sz="1200" b="0" i="0" u="none" strike="noStrike" cap="none" dirty="0" err="1">
                <a:solidFill>
                  <a:schemeClr val="dk1"/>
                </a:solidFill>
                <a:effectLst/>
                <a:latin typeface="Calibri"/>
                <a:ea typeface="Calibri"/>
                <a:cs typeface="Calibri"/>
                <a:sym typeface="Calibri"/>
              </a:rPr>
              <a:t>skryf</a:t>
            </a:r>
            <a:r>
              <a:rPr lang="en-ZA" sz="1200" b="0" i="0" u="none" strike="noStrike" cap="none" dirty="0">
                <a:solidFill>
                  <a:schemeClr val="dk1"/>
                </a:solidFill>
                <a:effectLst/>
                <a:latin typeface="Calibri"/>
                <a:ea typeface="Calibri"/>
                <a:cs typeface="Calibri"/>
                <a:sym typeface="Calibri"/>
              </a:rPr>
              <a:t> van ‘n </a:t>
            </a:r>
            <a:r>
              <a:rPr lang="en-ZA" sz="1200" b="0" i="0" u="none" strike="noStrike" cap="none" dirty="0" err="1">
                <a:solidFill>
                  <a:schemeClr val="dk1"/>
                </a:solidFill>
                <a:effectLst/>
                <a:latin typeface="Calibri"/>
                <a:ea typeface="Calibri"/>
                <a:cs typeface="Calibri"/>
                <a:sym typeface="Calibri"/>
              </a:rPr>
              <a:t>aansoekbrief</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800100" lvl="1" indent="-342900">
              <a:buFont typeface="Courier New" panose="02070309020205020404" pitchFamily="49" charset="0"/>
              <a:buChar char="-"/>
            </a:pPr>
            <a:r>
              <a:rPr lang="en-ZA" sz="1200" b="0" i="0" u="none" strike="noStrike" cap="none" dirty="0">
                <a:solidFill>
                  <a:schemeClr val="dk1"/>
                </a:solidFill>
                <a:effectLst/>
                <a:latin typeface="Calibri"/>
                <a:ea typeface="Calibri"/>
                <a:cs typeface="Calibri"/>
                <a:sym typeface="Calibri"/>
              </a:rPr>
              <a:t>hoe om 'n CV </a:t>
            </a:r>
            <a:r>
              <a:rPr lang="en-ZA" sz="1200" b="0" i="0" u="none" strike="noStrike" cap="none" dirty="0" err="1">
                <a:solidFill>
                  <a:schemeClr val="dk1"/>
                </a:solidFill>
                <a:effectLst/>
                <a:latin typeface="Calibri"/>
                <a:ea typeface="Calibri"/>
                <a:cs typeface="Calibri"/>
                <a:sym typeface="Calibri"/>
              </a:rPr>
              <a:t>saam</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stel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endParaRPr lang="en-US" sz="1200" b="0" i="0" u="none" strike="noStrike" cap="none" dirty="0">
              <a:solidFill>
                <a:schemeClr val="dk1"/>
              </a:solidFill>
              <a:effectLst/>
              <a:latin typeface="Calibri"/>
              <a:ea typeface="Calibri"/>
              <a:cs typeface="Calibri"/>
              <a:sym typeface="Calibri"/>
            </a:endParaRPr>
          </a:p>
          <a:p>
            <a:pPr marL="800100" lvl="1" indent="-342900">
              <a:buFont typeface="Courier New" panose="02070309020205020404" pitchFamily="49" charset="0"/>
              <a:buChar char="-"/>
            </a:pPr>
            <a:r>
              <a:rPr lang="en-ZA" sz="1200" b="0" i="0" u="none" strike="noStrike" cap="none" dirty="0">
                <a:solidFill>
                  <a:schemeClr val="dk1"/>
                </a:solidFill>
                <a:effectLst/>
                <a:latin typeface="Calibri"/>
                <a:ea typeface="Calibri"/>
                <a:cs typeface="Calibri"/>
                <a:sym typeface="Calibri"/>
              </a:rPr>
              <a:t>hoe om 'n </a:t>
            </a:r>
            <a:r>
              <a:rPr lang="en-ZA" sz="1200" b="0" i="0" u="none" strike="noStrike" cap="none" dirty="0" err="1">
                <a:solidFill>
                  <a:schemeClr val="dk1"/>
                </a:solidFill>
                <a:effectLst/>
                <a:latin typeface="Calibri"/>
                <a:ea typeface="Calibri"/>
                <a:cs typeface="Calibri"/>
                <a:sym typeface="Calibri"/>
              </a:rPr>
              <a:t>suksesvolle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onderhoud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voer</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Ons het </a:t>
            </a:r>
            <a:r>
              <a:rPr lang="en-ZA" sz="1200" b="0" i="0" u="none" strike="noStrike" cap="none" dirty="0" err="1">
                <a:solidFill>
                  <a:schemeClr val="dk1"/>
                </a:solidFill>
                <a:effectLst/>
                <a:latin typeface="Calibri"/>
                <a:ea typeface="Calibri"/>
                <a:cs typeface="Calibri"/>
                <a:sym typeface="Calibri"/>
              </a:rPr>
              <a:t>ook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verskeie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belangrike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konsepte</a:t>
            </a:r>
            <a:r>
              <a:rPr lang="en-ZA" sz="1200" b="0" i="0" u="none" strike="noStrike" cap="none" dirty="0">
                <a:solidFill>
                  <a:schemeClr val="dk1"/>
                </a:solidFill>
                <a:effectLst/>
                <a:latin typeface="Calibri"/>
                <a:ea typeface="Calibri"/>
                <a:cs typeface="Calibri"/>
                <a:sym typeface="Calibri"/>
              </a:rPr>
              <a:t> wat met die </a:t>
            </a:r>
            <a:r>
              <a:rPr lang="en-ZA" sz="1200" b="0" i="0" u="none" strike="noStrike" cap="none" dirty="0" err="1">
                <a:solidFill>
                  <a:schemeClr val="dk1"/>
                </a:solidFill>
                <a:effectLst/>
                <a:latin typeface="Calibri"/>
                <a:ea typeface="Calibri"/>
                <a:cs typeface="Calibri"/>
                <a:sym typeface="Calibri"/>
              </a:rPr>
              <a:t>wêreld</a:t>
            </a:r>
            <a:r>
              <a:rPr lang="en-ZA" sz="1200" b="0" i="0" u="none" strike="noStrike" cap="none" dirty="0">
                <a:solidFill>
                  <a:schemeClr val="dk1"/>
                </a:solidFill>
                <a:effectLst/>
                <a:latin typeface="Calibri"/>
                <a:ea typeface="Calibri"/>
                <a:cs typeface="Calibri"/>
                <a:sym typeface="Calibri"/>
              </a:rPr>
              <a:t> van </a:t>
            </a:r>
            <a:r>
              <a:rPr lang="en-ZA" sz="1200" b="0" i="0" u="none" strike="noStrike" cap="none" dirty="0" err="1">
                <a:solidFill>
                  <a:schemeClr val="dk1"/>
                </a:solidFill>
                <a:effectLst/>
                <a:latin typeface="Calibri"/>
                <a:ea typeface="Calibri"/>
                <a:cs typeface="Calibri"/>
                <a:sym typeface="Calibri"/>
              </a:rPr>
              <a:t>werk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verband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hou</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ondersoek</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endParaRPr lang="af-ZA"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ZA"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lang="en-ZA"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8349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nSpc>
                <a:spcPct val="115000"/>
              </a:lnSpc>
              <a:buFont typeface="Symbol" panose="05050102010706020507" pitchFamily="18" charset="2"/>
              <a:buChar char=""/>
              <a:tabLst>
                <a:tab pos="5654040" algn="l"/>
              </a:tabLst>
            </a:pPr>
            <a:r>
              <a:rPr lang="en-ZA" sz="1200" b="1" i="0" u="none" strike="noStrike" cap="none" dirty="0" err="1">
                <a:solidFill>
                  <a:schemeClr val="dk1"/>
                </a:solidFill>
                <a:effectLst/>
                <a:latin typeface="Calibri"/>
                <a:ea typeface="Calibri"/>
                <a:cs typeface="Calibri"/>
                <a:sym typeface="Calibri"/>
              </a:rPr>
              <a:t>Skyfie</a:t>
            </a:r>
            <a:r>
              <a:rPr lang="en-ZA" sz="1200" b="1" i="0" u="none" strike="noStrike" cap="none" dirty="0">
                <a:solidFill>
                  <a:schemeClr val="dk1"/>
                </a:solidFill>
                <a:effectLst/>
                <a:latin typeface="Calibri"/>
                <a:ea typeface="Calibri"/>
                <a:cs typeface="Calibri"/>
                <a:sym typeface="Calibri"/>
              </a:rPr>
              <a:t> 10:</a:t>
            </a:r>
            <a:r>
              <a:rPr lang="en-ZA" sz="1200" b="0"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Lees die artikel in </a:t>
            </a:r>
            <a:r>
              <a:rPr lang="en-US" sz="1200" b="1" i="1" u="none" strike="noStrike" cap="none" dirty="0" err="1">
                <a:solidFill>
                  <a:schemeClr val="dk1"/>
                </a:solidFill>
                <a:effectLst/>
                <a:latin typeface="Calibri"/>
                <a:ea typeface="Calibri"/>
                <a:cs typeface="Calibri"/>
                <a:sym typeface="Calibri"/>
              </a:rPr>
              <a:t>Aktiwiteit</a:t>
            </a:r>
            <a:r>
              <a:rPr lang="en-US" sz="1200" b="1" i="1" u="none" strike="noStrike" cap="none" dirty="0">
                <a:solidFill>
                  <a:schemeClr val="dk1"/>
                </a:solidFill>
                <a:effectLst/>
                <a:latin typeface="Calibri"/>
                <a:ea typeface="Calibri"/>
                <a:cs typeface="Calibri"/>
                <a:sym typeface="Calibri"/>
              </a:rPr>
              <a:t> 3 (</a:t>
            </a:r>
            <a:r>
              <a:rPr lang="en-US" sz="1200" b="1" i="1" u="sng" strike="noStrike" cap="none" dirty="0">
                <a:solidFill>
                  <a:schemeClr val="dk1"/>
                </a:solidFill>
                <a:effectLst/>
                <a:latin typeface="Calibri"/>
                <a:ea typeface="Calibri"/>
                <a:cs typeface="Calibri"/>
                <a:sym typeface="Calibri"/>
              </a:rPr>
              <a:t>Les 4 – </a:t>
            </a:r>
            <a:r>
              <a:rPr lang="en-US" sz="1200" b="1" i="1" u="sng" strike="noStrike" cap="none" dirty="0" err="1">
                <a:solidFill>
                  <a:schemeClr val="dk1"/>
                </a:solidFill>
                <a:effectLst/>
                <a:latin typeface="Calibri"/>
                <a:ea typeface="Calibri"/>
                <a:cs typeface="Calibri"/>
                <a:sym typeface="Calibri"/>
              </a:rPr>
              <a:t>Werkkaart</a:t>
            </a:r>
            <a:r>
              <a:rPr lang="en-US" sz="1200" b="1" i="1"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beantwoord</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vrae</a:t>
            </a:r>
            <a:r>
              <a:rPr lang="en-US" sz="1200" b="0" i="0" u="none" strike="noStrike" cap="none" dirty="0">
                <a:solidFill>
                  <a:schemeClr val="dk1"/>
                </a:solidFill>
                <a:effectLst/>
                <a:latin typeface="Calibri"/>
                <a:ea typeface="Calibri"/>
                <a:cs typeface="Calibri"/>
                <a:sym typeface="Calibri"/>
              </a:rPr>
              <a:t> wat </a:t>
            </a:r>
            <a:r>
              <a:rPr lang="en-US" sz="1200" b="0" i="0" u="none" strike="noStrike" cap="none" dirty="0" err="1">
                <a:solidFill>
                  <a:schemeClr val="dk1"/>
                </a:solidFill>
                <a:effectLst/>
                <a:latin typeface="Calibri"/>
                <a:ea typeface="Calibri"/>
                <a:cs typeface="Calibri"/>
                <a:sym typeface="Calibri"/>
              </a:rPr>
              <a:t>daarop</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volg</a:t>
            </a:r>
            <a:r>
              <a:rPr lang="en-US" sz="1200" b="0" i="0" u="none" strike="noStrike" cap="none" dirty="0">
                <a:solidFill>
                  <a:schemeClr val="dk1"/>
                </a:solidFill>
                <a:effectLst/>
                <a:latin typeface="Calibri"/>
                <a:ea typeface="Calibri"/>
                <a:cs typeface="Calibri"/>
                <a:sym typeface="Calibri"/>
              </a:rPr>
              <a:t>.</a:t>
            </a:r>
          </a:p>
          <a:p>
            <a:pPr marL="342900" lvl="0" indent="-342900">
              <a:lnSpc>
                <a:spcPct val="115000"/>
              </a:lnSpc>
              <a:buFont typeface="Symbol" panose="05050102010706020507" pitchFamily="18" charset="2"/>
              <a:buChar char=""/>
              <a:tabLst>
                <a:tab pos="5654040" algn="l"/>
              </a:tabLst>
            </a:pPr>
            <a:r>
              <a:rPr lang="en-US" sz="1200" b="0" i="0" u="none" strike="noStrike" cap="none" dirty="0" err="1">
                <a:solidFill>
                  <a:schemeClr val="dk1"/>
                </a:solidFill>
                <a:effectLst/>
                <a:latin typeface="Calibri"/>
                <a:ea typeface="Calibri"/>
                <a:cs typeface="Calibri"/>
                <a:sym typeface="Calibri"/>
              </a:rPr>
              <a:t>Antwoorde</a:t>
            </a:r>
            <a:r>
              <a:rPr lang="en-US" sz="1200" b="0" i="0" u="none" strike="noStrike" cap="none" dirty="0">
                <a:solidFill>
                  <a:schemeClr val="dk1"/>
                </a:solidFill>
                <a:effectLst/>
                <a:latin typeface="Calibri"/>
                <a:ea typeface="Calibri"/>
                <a:cs typeface="Calibri"/>
                <a:sym typeface="Calibri"/>
              </a:rPr>
              <a:t> is in die </a:t>
            </a:r>
            <a:r>
              <a:rPr lang="en-US" sz="1200" b="1" i="1" u="sng" strike="noStrike" cap="none" dirty="0">
                <a:solidFill>
                  <a:schemeClr val="dk1"/>
                </a:solidFill>
                <a:effectLst/>
                <a:latin typeface="Calibri"/>
                <a:ea typeface="Calibri"/>
                <a:cs typeface="Calibri"/>
                <a:sym typeface="Calibri"/>
              </a:rPr>
              <a:t>Les 4 – </a:t>
            </a:r>
            <a:r>
              <a:rPr lang="en-US" sz="1200" b="1" i="1" u="sng" strike="noStrike" cap="none" dirty="0" err="1">
                <a:solidFill>
                  <a:schemeClr val="dk1"/>
                </a:solidFill>
                <a:effectLst/>
                <a:latin typeface="Calibri"/>
                <a:ea typeface="Calibri"/>
                <a:cs typeface="Calibri"/>
                <a:sym typeface="Calibri"/>
              </a:rPr>
              <a:t>Werkkaart</a:t>
            </a:r>
            <a:r>
              <a:rPr lang="en-US" sz="1200" b="1" i="1" u="sng" strike="noStrike" cap="none" dirty="0">
                <a:solidFill>
                  <a:schemeClr val="dk1"/>
                </a:solidFill>
                <a:effectLst/>
                <a:latin typeface="Calibri"/>
                <a:ea typeface="Calibri"/>
                <a:cs typeface="Calibri"/>
                <a:sym typeface="Calibri"/>
              </a:rPr>
              <a:t> MEMO</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beskikbaar</a:t>
            </a:r>
            <a:r>
              <a:rPr lang="en-US" sz="1200" b="0" i="0" u="none" strike="noStrike" cap="none" dirty="0">
                <a:solidFill>
                  <a:schemeClr val="dk1"/>
                </a:solidFill>
                <a:effectLst/>
                <a:latin typeface="Calibri"/>
                <a:ea typeface="Calibri"/>
                <a:cs typeface="Calibri"/>
                <a:sym typeface="Calibri"/>
              </a:rPr>
              <a:t>.</a:t>
            </a:r>
          </a:p>
          <a:p>
            <a:pPr marL="342900" lvl="0" indent="-342900">
              <a:lnSpc>
                <a:spcPct val="115000"/>
              </a:lnSpc>
              <a:buFont typeface="Symbol" panose="05050102010706020507" pitchFamily="18" charset="2"/>
              <a:buChar char=""/>
              <a:tabLst>
                <a:tab pos="5654040" algn="l"/>
              </a:tabLst>
            </a:pPr>
            <a:r>
              <a:rPr lang="en-US" sz="1200" b="0" i="0" u="none" strike="noStrike" cap="none" dirty="0">
                <a:solidFill>
                  <a:schemeClr val="dk1"/>
                </a:solidFill>
                <a:effectLst/>
                <a:latin typeface="Calibri"/>
                <a:ea typeface="Calibri"/>
                <a:cs typeface="Calibri"/>
                <a:sym typeface="Calibri"/>
              </a:rPr>
              <a:t>Die artikel </a:t>
            </a:r>
            <a:r>
              <a:rPr lang="en-US" sz="1200" b="0" i="0" u="none" strike="noStrike" cap="none" dirty="0" err="1">
                <a:solidFill>
                  <a:schemeClr val="dk1"/>
                </a:solidFill>
                <a:effectLst/>
                <a:latin typeface="Calibri"/>
                <a:ea typeface="Calibri"/>
                <a:cs typeface="Calibri"/>
                <a:sym typeface="Calibri"/>
              </a:rPr>
              <a:t>fokus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hoofsaaklik</a:t>
            </a:r>
            <a:r>
              <a:rPr lang="en-US" sz="1200" b="0" i="0" u="none" strike="noStrike" cap="none" dirty="0">
                <a:solidFill>
                  <a:schemeClr val="dk1"/>
                </a:solidFill>
                <a:effectLst/>
                <a:latin typeface="Calibri"/>
                <a:ea typeface="Calibri"/>
                <a:cs typeface="Calibri"/>
                <a:sym typeface="Calibri"/>
              </a:rPr>
              <a:t> op </a:t>
            </a:r>
            <a:r>
              <a:rPr lang="en-US" sz="1200" b="0" i="0" u="none" strike="noStrike" cap="none" dirty="0" err="1">
                <a:solidFill>
                  <a:schemeClr val="dk1"/>
                </a:solidFill>
                <a:effectLst/>
                <a:latin typeface="Calibri"/>
                <a:ea typeface="Calibri"/>
                <a:cs typeface="Calibri"/>
                <a:sym typeface="Calibri"/>
              </a:rPr>
              <a:t>professionele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loopbane</a:t>
            </a:r>
            <a:r>
              <a:rPr lang="en-US" sz="1200" b="0" i="0" u="none" strike="noStrike" cap="none" dirty="0">
                <a:solidFill>
                  <a:schemeClr val="dk1"/>
                </a:solidFill>
                <a:effectLst/>
                <a:latin typeface="Calibri"/>
                <a:ea typeface="Calibri"/>
                <a:cs typeface="Calibri"/>
                <a:sym typeface="Calibri"/>
              </a:rPr>
              <a:t>. Dit is </a:t>
            </a:r>
            <a:r>
              <a:rPr lang="en-US" sz="1200" b="0" i="0" u="none" strike="noStrike" cap="none" dirty="0" err="1">
                <a:solidFill>
                  <a:schemeClr val="dk1"/>
                </a:solidFill>
                <a:effectLst/>
                <a:latin typeface="Calibri"/>
                <a:ea typeface="Calibri"/>
                <a:cs typeface="Calibri"/>
                <a:sym typeface="Calibri"/>
              </a:rPr>
              <a:t>egter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nie</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enigste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belangrike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loopbaanrigtings</a:t>
            </a:r>
            <a:r>
              <a:rPr lang="en-US" sz="1200" b="0" i="0" u="none" strike="noStrike" cap="none" dirty="0">
                <a:solidFill>
                  <a:schemeClr val="dk1"/>
                </a:solidFill>
                <a:effectLst/>
                <a:latin typeface="Calibri"/>
                <a:ea typeface="Calibri"/>
                <a:cs typeface="Calibri"/>
                <a:sym typeface="Calibri"/>
              </a:rPr>
              <a:t> in </a:t>
            </a:r>
            <a:r>
              <a:rPr lang="en-US" sz="1200" b="0" i="0" u="none" strike="noStrike" cap="none" dirty="0" err="1">
                <a:solidFill>
                  <a:schemeClr val="dk1"/>
                </a:solidFill>
                <a:effectLst/>
                <a:latin typeface="Calibri"/>
                <a:ea typeface="Calibri"/>
                <a:cs typeface="Calibri"/>
                <a:sym typeface="Calibri"/>
              </a:rPr>
              <a:t>Suid</a:t>
            </a:r>
            <a:r>
              <a:rPr lang="en-US" sz="1200" b="0" i="0" u="none" strike="noStrike" cap="none" dirty="0">
                <a:solidFill>
                  <a:schemeClr val="dk1"/>
                </a:solidFill>
                <a:effectLst/>
                <a:latin typeface="Calibri"/>
                <a:ea typeface="Calibri"/>
                <a:cs typeface="Calibri"/>
                <a:sym typeface="Calibri"/>
              </a:rPr>
              <a:t>-Afrika </a:t>
            </a:r>
            <a:r>
              <a:rPr lang="en-US" sz="1200" b="0" i="0" u="none" strike="noStrike" cap="none" dirty="0" err="1">
                <a:solidFill>
                  <a:schemeClr val="dk1"/>
                </a:solidFill>
                <a:effectLst/>
                <a:latin typeface="Calibri"/>
                <a:ea typeface="Calibri"/>
                <a:cs typeface="Calibri"/>
                <a:sym typeface="Calibri"/>
              </a:rPr>
              <a:t>nie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Hoewel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kwalifikasies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dikwels</a:t>
            </a:r>
            <a:r>
              <a:rPr lang="en-US" sz="1200" b="0" i="0" u="none" strike="noStrike" cap="none" dirty="0">
                <a:solidFill>
                  <a:schemeClr val="dk1"/>
                </a:solidFill>
                <a:effectLst/>
                <a:latin typeface="Calibri"/>
                <a:ea typeface="Calibri"/>
                <a:cs typeface="Calibri"/>
                <a:sym typeface="Calibri"/>
              </a:rPr>
              <a:t> tot </a:t>
            </a:r>
            <a:r>
              <a:rPr lang="en-US" sz="1200" b="0" i="0" u="none" strike="noStrike" cap="none" dirty="0" err="1">
                <a:solidFill>
                  <a:schemeClr val="dk1"/>
                </a:solidFill>
                <a:effectLst/>
                <a:latin typeface="Calibri"/>
                <a:ea typeface="Calibri"/>
                <a:cs typeface="Calibri"/>
                <a:sym typeface="Calibri"/>
              </a:rPr>
              <a:t>hoër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salarisse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kan</a:t>
            </a:r>
            <a:r>
              <a:rPr lang="en-US" sz="1200" b="0" i="0" u="none" strike="noStrike" cap="none" dirty="0">
                <a:solidFill>
                  <a:schemeClr val="dk1"/>
                </a:solidFill>
                <a:effectLst/>
                <a:latin typeface="Calibri"/>
                <a:ea typeface="Calibri"/>
                <a:cs typeface="Calibri"/>
                <a:sym typeface="Calibri"/>
              </a:rPr>
              <a:t> lei, </a:t>
            </a:r>
            <a:r>
              <a:rPr lang="en-US" sz="1200" b="0" i="0" u="none" strike="noStrike" cap="none" dirty="0" err="1">
                <a:solidFill>
                  <a:schemeClr val="dk1"/>
                </a:solidFill>
                <a:effectLst/>
                <a:latin typeface="Calibri"/>
                <a:ea typeface="Calibri"/>
                <a:cs typeface="Calibri"/>
                <a:sym typeface="Calibri"/>
              </a:rPr>
              <a:t>speel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elke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loopbaan</a:t>
            </a:r>
            <a:r>
              <a:rPr lang="en-US" sz="1200" b="0" i="0" u="none" strike="noStrike" cap="none" dirty="0">
                <a:solidFill>
                  <a:schemeClr val="dk1"/>
                </a:solidFill>
                <a:effectLst/>
                <a:latin typeface="Calibri"/>
                <a:ea typeface="Calibri"/>
                <a:cs typeface="Calibri"/>
                <a:sym typeface="Calibri"/>
              </a:rPr>
              <a:t> ’n </a:t>
            </a:r>
            <a:r>
              <a:rPr lang="en-US" sz="1200" b="0" i="0" u="none" strike="noStrike" cap="none" dirty="0" err="1">
                <a:solidFill>
                  <a:schemeClr val="dk1"/>
                </a:solidFill>
                <a:effectLst/>
                <a:latin typeface="Calibri"/>
                <a:ea typeface="Calibri"/>
                <a:cs typeface="Calibri"/>
                <a:sym typeface="Calibri"/>
              </a:rPr>
              <a:t>belangrike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rol</a:t>
            </a:r>
            <a:r>
              <a:rPr lang="en-US" sz="1200" b="0" i="0" u="none" strike="noStrike" cap="none" dirty="0">
                <a:solidFill>
                  <a:schemeClr val="dk1"/>
                </a:solidFill>
                <a:effectLst/>
                <a:latin typeface="Calibri"/>
                <a:ea typeface="Calibri"/>
                <a:cs typeface="Calibri"/>
                <a:sym typeface="Calibri"/>
              </a:rPr>
              <a:t> in die </a:t>
            </a:r>
            <a:r>
              <a:rPr lang="en-US" sz="1200" b="0" i="0" u="none" strike="noStrike" cap="none" dirty="0" err="1">
                <a:solidFill>
                  <a:schemeClr val="dk1"/>
                </a:solidFill>
                <a:effectLst/>
                <a:latin typeface="Calibri"/>
                <a:ea typeface="Calibri"/>
                <a:cs typeface="Calibri"/>
                <a:sym typeface="Calibri"/>
              </a:rPr>
              <a:t>samelewing</a:t>
            </a:r>
            <a:r>
              <a:rPr lang="en-US" sz="1200" b="0" i="0" u="none" strike="noStrike" cap="none" dirty="0">
                <a:solidFill>
                  <a:schemeClr val="dk1"/>
                </a:solidFill>
                <a:effectLst/>
                <a:latin typeface="Calibri"/>
                <a:ea typeface="Calibri"/>
                <a:cs typeface="Calibri"/>
                <a:sym typeface="Calibri"/>
              </a:rPr>
              <a:t>.</a:t>
            </a:r>
          </a:p>
          <a:p>
            <a:pPr marL="342900" lvl="0" indent="-342900">
              <a:lnSpc>
                <a:spcPct val="115000"/>
              </a:lnSpc>
              <a:buFont typeface="Symbol" panose="05050102010706020507" pitchFamily="18" charset="2"/>
              <a:buChar char=""/>
              <a:tabLst>
                <a:tab pos="5654040" algn="l"/>
              </a:tabLst>
            </a:pPr>
            <a:r>
              <a:rPr lang="en-US" sz="1200" b="0" i="0" u="none" strike="noStrike" cap="none" dirty="0">
                <a:solidFill>
                  <a:schemeClr val="dk1"/>
                </a:solidFill>
                <a:effectLst/>
                <a:latin typeface="Calibri"/>
                <a:ea typeface="Calibri"/>
                <a:cs typeface="Calibri"/>
                <a:sym typeface="Calibri"/>
              </a:rPr>
              <a:t>Alle </a:t>
            </a:r>
            <a:r>
              <a:rPr lang="en-US" sz="1200" b="0" i="0" u="none" strike="noStrike" cap="none" dirty="0" err="1">
                <a:solidFill>
                  <a:schemeClr val="dk1"/>
                </a:solidFill>
                <a:effectLst/>
                <a:latin typeface="Calibri"/>
                <a:ea typeface="Calibri"/>
                <a:cs typeface="Calibri"/>
                <a:sym typeface="Calibri"/>
              </a:rPr>
              <a:t>werkers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verdien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respek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ongeag</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hul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beroep</a:t>
            </a:r>
            <a:r>
              <a:rPr lang="en-US" sz="1200" b="0" i="0" u="none" strike="noStrike" cap="none" dirty="0">
                <a:solidFill>
                  <a:schemeClr val="dk1"/>
                </a:solidFill>
                <a:effectLst/>
                <a:latin typeface="Calibri"/>
                <a:ea typeface="Calibri"/>
                <a:cs typeface="Calibri"/>
                <a:sym typeface="Calibri"/>
              </a:rPr>
              <a:t> of </a:t>
            </a:r>
            <a:r>
              <a:rPr lang="en-US" sz="1200" b="0" i="0" u="none" strike="noStrike" cap="none" dirty="0" err="1">
                <a:solidFill>
                  <a:schemeClr val="dk1"/>
                </a:solidFill>
                <a:effectLst/>
                <a:latin typeface="Calibri"/>
                <a:ea typeface="Calibri"/>
                <a:cs typeface="Calibri"/>
                <a:sym typeface="Calibri"/>
              </a:rPr>
              <a:t>kwalifikasievlak</a:t>
            </a:r>
            <a:r>
              <a:rPr lang="en-US" sz="1200" b="0" i="0" u="none" strike="noStrike" cap="none" dirty="0">
                <a:solidFill>
                  <a:schemeClr val="dk1"/>
                </a:solidFill>
                <a:effectLst/>
                <a:latin typeface="Calibri"/>
                <a:ea typeface="Calibri"/>
                <a:cs typeface="Calibri"/>
                <a:sym typeface="Calibri"/>
              </a:rPr>
              <a:t>.</a:t>
            </a:r>
          </a:p>
          <a:p>
            <a:pPr marL="342900" lvl="0" indent="-342900">
              <a:lnSpc>
                <a:spcPct val="115000"/>
              </a:lnSpc>
              <a:buFont typeface="Symbol" panose="05050102010706020507" pitchFamily="18" charset="2"/>
              <a:buChar char=""/>
              <a:tabLst>
                <a:tab pos="5654040" algn="l"/>
              </a:tabLst>
            </a:pPr>
            <a:endParaRPr lang="en-US" sz="1200" b="0" i="0" u="none" strike="noStrike" cap="none" dirty="0">
              <a:solidFill>
                <a:schemeClr val="dk1"/>
              </a:solidFill>
              <a:effectLst/>
              <a:latin typeface="Calibri"/>
              <a:ea typeface="Calibri"/>
              <a:cs typeface="Calibri"/>
              <a:sym typeface="Calibri"/>
            </a:endParaRPr>
          </a:p>
          <a:p>
            <a:pPr marL="342900" lvl="0" indent="-342900">
              <a:lnSpc>
                <a:spcPct val="115000"/>
              </a:lnSpc>
              <a:buFont typeface="Symbol" panose="05050102010706020507" pitchFamily="18" charset="2"/>
              <a:buChar char=""/>
              <a:tabLst>
                <a:tab pos="5654040" algn="l"/>
              </a:tabLst>
            </a:pPr>
            <a:r>
              <a:rPr lang="en-US" sz="1200" b="0" i="0" u="none" strike="noStrike" cap="none" dirty="0">
                <a:solidFill>
                  <a:schemeClr val="dk1"/>
                </a:solidFill>
                <a:effectLst/>
                <a:latin typeface="Calibri"/>
                <a:ea typeface="Calibri"/>
                <a:cs typeface="Calibri"/>
                <a:sym typeface="Calibri"/>
              </a:rPr>
              <a:t>Ter </a:t>
            </a:r>
            <a:r>
              <a:rPr lang="en-US" sz="1200" b="0" i="0" u="none" strike="noStrike" cap="none" dirty="0" err="1">
                <a:solidFill>
                  <a:schemeClr val="dk1"/>
                </a:solidFill>
                <a:effectLst/>
                <a:latin typeface="Calibri"/>
                <a:ea typeface="Calibri"/>
                <a:cs typeface="Calibri"/>
                <a:sym typeface="Calibri"/>
              </a:rPr>
              <a:t>afsluiting</a:t>
            </a:r>
            <a:r>
              <a:rPr lang="en-US" sz="1200" b="0" i="0" u="none" strike="noStrike" cap="none" dirty="0">
                <a:solidFill>
                  <a:schemeClr val="dk1"/>
                </a:solidFill>
                <a:effectLst/>
                <a:latin typeface="Calibri"/>
                <a:ea typeface="Calibri"/>
                <a:cs typeface="Calibri"/>
                <a:sym typeface="Calibri"/>
              </a:rPr>
              <a:t> van </a:t>
            </a: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les, neem ’n </a:t>
            </a:r>
            <a:r>
              <a:rPr lang="en-US" sz="1200" b="0" i="0" u="none" strike="noStrike" cap="none" dirty="0" err="1">
                <a:solidFill>
                  <a:schemeClr val="dk1"/>
                </a:solidFill>
                <a:effectLst/>
                <a:latin typeface="Calibri"/>
                <a:ea typeface="Calibri"/>
                <a:cs typeface="Calibri"/>
                <a:sym typeface="Calibri"/>
              </a:rPr>
              <a:t>oomblik</a:t>
            </a:r>
            <a:r>
              <a:rPr lang="en-US" sz="1200" b="0" i="0" u="none" strike="noStrike" cap="none" dirty="0">
                <a:solidFill>
                  <a:schemeClr val="dk1"/>
                </a:solidFill>
                <a:effectLst/>
                <a:latin typeface="Calibri"/>
                <a:ea typeface="Calibri"/>
                <a:cs typeface="Calibri"/>
                <a:sym typeface="Calibri"/>
              </a:rPr>
              <a:t> om </a:t>
            </a:r>
            <a:r>
              <a:rPr lang="en-US" sz="1200" b="0" i="0" u="none" strike="noStrike" cap="none" dirty="0" err="1">
                <a:solidFill>
                  <a:schemeClr val="dk1"/>
                </a:solidFill>
                <a:effectLst/>
                <a:latin typeface="Calibri"/>
                <a:ea typeface="Calibri"/>
                <a:cs typeface="Calibri"/>
                <a:sym typeface="Calibri"/>
              </a:rPr>
              <a:t>na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dink </a:t>
            </a:r>
            <a:r>
              <a:rPr lang="en-US" sz="1200" b="0" i="0" u="none" strike="noStrike" cap="none" dirty="0" err="1">
                <a:solidFill>
                  <a:schemeClr val="dk1"/>
                </a:solidFill>
                <a:effectLst/>
                <a:latin typeface="Calibri"/>
                <a:ea typeface="Calibri"/>
                <a:cs typeface="Calibri"/>
                <a:sym typeface="Calibri"/>
              </a:rPr>
              <a:t>oor</a:t>
            </a:r>
            <a:r>
              <a:rPr lang="en-US" sz="1200" b="0" i="0" u="none" strike="noStrike" cap="none" dirty="0">
                <a:solidFill>
                  <a:schemeClr val="dk1"/>
                </a:solidFill>
                <a:effectLst/>
                <a:latin typeface="Calibri"/>
                <a:ea typeface="Calibri"/>
                <a:cs typeface="Calibri"/>
                <a:sym typeface="Calibri"/>
              </a:rPr>
              <a:t> wat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geleer</a:t>
            </a:r>
            <a:r>
              <a:rPr lang="en-US" sz="1200" b="0" i="0" u="none" strike="noStrike" cap="none" dirty="0">
                <a:solidFill>
                  <a:schemeClr val="dk1"/>
                </a:solidFill>
                <a:effectLst/>
                <a:latin typeface="Calibri"/>
                <a:ea typeface="Calibri"/>
                <a:cs typeface="Calibri"/>
                <a:sym typeface="Calibri"/>
              </a:rPr>
              <a:t> het.</a:t>
            </a:r>
          </a:p>
          <a:p>
            <a:pPr marL="342900" lvl="0" indent="-342900">
              <a:lnSpc>
                <a:spcPct val="115000"/>
              </a:lnSpc>
              <a:buFont typeface="Symbol" panose="05050102010706020507" pitchFamily="18" charset="2"/>
              <a:buChar char=""/>
              <a:tabLst>
                <a:tab pos="5654040" algn="l"/>
              </a:tabLst>
            </a:pPr>
            <a:r>
              <a:rPr lang="en-US" sz="1200" b="0" i="0" u="none" strike="noStrike" cap="none" dirty="0" err="1">
                <a:solidFill>
                  <a:schemeClr val="dk1"/>
                </a:solidFill>
                <a:effectLst/>
                <a:latin typeface="Calibri"/>
                <a:ea typeface="Calibri"/>
                <a:cs typeface="Calibri"/>
                <a:sym typeface="Calibri"/>
              </a:rPr>
              <a:t>Leerders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moet</a:t>
            </a:r>
            <a:r>
              <a:rPr lang="en-US" sz="1200" b="0" i="0" u="none" strike="noStrike" cap="none" dirty="0">
                <a:solidFill>
                  <a:schemeClr val="dk1"/>
                </a:solidFill>
                <a:effectLst/>
                <a:latin typeface="Calibri"/>
                <a:ea typeface="Calibri"/>
                <a:cs typeface="Calibri"/>
                <a:sym typeface="Calibri"/>
              </a:rPr>
              <a:t> </a:t>
            </a:r>
            <a:r>
              <a:rPr lang="en-US" sz="1200" b="1" i="1" u="none" strike="noStrike" cap="none" dirty="0" err="1">
                <a:solidFill>
                  <a:schemeClr val="dk1"/>
                </a:solidFill>
                <a:effectLst/>
                <a:latin typeface="Calibri"/>
                <a:ea typeface="Calibri"/>
                <a:cs typeface="Calibri"/>
                <a:sym typeface="Calibri"/>
              </a:rPr>
              <a:t>Aktiwiteit</a:t>
            </a:r>
            <a:r>
              <a:rPr lang="en-US" sz="1200" b="1" i="1" u="none" strike="noStrike" cap="none" dirty="0">
                <a:solidFill>
                  <a:schemeClr val="dk1"/>
                </a:solidFill>
                <a:effectLst/>
                <a:latin typeface="Calibri"/>
                <a:ea typeface="Calibri"/>
                <a:cs typeface="Calibri"/>
                <a:sym typeface="Calibri"/>
              </a:rPr>
              <a:t> 4 (</a:t>
            </a:r>
            <a:r>
              <a:rPr lang="en-US" sz="1200" b="1" i="1" u="sng" strike="noStrike" cap="none" dirty="0">
                <a:solidFill>
                  <a:schemeClr val="dk1"/>
                </a:solidFill>
                <a:effectLst/>
                <a:latin typeface="Calibri"/>
                <a:ea typeface="Calibri"/>
                <a:cs typeface="Calibri"/>
                <a:sym typeface="Calibri"/>
              </a:rPr>
              <a:t>Les 4 – </a:t>
            </a:r>
            <a:r>
              <a:rPr lang="en-US" sz="1200" b="1" i="1" u="sng" strike="noStrike" cap="none" dirty="0" err="1">
                <a:solidFill>
                  <a:schemeClr val="dk1"/>
                </a:solidFill>
                <a:effectLst/>
                <a:latin typeface="Calibri"/>
                <a:ea typeface="Calibri"/>
                <a:cs typeface="Calibri"/>
                <a:sym typeface="Calibri"/>
              </a:rPr>
              <a:t>Werkkaart</a:t>
            </a:r>
            <a:r>
              <a:rPr lang="en-US" sz="1200" b="1" i="1"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voltooi</a:t>
            </a:r>
            <a:r>
              <a:rPr lang="en-US" sz="1200" b="0" i="0" u="none" strike="noStrike" cap="none" dirty="0">
                <a:solidFill>
                  <a:schemeClr val="dk1"/>
                </a:solidFill>
                <a:effectLst/>
                <a:latin typeface="Calibri"/>
                <a:ea typeface="Calibri"/>
                <a:cs typeface="Calibri"/>
                <a:sym typeface="Calibri"/>
              </a:rPr>
              <a:t>.</a:t>
            </a:r>
          </a:p>
          <a:p>
            <a:pPr marL="457200" marR="0" lvl="0" indent="-228600" algn="l" rtl="0">
              <a:lnSpc>
                <a:spcPct val="100000"/>
              </a:lnSpc>
              <a:spcBef>
                <a:spcPts val="0"/>
              </a:spcBef>
              <a:spcAft>
                <a:spcPts val="0"/>
              </a:spcAft>
              <a:buSzPts val="1400"/>
              <a:buNone/>
            </a:pPr>
            <a:endParaRPr dirty="0"/>
          </a:p>
        </p:txBody>
      </p:sp>
      <p:sp>
        <p:nvSpPr>
          <p:cNvPr id="96" name="Google Shape;9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ZA"/>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Skyfie</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200" b="0" i="0" u="none" strike="noStrike" cap="none" dirty="0">
                <a:solidFill>
                  <a:schemeClr val="dk1"/>
                </a:solidFill>
                <a:effectLst/>
                <a:latin typeface="Calibri"/>
                <a:ea typeface="Calibri"/>
                <a:cs typeface="Calibri"/>
                <a:sym typeface="Calibri"/>
              </a:rPr>
              <a:t>Draai </a:t>
            </a:r>
            <a:r>
              <a:rPr lang="en-ZA" sz="1200" b="0" i="0" u="none" strike="noStrike" cap="none" dirty="0" err="1">
                <a:solidFill>
                  <a:schemeClr val="dk1"/>
                </a:solidFill>
                <a:effectLst/>
                <a:latin typeface="Calibri"/>
                <a:ea typeface="Calibri"/>
                <a:cs typeface="Calibri"/>
                <a:sym typeface="Calibri"/>
              </a:rPr>
              <a:t>na</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jou</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groeplede</a:t>
            </a:r>
            <a:r>
              <a:rPr lang="en-ZA" sz="1200" b="0" i="0" u="none" strike="noStrike" cap="none" dirty="0">
                <a:solidFill>
                  <a:schemeClr val="dk1"/>
                </a:solidFill>
                <a:effectLst/>
                <a:latin typeface="Calibri"/>
                <a:ea typeface="Calibri"/>
                <a:cs typeface="Calibri"/>
                <a:sym typeface="Calibri"/>
              </a:rPr>
              <a:t>. Elke </a:t>
            </a:r>
            <a:r>
              <a:rPr lang="en-ZA" sz="1200" b="0" i="0" u="none" strike="noStrike" cap="none" dirty="0" err="1">
                <a:solidFill>
                  <a:schemeClr val="dk1"/>
                </a:solidFill>
                <a:effectLst/>
                <a:latin typeface="Calibri"/>
                <a:ea typeface="Calibri"/>
                <a:cs typeface="Calibri"/>
                <a:sym typeface="Calibri"/>
              </a:rPr>
              <a:t>persoon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moet</a:t>
            </a:r>
            <a:r>
              <a:rPr lang="en-ZA" sz="1200" b="0" i="0" u="none" strike="noStrike" cap="none" dirty="0">
                <a:solidFill>
                  <a:schemeClr val="dk1"/>
                </a:solidFill>
                <a:effectLst/>
                <a:latin typeface="Calibri"/>
                <a:ea typeface="Calibri"/>
                <a:cs typeface="Calibri"/>
                <a:sym typeface="Calibri"/>
              </a:rPr>
              <a:t> EEN </a:t>
            </a:r>
            <a:r>
              <a:rPr lang="en-ZA" sz="1200" b="0" i="0" u="none" strike="noStrike" cap="none" dirty="0" err="1">
                <a:solidFill>
                  <a:schemeClr val="dk1"/>
                </a:solidFill>
                <a:effectLst/>
                <a:latin typeface="Calibri"/>
                <a:ea typeface="Calibri"/>
                <a:cs typeface="Calibri"/>
                <a:sym typeface="Calibri"/>
              </a:rPr>
              <a:t>ander</a:t>
            </a:r>
            <a:r>
              <a:rPr lang="en-ZA" sz="1200" b="0" i="0" u="none" strike="noStrike" cap="none" dirty="0">
                <a:solidFill>
                  <a:schemeClr val="dk1"/>
                </a:solidFill>
                <a:effectLst/>
                <a:latin typeface="Calibri"/>
                <a:ea typeface="Calibri"/>
                <a:cs typeface="Calibri"/>
                <a:sym typeface="Calibri"/>
              </a:rPr>
              <a:t> term </a:t>
            </a:r>
            <a:r>
              <a:rPr lang="en-ZA" sz="1200" b="0" i="0" u="none" strike="noStrike" cap="none" dirty="0" err="1">
                <a:solidFill>
                  <a:schemeClr val="dk1"/>
                </a:solidFill>
                <a:effectLst/>
                <a:latin typeface="Calibri"/>
                <a:ea typeface="Calibri"/>
                <a:cs typeface="Calibri"/>
                <a:sym typeface="Calibri"/>
              </a:rPr>
              <a:t>uit</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lys</a:t>
            </a:r>
            <a:r>
              <a:rPr lang="en-ZA" sz="1200" b="0" i="0" u="none" strike="noStrike" cap="none" dirty="0">
                <a:solidFill>
                  <a:schemeClr val="dk1"/>
                </a:solidFill>
                <a:effectLst/>
                <a:latin typeface="Calibri"/>
                <a:ea typeface="Calibri"/>
                <a:cs typeface="Calibri"/>
                <a:sym typeface="Calibri"/>
              </a:rPr>
              <a:t> op </a:t>
            </a:r>
            <a:r>
              <a:rPr lang="en-ZA" sz="1200" b="0" i="0" u="none" strike="noStrike" cap="none" dirty="0" err="1">
                <a:solidFill>
                  <a:schemeClr val="dk1"/>
                </a:solidFill>
                <a:effectLst/>
                <a:latin typeface="Calibri"/>
                <a:ea typeface="Calibri"/>
                <a:cs typeface="Calibri"/>
                <a:sym typeface="Calibri"/>
              </a:rPr>
              <a:t>Skyfie</a:t>
            </a:r>
            <a:r>
              <a:rPr lang="en-ZA" sz="1200" b="0" i="0" u="none" strike="noStrike" cap="none" dirty="0">
                <a:solidFill>
                  <a:schemeClr val="dk1"/>
                </a:solidFill>
                <a:effectLst/>
                <a:latin typeface="Calibri"/>
                <a:ea typeface="Calibri"/>
                <a:cs typeface="Calibri"/>
                <a:sym typeface="Calibri"/>
              </a:rPr>
              <a:t> 2 </a:t>
            </a:r>
            <a:r>
              <a:rPr lang="en-ZA" sz="1200" b="0" i="0" u="none" strike="noStrike" cap="none" dirty="0" err="1">
                <a:solidFill>
                  <a:schemeClr val="dk1"/>
                </a:solidFill>
                <a:effectLst/>
                <a:latin typeface="Calibri"/>
                <a:ea typeface="Calibri"/>
                <a:cs typeface="Calibri"/>
                <a:sym typeface="Calibri"/>
              </a:rPr>
              <a:t>kies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’n </a:t>
            </a:r>
            <a:r>
              <a:rPr lang="en-ZA" sz="1200" b="0" i="0" u="none" strike="noStrike" cap="none" dirty="0" err="1">
                <a:solidFill>
                  <a:schemeClr val="dk1"/>
                </a:solidFill>
                <a:effectLst/>
                <a:latin typeface="Calibri"/>
                <a:ea typeface="Calibri"/>
                <a:cs typeface="Calibri"/>
                <a:sym typeface="Calibri"/>
              </a:rPr>
              <a:t>definisie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daarvoor</a:t>
            </a:r>
            <a:r>
              <a:rPr lang="en-ZA" sz="1200" b="0" i="0" u="none" strike="noStrike" cap="none" dirty="0">
                <a:solidFill>
                  <a:schemeClr val="dk1"/>
                </a:solidFill>
                <a:effectLst/>
                <a:latin typeface="Calibri"/>
                <a:ea typeface="Calibri"/>
                <a:cs typeface="Calibri"/>
                <a:sym typeface="Calibri"/>
              </a:rPr>
              <a:t> gee. Werk as ’n </a:t>
            </a:r>
            <a:r>
              <a:rPr lang="en-ZA" sz="1200" b="0" i="0" u="none" strike="noStrike" cap="none" dirty="0" err="1">
                <a:solidFill>
                  <a:schemeClr val="dk1"/>
                </a:solidFill>
                <a:effectLst/>
                <a:latin typeface="Calibri"/>
                <a:ea typeface="Calibri"/>
                <a:cs typeface="Calibri"/>
                <a:sym typeface="Calibri"/>
              </a:rPr>
              <a:t>groep</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saam</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kyk</a:t>
            </a:r>
            <a:r>
              <a:rPr lang="en-ZA" sz="1200" b="0" i="0" u="none" strike="noStrike" cap="none" dirty="0">
                <a:solidFill>
                  <a:schemeClr val="dk1"/>
                </a:solidFill>
                <a:effectLst/>
                <a:latin typeface="Calibri"/>
                <a:ea typeface="Calibri"/>
                <a:cs typeface="Calibri"/>
                <a:sym typeface="Calibri"/>
              </a:rPr>
              <a:t> of </a:t>
            </a:r>
            <a:r>
              <a:rPr lang="en-ZA" sz="1200" b="0" i="0" u="none" strike="noStrike" cap="none" dirty="0" err="1">
                <a:solidFill>
                  <a:schemeClr val="dk1"/>
                </a:solidFill>
                <a:effectLst/>
                <a:latin typeface="Calibri"/>
                <a:ea typeface="Calibri"/>
                <a:cs typeface="Calibri"/>
                <a:sym typeface="Calibri"/>
              </a:rPr>
              <a:t>julle</a:t>
            </a:r>
            <a:r>
              <a:rPr lang="en-ZA" sz="1200" b="0" i="0" u="none" strike="noStrike" cap="none" dirty="0">
                <a:solidFill>
                  <a:schemeClr val="dk1"/>
                </a:solidFill>
                <a:effectLst/>
                <a:latin typeface="Calibri"/>
                <a:ea typeface="Calibri"/>
                <a:cs typeface="Calibri"/>
                <a:sym typeface="Calibri"/>
              </a:rPr>
              <a:t> al die </a:t>
            </a:r>
            <a:r>
              <a:rPr lang="en-ZA" sz="1200" b="0" i="0" u="none" strike="noStrike" cap="none" dirty="0" err="1">
                <a:solidFill>
                  <a:schemeClr val="dk1"/>
                </a:solidFill>
                <a:effectLst/>
                <a:latin typeface="Calibri"/>
                <a:ea typeface="Calibri"/>
                <a:cs typeface="Calibri"/>
                <a:sym typeface="Calibri"/>
              </a:rPr>
              <a:t>terme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korrek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verduidelik</a:t>
            </a:r>
            <a:r>
              <a:rPr lang="en-ZA" sz="1200" b="0" i="0" u="none" strike="noStrike" cap="none" dirty="0">
                <a:solidFill>
                  <a:schemeClr val="dk1"/>
                </a:solidFill>
                <a:effectLst/>
                <a:latin typeface="Calibri"/>
                <a:ea typeface="Calibri"/>
                <a:cs typeface="Calibri"/>
                <a:sym typeface="Calibri"/>
              </a:rPr>
              <a:t>.</a:t>
            </a:r>
            <a:r>
              <a:rPr lang="en-ZA" sz="1200" b="0" i="1" u="none" strike="noStrike" cap="none" dirty="0">
                <a:solidFill>
                  <a:schemeClr val="dk1"/>
                </a:solidFill>
                <a:effectLst/>
                <a:latin typeface="Calibri"/>
                <a:ea typeface="Calibri"/>
                <a:cs typeface="Calibri"/>
                <a:sym typeface="Calibri"/>
              </a:rPr>
              <a:t> (Laat 3 minute toe vir </a:t>
            </a:r>
            <a:r>
              <a:rPr lang="en-ZA" sz="1200" b="0" i="1" u="none" strike="noStrike" cap="none" dirty="0" err="1">
                <a:solidFill>
                  <a:schemeClr val="dk1"/>
                </a:solidFill>
                <a:effectLst/>
                <a:latin typeface="Calibri"/>
                <a:ea typeface="Calibri"/>
                <a:cs typeface="Calibri"/>
                <a:sym typeface="Calibri"/>
              </a:rPr>
              <a:t>voltooiing</a:t>
            </a:r>
            <a:r>
              <a:rPr lang="en-ZA" sz="1200" b="0" i="1"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Terme:</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buFont typeface="Courier New" panose="02070309020205020404" pitchFamily="49" charset="0"/>
              <a:buChar char="-"/>
            </a:pPr>
            <a:r>
              <a:rPr lang="en-ZA" sz="1200" b="0" i="0" u="none" strike="noStrike" cap="none" dirty="0" err="1">
                <a:solidFill>
                  <a:schemeClr val="dk1"/>
                </a:solidFill>
                <a:effectLst/>
                <a:latin typeface="Calibri"/>
                <a:ea typeface="Calibri"/>
                <a:cs typeface="Calibri"/>
                <a:sym typeface="Calibri"/>
              </a:rPr>
              <a:t>Werkskadu</a:t>
            </a:r>
            <a:endParaRPr lang="en-US" sz="1200" b="0" i="0" u="none" strike="noStrike" cap="none" dirty="0">
              <a:solidFill>
                <a:schemeClr val="dk1"/>
              </a:solidFill>
              <a:effectLst/>
              <a:latin typeface="Calibri"/>
              <a:ea typeface="Calibri"/>
              <a:cs typeface="Calibri"/>
              <a:sym typeface="Calibri"/>
            </a:endParaRPr>
          </a:p>
          <a:p>
            <a:pPr marL="800100" lvl="1" indent="-342900">
              <a:buFont typeface="Courier New" panose="02070309020205020404" pitchFamily="49" charset="0"/>
              <a:buChar char="-"/>
            </a:pPr>
            <a:r>
              <a:rPr lang="en-ZA" sz="1200" b="0" i="0" u="none" strike="noStrike" cap="none" dirty="0" err="1">
                <a:solidFill>
                  <a:schemeClr val="dk1"/>
                </a:solidFill>
                <a:effectLst/>
                <a:latin typeface="Calibri"/>
                <a:ea typeface="Calibri"/>
                <a:cs typeface="Calibri"/>
                <a:sym typeface="Calibri"/>
              </a:rPr>
              <a:t>Fluitjieblaser</a:t>
            </a:r>
            <a:r>
              <a:rPr lang="en-ZA"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800100" lvl="1" indent="-342900">
              <a:buFont typeface="Courier New" panose="02070309020205020404" pitchFamily="49" charset="0"/>
              <a:buChar char="-"/>
            </a:pPr>
            <a:r>
              <a:rPr lang="en-ZA" sz="1200" b="0" i="0" u="none" strike="noStrike" cap="none" dirty="0" err="1">
                <a:solidFill>
                  <a:schemeClr val="dk1"/>
                </a:solidFill>
                <a:effectLst/>
                <a:latin typeface="Calibri"/>
                <a:ea typeface="Calibri"/>
                <a:cs typeface="Calibri"/>
                <a:sym typeface="Calibri"/>
              </a:rPr>
              <a:t>Aanspreeklikheid</a:t>
            </a:r>
            <a:r>
              <a:rPr lang="en-ZA"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800100" lvl="1" indent="-342900">
              <a:buFont typeface="Courier New" panose="02070309020205020404" pitchFamily="49" charset="0"/>
              <a:buChar char="-"/>
            </a:pPr>
            <a:r>
              <a:rPr lang="en-ZA" sz="1200" b="0" i="0" u="none" strike="noStrike" cap="none" dirty="0" err="1">
                <a:solidFill>
                  <a:schemeClr val="dk1"/>
                </a:solidFill>
                <a:effectLst/>
                <a:latin typeface="Calibri"/>
                <a:ea typeface="Calibri"/>
                <a:cs typeface="Calibri"/>
                <a:sym typeface="Calibri"/>
              </a:rPr>
              <a:t>Deursigtigheid</a:t>
            </a:r>
            <a:r>
              <a:rPr lang="en-ZA"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800100" lvl="1" indent="-342900">
              <a:buFont typeface="Courier New" panose="02070309020205020404" pitchFamily="49" charset="0"/>
              <a:buChar char="-"/>
            </a:pPr>
            <a:r>
              <a:rPr lang="en-ZA" sz="1200" b="0" i="0" u="none" strike="noStrike" cap="none" dirty="0" err="1">
                <a:solidFill>
                  <a:schemeClr val="dk1"/>
                </a:solidFill>
                <a:effectLst/>
                <a:latin typeface="Calibri"/>
                <a:ea typeface="Calibri"/>
                <a:cs typeface="Calibri"/>
                <a:sym typeface="Calibri"/>
              </a:rPr>
              <a:t>Informele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werk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deeltydse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werk</a:t>
            </a:r>
            <a:r>
              <a:rPr lang="en-ZA"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800100" lvl="1" indent="-342900">
              <a:buFont typeface="Courier New" panose="02070309020205020404" pitchFamily="49" charset="0"/>
              <a:buChar char="-"/>
            </a:pPr>
            <a:r>
              <a:rPr lang="en-ZA" sz="1200" b="0" i="0" u="none" strike="noStrike" cap="none" dirty="0">
                <a:solidFill>
                  <a:schemeClr val="dk1"/>
                </a:solidFill>
                <a:effectLst/>
                <a:latin typeface="Calibri"/>
                <a:ea typeface="Calibri"/>
                <a:cs typeface="Calibri"/>
                <a:sym typeface="Calibri"/>
              </a:rPr>
              <a:t>Curriculum Vitae (CV) </a:t>
            </a:r>
            <a:endParaRPr lang="en-US" sz="1200" b="0" i="0" u="none" strike="noStrike" cap="none" dirty="0">
              <a:solidFill>
                <a:schemeClr val="dk1"/>
              </a:solidFill>
              <a:effectLst/>
              <a:latin typeface="Calibri"/>
              <a:ea typeface="Calibri"/>
              <a:cs typeface="Calibri"/>
              <a:sym typeface="Calibri"/>
            </a:endParaRPr>
          </a:p>
          <a:p>
            <a:pPr marL="800100" lvl="1" indent="-342900">
              <a:buFont typeface="Courier New" panose="02070309020205020404" pitchFamily="49" charset="0"/>
              <a:buChar char="-"/>
            </a:pPr>
            <a:r>
              <a:rPr lang="en-ZA" sz="1200" b="0" i="0" u="none" strike="noStrike" cap="none" dirty="0" err="1">
                <a:solidFill>
                  <a:schemeClr val="dk1"/>
                </a:solidFill>
                <a:effectLst/>
                <a:latin typeface="Calibri"/>
                <a:ea typeface="Calibri"/>
                <a:cs typeface="Calibri"/>
                <a:sym typeface="Calibri"/>
              </a:rPr>
              <a:t>Getuigskrif</a:t>
            </a:r>
            <a:endParaRPr lang="en-US" sz="1200" b="0" i="0" u="none" strike="noStrike" cap="none" dirty="0">
              <a:solidFill>
                <a:schemeClr val="dk1"/>
              </a:solidFill>
              <a:effectLst/>
              <a:latin typeface="Calibri"/>
              <a:ea typeface="Calibri"/>
              <a:cs typeface="Calibri"/>
              <a:sym typeface="Calibri"/>
            </a:endParaRPr>
          </a:p>
          <a:p>
            <a:pPr marL="800100" lvl="1" indent="-342900">
              <a:buFont typeface="Courier New" panose="02070309020205020404" pitchFamily="49" charset="0"/>
              <a:buChar char="-"/>
            </a:pPr>
            <a:r>
              <a:rPr lang="en-ZA" sz="1200" b="0" i="0" u="none" strike="noStrike" cap="none" dirty="0" err="1">
                <a:solidFill>
                  <a:schemeClr val="dk1"/>
                </a:solidFill>
                <a:effectLst/>
                <a:latin typeface="Calibri"/>
                <a:ea typeface="Calibri"/>
                <a:cs typeface="Calibri"/>
                <a:sym typeface="Calibri"/>
              </a:rPr>
              <a:t>Werksetiek</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err="1">
                <a:solidFill>
                  <a:schemeClr val="dk1"/>
                </a:solidFill>
                <a:effectLst/>
                <a:latin typeface="Calibri"/>
                <a:ea typeface="Calibri"/>
                <a:cs typeface="Calibri"/>
                <a:sym typeface="Calibri"/>
              </a:rPr>
              <a:t>Uitstekend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julle</a:t>
            </a:r>
            <a:r>
              <a:rPr lang="en-ZA" sz="1200" b="0" i="0" u="none" strike="noStrike" cap="none" dirty="0">
                <a:solidFill>
                  <a:schemeClr val="dk1"/>
                </a:solidFill>
                <a:effectLst/>
                <a:latin typeface="Calibri"/>
                <a:ea typeface="Calibri"/>
                <a:cs typeface="Calibri"/>
                <a:sym typeface="Calibri"/>
              </a:rPr>
              <a:t>! Ons </a:t>
            </a:r>
            <a:r>
              <a:rPr lang="en-ZA" sz="1200" b="0" i="0" u="none" strike="noStrike" cap="none" dirty="0" err="1">
                <a:solidFill>
                  <a:schemeClr val="dk1"/>
                </a:solidFill>
                <a:effectLst/>
                <a:latin typeface="Calibri"/>
                <a:ea typeface="Calibri"/>
                <a:cs typeface="Calibri"/>
                <a:sym typeface="Calibri"/>
              </a:rPr>
              <a:t>gaan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vandag</a:t>
            </a:r>
            <a:r>
              <a:rPr lang="en-ZA" sz="1200" b="0" i="0" u="none" strike="noStrike" cap="none" dirty="0">
                <a:solidFill>
                  <a:schemeClr val="dk1"/>
                </a:solidFill>
                <a:effectLst/>
                <a:latin typeface="Calibri"/>
                <a:ea typeface="Calibri"/>
                <a:cs typeface="Calibri"/>
                <a:sym typeface="Calibri"/>
              </a:rPr>
              <a:t> in </a:t>
            </a:r>
            <a:r>
              <a:rPr lang="en-ZA" sz="1200" b="0" i="0" u="none" strike="noStrike" cap="none" dirty="0" err="1">
                <a:solidFill>
                  <a:schemeClr val="dk1"/>
                </a:solidFill>
                <a:effectLst/>
                <a:latin typeface="Calibri"/>
                <a:ea typeface="Calibri"/>
                <a:cs typeface="Calibri"/>
                <a:sym typeface="Calibri"/>
              </a:rPr>
              <a:t>meer</a:t>
            </a:r>
            <a:r>
              <a:rPr lang="en-ZA" sz="1200" b="0" i="0" u="none" strike="noStrike" cap="none" dirty="0">
                <a:solidFill>
                  <a:schemeClr val="dk1"/>
                </a:solidFill>
                <a:effectLst/>
                <a:latin typeface="Calibri"/>
                <a:ea typeface="Calibri"/>
                <a:cs typeface="Calibri"/>
                <a:sym typeface="Calibri"/>
              </a:rPr>
              <a:t> detail </a:t>
            </a:r>
            <a:r>
              <a:rPr lang="en-ZA" sz="1200" b="0" i="0" u="none" strike="noStrike" cap="none" dirty="0" err="1">
                <a:solidFill>
                  <a:schemeClr val="dk1"/>
                </a:solidFill>
                <a:effectLst/>
                <a:latin typeface="Calibri"/>
                <a:ea typeface="Calibri"/>
                <a:cs typeface="Calibri"/>
                <a:sym typeface="Calibri"/>
              </a:rPr>
              <a:t>kyk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na</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toekomstige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loopbane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asook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na</a:t>
            </a:r>
            <a:r>
              <a:rPr lang="en-ZA" sz="1200" b="0" i="0" u="none" strike="noStrike" cap="none" dirty="0">
                <a:solidFill>
                  <a:schemeClr val="dk1"/>
                </a:solidFill>
                <a:effectLst/>
                <a:latin typeface="Calibri"/>
                <a:ea typeface="Calibri"/>
                <a:cs typeface="Calibri"/>
                <a:sym typeface="Calibri"/>
              </a:rPr>
              <a:t> hoe </a:t>
            </a:r>
            <a:r>
              <a:rPr lang="en-ZA" sz="1200" b="0" i="0" u="none" strike="noStrike" cap="none" dirty="0" err="1">
                <a:solidFill>
                  <a:schemeClr val="dk1"/>
                </a:solidFill>
                <a:effectLst/>
                <a:latin typeface="Calibri"/>
                <a:ea typeface="Calibri"/>
                <a:cs typeface="Calibri"/>
                <a:sym typeface="Calibri"/>
              </a:rPr>
              <a:t>jou</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verwagtinge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selfkennis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verband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hou</a:t>
            </a:r>
            <a:r>
              <a:rPr lang="en-ZA" sz="1200" b="0" i="0" u="none" strike="noStrike" cap="none" dirty="0">
                <a:solidFill>
                  <a:schemeClr val="dk1"/>
                </a:solidFill>
                <a:effectLst/>
                <a:latin typeface="Calibri"/>
                <a:ea typeface="Calibri"/>
                <a:cs typeface="Calibri"/>
                <a:sym typeface="Calibri"/>
              </a:rPr>
              <a:t> met die </a:t>
            </a:r>
            <a:r>
              <a:rPr lang="en-ZA" sz="1200" b="0" i="0" u="none" strike="noStrike" cap="none" dirty="0" err="1">
                <a:solidFill>
                  <a:schemeClr val="dk1"/>
                </a:solidFill>
                <a:effectLst/>
                <a:latin typeface="Calibri"/>
                <a:ea typeface="Calibri"/>
                <a:cs typeface="Calibri"/>
                <a:sym typeface="Calibri"/>
              </a:rPr>
              <a:t>vereistes</a:t>
            </a:r>
            <a:r>
              <a:rPr lang="en-ZA" sz="1200" b="0" i="0" u="none" strike="noStrike" cap="none" dirty="0">
                <a:solidFill>
                  <a:schemeClr val="dk1"/>
                </a:solidFill>
                <a:effectLst/>
                <a:latin typeface="Calibri"/>
                <a:ea typeface="Calibri"/>
                <a:cs typeface="Calibri"/>
                <a:sym typeface="Calibri"/>
              </a:rPr>
              <a:t> van die </a:t>
            </a:r>
            <a:r>
              <a:rPr lang="en-ZA" sz="1200" b="0" i="0" u="none" strike="noStrike" cap="none" dirty="0" err="1">
                <a:solidFill>
                  <a:schemeClr val="dk1"/>
                </a:solidFill>
                <a:effectLst/>
                <a:latin typeface="Calibri"/>
                <a:ea typeface="Calibri"/>
                <a:cs typeface="Calibri"/>
                <a:sym typeface="Calibri"/>
              </a:rPr>
              <a:t>werkswêreld</a:t>
            </a:r>
            <a:r>
              <a:rPr lang="en-ZA" sz="1200" b="0" i="0" u="none" strike="noStrike" cap="none" dirty="0">
                <a:solidFill>
                  <a:schemeClr val="dk1"/>
                </a:solidFill>
                <a:effectLst/>
                <a:latin typeface="Calibri"/>
                <a:ea typeface="Calibri"/>
                <a:cs typeface="Calibri"/>
                <a:sym typeface="Calibri"/>
              </a:rPr>
              <a:t>. Ons </a:t>
            </a:r>
            <a:r>
              <a:rPr lang="en-ZA" sz="1200" b="0" i="0" u="none" strike="noStrike" cap="none" dirty="0" err="1">
                <a:solidFill>
                  <a:schemeClr val="dk1"/>
                </a:solidFill>
                <a:effectLst/>
                <a:latin typeface="Calibri"/>
                <a:ea typeface="Calibri"/>
                <a:cs typeface="Calibri"/>
                <a:sym typeface="Calibri"/>
              </a:rPr>
              <a:t>gaan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ook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ondersoek</a:t>
            </a:r>
            <a:r>
              <a:rPr lang="en-ZA" sz="1200" b="0" i="0" u="none" strike="noStrike" cap="none" dirty="0">
                <a:solidFill>
                  <a:schemeClr val="dk1"/>
                </a:solidFill>
                <a:effectLst/>
                <a:latin typeface="Calibri"/>
                <a:ea typeface="Calibri"/>
                <a:cs typeface="Calibri"/>
                <a:sym typeface="Calibri"/>
              </a:rPr>
              <a:t> hoe </a:t>
            </a:r>
            <a:r>
              <a:rPr lang="en-ZA" sz="1200" b="0" i="0" u="none" strike="noStrike" cap="none" dirty="0" err="1">
                <a:solidFill>
                  <a:schemeClr val="dk1"/>
                </a:solidFill>
                <a:effectLst/>
                <a:latin typeface="Calibri"/>
                <a:ea typeface="Calibri"/>
                <a:cs typeface="Calibri"/>
                <a:sym typeface="Calibri"/>
              </a:rPr>
              <a:t>sosio-ekonomiese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omstandighede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verskillende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loopbaangeleenthede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beïnvloed</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2</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5233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Skyfie</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NL" dirty="0"/>
              <a:t>Teen die einde van hierdie les behoort leerders in staat te wees om die voglende te kan doen:</a:t>
            </a:r>
            <a:endParaRPr lang="en-ZA" sz="1200" b="0" i="0" u="none" strike="noStrike" cap="none" dirty="0">
              <a:solidFill>
                <a:schemeClr val="dk1"/>
              </a:solidFill>
              <a:effectLst/>
              <a:latin typeface="Calibri"/>
              <a:ea typeface="Calibri"/>
              <a:cs typeface="Calibri"/>
              <a:sym typeface="Calibri"/>
            </a:endParaRPr>
          </a:p>
          <a:p>
            <a:pPr marL="800100" marR="0" lvl="1" indent="-34290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
              <a:tabLst/>
              <a:defRPr/>
            </a:pPr>
            <a:r>
              <a:rPr lang="en-ZA" sz="1200" b="0" i="0" u="none" strike="noStrike" cap="none" dirty="0" err="1">
                <a:solidFill>
                  <a:schemeClr val="dk1"/>
                </a:solidFill>
                <a:effectLst/>
                <a:latin typeface="Calibri"/>
                <a:ea typeface="Calibri"/>
                <a:cs typeface="Calibri"/>
                <a:sym typeface="Calibri"/>
              </a:rPr>
              <a:t>Persoonlike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verwagtinge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selfkennis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evalueer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wanneer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hulle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toekomstige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loopbaankeuses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oorweeg</a:t>
            </a:r>
            <a:r>
              <a:rPr lang="en-ZA" sz="1200" b="0" i="0" u="none" strike="noStrike" cap="none" dirty="0">
                <a:solidFill>
                  <a:schemeClr val="dk1"/>
                </a:solidFill>
                <a:effectLst/>
                <a:latin typeface="Calibri"/>
                <a:ea typeface="Calibri"/>
                <a:cs typeface="Calibri"/>
                <a:sym typeface="Calibri"/>
              </a:rPr>
              <a:t>.</a:t>
            </a:r>
          </a:p>
          <a:p>
            <a:pPr marL="800100" lvl="1" indent="-342900">
              <a:buFont typeface="Courier New" panose="02070309020205020404" pitchFamily="49" charset="0"/>
              <a:buChar char="-"/>
            </a:pP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verduidelik</a:t>
            </a:r>
            <a:r>
              <a:rPr lang="en-ZA" sz="1200" b="0" i="0" u="none" strike="noStrike" cap="none" dirty="0">
                <a:solidFill>
                  <a:schemeClr val="dk1"/>
                </a:solidFill>
                <a:effectLst/>
                <a:latin typeface="Calibri"/>
                <a:ea typeface="Calibri"/>
                <a:cs typeface="Calibri"/>
                <a:sym typeface="Calibri"/>
              </a:rPr>
              <a:t> hoe </a:t>
            </a:r>
            <a:r>
              <a:rPr lang="en-ZA" sz="1200" b="0" i="0" u="none" strike="noStrike" cap="none" dirty="0" err="1">
                <a:solidFill>
                  <a:schemeClr val="dk1"/>
                </a:solidFill>
                <a:effectLst/>
                <a:latin typeface="Calibri"/>
                <a:ea typeface="Calibri"/>
                <a:cs typeface="Calibri"/>
                <a:sym typeface="Calibri"/>
              </a:rPr>
              <a:t>sosio-ekonomiese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omstandighede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loopbaangeleenthede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indiensneming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beïnvloed</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800100" lvl="1" indent="-342900">
              <a:buFont typeface="Courier New" panose="02070309020205020404" pitchFamily="49" charset="0"/>
              <a:buChar char="-"/>
            </a:pPr>
            <a:r>
              <a:rPr lang="en-ZA" sz="1200" b="0" i="0" u="none" strike="noStrike" cap="none" dirty="0" err="1">
                <a:solidFill>
                  <a:schemeClr val="dk1"/>
                </a:solidFill>
                <a:effectLst/>
                <a:latin typeface="Calibri"/>
                <a:ea typeface="Calibri"/>
                <a:cs typeface="Calibri"/>
                <a:sym typeface="Calibri"/>
              </a:rPr>
              <a:t>Tussen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geskoolde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halfgeskoolde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ongeskoolde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fisiese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arbeidsloopbane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onderskei</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800100" lvl="1" indent="-342900">
              <a:buFont typeface="Courier New" panose="02070309020205020404" pitchFamily="49" charset="0"/>
              <a:buChar char="-"/>
            </a:pPr>
            <a:r>
              <a:rPr lang="en-ZA" sz="1200" b="0" i="0" u="none" strike="noStrike" cap="none" dirty="0" err="1">
                <a:solidFill>
                  <a:schemeClr val="dk1"/>
                </a:solidFill>
                <a:effectLst/>
                <a:latin typeface="Calibri"/>
                <a:ea typeface="Calibri"/>
                <a:cs typeface="Calibri"/>
                <a:sym typeface="Calibri"/>
              </a:rPr>
              <a:t>Loopbane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vaardighede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identifiseer</a:t>
            </a:r>
            <a:r>
              <a:rPr lang="en-ZA" sz="1200" b="0" i="0" u="none" strike="noStrike" cap="none" dirty="0">
                <a:solidFill>
                  <a:schemeClr val="dk1"/>
                </a:solidFill>
                <a:effectLst/>
                <a:latin typeface="Calibri"/>
                <a:ea typeface="Calibri"/>
                <a:cs typeface="Calibri"/>
                <a:sym typeface="Calibri"/>
              </a:rPr>
              <a:t> wat tans in </a:t>
            </a:r>
            <a:r>
              <a:rPr lang="en-ZA" sz="1200" b="0" i="0" u="none" strike="noStrike" cap="none" dirty="0" err="1">
                <a:solidFill>
                  <a:schemeClr val="dk1"/>
                </a:solidFill>
                <a:effectLst/>
                <a:latin typeface="Calibri"/>
                <a:ea typeface="Calibri"/>
                <a:cs typeface="Calibri"/>
                <a:sym typeface="Calibri"/>
              </a:rPr>
              <a:t>aanvraag</a:t>
            </a:r>
            <a:r>
              <a:rPr lang="en-ZA" sz="1200" b="0" i="0" u="none" strike="noStrike" cap="none" dirty="0">
                <a:solidFill>
                  <a:schemeClr val="dk1"/>
                </a:solidFill>
                <a:effectLst/>
                <a:latin typeface="Calibri"/>
                <a:ea typeface="Calibri"/>
                <a:cs typeface="Calibri"/>
                <a:sym typeface="Calibri"/>
              </a:rPr>
              <a:t> is.</a:t>
            </a:r>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3</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083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i="0" u="none" strike="noStrike" cap="none" dirty="0" err="1">
                <a:solidFill>
                  <a:schemeClr val="dk1"/>
                </a:solidFill>
                <a:effectLst/>
                <a:latin typeface="Calibri"/>
                <a:ea typeface="Calibri"/>
                <a:cs typeface="Calibri"/>
                <a:sym typeface="Calibri"/>
              </a:rPr>
              <a:t>Skyfie</a:t>
            </a:r>
            <a:r>
              <a:rPr lang="en-ZA" sz="1200" b="1" i="0" u="none" strike="noStrike" cap="none" dirty="0">
                <a:solidFill>
                  <a:schemeClr val="dk1"/>
                </a:solidFill>
                <a:effectLst/>
                <a:latin typeface="Calibri"/>
                <a:ea typeface="Calibri"/>
                <a:cs typeface="Calibri"/>
                <a:sym typeface="Calibri"/>
              </a:rPr>
              <a:t> 4 (</a:t>
            </a:r>
            <a:r>
              <a:rPr lang="en-ZA" sz="1200" b="1" i="0" u="none" strike="noStrike" cap="none" dirty="0" err="1">
                <a:solidFill>
                  <a:schemeClr val="dk1"/>
                </a:solidFill>
                <a:effectLst/>
                <a:latin typeface="Calibri"/>
                <a:ea typeface="Calibri"/>
                <a:cs typeface="Calibri"/>
                <a:sym typeface="Calibri"/>
              </a:rPr>
              <a:t>Persoonlike</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verwagtinge</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en</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selfkennis</a:t>
            </a:r>
            <a:r>
              <a:rPr lang="en-ZA" sz="1200" b="1" i="0" u="none" strike="noStrike" cap="none" dirty="0">
                <a:solidFill>
                  <a:schemeClr val="dk1"/>
                </a:solidFill>
                <a:effectLst/>
                <a:latin typeface="Calibri"/>
                <a:ea typeface="Calibri"/>
                <a:cs typeface="Calibri"/>
                <a:sym typeface="Calibri"/>
              </a:rPr>
              <a:t> in </a:t>
            </a:r>
            <a:r>
              <a:rPr lang="en-ZA" sz="1200" b="1" i="0" u="none" strike="noStrike" cap="none" dirty="0" err="1">
                <a:solidFill>
                  <a:schemeClr val="dk1"/>
                </a:solidFill>
                <a:effectLst/>
                <a:latin typeface="Calibri"/>
                <a:ea typeface="Calibri"/>
                <a:cs typeface="Calibri"/>
                <a:sym typeface="Calibri"/>
              </a:rPr>
              <a:t>verhouding</a:t>
            </a:r>
            <a:r>
              <a:rPr lang="en-ZA" sz="1200" b="1" i="0" u="none" strike="noStrike" cap="none" dirty="0">
                <a:solidFill>
                  <a:schemeClr val="dk1"/>
                </a:solidFill>
                <a:effectLst/>
                <a:latin typeface="Calibri"/>
                <a:ea typeface="Calibri"/>
                <a:cs typeface="Calibri"/>
                <a:sym typeface="Calibri"/>
              </a:rPr>
              <a:t> tot die </a:t>
            </a:r>
            <a:r>
              <a:rPr lang="en-ZA" sz="1200" b="1" i="0" u="none" strike="noStrike" cap="none" dirty="0" err="1">
                <a:solidFill>
                  <a:schemeClr val="dk1"/>
                </a:solidFill>
                <a:effectLst/>
                <a:latin typeface="Calibri"/>
                <a:ea typeface="Calibri"/>
                <a:cs typeface="Calibri"/>
                <a:sym typeface="Calibri"/>
              </a:rPr>
              <a:t>vereistes</a:t>
            </a:r>
            <a:r>
              <a:rPr lang="en-ZA" sz="1200" b="1" i="0" u="none" strike="noStrike" cap="none" dirty="0">
                <a:solidFill>
                  <a:schemeClr val="dk1"/>
                </a:solidFill>
                <a:effectLst/>
                <a:latin typeface="Calibri"/>
                <a:ea typeface="Calibri"/>
                <a:cs typeface="Calibri"/>
                <a:sym typeface="Calibri"/>
              </a:rPr>
              <a:t> van die </a:t>
            </a:r>
            <a:r>
              <a:rPr lang="en-ZA" sz="1200" b="1" i="0" u="none" strike="noStrike" cap="none" dirty="0" err="1">
                <a:solidFill>
                  <a:schemeClr val="dk1"/>
                </a:solidFill>
                <a:effectLst/>
                <a:latin typeface="Calibri"/>
                <a:ea typeface="Calibri"/>
                <a:cs typeface="Calibri"/>
                <a:sym typeface="Calibri"/>
              </a:rPr>
              <a:t>werkswêreld</a:t>
            </a:r>
            <a:r>
              <a:rPr lang="en-ZA" sz="1200" b="1"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Met </a:t>
            </a:r>
            <a:r>
              <a:rPr lang="en-ZA" sz="1200" b="0" i="0" u="none" strike="noStrike" cap="none" dirty="0" err="1">
                <a:solidFill>
                  <a:schemeClr val="dk1"/>
                </a:solidFill>
                <a:effectLst/>
                <a:latin typeface="Calibri"/>
                <a:ea typeface="Calibri"/>
                <a:cs typeface="Calibri"/>
                <a:sym typeface="Calibri"/>
              </a:rPr>
              <a:t>Graad</a:t>
            </a:r>
            <a:r>
              <a:rPr lang="en-ZA" sz="1200" b="0" i="0" u="none" strike="noStrike" cap="none" dirty="0">
                <a:solidFill>
                  <a:schemeClr val="dk1"/>
                </a:solidFill>
                <a:effectLst/>
                <a:latin typeface="Calibri"/>
                <a:ea typeface="Calibri"/>
                <a:cs typeface="Calibri"/>
                <a:sym typeface="Calibri"/>
              </a:rPr>
              <a:t> 12 wat </a:t>
            </a:r>
            <a:r>
              <a:rPr lang="en-ZA" sz="1200" b="0" i="0" u="none" strike="noStrike" cap="none" dirty="0" err="1">
                <a:solidFill>
                  <a:schemeClr val="dk1"/>
                </a:solidFill>
                <a:effectLst/>
                <a:latin typeface="Calibri"/>
                <a:ea typeface="Calibri"/>
                <a:cs typeface="Calibri"/>
                <a:sym typeface="Calibri"/>
              </a:rPr>
              <a:t>nader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kom</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jou</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toekoms</a:t>
            </a:r>
            <a:r>
              <a:rPr lang="en-ZA" sz="1200" b="0" i="0" u="none" strike="noStrike" cap="none" dirty="0">
                <a:solidFill>
                  <a:schemeClr val="dk1"/>
                </a:solidFill>
                <a:effectLst/>
                <a:latin typeface="Calibri"/>
                <a:ea typeface="Calibri"/>
                <a:cs typeface="Calibri"/>
                <a:sym typeface="Calibri"/>
              </a:rPr>
              <a:t> wat </a:t>
            </a:r>
            <a:r>
              <a:rPr lang="en-ZA" sz="1200" b="0" i="0" u="none" strike="noStrike" cap="none" dirty="0" err="1">
                <a:solidFill>
                  <a:schemeClr val="dk1"/>
                </a:solidFill>
                <a:effectLst/>
                <a:latin typeface="Calibri"/>
                <a:ea typeface="Calibri"/>
                <a:cs typeface="Calibri"/>
                <a:sym typeface="Calibri"/>
              </a:rPr>
              <a:t>voorlê</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sal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jy</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binnekort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belangrike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besluite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oor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studie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werk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moontlike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loopbaanrigtings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moet</a:t>
            </a:r>
            <a:r>
              <a:rPr lang="en-ZA" sz="1200" b="0" i="0" u="none" strike="noStrike" cap="none" dirty="0">
                <a:solidFill>
                  <a:schemeClr val="dk1"/>
                </a:solidFill>
                <a:effectLst/>
                <a:latin typeface="Calibri"/>
                <a:ea typeface="Calibri"/>
                <a:cs typeface="Calibri"/>
                <a:sym typeface="Calibri"/>
              </a:rPr>
              <a:t> neem.</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Dit is </a:t>
            </a:r>
            <a:r>
              <a:rPr lang="en-ZA" sz="1200" b="0" i="0" u="none" strike="noStrike" cap="none" dirty="0" err="1">
                <a:solidFill>
                  <a:schemeClr val="dk1"/>
                </a:solidFill>
                <a:effectLst/>
                <a:latin typeface="Calibri"/>
                <a:ea typeface="Calibri"/>
                <a:cs typeface="Calibri"/>
                <a:sym typeface="Calibri"/>
              </a:rPr>
              <a:t>drie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jaar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sedert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jy</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jou</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vakkeuses</a:t>
            </a:r>
            <a:r>
              <a:rPr lang="en-ZA" sz="1200" b="0" i="0" u="none" strike="noStrike" cap="none" dirty="0">
                <a:solidFill>
                  <a:schemeClr val="dk1"/>
                </a:solidFill>
                <a:effectLst/>
                <a:latin typeface="Calibri"/>
                <a:ea typeface="Calibri"/>
                <a:cs typeface="Calibri"/>
                <a:sym typeface="Calibri"/>
              </a:rPr>
              <a:t> in </a:t>
            </a:r>
            <a:r>
              <a:rPr lang="en-ZA" sz="1200" b="0" i="0" u="none" strike="noStrike" cap="none" dirty="0" err="1">
                <a:solidFill>
                  <a:schemeClr val="dk1"/>
                </a:solidFill>
                <a:effectLst/>
                <a:latin typeface="Calibri"/>
                <a:ea typeface="Calibri"/>
                <a:cs typeface="Calibri"/>
                <a:sym typeface="Calibri"/>
              </a:rPr>
              <a:t>Graad</a:t>
            </a:r>
            <a:r>
              <a:rPr lang="en-ZA" sz="1200" b="0" i="0" u="none" strike="noStrike" cap="none" dirty="0">
                <a:solidFill>
                  <a:schemeClr val="dk1"/>
                </a:solidFill>
                <a:effectLst/>
                <a:latin typeface="Calibri"/>
                <a:ea typeface="Calibri"/>
                <a:cs typeface="Calibri"/>
                <a:sym typeface="Calibri"/>
              </a:rPr>
              <a:t> 9 </a:t>
            </a:r>
            <a:r>
              <a:rPr lang="en-ZA" sz="1200" b="0" i="0" u="none" strike="noStrike" cap="none" dirty="0" err="1">
                <a:solidFill>
                  <a:schemeClr val="dk1"/>
                </a:solidFill>
                <a:effectLst/>
                <a:latin typeface="Calibri"/>
                <a:ea typeface="Calibri"/>
                <a:cs typeface="Calibri"/>
                <a:sym typeface="Calibri"/>
              </a:rPr>
              <a:t>gemaak</a:t>
            </a:r>
            <a:r>
              <a:rPr lang="en-ZA" sz="1200" b="0" i="0" u="none" strike="noStrike" cap="none" dirty="0">
                <a:solidFill>
                  <a:schemeClr val="dk1"/>
                </a:solidFill>
                <a:effectLst/>
                <a:latin typeface="Calibri"/>
                <a:ea typeface="Calibri"/>
                <a:cs typeface="Calibri"/>
                <a:sym typeface="Calibri"/>
              </a:rPr>
              <a:t> het. </a:t>
            </a:r>
            <a:r>
              <a:rPr lang="en-ZA" sz="1200" b="0" i="0" u="none" strike="noStrike" cap="none" dirty="0" err="1">
                <a:solidFill>
                  <a:schemeClr val="dk1"/>
                </a:solidFill>
                <a:effectLst/>
                <a:latin typeface="Calibri"/>
                <a:ea typeface="Calibri"/>
                <a:cs typeface="Calibri"/>
                <a:sym typeface="Calibri"/>
              </a:rPr>
              <a:t>Sommige</a:t>
            </a:r>
            <a:r>
              <a:rPr lang="en-ZA" sz="1200" b="0" i="0" u="none" strike="noStrike" cap="none" dirty="0">
                <a:solidFill>
                  <a:schemeClr val="dk1"/>
                </a:solidFill>
                <a:effectLst/>
                <a:latin typeface="Calibri"/>
                <a:ea typeface="Calibri"/>
                <a:cs typeface="Calibri"/>
                <a:sym typeface="Calibri"/>
              </a:rPr>
              <a:t> van </a:t>
            </a:r>
            <a:r>
              <a:rPr lang="en-ZA" sz="1200" b="0" i="0" u="none" strike="noStrike" cap="none" dirty="0" err="1">
                <a:solidFill>
                  <a:schemeClr val="dk1"/>
                </a:solidFill>
                <a:effectLst/>
                <a:latin typeface="Calibri"/>
                <a:ea typeface="Calibri"/>
                <a:cs typeface="Calibri"/>
                <a:sym typeface="Calibri"/>
              </a:rPr>
              <a:t>julle</a:t>
            </a:r>
            <a:r>
              <a:rPr lang="en-ZA" sz="1200" b="0" i="0" u="none" strike="noStrike" cap="none" dirty="0">
                <a:solidFill>
                  <a:schemeClr val="dk1"/>
                </a:solidFill>
                <a:effectLst/>
                <a:latin typeface="Calibri"/>
                <a:ea typeface="Calibri"/>
                <a:cs typeface="Calibri"/>
                <a:sym typeface="Calibri"/>
              </a:rPr>
              <a:t> het </a:t>
            </a:r>
            <a:r>
              <a:rPr lang="en-ZA" sz="1200" b="0" i="0" u="none" strike="noStrike" cap="none" dirty="0" err="1">
                <a:solidFill>
                  <a:schemeClr val="dk1"/>
                </a:solidFill>
                <a:effectLst/>
                <a:latin typeface="Calibri"/>
                <a:ea typeface="Calibri"/>
                <a:cs typeface="Calibri"/>
                <a:sym typeface="Calibri"/>
              </a:rPr>
              <a:t>dalk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julle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vakke</a:t>
            </a:r>
            <a:r>
              <a:rPr lang="en-ZA" sz="1200" b="0" i="0" u="none" strike="noStrike" cap="none" dirty="0">
                <a:solidFill>
                  <a:schemeClr val="dk1"/>
                </a:solidFill>
                <a:effectLst/>
                <a:latin typeface="Calibri"/>
                <a:ea typeface="Calibri"/>
                <a:cs typeface="Calibri"/>
                <a:sym typeface="Calibri"/>
              </a:rPr>
              <a:t> met ’n </a:t>
            </a:r>
            <a:r>
              <a:rPr lang="en-ZA" sz="1200" b="0" i="0" u="none" strike="noStrike" cap="none" dirty="0" err="1">
                <a:solidFill>
                  <a:schemeClr val="dk1"/>
                </a:solidFill>
                <a:effectLst/>
                <a:latin typeface="Calibri"/>
                <a:ea typeface="Calibri"/>
                <a:cs typeface="Calibri"/>
                <a:sym typeface="Calibri"/>
              </a:rPr>
              <a:t>spesifieke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loopbaan</a:t>
            </a:r>
            <a:r>
              <a:rPr lang="en-ZA" sz="1200" b="0" i="0" u="none" strike="noStrike" cap="none" dirty="0">
                <a:solidFill>
                  <a:schemeClr val="dk1"/>
                </a:solidFill>
                <a:effectLst/>
                <a:latin typeface="Calibri"/>
                <a:ea typeface="Calibri"/>
                <a:cs typeface="Calibri"/>
                <a:sym typeface="Calibri"/>
              </a:rPr>
              <a:t> in </a:t>
            </a:r>
            <a:r>
              <a:rPr lang="en-ZA" sz="1200" b="0" i="0" u="none" strike="noStrike" cap="none" dirty="0" err="1">
                <a:solidFill>
                  <a:schemeClr val="dk1"/>
                </a:solidFill>
                <a:effectLst/>
                <a:latin typeface="Calibri"/>
                <a:ea typeface="Calibri"/>
                <a:cs typeface="Calibri"/>
                <a:sym typeface="Calibri"/>
              </a:rPr>
              <a:t>gedagte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gekies</a:t>
            </a:r>
            <a:r>
              <a:rPr lang="en-ZA" sz="1200" b="0" i="0" u="none" strike="noStrike" cap="none" dirty="0">
                <a:solidFill>
                  <a:schemeClr val="dk1"/>
                </a:solidFill>
                <a:effectLst/>
                <a:latin typeface="Calibri"/>
                <a:ea typeface="Calibri"/>
                <a:cs typeface="Calibri"/>
                <a:sym typeface="Calibri"/>
              </a:rPr>
              <a:t>. Dit is nou ’n </a:t>
            </a:r>
            <a:r>
              <a:rPr lang="en-ZA" sz="1200" b="0" i="0" u="none" strike="noStrike" cap="none" dirty="0" err="1">
                <a:solidFill>
                  <a:schemeClr val="dk1"/>
                </a:solidFill>
                <a:effectLst/>
                <a:latin typeface="Calibri"/>
                <a:ea typeface="Calibri"/>
                <a:cs typeface="Calibri"/>
                <a:sym typeface="Calibri"/>
              </a:rPr>
              <a:t>goeie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geleentheid</a:t>
            </a:r>
            <a:r>
              <a:rPr lang="en-ZA" sz="1200" b="0" i="0" u="none" strike="noStrike" cap="none" dirty="0">
                <a:solidFill>
                  <a:schemeClr val="dk1"/>
                </a:solidFill>
                <a:effectLst/>
                <a:latin typeface="Calibri"/>
                <a:ea typeface="Calibri"/>
                <a:cs typeface="Calibri"/>
                <a:sym typeface="Calibri"/>
              </a:rPr>
              <a:t> om </a:t>
            </a:r>
            <a:r>
              <a:rPr lang="en-ZA" sz="1200" b="0" i="0" u="none" strike="noStrike" cap="none" dirty="0" err="1">
                <a:solidFill>
                  <a:schemeClr val="dk1"/>
                </a:solidFill>
                <a:effectLst/>
                <a:latin typeface="Calibri"/>
                <a:ea typeface="Calibri"/>
                <a:cs typeface="Calibri"/>
                <a:sym typeface="Calibri"/>
              </a:rPr>
              <a:t>oor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jou</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toekomstige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doelwitte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reflekteer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dit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evalueer</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err="1">
                <a:solidFill>
                  <a:schemeClr val="dk1"/>
                </a:solidFill>
                <a:effectLst/>
                <a:latin typeface="Calibri"/>
                <a:ea typeface="Calibri"/>
                <a:cs typeface="Calibri"/>
                <a:sym typeface="Calibri"/>
              </a:rPr>
              <a:t>Loopbaankeuses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gaan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egter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nie</a:t>
            </a:r>
            <a:r>
              <a:rPr lang="en-ZA" sz="1200" b="0" i="0" u="none" strike="noStrike" cap="none" dirty="0">
                <a:solidFill>
                  <a:schemeClr val="dk1"/>
                </a:solidFill>
                <a:effectLst/>
                <a:latin typeface="Calibri"/>
                <a:ea typeface="Calibri"/>
                <a:cs typeface="Calibri"/>
                <a:sym typeface="Calibri"/>
              </a:rPr>
              <a:t> net </a:t>
            </a:r>
            <a:r>
              <a:rPr lang="en-ZA" sz="1200" b="0" i="0" u="none" strike="noStrike" cap="none" dirty="0" err="1">
                <a:solidFill>
                  <a:schemeClr val="dk1"/>
                </a:solidFill>
                <a:effectLst/>
                <a:latin typeface="Calibri"/>
                <a:ea typeface="Calibri"/>
                <a:cs typeface="Calibri"/>
                <a:sym typeface="Calibri"/>
              </a:rPr>
              <a:t>daaroor</a:t>
            </a:r>
            <a:r>
              <a:rPr lang="en-ZA" sz="1200" b="0" i="0" u="none" strike="noStrike" cap="none" dirty="0">
                <a:solidFill>
                  <a:schemeClr val="dk1"/>
                </a:solidFill>
                <a:effectLst/>
                <a:latin typeface="Calibri"/>
                <a:ea typeface="Calibri"/>
                <a:cs typeface="Calibri"/>
                <a:sym typeface="Calibri"/>
              </a:rPr>
              <a:t> om </a:t>
            </a:r>
            <a:r>
              <a:rPr lang="en-ZA" sz="1200" b="0" i="0" u="none" strike="noStrike" cap="none" dirty="0" err="1">
                <a:solidFill>
                  <a:schemeClr val="dk1"/>
                </a:solidFill>
                <a:effectLst/>
                <a:latin typeface="Calibri"/>
                <a:ea typeface="Calibri"/>
                <a:cs typeface="Calibri"/>
                <a:sym typeface="Calibri"/>
              </a:rPr>
              <a:t>aan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vakvereistes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voldoen</a:t>
            </a:r>
            <a:r>
              <a:rPr lang="en-ZA" sz="1200" b="0" i="0" u="none" strike="noStrike" cap="none" dirty="0">
                <a:solidFill>
                  <a:schemeClr val="dk1"/>
                </a:solidFill>
                <a:effectLst/>
                <a:latin typeface="Calibri"/>
                <a:ea typeface="Calibri"/>
                <a:cs typeface="Calibri"/>
                <a:sym typeface="Calibri"/>
              </a:rPr>
              <a:t> of </a:t>
            </a:r>
            <a:r>
              <a:rPr lang="en-ZA" sz="1200" b="0" i="0" u="none" strike="noStrike" cap="none" dirty="0" err="1">
                <a:solidFill>
                  <a:schemeClr val="dk1"/>
                </a:solidFill>
                <a:effectLst/>
                <a:latin typeface="Calibri"/>
                <a:ea typeface="Calibri"/>
                <a:cs typeface="Calibri"/>
                <a:sym typeface="Calibri"/>
              </a:rPr>
              <a:t>goeie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punte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behaal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nie</a:t>
            </a:r>
            <a:r>
              <a:rPr lang="en-ZA" sz="1200" b="0" i="0" u="none" strike="noStrike" cap="none" dirty="0">
                <a:solidFill>
                  <a:schemeClr val="dk1"/>
                </a:solidFill>
                <a:effectLst/>
                <a:latin typeface="Calibri"/>
                <a:ea typeface="Calibri"/>
                <a:cs typeface="Calibri"/>
                <a:sym typeface="Calibri"/>
              </a:rPr>
              <a:t>. Dit is </a:t>
            </a:r>
            <a:r>
              <a:rPr lang="en-ZA" sz="1200" b="0" i="0" u="none" strike="noStrike" cap="none" dirty="0" err="1">
                <a:solidFill>
                  <a:schemeClr val="dk1"/>
                </a:solidFill>
                <a:effectLst/>
                <a:latin typeface="Calibri"/>
                <a:ea typeface="Calibri"/>
                <a:cs typeface="Calibri"/>
                <a:sym typeface="Calibri"/>
              </a:rPr>
              <a:t>ook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belangrik</a:t>
            </a:r>
            <a:r>
              <a:rPr lang="en-ZA" sz="1200" b="0" i="0" u="none" strike="noStrike" cap="none" dirty="0">
                <a:solidFill>
                  <a:schemeClr val="dk1"/>
                </a:solidFill>
                <a:effectLst/>
                <a:latin typeface="Calibri"/>
                <a:ea typeface="Calibri"/>
                <a:cs typeface="Calibri"/>
                <a:sym typeface="Calibri"/>
              </a:rPr>
              <a:t> om </a:t>
            </a:r>
            <a:r>
              <a:rPr lang="en-ZA" sz="1200" b="0" i="0" u="none" strike="noStrike" cap="none" dirty="0" err="1">
                <a:solidFill>
                  <a:schemeClr val="dk1"/>
                </a:solidFill>
                <a:effectLst/>
                <a:latin typeface="Calibri"/>
                <a:ea typeface="Calibri"/>
                <a:cs typeface="Calibri"/>
                <a:sym typeface="Calibri"/>
              </a:rPr>
              <a:t>jou</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persoonlikheid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belangstellings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sterkpunte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werksomgewing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waarin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jy</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beste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sal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funksioneer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verstaan</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Jy </a:t>
            </a:r>
            <a:r>
              <a:rPr lang="en-ZA" sz="1200" b="0" i="0" u="none" strike="noStrike" cap="none" dirty="0" err="1">
                <a:solidFill>
                  <a:schemeClr val="dk1"/>
                </a:solidFill>
                <a:effectLst/>
                <a:latin typeface="Calibri"/>
                <a:ea typeface="Calibri"/>
                <a:cs typeface="Calibri"/>
                <a:sym typeface="Calibri"/>
              </a:rPr>
              <a:t>stel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dalk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byvoorbeeld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baie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belang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daarin</a:t>
            </a:r>
            <a:r>
              <a:rPr lang="en-ZA" sz="1200" b="0" i="0" u="none" strike="noStrike" cap="none" dirty="0">
                <a:solidFill>
                  <a:schemeClr val="dk1"/>
                </a:solidFill>
                <a:effectLst/>
                <a:latin typeface="Calibri"/>
                <a:ea typeface="Calibri"/>
                <a:cs typeface="Calibri"/>
                <a:sym typeface="Calibri"/>
              </a:rPr>
              <a:t> om </a:t>
            </a:r>
            <a:r>
              <a:rPr lang="en-ZA" sz="1200" b="0" i="0" u="none" strike="noStrike" cap="none" dirty="0" err="1">
                <a:solidFill>
                  <a:schemeClr val="dk1"/>
                </a:solidFill>
                <a:effectLst/>
                <a:latin typeface="Calibri"/>
                <a:ea typeface="Calibri"/>
                <a:cs typeface="Calibri"/>
                <a:sym typeface="Calibri"/>
              </a:rPr>
              <a:t>Sportwetenskap</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Biokinetika</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studeer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omdat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jy</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oor</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afgelope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paar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jaar</a:t>
            </a:r>
            <a:r>
              <a:rPr lang="en-ZA" sz="1200" b="0" i="0" u="none" strike="noStrike" cap="none" dirty="0">
                <a:solidFill>
                  <a:schemeClr val="dk1"/>
                </a:solidFill>
                <a:effectLst/>
                <a:latin typeface="Calibri"/>
                <a:ea typeface="Calibri"/>
                <a:cs typeface="Calibri"/>
                <a:sym typeface="Calibri"/>
              </a:rPr>
              <a:t> ’n </a:t>
            </a:r>
            <a:r>
              <a:rPr lang="en-ZA" sz="1200" b="0" i="0" u="none" strike="noStrike" cap="none" dirty="0" err="1">
                <a:solidFill>
                  <a:schemeClr val="dk1"/>
                </a:solidFill>
                <a:effectLst/>
                <a:latin typeface="Calibri"/>
                <a:ea typeface="Calibri"/>
                <a:cs typeface="Calibri"/>
                <a:sym typeface="Calibri"/>
              </a:rPr>
              <a:t>passie</a:t>
            </a:r>
            <a:r>
              <a:rPr lang="en-ZA" sz="1200" b="0" i="0" u="none" strike="noStrike" cap="none" dirty="0">
                <a:solidFill>
                  <a:schemeClr val="dk1"/>
                </a:solidFill>
                <a:effectLst/>
                <a:latin typeface="Calibri"/>
                <a:ea typeface="Calibri"/>
                <a:cs typeface="Calibri"/>
                <a:sym typeface="Calibri"/>
              </a:rPr>
              <a:t> vir sport </a:t>
            </a:r>
            <a:r>
              <a:rPr lang="en-ZA" sz="1200" b="0" i="0" u="none" strike="noStrike" cap="none" dirty="0" err="1">
                <a:solidFill>
                  <a:schemeClr val="dk1"/>
                </a:solidFill>
                <a:effectLst/>
                <a:latin typeface="Calibri"/>
                <a:ea typeface="Calibri"/>
                <a:cs typeface="Calibri"/>
                <a:sym typeface="Calibri"/>
              </a:rPr>
              <a:t>ontwikkel</a:t>
            </a:r>
            <a:r>
              <a:rPr lang="en-ZA" sz="1200" b="0" i="0" u="none" strike="noStrike" cap="none" dirty="0">
                <a:solidFill>
                  <a:schemeClr val="dk1"/>
                </a:solidFill>
                <a:effectLst/>
                <a:latin typeface="Calibri"/>
                <a:ea typeface="Calibri"/>
                <a:cs typeface="Calibri"/>
                <a:sym typeface="Calibri"/>
              </a:rPr>
              <a:t> het. Jy neem </a:t>
            </a:r>
            <a:r>
              <a:rPr lang="en-ZA" sz="1200" b="0" i="0" u="none" strike="noStrike" cap="none" dirty="0" err="1">
                <a:solidFill>
                  <a:schemeClr val="dk1"/>
                </a:solidFill>
                <a:effectLst/>
                <a:latin typeface="Calibri"/>
                <a:ea typeface="Calibri"/>
                <a:cs typeface="Calibri"/>
                <a:sym typeface="Calibri"/>
              </a:rPr>
              <a:t>Wiskunde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Fisiese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Wetenskappe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jy</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behaal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gemiddeld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bo</a:t>
            </a:r>
            <a:r>
              <a:rPr lang="en-ZA" sz="1200" b="0" i="0" u="none" strike="noStrike" cap="none" dirty="0">
                <a:solidFill>
                  <a:schemeClr val="dk1"/>
                </a:solidFill>
                <a:effectLst/>
                <a:latin typeface="Calibri"/>
                <a:ea typeface="Calibri"/>
                <a:cs typeface="Calibri"/>
                <a:sym typeface="Calibri"/>
              </a:rPr>
              <a:t> 75% in </a:t>
            </a:r>
            <a:r>
              <a:rPr lang="en-ZA" sz="1200" b="0" i="0" u="none" strike="noStrike" cap="none" dirty="0" err="1">
                <a:solidFill>
                  <a:schemeClr val="dk1"/>
                </a:solidFill>
                <a:effectLst/>
                <a:latin typeface="Calibri"/>
                <a:ea typeface="Calibri"/>
                <a:cs typeface="Calibri"/>
                <a:sym typeface="Calibri"/>
              </a:rPr>
              <a:t>albei</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vakke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daarom</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lyk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jou</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doelwitte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realisties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haalbaar</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Jy </a:t>
            </a:r>
            <a:r>
              <a:rPr lang="en-ZA" sz="1200" b="0" i="0" u="none" strike="noStrike" cap="none" dirty="0" err="1">
                <a:solidFill>
                  <a:schemeClr val="dk1"/>
                </a:solidFill>
                <a:effectLst/>
                <a:latin typeface="Calibri"/>
                <a:ea typeface="Calibri"/>
                <a:cs typeface="Calibri"/>
                <a:sym typeface="Calibri"/>
              </a:rPr>
              <a:t>kan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egter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besef</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jy</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daarvan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hou</a:t>
            </a:r>
            <a:r>
              <a:rPr lang="en-ZA" sz="1200" b="0" i="0" u="none" strike="noStrike" cap="none" dirty="0">
                <a:solidFill>
                  <a:schemeClr val="dk1"/>
                </a:solidFill>
                <a:effectLst/>
                <a:latin typeface="Calibri"/>
                <a:ea typeface="Calibri"/>
                <a:cs typeface="Calibri"/>
                <a:sym typeface="Calibri"/>
              </a:rPr>
              <a:t> om nou </a:t>
            </a:r>
            <a:r>
              <a:rPr lang="en-ZA" sz="1200" b="0" i="0" u="none" strike="noStrike" cap="none" dirty="0" err="1">
                <a:solidFill>
                  <a:schemeClr val="dk1"/>
                </a:solidFill>
                <a:effectLst/>
                <a:latin typeface="Calibri"/>
                <a:ea typeface="Calibri"/>
                <a:cs typeface="Calibri"/>
                <a:sym typeface="Calibri"/>
              </a:rPr>
              <a:t>saam</a:t>
            </a:r>
            <a:r>
              <a:rPr lang="en-ZA" sz="1200" b="0" i="0" u="none" strike="noStrike" cap="none" dirty="0">
                <a:solidFill>
                  <a:schemeClr val="dk1"/>
                </a:solidFill>
                <a:effectLst/>
                <a:latin typeface="Calibri"/>
                <a:ea typeface="Calibri"/>
                <a:cs typeface="Calibri"/>
                <a:sym typeface="Calibri"/>
              </a:rPr>
              <a:t> met </a:t>
            </a:r>
            <a:r>
              <a:rPr lang="en-ZA" sz="1200" b="0" i="0" u="none" strike="noStrike" cap="none" dirty="0" err="1">
                <a:solidFill>
                  <a:schemeClr val="dk1"/>
                </a:solidFill>
                <a:effectLst/>
                <a:latin typeface="Calibri"/>
                <a:ea typeface="Calibri"/>
                <a:cs typeface="Calibri"/>
                <a:sym typeface="Calibri"/>
              </a:rPr>
              <a:t>mense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werk</a:t>
            </a:r>
            <a:r>
              <a:rPr lang="en-ZA" sz="1200" b="0" i="0" u="none" strike="noStrike" cap="none" dirty="0">
                <a:solidFill>
                  <a:schemeClr val="dk1"/>
                </a:solidFill>
                <a:effectLst/>
                <a:latin typeface="Calibri"/>
                <a:ea typeface="Calibri"/>
                <a:cs typeface="Calibri"/>
                <a:sym typeface="Calibri"/>
              </a:rPr>
              <a:t> of </a:t>
            </a:r>
            <a:r>
              <a:rPr lang="en-ZA" sz="1200" b="0" i="0" u="none" strike="noStrike" cap="none" dirty="0" err="1">
                <a:solidFill>
                  <a:schemeClr val="dk1"/>
                </a:solidFill>
                <a:effectLst/>
                <a:latin typeface="Calibri"/>
                <a:ea typeface="Calibri"/>
                <a:cs typeface="Calibri"/>
                <a:sym typeface="Calibri"/>
              </a:rPr>
              <a:t>na</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hul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beserings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persoonlike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uitdagings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luister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nie</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daaglikse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realiteit</a:t>
            </a:r>
            <a:r>
              <a:rPr lang="en-ZA" sz="1200" b="0" i="0" u="none" strike="noStrike" cap="none" dirty="0">
                <a:solidFill>
                  <a:schemeClr val="dk1"/>
                </a:solidFill>
                <a:effectLst/>
                <a:latin typeface="Calibri"/>
                <a:ea typeface="Calibri"/>
                <a:cs typeface="Calibri"/>
                <a:sym typeface="Calibri"/>
              </a:rPr>
              <a:t> van </a:t>
            </a:r>
            <a:r>
              <a:rPr lang="en-ZA" sz="1200" b="0" i="0" u="none" strike="noStrike" cap="none" dirty="0" err="1">
                <a:solidFill>
                  <a:schemeClr val="dk1"/>
                </a:solidFill>
                <a:effectLst/>
                <a:latin typeface="Calibri"/>
                <a:ea typeface="Calibri"/>
                <a:cs typeface="Calibri"/>
                <a:sym typeface="Calibri"/>
              </a:rPr>
              <a:t>hierdie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loopbaan</a:t>
            </a:r>
            <a:r>
              <a:rPr lang="en-ZA" sz="1200" b="0" i="0" u="none" strike="noStrike" cap="none" dirty="0">
                <a:solidFill>
                  <a:schemeClr val="dk1"/>
                </a:solidFill>
                <a:effectLst/>
                <a:latin typeface="Calibri"/>
                <a:ea typeface="Calibri"/>
                <a:cs typeface="Calibri"/>
                <a:sym typeface="Calibri"/>
              </a:rPr>
              <a:t> is </a:t>
            </a:r>
            <a:r>
              <a:rPr lang="en-ZA" sz="1200" b="0" i="0" u="none" strike="noStrike" cap="none" dirty="0" err="1">
                <a:solidFill>
                  <a:schemeClr val="dk1"/>
                </a:solidFill>
                <a:effectLst/>
                <a:latin typeface="Calibri"/>
                <a:ea typeface="Calibri"/>
                <a:cs typeface="Calibri"/>
                <a:sym typeface="Calibri"/>
              </a:rPr>
              <a:t>dus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dalk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nie</a:t>
            </a:r>
            <a:r>
              <a:rPr lang="en-ZA" sz="1200" b="0" i="0" u="none" strike="noStrike" cap="none" dirty="0">
                <a:solidFill>
                  <a:schemeClr val="dk1"/>
                </a:solidFill>
                <a:effectLst/>
                <a:latin typeface="Calibri"/>
                <a:ea typeface="Calibri"/>
                <a:cs typeface="Calibri"/>
                <a:sym typeface="Calibri"/>
              </a:rPr>
              <a:t> wat </a:t>
            </a:r>
            <a:r>
              <a:rPr lang="en-ZA" sz="1200" b="0" i="0" u="none" strike="noStrike" cap="none" dirty="0" err="1">
                <a:solidFill>
                  <a:schemeClr val="dk1"/>
                </a:solidFill>
                <a:effectLst/>
                <a:latin typeface="Calibri"/>
                <a:ea typeface="Calibri"/>
                <a:cs typeface="Calibri"/>
                <a:sym typeface="Calibri"/>
              </a:rPr>
              <a:t>jy</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oorspronklik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verwag</a:t>
            </a:r>
            <a:r>
              <a:rPr lang="en-ZA" sz="1200" b="0" i="0" u="none" strike="noStrike" cap="none" dirty="0">
                <a:solidFill>
                  <a:schemeClr val="dk1"/>
                </a:solidFill>
                <a:effectLst/>
                <a:latin typeface="Calibri"/>
                <a:ea typeface="Calibri"/>
                <a:cs typeface="Calibri"/>
                <a:sym typeface="Calibri"/>
              </a:rPr>
              <a:t> het </a:t>
            </a:r>
            <a:r>
              <a:rPr lang="en-ZA" sz="1200" b="0" i="0" u="none" strike="noStrike" cap="none" dirty="0" err="1">
                <a:solidFill>
                  <a:schemeClr val="dk1"/>
                </a:solidFill>
                <a:effectLst/>
                <a:latin typeface="Calibri"/>
                <a:ea typeface="Calibri"/>
                <a:cs typeface="Calibri"/>
                <a:sym typeface="Calibri"/>
              </a:rPr>
              <a:t>nie</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Werk </a:t>
            </a:r>
            <a:r>
              <a:rPr lang="en-ZA" sz="1200" b="0" i="0" u="none" strike="noStrike" cap="none" dirty="0" err="1">
                <a:solidFill>
                  <a:schemeClr val="dk1"/>
                </a:solidFill>
                <a:effectLst/>
                <a:latin typeface="Calibri"/>
                <a:ea typeface="Calibri"/>
                <a:cs typeface="Calibri"/>
                <a:sym typeface="Calibri"/>
              </a:rPr>
              <a:t>saam</a:t>
            </a:r>
            <a:r>
              <a:rPr lang="en-ZA" sz="1200" b="0" i="0" u="none" strike="noStrike" cap="none" dirty="0">
                <a:solidFill>
                  <a:schemeClr val="dk1"/>
                </a:solidFill>
                <a:effectLst/>
                <a:latin typeface="Calibri"/>
                <a:ea typeface="Calibri"/>
                <a:cs typeface="Calibri"/>
                <a:sym typeface="Calibri"/>
              </a:rPr>
              <a:t> met </a:t>
            </a:r>
            <a:r>
              <a:rPr lang="en-ZA" sz="1200" b="0" i="0" u="none" strike="noStrike" cap="none" dirty="0" err="1">
                <a:solidFill>
                  <a:schemeClr val="dk1"/>
                </a:solidFill>
                <a:effectLst/>
                <a:latin typeface="Calibri"/>
                <a:ea typeface="Calibri"/>
                <a:cs typeface="Calibri"/>
                <a:sym typeface="Calibri"/>
              </a:rPr>
              <a:t>jou</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maat</a:t>
            </a:r>
            <a:r>
              <a:rPr lang="en-ZA" sz="1200" b="0" i="0" u="none" strike="noStrike" cap="none" dirty="0">
                <a:solidFill>
                  <a:schemeClr val="dk1"/>
                </a:solidFill>
                <a:effectLst/>
                <a:latin typeface="Calibri"/>
                <a:ea typeface="Calibri"/>
                <a:cs typeface="Calibri"/>
                <a:sym typeface="Calibri"/>
              </a:rPr>
              <a:t> om </a:t>
            </a:r>
            <a:r>
              <a:rPr lang="en-ZA" sz="1200" b="1" i="1" u="none" strike="noStrike" cap="none" dirty="0" err="1">
                <a:solidFill>
                  <a:schemeClr val="dk1"/>
                </a:solidFill>
                <a:effectLst/>
                <a:latin typeface="Calibri"/>
                <a:ea typeface="Calibri"/>
                <a:cs typeface="Calibri"/>
                <a:sym typeface="Calibri"/>
              </a:rPr>
              <a:t>Aktiwiteit</a:t>
            </a:r>
            <a:r>
              <a:rPr lang="en-ZA" sz="1200" b="1" i="1" u="none" strike="noStrike" cap="none" dirty="0">
                <a:solidFill>
                  <a:schemeClr val="dk1"/>
                </a:solidFill>
                <a:effectLst/>
                <a:latin typeface="Calibri"/>
                <a:ea typeface="Calibri"/>
                <a:cs typeface="Calibri"/>
                <a:sym typeface="Calibri"/>
              </a:rPr>
              <a:t> 1 (</a:t>
            </a:r>
            <a:r>
              <a:rPr lang="en-ZA" sz="1200" b="1" i="1" u="sng" strike="noStrike" cap="none" dirty="0">
                <a:solidFill>
                  <a:schemeClr val="dk1"/>
                </a:solidFill>
                <a:effectLst/>
                <a:latin typeface="Calibri"/>
                <a:ea typeface="Calibri"/>
                <a:cs typeface="Calibri"/>
                <a:sym typeface="Calibri"/>
              </a:rPr>
              <a:t>Les 4 – </a:t>
            </a:r>
            <a:r>
              <a:rPr lang="en-ZA" sz="1200" b="1" i="1" u="sng" strike="noStrike" cap="none" dirty="0" err="1">
                <a:solidFill>
                  <a:schemeClr val="dk1"/>
                </a:solidFill>
                <a:effectLst/>
                <a:latin typeface="Calibri"/>
                <a:ea typeface="Calibri"/>
                <a:cs typeface="Calibri"/>
                <a:sym typeface="Calibri"/>
              </a:rPr>
              <a:t>Werkkaart</a:t>
            </a:r>
            <a:r>
              <a:rPr lang="en-ZA" sz="1200" b="1" i="1" u="none" strike="noStrike" cap="none" dirty="0">
                <a:solidFill>
                  <a:schemeClr val="dk1"/>
                </a:solidFill>
                <a:effectLst/>
                <a:latin typeface="Calibri"/>
                <a:ea typeface="Calibri"/>
                <a:cs typeface="Calibri"/>
                <a:sym typeface="Calibri"/>
              </a:rPr>
              <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voltooi</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4</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675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i="0" u="none" strike="noStrike" cap="none" dirty="0" err="1">
                <a:solidFill>
                  <a:schemeClr val="dk1"/>
                </a:solidFill>
                <a:effectLst/>
                <a:latin typeface="Calibri"/>
                <a:ea typeface="Calibri"/>
                <a:cs typeface="Calibri"/>
                <a:sym typeface="Calibri"/>
              </a:rPr>
              <a:t>Skyfie</a:t>
            </a:r>
            <a:r>
              <a:rPr lang="en-ZA" sz="1200" b="1" i="0" u="none" strike="noStrike" cap="none" dirty="0">
                <a:solidFill>
                  <a:schemeClr val="dk1"/>
                </a:solidFill>
                <a:effectLst/>
                <a:latin typeface="Calibri"/>
                <a:ea typeface="Calibri"/>
                <a:cs typeface="Calibri"/>
                <a:sym typeface="Calibri"/>
              </a:rPr>
              <a:t> 5 (</a:t>
            </a:r>
            <a:r>
              <a:rPr lang="en-ZA" sz="1200" b="1" i="0" u="none" strike="noStrike" cap="none" dirty="0" err="1">
                <a:solidFill>
                  <a:schemeClr val="dk1"/>
                </a:solidFill>
                <a:effectLst/>
                <a:latin typeface="Calibri"/>
                <a:ea typeface="Calibri"/>
                <a:cs typeface="Calibri"/>
                <a:sym typeface="Calibri"/>
              </a:rPr>
              <a:t>Sosio-ekonomiese</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omstandighede</a:t>
            </a:r>
            <a:r>
              <a:rPr lang="en-ZA" sz="1200" b="1"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Baie </a:t>
            </a:r>
            <a:r>
              <a:rPr lang="en-ZA" sz="1200" b="0" i="0" u="none" strike="noStrike" cap="none" dirty="0" err="1">
                <a:solidFill>
                  <a:schemeClr val="dk1"/>
                </a:solidFill>
                <a:effectLst/>
                <a:latin typeface="Calibri"/>
                <a:ea typeface="Calibri"/>
                <a:cs typeface="Calibri"/>
                <a:sym typeface="Calibri"/>
              </a:rPr>
              <a:t>jongmense</a:t>
            </a:r>
            <a:r>
              <a:rPr lang="en-ZA" sz="1200" b="0" i="0" u="none" strike="noStrike" cap="none" dirty="0">
                <a:solidFill>
                  <a:schemeClr val="dk1"/>
                </a:solidFill>
                <a:effectLst/>
                <a:latin typeface="Calibri"/>
                <a:ea typeface="Calibri"/>
                <a:cs typeface="Calibri"/>
                <a:sym typeface="Calibri"/>
              </a:rPr>
              <a:t> is </a:t>
            </a:r>
            <a:r>
              <a:rPr lang="en-ZA" sz="1200" b="0" i="0" u="none" strike="noStrike" cap="none" dirty="0" err="1">
                <a:solidFill>
                  <a:schemeClr val="dk1"/>
                </a:solidFill>
                <a:effectLst/>
                <a:latin typeface="Calibri"/>
                <a:ea typeface="Calibri"/>
                <a:cs typeface="Calibri"/>
                <a:sym typeface="Calibri"/>
              </a:rPr>
              <a:t>bekommerd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oor</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realiteit</a:t>
            </a:r>
            <a:r>
              <a:rPr lang="en-ZA" sz="1200" b="0" i="0" u="none" strike="noStrike" cap="none" dirty="0">
                <a:solidFill>
                  <a:schemeClr val="dk1"/>
                </a:solidFill>
                <a:effectLst/>
                <a:latin typeface="Calibri"/>
                <a:ea typeface="Calibri"/>
                <a:cs typeface="Calibri"/>
                <a:sym typeface="Calibri"/>
              </a:rPr>
              <a:t> van </a:t>
            </a:r>
            <a:r>
              <a:rPr lang="en-ZA" sz="1200" b="0" i="0" u="none" strike="noStrike" cap="none" dirty="0" err="1">
                <a:solidFill>
                  <a:schemeClr val="dk1"/>
                </a:solidFill>
                <a:effectLst/>
                <a:latin typeface="Calibri"/>
                <a:ea typeface="Calibri"/>
                <a:cs typeface="Calibri"/>
                <a:sym typeface="Calibri"/>
              </a:rPr>
              <a:t>werkloosheid</a:t>
            </a:r>
            <a:r>
              <a:rPr lang="en-ZA" sz="1200" b="0" i="0" u="none" strike="noStrike" cap="none" dirty="0">
                <a:solidFill>
                  <a:schemeClr val="dk1"/>
                </a:solidFill>
                <a:effectLst/>
                <a:latin typeface="Calibri"/>
                <a:ea typeface="Calibri"/>
                <a:cs typeface="Calibri"/>
                <a:sym typeface="Calibri"/>
              </a:rPr>
              <a:t> in </a:t>
            </a:r>
            <a:r>
              <a:rPr lang="en-ZA" sz="1200" b="0" i="0" u="none" strike="noStrike" cap="none" dirty="0" err="1">
                <a:solidFill>
                  <a:schemeClr val="dk1"/>
                </a:solidFill>
                <a:effectLst/>
                <a:latin typeface="Calibri"/>
                <a:ea typeface="Calibri"/>
                <a:cs typeface="Calibri"/>
                <a:sym typeface="Calibri"/>
              </a:rPr>
              <a:t>Suid</a:t>
            </a:r>
            <a:r>
              <a:rPr lang="en-ZA" sz="1200" b="0" i="0" u="none" strike="noStrike" cap="none" dirty="0">
                <a:solidFill>
                  <a:schemeClr val="dk1"/>
                </a:solidFill>
                <a:effectLst/>
                <a:latin typeface="Calibri"/>
                <a:ea typeface="Calibri"/>
                <a:cs typeface="Calibri"/>
                <a:sym typeface="Calibri"/>
              </a:rPr>
              <a:t>-Afrika. Dit </a:t>
            </a:r>
            <a:r>
              <a:rPr lang="en-ZA" sz="1200" b="0" i="0" u="none" strike="noStrike" cap="none" dirty="0" err="1">
                <a:solidFill>
                  <a:schemeClr val="dk1"/>
                </a:solidFill>
                <a:effectLst/>
                <a:latin typeface="Calibri"/>
                <a:ea typeface="Calibri"/>
                <a:cs typeface="Calibri"/>
                <a:sym typeface="Calibri"/>
              </a:rPr>
              <a:t>laat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belangrike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vrae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ontstaan</a:t>
            </a:r>
            <a:r>
              <a:rPr lang="en-ZA" sz="1200" b="0" i="0" u="none" strike="noStrike" cap="none" dirty="0">
                <a:solidFill>
                  <a:schemeClr val="dk1"/>
                </a:solidFill>
                <a:effectLst/>
                <a:latin typeface="Calibri"/>
                <a:ea typeface="Calibri"/>
                <a:cs typeface="Calibri"/>
                <a:sym typeface="Calibri"/>
              </a:rPr>
              <a:t>: Is </a:t>
            </a:r>
            <a:r>
              <a:rPr lang="en-ZA" sz="1200" b="0" i="0" u="none" strike="noStrike" cap="none" dirty="0" err="1">
                <a:solidFill>
                  <a:schemeClr val="dk1"/>
                </a:solidFill>
                <a:effectLst/>
                <a:latin typeface="Calibri"/>
                <a:ea typeface="Calibri"/>
                <a:cs typeface="Calibri"/>
                <a:sym typeface="Calibri"/>
              </a:rPr>
              <a:t>daar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loopbane</a:t>
            </a:r>
            <a:r>
              <a:rPr lang="en-ZA" sz="1200" b="0" i="0" u="none" strike="noStrike" cap="none" dirty="0">
                <a:solidFill>
                  <a:schemeClr val="dk1"/>
                </a:solidFill>
                <a:effectLst/>
                <a:latin typeface="Calibri"/>
                <a:ea typeface="Calibri"/>
                <a:cs typeface="Calibri"/>
                <a:sym typeface="Calibri"/>
              </a:rPr>
              <a:t> wat </a:t>
            </a:r>
            <a:r>
              <a:rPr lang="en-ZA" sz="1200" b="0" i="0" u="none" strike="noStrike" cap="none" dirty="0" err="1">
                <a:solidFill>
                  <a:schemeClr val="dk1"/>
                </a:solidFill>
                <a:effectLst/>
                <a:latin typeface="Calibri"/>
                <a:ea typeface="Calibri"/>
                <a:cs typeface="Calibri"/>
                <a:sym typeface="Calibri"/>
              </a:rPr>
              <a:t>beter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geleenthede</a:t>
            </a:r>
            <a:r>
              <a:rPr lang="en-ZA" sz="1200" b="0" i="0" u="none" strike="noStrike" cap="none" dirty="0">
                <a:solidFill>
                  <a:schemeClr val="dk1"/>
                </a:solidFill>
                <a:effectLst/>
                <a:latin typeface="Calibri"/>
                <a:ea typeface="Calibri"/>
                <a:cs typeface="Calibri"/>
                <a:sym typeface="Calibri"/>
              </a:rPr>
              <a:t> vir </a:t>
            </a:r>
            <a:r>
              <a:rPr lang="en-ZA" sz="1200" b="0" i="0" u="none" strike="noStrike" cap="none" dirty="0" err="1">
                <a:solidFill>
                  <a:schemeClr val="dk1"/>
                </a:solidFill>
                <a:effectLst/>
                <a:latin typeface="Calibri"/>
                <a:ea typeface="Calibri"/>
                <a:cs typeface="Calibri"/>
                <a:sym typeface="Calibri"/>
              </a:rPr>
              <a:t>toekomstige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indiensneming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bied</a:t>
            </a:r>
            <a:r>
              <a:rPr lang="en-ZA" sz="1200" b="0" i="0" u="none" strike="noStrike" cap="none" dirty="0">
                <a:solidFill>
                  <a:schemeClr val="dk1"/>
                </a:solidFill>
                <a:effectLst/>
                <a:latin typeface="Calibri"/>
                <a:ea typeface="Calibri"/>
                <a:cs typeface="Calibri"/>
                <a:sym typeface="Calibri"/>
              </a:rPr>
              <a:t>? Hoe </a:t>
            </a:r>
            <a:r>
              <a:rPr lang="en-ZA" sz="1200" b="0" i="0" u="none" strike="noStrike" cap="none" dirty="0" err="1">
                <a:solidFill>
                  <a:schemeClr val="dk1"/>
                </a:solidFill>
                <a:effectLst/>
                <a:latin typeface="Calibri"/>
                <a:ea typeface="Calibri"/>
                <a:cs typeface="Calibri"/>
                <a:sym typeface="Calibri"/>
              </a:rPr>
              <a:t>kan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jy</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ingeligte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loopbaankeuses</a:t>
            </a:r>
            <a:r>
              <a:rPr lang="en-ZA" sz="1200" b="0" i="0" u="none" strike="noStrike" cap="none" dirty="0">
                <a:solidFill>
                  <a:schemeClr val="dk1"/>
                </a:solidFill>
                <a:effectLst/>
                <a:latin typeface="Calibri"/>
                <a:ea typeface="Calibri"/>
                <a:cs typeface="Calibri"/>
                <a:sym typeface="Calibri"/>
              </a:rPr>
              <a:t> in ’n </a:t>
            </a:r>
            <a:r>
              <a:rPr lang="en-ZA" sz="1200" b="0" i="0" u="none" strike="noStrike" cap="none" dirty="0" err="1">
                <a:solidFill>
                  <a:schemeClr val="dk1"/>
                </a:solidFill>
                <a:effectLst/>
                <a:latin typeface="Calibri"/>
                <a:ea typeface="Calibri"/>
                <a:cs typeface="Calibri"/>
                <a:sym typeface="Calibri"/>
              </a:rPr>
              <a:t>uitdagende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ekonomie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maak</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Kyk </a:t>
            </a:r>
            <a:r>
              <a:rPr lang="en-ZA" sz="1200" b="0" i="0" u="none" strike="noStrike" cap="none" dirty="0" err="1">
                <a:solidFill>
                  <a:schemeClr val="dk1"/>
                </a:solidFill>
                <a:effectLst/>
                <a:latin typeface="Calibri"/>
                <a:ea typeface="Calibri"/>
                <a:cs typeface="Calibri"/>
                <a:sym typeface="Calibri"/>
              </a:rPr>
              <a:t>na</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statistieke</a:t>
            </a:r>
            <a:r>
              <a:rPr lang="en-ZA" sz="1200" b="0" i="0" u="none" strike="noStrike" cap="none" dirty="0">
                <a:solidFill>
                  <a:schemeClr val="dk1"/>
                </a:solidFill>
                <a:effectLst/>
                <a:latin typeface="Calibri"/>
                <a:ea typeface="Calibri"/>
                <a:cs typeface="Calibri"/>
                <a:sym typeface="Calibri"/>
              </a:rPr>
              <a:t> op </a:t>
            </a:r>
            <a:r>
              <a:rPr lang="en-ZA" sz="1200" b="0" i="0" u="none" strike="noStrike" cap="none" dirty="0" err="1">
                <a:solidFill>
                  <a:schemeClr val="dk1"/>
                </a:solidFill>
                <a:effectLst/>
                <a:latin typeface="Calibri"/>
                <a:ea typeface="Calibri"/>
                <a:cs typeface="Calibri"/>
                <a:sym typeface="Calibri"/>
              </a:rPr>
              <a:t>Skyfie</a:t>
            </a:r>
            <a:r>
              <a:rPr lang="en-ZA" sz="1200" b="0" i="0" u="none" strike="noStrike" cap="none" dirty="0">
                <a:solidFill>
                  <a:schemeClr val="dk1"/>
                </a:solidFill>
                <a:effectLst/>
                <a:latin typeface="Calibri"/>
                <a:ea typeface="Calibri"/>
                <a:cs typeface="Calibri"/>
                <a:sym typeface="Calibri"/>
              </a:rPr>
              <a:t> 6. Dit </a:t>
            </a:r>
            <a:r>
              <a:rPr lang="en-ZA" sz="1200" b="0" i="0" u="none" strike="noStrike" cap="none" dirty="0" err="1">
                <a:solidFill>
                  <a:schemeClr val="dk1"/>
                </a:solidFill>
                <a:effectLst/>
                <a:latin typeface="Calibri"/>
                <a:ea typeface="Calibri"/>
                <a:cs typeface="Calibri"/>
                <a:sym typeface="Calibri"/>
              </a:rPr>
              <a:t>weerspieël</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realiteit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waarmee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baie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jongmense</a:t>
            </a:r>
            <a:r>
              <a:rPr lang="en-ZA" sz="1200" b="0" i="0" u="none" strike="noStrike" cap="none" dirty="0">
                <a:solidFill>
                  <a:schemeClr val="dk1"/>
                </a:solidFill>
                <a:effectLst/>
                <a:latin typeface="Calibri"/>
                <a:ea typeface="Calibri"/>
                <a:cs typeface="Calibri"/>
                <a:sym typeface="Calibri"/>
              </a:rPr>
              <a:t> in </a:t>
            </a:r>
            <a:r>
              <a:rPr lang="en-ZA" sz="1200" b="0" i="0" u="none" strike="noStrike" cap="none" dirty="0" err="1">
                <a:solidFill>
                  <a:schemeClr val="dk1"/>
                </a:solidFill>
                <a:effectLst/>
                <a:latin typeface="Calibri"/>
                <a:ea typeface="Calibri"/>
                <a:cs typeface="Calibri"/>
                <a:sym typeface="Calibri"/>
              </a:rPr>
              <a:t>Suid</a:t>
            </a:r>
            <a:r>
              <a:rPr lang="en-ZA" sz="1200" b="0" i="0" u="none" strike="noStrike" cap="none" dirty="0">
                <a:solidFill>
                  <a:schemeClr val="dk1"/>
                </a:solidFill>
                <a:effectLst/>
                <a:latin typeface="Calibri"/>
                <a:ea typeface="Calibri"/>
                <a:cs typeface="Calibri"/>
                <a:sym typeface="Calibri"/>
              </a:rPr>
              <a:t>-Afrika </a:t>
            </a:r>
            <a:r>
              <a:rPr lang="en-ZA" sz="1200" b="0" i="0" u="none" strike="noStrike" cap="none" dirty="0" err="1">
                <a:solidFill>
                  <a:schemeClr val="dk1"/>
                </a:solidFill>
                <a:effectLst/>
                <a:latin typeface="Calibri"/>
                <a:ea typeface="Calibri"/>
                <a:cs typeface="Calibri"/>
                <a:sym typeface="Calibri"/>
              </a:rPr>
              <a:t>vandag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gekonfronteer</a:t>
            </a:r>
            <a:r>
              <a:rPr lang="en-ZA" sz="1200" b="0" i="0" u="none" strike="noStrike" cap="none" dirty="0">
                <a:solidFill>
                  <a:schemeClr val="dk1"/>
                </a:solidFill>
                <a:effectLst/>
                <a:latin typeface="Calibri"/>
                <a:ea typeface="Calibri"/>
                <a:cs typeface="Calibri"/>
                <a:sym typeface="Calibri"/>
              </a:rPr>
              <a:t> word. </a:t>
            </a:r>
            <a:r>
              <a:rPr lang="en-ZA" sz="1200" b="0" i="0" u="none" strike="noStrike" cap="none" dirty="0" err="1">
                <a:solidFill>
                  <a:schemeClr val="dk1"/>
                </a:solidFill>
                <a:effectLst/>
                <a:latin typeface="Calibri"/>
                <a:ea typeface="Calibri"/>
                <a:cs typeface="Calibri"/>
                <a:sym typeface="Calibri"/>
              </a:rPr>
              <a:t>Ongeveer</a:t>
            </a:r>
            <a:r>
              <a:rPr lang="en-ZA" sz="1200" b="0" i="0" u="none" strike="noStrike" cap="none" dirty="0">
                <a:solidFill>
                  <a:schemeClr val="dk1"/>
                </a:solidFill>
                <a:effectLst/>
                <a:latin typeface="Calibri"/>
                <a:ea typeface="Calibri"/>
                <a:cs typeface="Calibri"/>
                <a:sym typeface="Calibri"/>
              </a:rPr>
              <a:t> 63% van </a:t>
            </a:r>
            <a:r>
              <a:rPr lang="en-ZA" sz="1200" b="0" i="0" u="none" strike="noStrike" cap="none" dirty="0" err="1">
                <a:solidFill>
                  <a:schemeClr val="dk1"/>
                </a:solidFill>
                <a:effectLst/>
                <a:latin typeface="Calibri"/>
                <a:ea typeface="Calibri"/>
                <a:cs typeface="Calibri"/>
                <a:sym typeface="Calibri"/>
              </a:rPr>
              <a:t>jongmense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tussen</a:t>
            </a:r>
            <a:r>
              <a:rPr lang="en-ZA" sz="1200" b="0" i="0" u="none" strike="noStrike" cap="none" dirty="0">
                <a:solidFill>
                  <a:schemeClr val="dk1"/>
                </a:solidFill>
                <a:effectLst/>
                <a:latin typeface="Calibri"/>
                <a:ea typeface="Calibri"/>
                <a:cs typeface="Calibri"/>
                <a:sym typeface="Calibri"/>
              </a:rPr>
              <a:t> 15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24 </a:t>
            </a:r>
            <a:r>
              <a:rPr lang="en-ZA" sz="1200" b="0" i="0" u="none" strike="noStrike" cap="none" dirty="0" err="1">
                <a:solidFill>
                  <a:schemeClr val="dk1"/>
                </a:solidFill>
                <a:effectLst/>
                <a:latin typeface="Calibri"/>
                <a:ea typeface="Calibri"/>
                <a:cs typeface="Calibri"/>
                <a:sym typeface="Calibri"/>
              </a:rPr>
              <a:t>jaar</a:t>
            </a:r>
            <a:r>
              <a:rPr lang="en-ZA" sz="1200" b="0" i="0" u="none" strike="noStrike" cap="none" dirty="0">
                <a:solidFill>
                  <a:schemeClr val="dk1"/>
                </a:solidFill>
                <a:effectLst/>
                <a:latin typeface="Calibri"/>
                <a:ea typeface="Calibri"/>
                <a:cs typeface="Calibri"/>
                <a:sym typeface="Calibri"/>
              </a:rPr>
              <a:t> wat </a:t>
            </a:r>
            <a:r>
              <a:rPr lang="en-ZA" sz="1200" b="0" i="0" u="none" strike="noStrike" cap="none" dirty="0" err="1">
                <a:solidFill>
                  <a:schemeClr val="dk1"/>
                </a:solidFill>
                <a:effectLst/>
                <a:latin typeface="Calibri"/>
                <a:ea typeface="Calibri"/>
                <a:cs typeface="Calibri"/>
                <a:sym typeface="Calibri"/>
              </a:rPr>
              <a:t>aan</a:t>
            </a:r>
            <a:r>
              <a:rPr lang="en-ZA" sz="1200" b="0" i="0" u="none" strike="noStrike" cap="none" dirty="0">
                <a:solidFill>
                  <a:schemeClr val="dk1"/>
                </a:solidFill>
                <a:effectLst/>
                <a:latin typeface="Calibri"/>
                <a:ea typeface="Calibri"/>
                <a:cs typeface="Calibri"/>
                <a:sym typeface="Calibri"/>
              </a:rPr>
              <a:t> die begin van </a:t>
            </a:r>
            <a:r>
              <a:rPr lang="en-ZA" sz="1200" b="0" i="0" u="none" strike="noStrike" cap="none" dirty="0" err="1">
                <a:solidFill>
                  <a:schemeClr val="dk1"/>
                </a:solidFill>
                <a:effectLst/>
                <a:latin typeface="Calibri"/>
                <a:ea typeface="Calibri"/>
                <a:cs typeface="Calibri"/>
                <a:sym typeface="Calibri"/>
              </a:rPr>
              <a:t>hierdie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jaar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werk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probeer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kry</a:t>
            </a:r>
            <a:r>
              <a:rPr lang="en-ZA" sz="1200" b="0" i="0" u="none" strike="noStrike" cap="none" dirty="0">
                <a:solidFill>
                  <a:schemeClr val="dk1"/>
                </a:solidFill>
                <a:effectLst/>
                <a:latin typeface="Calibri"/>
                <a:ea typeface="Calibri"/>
                <a:cs typeface="Calibri"/>
                <a:sym typeface="Calibri"/>
              </a:rPr>
              <a:t> het, was </a:t>
            </a:r>
            <a:r>
              <a:rPr lang="en-ZA" sz="1200" b="0" i="0" u="none" strike="noStrike" cap="none" dirty="0" err="1">
                <a:solidFill>
                  <a:schemeClr val="dk1"/>
                </a:solidFill>
                <a:effectLst/>
                <a:latin typeface="Calibri"/>
                <a:ea typeface="Calibri"/>
                <a:cs typeface="Calibri"/>
                <a:sym typeface="Calibri"/>
              </a:rPr>
              <a:t>onsuksesvol</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1" i="0" u="none" strike="noStrike" cap="none" dirty="0">
                <a:solidFill>
                  <a:schemeClr val="dk1"/>
                </a:solidFill>
                <a:effectLst/>
                <a:latin typeface="Calibri"/>
                <a:ea typeface="Calibri"/>
                <a:cs typeface="Calibri"/>
                <a:sym typeface="Calibri"/>
              </a:rPr>
              <a:t>Nota </a:t>
            </a:r>
            <a:r>
              <a:rPr lang="en-ZA" sz="1200" b="1" i="0" u="none" strike="noStrike" cap="none" dirty="0" err="1">
                <a:solidFill>
                  <a:schemeClr val="dk1"/>
                </a:solidFill>
                <a:effectLst/>
                <a:latin typeface="Calibri"/>
                <a:ea typeface="Calibri"/>
                <a:cs typeface="Calibri"/>
                <a:sym typeface="Calibri"/>
              </a:rPr>
              <a:t>aan</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onderwyser</a:t>
            </a:r>
            <a:r>
              <a:rPr lang="en-ZA" sz="1200" b="1"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Besoek</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volgende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webwerf</a:t>
            </a:r>
            <a:r>
              <a:rPr lang="en-ZA" sz="1200" b="0" i="0" u="none" strike="noStrike" cap="none" dirty="0">
                <a:solidFill>
                  <a:schemeClr val="dk1"/>
                </a:solidFill>
                <a:effectLst/>
                <a:latin typeface="Calibri"/>
                <a:ea typeface="Calibri"/>
                <a:cs typeface="Calibri"/>
                <a:sym typeface="Calibri"/>
              </a:rPr>
              <a:t> vir </a:t>
            </a:r>
            <a:r>
              <a:rPr lang="en-ZA" sz="1200" b="0" i="0" u="none" strike="noStrike" cap="none" dirty="0" err="1">
                <a:solidFill>
                  <a:schemeClr val="dk1"/>
                </a:solidFill>
                <a:effectLst/>
                <a:latin typeface="Calibri"/>
                <a:ea typeface="Calibri"/>
                <a:cs typeface="Calibri"/>
                <a:sym typeface="Calibri"/>
              </a:rPr>
              <a:t>meer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inligting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oor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hierdie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onderwerp</a:t>
            </a:r>
            <a:r>
              <a:rPr lang="en-ZA" sz="1200" b="0" i="0" u="none" strike="noStrike" cap="none" dirty="0">
                <a:solidFill>
                  <a:schemeClr val="dk1"/>
                </a:solidFill>
                <a:effectLst/>
                <a:latin typeface="Calibri"/>
                <a:ea typeface="Calibri"/>
                <a:cs typeface="Calibri"/>
                <a:sym typeface="Calibri"/>
              </a:rPr>
              <a:t>: </a:t>
            </a:r>
            <a:r>
              <a:rPr lang="en-ZA" sz="1200" b="0" i="0" u="sng" strike="noStrike" cap="none" dirty="0">
                <a:solidFill>
                  <a:schemeClr val="dk1"/>
                </a:solidFill>
                <a:effectLst/>
                <a:latin typeface="Calibri"/>
                <a:ea typeface="Calibri"/>
                <a:cs typeface="Calibri"/>
                <a:sym typeface="Calibri"/>
                <a:hlinkClick r:id="rId3"/>
              </a:rPr>
              <a:t>https://www.statssa.gov.za/?p=18398</a:t>
            </a:r>
            <a:r>
              <a:rPr lang="en-ZA"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5</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980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US" sz="1200" b="1" i="0" u="none" strike="noStrike" cap="none" dirty="0" err="1">
                <a:solidFill>
                  <a:schemeClr val="dk1"/>
                </a:solidFill>
                <a:effectLst/>
                <a:latin typeface="Calibri"/>
                <a:ea typeface="Calibri"/>
                <a:cs typeface="Calibri"/>
                <a:sym typeface="Calibri"/>
              </a:rPr>
              <a:t>Skyfie</a:t>
            </a:r>
            <a:r>
              <a:rPr lang="en-US" sz="1200" b="1" i="0" u="none" strike="noStrike" cap="none" dirty="0">
                <a:solidFill>
                  <a:schemeClr val="dk1"/>
                </a:solidFill>
                <a:effectLst/>
                <a:latin typeface="Calibri"/>
                <a:ea typeface="Calibri"/>
                <a:cs typeface="Calibri"/>
                <a:sym typeface="Calibri"/>
              </a:rPr>
              <a:t> 6: </a:t>
            </a:r>
            <a:r>
              <a:rPr lang="en-US" sz="1200" b="0" i="0" u="none" strike="noStrike" cap="none" dirty="0" err="1">
                <a:solidFill>
                  <a:schemeClr val="dk1"/>
                </a:solidFill>
                <a:effectLst/>
                <a:latin typeface="Calibri"/>
                <a:ea typeface="Calibri"/>
                <a:cs typeface="Calibri"/>
                <a:sym typeface="Calibri"/>
              </a:rPr>
              <a:t>Sosio-ekonomiese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toestande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kan</a:t>
            </a:r>
            <a:r>
              <a:rPr lang="en-US" sz="1200" b="0" i="0" u="none" strike="noStrike" cap="none" dirty="0">
                <a:solidFill>
                  <a:schemeClr val="dk1"/>
                </a:solidFill>
                <a:effectLst/>
                <a:latin typeface="Calibri"/>
                <a:ea typeface="Calibri"/>
                <a:cs typeface="Calibri"/>
                <a:sym typeface="Calibri"/>
              </a:rPr>
              <a:t> ’n </a:t>
            </a:r>
            <a:r>
              <a:rPr lang="en-US" sz="1200" b="0" i="0" u="none" strike="noStrike" cap="none" dirty="0" err="1">
                <a:solidFill>
                  <a:schemeClr val="dk1"/>
                </a:solidFill>
                <a:effectLst/>
                <a:latin typeface="Calibri"/>
                <a:ea typeface="Calibri"/>
                <a:cs typeface="Calibri"/>
                <a:sym typeface="Calibri"/>
              </a:rPr>
              <a:t>beduidende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invloed</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hê</a:t>
            </a:r>
            <a:r>
              <a:rPr lang="en-US" sz="1200" b="0" i="0" u="none" strike="noStrike" cap="none" dirty="0">
                <a:solidFill>
                  <a:schemeClr val="dk1"/>
                </a:solidFill>
                <a:effectLst/>
                <a:latin typeface="Calibri"/>
                <a:ea typeface="Calibri"/>
                <a:cs typeface="Calibri"/>
                <a:sym typeface="Calibri"/>
              </a:rPr>
              <a:t> op die </a:t>
            </a:r>
            <a:r>
              <a:rPr lang="en-US" sz="1200" b="0" i="0" u="none" strike="noStrike" cap="none" dirty="0" err="1">
                <a:solidFill>
                  <a:schemeClr val="dk1"/>
                </a:solidFill>
                <a:effectLst/>
                <a:latin typeface="Calibri"/>
                <a:ea typeface="Calibri"/>
                <a:cs typeface="Calibri"/>
                <a:sym typeface="Calibri"/>
              </a:rPr>
              <a:t>loopbaangeleenthede</a:t>
            </a:r>
            <a:r>
              <a:rPr lang="en-US" sz="1200" b="0" i="0" u="none" strike="noStrike" cap="none" dirty="0">
                <a:solidFill>
                  <a:schemeClr val="dk1"/>
                </a:solidFill>
                <a:effectLst/>
                <a:latin typeface="Calibri"/>
                <a:ea typeface="Calibri"/>
                <a:cs typeface="Calibri"/>
                <a:sym typeface="Calibri"/>
              </a:rPr>
              <a:t> wat vir </a:t>
            </a:r>
            <a:r>
              <a:rPr lang="en-US" sz="1200" b="0" i="0" u="none" strike="noStrike" cap="none" dirty="0" err="1">
                <a:solidFill>
                  <a:schemeClr val="dk1"/>
                </a:solidFill>
                <a:effectLst/>
                <a:latin typeface="Calibri"/>
                <a:ea typeface="Calibri"/>
                <a:cs typeface="Calibri"/>
                <a:sym typeface="Calibri"/>
              </a:rPr>
              <a:t>jongmense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beskikbaar</a:t>
            </a:r>
            <a:r>
              <a:rPr lang="en-US" sz="1200" b="0" i="0" u="none" strike="noStrike" cap="none" dirty="0">
                <a:solidFill>
                  <a:schemeClr val="dk1"/>
                </a:solidFill>
                <a:effectLst/>
                <a:latin typeface="Calibri"/>
                <a:ea typeface="Calibri"/>
                <a:cs typeface="Calibri"/>
                <a:sym typeface="Calibri"/>
              </a:rPr>
              <a:t> is. </a:t>
            </a:r>
            <a:r>
              <a:rPr lang="en-US" sz="1200" b="0" i="0" u="none" strike="noStrike" cap="none" dirty="0" err="1">
                <a:solidFill>
                  <a:schemeClr val="dk1"/>
                </a:solidFill>
                <a:effectLst/>
                <a:latin typeface="Calibri"/>
                <a:ea typeface="Calibri"/>
                <a:cs typeface="Calibri"/>
                <a:sym typeface="Calibri"/>
              </a:rPr>
              <a:t>Faktore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soos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armoede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beperkte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toegang</a:t>
            </a:r>
            <a:r>
              <a:rPr lang="en-US" sz="1200" b="0" i="0" u="none" strike="noStrike" cap="none" dirty="0">
                <a:solidFill>
                  <a:schemeClr val="dk1"/>
                </a:solidFill>
                <a:effectLst/>
                <a:latin typeface="Calibri"/>
                <a:ea typeface="Calibri"/>
                <a:cs typeface="Calibri"/>
                <a:sym typeface="Calibri"/>
              </a:rPr>
              <a:t> tot </a:t>
            </a:r>
            <a:r>
              <a:rPr lang="en-US" sz="1200" b="0" i="0" u="none" strike="noStrike" cap="none" dirty="0" err="1">
                <a:solidFill>
                  <a:schemeClr val="dk1"/>
                </a:solidFill>
                <a:effectLst/>
                <a:latin typeface="Calibri"/>
                <a:ea typeface="Calibri"/>
                <a:cs typeface="Calibri"/>
                <a:sym typeface="Calibri"/>
              </a:rPr>
              <a:t>gehalte-onderwys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geografiese</a:t>
            </a:r>
            <a:r>
              <a:rPr lang="en-US" sz="1200" b="0" i="0" u="none" strike="noStrike" cap="none" dirty="0">
                <a:solidFill>
                  <a:schemeClr val="dk1"/>
                </a:solidFill>
                <a:effectLst/>
                <a:latin typeface="Calibri"/>
                <a:ea typeface="Calibri"/>
                <a:cs typeface="Calibri"/>
                <a:sym typeface="Calibri"/>
              </a:rPr>
              <a:t> ligging </a:t>
            </a:r>
            <a:r>
              <a:rPr lang="en-US" sz="1200" b="0" i="0" u="none" strike="noStrike" cap="none" dirty="0" err="1">
                <a:solidFill>
                  <a:schemeClr val="dk1"/>
                </a:solidFill>
                <a:effectLst/>
                <a:latin typeface="Calibri"/>
                <a:ea typeface="Calibri"/>
                <a:cs typeface="Calibri"/>
                <a:sym typeface="Calibri"/>
              </a:rPr>
              <a:t>kan</a:t>
            </a:r>
            <a:r>
              <a:rPr lang="en-US" sz="1200" b="0" i="0" u="none" strike="noStrike" cap="none" dirty="0">
                <a:solidFill>
                  <a:schemeClr val="dk1"/>
                </a:solidFill>
                <a:effectLst/>
                <a:latin typeface="Calibri"/>
                <a:ea typeface="Calibri"/>
                <a:cs typeface="Calibri"/>
                <a:sym typeface="Calibri"/>
              </a:rPr>
              <a:t> ’n </a:t>
            </a:r>
            <a:r>
              <a:rPr lang="en-US" sz="1200" b="0" i="0" u="none" strike="noStrike" cap="none" dirty="0" err="1">
                <a:solidFill>
                  <a:schemeClr val="dk1"/>
                </a:solidFill>
                <a:effectLst/>
                <a:latin typeface="Calibri"/>
                <a:ea typeface="Calibri"/>
                <a:cs typeface="Calibri"/>
                <a:sym typeface="Calibri"/>
              </a:rPr>
              <a:t>persoon</a:t>
            </a:r>
            <a:r>
              <a:rPr lang="en-US" sz="1200" b="0" i="0" u="none" strike="noStrike" cap="none" dirty="0">
                <a:solidFill>
                  <a:schemeClr val="dk1"/>
                </a:solidFill>
                <a:effectLst/>
                <a:latin typeface="Calibri"/>
                <a:ea typeface="Calibri"/>
                <a:cs typeface="Calibri"/>
                <a:sym typeface="Calibri"/>
              </a:rPr>
              <a:t> se </a:t>
            </a:r>
            <a:r>
              <a:rPr lang="en-US" sz="1200" b="0" i="0" u="none" strike="noStrike" cap="none" dirty="0" err="1">
                <a:solidFill>
                  <a:schemeClr val="dk1"/>
                </a:solidFill>
                <a:effectLst/>
                <a:latin typeface="Calibri"/>
                <a:ea typeface="Calibri"/>
                <a:cs typeface="Calibri"/>
                <a:sym typeface="Calibri"/>
              </a:rPr>
              <a:t>vermoë</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beïnvloed</a:t>
            </a:r>
            <a:r>
              <a:rPr lang="en-US" sz="1200" b="0" i="0" u="none" strike="noStrike" cap="none" dirty="0">
                <a:solidFill>
                  <a:schemeClr val="dk1"/>
                </a:solidFill>
                <a:effectLst/>
                <a:latin typeface="Calibri"/>
                <a:ea typeface="Calibri"/>
                <a:cs typeface="Calibri"/>
                <a:sym typeface="Calibri"/>
              </a:rPr>
              <a:t> om </a:t>
            </a:r>
            <a:r>
              <a:rPr lang="en-US" sz="1200" b="0" i="0" u="none" strike="noStrike" cap="none" dirty="0" err="1">
                <a:solidFill>
                  <a:schemeClr val="dk1"/>
                </a:solidFill>
                <a:effectLst/>
                <a:latin typeface="Calibri"/>
                <a:ea typeface="Calibri"/>
                <a:cs typeface="Calibri"/>
                <a:sym typeface="Calibri"/>
              </a:rPr>
              <a:t>verder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studeer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werkservaring</a:t>
            </a:r>
            <a:r>
              <a:rPr lang="en-US" sz="1200" b="0" i="0" u="none" strike="noStrike" cap="none" dirty="0">
                <a:solidFill>
                  <a:schemeClr val="dk1"/>
                </a:solidFill>
                <a:effectLst/>
                <a:latin typeface="Calibri"/>
                <a:ea typeface="Calibri"/>
                <a:cs typeface="Calibri"/>
                <a:sym typeface="Calibri"/>
              </a:rPr>
              <a:t> op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doen</a:t>
            </a:r>
            <a:r>
              <a:rPr lang="en-US" sz="1200" b="0" i="0" u="none" strike="noStrike" cap="none" dirty="0">
                <a:solidFill>
                  <a:schemeClr val="dk1"/>
                </a:solidFill>
                <a:effectLst/>
                <a:latin typeface="Calibri"/>
                <a:ea typeface="Calibri"/>
                <a:cs typeface="Calibri"/>
                <a:sym typeface="Calibri"/>
              </a:rPr>
              <a:t> of </a:t>
            </a:r>
            <a:r>
              <a:rPr lang="en-US" sz="1200" b="0" i="0" u="none" strike="noStrike" cap="none" dirty="0" err="1">
                <a:solidFill>
                  <a:schemeClr val="dk1"/>
                </a:solidFill>
                <a:effectLst/>
                <a:latin typeface="Calibri"/>
                <a:ea typeface="Calibri"/>
                <a:cs typeface="Calibri"/>
                <a:sym typeface="Calibri"/>
              </a:rPr>
              <a:t>geskikte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werksgeleenthede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kry</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Hoe </a:t>
            </a:r>
            <a:r>
              <a:rPr lang="en-US" sz="1200" b="0" i="0" u="none" strike="noStrike" cap="none" dirty="0" err="1">
                <a:solidFill>
                  <a:schemeClr val="dk1"/>
                </a:solidFill>
                <a:effectLst/>
                <a:latin typeface="Calibri"/>
                <a:ea typeface="Calibri"/>
                <a:cs typeface="Calibri"/>
                <a:sym typeface="Calibri"/>
              </a:rPr>
              <a:t>voel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wanneer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oor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jou</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toekoms</a:t>
            </a:r>
            <a:r>
              <a:rPr lang="en-US" sz="1200" b="0" i="0" u="none" strike="noStrike" cap="none" dirty="0">
                <a:solidFill>
                  <a:schemeClr val="dk1"/>
                </a:solidFill>
                <a:effectLst/>
                <a:latin typeface="Calibri"/>
                <a:ea typeface="Calibri"/>
                <a:cs typeface="Calibri"/>
                <a:sym typeface="Calibri"/>
              </a:rPr>
              <a:t> dink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besef</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dit</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huidige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realiteit</a:t>
            </a:r>
            <a:r>
              <a:rPr lang="en-US" sz="1200" b="0" i="0" u="none" strike="noStrike" cap="none" dirty="0">
                <a:solidFill>
                  <a:schemeClr val="dk1"/>
                </a:solidFill>
                <a:effectLst/>
                <a:latin typeface="Calibri"/>
                <a:ea typeface="Calibri"/>
                <a:cs typeface="Calibri"/>
                <a:sym typeface="Calibri"/>
              </a:rPr>
              <a:t> in </a:t>
            </a:r>
            <a:r>
              <a:rPr lang="en-US" sz="1200" b="0" i="0" u="none" strike="noStrike" cap="none" dirty="0" err="1">
                <a:solidFill>
                  <a:schemeClr val="dk1"/>
                </a:solidFill>
                <a:effectLst/>
                <a:latin typeface="Calibri"/>
                <a:ea typeface="Calibri"/>
                <a:cs typeface="Calibri"/>
                <a:sym typeface="Calibri"/>
              </a:rPr>
              <a:t>Suid</a:t>
            </a:r>
            <a:r>
              <a:rPr lang="en-US" sz="1200" b="0" i="0" u="none" strike="noStrike" cap="none" dirty="0">
                <a:solidFill>
                  <a:schemeClr val="dk1"/>
                </a:solidFill>
                <a:effectLst/>
                <a:latin typeface="Calibri"/>
                <a:ea typeface="Calibri"/>
                <a:cs typeface="Calibri"/>
                <a:sym typeface="Calibri"/>
              </a:rPr>
              <a:t>-Afrika is?</a:t>
            </a:r>
          </a:p>
          <a:p>
            <a:pPr marL="342900" lvl="0" indent="-342900">
              <a:buFont typeface="Symbol" panose="05050102010706020507" pitchFamily="18" charset="2"/>
              <a:buChar char=""/>
            </a:pPr>
            <a:r>
              <a:rPr lang="en-ZA" sz="1200" b="1" i="0" u="none" strike="noStrike" cap="none" dirty="0">
                <a:solidFill>
                  <a:schemeClr val="dk1"/>
                </a:solidFill>
                <a:effectLst/>
                <a:latin typeface="Calibri"/>
                <a:ea typeface="Calibri"/>
                <a:cs typeface="Calibri"/>
                <a:sym typeface="Calibri"/>
              </a:rPr>
              <a:t>Nota </a:t>
            </a:r>
            <a:r>
              <a:rPr lang="en-ZA" sz="1200" b="1" i="0" u="none" strike="noStrike" cap="none" dirty="0" err="1">
                <a:solidFill>
                  <a:schemeClr val="dk1"/>
                </a:solidFill>
                <a:effectLst/>
                <a:latin typeface="Calibri"/>
                <a:ea typeface="Calibri"/>
                <a:cs typeface="Calibri"/>
                <a:sym typeface="Calibri"/>
              </a:rPr>
              <a:t>aan</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onderwyser</a:t>
            </a:r>
            <a:r>
              <a:rPr lang="en-ZA" sz="1200" b="1" i="0" u="none" strike="noStrike" cap="none" dirty="0">
                <a:solidFill>
                  <a:schemeClr val="dk1"/>
                </a:solidFill>
                <a:effectLst/>
                <a:latin typeface="Calibri"/>
                <a:ea typeface="Calibri"/>
                <a:cs typeface="Calibri"/>
                <a:sym typeface="Calibri"/>
              </a:rPr>
              <a:t>: </a:t>
            </a:r>
            <a:r>
              <a:rPr lang="en-ZA" sz="1200" b="0" i="0" u="none" strike="noStrike" cap="none" dirty="0">
                <a:solidFill>
                  <a:schemeClr val="dk1"/>
                </a:solidFill>
                <a:effectLst/>
                <a:latin typeface="Calibri"/>
                <a:ea typeface="Calibri"/>
                <a:cs typeface="Calibri"/>
                <a:sym typeface="Calibri"/>
              </a:rPr>
              <a:t>Gee </a:t>
            </a:r>
            <a:r>
              <a:rPr lang="en-ZA" sz="1200" b="0" i="0" u="none" strike="noStrike" cap="none" dirty="0" err="1">
                <a:solidFill>
                  <a:schemeClr val="dk1"/>
                </a:solidFill>
                <a:effectLst/>
                <a:latin typeface="Calibri"/>
                <a:ea typeface="Calibri"/>
                <a:cs typeface="Calibri"/>
                <a:sym typeface="Calibri"/>
              </a:rPr>
              <a:t>leerders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tyd</a:t>
            </a:r>
            <a:r>
              <a:rPr lang="en-ZA" sz="1200" b="0" i="0" u="none" strike="noStrike" cap="none" dirty="0">
                <a:solidFill>
                  <a:schemeClr val="dk1"/>
                </a:solidFill>
                <a:effectLst/>
                <a:latin typeface="Calibri"/>
                <a:ea typeface="Calibri"/>
                <a:cs typeface="Calibri"/>
                <a:sym typeface="Calibri"/>
              </a:rPr>
              <a:t> om </a:t>
            </a:r>
            <a:r>
              <a:rPr lang="en-ZA" sz="1200" b="0" i="0" u="none" strike="noStrike" cap="none" dirty="0" err="1">
                <a:solidFill>
                  <a:schemeClr val="dk1"/>
                </a:solidFill>
                <a:effectLst/>
                <a:latin typeface="Calibri"/>
                <a:ea typeface="Calibri"/>
                <a:cs typeface="Calibri"/>
                <a:sym typeface="Calibri"/>
              </a:rPr>
              <a:t>hul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gedagtes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bekommernisse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deel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Hanteer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leerders</a:t>
            </a:r>
            <a:r>
              <a:rPr lang="en-ZA" sz="1200" b="0" i="0" u="none" strike="noStrike" cap="none" dirty="0">
                <a:solidFill>
                  <a:schemeClr val="dk1"/>
                </a:solidFill>
                <a:effectLst/>
                <a:latin typeface="Calibri"/>
                <a:ea typeface="Calibri"/>
                <a:cs typeface="Calibri"/>
                <a:sym typeface="Calibri"/>
              </a:rPr>
              <a:t> se </a:t>
            </a:r>
            <a:r>
              <a:rPr lang="en-ZA" sz="1200" b="0" i="0" u="none" strike="noStrike" cap="none" dirty="0" err="1">
                <a:solidFill>
                  <a:schemeClr val="dk1"/>
                </a:solidFill>
                <a:effectLst/>
                <a:latin typeface="Calibri"/>
                <a:ea typeface="Calibri"/>
                <a:cs typeface="Calibri"/>
                <a:sym typeface="Calibri"/>
              </a:rPr>
              <a:t>antwoorde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sensitief</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wees </a:t>
            </a:r>
            <a:r>
              <a:rPr lang="en-ZA" sz="1200" b="0" i="0" u="none" strike="noStrike" cap="none" dirty="0" err="1">
                <a:solidFill>
                  <a:schemeClr val="dk1"/>
                </a:solidFill>
                <a:effectLst/>
                <a:latin typeface="Calibri"/>
                <a:ea typeface="Calibri"/>
                <a:cs typeface="Calibri"/>
                <a:sym typeface="Calibri"/>
              </a:rPr>
              <a:t>bewus</a:t>
            </a:r>
            <a:r>
              <a:rPr lang="en-ZA" sz="1200" b="0" i="0" u="none" strike="noStrike" cap="none" dirty="0">
                <a:solidFill>
                  <a:schemeClr val="dk1"/>
                </a:solidFill>
                <a:effectLst/>
                <a:latin typeface="Calibri"/>
                <a:ea typeface="Calibri"/>
                <a:cs typeface="Calibri"/>
                <a:sym typeface="Calibri"/>
              </a:rPr>
              <a:t> van </a:t>
            </a:r>
            <a:r>
              <a:rPr lang="en-ZA" sz="1200" b="0" i="0" u="none" strike="noStrike" cap="none" dirty="0" err="1">
                <a:solidFill>
                  <a:schemeClr val="dk1"/>
                </a:solidFill>
                <a:effectLst/>
                <a:latin typeface="Calibri"/>
                <a:ea typeface="Calibri"/>
                <a:cs typeface="Calibri"/>
                <a:sym typeface="Calibri"/>
              </a:rPr>
              <a:t>hul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verskillende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agtergronde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persoonlike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omstandighede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aangesien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dit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kan</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beïnvloed</a:t>
            </a:r>
            <a:r>
              <a:rPr lang="en-ZA" sz="1200" b="0" i="0" u="none" strike="noStrike" cap="none" dirty="0">
                <a:solidFill>
                  <a:schemeClr val="dk1"/>
                </a:solidFill>
                <a:effectLst/>
                <a:latin typeface="Calibri"/>
                <a:ea typeface="Calibri"/>
                <a:cs typeface="Calibri"/>
                <a:sym typeface="Calibri"/>
              </a:rPr>
              <a:t> hoe </a:t>
            </a:r>
            <a:r>
              <a:rPr lang="en-ZA" sz="1200" b="0" i="0" u="none" strike="noStrike" cap="none" dirty="0" err="1">
                <a:solidFill>
                  <a:schemeClr val="dk1"/>
                </a:solidFill>
                <a:effectLst/>
                <a:latin typeface="Calibri"/>
                <a:ea typeface="Calibri"/>
                <a:cs typeface="Calibri"/>
                <a:sym typeface="Calibri"/>
              </a:rPr>
              <a:t>hulle</a:t>
            </a:r>
            <a:r>
              <a:rPr lang="en-ZA" sz="1200" b="0" i="0" u="none" strike="noStrike" cap="none" dirty="0">
                <a:solidFill>
                  <a:schemeClr val="dk1"/>
                </a:solidFill>
                <a:effectLst/>
                <a:latin typeface="Calibri"/>
                <a:ea typeface="Calibri"/>
                <a:cs typeface="Calibri"/>
                <a:sym typeface="Calibri"/>
              </a:rPr>
              <a:t> op </a:t>
            </a:r>
            <a:r>
              <a:rPr lang="en-ZA" sz="1200" b="0" i="0" u="none" strike="noStrike" cap="none" dirty="0" err="1">
                <a:solidFill>
                  <a:schemeClr val="dk1"/>
                </a:solidFill>
                <a:effectLst/>
                <a:latin typeface="Calibri"/>
                <a:ea typeface="Calibri"/>
                <a:cs typeface="Calibri"/>
                <a:sym typeface="Calibri"/>
              </a:rPr>
              <a:t>hierdie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onderwerp</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reageer</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6</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445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i="0" u="none" strike="noStrike" cap="non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a:rPr>
              <a:t>Skyfie</a:t>
            </a:r>
            <a:r>
              <a:rPr lang="en-ZA" sz="1200" b="1" i="0" u="none" strike="noStrike" cap="none"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Calibri"/>
              </a:rPr>
              <a:t> 7: </a:t>
            </a:r>
            <a:r>
              <a:rPr lang="en-US" sz="1200" b="0" i="0" u="none" strike="noStrike" cap="none" dirty="0">
                <a:solidFill>
                  <a:schemeClr val="dk1"/>
                </a:solidFill>
                <a:effectLst/>
                <a:latin typeface="Calibri"/>
                <a:ea typeface="Calibri"/>
                <a:cs typeface="Calibri"/>
                <a:sym typeface="Calibri"/>
              </a:rPr>
              <a:t>Hoe </a:t>
            </a:r>
            <a:r>
              <a:rPr lang="en-US" sz="1200" b="0" i="0" u="none" strike="noStrike" cap="none" dirty="0" err="1">
                <a:solidFill>
                  <a:schemeClr val="dk1"/>
                </a:solidFill>
                <a:effectLst/>
                <a:latin typeface="Calibri"/>
                <a:ea typeface="Calibri"/>
                <a:cs typeface="Calibri"/>
                <a:sym typeface="Calibri"/>
              </a:rPr>
              <a:t>kan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seker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maak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jou</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verwagtinge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doelwitte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drome </a:t>
            </a:r>
            <a:r>
              <a:rPr lang="en-US" sz="1200" b="0" i="0" u="none" strike="noStrike" cap="none" dirty="0" err="1">
                <a:solidFill>
                  <a:schemeClr val="dk1"/>
                </a:solidFill>
                <a:effectLst/>
                <a:latin typeface="Calibri"/>
                <a:ea typeface="Calibri"/>
                <a:cs typeface="Calibri"/>
                <a:sym typeface="Calibri"/>
              </a:rPr>
              <a:t>realisties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haalbaar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bly</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Dit is </a:t>
            </a:r>
            <a:r>
              <a:rPr lang="en-US" sz="1200" b="0" i="0" u="none" strike="noStrike" cap="none" dirty="0" err="1">
                <a:solidFill>
                  <a:schemeClr val="dk1"/>
                </a:solidFill>
                <a:effectLst/>
                <a:latin typeface="Calibri"/>
                <a:ea typeface="Calibri"/>
                <a:cs typeface="Calibri"/>
                <a:sym typeface="Calibri"/>
              </a:rPr>
              <a:t>belangrik</a:t>
            </a:r>
            <a:r>
              <a:rPr lang="en-US" sz="1200" b="0" i="0" u="none" strike="noStrike" cap="none" dirty="0">
                <a:solidFill>
                  <a:schemeClr val="dk1"/>
                </a:solidFill>
                <a:effectLst/>
                <a:latin typeface="Calibri"/>
                <a:ea typeface="Calibri"/>
                <a:cs typeface="Calibri"/>
                <a:sym typeface="Calibri"/>
              </a:rPr>
              <a:t> om die </a:t>
            </a:r>
            <a:r>
              <a:rPr lang="en-US" sz="1200" b="0" i="0" u="none" strike="noStrike" cap="none" dirty="0" err="1">
                <a:solidFill>
                  <a:schemeClr val="dk1"/>
                </a:solidFill>
                <a:effectLst/>
                <a:latin typeface="Calibri"/>
                <a:ea typeface="Calibri"/>
                <a:cs typeface="Calibri"/>
                <a:sym typeface="Calibri"/>
              </a:rPr>
              <a:t>huidige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indiensnemingsklimaat</a:t>
            </a:r>
            <a:r>
              <a:rPr lang="en-US" sz="1200" b="0" i="0" u="none" strike="noStrike" cap="none" dirty="0">
                <a:solidFill>
                  <a:schemeClr val="dk1"/>
                </a:solidFill>
                <a:effectLst/>
                <a:latin typeface="Calibri"/>
                <a:ea typeface="Calibri"/>
                <a:cs typeface="Calibri"/>
                <a:sym typeface="Calibri"/>
              </a:rPr>
              <a:t> vir </a:t>
            </a:r>
            <a:r>
              <a:rPr lang="en-US" sz="1200" b="0" i="0" u="none" strike="noStrike" cap="none" dirty="0" err="1">
                <a:solidFill>
                  <a:schemeClr val="dk1"/>
                </a:solidFill>
                <a:effectLst/>
                <a:latin typeface="Calibri"/>
                <a:ea typeface="Calibri"/>
                <a:cs typeface="Calibri"/>
                <a:sym typeface="Calibri"/>
              </a:rPr>
              <a:t>jongmense</a:t>
            </a:r>
            <a:r>
              <a:rPr lang="en-US" sz="1200" b="0" i="0" u="none" strike="noStrike" cap="none" dirty="0">
                <a:solidFill>
                  <a:schemeClr val="dk1"/>
                </a:solidFill>
                <a:effectLst/>
                <a:latin typeface="Calibri"/>
                <a:ea typeface="Calibri"/>
                <a:cs typeface="Calibri"/>
                <a:sym typeface="Calibri"/>
              </a:rPr>
              <a:t> in </a:t>
            </a:r>
            <a:r>
              <a:rPr lang="en-US" sz="1200" b="0" i="0" u="none" strike="noStrike" cap="none" dirty="0" err="1">
                <a:solidFill>
                  <a:schemeClr val="dk1"/>
                </a:solidFill>
                <a:effectLst/>
                <a:latin typeface="Calibri"/>
                <a:ea typeface="Calibri"/>
                <a:cs typeface="Calibri"/>
                <a:sym typeface="Calibri"/>
              </a:rPr>
              <a:t>Suid</a:t>
            </a:r>
            <a:r>
              <a:rPr lang="en-US" sz="1200" b="0" i="0" u="none" strike="noStrike" cap="none" dirty="0">
                <a:solidFill>
                  <a:schemeClr val="dk1"/>
                </a:solidFill>
                <a:effectLst/>
                <a:latin typeface="Calibri"/>
                <a:ea typeface="Calibri"/>
                <a:cs typeface="Calibri"/>
                <a:sym typeface="Calibri"/>
              </a:rPr>
              <a:t>-Afrika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verstaan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Voordat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jou</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toekoms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beplan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moet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oorweeg</a:t>
            </a:r>
            <a:r>
              <a:rPr lang="en-US" sz="1200" b="0" i="0" u="none" strike="noStrike" cap="none" dirty="0">
                <a:solidFill>
                  <a:schemeClr val="dk1"/>
                </a:solidFill>
                <a:effectLst/>
                <a:latin typeface="Calibri"/>
                <a:ea typeface="Calibri"/>
                <a:cs typeface="Calibri"/>
                <a:sym typeface="Calibri"/>
              </a:rPr>
              <a:t> hoe </a:t>
            </a:r>
            <a:r>
              <a:rPr lang="en-US" sz="1200" b="0" i="0" u="none" strike="noStrike" cap="none" dirty="0" err="1">
                <a:solidFill>
                  <a:schemeClr val="dk1"/>
                </a:solidFill>
                <a:effectLst/>
                <a:latin typeface="Calibri"/>
                <a:ea typeface="Calibri"/>
                <a:cs typeface="Calibri"/>
                <a:sym typeface="Calibri"/>
              </a:rPr>
              <a:t>jou</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droomloopbaan</a:t>
            </a:r>
            <a:r>
              <a:rPr lang="en-US" sz="1200" b="0" i="0" u="none" strike="noStrike" cap="none" dirty="0">
                <a:solidFill>
                  <a:schemeClr val="dk1"/>
                </a:solidFill>
                <a:effectLst/>
                <a:latin typeface="Calibri"/>
                <a:ea typeface="Calibri"/>
                <a:cs typeface="Calibri"/>
                <a:sym typeface="Calibri"/>
              </a:rPr>
              <a:t> by die </a:t>
            </a:r>
            <a:r>
              <a:rPr lang="en-US" sz="1200" b="0" i="0" u="none" strike="noStrike" cap="none" dirty="0" err="1">
                <a:solidFill>
                  <a:schemeClr val="dk1"/>
                </a:solidFill>
                <a:effectLst/>
                <a:latin typeface="Calibri"/>
                <a:ea typeface="Calibri"/>
                <a:cs typeface="Calibri"/>
                <a:sym typeface="Calibri"/>
              </a:rPr>
              <a:t>behoeftes</a:t>
            </a:r>
            <a:r>
              <a:rPr lang="en-US" sz="1200" b="0" i="0" u="none" strike="noStrike" cap="none" dirty="0">
                <a:solidFill>
                  <a:schemeClr val="dk1"/>
                </a:solidFill>
                <a:effectLst/>
                <a:latin typeface="Calibri"/>
                <a:ea typeface="Calibri"/>
                <a:cs typeface="Calibri"/>
                <a:sym typeface="Calibri"/>
              </a:rPr>
              <a:t> van die </a:t>
            </a:r>
            <a:r>
              <a:rPr lang="en-US" sz="1200" b="0" i="0" u="none" strike="noStrike" cap="none" dirty="0" err="1">
                <a:solidFill>
                  <a:schemeClr val="dk1"/>
                </a:solidFill>
                <a:effectLst/>
                <a:latin typeface="Calibri"/>
                <a:ea typeface="Calibri"/>
                <a:cs typeface="Calibri"/>
                <a:sym typeface="Calibri"/>
              </a:rPr>
              <a:t>Suid-Afrikaanse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ekonomie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aansluit</a:t>
            </a:r>
            <a:r>
              <a:rPr lang="en-US" sz="1200" b="0" i="0" u="none" strike="noStrike" cap="none" dirty="0">
                <a:solidFill>
                  <a:schemeClr val="dk1"/>
                </a:solidFill>
                <a:effectLst/>
                <a:latin typeface="Calibri"/>
                <a:ea typeface="Calibri"/>
                <a:cs typeface="Calibri"/>
                <a:sym typeface="Calibri"/>
              </a:rPr>
              <a:t>. As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byvoorbeeld</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belangstel</a:t>
            </a:r>
            <a:r>
              <a:rPr lang="en-US" sz="1200" b="0" i="0" u="none" strike="noStrike" cap="none" dirty="0">
                <a:solidFill>
                  <a:schemeClr val="dk1"/>
                </a:solidFill>
                <a:effectLst/>
                <a:latin typeface="Calibri"/>
                <a:ea typeface="Calibri"/>
                <a:cs typeface="Calibri"/>
                <a:sym typeface="Calibri"/>
              </a:rPr>
              <a:t> in ’n </a:t>
            </a:r>
            <a:r>
              <a:rPr lang="en-US" sz="1200" b="0" i="0" u="none" strike="noStrike" cap="none" dirty="0" err="1">
                <a:solidFill>
                  <a:schemeClr val="dk1"/>
                </a:solidFill>
                <a:effectLst/>
                <a:latin typeface="Calibri"/>
                <a:ea typeface="Calibri"/>
                <a:cs typeface="Calibri"/>
                <a:sym typeface="Calibri"/>
              </a:rPr>
              <a:t>loopbaan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waar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daar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baie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beperkte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werksgeleenthede</a:t>
            </a:r>
            <a:r>
              <a:rPr lang="en-US" sz="1200" b="0" i="0" u="none" strike="noStrike" cap="none" dirty="0">
                <a:solidFill>
                  <a:schemeClr val="dk1"/>
                </a:solidFill>
                <a:effectLst/>
                <a:latin typeface="Calibri"/>
                <a:ea typeface="Calibri"/>
                <a:cs typeface="Calibri"/>
                <a:sym typeface="Calibri"/>
              </a:rPr>
              <a:t> is, sou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steeds </a:t>
            </a:r>
            <a:r>
              <a:rPr lang="en-US" sz="1200" b="0" i="0" u="none" strike="noStrike" cap="none" dirty="0" err="1">
                <a:solidFill>
                  <a:schemeClr val="dk1"/>
                </a:solidFill>
                <a:effectLst/>
                <a:latin typeface="Calibri"/>
                <a:ea typeface="Calibri"/>
                <a:cs typeface="Calibri"/>
                <a:sym typeface="Calibri"/>
              </a:rPr>
              <a:t>daardie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loopbaan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kies</a:t>
            </a:r>
            <a:r>
              <a:rPr lang="en-US" sz="1200" b="0" i="0" u="none" strike="noStrike" cap="none" dirty="0">
                <a:solidFill>
                  <a:schemeClr val="dk1"/>
                </a:solidFill>
                <a:effectLst/>
                <a:latin typeface="Calibri"/>
                <a:ea typeface="Calibri"/>
                <a:cs typeface="Calibri"/>
                <a:sym typeface="Calibri"/>
              </a:rPr>
              <a:t>, of sou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verwante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loopbane</a:t>
            </a:r>
            <a:r>
              <a:rPr lang="en-US" sz="1200" b="0" i="0" u="none" strike="noStrike" cap="none" dirty="0">
                <a:solidFill>
                  <a:schemeClr val="dk1"/>
                </a:solidFill>
                <a:effectLst/>
                <a:latin typeface="Calibri"/>
                <a:ea typeface="Calibri"/>
                <a:cs typeface="Calibri"/>
                <a:sym typeface="Calibri"/>
              </a:rPr>
              <a:t> met </a:t>
            </a:r>
            <a:r>
              <a:rPr lang="en-US" sz="1200" b="0" i="0" u="none" strike="noStrike" cap="none" dirty="0" err="1">
                <a:solidFill>
                  <a:schemeClr val="dk1"/>
                </a:solidFill>
                <a:effectLst/>
                <a:latin typeface="Calibri"/>
                <a:ea typeface="Calibri"/>
                <a:cs typeface="Calibri"/>
                <a:sym typeface="Calibri"/>
              </a:rPr>
              <a:t>beter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werksvooruitsigte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ondersoek</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err="1">
                <a:solidFill>
                  <a:schemeClr val="dk1"/>
                </a:solidFill>
                <a:effectLst/>
                <a:latin typeface="Calibri"/>
                <a:ea typeface="Calibri"/>
                <a:cs typeface="Calibri"/>
                <a:sym typeface="Calibri"/>
              </a:rPr>
              <a:t>Leerders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moet</a:t>
            </a:r>
            <a:r>
              <a:rPr lang="en-US" sz="1200" b="0" i="0" u="none" strike="noStrike" cap="none" dirty="0">
                <a:solidFill>
                  <a:schemeClr val="dk1"/>
                </a:solidFill>
                <a:effectLst/>
                <a:latin typeface="Calibri"/>
                <a:ea typeface="Calibri"/>
                <a:cs typeface="Calibri"/>
                <a:sym typeface="Calibri"/>
              </a:rPr>
              <a:t> </a:t>
            </a:r>
            <a:r>
              <a:rPr lang="en-US" sz="1200" b="1" i="1" u="none" strike="noStrike" cap="none" dirty="0" err="1">
                <a:solidFill>
                  <a:schemeClr val="dk1"/>
                </a:solidFill>
                <a:effectLst/>
                <a:latin typeface="Calibri"/>
                <a:ea typeface="Calibri"/>
                <a:cs typeface="Calibri"/>
                <a:sym typeface="Calibri"/>
              </a:rPr>
              <a:t>Aktiwiteit</a:t>
            </a:r>
            <a:r>
              <a:rPr lang="en-US" sz="1200" b="1" i="1" u="none" strike="noStrike" cap="none" dirty="0">
                <a:solidFill>
                  <a:schemeClr val="dk1"/>
                </a:solidFill>
                <a:effectLst/>
                <a:latin typeface="Calibri"/>
                <a:ea typeface="Calibri"/>
                <a:cs typeface="Calibri"/>
                <a:sym typeface="Calibri"/>
              </a:rPr>
              <a:t> 2 (</a:t>
            </a:r>
            <a:r>
              <a:rPr lang="en-US" sz="1200" b="1" i="1" u="sng" strike="noStrike" cap="none" dirty="0">
                <a:solidFill>
                  <a:schemeClr val="dk1"/>
                </a:solidFill>
                <a:effectLst/>
                <a:latin typeface="Calibri"/>
                <a:ea typeface="Calibri"/>
                <a:cs typeface="Calibri"/>
                <a:sym typeface="Calibri"/>
              </a:rPr>
              <a:t>Les 4 – </a:t>
            </a:r>
            <a:r>
              <a:rPr lang="en-US" sz="1200" b="1" i="1" u="sng" strike="noStrike" cap="none" dirty="0" err="1">
                <a:solidFill>
                  <a:schemeClr val="dk1"/>
                </a:solidFill>
                <a:effectLst/>
                <a:latin typeface="Calibri"/>
                <a:ea typeface="Calibri"/>
                <a:cs typeface="Calibri"/>
                <a:sym typeface="Calibri"/>
              </a:rPr>
              <a:t>Werkkaart</a:t>
            </a:r>
            <a:r>
              <a:rPr lang="en-US" sz="1200" b="1" i="1"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in </a:t>
            </a:r>
            <a:r>
              <a:rPr lang="en-US" sz="1200" b="0" i="0" u="none" strike="noStrike" cap="none" dirty="0" err="1">
                <a:solidFill>
                  <a:schemeClr val="dk1"/>
                </a:solidFill>
                <a:effectLst/>
                <a:latin typeface="Calibri"/>
                <a:ea typeface="Calibri"/>
                <a:cs typeface="Calibri"/>
                <a:sym typeface="Calibri"/>
              </a:rPr>
              <a:t>groepe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voltooi</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1" u="none" strike="noStrike" cap="none" dirty="0">
                <a:solidFill>
                  <a:schemeClr val="dk1"/>
                </a:solidFill>
                <a:effectLst/>
                <a:latin typeface="Calibri"/>
                <a:ea typeface="Calibri"/>
                <a:cs typeface="Calibri"/>
                <a:sym typeface="Calibri"/>
              </a:rPr>
              <a:t>(Laat 6 minute toe </a:t>
            </a:r>
            <a:r>
              <a:rPr lang="en-US" sz="1200" b="0" i="1" u="none" strike="noStrike" cap="none" dirty="0" err="1">
                <a:solidFill>
                  <a:schemeClr val="dk1"/>
                </a:solidFill>
                <a:effectLst/>
                <a:latin typeface="Calibri"/>
                <a:ea typeface="Calibri"/>
                <a:cs typeface="Calibri"/>
                <a:sym typeface="Calibri"/>
              </a:rPr>
              <a:t>en</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vra</a:t>
            </a:r>
            <a:r>
              <a:rPr lang="en-US" sz="1200" b="0" i="1" u="none" strike="noStrike" cap="none" dirty="0">
                <a:solidFill>
                  <a:schemeClr val="dk1"/>
                </a:solidFill>
                <a:effectLst/>
                <a:latin typeface="Calibri"/>
                <a:ea typeface="Calibri"/>
                <a:cs typeface="Calibri"/>
                <a:sym typeface="Calibri"/>
              </a:rPr>
              <a:t> dan </a:t>
            </a:r>
            <a:r>
              <a:rPr lang="en-US" sz="1200" b="0" i="1" u="none" strike="noStrike" cap="none" dirty="0" err="1">
                <a:solidFill>
                  <a:schemeClr val="dk1"/>
                </a:solidFill>
                <a:effectLst/>
                <a:latin typeface="Calibri"/>
                <a:ea typeface="Calibri"/>
                <a:cs typeface="Calibri"/>
                <a:sym typeface="Calibri"/>
              </a:rPr>
              <a:t>groepe</a:t>
            </a:r>
            <a:r>
              <a:rPr lang="en-US" sz="1200" b="0" i="1" u="none" strike="noStrike" cap="none" dirty="0">
                <a:solidFill>
                  <a:schemeClr val="dk1"/>
                </a:solidFill>
                <a:effectLst/>
                <a:latin typeface="Calibri"/>
                <a:ea typeface="Calibri"/>
                <a:cs typeface="Calibri"/>
                <a:sym typeface="Calibri"/>
              </a:rPr>
              <a:t> om </a:t>
            </a:r>
            <a:r>
              <a:rPr lang="en-US" sz="1200" b="0" i="1" u="none" strike="noStrike" cap="none" dirty="0" err="1">
                <a:solidFill>
                  <a:schemeClr val="dk1"/>
                </a:solidFill>
                <a:effectLst/>
                <a:latin typeface="Calibri"/>
                <a:ea typeface="Calibri"/>
                <a:cs typeface="Calibri"/>
                <a:sym typeface="Calibri"/>
              </a:rPr>
              <a:t>terugvoer</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oor</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hul</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besprekings</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te</a:t>
            </a:r>
            <a:r>
              <a:rPr lang="en-US" sz="1200" b="0" i="1" u="none" strike="noStrike" cap="none" dirty="0">
                <a:solidFill>
                  <a:schemeClr val="dk1"/>
                </a:solidFill>
                <a:effectLst/>
                <a:latin typeface="Calibri"/>
                <a:ea typeface="Calibri"/>
                <a:cs typeface="Calibri"/>
                <a:sym typeface="Calibri"/>
              </a:rPr>
              <a:t> gee.)</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US" sz="1200" b="0" i="0" u="none" strike="noStrike" cap="none" dirty="0" err="1">
                <a:solidFill>
                  <a:schemeClr val="dk1"/>
                </a:solidFill>
                <a:effectLst/>
                <a:latin typeface="Calibri"/>
                <a:ea typeface="Calibri"/>
                <a:cs typeface="Calibri"/>
                <a:sym typeface="Calibri"/>
              </a:rPr>
              <a:t>Antwoorde</a:t>
            </a:r>
            <a:r>
              <a:rPr lang="en-US" sz="1200" b="0" i="0" u="none" strike="noStrike" cap="none" dirty="0">
                <a:solidFill>
                  <a:schemeClr val="dk1"/>
                </a:solidFill>
                <a:effectLst/>
                <a:latin typeface="Calibri"/>
                <a:ea typeface="Calibri"/>
                <a:cs typeface="Calibri"/>
                <a:sym typeface="Calibri"/>
              </a:rPr>
              <a:t> is in die </a:t>
            </a:r>
            <a:r>
              <a:rPr lang="en-US" sz="1200" b="1" i="1" u="sng" strike="noStrike" cap="none" dirty="0">
                <a:solidFill>
                  <a:schemeClr val="dk1"/>
                </a:solidFill>
                <a:effectLst/>
                <a:latin typeface="Calibri"/>
                <a:ea typeface="Calibri"/>
                <a:cs typeface="Calibri"/>
                <a:sym typeface="Calibri"/>
              </a:rPr>
              <a:t>Les 4 – </a:t>
            </a:r>
            <a:r>
              <a:rPr lang="en-US" sz="1200" b="1" i="1" u="sng" strike="noStrike" cap="none" dirty="0" err="1">
                <a:solidFill>
                  <a:schemeClr val="dk1"/>
                </a:solidFill>
                <a:effectLst/>
                <a:latin typeface="Calibri"/>
                <a:ea typeface="Calibri"/>
                <a:cs typeface="Calibri"/>
                <a:sym typeface="Calibri"/>
              </a:rPr>
              <a:t>Werkkaart</a:t>
            </a:r>
            <a:r>
              <a:rPr lang="en-US" sz="1200" b="1" i="1" u="sng" strike="noStrike" cap="none" dirty="0">
                <a:solidFill>
                  <a:schemeClr val="dk1"/>
                </a:solidFill>
                <a:effectLst/>
                <a:latin typeface="Calibri"/>
                <a:ea typeface="Calibri"/>
                <a:cs typeface="Calibri"/>
                <a:sym typeface="Calibri"/>
              </a:rPr>
              <a:t> MEMO</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beskikbaar</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Een </a:t>
            </a:r>
            <a:r>
              <a:rPr lang="en-ZA" sz="1200" b="0" i="0" u="none" strike="noStrike" cap="none" dirty="0" err="1">
                <a:solidFill>
                  <a:schemeClr val="dk1"/>
                </a:solidFill>
                <a:effectLst/>
                <a:latin typeface="Calibri"/>
                <a:ea typeface="Calibri"/>
                <a:cs typeface="Calibri"/>
                <a:sym typeface="Calibri"/>
              </a:rPr>
              <a:t>belangrike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insig</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uit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hierdie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aktiwiteit</a:t>
            </a:r>
            <a:r>
              <a:rPr lang="en-ZA" sz="1200" b="0" i="0" u="none" strike="noStrike" cap="none" dirty="0">
                <a:solidFill>
                  <a:schemeClr val="dk1"/>
                </a:solidFill>
                <a:effectLst/>
                <a:latin typeface="Calibri"/>
                <a:ea typeface="Calibri"/>
                <a:cs typeface="Calibri"/>
                <a:sym typeface="Calibri"/>
              </a:rPr>
              <a:t> is </a:t>
            </a:r>
            <a:r>
              <a:rPr lang="en-ZA" sz="1200" b="0" i="0" u="none" strike="noStrike" cap="none" dirty="0" err="1">
                <a:solidFill>
                  <a:schemeClr val="dk1"/>
                </a:solidFill>
                <a:effectLst/>
                <a:latin typeface="Calibri"/>
                <a:ea typeface="Calibri"/>
                <a:cs typeface="Calibri"/>
                <a:sym typeface="Calibri"/>
              </a:rPr>
              <a:t>dat</a:t>
            </a:r>
            <a:r>
              <a:rPr lang="en-ZA" sz="1200" b="0" i="0" u="none" strike="noStrike" cap="none" dirty="0">
                <a:solidFill>
                  <a:schemeClr val="dk1"/>
                </a:solidFill>
                <a:effectLst/>
                <a:latin typeface="Calibri"/>
                <a:ea typeface="Calibri"/>
                <a:cs typeface="Calibri"/>
                <a:sym typeface="Calibri"/>
              </a:rPr>
              <a:t> ’n </a:t>
            </a:r>
            <a:r>
              <a:rPr lang="en-ZA" sz="1200" b="0" i="0" u="none" strike="noStrike" cap="none" dirty="0" err="1">
                <a:solidFill>
                  <a:schemeClr val="dk1"/>
                </a:solidFill>
                <a:effectLst/>
                <a:latin typeface="Calibri"/>
                <a:ea typeface="Calibri"/>
                <a:cs typeface="Calibri"/>
                <a:sym typeface="Calibri"/>
              </a:rPr>
              <a:t>persoon</a:t>
            </a:r>
            <a:r>
              <a:rPr lang="en-ZA" sz="1200" b="0" i="0" u="none" strike="noStrike" cap="none" dirty="0">
                <a:solidFill>
                  <a:schemeClr val="dk1"/>
                </a:solidFill>
                <a:effectLst/>
                <a:latin typeface="Calibri"/>
                <a:ea typeface="Calibri"/>
                <a:cs typeface="Calibri"/>
                <a:sym typeface="Calibri"/>
              </a:rPr>
              <a:t> se </a:t>
            </a:r>
            <a:r>
              <a:rPr lang="en-ZA" sz="1200" b="0" i="0" u="none" strike="noStrike" cap="none" dirty="0" err="1">
                <a:solidFill>
                  <a:schemeClr val="dk1"/>
                </a:solidFill>
                <a:effectLst/>
                <a:latin typeface="Calibri"/>
                <a:ea typeface="Calibri"/>
                <a:cs typeface="Calibri"/>
                <a:sym typeface="Calibri"/>
              </a:rPr>
              <a:t>onderwysvlak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dikwels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hul</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kanse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beïnvloed</a:t>
            </a:r>
            <a:r>
              <a:rPr lang="en-ZA" sz="1200" b="0" i="0" u="none" strike="noStrike" cap="none" dirty="0">
                <a:solidFill>
                  <a:schemeClr val="dk1"/>
                </a:solidFill>
                <a:effectLst/>
                <a:latin typeface="Calibri"/>
                <a:ea typeface="Calibri"/>
                <a:cs typeface="Calibri"/>
                <a:sym typeface="Calibri"/>
              </a:rPr>
              <a:t> om </a:t>
            </a:r>
            <a:r>
              <a:rPr lang="en-ZA" sz="1200" b="0" i="0" u="none" strike="noStrike" cap="none" dirty="0" err="1">
                <a:solidFill>
                  <a:schemeClr val="dk1"/>
                </a:solidFill>
                <a:effectLst/>
                <a:latin typeface="Calibri"/>
                <a:ea typeface="Calibri"/>
                <a:cs typeface="Calibri"/>
                <a:sym typeface="Calibri"/>
              </a:rPr>
              <a:t>werk</a:t>
            </a:r>
            <a:r>
              <a:rPr lang="en-ZA" sz="1200" b="0" i="0" u="none" strike="noStrike" cap="none" dirty="0">
                <a:solidFill>
                  <a:schemeClr val="dk1"/>
                </a:solidFill>
                <a:effectLst/>
                <a:latin typeface="Calibri"/>
                <a:ea typeface="Calibri"/>
                <a:cs typeface="Calibri"/>
                <a:sym typeface="Calibri"/>
              </a:rPr>
              <a:t> in </a:t>
            </a:r>
            <a:r>
              <a:rPr lang="en-ZA" sz="1200" b="0" i="0" u="none" strike="noStrike" cap="none" dirty="0" err="1">
                <a:solidFill>
                  <a:schemeClr val="dk1"/>
                </a:solidFill>
                <a:effectLst/>
                <a:latin typeface="Calibri"/>
                <a:ea typeface="Calibri"/>
                <a:cs typeface="Calibri"/>
                <a:sym typeface="Calibri"/>
              </a:rPr>
              <a:t>Suid</a:t>
            </a:r>
            <a:r>
              <a:rPr lang="en-ZA" sz="1200" b="0" i="0" u="none" strike="noStrike" cap="none" dirty="0">
                <a:solidFill>
                  <a:schemeClr val="dk1"/>
                </a:solidFill>
                <a:effectLst/>
                <a:latin typeface="Calibri"/>
                <a:ea typeface="Calibri"/>
                <a:cs typeface="Calibri"/>
                <a:sym typeface="Calibri"/>
              </a:rPr>
              <a:t>-Afrika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kry</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Oor</a:t>
            </a:r>
            <a:r>
              <a:rPr lang="en-ZA" sz="1200" b="0" i="0" u="none" strike="noStrike" cap="none" dirty="0">
                <a:solidFill>
                  <a:schemeClr val="dk1"/>
                </a:solidFill>
                <a:effectLst/>
                <a:latin typeface="Calibri"/>
                <a:ea typeface="Calibri"/>
                <a:cs typeface="Calibri"/>
                <a:sym typeface="Calibri"/>
              </a:rPr>
              <a:t> die </a:t>
            </a:r>
            <a:r>
              <a:rPr lang="en-ZA" sz="1200" b="0" i="0" u="none" strike="noStrike" cap="none" dirty="0" err="1">
                <a:solidFill>
                  <a:schemeClr val="dk1"/>
                </a:solidFill>
                <a:effectLst/>
                <a:latin typeface="Calibri"/>
                <a:ea typeface="Calibri"/>
                <a:cs typeface="Calibri"/>
                <a:sym typeface="Calibri"/>
              </a:rPr>
              <a:t>algemeen</a:t>
            </a:r>
            <a:r>
              <a:rPr lang="en-ZA" sz="1200" b="0" i="0" u="none" strike="noStrike" cap="none" dirty="0">
                <a:solidFill>
                  <a:schemeClr val="dk1"/>
                </a:solidFill>
                <a:effectLst/>
                <a:latin typeface="Calibri"/>
                <a:ea typeface="Calibri"/>
                <a:cs typeface="Calibri"/>
                <a:sym typeface="Calibri"/>
              </a:rPr>
              <a:t> het </a:t>
            </a:r>
            <a:r>
              <a:rPr lang="en-ZA" sz="1200" b="0" i="0" u="none" strike="noStrike" cap="none" dirty="0" err="1">
                <a:solidFill>
                  <a:schemeClr val="dk1"/>
                </a:solidFill>
                <a:effectLst/>
                <a:latin typeface="Calibri"/>
                <a:ea typeface="Calibri"/>
                <a:cs typeface="Calibri"/>
                <a:sym typeface="Calibri"/>
              </a:rPr>
              <a:t>mense</a:t>
            </a:r>
            <a:r>
              <a:rPr lang="en-ZA" sz="1200" b="0" i="0" u="none" strike="noStrike" cap="none" dirty="0">
                <a:solidFill>
                  <a:schemeClr val="dk1"/>
                </a:solidFill>
                <a:effectLst/>
                <a:latin typeface="Calibri"/>
                <a:ea typeface="Calibri"/>
                <a:cs typeface="Calibri"/>
                <a:sym typeface="Calibri"/>
              </a:rPr>
              <a:t> met </a:t>
            </a:r>
            <a:r>
              <a:rPr lang="en-ZA" sz="1200" b="0" i="0" u="none" strike="noStrike" cap="none" dirty="0" err="1">
                <a:solidFill>
                  <a:schemeClr val="dk1"/>
                </a:solidFill>
                <a:effectLst/>
                <a:latin typeface="Calibri"/>
                <a:ea typeface="Calibri"/>
                <a:cs typeface="Calibri"/>
                <a:sym typeface="Calibri"/>
              </a:rPr>
              <a:t>hoër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onderwysvlakke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gespesialiseerde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opleiding</a:t>
            </a:r>
            <a:r>
              <a:rPr lang="en-ZA" sz="1200" b="0" i="0" u="none" strike="noStrike" cap="none" dirty="0">
                <a:solidFill>
                  <a:schemeClr val="dk1"/>
                </a:solidFill>
                <a:effectLst/>
                <a:latin typeface="Calibri"/>
                <a:ea typeface="Calibri"/>
                <a:cs typeface="Calibri"/>
                <a:sym typeface="Calibri"/>
              </a:rPr>
              <a:t> of </a:t>
            </a:r>
            <a:r>
              <a:rPr lang="en-ZA" sz="1200" b="0" i="0" u="none" strike="noStrike" cap="none" dirty="0" err="1">
                <a:solidFill>
                  <a:schemeClr val="dk1"/>
                </a:solidFill>
                <a:effectLst/>
                <a:latin typeface="Calibri"/>
                <a:ea typeface="Calibri"/>
                <a:cs typeface="Calibri"/>
                <a:sym typeface="Calibri"/>
              </a:rPr>
              <a:t>ambagskwalifikasies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toegang</a:t>
            </a:r>
            <a:r>
              <a:rPr lang="en-ZA" sz="1200" b="0" i="0" u="none" strike="noStrike" cap="none" dirty="0">
                <a:solidFill>
                  <a:schemeClr val="dk1"/>
                </a:solidFill>
                <a:effectLst/>
                <a:latin typeface="Calibri"/>
                <a:ea typeface="Calibri"/>
                <a:cs typeface="Calibri"/>
                <a:sym typeface="Calibri"/>
              </a:rPr>
              <a:t> tot ’n </a:t>
            </a:r>
            <a:r>
              <a:rPr lang="en-ZA" sz="1200" b="0" i="0" u="none" strike="noStrike" cap="none" dirty="0" err="1">
                <a:solidFill>
                  <a:schemeClr val="dk1"/>
                </a:solidFill>
                <a:effectLst/>
                <a:latin typeface="Calibri"/>
                <a:ea typeface="Calibri"/>
                <a:cs typeface="Calibri"/>
                <a:sym typeface="Calibri"/>
              </a:rPr>
              <a:t>wyer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verskeidenheid</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loopbaangeleenthede</a:t>
            </a:r>
            <a:r>
              <a:rPr lang="en-ZA" sz="1200" b="0" i="0" u="none" strike="noStrike" cap="none" dirty="0">
                <a:solidFill>
                  <a:schemeClr val="dk1"/>
                </a:solidFill>
                <a:effectLst/>
                <a:latin typeface="Calibri"/>
                <a:ea typeface="Calibri"/>
                <a:cs typeface="Calibri"/>
                <a:sym typeface="Calibri"/>
              </a:rPr>
              <a:t>. ’n </a:t>
            </a:r>
            <a:r>
              <a:rPr lang="en-ZA" sz="1200" b="0" i="0" u="none" strike="noStrike" cap="none" dirty="0" err="1">
                <a:solidFill>
                  <a:schemeClr val="dk1"/>
                </a:solidFill>
                <a:effectLst/>
                <a:latin typeface="Calibri"/>
                <a:ea typeface="Calibri"/>
                <a:cs typeface="Calibri"/>
                <a:sym typeface="Calibri"/>
              </a:rPr>
              <a:t>Matrieksertifikaat</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alleen</a:t>
            </a:r>
            <a:r>
              <a:rPr lang="en-ZA" sz="1200" b="0" i="0" u="none" strike="noStrike" cap="none" dirty="0">
                <a:solidFill>
                  <a:schemeClr val="dk1"/>
                </a:solidFill>
                <a:effectLst/>
                <a:latin typeface="Calibri"/>
                <a:ea typeface="Calibri"/>
                <a:cs typeface="Calibri"/>
                <a:sym typeface="Calibri"/>
              </a:rPr>
              <a:t> is </a:t>
            </a:r>
            <a:r>
              <a:rPr lang="en-ZA" sz="1200" b="0" i="0" u="none" strike="noStrike" cap="none" dirty="0" err="1">
                <a:solidFill>
                  <a:schemeClr val="dk1"/>
                </a:solidFill>
                <a:effectLst/>
                <a:latin typeface="Calibri"/>
                <a:ea typeface="Calibri"/>
                <a:cs typeface="Calibri"/>
                <a:sym typeface="Calibri"/>
              </a:rPr>
              <a:t>dikwels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meer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genoeg</a:t>
            </a:r>
            <a:r>
              <a:rPr lang="en-ZA" sz="1200" b="0" i="0" u="none" strike="noStrike" cap="none" dirty="0">
                <a:solidFill>
                  <a:schemeClr val="dk1"/>
                </a:solidFill>
                <a:effectLst/>
                <a:latin typeface="Calibri"/>
                <a:ea typeface="Calibri"/>
                <a:cs typeface="Calibri"/>
                <a:sym typeface="Calibri"/>
              </a:rPr>
              <a:t> om </a:t>
            </a:r>
            <a:r>
              <a:rPr lang="en-ZA" sz="1200" b="0" i="0" u="none" strike="noStrike" cap="none" dirty="0" err="1">
                <a:solidFill>
                  <a:schemeClr val="dk1"/>
                </a:solidFill>
                <a:effectLst/>
                <a:latin typeface="Calibri"/>
                <a:ea typeface="Calibri"/>
                <a:cs typeface="Calibri"/>
                <a:sym typeface="Calibri"/>
              </a:rPr>
              <a:t>werk</a:t>
            </a:r>
            <a:r>
              <a:rPr lang="en-ZA" sz="1200" b="0" i="0" u="none" strike="noStrike" cap="none" dirty="0">
                <a:solidFill>
                  <a:schemeClr val="dk1"/>
                </a:solidFill>
                <a:effectLst/>
                <a:latin typeface="Calibri"/>
                <a:ea typeface="Calibri"/>
                <a:cs typeface="Calibri"/>
                <a:sym typeface="Calibri"/>
              </a:rPr>
              <a:t> in </a:t>
            </a:r>
            <a:r>
              <a:rPr lang="en-ZA" sz="1200" b="0" i="0" u="none" strike="noStrike" cap="none" dirty="0" err="1">
                <a:solidFill>
                  <a:schemeClr val="dk1"/>
                </a:solidFill>
                <a:effectLst/>
                <a:latin typeface="Calibri"/>
                <a:ea typeface="Calibri"/>
                <a:cs typeface="Calibri"/>
                <a:sym typeface="Calibri"/>
              </a:rPr>
              <a:t>vandag</a:t>
            </a:r>
            <a:r>
              <a:rPr lang="en-ZA" sz="1200" b="0" i="0" u="none" strike="noStrike" cap="none" dirty="0">
                <a:solidFill>
                  <a:schemeClr val="dk1"/>
                </a:solidFill>
                <a:effectLst/>
                <a:latin typeface="Calibri"/>
                <a:ea typeface="Calibri"/>
                <a:cs typeface="Calibri"/>
                <a:sym typeface="Calibri"/>
              </a:rPr>
              <a:t> se </a:t>
            </a:r>
            <a:r>
              <a:rPr lang="en-ZA" sz="1200" b="0" i="0" u="none" strike="noStrike" cap="none" dirty="0" err="1">
                <a:solidFill>
                  <a:schemeClr val="dk1"/>
                </a:solidFill>
                <a:effectLst/>
                <a:latin typeface="Calibri"/>
                <a:ea typeface="Calibri"/>
                <a:cs typeface="Calibri"/>
                <a:sym typeface="Calibri"/>
              </a:rPr>
              <a:t>ekonomie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verseker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nie</a:t>
            </a:r>
            <a:r>
              <a:rPr lang="en-ZA" sz="1200" b="0"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7</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6003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i="0" u="none" strike="noStrike" cap="none" dirty="0" err="1">
                <a:solidFill>
                  <a:schemeClr val="dk1"/>
                </a:solidFill>
                <a:effectLst/>
                <a:latin typeface="Calibri"/>
                <a:ea typeface="Calibri"/>
                <a:cs typeface="Calibri"/>
                <a:sym typeface="Calibri"/>
              </a:rPr>
              <a:t>Skyfie</a:t>
            </a:r>
            <a:r>
              <a:rPr lang="en-ZA" sz="1200" b="1" i="0" u="none" strike="noStrike" cap="none" dirty="0">
                <a:solidFill>
                  <a:schemeClr val="dk1"/>
                </a:solidFill>
                <a:effectLst/>
                <a:latin typeface="Calibri"/>
                <a:ea typeface="Calibri"/>
                <a:cs typeface="Calibri"/>
                <a:sym typeface="Calibri"/>
              </a:rPr>
              <a:t> 8: </a:t>
            </a:r>
            <a:r>
              <a:rPr lang="en-US" sz="1200" b="0" i="0" u="none" strike="noStrike" cap="none" dirty="0">
                <a:solidFill>
                  <a:schemeClr val="dk1"/>
                </a:solidFill>
                <a:effectLst/>
                <a:latin typeface="Calibri"/>
                <a:ea typeface="Calibri"/>
                <a:cs typeface="Calibri"/>
                <a:sym typeface="Calibri"/>
              </a:rPr>
              <a:t>In die </a:t>
            </a:r>
            <a:r>
              <a:rPr lang="en-US" sz="1200" b="0" i="0" u="none" strike="noStrike" cap="none" dirty="0" err="1">
                <a:solidFill>
                  <a:schemeClr val="dk1"/>
                </a:solidFill>
                <a:effectLst/>
                <a:latin typeface="Calibri"/>
                <a:ea typeface="Calibri"/>
                <a:cs typeface="Calibri"/>
                <a:sym typeface="Calibri"/>
              </a:rPr>
              <a:t>vorige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groepaktiwiteit</a:t>
            </a:r>
            <a:r>
              <a:rPr lang="en-US" sz="1200" b="0" i="0" u="none" strike="noStrike" cap="none" dirty="0">
                <a:solidFill>
                  <a:schemeClr val="dk1"/>
                </a:solidFill>
                <a:effectLst/>
                <a:latin typeface="Calibri"/>
                <a:ea typeface="Calibri"/>
                <a:cs typeface="Calibri"/>
                <a:sym typeface="Calibri"/>
              </a:rPr>
              <a:t> het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dalk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opgemerk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dat</a:t>
            </a:r>
            <a:r>
              <a:rPr lang="en-US" sz="1200" b="0" i="0" u="none" strike="noStrike" cap="none" dirty="0">
                <a:solidFill>
                  <a:schemeClr val="dk1"/>
                </a:solidFill>
                <a:effectLst/>
                <a:latin typeface="Calibri"/>
                <a:ea typeface="Calibri"/>
                <a:cs typeface="Calibri"/>
                <a:sym typeface="Calibri"/>
              </a:rPr>
              <a:t> die </a:t>
            </a:r>
            <a:r>
              <a:rPr lang="en-US" sz="1200" b="1" i="0" u="none" strike="noStrike" cap="none" dirty="0" err="1">
                <a:solidFill>
                  <a:schemeClr val="dk1"/>
                </a:solidFill>
                <a:effectLst/>
                <a:latin typeface="Calibri"/>
                <a:ea typeface="Calibri"/>
                <a:cs typeface="Calibri"/>
                <a:sym typeface="Calibri"/>
              </a:rPr>
              <a:t>handel</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en</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kleinhandelsektor</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meeste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werksgeleenthede</a:t>
            </a:r>
            <a:r>
              <a:rPr lang="en-US" sz="1200" b="0" i="0" u="none" strike="noStrike" cap="none" dirty="0">
                <a:solidFill>
                  <a:schemeClr val="dk1"/>
                </a:solidFill>
                <a:effectLst/>
                <a:latin typeface="Calibri"/>
                <a:ea typeface="Calibri"/>
                <a:cs typeface="Calibri"/>
                <a:sym typeface="Calibri"/>
              </a:rPr>
              <a:t> vir </a:t>
            </a:r>
            <a:r>
              <a:rPr lang="en-US" sz="1200" b="0" i="0" u="none" strike="noStrike" cap="none" dirty="0" err="1">
                <a:solidFill>
                  <a:schemeClr val="dk1"/>
                </a:solidFill>
                <a:effectLst/>
                <a:latin typeface="Calibri"/>
                <a:ea typeface="Calibri"/>
                <a:cs typeface="Calibri"/>
                <a:sym typeface="Calibri"/>
              </a:rPr>
              <a:t>jongmense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bied</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Kyk nou </a:t>
            </a:r>
            <a:r>
              <a:rPr lang="en-US" sz="1200" b="0" i="0" u="none" strike="noStrike" cap="none" dirty="0" err="1">
                <a:solidFill>
                  <a:schemeClr val="dk1"/>
                </a:solidFill>
                <a:effectLst/>
                <a:latin typeface="Calibri"/>
                <a:ea typeface="Calibri"/>
                <a:cs typeface="Calibri"/>
                <a:sym typeface="Calibri"/>
              </a:rPr>
              <a:t>na</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opsomming</a:t>
            </a:r>
            <a:r>
              <a:rPr lang="en-US" sz="1200" b="0" i="0" u="none" strike="noStrike" cap="none" dirty="0">
                <a:solidFill>
                  <a:schemeClr val="dk1"/>
                </a:solidFill>
                <a:effectLst/>
                <a:latin typeface="Calibri"/>
                <a:ea typeface="Calibri"/>
                <a:cs typeface="Calibri"/>
                <a:sym typeface="Calibri"/>
              </a:rPr>
              <a:t> op </a:t>
            </a:r>
            <a:r>
              <a:rPr lang="en-US" sz="1200" b="0" i="0" u="none" strike="noStrike" cap="none" dirty="0" err="1">
                <a:solidFill>
                  <a:schemeClr val="dk1"/>
                </a:solidFill>
                <a:effectLst/>
                <a:latin typeface="Calibri"/>
                <a:ea typeface="Calibri"/>
                <a:cs typeface="Calibri"/>
                <a:sym typeface="Calibri"/>
              </a:rPr>
              <a:t>Skyfie</a:t>
            </a:r>
            <a:r>
              <a:rPr lang="en-US" sz="1200" b="0" i="0" u="none" strike="noStrike" cap="none" dirty="0">
                <a:solidFill>
                  <a:schemeClr val="dk1"/>
                </a:solidFill>
                <a:effectLst/>
                <a:latin typeface="Calibri"/>
                <a:ea typeface="Calibri"/>
                <a:cs typeface="Calibri"/>
                <a:sym typeface="Calibri"/>
              </a:rPr>
              <a:t> 8, wat </a:t>
            </a:r>
            <a:r>
              <a:rPr lang="en-US" sz="1200" b="0" i="0" u="none" strike="noStrike" cap="none" dirty="0" err="1">
                <a:solidFill>
                  <a:schemeClr val="dk1"/>
                </a:solidFill>
                <a:effectLst/>
                <a:latin typeface="Calibri"/>
                <a:ea typeface="Calibri"/>
                <a:cs typeface="Calibri"/>
                <a:sym typeface="Calibri"/>
              </a:rPr>
              <a:t>wys</a:t>
            </a:r>
            <a:r>
              <a:rPr lang="en-US" sz="1200" b="0" i="0" u="none" strike="noStrike" cap="none" dirty="0">
                <a:solidFill>
                  <a:schemeClr val="dk1"/>
                </a:solidFill>
                <a:effectLst/>
                <a:latin typeface="Calibri"/>
                <a:ea typeface="Calibri"/>
                <a:cs typeface="Calibri"/>
                <a:sym typeface="Calibri"/>
              </a:rPr>
              <a:t> in </a:t>
            </a:r>
            <a:r>
              <a:rPr lang="en-US" sz="1200" b="0" i="0" u="none" strike="noStrike" cap="none" dirty="0" err="1">
                <a:solidFill>
                  <a:schemeClr val="dk1"/>
                </a:solidFill>
                <a:effectLst/>
                <a:latin typeface="Calibri"/>
                <a:ea typeface="Calibri"/>
                <a:cs typeface="Calibri"/>
                <a:sym typeface="Calibri"/>
              </a:rPr>
              <a:t>watter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bedrywe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jongmense</a:t>
            </a:r>
            <a:r>
              <a:rPr lang="en-US" sz="1200" b="0" i="0" u="none" strike="noStrike" cap="none" dirty="0">
                <a:solidFill>
                  <a:schemeClr val="dk1"/>
                </a:solidFill>
                <a:effectLst/>
                <a:latin typeface="Calibri"/>
                <a:ea typeface="Calibri"/>
                <a:cs typeface="Calibri"/>
                <a:sym typeface="Calibri"/>
              </a:rPr>
              <a:t> in </a:t>
            </a:r>
            <a:r>
              <a:rPr lang="en-US" sz="1200" b="0" i="0" u="none" strike="noStrike" cap="none" dirty="0" err="1">
                <a:solidFill>
                  <a:schemeClr val="dk1"/>
                </a:solidFill>
                <a:effectLst/>
                <a:latin typeface="Calibri"/>
                <a:ea typeface="Calibri"/>
                <a:cs typeface="Calibri"/>
                <a:sym typeface="Calibri"/>
              </a:rPr>
              <a:t>Suid</a:t>
            </a:r>
            <a:r>
              <a:rPr lang="en-US" sz="1200" b="0" i="0" u="none" strike="noStrike" cap="none" dirty="0">
                <a:solidFill>
                  <a:schemeClr val="dk1"/>
                </a:solidFill>
                <a:effectLst/>
                <a:latin typeface="Calibri"/>
                <a:ea typeface="Calibri"/>
                <a:cs typeface="Calibri"/>
                <a:sym typeface="Calibri"/>
              </a:rPr>
              <a:t>-Afrika tans </a:t>
            </a:r>
            <a:r>
              <a:rPr lang="en-US" sz="1200" b="0" i="0" u="none" strike="noStrike" cap="none" dirty="0" err="1">
                <a:solidFill>
                  <a:schemeClr val="dk1"/>
                </a:solidFill>
                <a:effectLst/>
                <a:latin typeface="Calibri"/>
                <a:ea typeface="Calibri"/>
                <a:cs typeface="Calibri"/>
                <a:sym typeface="Calibri"/>
              </a:rPr>
              <a:t>werk</a:t>
            </a:r>
            <a:r>
              <a:rPr lang="en-US" sz="1200" b="0" i="0" u="none" strike="noStrike" cap="none" dirty="0">
                <a:solidFill>
                  <a:schemeClr val="dk1"/>
                </a:solidFill>
                <a:effectLst/>
                <a:latin typeface="Calibri"/>
                <a:ea typeface="Calibri"/>
                <a:cs typeface="Calibri"/>
                <a:sym typeface="Calibri"/>
              </a:rPr>
              <a:t>. In </a:t>
            </a:r>
            <a:r>
              <a:rPr lang="en-US" sz="1200" b="0" i="0" u="none" strike="noStrike" cap="none" dirty="0" err="1">
                <a:solidFill>
                  <a:schemeClr val="dk1"/>
                </a:solidFill>
                <a:effectLst/>
                <a:latin typeface="Calibri"/>
                <a:ea typeface="Calibri"/>
                <a:cs typeface="Calibri"/>
                <a:sym typeface="Calibri"/>
              </a:rPr>
              <a:t>watter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bedryf</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val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jou</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gekose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loopbaan</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err="1">
                <a:solidFill>
                  <a:schemeClr val="dk1"/>
                </a:solidFill>
                <a:effectLst/>
                <a:latin typeface="Calibri"/>
                <a:ea typeface="Calibri"/>
                <a:cs typeface="Calibri"/>
                <a:sym typeface="Calibri"/>
              </a:rPr>
              <a:t>Indien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verder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aan</a:t>
            </a:r>
            <a:r>
              <a:rPr lang="en-US" sz="1200" b="0" i="0" u="none" strike="noStrike" cap="none" dirty="0">
                <a:solidFill>
                  <a:schemeClr val="dk1"/>
                </a:solidFill>
                <a:effectLst/>
                <a:latin typeface="Calibri"/>
                <a:ea typeface="Calibri"/>
                <a:cs typeface="Calibri"/>
                <a:sym typeface="Calibri"/>
              </a:rPr>
              <a:t> ’n </a:t>
            </a:r>
            <a:r>
              <a:rPr lang="en-US" sz="1200" b="0" i="0" u="none" strike="noStrike" cap="none" dirty="0" err="1">
                <a:solidFill>
                  <a:schemeClr val="dk1"/>
                </a:solidFill>
                <a:effectLst/>
                <a:latin typeface="Calibri"/>
                <a:ea typeface="Calibri"/>
                <a:cs typeface="Calibri"/>
                <a:sym typeface="Calibri"/>
              </a:rPr>
              <a:t>universiteit</a:t>
            </a:r>
            <a:r>
              <a:rPr lang="en-US" sz="1200" b="0" i="0" u="none" strike="noStrike" cap="none" dirty="0">
                <a:solidFill>
                  <a:schemeClr val="dk1"/>
                </a:solidFill>
                <a:effectLst/>
                <a:latin typeface="Calibri"/>
                <a:ea typeface="Calibri"/>
                <a:cs typeface="Calibri"/>
                <a:sym typeface="Calibri"/>
              </a:rPr>
              <a:t> of </a:t>
            </a:r>
            <a:r>
              <a:rPr lang="en-US" sz="1200" b="0" i="0" u="none" strike="noStrike" cap="none" dirty="0" err="1">
                <a:solidFill>
                  <a:schemeClr val="dk1"/>
                </a:solidFill>
                <a:effectLst/>
                <a:latin typeface="Calibri"/>
                <a:ea typeface="Calibri"/>
                <a:cs typeface="Calibri"/>
                <a:sym typeface="Calibri"/>
              </a:rPr>
              <a:t>kollege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studeer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’n </a:t>
            </a:r>
            <a:r>
              <a:rPr lang="en-US" sz="1200" b="0" i="0" u="none" strike="noStrike" cap="none" dirty="0" err="1">
                <a:solidFill>
                  <a:schemeClr val="dk1"/>
                </a:solidFill>
                <a:effectLst/>
                <a:latin typeface="Calibri"/>
                <a:ea typeface="Calibri"/>
                <a:cs typeface="Calibri"/>
                <a:sym typeface="Calibri"/>
              </a:rPr>
              <a:t>professionele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kwalifikasie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verwerf</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sal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in die </a:t>
            </a:r>
            <a:r>
              <a:rPr lang="en-US" sz="1200" b="0" i="0" u="none" strike="noStrike" cap="none" dirty="0" err="1">
                <a:solidFill>
                  <a:schemeClr val="dk1"/>
                </a:solidFill>
                <a:effectLst/>
                <a:latin typeface="Calibri"/>
                <a:ea typeface="Calibri"/>
                <a:cs typeface="Calibri"/>
                <a:sym typeface="Calibri"/>
              </a:rPr>
              <a:t>kategorie</a:t>
            </a:r>
            <a:r>
              <a:rPr lang="en-US" sz="1200" b="0" i="0" u="none" strike="noStrike" cap="none" dirty="0">
                <a:solidFill>
                  <a:schemeClr val="dk1"/>
                </a:solidFill>
                <a:effectLst/>
                <a:latin typeface="Calibri"/>
                <a:ea typeface="Calibri"/>
                <a:cs typeface="Calibri"/>
                <a:sym typeface="Calibri"/>
              </a:rPr>
              <a:t> van ’n </a:t>
            </a:r>
            <a:r>
              <a:rPr lang="en-US" sz="1200" b="1" i="0" u="none" strike="noStrike" cap="none" dirty="0" err="1">
                <a:solidFill>
                  <a:schemeClr val="dk1"/>
                </a:solidFill>
                <a:effectLst/>
                <a:latin typeface="Calibri"/>
                <a:ea typeface="Calibri"/>
                <a:cs typeface="Calibri"/>
                <a:sym typeface="Calibri"/>
              </a:rPr>
              <a:t>professionele</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werker</a:t>
            </a:r>
            <a:r>
              <a:rPr lang="en-US" sz="1200" b="0" i="0" u="none" strike="noStrike" cap="none" dirty="0">
                <a:solidFill>
                  <a:schemeClr val="dk1"/>
                </a:solidFill>
                <a:effectLst/>
                <a:latin typeface="Calibri"/>
                <a:ea typeface="Calibri"/>
                <a:cs typeface="Calibri"/>
                <a:sym typeface="Calibri"/>
              </a:rPr>
              <a:t> val. Let op </a:t>
            </a:r>
            <a:r>
              <a:rPr lang="en-US" sz="1200" b="0" i="0" u="none" strike="noStrike" cap="none" dirty="0" err="1">
                <a:solidFill>
                  <a:schemeClr val="dk1"/>
                </a:solidFill>
                <a:effectLst/>
                <a:latin typeface="Calibri"/>
                <a:ea typeface="Calibri"/>
                <a:cs typeface="Calibri"/>
                <a:sym typeface="Calibri"/>
              </a:rPr>
              <a:t>dat</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persentasie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jongmense</a:t>
            </a:r>
            <a:r>
              <a:rPr lang="en-US" sz="1200" b="0" i="0" u="none" strike="noStrike" cap="none" dirty="0">
                <a:solidFill>
                  <a:schemeClr val="dk1"/>
                </a:solidFill>
                <a:effectLst/>
                <a:latin typeface="Calibri"/>
                <a:ea typeface="Calibri"/>
                <a:cs typeface="Calibri"/>
                <a:sym typeface="Calibri"/>
              </a:rPr>
              <a:t> wat as </a:t>
            </a:r>
            <a:r>
              <a:rPr lang="en-US" sz="1200" b="0" i="0" u="none" strike="noStrike" cap="none" dirty="0" err="1">
                <a:solidFill>
                  <a:schemeClr val="dk1"/>
                </a:solidFill>
                <a:effectLst/>
                <a:latin typeface="Calibri"/>
                <a:ea typeface="Calibri"/>
                <a:cs typeface="Calibri"/>
                <a:sym typeface="Calibri"/>
              </a:rPr>
              <a:t>gekwalifiseerde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professionele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persone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werk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relatief</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laag</a:t>
            </a:r>
            <a:r>
              <a:rPr lang="en-US" sz="1200" b="0" i="0" u="none" strike="noStrike" cap="none" dirty="0">
                <a:solidFill>
                  <a:schemeClr val="dk1"/>
                </a:solidFill>
                <a:effectLst/>
                <a:latin typeface="Calibri"/>
                <a:ea typeface="Calibri"/>
                <a:cs typeface="Calibri"/>
                <a:sym typeface="Calibri"/>
              </a:rPr>
              <a:t> is in </a:t>
            </a:r>
            <a:r>
              <a:rPr lang="en-US" sz="1200" b="0" i="0" u="none" strike="noStrike" cap="none" dirty="0" err="1">
                <a:solidFill>
                  <a:schemeClr val="dk1"/>
                </a:solidFill>
                <a:effectLst/>
                <a:latin typeface="Calibri"/>
                <a:ea typeface="Calibri"/>
                <a:cs typeface="Calibri"/>
                <a:sym typeface="Calibri"/>
              </a:rPr>
              <a:t>vergelyking</a:t>
            </a:r>
            <a:r>
              <a:rPr lang="en-US" sz="1200" b="0" i="0" u="none" strike="noStrike" cap="none" dirty="0">
                <a:solidFill>
                  <a:schemeClr val="dk1"/>
                </a:solidFill>
                <a:effectLst/>
                <a:latin typeface="Calibri"/>
                <a:ea typeface="Calibri"/>
                <a:cs typeface="Calibri"/>
                <a:sym typeface="Calibri"/>
              </a:rPr>
              <a:t> met </a:t>
            </a:r>
            <a:r>
              <a:rPr lang="en-US" sz="1200" b="0" i="0" u="none" strike="noStrike" cap="none" dirty="0" err="1">
                <a:solidFill>
                  <a:schemeClr val="dk1"/>
                </a:solidFill>
                <a:effectLst/>
                <a:latin typeface="Calibri"/>
                <a:ea typeface="Calibri"/>
                <a:cs typeface="Calibri"/>
                <a:sym typeface="Calibri"/>
              </a:rPr>
              <a:t>ander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bedrywe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soos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konstruksie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handel</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Watter </a:t>
            </a:r>
            <a:r>
              <a:rPr lang="en-US" sz="1200" b="0" i="0" u="none" strike="noStrike" cap="none" dirty="0" err="1">
                <a:solidFill>
                  <a:schemeClr val="dk1"/>
                </a:solidFill>
                <a:effectLst/>
                <a:latin typeface="Calibri"/>
                <a:ea typeface="Calibri"/>
                <a:cs typeface="Calibri"/>
                <a:sym typeface="Calibri"/>
              </a:rPr>
              <a:t>soort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loopbane</a:t>
            </a:r>
            <a:r>
              <a:rPr lang="en-US" sz="1200" b="0" i="0" u="none" strike="noStrike" cap="none" dirty="0">
                <a:solidFill>
                  <a:schemeClr val="dk1"/>
                </a:solidFill>
                <a:effectLst/>
                <a:latin typeface="Calibri"/>
                <a:ea typeface="Calibri"/>
                <a:cs typeface="Calibri"/>
                <a:sym typeface="Calibri"/>
              </a:rPr>
              <a:t> sou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in die </a:t>
            </a:r>
            <a:r>
              <a:rPr lang="en-US" sz="1200" b="0" i="0" u="none" strike="noStrike" cap="none" dirty="0" err="1">
                <a:solidFill>
                  <a:schemeClr val="dk1"/>
                </a:solidFill>
                <a:effectLst/>
                <a:latin typeface="Calibri"/>
                <a:ea typeface="Calibri"/>
                <a:cs typeface="Calibri"/>
                <a:sym typeface="Calibri"/>
              </a:rPr>
              <a:t>konstruksie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handelsbedryf</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vind</a:t>
            </a:r>
            <a:r>
              <a:rPr lang="en-US" sz="1200" b="0" i="0" u="none" strike="noStrike" cap="none" dirty="0">
                <a:solidFill>
                  <a:schemeClr val="dk1"/>
                </a:solidFill>
                <a:effectLst/>
                <a:latin typeface="Calibri"/>
                <a:ea typeface="Calibri"/>
                <a:cs typeface="Calibri"/>
                <a:sym typeface="Calibri"/>
              </a:rPr>
              <a:t>? Gee </a:t>
            </a:r>
            <a:r>
              <a:rPr lang="en-US" sz="1200" b="0" i="0" u="none" strike="noStrike" cap="none" dirty="0" err="1">
                <a:solidFill>
                  <a:schemeClr val="dk1"/>
                </a:solidFill>
                <a:effectLst/>
                <a:latin typeface="Calibri"/>
                <a:ea typeface="Calibri"/>
                <a:cs typeface="Calibri"/>
                <a:sym typeface="Calibri"/>
              </a:rPr>
              <a:t>leerders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tyd</a:t>
            </a:r>
            <a:r>
              <a:rPr lang="en-US" sz="1200" b="0" i="0" u="none" strike="noStrike" cap="none" dirty="0">
                <a:solidFill>
                  <a:schemeClr val="dk1"/>
                </a:solidFill>
                <a:effectLst/>
                <a:latin typeface="Calibri"/>
                <a:ea typeface="Calibri"/>
                <a:cs typeface="Calibri"/>
                <a:sym typeface="Calibri"/>
              </a:rPr>
              <a:t> om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reageer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Voorbeelde</a:t>
            </a:r>
            <a:r>
              <a:rPr lang="en-US" sz="1200" b="0" i="0" u="none" strike="noStrike" cap="none" dirty="0">
                <a:solidFill>
                  <a:schemeClr val="dk1"/>
                </a:solidFill>
                <a:effectLst/>
                <a:latin typeface="Calibri"/>
                <a:ea typeface="Calibri"/>
                <a:cs typeface="Calibri"/>
                <a:sym typeface="Calibri"/>
              </a:rPr>
              <a:t> sluit </a:t>
            </a:r>
            <a:r>
              <a:rPr lang="en-US" sz="1200" b="0" i="0" u="none" strike="noStrike" cap="none" dirty="0" err="1">
                <a:solidFill>
                  <a:schemeClr val="dk1"/>
                </a:solidFill>
                <a:effectLst/>
                <a:latin typeface="Calibri"/>
                <a:ea typeface="Calibri"/>
                <a:cs typeface="Calibri"/>
                <a:sym typeface="Calibri"/>
              </a:rPr>
              <a:t>loodgieters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elektrisiëns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sweisers</a:t>
            </a:r>
            <a:r>
              <a:rPr lang="en-US" sz="1200" b="0" i="0" u="none" strike="noStrike" cap="none" dirty="0">
                <a:solidFill>
                  <a:schemeClr val="dk1"/>
                </a:solidFill>
                <a:effectLst/>
                <a:latin typeface="Calibri"/>
                <a:ea typeface="Calibri"/>
                <a:cs typeface="Calibri"/>
                <a:sym typeface="Calibri"/>
              </a:rPr>
              <a:t> in.</a:t>
            </a:r>
          </a:p>
          <a:p>
            <a:pPr marL="342900" lvl="0" indent="-342900">
              <a:buFont typeface="Symbol" panose="05050102010706020507" pitchFamily="18" charset="2"/>
              <a:buChar char=""/>
            </a:pP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loopbane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vereis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gespesialiseerde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praktiese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vaardighede</a:t>
            </a:r>
            <a:r>
              <a:rPr lang="en-US" sz="1200" b="0" i="0" u="none" strike="noStrike" cap="none" dirty="0">
                <a:solidFill>
                  <a:schemeClr val="dk1"/>
                </a:solidFill>
                <a:effectLst/>
                <a:latin typeface="Calibri"/>
                <a:ea typeface="Calibri"/>
                <a:cs typeface="Calibri"/>
                <a:sym typeface="Calibri"/>
              </a:rPr>
              <a:t> wat </a:t>
            </a:r>
            <a:r>
              <a:rPr lang="en-US" sz="1200" b="0" i="0" u="none" strike="noStrike" cap="none" dirty="0" err="1">
                <a:solidFill>
                  <a:schemeClr val="dk1"/>
                </a:solidFill>
                <a:effectLst/>
                <a:latin typeface="Calibri"/>
                <a:ea typeface="Calibri"/>
                <a:cs typeface="Calibri"/>
                <a:sym typeface="Calibri"/>
              </a:rPr>
              <a:t>dikwels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deur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sertifikate</a:t>
            </a:r>
            <a:r>
              <a:rPr lang="en-US" sz="1200" b="0" i="0" u="none" strike="noStrike" cap="none" dirty="0">
                <a:solidFill>
                  <a:schemeClr val="dk1"/>
                </a:solidFill>
                <a:effectLst/>
                <a:latin typeface="Calibri"/>
                <a:ea typeface="Calibri"/>
                <a:cs typeface="Calibri"/>
                <a:sym typeface="Calibri"/>
              </a:rPr>
              <a:t> of </a:t>
            </a:r>
            <a:r>
              <a:rPr lang="en-US" sz="1200" b="0" i="0" u="none" strike="noStrike" cap="none" dirty="0" err="1">
                <a:solidFill>
                  <a:schemeClr val="dk1"/>
                </a:solidFill>
                <a:effectLst/>
                <a:latin typeface="Calibri"/>
                <a:ea typeface="Calibri"/>
                <a:cs typeface="Calibri"/>
                <a:sym typeface="Calibri"/>
              </a:rPr>
              <a:t>opleidingsprogramme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aan</a:t>
            </a:r>
            <a:r>
              <a:rPr lang="en-US" sz="1200" b="0" i="0" u="none" strike="noStrike" cap="none" dirty="0">
                <a:solidFill>
                  <a:schemeClr val="dk1"/>
                </a:solidFill>
                <a:effectLst/>
                <a:latin typeface="Calibri"/>
                <a:ea typeface="Calibri"/>
                <a:cs typeface="Calibri"/>
                <a:sym typeface="Calibri"/>
              </a:rPr>
              <a:t> ’n </a:t>
            </a:r>
            <a:r>
              <a:rPr lang="en-US" sz="1200" b="0" i="0" u="none" strike="noStrike" cap="none" dirty="0" err="1">
                <a:solidFill>
                  <a:schemeClr val="dk1"/>
                </a:solidFill>
                <a:effectLst/>
                <a:latin typeface="Calibri"/>
                <a:ea typeface="Calibri"/>
                <a:cs typeface="Calibri"/>
                <a:sym typeface="Calibri"/>
              </a:rPr>
              <a:t>universiteit</a:t>
            </a:r>
            <a:r>
              <a:rPr lang="en-US" sz="1200" b="0" i="0" u="none" strike="noStrike" cap="none" dirty="0">
                <a:solidFill>
                  <a:schemeClr val="dk1"/>
                </a:solidFill>
                <a:effectLst/>
                <a:latin typeface="Calibri"/>
                <a:ea typeface="Calibri"/>
                <a:cs typeface="Calibri"/>
                <a:sym typeface="Calibri"/>
              </a:rPr>
              <a:t> vir </a:t>
            </a:r>
            <a:r>
              <a:rPr lang="en-US" sz="1200" b="0" i="0" u="none" strike="noStrike" cap="none" dirty="0" err="1">
                <a:solidFill>
                  <a:schemeClr val="dk1"/>
                </a:solidFill>
                <a:effectLst/>
                <a:latin typeface="Calibri"/>
                <a:ea typeface="Calibri"/>
                <a:cs typeface="Calibri"/>
                <a:sym typeface="Calibri"/>
              </a:rPr>
              <a:t>tegnologie</a:t>
            </a:r>
            <a:r>
              <a:rPr lang="en-US" sz="1200" b="0" i="0" u="none" strike="noStrike" cap="none" dirty="0">
                <a:solidFill>
                  <a:schemeClr val="dk1"/>
                </a:solidFill>
                <a:effectLst/>
                <a:latin typeface="Calibri"/>
                <a:ea typeface="Calibri"/>
                <a:cs typeface="Calibri"/>
                <a:sym typeface="Calibri"/>
              </a:rPr>
              <a:t> of </a:t>
            </a:r>
            <a:r>
              <a:rPr lang="en-US" sz="1200" b="0" i="0" u="none" strike="noStrike" cap="none" dirty="0" err="1">
                <a:solidFill>
                  <a:schemeClr val="dk1"/>
                </a:solidFill>
                <a:effectLst/>
                <a:latin typeface="Calibri"/>
                <a:ea typeface="Calibri"/>
                <a:cs typeface="Calibri"/>
                <a:sym typeface="Calibri"/>
              </a:rPr>
              <a:t>TBOO-kollege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ontwikkel</a:t>
            </a:r>
            <a:r>
              <a:rPr lang="en-US" sz="1200" b="0" i="0" u="none" strike="noStrike" cap="none" dirty="0">
                <a:solidFill>
                  <a:schemeClr val="dk1"/>
                </a:solidFill>
                <a:effectLst/>
                <a:latin typeface="Calibri"/>
                <a:ea typeface="Calibri"/>
                <a:cs typeface="Calibri"/>
                <a:sym typeface="Calibri"/>
              </a:rPr>
              <a:t> word.</a:t>
            </a: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8</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8104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i="0" u="none" strike="noStrike" cap="none" dirty="0" err="1">
                <a:solidFill>
                  <a:schemeClr val="dk1"/>
                </a:solidFill>
                <a:effectLst/>
                <a:latin typeface="Calibri"/>
                <a:ea typeface="Calibri"/>
                <a:cs typeface="Calibri"/>
                <a:sym typeface="Calibri"/>
              </a:rPr>
              <a:t>Skyfie</a:t>
            </a:r>
            <a:r>
              <a:rPr lang="en-ZA" sz="1200" b="1" i="0" u="none" strike="noStrike" cap="none" dirty="0">
                <a:solidFill>
                  <a:schemeClr val="dk1"/>
                </a:solidFill>
                <a:effectLst/>
                <a:latin typeface="Calibri"/>
                <a:ea typeface="Calibri"/>
                <a:cs typeface="Calibri"/>
                <a:sym typeface="Calibri"/>
              </a:rPr>
              <a:t> 9 (</a:t>
            </a:r>
            <a:r>
              <a:rPr lang="en-ZA" sz="1200" b="1" i="0" u="none" strike="noStrike" cap="none" dirty="0" err="1">
                <a:solidFill>
                  <a:schemeClr val="dk1"/>
                </a:solidFill>
                <a:effectLst/>
                <a:latin typeface="Calibri"/>
                <a:ea typeface="Calibri"/>
                <a:cs typeface="Calibri"/>
                <a:sym typeface="Calibri"/>
              </a:rPr>
              <a:t>Werksgeleenthede</a:t>
            </a:r>
            <a:r>
              <a:rPr lang="en-ZA" sz="1200" b="1" i="0" u="none" strike="noStrike" cap="none" dirty="0">
                <a:solidFill>
                  <a:schemeClr val="dk1"/>
                </a:solidFill>
                <a:effectLst/>
                <a:latin typeface="Calibri"/>
                <a:ea typeface="Calibri"/>
                <a:cs typeface="Calibri"/>
                <a:sym typeface="Calibri"/>
              </a:rPr>
              <a:t> wat </a:t>
            </a:r>
            <a:r>
              <a:rPr lang="en-ZA" sz="1200" b="1" i="0" u="none" strike="noStrike" cap="none" dirty="0" err="1">
                <a:solidFill>
                  <a:schemeClr val="dk1"/>
                </a:solidFill>
                <a:effectLst/>
                <a:latin typeface="Calibri"/>
                <a:ea typeface="Calibri"/>
                <a:cs typeface="Calibri"/>
                <a:sym typeface="Calibri"/>
              </a:rPr>
              <a:t>geskoolde</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halfgeskoolde</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ongeskoolde</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en</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fisiese</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arbeid</a:t>
            </a:r>
            <a:r>
              <a:rPr lang="en-ZA" sz="1200" b="1" i="0" u="none" strike="noStrike" cap="none" dirty="0">
                <a:solidFill>
                  <a:schemeClr val="dk1"/>
                </a:solidFill>
                <a:effectLst/>
                <a:latin typeface="Calibri"/>
                <a:ea typeface="Calibri"/>
                <a:cs typeface="Calibri"/>
                <a:sym typeface="Calibri"/>
              </a:rPr>
              <a:t> </a:t>
            </a:r>
            <a:r>
              <a:rPr lang="en-ZA" sz="1200" b="1" i="0" u="none" strike="noStrike" cap="none" dirty="0" err="1">
                <a:solidFill>
                  <a:schemeClr val="dk1"/>
                </a:solidFill>
                <a:effectLst/>
                <a:latin typeface="Calibri"/>
                <a:ea typeface="Calibri"/>
                <a:cs typeface="Calibri"/>
                <a:sym typeface="Calibri"/>
              </a:rPr>
              <a:t>vereis</a:t>
            </a:r>
            <a:r>
              <a:rPr lang="en-ZA" sz="1200" b="1" i="0"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af-ZA" sz="1200" b="0" i="0" u="none" strike="noStrike" cap="none" dirty="0">
                <a:solidFill>
                  <a:schemeClr val="dk1"/>
                </a:solidFill>
                <a:effectLst/>
                <a:latin typeface="Calibri"/>
                <a:ea typeface="Calibri"/>
                <a:cs typeface="Calibri"/>
                <a:sym typeface="Calibri"/>
              </a:rPr>
              <a:t>Daar is werksgeleenthede in Suid-Afrika vir beide gekwalifiseerde en ongekwalifiseerde werkers. Die arbeidsmag word in verskillende kategorieë verdeel, en elke kategorie vereis verskillende vlakke van studie, opleiding of vaardigheidsontwikkeling ná skool.</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Geskoolde</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werkers</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f-ZA" sz="1200" b="0" i="0" u="none" strike="noStrike" cap="none" dirty="0">
                <a:solidFill>
                  <a:schemeClr val="dk1"/>
                </a:solidFill>
                <a:effectLst/>
                <a:latin typeface="Calibri"/>
                <a:ea typeface="Calibri"/>
                <a:cs typeface="Calibri"/>
                <a:sym typeface="Calibri"/>
              </a:rPr>
              <a:t>Mense met gespesialiseerde opleiding, kwalifikasies, sertifikate of grade. Voorbeelde sluit dokters, onderwysers, ingenieurs, rekenmeesters, prokureurs en biokinetici in.</a:t>
            </a:r>
          </a:p>
          <a:p>
            <a:pPr marL="342900" lvl="0" indent="-342900">
              <a:buFont typeface="Courier New" panose="02070309020205020404" pitchFamily="49" charset="0"/>
              <a:buChar char="-"/>
            </a:pP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Halfgeskoolde</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werkers</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f-ZA" sz="1200" b="0" i="0" u="none" strike="noStrike" cap="none" dirty="0">
                <a:solidFill>
                  <a:schemeClr val="dk1"/>
                </a:solidFill>
                <a:effectLst/>
                <a:latin typeface="Calibri"/>
                <a:ea typeface="Calibri"/>
                <a:cs typeface="Calibri"/>
                <a:sym typeface="Calibri"/>
              </a:rPr>
              <a:t>Mense wat korter kursusse of spesifieke opleidingsmodules voltooi het en sekere take in ’n werksomgewing kan verrig. Voorbeelde sluit onderwyserassistente, timmerwerkassistente, haarkappers en masjienoperateurs in.</a:t>
            </a:r>
          </a:p>
          <a:p>
            <a:pPr marL="342900" lvl="0" indent="-342900">
              <a:buFont typeface="Courier New" panose="02070309020205020404" pitchFamily="49" charset="0"/>
              <a:buChar char="-"/>
            </a:pP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Ongeskoolde</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werkers</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f-ZA" sz="1200" b="0" i="0" u="none" strike="noStrike" cap="none" dirty="0">
                <a:solidFill>
                  <a:schemeClr val="dk1"/>
                </a:solidFill>
                <a:effectLst/>
                <a:latin typeface="Calibri"/>
                <a:ea typeface="Calibri"/>
                <a:cs typeface="Calibri"/>
                <a:sym typeface="Calibri"/>
              </a:rPr>
              <a:t>Mense met min of geen formele opleiding nie, maar wat moontlik praktiese werkservaring opgedoen het. Voorbeelde sluit kelners, huishoudelike werkers en skoonmakers in.</a:t>
            </a:r>
          </a:p>
          <a:p>
            <a:pPr marL="342900" lvl="0" indent="-342900">
              <a:buFont typeface="Courier New" panose="02070309020205020404" pitchFamily="49" charset="0"/>
              <a:buChar char="-"/>
            </a:pP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Fisiese</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ZA" sz="1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arbeidswerkers</a:t>
            </a:r>
            <a:r>
              <a:rPr lang="en-ZA"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af-ZA" sz="1200" b="0" i="0" u="none" strike="noStrike" cap="none" dirty="0">
                <a:solidFill>
                  <a:schemeClr val="dk1"/>
                </a:solidFill>
                <a:effectLst/>
                <a:latin typeface="Calibri"/>
                <a:ea typeface="Calibri"/>
                <a:cs typeface="Calibri"/>
                <a:sym typeface="Calibri"/>
              </a:rPr>
              <a:t>Mense in poste wat hoofsaaklik fisiese werk behels. Hierdie poste vereis nie noodwendig formele kwalifikasies nie, maar praktiese ervaring kan belangrik wees. Voorbeelde sluit tuinwerk, die regpak van winkelrakke, algemene bouwerk en die laai van goedere in.</a:t>
            </a:r>
          </a:p>
          <a:p>
            <a:pPr marL="0" lvl="0" indent="0">
              <a:buFont typeface="Courier New" panose="02070309020205020404" pitchFamily="49" charset="0"/>
              <a:buNone/>
            </a:pPr>
            <a:r>
              <a:rPr lang="en-ZA"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af-ZA"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ZA" sz="1200" b="0" i="0" u="none" strike="noStrike" cap="none" dirty="0">
                <a:solidFill>
                  <a:schemeClr val="dk1"/>
                </a:solidFill>
                <a:effectLst/>
                <a:latin typeface="Calibri"/>
                <a:ea typeface="Calibri"/>
                <a:cs typeface="Calibri"/>
                <a:sym typeface="Calibri"/>
              </a:rPr>
              <a:t>Met al </a:t>
            </a:r>
            <a:r>
              <a:rPr lang="en-ZA" sz="1200" b="0" i="0" u="none" strike="noStrike" cap="none" dirty="0" err="1">
                <a:solidFill>
                  <a:schemeClr val="dk1"/>
                </a:solidFill>
                <a:effectLst/>
                <a:latin typeface="Calibri"/>
                <a:ea typeface="Calibri"/>
                <a:cs typeface="Calibri"/>
                <a:sym typeface="Calibri"/>
              </a:rPr>
              <a:t>hierdie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kennis</a:t>
            </a:r>
            <a:r>
              <a:rPr lang="en-ZA" sz="1200" b="0" i="0" u="none" strike="noStrike" cap="none" dirty="0">
                <a:solidFill>
                  <a:schemeClr val="dk1"/>
                </a:solidFill>
                <a:effectLst/>
                <a:latin typeface="Calibri"/>
                <a:ea typeface="Calibri"/>
                <a:cs typeface="Calibri"/>
                <a:sym typeface="Calibri"/>
              </a:rPr>
              <a:t> in </a:t>
            </a:r>
            <a:r>
              <a:rPr lang="en-ZA" sz="1200" b="0" i="0" u="none" strike="noStrike" cap="none" dirty="0" err="1">
                <a:solidFill>
                  <a:schemeClr val="dk1"/>
                </a:solidFill>
                <a:effectLst/>
                <a:latin typeface="Calibri"/>
                <a:ea typeface="Calibri"/>
                <a:cs typeface="Calibri"/>
                <a:sym typeface="Calibri"/>
              </a:rPr>
              <a:t>gedagte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watter</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loopbaanopsies</a:t>
            </a:r>
            <a:r>
              <a:rPr lang="en-ZA" sz="1200" b="0" i="0" u="none" strike="noStrike" cap="none" dirty="0">
                <a:solidFill>
                  <a:schemeClr val="dk1"/>
                </a:solidFill>
                <a:effectLst/>
                <a:latin typeface="Calibri"/>
                <a:ea typeface="Calibri"/>
                <a:cs typeface="Calibri"/>
                <a:sym typeface="Calibri"/>
              </a:rPr>
              <a:t> is vir </a:t>
            </a:r>
            <a:r>
              <a:rPr lang="en-ZA" sz="1200" b="0" i="0" u="none" strike="noStrike" cap="none" dirty="0" err="1">
                <a:solidFill>
                  <a:schemeClr val="dk1"/>
                </a:solidFill>
                <a:effectLst/>
                <a:latin typeface="Calibri"/>
                <a:ea typeface="Calibri"/>
                <a:cs typeface="Calibri"/>
                <a:sym typeface="Calibri"/>
              </a:rPr>
              <a:t>jou</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beskikbaar</a:t>
            </a:r>
            <a:r>
              <a:rPr lang="en-ZA" sz="1200" b="0" i="0" u="none" strike="noStrike" cap="none" dirty="0">
                <a:solidFill>
                  <a:schemeClr val="dk1"/>
                </a:solidFill>
                <a:effectLst/>
                <a:latin typeface="Calibri"/>
                <a:ea typeface="Calibri"/>
                <a:cs typeface="Calibri"/>
                <a:sym typeface="Calibri"/>
              </a:rPr>
              <a:t>? Kom </a:t>
            </a:r>
            <a:r>
              <a:rPr lang="en-ZA" sz="1200" b="0" i="0" u="none" strike="noStrike" cap="none" dirty="0" err="1">
                <a:solidFill>
                  <a:schemeClr val="dk1"/>
                </a:solidFill>
                <a:effectLst/>
                <a:latin typeface="Calibri"/>
                <a:ea typeface="Calibri"/>
                <a:cs typeface="Calibri"/>
                <a:sym typeface="Calibri"/>
              </a:rPr>
              <a:t>ons</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kyk</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na</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enkele</a:t>
            </a:r>
            <a:r>
              <a:rPr lang="en-ZA" sz="1200" b="0" i="0" u="none" strike="noStrike" cap="none" dirty="0">
                <a:solidFill>
                  <a:schemeClr val="dk1"/>
                </a:solidFill>
                <a:effectLst/>
                <a:latin typeface="Calibri"/>
                <a:ea typeface="Calibri"/>
                <a:cs typeface="Calibri"/>
                <a:sym typeface="Calibri"/>
              </a:rPr>
              <a:t> </a:t>
            </a:r>
            <a:r>
              <a:rPr lang="en-ZA" sz="1200" b="0" i="0" u="none" strike="noStrike" cap="none" dirty="0" err="1">
                <a:solidFill>
                  <a:schemeClr val="dk1"/>
                </a:solidFill>
                <a:effectLst/>
                <a:latin typeface="Calibri"/>
                <a:ea typeface="Calibri"/>
                <a:cs typeface="Calibri"/>
                <a:sym typeface="Calibri"/>
              </a:rPr>
              <a:t>loopbane</a:t>
            </a:r>
            <a:r>
              <a:rPr lang="en-ZA" sz="1200" b="0" i="0" u="none" strike="noStrike" cap="none" dirty="0">
                <a:solidFill>
                  <a:schemeClr val="dk1"/>
                </a:solidFill>
                <a:effectLst/>
                <a:latin typeface="Calibri"/>
                <a:ea typeface="Calibri"/>
                <a:cs typeface="Calibri"/>
                <a:sym typeface="Calibri"/>
              </a:rPr>
              <a:t> wat tans in </a:t>
            </a:r>
            <a:r>
              <a:rPr lang="en-ZA" sz="1200" b="0" i="0" u="none" strike="noStrike" cap="none" dirty="0" err="1">
                <a:solidFill>
                  <a:schemeClr val="dk1"/>
                </a:solidFill>
                <a:effectLst/>
                <a:latin typeface="Calibri"/>
                <a:ea typeface="Calibri"/>
                <a:cs typeface="Calibri"/>
                <a:sym typeface="Calibri"/>
              </a:rPr>
              <a:t>Suid</a:t>
            </a:r>
            <a:r>
              <a:rPr lang="en-ZA" sz="1200" b="0" i="0" u="none" strike="noStrike" cap="none" dirty="0">
                <a:solidFill>
                  <a:schemeClr val="dk1"/>
                </a:solidFill>
                <a:effectLst/>
                <a:latin typeface="Calibri"/>
                <a:ea typeface="Calibri"/>
                <a:cs typeface="Calibri"/>
                <a:sym typeface="Calibri"/>
              </a:rPr>
              <a:t>-Afrika die </a:t>
            </a:r>
            <a:r>
              <a:rPr lang="en-ZA" sz="1200" b="0" i="0" u="none" strike="noStrike" cap="none" dirty="0" err="1">
                <a:solidFill>
                  <a:schemeClr val="dk1"/>
                </a:solidFill>
                <a:effectLst/>
                <a:latin typeface="Calibri"/>
                <a:ea typeface="Calibri"/>
                <a:cs typeface="Calibri"/>
                <a:sym typeface="Calibri"/>
              </a:rPr>
              <a:t>meeste</a:t>
            </a:r>
            <a:r>
              <a:rPr lang="en-ZA" sz="1200" b="0" i="0" u="none" strike="noStrike" cap="none" dirty="0">
                <a:solidFill>
                  <a:schemeClr val="dk1"/>
                </a:solidFill>
                <a:effectLst/>
                <a:latin typeface="Calibri"/>
                <a:ea typeface="Calibri"/>
                <a:cs typeface="Calibri"/>
                <a:sym typeface="Calibri"/>
              </a:rPr>
              <a:t> in </a:t>
            </a:r>
            <a:r>
              <a:rPr lang="en-ZA" sz="1200" b="0" i="0" u="none" strike="noStrike" cap="none" dirty="0" err="1">
                <a:solidFill>
                  <a:schemeClr val="dk1"/>
                </a:solidFill>
                <a:effectLst/>
                <a:latin typeface="Calibri"/>
                <a:ea typeface="Calibri"/>
                <a:cs typeface="Calibri"/>
                <a:sym typeface="Calibri"/>
              </a:rPr>
              <a:t>aanvraag</a:t>
            </a:r>
            <a:r>
              <a:rPr lang="en-ZA" sz="1200" b="0" i="0" u="none" strike="noStrike" cap="none" dirty="0">
                <a:solidFill>
                  <a:schemeClr val="dk1"/>
                </a:solidFill>
                <a:effectLst/>
                <a:latin typeface="Calibri"/>
                <a:ea typeface="Calibri"/>
                <a:cs typeface="Calibri"/>
                <a:sym typeface="Calibri"/>
              </a:rPr>
              <a:t> is.</a:t>
            </a:r>
            <a:endParaRPr lang="en-US" sz="1200" b="0" i="0" u="none" strike="noStrike" cap="none" dirty="0">
              <a:solidFill>
                <a:schemeClr val="dk1"/>
              </a:solidFill>
              <a:effectLst/>
              <a:latin typeface="Calibri"/>
              <a:ea typeface="Calibri"/>
              <a:cs typeface="Calibri"/>
              <a:sym typeface="Calibri"/>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9</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9846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02894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292080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06724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3065287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9" name="Google Shape;49;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467965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a:spLocks noGrp="1"/>
          </p:cNvSpPr>
          <p:nvPr>
            <p:ph type="pic" idx="2"/>
          </p:nvPr>
        </p:nvSpPr>
        <p:spPr>
          <a:xfrm>
            <a:off x="5183188" y="987425"/>
            <a:ext cx="6172200" cy="4873625"/>
          </a:xfrm>
          <a:prstGeom prst="rect">
            <a:avLst/>
          </a:prstGeom>
          <a:noFill/>
          <a:ln>
            <a:noFill/>
          </a:ln>
        </p:spPr>
      </p:sp>
      <p:sp>
        <p:nvSpPr>
          <p:cNvPr id="56" name="Google Shape;56;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3622558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2346647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97759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9" name="Google Shape;49;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a:spLocks noGrp="1"/>
          </p:cNvSpPr>
          <p:nvPr>
            <p:ph type="pic" idx="2"/>
          </p:nvPr>
        </p:nvSpPr>
        <p:spPr>
          <a:xfrm>
            <a:off x="5183188" y="987425"/>
            <a:ext cx="6172200" cy="4873625"/>
          </a:xfrm>
          <a:prstGeom prst="rect">
            <a:avLst/>
          </a:prstGeom>
          <a:noFill/>
          <a:ln>
            <a:noFill/>
          </a:ln>
        </p:spPr>
      </p:sp>
      <p:sp>
        <p:nvSpPr>
          <p:cNvPr id="56" name="Google Shape;56;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161110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extLst>
      <p:ext uri="{BB962C8B-B14F-4D97-AF65-F5344CB8AC3E}">
        <p14:creationId xmlns:p14="http://schemas.microsoft.com/office/powerpoint/2010/main" val="502212520"/>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828D-4C41-5402-62F0-22D36E578D05}"/>
              </a:ext>
            </a:extLst>
          </p:cNvPr>
          <p:cNvSpPr>
            <a:spLocks noGrp="1"/>
          </p:cNvSpPr>
          <p:nvPr>
            <p:ph type="title"/>
          </p:nvPr>
        </p:nvSpPr>
        <p:spPr>
          <a:xfrm>
            <a:off x="481013" y="3965669"/>
            <a:ext cx="11229974" cy="1139550"/>
          </a:xfrm>
        </p:spPr>
        <p:txBody>
          <a:bodyPr anchor="ctr">
            <a:normAutofit fontScale="90000"/>
          </a:bodyPr>
          <a:lstStyle/>
          <a:p>
            <a:pPr algn="ctr"/>
            <a:r>
              <a:rPr lang="en-GB" sz="8000" b="1" dirty="0" err="1">
                <a:solidFill>
                  <a:srgbClr val="FFC000"/>
                </a:solidFill>
              </a:rPr>
              <a:t>Graad</a:t>
            </a:r>
            <a:r>
              <a:rPr lang="en-GB" sz="8000" b="1" dirty="0">
                <a:solidFill>
                  <a:srgbClr val="FFC000"/>
                </a:solidFill>
              </a:rPr>
              <a:t> 11</a:t>
            </a:r>
            <a:endParaRPr lang="af-ZA" sz="8000" b="1" dirty="0">
              <a:solidFill>
                <a:srgbClr val="FFC000"/>
              </a:solidFill>
            </a:endParaRPr>
          </a:p>
        </p:txBody>
      </p:sp>
      <p:pic>
        <p:nvPicPr>
          <p:cNvPr id="5" name="Picture 4">
            <a:extLst>
              <a:ext uri="{FF2B5EF4-FFF2-40B4-BE49-F238E27FC236}">
                <a16:creationId xmlns:a16="http://schemas.microsoft.com/office/drawing/2014/main" id="{CDA401C0-CB57-E2D7-D0C1-4C0CAE852A85}"/>
              </a:ext>
            </a:extLst>
          </p:cNvPr>
          <p:cNvPicPr>
            <a:picLocks noChangeAspect="1"/>
          </p:cNvPicPr>
          <p:nvPr/>
        </p:nvPicPr>
        <p:blipFill>
          <a:blip r:embed="rId3"/>
          <a:srcRect t="45894"/>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id="{6CC04696-7434-B02F-471D-3C8F7A67C907}"/>
              </a:ext>
            </a:extLst>
          </p:cNvPr>
          <p:cNvSpPr>
            <a:spLocks noGrp="1"/>
          </p:cNvSpPr>
          <p:nvPr>
            <p:ph type="body" idx="1"/>
          </p:nvPr>
        </p:nvSpPr>
        <p:spPr>
          <a:xfrm>
            <a:off x="481013" y="5105219"/>
            <a:ext cx="11229974" cy="1139551"/>
          </a:xfrm>
        </p:spPr>
        <p:txBody>
          <a:bodyPr anchor="ctr">
            <a:normAutofit fontScale="92500" lnSpcReduction="10000"/>
          </a:bodyPr>
          <a:lstStyle/>
          <a:p>
            <a:pPr marL="114300" indent="0" algn="ctr">
              <a:buNone/>
            </a:pPr>
            <a:r>
              <a:rPr lang="en-GB" sz="3200" b="1" dirty="0" err="1"/>
              <a:t>Loopbane</a:t>
            </a:r>
            <a:r>
              <a:rPr lang="en-GB" sz="3200" b="1" dirty="0"/>
              <a:t> </a:t>
            </a:r>
            <a:r>
              <a:rPr lang="en-GB" sz="3200" b="1" dirty="0" err="1"/>
              <a:t>en</a:t>
            </a:r>
            <a:r>
              <a:rPr lang="en-GB" sz="3200" b="1" dirty="0"/>
              <a:t> </a:t>
            </a:r>
            <a:r>
              <a:rPr lang="en-GB" sz="3200" b="1" dirty="0" err="1"/>
              <a:t>Loopbaankeuses</a:t>
            </a:r>
            <a:endParaRPr lang="en-GB" sz="3200" b="1" dirty="0"/>
          </a:p>
          <a:p>
            <a:pPr marL="114300" indent="0" algn="ctr">
              <a:buNone/>
            </a:pPr>
            <a:r>
              <a:rPr lang="en-GB" sz="3200" b="1" dirty="0" err="1"/>
              <a:t>Kwartaal</a:t>
            </a:r>
            <a:r>
              <a:rPr lang="en-GB" sz="3200" b="1" dirty="0"/>
              <a:t> 3 | Les 4: </a:t>
            </a:r>
            <a:r>
              <a:rPr lang="en-GB" sz="3200" dirty="0" err="1"/>
              <a:t>Persoonlike</a:t>
            </a:r>
            <a:r>
              <a:rPr lang="en-GB" sz="3200" dirty="0"/>
              <a:t> </a:t>
            </a:r>
            <a:r>
              <a:rPr lang="en-GB" sz="3200" dirty="0" err="1"/>
              <a:t>verwagtinge</a:t>
            </a:r>
            <a:r>
              <a:rPr lang="en-GB" sz="3200" dirty="0"/>
              <a:t> </a:t>
            </a:r>
            <a:r>
              <a:rPr lang="en-GB" sz="3200" dirty="0" err="1"/>
              <a:t>en</a:t>
            </a:r>
            <a:r>
              <a:rPr lang="en-GB" sz="3200" dirty="0"/>
              <a:t> die </a:t>
            </a:r>
            <a:r>
              <a:rPr lang="en-GB" sz="3200" dirty="0" err="1"/>
              <a:t>arbeidsmag</a:t>
            </a:r>
            <a:endParaRPr lang="af-ZA" sz="3200" dirty="0"/>
          </a:p>
        </p:txBody>
      </p:sp>
      <p:pic>
        <p:nvPicPr>
          <p:cNvPr id="6" name="Picture 5">
            <a:extLst>
              <a:ext uri="{FF2B5EF4-FFF2-40B4-BE49-F238E27FC236}">
                <a16:creationId xmlns:a16="http://schemas.microsoft.com/office/drawing/2014/main" id="{C3E3F70C-E6F8-D006-366E-2AA62AB86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79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2" name="TextBox 1">
            <a:extLst>
              <a:ext uri="{FF2B5EF4-FFF2-40B4-BE49-F238E27FC236}">
                <a16:creationId xmlns:a16="http://schemas.microsoft.com/office/drawing/2014/main" id="{D6889E87-2875-A2F1-2736-29E1000A2A03}"/>
              </a:ext>
            </a:extLst>
          </p:cNvPr>
          <p:cNvSpPr txBox="1"/>
          <p:nvPr/>
        </p:nvSpPr>
        <p:spPr>
          <a:xfrm>
            <a:off x="803564" y="1163782"/>
            <a:ext cx="5583984" cy="2308324"/>
          </a:xfrm>
          <a:prstGeom prst="rect">
            <a:avLst/>
          </a:prstGeom>
          <a:solidFill>
            <a:schemeClr val="accent5">
              <a:lumMod val="20000"/>
              <a:lumOff val="80000"/>
            </a:schemeClr>
          </a:solidFill>
        </p:spPr>
        <p:txBody>
          <a:bodyPr wrap="square" rtlCol="0">
            <a:spAutoFit/>
          </a:bodyPr>
          <a:lstStyle/>
          <a:p>
            <a:pPr algn="ctr"/>
            <a:r>
              <a:rPr lang="en-GB" sz="4800" dirty="0" err="1">
                <a:latin typeface="Calibri" panose="020F0502020204030204" pitchFamily="34" charset="0"/>
                <a:ea typeface="Calibri" panose="020F0502020204030204" pitchFamily="34" charset="0"/>
                <a:cs typeface="Calibri" panose="020F0502020204030204" pitchFamily="34" charset="0"/>
              </a:rPr>
              <a:t>Individuele</a:t>
            </a:r>
            <a:r>
              <a:rPr lang="en-GB" sz="4800" dirty="0">
                <a:latin typeface="Calibri" panose="020F0502020204030204" pitchFamily="34" charset="0"/>
                <a:ea typeface="Calibri" panose="020F0502020204030204" pitchFamily="34" charset="0"/>
                <a:cs typeface="Calibri" panose="020F0502020204030204" pitchFamily="34" charset="0"/>
              </a:rPr>
              <a:t> </a:t>
            </a:r>
            <a:r>
              <a:rPr lang="en-GB" sz="4800" dirty="0" err="1">
                <a:latin typeface="Calibri" panose="020F0502020204030204" pitchFamily="34" charset="0"/>
                <a:ea typeface="Calibri" panose="020F0502020204030204" pitchFamily="34" charset="0"/>
                <a:cs typeface="Calibri" panose="020F0502020204030204" pitchFamily="34" charset="0"/>
              </a:rPr>
              <a:t>Aktiwiteit</a:t>
            </a:r>
            <a:r>
              <a:rPr lang="en-GB" sz="4800" dirty="0">
                <a:latin typeface="Calibri" panose="020F0502020204030204" pitchFamily="34" charset="0"/>
                <a:ea typeface="Calibri" panose="020F0502020204030204" pitchFamily="34" charset="0"/>
                <a:cs typeface="Calibri" panose="020F0502020204030204" pitchFamily="34" charset="0"/>
              </a:rPr>
              <a:t> 
&amp; 
</a:t>
            </a:r>
            <a:r>
              <a:rPr lang="en-GB" sz="4800" dirty="0" err="1">
                <a:latin typeface="Calibri" panose="020F0502020204030204" pitchFamily="34" charset="0"/>
                <a:ea typeface="Calibri" panose="020F0502020204030204" pitchFamily="34" charset="0"/>
                <a:cs typeface="Calibri" panose="020F0502020204030204" pitchFamily="34" charset="0"/>
              </a:rPr>
              <a:t>Refleksie</a:t>
            </a:r>
            <a:endParaRPr lang="af-ZA" sz="48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F63C519-7C44-8E5C-78AD-6F34526D57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B520868-4977-2C71-A6B1-D87D836FA9DB}"/>
              </a:ext>
            </a:extLst>
          </p:cNvPr>
          <p:cNvSpPr>
            <a:spLocks noGrp="1"/>
          </p:cNvSpPr>
          <p:nvPr>
            <p:ph type="title"/>
          </p:nvPr>
        </p:nvSpPr>
        <p:spPr>
          <a:xfrm>
            <a:off x="1143000" y="990599"/>
            <a:ext cx="9906000" cy="685800"/>
          </a:xfrm>
        </p:spPr>
        <p:txBody>
          <a:bodyPr anchor="t">
            <a:normAutofit/>
          </a:bodyPr>
          <a:lstStyle/>
          <a:p>
            <a:pPr algn="ctr"/>
            <a:r>
              <a:rPr lang="en-ZA" sz="4000" dirty="0"/>
              <a:t>Terme</a:t>
            </a:r>
            <a:endParaRPr lang="af-ZA" sz="4000" dirty="0"/>
          </a:p>
        </p:txBody>
      </p:sp>
      <p:graphicFrame>
        <p:nvGraphicFramePr>
          <p:cNvPr id="5" name="Text Placeholder 2">
            <a:extLst>
              <a:ext uri="{FF2B5EF4-FFF2-40B4-BE49-F238E27FC236}">
                <a16:creationId xmlns:a16="http://schemas.microsoft.com/office/drawing/2014/main" id="{970F7391-3181-1D62-0479-FEE145351AF5}"/>
              </a:ext>
            </a:extLst>
          </p:cNvPr>
          <p:cNvGraphicFramePr/>
          <p:nvPr>
            <p:extLst>
              <p:ext uri="{D42A27DB-BD31-4B8C-83A1-F6EECF244321}">
                <p14:modId xmlns:p14="http://schemas.microsoft.com/office/powerpoint/2010/main" val="1059076323"/>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E616972-7697-A5BC-BB26-C44F55ABCD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99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5DCD-C2CD-3709-02E1-3D523BD31936}"/>
              </a:ext>
            </a:extLst>
          </p:cNvPr>
          <p:cNvSpPr>
            <a:spLocks noGrp="1"/>
          </p:cNvSpPr>
          <p:nvPr>
            <p:ph type="title"/>
          </p:nvPr>
        </p:nvSpPr>
        <p:spPr/>
        <p:txBody>
          <a:bodyPr/>
          <a:lstStyle/>
          <a:p>
            <a:r>
              <a:rPr lang="nl-NL" dirty="0"/>
              <a:t>Teen die einde van hierdie les behoort jy in staat te wees om die voglende te kan doen:</a:t>
            </a:r>
            <a:endParaRPr lang="af-ZA" dirty="0"/>
          </a:p>
        </p:txBody>
      </p:sp>
      <p:graphicFrame>
        <p:nvGraphicFramePr>
          <p:cNvPr id="5" name="Text Placeholder 2">
            <a:extLst>
              <a:ext uri="{FF2B5EF4-FFF2-40B4-BE49-F238E27FC236}">
                <a16:creationId xmlns:a16="http://schemas.microsoft.com/office/drawing/2014/main" id="{889733ED-B414-2610-475A-5CC39A0FF9C6}"/>
              </a:ext>
            </a:extLst>
          </p:cNvPr>
          <p:cNvGraphicFramePr/>
          <p:nvPr>
            <p:extLst>
              <p:ext uri="{D42A27DB-BD31-4B8C-83A1-F6EECF244321}">
                <p14:modId xmlns:p14="http://schemas.microsoft.com/office/powerpoint/2010/main" val="35874757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5109BF3E-4E22-FFDC-F3E1-D4D6132FCC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42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3EA1D1-D61A-DF7B-9B2F-EFEF9ED91475}"/>
              </a:ext>
            </a:extLst>
          </p:cNvPr>
          <p:cNvSpPr>
            <a:spLocks noGrp="1"/>
          </p:cNvSpPr>
          <p:nvPr>
            <p:ph type="title"/>
          </p:nvPr>
        </p:nvSpPr>
        <p:spPr>
          <a:xfrm>
            <a:off x="838200" y="347651"/>
            <a:ext cx="10515600" cy="1133499"/>
          </a:xfrm>
        </p:spPr>
        <p:txBody>
          <a:bodyPr>
            <a:normAutofit/>
          </a:bodyPr>
          <a:lstStyle/>
          <a:p>
            <a:pPr algn="ctr"/>
            <a:r>
              <a:rPr lang="af-ZA" dirty="0"/>
              <a:t>Persoonlike verwagtinge en selfkennis</a:t>
            </a:r>
          </a:p>
        </p:txBody>
      </p:sp>
      <p:graphicFrame>
        <p:nvGraphicFramePr>
          <p:cNvPr id="5" name="Text Placeholder 2">
            <a:extLst>
              <a:ext uri="{FF2B5EF4-FFF2-40B4-BE49-F238E27FC236}">
                <a16:creationId xmlns:a16="http://schemas.microsoft.com/office/drawing/2014/main" id="{0E26450D-2CD9-5BDD-8DC4-034DCC0893C9}"/>
              </a:ext>
            </a:extLst>
          </p:cNvPr>
          <p:cNvGraphicFramePr/>
          <p:nvPr>
            <p:extLst>
              <p:ext uri="{D42A27DB-BD31-4B8C-83A1-F6EECF244321}">
                <p14:modId xmlns:p14="http://schemas.microsoft.com/office/powerpoint/2010/main" val="483246435"/>
              </p:ext>
            </p:extLst>
          </p:nvPr>
        </p:nvGraphicFramePr>
        <p:xfrm>
          <a:off x="838200" y="148115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5">
            <a:extLst>
              <a:ext uri="{FF2B5EF4-FFF2-40B4-BE49-F238E27FC236}">
                <a16:creationId xmlns:a16="http://schemas.microsoft.com/office/drawing/2014/main" id="{43A4EABD-843F-C6B9-A5BE-FF8CEDAE40AA}"/>
              </a:ext>
            </a:extLst>
          </p:cNvPr>
          <p:cNvSpPr/>
          <p:nvPr/>
        </p:nvSpPr>
        <p:spPr>
          <a:xfrm>
            <a:off x="996002" y="6131174"/>
            <a:ext cx="10196946" cy="379175"/>
          </a:xfrm>
          <a:prstGeom prst="round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dirty="0">
                <a:latin typeface="Calibri" panose="020F0502020204030204" pitchFamily="34" charset="0"/>
                <a:ea typeface="Calibri" panose="020F0502020204030204" pitchFamily="34" charset="0"/>
                <a:cs typeface="Calibri" panose="020F0502020204030204" pitchFamily="34" charset="0"/>
              </a:rPr>
              <a:t>’n Loopbaan kan in teorie opwindend lyk, maar in die werklikheid heel anders voel.</a:t>
            </a:r>
          </a:p>
        </p:txBody>
      </p:sp>
      <p:pic>
        <p:nvPicPr>
          <p:cNvPr id="7" name="Picture 6">
            <a:extLst>
              <a:ext uri="{FF2B5EF4-FFF2-40B4-BE49-F238E27FC236}">
                <a16:creationId xmlns:a16="http://schemas.microsoft.com/office/drawing/2014/main" id="{B540FE98-B5BE-1F6B-CDCC-77E9C6F6B1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52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03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537235-0704-107B-0035-3A1B07BA2267}"/>
              </a:ext>
            </a:extLst>
          </p:cNvPr>
          <p:cNvSpPr>
            <a:spLocks noGrp="1"/>
          </p:cNvSpPr>
          <p:nvPr>
            <p:ph type="title"/>
          </p:nvPr>
        </p:nvSpPr>
        <p:spPr>
          <a:xfrm>
            <a:off x="653331" y="1812413"/>
            <a:ext cx="3256060" cy="3074504"/>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spcBef>
                <a:spcPct val="0"/>
              </a:spcBef>
            </a:pPr>
            <a:r>
              <a:rPr lang="en-US" sz="2400" kern="1200" dirty="0" err="1">
                <a:solidFill>
                  <a:srgbClr val="FFFFFF"/>
                </a:solidFill>
                <a:latin typeface="+mj-lt"/>
                <a:ea typeface="+mj-ea"/>
                <a:cs typeface="+mj-cs"/>
              </a:rPr>
              <a:t>Sosio-ekonomiese</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omstandighede</a:t>
            </a:r>
            <a:endParaRPr lang="en-US" sz="2400" kern="1200" dirty="0">
              <a:solidFill>
                <a:srgbClr val="FFFFFF"/>
              </a:solidFill>
              <a:latin typeface="+mj-lt"/>
              <a:ea typeface="+mj-ea"/>
              <a:cs typeface="+mj-cs"/>
            </a:endParaRPr>
          </a:p>
        </p:txBody>
      </p:sp>
      <p:pic>
        <p:nvPicPr>
          <p:cNvPr id="7" name="Picture 6">
            <a:extLst>
              <a:ext uri="{FF2B5EF4-FFF2-40B4-BE49-F238E27FC236}">
                <a16:creationId xmlns:a16="http://schemas.microsoft.com/office/drawing/2014/main" id="{19ECB1B8-AF77-EFD4-20C7-D24E58E77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4374DED-4A4B-B858-87A0-30148ACE2D67}"/>
              </a:ext>
            </a:extLst>
          </p:cNvPr>
          <p:cNvPicPr>
            <a:picLocks noChangeAspect="1"/>
          </p:cNvPicPr>
          <p:nvPr/>
        </p:nvPicPr>
        <p:blipFill>
          <a:blip r:embed="rId4"/>
          <a:stretch>
            <a:fillRect/>
          </a:stretch>
        </p:blipFill>
        <p:spPr>
          <a:xfrm>
            <a:off x="4562722" y="1812414"/>
            <a:ext cx="6736578" cy="3074504"/>
          </a:xfrm>
          <a:prstGeom prst="rect">
            <a:avLst/>
          </a:prstGeom>
        </p:spPr>
      </p:pic>
    </p:spTree>
    <p:extLst>
      <p:ext uri="{BB962C8B-B14F-4D97-AF65-F5344CB8AC3E}">
        <p14:creationId xmlns:p14="http://schemas.microsoft.com/office/powerpoint/2010/main" val="263659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842FC-CC3F-81F9-84AE-C9C652679222}"/>
              </a:ext>
            </a:extLst>
          </p:cNvPr>
          <p:cNvSpPr>
            <a:spLocks noGrp="1"/>
          </p:cNvSpPr>
          <p:nvPr>
            <p:ph type="title"/>
          </p:nvPr>
        </p:nvSpPr>
        <p:spPr>
          <a:xfrm>
            <a:off x="586478" y="1683756"/>
            <a:ext cx="3115265" cy="2396359"/>
          </a:xfrm>
        </p:spPr>
        <p:txBody>
          <a:bodyPr anchor="b">
            <a:normAutofit fontScale="90000"/>
          </a:bodyPr>
          <a:lstStyle/>
          <a:p>
            <a:pPr algn="r"/>
            <a:r>
              <a:rPr lang="af-ZA" sz="4000" dirty="0">
                <a:solidFill>
                  <a:srgbClr val="FFFFFF"/>
                </a:solidFill>
              </a:rPr>
              <a:t>Impak van sosio-ekonomiese omstandighede</a:t>
            </a:r>
          </a:p>
        </p:txBody>
      </p:sp>
      <p:graphicFrame>
        <p:nvGraphicFramePr>
          <p:cNvPr id="5" name="Text Placeholder 2">
            <a:extLst>
              <a:ext uri="{FF2B5EF4-FFF2-40B4-BE49-F238E27FC236}">
                <a16:creationId xmlns:a16="http://schemas.microsoft.com/office/drawing/2014/main" id="{24CE825A-B1FE-1EDB-6763-E99F095EB1B3}"/>
              </a:ext>
            </a:extLst>
          </p:cNvPr>
          <p:cNvGraphicFramePr/>
          <p:nvPr>
            <p:extLst>
              <p:ext uri="{D42A27DB-BD31-4B8C-83A1-F6EECF244321}">
                <p14:modId xmlns:p14="http://schemas.microsoft.com/office/powerpoint/2010/main" val="6773308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8D19E14-DC1C-02A2-E11C-BCCAB5A263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6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C9F14E-F65E-69FD-1751-535E2FBC80AA}"/>
              </a:ext>
            </a:extLst>
          </p:cNvPr>
          <p:cNvSpPr>
            <a:spLocks noGrp="1"/>
          </p:cNvSpPr>
          <p:nvPr>
            <p:ph type="title"/>
          </p:nvPr>
        </p:nvSpPr>
        <p:spPr>
          <a:xfrm>
            <a:off x="1371597" y="348865"/>
            <a:ext cx="10044023" cy="877729"/>
          </a:xfrm>
        </p:spPr>
        <p:txBody>
          <a:bodyPr anchor="ctr">
            <a:normAutofit/>
          </a:bodyPr>
          <a:lstStyle/>
          <a:p>
            <a:r>
              <a:rPr lang="af-ZA" sz="4000" dirty="0">
                <a:solidFill>
                  <a:srgbClr val="FFFFFF"/>
                </a:solidFill>
              </a:rPr>
              <a:t>Realistiese en haalbare doelwitte</a:t>
            </a:r>
          </a:p>
        </p:txBody>
      </p:sp>
      <p:graphicFrame>
        <p:nvGraphicFramePr>
          <p:cNvPr id="12" name="Text Placeholder 2">
            <a:extLst>
              <a:ext uri="{FF2B5EF4-FFF2-40B4-BE49-F238E27FC236}">
                <a16:creationId xmlns:a16="http://schemas.microsoft.com/office/drawing/2014/main" id="{D65DFCE1-1D48-85C8-4ECD-5B654DEE2DA7}"/>
              </a:ext>
            </a:extLst>
          </p:cNvPr>
          <p:cNvGraphicFramePr/>
          <p:nvPr>
            <p:extLst>
              <p:ext uri="{D42A27DB-BD31-4B8C-83A1-F6EECF244321}">
                <p14:modId xmlns:p14="http://schemas.microsoft.com/office/powerpoint/2010/main" val="401228552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E51D81E-ACF5-E562-9F59-67963A60FC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71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A537046-2FC1-0C2E-E389-DC49C9895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92488FF-7C5A-D47A-7449-E9021EC6267C}"/>
              </a:ext>
            </a:extLst>
          </p:cNvPr>
          <p:cNvPicPr>
            <a:picLocks noChangeAspect="1"/>
          </p:cNvPicPr>
          <p:nvPr/>
        </p:nvPicPr>
        <p:blipFill>
          <a:blip r:embed="rId4"/>
          <a:stretch>
            <a:fillRect/>
          </a:stretch>
        </p:blipFill>
        <p:spPr>
          <a:xfrm>
            <a:off x="1357493" y="340448"/>
            <a:ext cx="9297255" cy="6298891"/>
          </a:xfrm>
          <a:prstGeom prst="rect">
            <a:avLst/>
          </a:prstGeom>
        </p:spPr>
      </p:pic>
    </p:spTree>
    <p:extLst>
      <p:ext uri="{BB962C8B-B14F-4D97-AF65-F5344CB8AC3E}">
        <p14:creationId xmlns:p14="http://schemas.microsoft.com/office/powerpoint/2010/main" val="370763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884C7-DF4A-A869-AD5F-F8057A413A65}"/>
              </a:ext>
            </a:extLst>
          </p:cNvPr>
          <p:cNvSpPr>
            <a:spLocks noGrp="1"/>
          </p:cNvSpPr>
          <p:nvPr>
            <p:ph type="title"/>
          </p:nvPr>
        </p:nvSpPr>
        <p:spPr>
          <a:xfrm>
            <a:off x="838200" y="557188"/>
            <a:ext cx="10515600" cy="1133499"/>
          </a:xfrm>
        </p:spPr>
        <p:txBody>
          <a:bodyPr>
            <a:normAutofit/>
          </a:bodyPr>
          <a:lstStyle/>
          <a:p>
            <a:pPr algn="ctr"/>
            <a:r>
              <a:rPr lang="en-GB" sz="5200" dirty="0" err="1"/>
              <a:t>Arbeidsmagkategorieë</a:t>
            </a:r>
            <a:endParaRPr lang="af-ZA" sz="5200" dirty="0"/>
          </a:p>
        </p:txBody>
      </p:sp>
      <p:graphicFrame>
        <p:nvGraphicFramePr>
          <p:cNvPr id="5" name="Text Placeholder 2">
            <a:extLst>
              <a:ext uri="{FF2B5EF4-FFF2-40B4-BE49-F238E27FC236}">
                <a16:creationId xmlns:a16="http://schemas.microsoft.com/office/drawing/2014/main" id="{CB294514-88DF-E37B-6311-D08496D20A0A}"/>
              </a:ext>
            </a:extLst>
          </p:cNvPr>
          <p:cNvGraphicFramePr/>
          <p:nvPr>
            <p:extLst>
              <p:ext uri="{D42A27DB-BD31-4B8C-83A1-F6EECF244321}">
                <p14:modId xmlns:p14="http://schemas.microsoft.com/office/powerpoint/2010/main" val="395835638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9405F3A4-F9EE-F839-9467-51631852D6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2737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1b4a5c7ad01952bf554aac7d29462f2c">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96d95dd2b43fbe1d86e6d1c8b302f4fa"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66F636-72CB-4F69-8986-D2480783304C}">
  <ds:schemaRefs>
    <ds:schemaRef ds:uri="http://schemas.microsoft.com/sharepoint/v3/contenttype/forms"/>
  </ds:schemaRefs>
</ds:datastoreItem>
</file>

<file path=customXml/itemProps2.xml><?xml version="1.0" encoding="utf-8"?>
<ds:datastoreItem xmlns:ds="http://schemas.openxmlformats.org/officeDocument/2006/customXml" ds:itemID="{090ACAF7-2526-466A-905B-5861DDA11D46}">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3.xml><?xml version="1.0" encoding="utf-8"?>
<ds:datastoreItem xmlns:ds="http://schemas.openxmlformats.org/officeDocument/2006/customXml" ds:itemID="{C0216B30-CEED-4AB3-85A7-2F6CA59BCD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224</TotalTime>
  <Words>1816</Words>
  <Application>Microsoft Office PowerPoint</Application>
  <PresentationFormat>Widescreen</PresentationFormat>
  <Paragraphs>125</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Courier New</vt:lpstr>
      <vt:lpstr>Symbol</vt:lpstr>
      <vt:lpstr>Office Theme</vt:lpstr>
      <vt:lpstr>1_Office Theme</vt:lpstr>
      <vt:lpstr>Graad 11</vt:lpstr>
      <vt:lpstr>Terme</vt:lpstr>
      <vt:lpstr>Teen die einde van hierdie les behoort jy in staat te wees om die voglende te kan doen:</vt:lpstr>
      <vt:lpstr>Persoonlike verwagtinge en selfkennis</vt:lpstr>
      <vt:lpstr>Sosio-ekonomiese omstandighede</vt:lpstr>
      <vt:lpstr>Impak van sosio-ekonomiese omstandighede</vt:lpstr>
      <vt:lpstr>Realistiese en haalbare doelwitte</vt:lpstr>
      <vt:lpstr>PowerPoint Presentation</vt:lpstr>
      <vt:lpstr>Arbeidsmagkategorieë</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LEIGH-ANN PRINGLE</dc:creator>
  <cp:lastModifiedBy>Megan Botes</cp:lastModifiedBy>
  <cp:revision>3</cp:revision>
  <dcterms:created xsi:type="dcterms:W3CDTF">2021-02-27T11:19:06Z</dcterms:created>
  <dcterms:modified xsi:type="dcterms:W3CDTF">2026-06-08T11:13:13Z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