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94" r:id="rId4"/>
  </p:sldMasterIdLst>
  <p:notesMasterIdLst>
    <p:notesMasterId r:id="rId16"/>
  </p:notesMasterIdLst>
  <p:sldIdLst>
    <p:sldId id="284" r:id="rId5"/>
    <p:sldId id="285" r:id="rId6"/>
    <p:sldId id="286" r:id="rId7"/>
    <p:sldId id="287" r:id="rId8"/>
    <p:sldId id="288" r:id="rId9"/>
    <p:sldId id="289" r:id="rId10"/>
    <p:sldId id="290" r:id="rId11"/>
    <p:sldId id="291" r:id="rId12"/>
    <p:sldId id="292" r:id="rId13"/>
    <p:sldId id="293" r:id="rId14"/>
    <p:sldId id="294"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137442-65FD-4628-917B-6A2B6340389A}" v="65" dt="2026-05-28T09:34:50.917"/>
  </p1510:revLst>
</p1510:revInfo>
</file>

<file path=ppt/tableStyles.xml><?xml version="1.0" encoding="utf-8"?>
<a:tblStyleLst xmlns:a="http://schemas.openxmlformats.org/drawingml/2006/main" def="{9AD19A3B-80D4-470D-8FC4-2A3274E0ECD3}">
  <a:tblStyle styleId="{9AD19A3B-80D4-470D-8FC4-2A3274E0ECD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385" autoAdjust="0"/>
  </p:normalViewPr>
  <p:slideViewPr>
    <p:cSldViewPr snapToGrid="0">
      <p:cViewPr varScale="1">
        <p:scale>
          <a:sx n="72" d="100"/>
          <a:sy n="72" d="100"/>
        </p:scale>
        <p:origin x="169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70568131-745a-489b-b4fe-9e78c579dd6d" providerId="ADAL" clId="{E3DEF142-CC7A-44CA-B5B4-48BABF1A3E75}"/>
    <pc:docChg chg="undo custSel addSld delSld modSld delMainMaster">
      <pc:chgData name="Megan Botes" userId="70568131-745a-489b-b4fe-9e78c579dd6d" providerId="ADAL" clId="{E3DEF142-CC7A-44CA-B5B4-48BABF1A3E75}" dt="2026-05-28T10:22:29.019" v="268" actId="20577"/>
      <pc:docMkLst>
        <pc:docMk/>
      </pc:docMkLst>
      <pc:sldChg chg="del">
        <pc:chgData name="Megan Botes" userId="70568131-745a-489b-b4fe-9e78c579dd6d" providerId="ADAL" clId="{E3DEF142-CC7A-44CA-B5B4-48BABF1A3E75}" dt="2026-05-28T09:02:58.183" v="49" actId="47"/>
        <pc:sldMkLst>
          <pc:docMk/>
          <pc:sldMk cId="0" sldId="256"/>
        </pc:sldMkLst>
      </pc:sldChg>
      <pc:sldChg chg="del">
        <pc:chgData name="Megan Botes" userId="70568131-745a-489b-b4fe-9e78c579dd6d" providerId="ADAL" clId="{E3DEF142-CC7A-44CA-B5B4-48BABF1A3E75}" dt="2026-05-28T09:31:12.491" v="235" actId="47"/>
        <pc:sldMkLst>
          <pc:docMk/>
          <pc:sldMk cId="0" sldId="257"/>
        </pc:sldMkLst>
      </pc:sldChg>
      <pc:sldChg chg="del">
        <pc:chgData name="Megan Botes" userId="70568131-745a-489b-b4fe-9e78c579dd6d" providerId="ADAL" clId="{E3DEF142-CC7A-44CA-B5B4-48BABF1A3E75}" dt="2026-05-28T09:31:12.491" v="235" actId="47"/>
        <pc:sldMkLst>
          <pc:docMk/>
          <pc:sldMk cId="0" sldId="259"/>
        </pc:sldMkLst>
      </pc:sldChg>
      <pc:sldChg chg="del">
        <pc:chgData name="Megan Botes" userId="70568131-745a-489b-b4fe-9e78c579dd6d" providerId="ADAL" clId="{E3DEF142-CC7A-44CA-B5B4-48BABF1A3E75}" dt="2026-05-28T09:31:12.491" v="235" actId="47"/>
        <pc:sldMkLst>
          <pc:docMk/>
          <pc:sldMk cId="0" sldId="260"/>
        </pc:sldMkLst>
      </pc:sldChg>
      <pc:sldChg chg="del">
        <pc:chgData name="Megan Botes" userId="70568131-745a-489b-b4fe-9e78c579dd6d" providerId="ADAL" clId="{E3DEF142-CC7A-44CA-B5B4-48BABF1A3E75}" dt="2026-05-28T09:31:12.491" v="235" actId="47"/>
        <pc:sldMkLst>
          <pc:docMk/>
          <pc:sldMk cId="0" sldId="261"/>
        </pc:sldMkLst>
      </pc:sldChg>
      <pc:sldChg chg="del">
        <pc:chgData name="Megan Botes" userId="70568131-745a-489b-b4fe-9e78c579dd6d" providerId="ADAL" clId="{E3DEF142-CC7A-44CA-B5B4-48BABF1A3E75}" dt="2026-05-28T09:31:12.491" v="235" actId="47"/>
        <pc:sldMkLst>
          <pc:docMk/>
          <pc:sldMk cId="0" sldId="262"/>
        </pc:sldMkLst>
      </pc:sldChg>
      <pc:sldChg chg="del">
        <pc:chgData name="Megan Botes" userId="70568131-745a-489b-b4fe-9e78c579dd6d" providerId="ADAL" clId="{E3DEF142-CC7A-44CA-B5B4-48BABF1A3E75}" dt="2026-05-28T09:31:12.491" v="235" actId="47"/>
        <pc:sldMkLst>
          <pc:docMk/>
          <pc:sldMk cId="0" sldId="263"/>
        </pc:sldMkLst>
      </pc:sldChg>
      <pc:sldChg chg="del">
        <pc:chgData name="Megan Botes" userId="70568131-745a-489b-b4fe-9e78c579dd6d" providerId="ADAL" clId="{E3DEF142-CC7A-44CA-B5B4-48BABF1A3E75}" dt="2026-05-28T09:31:12.491" v="235" actId="47"/>
        <pc:sldMkLst>
          <pc:docMk/>
          <pc:sldMk cId="0" sldId="264"/>
        </pc:sldMkLst>
      </pc:sldChg>
      <pc:sldChg chg="del">
        <pc:chgData name="Megan Botes" userId="70568131-745a-489b-b4fe-9e78c579dd6d" providerId="ADAL" clId="{E3DEF142-CC7A-44CA-B5B4-48BABF1A3E75}" dt="2026-05-28T09:31:12.491" v="235" actId="47"/>
        <pc:sldMkLst>
          <pc:docMk/>
          <pc:sldMk cId="0" sldId="265"/>
        </pc:sldMkLst>
      </pc:sldChg>
      <pc:sldChg chg="del">
        <pc:chgData name="Megan Botes" userId="70568131-745a-489b-b4fe-9e78c579dd6d" providerId="ADAL" clId="{E3DEF142-CC7A-44CA-B5B4-48BABF1A3E75}" dt="2026-05-28T09:31:12.491" v="235" actId="47"/>
        <pc:sldMkLst>
          <pc:docMk/>
          <pc:sldMk cId="0" sldId="266"/>
        </pc:sldMkLst>
      </pc:sldChg>
      <pc:sldChg chg="del">
        <pc:chgData name="Megan Botes" userId="70568131-745a-489b-b4fe-9e78c579dd6d" providerId="ADAL" clId="{E3DEF142-CC7A-44CA-B5B4-48BABF1A3E75}" dt="2026-05-28T09:31:12.491" v="235" actId="47"/>
        <pc:sldMkLst>
          <pc:docMk/>
          <pc:sldMk cId="0" sldId="267"/>
        </pc:sldMkLst>
      </pc:sldChg>
      <pc:sldChg chg="modSp add del mod">
        <pc:chgData name="Megan Botes" userId="70568131-745a-489b-b4fe-9e78c579dd6d" providerId="ADAL" clId="{E3DEF142-CC7A-44CA-B5B4-48BABF1A3E75}" dt="2026-05-28T09:02:53.664" v="48" actId="20577"/>
        <pc:sldMkLst>
          <pc:docMk/>
          <pc:sldMk cId="567540638" sldId="284"/>
        </pc:sldMkLst>
        <pc:spChg chg="mod">
          <ac:chgData name="Megan Botes" userId="70568131-745a-489b-b4fe-9e78c579dd6d" providerId="ADAL" clId="{E3DEF142-CC7A-44CA-B5B4-48BABF1A3E75}" dt="2026-05-28T09:02:53.664" v="48" actId="20577"/>
          <ac:spMkLst>
            <pc:docMk/>
            <pc:sldMk cId="567540638" sldId="284"/>
            <ac:spMk id="3" creationId="{84D74416-C206-F26B-1BB5-67CAC98FFC10}"/>
          </ac:spMkLst>
        </pc:spChg>
      </pc:sldChg>
      <pc:sldChg chg="addSp delSp modSp new mod setBg modNotes modNotesTx">
        <pc:chgData name="Megan Botes" userId="70568131-745a-489b-b4fe-9e78c579dd6d" providerId="ADAL" clId="{E3DEF142-CC7A-44CA-B5B4-48BABF1A3E75}" dt="2026-05-28T10:22:29.019" v="268" actId="20577"/>
        <pc:sldMkLst>
          <pc:docMk/>
          <pc:sldMk cId="1053874418" sldId="285"/>
        </pc:sldMkLst>
        <pc:spChg chg="mod">
          <ac:chgData name="Megan Botes" userId="70568131-745a-489b-b4fe-9e78c579dd6d" providerId="ADAL" clId="{E3DEF142-CC7A-44CA-B5B4-48BABF1A3E75}" dt="2026-05-28T09:03:53.171" v="59" actId="14100"/>
          <ac:spMkLst>
            <pc:docMk/>
            <pc:sldMk cId="1053874418" sldId="285"/>
            <ac:spMk id="2" creationId="{EB8EE52D-8446-D90D-9E0B-CB2C0FB97C15}"/>
          </ac:spMkLst>
        </pc:spChg>
        <pc:spChg chg="del mod">
          <ac:chgData name="Megan Botes" userId="70568131-745a-489b-b4fe-9e78c579dd6d" providerId="ADAL" clId="{E3DEF142-CC7A-44CA-B5B4-48BABF1A3E75}" dt="2026-05-28T09:03:42.410" v="56" actId="26606"/>
          <ac:spMkLst>
            <pc:docMk/>
            <pc:sldMk cId="1053874418" sldId="285"/>
            <ac:spMk id="3" creationId="{9F061ED6-358B-8694-E887-177FEEF5F3F9}"/>
          </ac:spMkLst>
        </pc:spChg>
        <pc:spChg chg="add del">
          <ac:chgData name="Megan Botes" userId="70568131-745a-489b-b4fe-9e78c579dd6d" providerId="ADAL" clId="{E3DEF142-CC7A-44CA-B5B4-48BABF1A3E75}" dt="2026-05-28T09:03:50.453" v="58" actId="26606"/>
          <ac:spMkLst>
            <pc:docMk/>
            <pc:sldMk cId="1053874418" sldId="285"/>
            <ac:spMk id="9" creationId="{BACC6370-2D7E-4714-9D71-7542949D7D5D}"/>
          </ac:spMkLst>
        </pc:spChg>
        <pc:spChg chg="add del">
          <ac:chgData name="Megan Botes" userId="70568131-745a-489b-b4fe-9e78c579dd6d" providerId="ADAL" clId="{E3DEF142-CC7A-44CA-B5B4-48BABF1A3E75}" dt="2026-05-28T09:03:50.453" v="58" actId="26606"/>
          <ac:spMkLst>
            <pc:docMk/>
            <pc:sldMk cId="1053874418" sldId="285"/>
            <ac:spMk id="11" creationId="{F68B3F68-107C-434F-AA38-110D5EA91B85}"/>
          </ac:spMkLst>
        </pc:spChg>
        <pc:spChg chg="add del">
          <ac:chgData name="Megan Botes" userId="70568131-745a-489b-b4fe-9e78c579dd6d" providerId="ADAL" clId="{E3DEF142-CC7A-44CA-B5B4-48BABF1A3E75}" dt="2026-05-28T09:03:50.453" v="58" actId="26606"/>
          <ac:spMkLst>
            <pc:docMk/>
            <pc:sldMk cId="1053874418" sldId="285"/>
            <ac:spMk id="13" creationId="{AAD0DBB9-1A4B-4391-81D4-CB19F9AB918A}"/>
          </ac:spMkLst>
        </pc:spChg>
        <pc:spChg chg="add del">
          <ac:chgData name="Megan Botes" userId="70568131-745a-489b-b4fe-9e78c579dd6d" providerId="ADAL" clId="{E3DEF142-CC7A-44CA-B5B4-48BABF1A3E75}" dt="2026-05-28T09:03:50.453" v="58" actId="26606"/>
          <ac:spMkLst>
            <pc:docMk/>
            <pc:sldMk cId="1053874418" sldId="285"/>
            <ac:spMk id="15" creationId="{063BBA22-50EA-4C4D-BE05-F1CE4E63AA56}"/>
          </ac:spMkLst>
        </pc:spChg>
        <pc:spChg chg="add">
          <ac:chgData name="Megan Botes" userId="70568131-745a-489b-b4fe-9e78c579dd6d" providerId="ADAL" clId="{E3DEF142-CC7A-44CA-B5B4-48BABF1A3E75}" dt="2026-05-28T09:03:50.453" v="58" actId="26606"/>
          <ac:spMkLst>
            <pc:docMk/>
            <pc:sldMk cId="1053874418" sldId="285"/>
            <ac:spMk id="21" creationId="{BACC6370-2D7E-4714-9D71-7542949D7D5D}"/>
          </ac:spMkLst>
        </pc:spChg>
        <pc:spChg chg="add">
          <ac:chgData name="Megan Botes" userId="70568131-745a-489b-b4fe-9e78c579dd6d" providerId="ADAL" clId="{E3DEF142-CC7A-44CA-B5B4-48BABF1A3E75}" dt="2026-05-28T09:03:50.453" v="58" actId="26606"/>
          <ac:spMkLst>
            <pc:docMk/>
            <pc:sldMk cId="1053874418" sldId="285"/>
            <ac:spMk id="23" creationId="{F68B3F68-107C-434F-AA38-110D5EA91B85}"/>
          </ac:spMkLst>
        </pc:spChg>
        <pc:spChg chg="add">
          <ac:chgData name="Megan Botes" userId="70568131-745a-489b-b4fe-9e78c579dd6d" providerId="ADAL" clId="{E3DEF142-CC7A-44CA-B5B4-48BABF1A3E75}" dt="2026-05-28T09:03:50.453" v="58" actId="26606"/>
          <ac:spMkLst>
            <pc:docMk/>
            <pc:sldMk cId="1053874418" sldId="285"/>
            <ac:spMk id="25" creationId="{AAD0DBB9-1A4B-4391-81D4-CB19F9AB918A}"/>
          </ac:spMkLst>
        </pc:spChg>
        <pc:spChg chg="add">
          <ac:chgData name="Megan Botes" userId="70568131-745a-489b-b4fe-9e78c579dd6d" providerId="ADAL" clId="{E3DEF142-CC7A-44CA-B5B4-48BABF1A3E75}" dt="2026-05-28T09:03:50.453" v="58" actId="26606"/>
          <ac:spMkLst>
            <pc:docMk/>
            <pc:sldMk cId="1053874418" sldId="285"/>
            <ac:spMk id="27" creationId="{063BBA22-50EA-4C4D-BE05-F1CE4E63AA56}"/>
          </ac:spMkLst>
        </pc:spChg>
        <pc:graphicFrameChg chg="add del">
          <ac:chgData name="Megan Botes" userId="70568131-745a-489b-b4fe-9e78c579dd6d" providerId="ADAL" clId="{E3DEF142-CC7A-44CA-B5B4-48BABF1A3E75}" dt="2026-05-28T09:03:50.453" v="58" actId="26606"/>
          <ac:graphicFrameMkLst>
            <pc:docMk/>
            <pc:sldMk cId="1053874418" sldId="285"/>
            <ac:graphicFrameMk id="5" creationId="{679E01FB-BFE4-79E1-73BD-3AAAC9F38953}"/>
          </ac:graphicFrameMkLst>
        </pc:graphicFrameChg>
        <pc:graphicFrameChg chg="modGraphic">
          <ac:chgData name="Megan Botes" userId="70568131-745a-489b-b4fe-9e78c579dd6d" providerId="ADAL" clId="{E3DEF142-CC7A-44CA-B5B4-48BABF1A3E75}" dt="2026-05-28T10:22:29.019" v="268" actId="20577"/>
          <ac:graphicFrameMkLst>
            <pc:docMk/>
            <pc:sldMk cId="1053874418" sldId="285"/>
            <ac:graphicFrameMk id="17" creationId="{286FB555-8416-93B8-E49F-F3D557223977}"/>
          </ac:graphicFrameMkLst>
        </pc:graphicFrameChg>
        <pc:picChg chg="add mod">
          <ac:chgData name="Megan Botes" userId="70568131-745a-489b-b4fe-9e78c579dd6d" providerId="ADAL" clId="{E3DEF142-CC7A-44CA-B5B4-48BABF1A3E75}" dt="2026-05-28T09:31:18.743" v="236"/>
          <ac:picMkLst>
            <pc:docMk/>
            <pc:sldMk cId="1053874418" sldId="285"/>
            <ac:picMk id="4" creationId="{6C546305-F447-CC0B-E0D7-C58812DE6628}"/>
          </ac:picMkLst>
        </pc:picChg>
      </pc:sldChg>
      <pc:sldChg chg="addSp delSp modSp new mod setBg modAnim modNotes modNotesTx">
        <pc:chgData name="Megan Botes" userId="70568131-745a-489b-b4fe-9e78c579dd6d" providerId="ADAL" clId="{E3DEF142-CC7A-44CA-B5B4-48BABF1A3E75}" dt="2026-05-28T09:32:24.299" v="249"/>
        <pc:sldMkLst>
          <pc:docMk/>
          <pc:sldMk cId="3253536455" sldId="286"/>
        </pc:sldMkLst>
        <pc:spChg chg="mod">
          <ac:chgData name="Megan Botes" userId="70568131-745a-489b-b4fe-9e78c579dd6d" providerId="ADAL" clId="{E3DEF142-CC7A-44CA-B5B4-48BABF1A3E75}" dt="2026-05-28T09:05:29.339" v="73" actId="26606"/>
          <ac:spMkLst>
            <pc:docMk/>
            <pc:sldMk cId="3253536455" sldId="286"/>
            <ac:spMk id="2" creationId="{14691776-6B7A-0A86-5A13-017013D045A3}"/>
          </ac:spMkLst>
        </pc:spChg>
        <pc:spChg chg="add del mod">
          <ac:chgData name="Megan Botes" userId="70568131-745a-489b-b4fe-9e78c579dd6d" providerId="ADAL" clId="{E3DEF142-CC7A-44CA-B5B4-48BABF1A3E75}" dt="2026-05-28T09:05:29.339" v="73" actId="26606"/>
          <ac:spMkLst>
            <pc:docMk/>
            <pc:sldMk cId="3253536455" sldId="286"/>
            <ac:spMk id="3" creationId="{3FB36176-8304-6A87-6654-61437B1ED765}"/>
          </ac:spMkLst>
        </pc:spChg>
        <pc:spChg chg="add del">
          <ac:chgData name="Megan Botes" userId="70568131-745a-489b-b4fe-9e78c579dd6d" providerId="ADAL" clId="{E3DEF142-CC7A-44CA-B5B4-48BABF1A3E75}" dt="2026-05-28T09:05:29.309" v="72" actId="26606"/>
          <ac:spMkLst>
            <pc:docMk/>
            <pc:sldMk cId="3253536455" sldId="286"/>
            <ac:spMk id="9" creationId="{BACC6370-2D7E-4714-9D71-7542949D7D5D}"/>
          </ac:spMkLst>
        </pc:spChg>
        <pc:spChg chg="add">
          <ac:chgData name="Megan Botes" userId="70568131-745a-489b-b4fe-9e78c579dd6d" providerId="ADAL" clId="{E3DEF142-CC7A-44CA-B5B4-48BABF1A3E75}" dt="2026-05-28T09:05:29.339" v="73" actId="26606"/>
          <ac:spMkLst>
            <pc:docMk/>
            <pc:sldMk cId="3253536455" sldId="286"/>
            <ac:spMk id="10" creationId="{B50AB553-2A96-4A92-96F2-93548E096954}"/>
          </ac:spMkLst>
        </pc:spChg>
        <pc:spChg chg="add del">
          <ac:chgData name="Megan Botes" userId="70568131-745a-489b-b4fe-9e78c579dd6d" providerId="ADAL" clId="{E3DEF142-CC7A-44CA-B5B4-48BABF1A3E75}" dt="2026-05-28T09:05:29.309" v="72" actId="26606"/>
          <ac:spMkLst>
            <pc:docMk/>
            <pc:sldMk cId="3253536455" sldId="286"/>
            <ac:spMk id="11" creationId="{F68B3F68-107C-434F-AA38-110D5EA91B85}"/>
          </ac:spMkLst>
        </pc:spChg>
        <pc:spChg chg="add del">
          <ac:chgData name="Megan Botes" userId="70568131-745a-489b-b4fe-9e78c579dd6d" providerId="ADAL" clId="{E3DEF142-CC7A-44CA-B5B4-48BABF1A3E75}" dt="2026-05-28T09:05:29.309" v="72" actId="26606"/>
          <ac:spMkLst>
            <pc:docMk/>
            <pc:sldMk cId="3253536455" sldId="286"/>
            <ac:spMk id="13" creationId="{AAD0DBB9-1A4B-4391-81D4-CB19F9AB918A}"/>
          </ac:spMkLst>
        </pc:spChg>
        <pc:spChg chg="add del">
          <ac:chgData name="Megan Botes" userId="70568131-745a-489b-b4fe-9e78c579dd6d" providerId="ADAL" clId="{E3DEF142-CC7A-44CA-B5B4-48BABF1A3E75}" dt="2026-05-28T09:05:29.309" v="72" actId="26606"/>
          <ac:spMkLst>
            <pc:docMk/>
            <pc:sldMk cId="3253536455" sldId="286"/>
            <ac:spMk id="15" creationId="{063BBA22-50EA-4C4D-BE05-F1CE4E63AA56}"/>
          </ac:spMkLst>
        </pc:spChg>
        <pc:graphicFrameChg chg="add del">
          <ac:chgData name="Megan Botes" userId="70568131-745a-489b-b4fe-9e78c579dd6d" providerId="ADAL" clId="{E3DEF142-CC7A-44CA-B5B4-48BABF1A3E75}" dt="2026-05-28T09:05:29.309" v="72" actId="26606"/>
          <ac:graphicFrameMkLst>
            <pc:docMk/>
            <pc:sldMk cId="3253536455" sldId="286"/>
            <ac:graphicFrameMk id="5" creationId="{6E64D650-5853-8AFC-7D4B-16B8BE7FA9EF}"/>
          </ac:graphicFrameMkLst>
        </pc:graphicFrameChg>
        <pc:graphicFrameChg chg="add modGraphic">
          <ac:chgData name="Megan Botes" userId="70568131-745a-489b-b4fe-9e78c579dd6d" providerId="ADAL" clId="{E3DEF142-CC7A-44CA-B5B4-48BABF1A3E75}" dt="2026-05-28T09:05:56.312" v="77" actId="404"/>
          <ac:graphicFrameMkLst>
            <pc:docMk/>
            <pc:sldMk cId="3253536455" sldId="286"/>
            <ac:graphicFrameMk id="17" creationId="{9969B4B1-76EE-CF68-4C5A-67E26D63E643}"/>
          </ac:graphicFrameMkLst>
        </pc:graphicFrameChg>
        <pc:picChg chg="add mod">
          <ac:chgData name="Megan Botes" userId="70568131-745a-489b-b4fe-9e78c579dd6d" providerId="ADAL" clId="{E3DEF142-CC7A-44CA-B5B4-48BABF1A3E75}" dt="2026-05-28T09:31:19.867" v="237"/>
          <ac:picMkLst>
            <pc:docMk/>
            <pc:sldMk cId="3253536455" sldId="286"/>
            <ac:picMk id="4" creationId="{6EF2AD42-436F-D7DB-F883-E968FE4B14F9}"/>
          </ac:picMkLst>
        </pc:picChg>
        <pc:picChg chg="add">
          <ac:chgData name="Megan Botes" userId="70568131-745a-489b-b4fe-9e78c579dd6d" providerId="ADAL" clId="{E3DEF142-CC7A-44CA-B5B4-48BABF1A3E75}" dt="2026-05-28T09:05:29.339" v="73" actId="26606"/>
          <ac:picMkLst>
            <pc:docMk/>
            <pc:sldMk cId="3253536455" sldId="286"/>
            <ac:picMk id="6" creationId="{0421B766-DAA2-1C5C-DF7A-9FB679CB1F19}"/>
          </ac:picMkLst>
        </pc:picChg>
      </pc:sldChg>
      <pc:sldChg chg="addSp delSp modSp new mod setBg modNotes modNotesTx">
        <pc:chgData name="Megan Botes" userId="70568131-745a-489b-b4fe-9e78c579dd6d" providerId="ADAL" clId="{E3DEF142-CC7A-44CA-B5B4-48BABF1A3E75}" dt="2026-05-28T09:32:39.890" v="251"/>
        <pc:sldMkLst>
          <pc:docMk/>
          <pc:sldMk cId="393005005" sldId="287"/>
        </pc:sldMkLst>
        <pc:spChg chg="mod">
          <ac:chgData name="Megan Botes" userId="70568131-745a-489b-b4fe-9e78c579dd6d" providerId="ADAL" clId="{E3DEF142-CC7A-44CA-B5B4-48BABF1A3E75}" dt="2026-05-28T09:12:24.860" v="110" actId="14100"/>
          <ac:spMkLst>
            <pc:docMk/>
            <pc:sldMk cId="393005005" sldId="287"/>
            <ac:spMk id="2" creationId="{4A4343E1-CA58-D347-084D-148231195957}"/>
          </ac:spMkLst>
        </pc:spChg>
        <pc:spChg chg="del mod">
          <ac:chgData name="Megan Botes" userId="70568131-745a-489b-b4fe-9e78c579dd6d" providerId="ADAL" clId="{E3DEF142-CC7A-44CA-B5B4-48BABF1A3E75}" dt="2026-05-28T09:07:05.348" v="88" actId="26606"/>
          <ac:spMkLst>
            <pc:docMk/>
            <pc:sldMk cId="393005005" sldId="287"/>
            <ac:spMk id="3" creationId="{8CBAE3E3-8D6A-388D-CBDA-E82154758A49}"/>
          </ac:spMkLst>
        </pc:spChg>
        <pc:spChg chg="add del">
          <ac:chgData name="Megan Botes" userId="70568131-745a-489b-b4fe-9e78c579dd6d" providerId="ADAL" clId="{E3DEF142-CC7A-44CA-B5B4-48BABF1A3E75}" dt="2026-05-28T09:11:06.091" v="92" actId="26606"/>
          <ac:spMkLst>
            <pc:docMk/>
            <pc:sldMk cId="393005005" sldId="287"/>
            <ac:spMk id="9" creationId="{BACC6370-2D7E-4714-9D71-7542949D7D5D}"/>
          </ac:spMkLst>
        </pc:spChg>
        <pc:spChg chg="add del">
          <ac:chgData name="Megan Botes" userId="70568131-745a-489b-b4fe-9e78c579dd6d" providerId="ADAL" clId="{E3DEF142-CC7A-44CA-B5B4-48BABF1A3E75}" dt="2026-05-28T09:11:06.091" v="92" actId="26606"/>
          <ac:spMkLst>
            <pc:docMk/>
            <pc:sldMk cId="393005005" sldId="287"/>
            <ac:spMk id="11" creationId="{F68B3F68-107C-434F-AA38-110D5EA91B85}"/>
          </ac:spMkLst>
        </pc:spChg>
        <pc:spChg chg="add del">
          <ac:chgData name="Megan Botes" userId="70568131-745a-489b-b4fe-9e78c579dd6d" providerId="ADAL" clId="{E3DEF142-CC7A-44CA-B5B4-48BABF1A3E75}" dt="2026-05-28T09:11:06.091" v="92" actId="26606"/>
          <ac:spMkLst>
            <pc:docMk/>
            <pc:sldMk cId="393005005" sldId="287"/>
            <ac:spMk id="13" creationId="{AAD0DBB9-1A4B-4391-81D4-CB19F9AB918A}"/>
          </ac:spMkLst>
        </pc:spChg>
        <pc:spChg chg="add del">
          <ac:chgData name="Megan Botes" userId="70568131-745a-489b-b4fe-9e78c579dd6d" providerId="ADAL" clId="{E3DEF142-CC7A-44CA-B5B4-48BABF1A3E75}" dt="2026-05-28T09:11:06.091" v="92" actId="26606"/>
          <ac:spMkLst>
            <pc:docMk/>
            <pc:sldMk cId="393005005" sldId="287"/>
            <ac:spMk id="15" creationId="{063BBA22-50EA-4C4D-BE05-F1CE4E63AA56}"/>
          </ac:spMkLst>
        </pc:spChg>
        <pc:spChg chg="add del">
          <ac:chgData name="Megan Botes" userId="70568131-745a-489b-b4fe-9e78c579dd6d" providerId="ADAL" clId="{E3DEF142-CC7A-44CA-B5B4-48BABF1A3E75}" dt="2026-05-28T09:11:06.091" v="92" actId="26606"/>
          <ac:spMkLst>
            <pc:docMk/>
            <pc:sldMk cId="393005005" sldId="287"/>
            <ac:spMk id="20" creationId="{3ECBE1F1-D69B-4AFA-ABD5-8E41720EF6DE}"/>
          </ac:spMkLst>
        </pc:spChg>
        <pc:spChg chg="add del">
          <ac:chgData name="Megan Botes" userId="70568131-745a-489b-b4fe-9e78c579dd6d" providerId="ADAL" clId="{E3DEF142-CC7A-44CA-B5B4-48BABF1A3E75}" dt="2026-05-28T09:11:06.091" v="92" actId="26606"/>
          <ac:spMkLst>
            <pc:docMk/>
            <pc:sldMk cId="393005005" sldId="287"/>
            <ac:spMk id="22" creationId="{603A6265-E10C-4B85-9C20-E75FCAF9CC63}"/>
          </ac:spMkLst>
        </pc:spChg>
        <pc:graphicFrameChg chg="add mod modGraphic">
          <ac:chgData name="Megan Botes" userId="70568131-745a-489b-b4fe-9e78c579dd6d" providerId="ADAL" clId="{E3DEF142-CC7A-44CA-B5B4-48BABF1A3E75}" dt="2026-05-28T09:12:14.338" v="109" actId="403"/>
          <ac:graphicFrameMkLst>
            <pc:docMk/>
            <pc:sldMk cId="393005005" sldId="287"/>
            <ac:graphicFrameMk id="5" creationId="{6082164B-3828-78D0-65B9-CAB3736D0DCB}"/>
          </ac:graphicFrameMkLst>
        </pc:graphicFrameChg>
        <pc:picChg chg="add mod ord">
          <ac:chgData name="Megan Botes" userId="70568131-745a-489b-b4fe-9e78c579dd6d" providerId="ADAL" clId="{E3DEF142-CC7A-44CA-B5B4-48BABF1A3E75}" dt="2026-05-28T09:11:51.301" v="101" actId="1076"/>
          <ac:picMkLst>
            <pc:docMk/>
            <pc:sldMk cId="393005005" sldId="287"/>
            <ac:picMk id="6" creationId="{F3D6C5C4-4AC6-6B25-3984-C24887F4D1A2}"/>
          </ac:picMkLst>
        </pc:picChg>
        <pc:picChg chg="add mod">
          <ac:chgData name="Megan Botes" userId="70568131-745a-489b-b4fe-9e78c579dd6d" providerId="ADAL" clId="{E3DEF142-CC7A-44CA-B5B4-48BABF1A3E75}" dt="2026-05-28T09:31:20.663" v="238"/>
          <ac:picMkLst>
            <pc:docMk/>
            <pc:sldMk cId="393005005" sldId="287"/>
            <ac:picMk id="7" creationId="{FCF55FB5-EF8B-37D9-94CC-BC43983F6CB1}"/>
          </ac:picMkLst>
        </pc:picChg>
      </pc:sldChg>
      <pc:sldChg chg="addSp delSp modSp new mod setBg modNotes modNotesTx">
        <pc:chgData name="Megan Botes" userId="70568131-745a-489b-b4fe-9e78c579dd6d" providerId="ADAL" clId="{E3DEF142-CC7A-44CA-B5B4-48BABF1A3E75}" dt="2026-05-28T09:32:52.905" v="253"/>
        <pc:sldMkLst>
          <pc:docMk/>
          <pc:sldMk cId="3295832296" sldId="288"/>
        </pc:sldMkLst>
        <pc:spChg chg="mod">
          <ac:chgData name="Megan Botes" userId="70568131-745a-489b-b4fe-9e78c579dd6d" providerId="ADAL" clId="{E3DEF142-CC7A-44CA-B5B4-48BABF1A3E75}" dt="2026-05-28T09:15:05.988" v="127" actId="1076"/>
          <ac:spMkLst>
            <pc:docMk/>
            <pc:sldMk cId="3295832296" sldId="288"/>
            <ac:spMk id="2" creationId="{B7E12DBF-A489-A2C9-EFD6-65230F7F4DE4}"/>
          </ac:spMkLst>
        </pc:spChg>
        <pc:spChg chg="add del mod">
          <ac:chgData name="Megan Botes" userId="70568131-745a-489b-b4fe-9e78c579dd6d" providerId="ADAL" clId="{E3DEF142-CC7A-44CA-B5B4-48BABF1A3E75}" dt="2026-05-28T09:13:39.229" v="121" actId="26606"/>
          <ac:spMkLst>
            <pc:docMk/>
            <pc:sldMk cId="3295832296" sldId="288"/>
            <ac:spMk id="3" creationId="{9D4336CF-8AE9-AF45-9B56-4490367D51D5}"/>
          </ac:spMkLst>
        </pc:spChg>
        <pc:spChg chg="add del">
          <ac:chgData name="Megan Botes" userId="70568131-745a-489b-b4fe-9e78c579dd6d" providerId="ADAL" clId="{E3DEF142-CC7A-44CA-B5B4-48BABF1A3E75}" dt="2026-05-28T09:13:39.198" v="120" actId="26606"/>
          <ac:spMkLst>
            <pc:docMk/>
            <pc:sldMk cId="3295832296" sldId="288"/>
            <ac:spMk id="9" creationId="{BACC6370-2D7E-4714-9D71-7542949D7D5D}"/>
          </ac:spMkLst>
        </pc:spChg>
        <pc:spChg chg="add del">
          <ac:chgData name="Megan Botes" userId="70568131-745a-489b-b4fe-9e78c579dd6d" providerId="ADAL" clId="{E3DEF142-CC7A-44CA-B5B4-48BABF1A3E75}" dt="2026-05-28T09:13:39.198" v="120" actId="26606"/>
          <ac:spMkLst>
            <pc:docMk/>
            <pc:sldMk cId="3295832296" sldId="288"/>
            <ac:spMk id="11" creationId="{F68B3F68-107C-434F-AA38-110D5EA91B85}"/>
          </ac:spMkLst>
        </pc:spChg>
        <pc:spChg chg="add del">
          <ac:chgData name="Megan Botes" userId="70568131-745a-489b-b4fe-9e78c579dd6d" providerId="ADAL" clId="{E3DEF142-CC7A-44CA-B5B4-48BABF1A3E75}" dt="2026-05-28T09:13:39.198" v="120" actId="26606"/>
          <ac:spMkLst>
            <pc:docMk/>
            <pc:sldMk cId="3295832296" sldId="288"/>
            <ac:spMk id="13" creationId="{AAD0DBB9-1A4B-4391-81D4-CB19F9AB918A}"/>
          </ac:spMkLst>
        </pc:spChg>
        <pc:spChg chg="add del">
          <ac:chgData name="Megan Botes" userId="70568131-745a-489b-b4fe-9e78c579dd6d" providerId="ADAL" clId="{E3DEF142-CC7A-44CA-B5B4-48BABF1A3E75}" dt="2026-05-28T09:13:39.198" v="120" actId="26606"/>
          <ac:spMkLst>
            <pc:docMk/>
            <pc:sldMk cId="3295832296" sldId="288"/>
            <ac:spMk id="15" creationId="{063BBA22-50EA-4C4D-BE05-F1CE4E63AA56}"/>
          </ac:spMkLst>
        </pc:spChg>
        <pc:spChg chg="add">
          <ac:chgData name="Megan Botes" userId="70568131-745a-489b-b4fe-9e78c579dd6d" providerId="ADAL" clId="{E3DEF142-CC7A-44CA-B5B4-48BABF1A3E75}" dt="2026-05-28T09:13:39.229" v="121" actId="26606"/>
          <ac:spMkLst>
            <pc:docMk/>
            <pc:sldMk cId="3295832296" sldId="288"/>
            <ac:spMk id="17" creationId="{43F8A58B-5155-44CE-A5FF-7647B47D0A7A}"/>
          </ac:spMkLst>
        </pc:spChg>
        <pc:spChg chg="add">
          <ac:chgData name="Megan Botes" userId="70568131-745a-489b-b4fe-9e78c579dd6d" providerId="ADAL" clId="{E3DEF142-CC7A-44CA-B5B4-48BABF1A3E75}" dt="2026-05-28T09:13:39.229" v="121" actId="26606"/>
          <ac:spMkLst>
            <pc:docMk/>
            <pc:sldMk cId="3295832296" sldId="288"/>
            <ac:spMk id="18" creationId="{BACC6370-2D7E-4714-9D71-7542949D7D5D}"/>
          </ac:spMkLst>
        </pc:spChg>
        <pc:spChg chg="add">
          <ac:chgData name="Megan Botes" userId="70568131-745a-489b-b4fe-9e78c579dd6d" providerId="ADAL" clId="{E3DEF142-CC7A-44CA-B5B4-48BABF1A3E75}" dt="2026-05-28T09:13:39.229" v="121" actId="26606"/>
          <ac:spMkLst>
            <pc:docMk/>
            <pc:sldMk cId="3295832296" sldId="288"/>
            <ac:spMk id="19" creationId="{443F2ACA-E6D6-4028-82DD-F03C262D5DE6}"/>
          </ac:spMkLst>
        </pc:spChg>
        <pc:spChg chg="add">
          <ac:chgData name="Megan Botes" userId="70568131-745a-489b-b4fe-9e78c579dd6d" providerId="ADAL" clId="{E3DEF142-CC7A-44CA-B5B4-48BABF1A3E75}" dt="2026-05-28T09:13:39.229" v="121" actId="26606"/>
          <ac:spMkLst>
            <pc:docMk/>
            <pc:sldMk cId="3295832296" sldId="288"/>
            <ac:spMk id="20" creationId="{256B2C21-A230-48C0-8DF1-C46611373C44}"/>
          </ac:spMkLst>
        </pc:spChg>
        <pc:spChg chg="add">
          <ac:chgData name="Megan Botes" userId="70568131-745a-489b-b4fe-9e78c579dd6d" providerId="ADAL" clId="{E3DEF142-CC7A-44CA-B5B4-48BABF1A3E75}" dt="2026-05-28T09:13:39.229" v="121" actId="26606"/>
          <ac:spMkLst>
            <pc:docMk/>
            <pc:sldMk cId="3295832296" sldId="288"/>
            <ac:spMk id="21" creationId="{3847E18C-932D-4C95-AABA-FEC7C9499AD7}"/>
          </ac:spMkLst>
        </pc:spChg>
        <pc:spChg chg="add">
          <ac:chgData name="Megan Botes" userId="70568131-745a-489b-b4fe-9e78c579dd6d" providerId="ADAL" clId="{E3DEF142-CC7A-44CA-B5B4-48BABF1A3E75}" dt="2026-05-28T09:13:39.229" v="121" actId="26606"/>
          <ac:spMkLst>
            <pc:docMk/>
            <pc:sldMk cId="3295832296" sldId="288"/>
            <ac:spMk id="22" creationId="{3150CB11-0C61-439E-910F-5787759E72A0}"/>
          </ac:spMkLst>
        </pc:spChg>
        <pc:graphicFrameChg chg="add del">
          <ac:chgData name="Megan Botes" userId="70568131-745a-489b-b4fe-9e78c579dd6d" providerId="ADAL" clId="{E3DEF142-CC7A-44CA-B5B4-48BABF1A3E75}" dt="2026-05-28T09:13:39.198" v="120" actId="26606"/>
          <ac:graphicFrameMkLst>
            <pc:docMk/>
            <pc:sldMk cId="3295832296" sldId="288"/>
            <ac:graphicFrameMk id="5" creationId="{C547A450-C9AA-173D-66D9-E830AD41B0CE}"/>
          </ac:graphicFrameMkLst>
        </pc:graphicFrameChg>
        <pc:graphicFrameChg chg="add">
          <ac:chgData name="Megan Botes" userId="70568131-745a-489b-b4fe-9e78c579dd6d" providerId="ADAL" clId="{E3DEF142-CC7A-44CA-B5B4-48BABF1A3E75}" dt="2026-05-28T09:13:39.229" v="121" actId="26606"/>
          <ac:graphicFrameMkLst>
            <pc:docMk/>
            <pc:sldMk cId="3295832296" sldId="288"/>
            <ac:graphicFrameMk id="23" creationId="{58C0BADA-DC22-FB3C-6321-204985C561A2}"/>
          </ac:graphicFrameMkLst>
        </pc:graphicFrameChg>
        <pc:picChg chg="add mod">
          <ac:chgData name="Megan Botes" userId="70568131-745a-489b-b4fe-9e78c579dd6d" providerId="ADAL" clId="{E3DEF142-CC7A-44CA-B5B4-48BABF1A3E75}" dt="2026-05-28T09:15:13.548" v="129" actId="1076"/>
          <ac:picMkLst>
            <pc:docMk/>
            <pc:sldMk cId="3295832296" sldId="288"/>
            <ac:picMk id="6" creationId="{41F43519-F748-9C8C-94E3-C8C1DAE66563}"/>
          </ac:picMkLst>
        </pc:picChg>
        <pc:picChg chg="add mod">
          <ac:chgData name="Megan Botes" userId="70568131-745a-489b-b4fe-9e78c579dd6d" providerId="ADAL" clId="{E3DEF142-CC7A-44CA-B5B4-48BABF1A3E75}" dt="2026-05-28T09:31:21.939" v="239"/>
          <ac:picMkLst>
            <pc:docMk/>
            <pc:sldMk cId="3295832296" sldId="288"/>
            <ac:picMk id="7" creationId="{350D8E85-92DC-F8E3-F142-767959D6CE11}"/>
          </ac:picMkLst>
        </pc:picChg>
      </pc:sldChg>
      <pc:sldChg chg="addSp delSp modSp new mod setBg modNotes modNotesTx">
        <pc:chgData name="Megan Botes" userId="70568131-745a-489b-b4fe-9e78c579dd6d" providerId="ADAL" clId="{E3DEF142-CC7A-44CA-B5B4-48BABF1A3E75}" dt="2026-05-28T09:33:08.584" v="255"/>
        <pc:sldMkLst>
          <pc:docMk/>
          <pc:sldMk cId="33271426" sldId="289"/>
        </pc:sldMkLst>
        <pc:spChg chg="mod">
          <ac:chgData name="Megan Botes" userId="70568131-745a-489b-b4fe-9e78c579dd6d" providerId="ADAL" clId="{E3DEF142-CC7A-44CA-B5B4-48BABF1A3E75}" dt="2026-05-28T09:16:37.882" v="135" actId="26606"/>
          <ac:spMkLst>
            <pc:docMk/>
            <pc:sldMk cId="33271426" sldId="289"/>
            <ac:spMk id="2" creationId="{222FB55B-5FD8-C3BA-023E-C3570C869B28}"/>
          </ac:spMkLst>
        </pc:spChg>
        <pc:spChg chg="del mod">
          <ac:chgData name="Megan Botes" userId="70568131-745a-489b-b4fe-9e78c579dd6d" providerId="ADAL" clId="{E3DEF142-CC7A-44CA-B5B4-48BABF1A3E75}" dt="2026-05-28T09:16:37.882" v="135" actId="26606"/>
          <ac:spMkLst>
            <pc:docMk/>
            <pc:sldMk cId="33271426" sldId="289"/>
            <ac:spMk id="3" creationId="{296D3691-C86A-9BDE-51AD-2A40CBAEB33C}"/>
          </ac:spMkLst>
        </pc:spChg>
        <pc:spChg chg="add">
          <ac:chgData name="Megan Botes" userId="70568131-745a-489b-b4fe-9e78c579dd6d" providerId="ADAL" clId="{E3DEF142-CC7A-44CA-B5B4-48BABF1A3E75}" dt="2026-05-28T09:16:37.882" v="135" actId="26606"/>
          <ac:spMkLst>
            <pc:docMk/>
            <pc:sldMk cId="33271426" sldId="289"/>
            <ac:spMk id="9" creationId="{BACC6370-2D7E-4714-9D71-7542949D7D5D}"/>
          </ac:spMkLst>
        </pc:spChg>
        <pc:spChg chg="add">
          <ac:chgData name="Megan Botes" userId="70568131-745a-489b-b4fe-9e78c579dd6d" providerId="ADAL" clId="{E3DEF142-CC7A-44CA-B5B4-48BABF1A3E75}" dt="2026-05-28T09:16:37.882" v="135" actId="26606"/>
          <ac:spMkLst>
            <pc:docMk/>
            <pc:sldMk cId="33271426" sldId="289"/>
            <ac:spMk id="11" creationId="{F68B3F68-107C-434F-AA38-110D5EA91B85}"/>
          </ac:spMkLst>
        </pc:spChg>
        <pc:spChg chg="add">
          <ac:chgData name="Megan Botes" userId="70568131-745a-489b-b4fe-9e78c579dd6d" providerId="ADAL" clId="{E3DEF142-CC7A-44CA-B5B4-48BABF1A3E75}" dt="2026-05-28T09:16:37.882" v="135" actId="26606"/>
          <ac:spMkLst>
            <pc:docMk/>
            <pc:sldMk cId="33271426" sldId="289"/>
            <ac:spMk id="13" creationId="{AAD0DBB9-1A4B-4391-81D4-CB19F9AB918A}"/>
          </ac:spMkLst>
        </pc:spChg>
        <pc:spChg chg="add">
          <ac:chgData name="Megan Botes" userId="70568131-745a-489b-b4fe-9e78c579dd6d" providerId="ADAL" clId="{E3DEF142-CC7A-44CA-B5B4-48BABF1A3E75}" dt="2026-05-28T09:16:37.882" v="135" actId="26606"/>
          <ac:spMkLst>
            <pc:docMk/>
            <pc:sldMk cId="33271426" sldId="289"/>
            <ac:spMk id="15" creationId="{063BBA22-50EA-4C4D-BE05-F1CE4E63AA56}"/>
          </ac:spMkLst>
        </pc:spChg>
        <pc:graphicFrameChg chg="add">
          <ac:chgData name="Megan Botes" userId="70568131-745a-489b-b4fe-9e78c579dd6d" providerId="ADAL" clId="{E3DEF142-CC7A-44CA-B5B4-48BABF1A3E75}" dt="2026-05-28T09:16:37.882" v="135" actId="26606"/>
          <ac:graphicFrameMkLst>
            <pc:docMk/>
            <pc:sldMk cId="33271426" sldId="289"/>
            <ac:graphicFrameMk id="5" creationId="{5F180352-2934-6199-BEB8-5484C5C91C6B}"/>
          </ac:graphicFrameMkLst>
        </pc:graphicFrameChg>
        <pc:picChg chg="add mod">
          <ac:chgData name="Megan Botes" userId="70568131-745a-489b-b4fe-9e78c579dd6d" providerId="ADAL" clId="{E3DEF142-CC7A-44CA-B5B4-48BABF1A3E75}" dt="2026-05-28T09:31:22.733" v="240"/>
          <ac:picMkLst>
            <pc:docMk/>
            <pc:sldMk cId="33271426" sldId="289"/>
            <ac:picMk id="4" creationId="{93860DAC-6102-0D84-69FA-ACF76821D29D}"/>
          </ac:picMkLst>
        </pc:picChg>
      </pc:sldChg>
      <pc:sldChg chg="addSp delSp modSp new mod setBg modAnim modNotes modNotesTx">
        <pc:chgData name="Megan Botes" userId="70568131-745a-489b-b4fe-9e78c579dd6d" providerId="ADAL" clId="{E3DEF142-CC7A-44CA-B5B4-48BABF1A3E75}" dt="2026-05-28T09:33:34.183" v="257"/>
        <pc:sldMkLst>
          <pc:docMk/>
          <pc:sldMk cId="3941928705" sldId="290"/>
        </pc:sldMkLst>
        <pc:spChg chg="mod">
          <ac:chgData name="Megan Botes" userId="70568131-745a-489b-b4fe-9e78c579dd6d" providerId="ADAL" clId="{E3DEF142-CC7A-44CA-B5B4-48BABF1A3E75}" dt="2026-05-28T09:18:14.172" v="144" actId="26606"/>
          <ac:spMkLst>
            <pc:docMk/>
            <pc:sldMk cId="3941928705" sldId="290"/>
            <ac:spMk id="2" creationId="{2C43AF9E-B59F-83BE-12CB-410ADDFBD1C6}"/>
          </ac:spMkLst>
        </pc:spChg>
        <pc:spChg chg="del mod">
          <ac:chgData name="Megan Botes" userId="70568131-745a-489b-b4fe-9e78c579dd6d" providerId="ADAL" clId="{E3DEF142-CC7A-44CA-B5B4-48BABF1A3E75}" dt="2026-05-28T09:18:14.172" v="144" actId="26606"/>
          <ac:spMkLst>
            <pc:docMk/>
            <pc:sldMk cId="3941928705" sldId="290"/>
            <ac:spMk id="3" creationId="{49566D67-BF19-7037-3D87-1A981EB47915}"/>
          </ac:spMkLst>
        </pc:spChg>
        <pc:spChg chg="add">
          <ac:chgData name="Megan Botes" userId="70568131-745a-489b-b4fe-9e78c579dd6d" providerId="ADAL" clId="{E3DEF142-CC7A-44CA-B5B4-48BABF1A3E75}" dt="2026-05-28T09:18:14.172" v="144" actId="26606"/>
          <ac:spMkLst>
            <pc:docMk/>
            <pc:sldMk cId="3941928705" sldId="290"/>
            <ac:spMk id="9" creationId="{BACC6370-2D7E-4714-9D71-7542949D7D5D}"/>
          </ac:spMkLst>
        </pc:spChg>
        <pc:spChg chg="add">
          <ac:chgData name="Megan Botes" userId="70568131-745a-489b-b4fe-9e78c579dd6d" providerId="ADAL" clId="{E3DEF142-CC7A-44CA-B5B4-48BABF1A3E75}" dt="2026-05-28T09:18:14.172" v="144" actId="26606"/>
          <ac:spMkLst>
            <pc:docMk/>
            <pc:sldMk cId="3941928705" sldId="290"/>
            <ac:spMk id="11" creationId="{256B2C21-A230-48C0-8DF1-C46611373C44}"/>
          </ac:spMkLst>
        </pc:spChg>
        <pc:spChg chg="add">
          <ac:chgData name="Megan Botes" userId="70568131-745a-489b-b4fe-9e78c579dd6d" providerId="ADAL" clId="{E3DEF142-CC7A-44CA-B5B4-48BABF1A3E75}" dt="2026-05-28T09:18:14.172" v="144" actId="26606"/>
          <ac:spMkLst>
            <pc:docMk/>
            <pc:sldMk cId="3941928705" sldId="290"/>
            <ac:spMk id="13" creationId="{3847E18C-932D-4C95-AABA-FEC7C9499AD7}"/>
          </ac:spMkLst>
        </pc:spChg>
        <pc:spChg chg="add">
          <ac:chgData name="Megan Botes" userId="70568131-745a-489b-b4fe-9e78c579dd6d" providerId="ADAL" clId="{E3DEF142-CC7A-44CA-B5B4-48BABF1A3E75}" dt="2026-05-28T09:18:14.172" v="144" actId="26606"/>
          <ac:spMkLst>
            <pc:docMk/>
            <pc:sldMk cId="3941928705" sldId="290"/>
            <ac:spMk id="15" creationId="{3150CB11-0C61-439E-910F-5787759E72A0}"/>
          </ac:spMkLst>
        </pc:spChg>
        <pc:spChg chg="add">
          <ac:chgData name="Megan Botes" userId="70568131-745a-489b-b4fe-9e78c579dd6d" providerId="ADAL" clId="{E3DEF142-CC7A-44CA-B5B4-48BABF1A3E75}" dt="2026-05-28T09:18:14.172" v="144" actId="26606"/>
          <ac:spMkLst>
            <pc:docMk/>
            <pc:sldMk cId="3941928705" sldId="290"/>
            <ac:spMk id="17" creationId="{43F8A58B-5155-44CE-A5FF-7647B47D0A7A}"/>
          </ac:spMkLst>
        </pc:spChg>
        <pc:spChg chg="add">
          <ac:chgData name="Megan Botes" userId="70568131-745a-489b-b4fe-9e78c579dd6d" providerId="ADAL" clId="{E3DEF142-CC7A-44CA-B5B4-48BABF1A3E75}" dt="2026-05-28T09:18:14.172" v="144" actId="26606"/>
          <ac:spMkLst>
            <pc:docMk/>
            <pc:sldMk cId="3941928705" sldId="290"/>
            <ac:spMk id="19" creationId="{443F2ACA-E6D6-4028-82DD-F03C262D5DE6}"/>
          </ac:spMkLst>
        </pc:spChg>
        <pc:graphicFrameChg chg="add">
          <ac:chgData name="Megan Botes" userId="70568131-745a-489b-b4fe-9e78c579dd6d" providerId="ADAL" clId="{E3DEF142-CC7A-44CA-B5B4-48BABF1A3E75}" dt="2026-05-28T09:18:14.172" v="144" actId="26606"/>
          <ac:graphicFrameMkLst>
            <pc:docMk/>
            <pc:sldMk cId="3941928705" sldId="290"/>
            <ac:graphicFrameMk id="5" creationId="{A64A52E3-9A3B-4314-E031-D8F569275B53}"/>
          </ac:graphicFrameMkLst>
        </pc:graphicFrameChg>
        <pc:picChg chg="add mod">
          <ac:chgData name="Megan Botes" userId="70568131-745a-489b-b4fe-9e78c579dd6d" providerId="ADAL" clId="{E3DEF142-CC7A-44CA-B5B4-48BABF1A3E75}" dt="2026-05-28T09:31:24.239" v="241"/>
          <ac:picMkLst>
            <pc:docMk/>
            <pc:sldMk cId="3941928705" sldId="290"/>
            <ac:picMk id="4" creationId="{71E34C10-D05E-AA81-36D0-B549761F804F}"/>
          </ac:picMkLst>
        </pc:picChg>
      </pc:sldChg>
      <pc:sldChg chg="addSp delSp modSp new mod setBg modNotes modNotesTx">
        <pc:chgData name="Megan Botes" userId="70568131-745a-489b-b4fe-9e78c579dd6d" providerId="ADAL" clId="{E3DEF142-CC7A-44CA-B5B4-48BABF1A3E75}" dt="2026-05-28T09:33:56.960" v="259"/>
        <pc:sldMkLst>
          <pc:docMk/>
          <pc:sldMk cId="1582863184" sldId="291"/>
        </pc:sldMkLst>
        <pc:spChg chg="mod">
          <ac:chgData name="Megan Botes" userId="70568131-745a-489b-b4fe-9e78c579dd6d" providerId="ADAL" clId="{E3DEF142-CC7A-44CA-B5B4-48BABF1A3E75}" dt="2026-05-28T09:22:49.520" v="165" actId="26606"/>
          <ac:spMkLst>
            <pc:docMk/>
            <pc:sldMk cId="1582863184" sldId="291"/>
            <ac:spMk id="2" creationId="{2C29EC36-C15F-BBF1-9789-C02E197F2B58}"/>
          </ac:spMkLst>
        </pc:spChg>
        <pc:spChg chg="del mod">
          <ac:chgData name="Megan Botes" userId="70568131-745a-489b-b4fe-9e78c579dd6d" providerId="ADAL" clId="{E3DEF142-CC7A-44CA-B5B4-48BABF1A3E75}" dt="2026-05-28T09:19:28.201" v="155" actId="26606"/>
          <ac:spMkLst>
            <pc:docMk/>
            <pc:sldMk cId="1582863184" sldId="291"/>
            <ac:spMk id="3" creationId="{28C789D9-1229-04A4-399F-AA2B446AAA73}"/>
          </ac:spMkLst>
        </pc:spChg>
        <pc:spChg chg="add del">
          <ac:chgData name="Megan Botes" userId="70568131-745a-489b-b4fe-9e78c579dd6d" providerId="ADAL" clId="{E3DEF142-CC7A-44CA-B5B4-48BABF1A3E75}" dt="2026-05-28T09:22:49.520" v="165" actId="26606"/>
          <ac:spMkLst>
            <pc:docMk/>
            <pc:sldMk cId="1582863184" sldId="291"/>
            <ac:spMk id="9" creationId="{BACC6370-2D7E-4714-9D71-7542949D7D5D}"/>
          </ac:spMkLst>
        </pc:spChg>
        <pc:spChg chg="add del">
          <ac:chgData name="Megan Botes" userId="70568131-745a-489b-b4fe-9e78c579dd6d" providerId="ADAL" clId="{E3DEF142-CC7A-44CA-B5B4-48BABF1A3E75}" dt="2026-05-28T09:22:49.520" v="165" actId="26606"/>
          <ac:spMkLst>
            <pc:docMk/>
            <pc:sldMk cId="1582863184" sldId="291"/>
            <ac:spMk id="11" creationId="{F68B3F68-107C-434F-AA38-110D5EA91B85}"/>
          </ac:spMkLst>
        </pc:spChg>
        <pc:spChg chg="add del">
          <ac:chgData name="Megan Botes" userId="70568131-745a-489b-b4fe-9e78c579dd6d" providerId="ADAL" clId="{E3DEF142-CC7A-44CA-B5B4-48BABF1A3E75}" dt="2026-05-28T09:22:49.520" v="165" actId="26606"/>
          <ac:spMkLst>
            <pc:docMk/>
            <pc:sldMk cId="1582863184" sldId="291"/>
            <ac:spMk id="13" creationId="{AAD0DBB9-1A4B-4391-81D4-CB19F9AB918A}"/>
          </ac:spMkLst>
        </pc:spChg>
        <pc:spChg chg="add del">
          <ac:chgData name="Megan Botes" userId="70568131-745a-489b-b4fe-9e78c579dd6d" providerId="ADAL" clId="{E3DEF142-CC7A-44CA-B5B4-48BABF1A3E75}" dt="2026-05-28T09:22:49.520" v="165" actId="26606"/>
          <ac:spMkLst>
            <pc:docMk/>
            <pc:sldMk cId="1582863184" sldId="291"/>
            <ac:spMk id="15" creationId="{063BBA22-50EA-4C4D-BE05-F1CE4E63AA56}"/>
          </ac:spMkLst>
        </pc:spChg>
        <pc:spChg chg="add del">
          <ac:chgData name="Megan Botes" userId="70568131-745a-489b-b4fe-9e78c579dd6d" providerId="ADAL" clId="{E3DEF142-CC7A-44CA-B5B4-48BABF1A3E75}" dt="2026-05-28T09:22:34.856" v="162" actId="26606"/>
          <ac:spMkLst>
            <pc:docMk/>
            <pc:sldMk cId="1582863184" sldId="291"/>
            <ac:spMk id="20" creationId="{2E17E911-875F-4DE5-8699-99D9F1805A5D}"/>
          </ac:spMkLst>
        </pc:spChg>
        <pc:spChg chg="add">
          <ac:chgData name="Megan Botes" userId="70568131-745a-489b-b4fe-9e78c579dd6d" providerId="ADAL" clId="{E3DEF142-CC7A-44CA-B5B4-48BABF1A3E75}" dt="2026-05-28T09:22:49.520" v="165" actId="26606"/>
          <ac:spMkLst>
            <pc:docMk/>
            <pc:sldMk cId="1582863184" sldId="291"/>
            <ac:spMk id="21" creationId="{C0A1ED06-4733-4020-9C60-81D4D801408D}"/>
          </ac:spMkLst>
        </pc:spChg>
        <pc:spChg chg="add del">
          <ac:chgData name="Megan Botes" userId="70568131-745a-489b-b4fe-9e78c579dd6d" providerId="ADAL" clId="{E3DEF142-CC7A-44CA-B5B4-48BABF1A3E75}" dt="2026-05-28T09:22:34.856" v="162" actId="26606"/>
          <ac:spMkLst>
            <pc:docMk/>
            <pc:sldMk cId="1582863184" sldId="291"/>
            <ac:spMk id="22" creationId="{CD9FE4EF-C4D8-49A0-B2FF-81D8DB7D8A24}"/>
          </ac:spMkLst>
        </pc:spChg>
        <pc:spChg chg="add">
          <ac:chgData name="Megan Botes" userId="70568131-745a-489b-b4fe-9e78c579dd6d" providerId="ADAL" clId="{E3DEF142-CC7A-44CA-B5B4-48BABF1A3E75}" dt="2026-05-28T09:22:49.520" v="165" actId="26606"/>
          <ac:spMkLst>
            <pc:docMk/>
            <pc:sldMk cId="1582863184" sldId="291"/>
            <ac:spMk id="23" creationId="{B0CA3509-3AF9-45FE-93ED-57BB5D5E8E07}"/>
          </ac:spMkLst>
        </pc:spChg>
        <pc:spChg chg="add del">
          <ac:chgData name="Megan Botes" userId="70568131-745a-489b-b4fe-9e78c579dd6d" providerId="ADAL" clId="{E3DEF142-CC7A-44CA-B5B4-48BABF1A3E75}" dt="2026-05-28T09:22:34.856" v="162" actId="26606"/>
          <ac:spMkLst>
            <pc:docMk/>
            <pc:sldMk cId="1582863184" sldId="291"/>
            <ac:spMk id="24" creationId="{4300840D-0A0B-4512-BACA-B439D5B9C57C}"/>
          </ac:spMkLst>
        </pc:spChg>
        <pc:spChg chg="del">
          <ac:chgData name="Megan Botes" userId="70568131-745a-489b-b4fe-9e78c579dd6d" providerId="ADAL" clId="{E3DEF142-CC7A-44CA-B5B4-48BABF1A3E75}" dt="2026-05-28T09:22:34.856" v="162" actId="26606"/>
          <ac:spMkLst>
            <pc:docMk/>
            <pc:sldMk cId="1582863184" sldId="291"/>
            <ac:spMk id="26" creationId="{D2B78728-A580-49A7-84F9-6EF6F583ADE0}"/>
          </ac:spMkLst>
        </pc:spChg>
        <pc:spChg chg="add del">
          <ac:chgData name="Megan Botes" userId="70568131-745a-489b-b4fe-9e78c579dd6d" providerId="ADAL" clId="{E3DEF142-CC7A-44CA-B5B4-48BABF1A3E75}" dt="2026-05-28T09:22:34.856" v="162" actId="26606"/>
          <ac:spMkLst>
            <pc:docMk/>
            <pc:sldMk cId="1582863184" sldId="291"/>
            <ac:spMk id="28" creationId="{38FAA1A1-D861-433F-88FA-1E9D6FD31D11}"/>
          </ac:spMkLst>
        </pc:spChg>
        <pc:spChg chg="add del">
          <ac:chgData name="Megan Botes" userId="70568131-745a-489b-b4fe-9e78c579dd6d" providerId="ADAL" clId="{E3DEF142-CC7A-44CA-B5B4-48BABF1A3E75}" dt="2026-05-28T09:22:34.856" v="162" actId="26606"/>
          <ac:spMkLst>
            <pc:docMk/>
            <pc:sldMk cId="1582863184" sldId="291"/>
            <ac:spMk id="30" creationId="{8D71EDA1-87BF-4D5D-AB79-F346FD19278A}"/>
          </ac:spMkLst>
        </pc:spChg>
        <pc:graphicFrameChg chg="add mod modGraphic">
          <ac:chgData name="Megan Botes" userId="70568131-745a-489b-b4fe-9e78c579dd6d" providerId="ADAL" clId="{E3DEF142-CC7A-44CA-B5B4-48BABF1A3E75}" dt="2026-05-28T09:22:49.520" v="165" actId="26606"/>
          <ac:graphicFrameMkLst>
            <pc:docMk/>
            <pc:sldMk cId="1582863184" sldId="291"/>
            <ac:graphicFrameMk id="5" creationId="{4FC3E1BB-D086-6A2E-0DF2-E1E5581FFE19}"/>
          </ac:graphicFrameMkLst>
        </pc:graphicFrameChg>
        <pc:picChg chg="add del">
          <ac:chgData name="Megan Botes" userId="70568131-745a-489b-b4fe-9e78c579dd6d" providerId="ADAL" clId="{E3DEF142-CC7A-44CA-B5B4-48BABF1A3E75}" dt="2026-05-28T09:20:29.080" v="157" actId="478"/>
          <ac:picMkLst>
            <pc:docMk/>
            <pc:sldMk cId="1582863184" sldId="291"/>
            <ac:picMk id="6" creationId="{3C33310B-C733-AE7F-D326-E4DDD83F742D}"/>
          </ac:picMkLst>
        </pc:picChg>
        <pc:picChg chg="add del">
          <ac:chgData name="Megan Botes" userId="70568131-745a-489b-b4fe-9e78c579dd6d" providerId="ADAL" clId="{E3DEF142-CC7A-44CA-B5B4-48BABF1A3E75}" dt="2026-05-28T09:21:51.149" v="159" actId="478"/>
          <ac:picMkLst>
            <pc:docMk/>
            <pc:sldMk cId="1582863184" sldId="291"/>
            <ac:picMk id="8" creationId="{55673B84-8046-6804-37A1-E43BE7CDE81B}"/>
          </ac:picMkLst>
        </pc:picChg>
        <pc:picChg chg="add del">
          <ac:chgData name="Megan Botes" userId="70568131-745a-489b-b4fe-9e78c579dd6d" providerId="ADAL" clId="{E3DEF142-CC7A-44CA-B5B4-48BABF1A3E75}" dt="2026-05-28T09:22:36.887" v="163" actId="478"/>
          <ac:picMkLst>
            <pc:docMk/>
            <pc:sldMk cId="1582863184" sldId="291"/>
            <ac:picMk id="12" creationId="{C13982A1-A9C2-F015-1441-622A91888646}"/>
          </ac:picMkLst>
        </pc:picChg>
        <pc:picChg chg="add mod ord">
          <ac:chgData name="Megan Botes" userId="70568131-745a-489b-b4fe-9e78c579dd6d" providerId="ADAL" clId="{E3DEF142-CC7A-44CA-B5B4-48BABF1A3E75}" dt="2026-05-28T09:22:49.520" v="165" actId="26606"/>
          <ac:picMkLst>
            <pc:docMk/>
            <pc:sldMk cId="1582863184" sldId="291"/>
            <ac:picMk id="16" creationId="{59CE8450-C283-5C89-3DB7-2B02E3C36217}"/>
          </ac:picMkLst>
        </pc:picChg>
        <pc:picChg chg="add mod">
          <ac:chgData name="Megan Botes" userId="70568131-745a-489b-b4fe-9e78c579dd6d" providerId="ADAL" clId="{E3DEF142-CC7A-44CA-B5B4-48BABF1A3E75}" dt="2026-05-28T09:31:26.591" v="242"/>
          <ac:picMkLst>
            <pc:docMk/>
            <pc:sldMk cId="1582863184" sldId="291"/>
            <ac:picMk id="17" creationId="{1574E778-82F9-F345-2FEA-EA519B61094B}"/>
          </ac:picMkLst>
        </pc:picChg>
      </pc:sldChg>
      <pc:sldChg chg="addSp modSp new mod setBg modNotes modNotesTx">
        <pc:chgData name="Megan Botes" userId="70568131-745a-489b-b4fe-9e78c579dd6d" providerId="ADAL" clId="{E3DEF142-CC7A-44CA-B5B4-48BABF1A3E75}" dt="2026-05-28T09:34:19.591" v="261"/>
        <pc:sldMkLst>
          <pc:docMk/>
          <pc:sldMk cId="2893426358" sldId="292"/>
        </pc:sldMkLst>
        <pc:spChg chg="mod">
          <ac:chgData name="Megan Botes" userId="70568131-745a-489b-b4fe-9e78c579dd6d" providerId="ADAL" clId="{E3DEF142-CC7A-44CA-B5B4-48BABF1A3E75}" dt="2026-05-28T09:25:04.374" v="175" actId="26606"/>
          <ac:spMkLst>
            <pc:docMk/>
            <pc:sldMk cId="2893426358" sldId="292"/>
            <ac:spMk id="2" creationId="{5A846C2E-0A68-31C3-02B5-ECFD72A6DB84}"/>
          </ac:spMkLst>
        </pc:spChg>
        <pc:spChg chg="mod ord">
          <ac:chgData name="Megan Botes" userId="70568131-745a-489b-b4fe-9e78c579dd6d" providerId="ADAL" clId="{E3DEF142-CC7A-44CA-B5B4-48BABF1A3E75}" dt="2026-05-28T09:25:04.374" v="175" actId="26606"/>
          <ac:spMkLst>
            <pc:docMk/>
            <pc:sldMk cId="2893426358" sldId="292"/>
            <ac:spMk id="3" creationId="{635ECB47-EA5D-35C3-E4B3-29CC7B9003D1}"/>
          </ac:spMkLst>
        </pc:spChg>
        <pc:spChg chg="add mod">
          <ac:chgData name="Megan Botes" userId="70568131-745a-489b-b4fe-9e78c579dd6d" providerId="ADAL" clId="{E3DEF142-CC7A-44CA-B5B4-48BABF1A3E75}" dt="2026-05-28T09:26:32.941" v="201" actId="14100"/>
          <ac:spMkLst>
            <pc:docMk/>
            <pc:sldMk cId="2893426358" sldId="292"/>
            <ac:spMk id="7" creationId="{02130FCE-14B1-3A84-003C-90BB5628506E}"/>
          </ac:spMkLst>
        </pc:spChg>
        <pc:spChg chg="add">
          <ac:chgData name="Megan Botes" userId="70568131-745a-489b-b4fe-9e78c579dd6d" providerId="ADAL" clId="{E3DEF142-CC7A-44CA-B5B4-48BABF1A3E75}" dt="2026-05-28T09:25:04.374" v="175" actId="26606"/>
          <ac:spMkLst>
            <pc:docMk/>
            <pc:sldMk cId="2893426358" sldId="292"/>
            <ac:spMk id="10" creationId="{3AFE8227-C443-417B-BA91-520EB1EF4559}"/>
          </ac:spMkLst>
        </pc:spChg>
        <pc:spChg chg="add">
          <ac:chgData name="Megan Botes" userId="70568131-745a-489b-b4fe-9e78c579dd6d" providerId="ADAL" clId="{E3DEF142-CC7A-44CA-B5B4-48BABF1A3E75}" dt="2026-05-28T09:25:04.374" v="175" actId="26606"/>
          <ac:spMkLst>
            <pc:docMk/>
            <pc:sldMk cId="2893426358" sldId="292"/>
            <ac:spMk id="12" creationId="{907741FC-B544-4A6E-B831-6789D042333D}"/>
          </ac:spMkLst>
        </pc:spChg>
        <pc:spChg chg="add">
          <ac:chgData name="Megan Botes" userId="70568131-745a-489b-b4fe-9e78c579dd6d" providerId="ADAL" clId="{E3DEF142-CC7A-44CA-B5B4-48BABF1A3E75}" dt="2026-05-28T09:25:04.374" v="175" actId="26606"/>
          <ac:spMkLst>
            <pc:docMk/>
            <pc:sldMk cId="2893426358" sldId="292"/>
            <ac:spMk id="14" creationId="{3F0BE7ED-7814-4273-B18A-F26CC0380380}"/>
          </ac:spMkLst>
        </pc:spChg>
        <pc:picChg chg="add mod modCrop">
          <ac:chgData name="Megan Botes" userId="70568131-745a-489b-b4fe-9e78c579dd6d" providerId="ADAL" clId="{E3DEF142-CC7A-44CA-B5B4-48BABF1A3E75}" dt="2026-05-28T09:25:28.781" v="180" actId="732"/>
          <ac:picMkLst>
            <pc:docMk/>
            <pc:sldMk cId="2893426358" sldId="292"/>
            <ac:picMk id="5" creationId="{269557F0-A1EC-58D6-E4B3-05CCB17DF099}"/>
          </ac:picMkLst>
        </pc:picChg>
        <pc:picChg chg="add mod">
          <ac:chgData name="Megan Botes" userId="70568131-745a-489b-b4fe-9e78c579dd6d" providerId="ADAL" clId="{E3DEF142-CC7A-44CA-B5B4-48BABF1A3E75}" dt="2026-05-28T09:31:27.727" v="243"/>
          <ac:picMkLst>
            <pc:docMk/>
            <pc:sldMk cId="2893426358" sldId="292"/>
            <ac:picMk id="8" creationId="{CBDEF279-483E-C044-E3D6-39940A78FA6C}"/>
          </ac:picMkLst>
        </pc:picChg>
      </pc:sldChg>
      <pc:sldChg chg="addSp delSp modSp new mod setBg modNotes modNotesTx">
        <pc:chgData name="Megan Botes" userId="70568131-745a-489b-b4fe-9e78c579dd6d" providerId="ADAL" clId="{E3DEF142-CC7A-44CA-B5B4-48BABF1A3E75}" dt="2026-05-28T09:34:37.091" v="263"/>
        <pc:sldMkLst>
          <pc:docMk/>
          <pc:sldMk cId="3852435855" sldId="293"/>
        </pc:sldMkLst>
        <pc:spChg chg="mod ord">
          <ac:chgData name="Megan Botes" userId="70568131-745a-489b-b4fe-9e78c579dd6d" providerId="ADAL" clId="{E3DEF142-CC7A-44CA-B5B4-48BABF1A3E75}" dt="2026-05-28T09:29:19.309" v="218" actId="1076"/>
          <ac:spMkLst>
            <pc:docMk/>
            <pc:sldMk cId="3852435855" sldId="293"/>
            <ac:spMk id="2" creationId="{FF490BDA-F510-5DCD-2606-11947930D663}"/>
          </ac:spMkLst>
        </pc:spChg>
        <pc:spChg chg="del">
          <ac:chgData name="Megan Botes" userId="70568131-745a-489b-b4fe-9e78c579dd6d" providerId="ADAL" clId="{E3DEF142-CC7A-44CA-B5B4-48BABF1A3E75}" dt="2026-05-28T09:28:53.376" v="209" actId="478"/>
          <ac:spMkLst>
            <pc:docMk/>
            <pc:sldMk cId="3852435855" sldId="293"/>
            <ac:spMk id="3" creationId="{A7162138-7CB9-8087-6C11-FD215FA52731}"/>
          </ac:spMkLst>
        </pc:spChg>
        <pc:spChg chg="add">
          <ac:chgData name="Megan Botes" userId="70568131-745a-489b-b4fe-9e78c579dd6d" providerId="ADAL" clId="{E3DEF142-CC7A-44CA-B5B4-48BABF1A3E75}" dt="2026-05-28T09:29:05.586" v="210" actId="26606"/>
          <ac:spMkLst>
            <pc:docMk/>
            <pc:sldMk cId="3852435855" sldId="293"/>
            <ac:spMk id="10" creationId="{ECC07320-C2CA-4E29-8481-9D9E143C7788}"/>
          </ac:spMkLst>
        </pc:spChg>
        <pc:spChg chg="add">
          <ac:chgData name="Megan Botes" userId="70568131-745a-489b-b4fe-9e78c579dd6d" providerId="ADAL" clId="{E3DEF142-CC7A-44CA-B5B4-48BABF1A3E75}" dt="2026-05-28T09:29:05.586" v="210" actId="26606"/>
          <ac:spMkLst>
            <pc:docMk/>
            <pc:sldMk cId="3852435855" sldId="293"/>
            <ac:spMk id="12" creationId="{178FB36B-5BFE-42CA-BC60-1115E0D95EEC}"/>
          </ac:spMkLst>
        </pc:spChg>
        <pc:picChg chg="add mod">
          <ac:chgData name="Megan Botes" userId="70568131-745a-489b-b4fe-9e78c579dd6d" providerId="ADAL" clId="{E3DEF142-CC7A-44CA-B5B4-48BABF1A3E75}" dt="2026-05-28T09:29:05.586" v="210" actId="26606"/>
          <ac:picMkLst>
            <pc:docMk/>
            <pc:sldMk cId="3852435855" sldId="293"/>
            <ac:picMk id="5" creationId="{7A5F4338-DD94-9472-6A27-FC59E5C357F0}"/>
          </ac:picMkLst>
        </pc:picChg>
        <pc:picChg chg="add mod">
          <ac:chgData name="Megan Botes" userId="70568131-745a-489b-b4fe-9e78c579dd6d" providerId="ADAL" clId="{E3DEF142-CC7A-44CA-B5B4-48BABF1A3E75}" dt="2026-05-28T09:31:28.977" v="244"/>
          <ac:picMkLst>
            <pc:docMk/>
            <pc:sldMk cId="3852435855" sldId="293"/>
            <ac:picMk id="6" creationId="{3EAA5653-A880-C053-50A7-9595CF4091B7}"/>
          </ac:picMkLst>
        </pc:picChg>
      </pc:sldChg>
      <pc:sldChg chg="addSp delSp modSp new mod setBg modNotes modNotesTx">
        <pc:chgData name="Megan Botes" userId="70568131-745a-489b-b4fe-9e78c579dd6d" providerId="ADAL" clId="{E3DEF142-CC7A-44CA-B5B4-48BABF1A3E75}" dt="2026-05-28T09:34:59.701" v="267" actId="20577"/>
        <pc:sldMkLst>
          <pc:docMk/>
          <pc:sldMk cId="3296514147" sldId="294"/>
        </pc:sldMkLst>
        <pc:spChg chg="mod">
          <ac:chgData name="Megan Botes" userId="70568131-745a-489b-b4fe-9e78c579dd6d" providerId="ADAL" clId="{E3DEF142-CC7A-44CA-B5B4-48BABF1A3E75}" dt="2026-05-28T09:30:47.371" v="231" actId="26606"/>
          <ac:spMkLst>
            <pc:docMk/>
            <pc:sldMk cId="3296514147" sldId="294"/>
            <ac:spMk id="2" creationId="{9D93709C-3A70-01D9-1813-5284CFAB7776}"/>
          </ac:spMkLst>
        </pc:spChg>
        <pc:spChg chg="del mod">
          <ac:chgData name="Megan Botes" userId="70568131-745a-489b-b4fe-9e78c579dd6d" providerId="ADAL" clId="{E3DEF142-CC7A-44CA-B5B4-48BABF1A3E75}" dt="2026-05-28T09:30:25.501" v="226" actId="26606"/>
          <ac:spMkLst>
            <pc:docMk/>
            <pc:sldMk cId="3296514147" sldId="294"/>
            <ac:spMk id="3" creationId="{8036C524-E564-9BBF-DC8D-2F0BB847872C}"/>
          </ac:spMkLst>
        </pc:spChg>
        <pc:spChg chg="add del">
          <ac:chgData name="Megan Botes" userId="70568131-745a-489b-b4fe-9e78c579dd6d" providerId="ADAL" clId="{E3DEF142-CC7A-44CA-B5B4-48BABF1A3E75}" dt="2026-05-28T09:30:38.498" v="228" actId="26606"/>
          <ac:spMkLst>
            <pc:docMk/>
            <pc:sldMk cId="3296514147" sldId="294"/>
            <ac:spMk id="9" creationId="{BACC6370-2D7E-4714-9D71-7542949D7D5D}"/>
          </ac:spMkLst>
        </pc:spChg>
        <pc:spChg chg="add del">
          <ac:chgData name="Megan Botes" userId="70568131-745a-489b-b4fe-9e78c579dd6d" providerId="ADAL" clId="{E3DEF142-CC7A-44CA-B5B4-48BABF1A3E75}" dt="2026-05-28T09:30:38.498" v="228" actId="26606"/>
          <ac:spMkLst>
            <pc:docMk/>
            <pc:sldMk cId="3296514147" sldId="294"/>
            <ac:spMk id="11" creationId="{F68B3F68-107C-434F-AA38-110D5EA91B85}"/>
          </ac:spMkLst>
        </pc:spChg>
        <pc:spChg chg="add del">
          <ac:chgData name="Megan Botes" userId="70568131-745a-489b-b4fe-9e78c579dd6d" providerId="ADAL" clId="{E3DEF142-CC7A-44CA-B5B4-48BABF1A3E75}" dt="2026-05-28T09:30:38.498" v="228" actId="26606"/>
          <ac:spMkLst>
            <pc:docMk/>
            <pc:sldMk cId="3296514147" sldId="294"/>
            <ac:spMk id="13" creationId="{AAD0DBB9-1A4B-4391-81D4-CB19F9AB918A}"/>
          </ac:spMkLst>
        </pc:spChg>
        <pc:spChg chg="add del">
          <ac:chgData name="Megan Botes" userId="70568131-745a-489b-b4fe-9e78c579dd6d" providerId="ADAL" clId="{E3DEF142-CC7A-44CA-B5B4-48BABF1A3E75}" dt="2026-05-28T09:30:38.498" v="228" actId="26606"/>
          <ac:spMkLst>
            <pc:docMk/>
            <pc:sldMk cId="3296514147" sldId="294"/>
            <ac:spMk id="15" creationId="{063BBA22-50EA-4C4D-BE05-F1CE4E63AA56}"/>
          </ac:spMkLst>
        </pc:spChg>
        <pc:spChg chg="add del">
          <ac:chgData name="Megan Botes" userId="70568131-745a-489b-b4fe-9e78c579dd6d" providerId="ADAL" clId="{E3DEF142-CC7A-44CA-B5B4-48BABF1A3E75}" dt="2026-05-28T09:30:47.371" v="231" actId="26606"/>
          <ac:spMkLst>
            <pc:docMk/>
            <pc:sldMk cId="3296514147" sldId="294"/>
            <ac:spMk id="20" creationId="{BACC6370-2D7E-4714-9D71-7542949D7D5D}"/>
          </ac:spMkLst>
        </pc:spChg>
        <pc:spChg chg="add del">
          <ac:chgData name="Megan Botes" userId="70568131-745a-489b-b4fe-9e78c579dd6d" providerId="ADAL" clId="{E3DEF142-CC7A-44CA-B5B4-48BABF1A3E75}" dt="2026-05-28T09:30:47.371" v="231" actId="26606"/>
          <ac:spMkLst>
            <pc:docMk/>
            <pc:sldMk cId="3296514147" sldId="294"/>
            <ac:spMk id="22" creationId="{F68B3F68-107C-434F-AA38-110D5EA91B85}"/>
          </ac:spMkLst>
        </pc:spChg>
        <pc:spChg chg="add del">
          <ac:chgData name="Megan Botes" userId="70568131-745a-489b-b4fe-9e78c579dd6d" providerId="ADAL" clId="{E3DEF142-CC7A-44CA-B5B4-48BABF1A3E75}" dt="2026-05-28T09:30:47.371" v="231" actId="26606"/>
          <ac:spMkLst>
            <pc:docMk/>
            <pc:sldMk cId="3296514147" sldId="294"/>
            <ac:spMk id="24" creationId="{AAD0DBB9-1A4B-4391-81D4-CB19F9AB918A}"/>
          </ac:spMkLst>
        </pc:spChg>
        <pc:spChg chg="add del">
          <ac:chgData name="Megan Botes" userId="70568131-745a-489b-b4fe-9e78c579dd6d" providerId="ADAL" clId="{E3DEF142-CC7A-44CA-B5B4-48BABF1A3E75}" dt="2026-05-28T09:30:47.371" v="231" actId="26606"/>
          <ac:spMkLst>
            <pc:docMk/>
            <pc:sldMk cId="3296514147" sldId="294"/>
            <ac:spMk id="26" creationId="{063BBA22-50EA-4C4D-BE05-F1CE4E63AA56}"/>
          </ac:spMkLst>
        </pc:spChg>
        <pc:spChg chg="add">
          <ac:chgData name="Megan Botes" userId="70568131-745a-489b-b4fe-9e78c579dd6d" providerId="ADAL" clId="{E3DEF142-CC7A-44CA-B5B4-48BABF1A3E75}" dt="2026-05-28T09:30:47.371" v="231" actId="26606"/>
          <ac:spMkLst>
            <pc:docMk/>
            <pc:sldMk cId="3296514147" sldId="294"/>
            <ac:spMk id="31" creationId="{C0763A76-9F1C-4FC5-82B7-DD475DA461B2}"/>
          </ac:spMkLst>
        </pc:spChg>
        <pc:spChg chg="add">
          <ac:chgData name="Megan Botes" userId="70568131-745a-489b-b4fe-9e78c579dd6d" providerId="ADAL" clId="{E3DEF142-CC7A-44CA-B5B4-48BABF1A3E75}" dt="2026-05-28T09:30:47.371" v="231" actId="26606"/>
          <ac:spMkLst>
            <pc:docMk/>
            <pc:sldMk cId="3296514147" sldId="294"/>
            <ac:spMk id="33" creationId="{E81BF4F6-F2CF-4984-9D14-D6966D92F99F}"/>
          </ac:spMkLst>
        </pc:spChg>
        <pc:graphicFrameChg chg="add mod ord modGraphic">
          <ac:chgData name="Megan Botes" userId="70568131-745a-489b-b4fe-9e78c579dd6d" providerId="ADAL" clId="{E3DEF142-CC7A-44CA-B5B4-48BABF1A3E75}" dt="2026-05-28T09:31:00.653" v="234" actId="14100"/>
          <ac:graphicFrameMkLst>
            <pc:docMk/>
            <pc:sldMk cId="3296514147" sldId="294"/>
            <ac:graphicFrameMk id="5" creationId="{788F2333-75F3-37BD-B249-1BE95530EA41}"/>
          </ac:graphicFrameMkLst>
        </pc:graphicFrameChg>
        <pc:picChg chg="add mod">
          <ac:chgData name="Megan Botes" userId="70568131-745a-489b-b4fe-9e78c579dd6d" providerId="ADAL" clId="{E3DEF142-CC7A-44CA-B5B4-48BABF1A3E75}" dt="2026-05-28T09:30:11.979" v="225"/>
          <ac:picMkLst>
            <pc:docMk/>
            <pc:sldMk cId="3296514147" sldId="294"/>
            <ac:picMk id="4" creationId="{5B6F4B70-A42F-5774-AEBC-16503D1ABB49}"/>
          </ac:picMkLst>
        </pc:picChg>
        <pc:picChg chg="add mod">
          <ac:chgData name="Megan Botes" userId="70568131-745a-489b-b4fe-9e78c579dd6d" providerId="ADAL" clId="{E3DEF142-CC7A-44CA-B5B4-48BABF1A3E75}" dt="2026-05-28T09:30:27.586" v="227"/>
          <ac:picMkLst>
            <pc:docMk/>
            <pc:sldMk cId="3296514147" sldId="294"/>
            <ac:picMk id="6" creationId="{009064A5-2284-5FDD-8C03-8A3629817630}"/>
          </ac:picMkLst>
        </pc:picChg>
        <pc:picChg chg="add mod">
          <ac:chgData name="Megan Botes" userId="70568131-745a-489b-b4fe-9e78c579dd6d" providerId="ADAL" clId="{E3DEF142-CC7A-44CA-B5B4-48BABF1A3E75}" dt="2026-05-28T09:30:47.371" v="231" actId="26606"/>
          <ac:picMkLst>
            <pc:docMk/>
            <pc:sldMk cId="3296514147" sldId="294"/>
            <ac:picMk id="7" creationId="{4F9BAE47-AD89-41DC-85E3-89F20097B2A9}"/>
          </ac:picMkLst>
        </pc:picChg>
        <pc:picChg chg="add mod">
          <ac:chgData name="Megan Botes" userId="70568131-745a-489b-b4fe-9e78c579dd6d" providerId="ADAL" clId="{E3DEF142-CC7A-44CA-B5B4-48BABF1A3E75}" dt="2026-05-28T09:31:32.598" v="245"/>
          <ac:picMkLst>
            <pc:docMk/>
            <pc:sldMk cId="3296514147" sldId="294"/>
            <ac:picMk id="8" creationId="{50A98B41-CCD6-9564-0BF9-EB4C2BCA4602}"/>
          </ac:picMkLst>
        </pc:picChg>
      </pc:sldChg>
      <pc:sldMasterChg chg="del delSldLayout">
        <pc:chgData name="Megan Botes" userId="70568131-745a-489b-b4fe-9e78c579dd6d" providerId="ADAL" clId="{E3DEF142-CC7A-44CA-B5B4-48BABF1A3E75}" dt="2026-05-28T09:31:12.491" v="235" actId="47"/>
        <pc:sldMasterMkLst>
          <pc:docMk/>
          <pc:sldMasterMk cId="3907426645" sldId="2147483966"/>
        </pc:sldMasterMkLst>
        <pc:sldLayoutChg chg="del">
          <pc:chgData name="Megan Botes" userId="70568131-745a-489b-b4fe-9e78c579dd6d" providerId="ADAL" clId="{E3DEF142-CC7A-44CA-B5B4-48BABF1A3E75}" dt="2026-05-28T09:31:12.491" v="235" actId="47"/>
          <pc:sldLayoutMkLst>
            <pc:docMk/>
            <pc:sldMasterMk cId="3907426645" sldId="2147483966"/>
            <pc:sldLayoutMk cId="1291276129" sldId="2147483967"/>
          </pc:sldLayoutMkLst>
        </pc:sldLayoutChg>
        <pc:sldLayoutChg chg="del">
          <pc:chgData name="Megan Botes" userId="70568131-745a-489b-b4fe-9e78c579dd6d" providerId="ADAL" clId="{E3DEF142-CC7A-44CA-B5B4-48BABF1A3E75}" dt="2026-05-28T09:31:12.491" v="235" actId="47"/>
          <pc:sldLayoutMkLst>
            <pc:docMk/>
            <pc:sldMasterMk cId="3907426645" sldId="2147483966"/>
            <pc:sldLayoutMk cId="2244302500" sldId="2147483968"/>
          </pc:sldLayoutMkLst>
        </pc:sldLayoutChg>
        <pc:sldLayoutChg chg="del">
          <pc:chgData name="Megan Botes" userId="70568131-745a-489b-b4fe-9e78c579dd6d" providerId="ADAL" clId="{E3DEF142-CC7A-44CA-B5B4-48BABF1A3E75}" dt="2026-05-28T09:31:12.491" v="235" actId="47"/>
          <pc:sldLayoutMkLst>
            <pc:docMk/>
            <pc:sldMasterMk cId="3907426645" sldId="2147483966"/>
            <pc:sldLayoutMk cId="3987648514" sldId="2147483969"/>
          </pc:sldLayoutMkLst>
        </pc:sldLayoutChg>
        <pc:sldLayoutChg chg="del">
          <pc:chgData name="Megan Botes" userId="70568131-745a-489b-b4fe-9e78c579dd6d" providerId="ADAL" clId="{E3DEF142-CC7A-44CA-B5B4-48BABF1A3E75}" dt="2026-05-28T09:31:12.491" v="235" actId="47"/>
          <pc:sldLayoutMkLst>
            <pc:docMk/>
            <pc:sldMasterMk cId="3907426645" sldId="2147483966"/>
            <pc:sldLayoutMk cId="2959953883" sldId="2147483970"/>
          </pc:sldLayoutMkLst>
        </pc:sldLayoutChg>
        <pc:sldLayoutChg chg="del">
          <pc:chgData name="Megan Botes" userId="70568131-745a-489b-b4fe-9e78c579dd6d" providerId="ADAL" clId="{E3DEF142-CC7A-44CA-B5B4-48BABF1A3E75}" dt="2026-05-28T09:31:12.491" v="235" actId="47"/>
          <pc:sldLayoutMkLst>
            <pc:docMk/>
            <pc:sldMasterMk cId="3907426645" sldId="2147483966"/>
            <pc:sldLayoutMk cId="3497387242" sldId="2147483971"/>
          </pc:sldLayoutMkLst>
        </pc:sldLayoutChg>
        <pc:sldLayoutChg chg="del">
          <pc:chgData name="Megan Botes" userId="70568131-745a-489b-b4fe-9e78c579dd6d" providerId="ADAL" clId="{E3DEF142-CC7A-44CA-B5B4-48BABF1A3E75}" dt="2026-05-28T09:31:12.491" v="235" actId="47"/>
          <pc:sldLayoutMkLst>
            <pc:docMk/>
            <pc:sldMasterMk cId="3907426645" sldId="2147483966"/>
            <pc:sldLayoutMk cId="2749165477" sldId="2147483972"/>
          </pc:sldLayoutMkLst>
        </pc:sldLayoutChg>
        <pc:sldLayoutChg chg="del">
          <pc:chgData name="Megan Botes" userId="70568131-745a-489b-b4fe-9e78c579dd6d" providerId="ADAL" clId="{E3DEF142-CC7A-44CA-B5B4-48BABF1A3E75}" dt="2026-05-28T09:31:12.491" v="235" actId="47"/>
          <pc:sldLayoutMkLst>
            <pc:docMk/>
            <pc:sldMasterMk cId="3907426645" sldId="2147483966"/>
            <pc:sldLayoutMk cId="1029822755" sldId="2147483973"/>
          </pc:sldLayoutMkLst>
        </pc:sldLayoutChg>
        <pc:sldLayoutChg chg="del">
          <pc:chgData name="Megan Botes" userId="70568131-745a-489b-b4fe-9e78c579dd6d" providerId="ADAL" clId="{E3DEF142-CC7A-44CA-B5B4-48BABF1A3E75}" dt="2026-05-28T09:31:12.491" v="235" actId="47"/>
          <pc:sldLayoutMkLst>
            <pc:docMk/>
            <pc:sldMasterMk cId="3907426645" sldId="2147483966"/>
            <pc:sldLayoutMk cId="3558244769" sldId="2147483974"/>
          </pc:sldLayoutMkLst>
        </pc:sldLayoutChg>
        <pc:sldLayoutChg chg="del">
          <pc:chgData name="Megan Botes" userId="70568131-745a-489b-b4fe-9e78c579dd6d" providerId="ADAL" clId="{E3DEF142-CC7A-44CA-B5B4-48BABF1A3E75}" dt="2026-05-28T09:31:12.491" v="235" actId="47"/>
          <pc:sldLayoutMkLst>
            <pc:docMk/>
            <pc:sldMasterMk cId="3907426645" sldId="2147483966"/>
            <pc:sldLayoutMk cId="3026407934" sldId="2147483975"/>
          </pc:sldLayoutMkLst>
        </pc:sldLayoutChg>
        <pc:sldLayoutChg chg="del">
          <pc:chgData name="Megan Botes" userId="70568131-745a-489b-b4fe-9e78c579dd6d" providerId="ADAL" clId="{E3DEF142-CC7A-44CA-B5B4-48BABF1A3E75}" dt="2026-05-28T09:31:12.491" v="235" actId="47"/>
          <pc:sldLayoutMkLst>
            <pc:docMk/>
            <pc:sldMasterMk cId="3907426645" sldId="2147483966"/>
            <pc:sldLayoutMk cId="4114441492" sldId="2147483976"/>
          </pc:sldLayoutMkLst>
        </pc:sldLayoutChg>
        <pc:sldLayoutChg chg="del">
          <pc:chgData name="Megan Botes" userId="70568131-745a-489b-b4fe-9e78c579dd6d" providerId="ADAL" clId="{E3DEF142-CC7A-44CA-B5B4-48BABF1A3E75}" dt="2026-05-28T09:31:12.491" v="235" actId="47"/>
          <pc:sldLayoutMkLst>
            <pc:docMk/>
            <pc:sldMasterMk cId="3907426645" sldId="2147483966"/>
            <pc:sldLayoutMk cId="827996658" sldId="2147483977"/>
          </pc:sldLayoutMkLst>
        </pc:sldLayoutChg>
        <pc:sldLayoutChg chg="del">
          <pc:chgData name="Megan Botes" userId="70568131-745a-489b-b4fe-9e78c579dd6d" providerId="ADAL" clId="{E3DEF142-CC7A-44CA-B5B4-48BABF1A3E75}" dt="2026-05-28T09:31:12.491" v="235" actId="47"/>
          <pc:sldLayoutMkLst>
            <pc:docMk/>
            <pc:sldMasterMk cId="3907426645" sldId="2147483966"/>
            <pc:sldLayoutMk cId="580477998" sldId="2147483978"/>
          </pc:sldLayoutMkLst>
        </pc:sldLayoutChg>
        <pc:sldLayoutChg chg="del">
          <pc:chgData name="Megan Botes" userId="70568131-745a-489b-b4fe-9e78c579dd6d" providerId="ADAL" clId="{E3DEF142-CC7A-44CA-B5B4-48BABF1A3E75}" dt="2026-05-28T09:31:12.491" v="235" actId="47"/>
          <pc:sldLayoutMkLst>
            <pc:docMk/>
            <pc:sldMasterMk cId="3907426645" sldId="2147483966"/>
            <pc:sldLayoutMk cId="2047711412" sldId="2147483979"/>
          </pc:sldLayoutMkLst>
        </pc:sldLayoutChg>
        <pc:sldLayoutChg chg="del">
          <pc:chgData name="Megan Botes" userId="70568131-745a-489b-b4fe-9e78c579dd6d" providerId="ADAL" clId="{E3DEF142-CC7A-44CA-B5B4-48BABF1A3E75}" dt="2026-05-28T09:31:12.491" v="235" actId="47"/>
          <pc:sldLayoutMkLst>
            <pc:docMk/>
            <pc:sldMasterMk cId="3907426645" sldId="2147483966"/>
            <pc:sldLayoutMk cId="2503992784" sldId="2147483980"/>
          </pc:sldLayoutMkLst>
        </pc:sldLayoutChg>
        <pc:sldLayoutChg chg="del">
          <pc:chgData name="Megan Botes" userId="70568131-745a-489b-b4fe-9e78c579dd6d" providerId="ADAL" clId="{E3DEF142-CC7A-44CA-B5B4-48BABF1A3E75}" dt="2026-05-28T09:31:12.491" v="235" actId="47"/>
          <pc:sldLayoutMkLst>
            <pc:docMk/>
            <pc:sldMasterMk cId="3907426645" sldId="2147483966"/>
            <pc:sldLayoutMk cId="2239738771" sldId="2147483981"/>
          </pc:sldLayoutMkLst>
        </pc:sldLayoutChg>
        <pc:sldLayoutChg chg="del">
          <pc:chgData name="Megan Botes" userId="70568131-745a-489b-b4fe-9e78c579dd6d" providerId="ADAL" clId="{E3DEF142-CC7A-44CA-B5B4-48BABF1A3E75}" dt="2026-05-28T09:31:12.491" v="235" actId="47"/>
          <pc:sldLayoutMkLst>
            <pc:docMk/>
            <pc:sldMasterMk cId="3907426645" sldId="2147483966"/>
            <pc:sldLayoutMk cId="2877631843" sldId="2147483982"/>
          </pc:sldLayoutMkLst>
        </pc:sldLayoutChg>
        <pc:sldLayoutChg chg="del">
          <pc:chgData name="Megan Botes" userId="70568131-745a-489b-b4fe-9e78c579dd6d" providerId="ADAL" clId="{E3DEF142-CC7A-44CA-B5B4-48BABF1A3E75}" dt="2026-05-28T09:31:12.491" v="235" actId="47"/>
          <pc:sldLayoutMkLst>
            <pc:docMk/>
            <pc:sldMasterMk cId="3907426645" sldId="2147483966"/>
            <pc:sldLayoutMk cId="3154152365" sldId="2147483983"/>
          </pc:sldLayoutMkLst>
        </pc:sldLayoutChg>
        <pc:sldLayoutChg chg="del">
          <pc:chgData name="Megan Botes" userId="70568131-745a-489b-b4fe-9e78c579dd6d" providerId="ADAL" clId="{E3DEF142-CC7A-44CA-B5B4-48BABF1A3E75}" dt="2026-05-28T09:31:12.491" v="235" actId="47"/>
          <pc:sldLayoutMkLst>
            <pc:docMk/>
            <pc:sldMasterMk cId="3907426645" sldId="2147483966"/>
            <pc:sldLayoutMk cId="2997700000" sldId="2147483984"/>
          </pc:sldLayoutMkLst>
        </pc:sldLayoutChg>
        <pc:sldLayoutChg chg="del">
          <pc:chgData name="Megan Botes" userId="70568131-745a-489b-b4fe-9e78c579dd6d" providerId="ADAL" clId="{E3DEF142-CC7A-44CA-B5B4-48BABF1A3E75}" dt="2026-05-28T09:31:12.491" v="235" actId="47"/>
          <pc:sldLayoutMkLst>
            <pc:docMk/>
            <pc:sldMasterMk cId="3907426645" sldId="2147483966"/>
            <pc:sldLayoutMk cId="63297793" sldId="2147483985"/>
          </pc:sldLayoutMkLst>
        </pc:sldLayoutChg>
        <pc:sldLayoutChg chg="del">
          <pc:chgData name="Megan Botes" userId="70568131-745a-489b-b4fe-9e78c579dd6d" providerId="ADAL" clId="{E3DEF142-CC7A-44CA-B5B4-48BABF1A3E75}" dt="2026-05-28T09:31:12.491" v="235" actId="47"/>
          <pc:sldLayoutMkLst>
            <pc:docMk/>
            <pc:sldMasterMk cId="3907426645" sldId="2147483966"/>
            <pc:sldLayoutMk cId="2844708824" sldId="2147483986"/>
          </pc:sldLayoutMkLst>
        </pc:sldLayoutChg>
        <pc:sldLayoutChg chg="del">
          <pc:chgData name="Megan Botes" userId="70568131-745a-489b-b4fe-9e78c579dd6d" providerId="ADAL" clId="{E3DEF142-CC7A-44CA-B5B4-48BABF1A3E75}" dt="2026-05-28T09:31:12.491" v="235" actId="47"/>
          <pc:sldLayoutMkLst>
            <pc:docMk/>
            <pc:sldMasterMk cId="3907426645" sldId="2147483966"/>
            <pc:sldLayoutMk cId="2251011572" sldId="2147483987"/>
          </pc:sldLayoutMkLst>
        </pc:sldLayoutChg>
        <pc:sldLayoutChg chg="del">
          <pc:chgData name="Megan Botes" userId="70568131-745a-489b-b4fe-9e78c579dd6d" providerId="ADAL" clId="{E3DEF142-CC7A-44CA-B5B4-48BABF1A3E75}" dt="2026-05-28T09:31:12.491" v="235" actId="47"/>
          <pc:sldLayoutMkLst>
            <pc:docMk/>
            <pc:sldMasterMk cId="3907426645" sldId="2147483966"/>
            <pc:sldLayoutMk cId="3394679446" sldId="2147483988"/>
          </pc:sldLayoutMkLst>
        </pc:sldLayoutChg>
        <pc:sldLayoutChg chg="del">
          <pc:chgData name="Megan Botes" userId="70568131-745a-489b-b4fe-9e78c579dd6d" providerId="ADAL" clId="{E3DEF142-CC7A-44CA-B5B4-48BABF1A3E75}" dt="2026-05-28T09:31:12.491" v="235" actId="47"/>
          <pc:sldLayoutMkLst>
            <pc:docMk/>
            <pc:sldMasterMk cId="3907426645" sldId="2147483966"/>
            <pc:sldLayoutMk cId="2805668653" sldId="2147483989"/>
          </pc:sldLayoutMkLst>
        </pc:sldLayoutChg>
        <pc:sldLayoutChg chg="del">
          <pc:chgData name="Megan Botes" userId="70568131-745a-489b-b4fe-9e78c579dd6d" providerId="ADAL" clId="{E3DEF142-CC7A-44CA-B5B4-48BABF1A3E75}" dt="2026-05-28T09:31:12.491" v="235" actId="47"/>
          <pc:sldLayoutMkLst>
            <pc:docMk/>
            <pc:sldMasterMk cId="3907426645" sldId="2147483966"/>
            <pc:sldLayoutMk cId="3684296176" sldId="2147483990"/>
          </pc:sldLayoutMkLst>
        </pc:sldLayoutChg>
        <pc:sldLayoutChg chg="del">
          <pc:chgData name="Megan Botes" userId="70568131-745a-489b-b4fe-9e78c579dd6d" providerId="ADAL" clId="{E3DEF142-CC7A-44CA-B5B4-48BABF1A3E75}" dt="2026-05-28T09:31:12.491" v="235" actId="47"/>
          <pc:sldLayoutMkLst>
            <pc:docMk/>
            <pc:sldMasterMk cId="3907426645" sldId="2147483966"/>
            <pc:sldLayoutMk cId="2592443438" sldId="2147483991"/>
          </pc:sldLayoutMkLst>
        </pc:sldLayoutChg>
        <pc:sldLayoutChg chg="del">
          <pc:chgData name="Megan Botes" userId="70568131-745a-489b-b4fe-9e78c579dd6d" providerId="ADAL" clId="{E3DEF142-CC7A-44CA-B5B4-48BABF1A3E75}" dt="2026-05-28T09:31:12.491" v="235" actId="47"/>
          <pc:sldLayoutMkLst>
            <pc:docMk/>
            <pc:sldMasterMk cId="3907426645" sldId="2147483966"/>
            <pc:sldLayoutMk cId="3377589151" sldId="2147483992"/>
          </pc:sldLayoutMkLst>
        </pc:sldLayoutChg>
        <pc:sldLayoutChg chg="del">
          <pc:chgData name="Megan Botes" userId="70568131-745a-489b-b4fe-9e78c579dd6d" providerId="ADAL" clId="{E3DEF142-CC7A-44CA-B5B4-48BABF1A3E75}" dt="2026-05-28T09:31:12.491" v="235" actId="47"/>
          <pc:sldLayoutMkLst>
            <pc:docMk/>
            <pc:sldMasterMk cId="3907426645" sldId="2147483966"/>
            <pc:sldLayoutMk cId="1135512187" sldId="214748399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88D7EF-2D02-4ADD-82CC-1F2B3E064141}" type="doc">
      <dgm:prSet loTypeId="urn:microsoft.com/office/officeart/2016/7/layout/HorizontalActionList" loCatId="List" qsTypeId="urn:microsoft.com/office/officeart/2005/8/quickstyle/simple1" qsCatId="simple" csTypeId="urn:microsoft.com/office/officeart/2005/8/colors/colorful1" csCatId="colorful" phldr="1"/>
      <dgm:spPr/>
      <dgm:t>
        <a:bodyPr/>
        <a:lstStyle/>
        <a:p>
          <a:endParaRPr lang="en-US"/>
        </a:p>
      </dgm:t>
    </dgm:pt>
    <dgm:pt modelId="{B3B2CEBD-488C-4AF6-9D34-355FAC89745E}">
      <dgm:prSet/>
      <dgm:spPr/>
      <dgm:t>
        <a:bodyPr/>
        <a:lstStyle/>
        <a:p>
          <a:r>
            <a:rPr lang="en-US"/>
            <a:t>Explain</a:t>
          </a:r>
        </a:p>
      </dgm:t>
    </dgm:pt>
    <dgm:pt modelId="{E1F26DA2-C4C7-410F-90AD-34DBF76D447A}" type="parTrans" cxnId="{2009B8BC-4D01-433F-A04D-CCAC1A346B81}">
      <dgm:prSet/>
      <dgm:spPr/>
      <dgm:t>
        <a:bodyPr/>
        <a:lstStyle/>
        <a:p>
          <a:endParaRPr lang="en-US"/>
        </a:p>
      </dgm:t>
    </dgm:pt>
    <dgm:pt modelId="{2025F8ED-0A44-4E32-91F6-3B3C4850103C}" type="sibTrans" cxnId="{2009B8BC-4D01-433F-A04D-CCAC1A346B81}">
      <dgm:prSet/>
      <dgm:spPr/>
      <dgm:t>
        <a:bodyPr/>
        <a:lstStyle/>
        <a:p>
          <a:endParaRPr lang="en-US"/>
        </a:p>
      </dgm:t>
    </dgm:pt>
    <dgm:pt modelId="{816E594E-D345-4F54-B48B-E9DBFAB7AE83}">
      <dgm:prSet/>
      <dgm:spPr/>
      <dgm:t>
        <a:bodyPr/>
        <a:lstStyle/>
        <a:p>
          <a:r>
            <a:rPr lang="en-US" dirty="0"/>
            <a:t>Explain basic rights and protections offered by the law.</a:t>
          </a:r>
        </a:p>
      </dgm:t>
    </dgm:pt>
    <dgm:pt modelId="{A140990B-BD03-4A45-A1F4-EE204A99B03B}" type="parTrans" cxnId="{C51C7F6A-E933-4A23-AA8E-59C782661FA3}">
      <dgm:prSet/>
      <dgm:spPr/>
      <dgm:t>
        <a:bodyPr/>
        <a:lstStyle/>
        <a:p>
          <a:endParaRPr lang="en-US"/>
        </a:p>
      </dgm:t>
    </dgm:pt>
    <dgm:pt modelId="{7C788EDF-0885-4721-80D7-5D16A670E94A}" type="sibTrans" cxnId="{C51C7F6A-E933-4A23-AA8E-59C782661FA3}">
      <dgm:prSet/>
      <dgm:spPr/>
      <dgm:t>
        <a:bodyPr/>
        <a:lstStyle/>
        <a:p>
          <a:endParaRPr lang="en-US"/>
        </a:p>
      </dgm:t>
    </dgm:pt>
    <dgm:pt modelId="{6D9D217B-D48B-4921-A946-6A9DB00A19ED}">
      <dgm:prSet/>
      <dgm:spPr/>
      <dgm:t>
        <a:bodyPr/>
        <a:lstStyle/>
        <a:p>
          <a:r>
            <a:rPr lang="en-US"/>
            <a:t>Describe</a:t>
          </a:r>
        </a:p>
      </dgm:t>
    </dgm:pt>
    <dgm:pt modelId="{CB978037-A84A-4E89-AB49-34F2DF232630}" type="parTrans" cxnId="{962FACD9-5277-4C87-8DA6-F5C7B02FBEC3}">
      <dgm:prSet/>
      <dgm:spPr/>
      <dgm:t>
        <a:bodyPr/>
        <a:lstStyle/>
        <a:p>
          <a:endParaRPr lang="en-US"/>
        </a:p>
      </dgm:t>
    </dgm:pt>
    <dgm:pt modelId="{4AD893F3-7FE6-4D23-8E92-717AD4F81F9D}" type="sibTrans" cxnId="{962FACD9-5277-4C87-8DA6-F5C7B02FBEC3}">
      <dgm:prSet/>
      <dgm:spPr/>
      <dgm:t>
        <a:bodyPr/>
        <a:lstStyle/>
        <a:p>
          <a:endParaRPr lang="en-US"/>
        </a:p>
      </dgm:t>
    </dgm:pt>
    <dgm:pt modelId="{37D50197-3DEB-45F2-B44C-C9FA30672902}">
      <dgm:prSet/>
      <dgm:spPr/>
      <dgm:t>
        <a:bodyPr/>
        <a:lstStyle/>
        <a:p>
          <a:r>
            <a:rPr lang="en-US"/>
            <a:t>Describe practical ways to help prevent GBV.</a:t>
          </a:r>
        </a:p>
      </dgm:t>
    </dgm:pt>
    <dgm:pt modelId="{94E65A76-4A08-478E-98F7-3C0BC4517C7A}" type="parTrans" cxnId="{67C8F909-8D3C-411B-A9BF-090E4F37F930}">
      <dgm:prSet/>
      <dgm:spPr/>
      <dgm:t>
        <a:bodyPr/>
        <a:lstStyle/>
        <a:p>
          <a:endParaRPr lang="en-US"/>
        </a:p>
      </dgm:t>
    </dgm:pt>
    <dgm:pt modelId="{E7E8B8AA-052E-4C73-8846-1ABAA188F324}" type="sibTrans" cxnId="{67C8F909-8D3C-411B-A9BF-090E4F37F930}">
      <dgm:prSet/>
      <dgm:spPr/>
      <dgm:t>
        <a:bodyPr/>
        <a:lstStyle/>
        <a:p>
          <a:endParaRPr lang="en-US"/>
        </a:p>
      </dgm:t>
    </dgm:pt>
    <dgm:pt modelId="{568E5305-28E0-443D-885F-75E4CCF95A25}">
      <dgm:prSet/>
      <dgm:spPr/>
      <dgm:t>
        <a:bodyPr/>
        <a:lstStyle/>
        <a:p>
          <a:r>
            <a:rPr lang="en-US"/>
            <a:t>Identify</a:t>
          </a:r>
        </a:p>
      </dgm:t>
    </dgm:pt>
    <dgm:pt modelId="{D0ECBA9B-D705-47DF-9008-FA07EE4609A3}" type="parTrans" cxnId="{2D74859C-4915-4C61-ACCE-FC72FBC41F84}">
      <dgm:prSet/>
      <dgm:spPr/>
      <dgm:t>
        <a:bodyPr/>
        <a:lstStyle/>
        <a:p>
          <a:endParaRPr lang="en-US"/>
        </a:p>
      </dgm:t>
    </dgm:pt>
    <dgm:pt modelId="{31B59411-7DA6-4ACC-965D-16DCC705B1CF}" type="sibTrans" cxnId="{2D74859C-4915-4C61-ACCE-FC72FBC41F84}">
      <dgm:prSet/>
      <dgm:spPr/>
      <dgm:t>
        <a:bodyPr/>
        <a:lstStyle/>
        <a:p>
          <a:endParaRPr lang="en-US"/>
        </a:p>
      </dgm:t>
    </dgm:pt>
    <dgm:pt modelId="{3048CDB5-FCED-49FA-86F6-03E217F565B2}">
      <dgm:prSet/>
      <dgm:spPr/>
      <dgm:t>
        <a:bodyPr/>
        <a:lstStyle/>
        <a:p>
          <a:r>
            <a:rPr lang="en-US"/>
            <a:t>Identify sources of help and support for people affected by GBV.</a:t>
          </a:r>
        </a:p>
      </dgm:t>
    </dgm:pt>
    <dgm:pt modelId="{95F7CD71-F68F-4F8F-88C1-F25ACEEB695F}" type="parTrans" cxnId="{85150B88-6F2F-435B-A7A7-098783E5582B}">
      <dgm:prSet/>
      <dgm:spPr/>
      <dgm:t>
        <a:bodyPr/>
        <a:lstStyle/>
        <a:p>
          <a:endParaRPr lang="en-US"/>
        </a:p>
      </dgm:t>
    </dgm:pt>
    <dgm:pt modelId="{33C94B45-D484-4D35-B92E-33D4A15F8AA8}" type="sibTrans" cxnId="{85150B88-6F2F-435B-A7A7-098783E5582B}">
      <dgm:prSet/>
      <dgm:spPr/>
      <dgm:t>
        <a:bodyPr/>
        <a:lstStyle/>
        <a:p>
          <a:endParaRPr lang="en-US"/>
        </a:p>
      </dgm:t>
    </dgm:pt>
    <dgm:pt modelId="{ABB693D7-A6E2-460C-B1C9-79027A72E839}" type="pres">
      <dgm:prSet presAssocID="{6788D7EF-2D02-4ADD-82CC-1F2B3E064141}" presName="Name0" presStyleCnt="0">
        <dgm:presLayoutVars>
          <dgm:dir/>
          <dgm:animLvl val="lvl"/>
          <dgm:resizeHandles val="exact"/>
        </dgm:presLayoutVars>
      </dgm:prSet>
      <dgm:spPr/>
    </dgm:pt>
    <dgm:pt modelId="{EDFA6586-43B6-461A-BEE4-DE76A8EC27C0}" type="pres">
      <dgm:prSet presAssocID="{B3B2CEBD-488C-4AF6-9D34-355FAC89745E}" presName="composite" presStyleCnt="0"/>
      <dgm:spPr/>
    </dgm:pt>
    <dgm:pt modelId="{B797A22A-178D-40D2-AAC2-8A938FA0E5FB}" type="pres">
      <dgm:prSet presAssocID="{B3B2CEBD-488C-4AF6-9D34-355FAC89745E}" presName="parTx" presStyleLbl="alignNode1" presStyleIdx="0" presStyleCnt="3">
        <dgm:presLayoutVars>
          <dgm:chMax val="0"/>
          <dgm:chPref val="0"/>
        </dgm:presLayoutVars>
      </dgm:prSet>
      <dgm:spPr/>
    </dgm:pt>
    <dgm:pt modelId="{5A5B79F1-43DE-48CF-9BE1-A81C6F799CD1}" type="pres">
      <dgm:prSet presAssocID="{B3B2CEBD-488C-4AF6-9D34-355FAC89745E}" presName="desTx" presStyleLbl="alignAccFollowNode1" presStyleIdx="0" presStyleCnt="3">
        <dgm:presLayoutVars/>
      </dgm:prSet>
      <dgm:spPr/>
    </dgm:pt>
    <dgm:pt modelId="{32FB7DB0-08B6-41C7-BA68-A36EA7864D60}" type="pres">
      <dgm:prSet presAssocID="{2025F8ED-0A44-4E32-91F6-3B3C4850103C}" presName="space" presStyleCnt="0"/>
      <dgm:spPr/>
    </dgm:pt>
    <dgm:pt modelId="{B270F75E-9639-47C9-83B6-DF5B4C34B3DD}" type="pres">
      <dgm:prSet presAssocID="{6D9D217B-D48B-4921-A946-6A9DB00A19ED}" presName="composite" presStyleCnt="0"/>
      <dgm:spPr/>
    </dgm:pt>
    <dgm:pt modelId="{87996AE8-663C-4186-9F4C-6F8301521AD0}" type="pres">
      <dgm:prSet presAssocID="{6D9D217B-D48B-4921-A946-6A9DB00A19ED}" presName="parTx" presStyleLbl="alignNode1" presStyleIdx="1" presStyleCnt="3">
        <dgm:presLayoutVars>
          <dgm:chMax val="0"/>
          <dgm:chPref val="0"/>
        </dgm:presLayoutVars>
      </dgm:prSet>
      <dgm:spPr/>
    </dgm:pt>
    <dgm:pt modelId="{FD3A3F8C-106C-4E95-B13F-EB98704FBF93}" type="pres">
      <dgm:prSet presAssocID="{6D9D217B-D48B-4921-A946-6A9DB00A19ED}" presName="desTx" presStyleLbl="alignAccFollowNode1" presStyleIdx="1" presStyleCnt="3">
        <dgm:presLayoutVars/>
      </dgm:prSet>
      <dgm:spPr/>
    </dgm:pt>
    <dgm:pt modelId="{4DAB4CC6-1984-4840-BA09-65E450B172F9}" type="pres">
      <dgm:prSet presAssocID="{4AD893F3-7FE6-4D23-8E92-717AD4F81F9D}" presName="space" presStyleCnt="0"/>
      <dgm:spPr/>
    </dgm:pt>
    <dgm:pt modelId="{CAB574AB-977A-4BC4-811E-62AE13A50601}" type="pres">
      <dgm:prSet presAssocID="{568E5305-28E0-443D-885F-75E4CCF95A25}" presName="composite" presStyleCnt="0"/>
      <dgm:spPr/>
    </dgm:pt>
    <dgm:pt modelId="{A548E631-A045-458F-BE5E-EAEE0EB759C4}" type="pres">
      <dgm:prSet presAssocID="{568E5305-28E0-443D-885F-75E4CCF95A25}" presName="parTx" presStyleLbl="alignNode1" presStyleIdx="2" presStyleCnt="3">
        <dgm:presLayoutVars>
          <dgm:chMax val="0"/>
          <dgm:chPref val="0"/>
        </dgm:presLayoutVars>
      </dgm:prSet>
      <dgm:spPr/>
    </dgm:pt>
    <dgm:pt modelId="{87D80CA2-7F8F-4B95-818C-3CCC98DE98D5}" type="pres">
      <dgm:prSet presAssocID="{568E5305-28E0-443D-885F-75E4CCF95A25}" presName="desTx" presStyleLbl="alignAccFollowNode1" presStyleIdx="2" presStyleCnt="3">
        <dgm:presLayoutVars/>
      </dgm:prSet>
      <dgm:spPr/>
    </dgm:pt>
  </dgm:ptLst>
  <dgm:cxnLst>
    <dgm:cxn modelId="{67C8F909-8D3C-411B-A9BF-090E4F37F930}" srcId="{6D9D217B-D48B-4921-A946-6A9DB00A19ED}" destId="{37D50197-3DEB-45F2-B44C-C9FA30672902}" srcOrd="0" destOrd="0" parTransId="{94E65A76-4A08-478E-98F7-3C0BC4517C7A}" sibTransId="{E7E8B8AA-052E-4C73-8846-1ABAA188F324}"/>
    <dgm:cxn modelId="{7225D528-03CE-4DC1-84ED-EB026BA10207}" type="presOf" srcId="{568E5305-28E0-443D-885F-75E4CCF95A25}" destId="{A548E631-A045-458F-BE5E-EAEE0EB759C4}" srcOrd="0" destOrd="0" presId="urn:microsoft.com/office/officeart/2016/7/layout/HorizontalActionList"/>
    <dgm:cxn modelId="{81036932-208A-40EC-AD23-A80CAC972AB4}" type="presOf" srcId="{3048CDB5-FCED-49FA-86F6-03E217F565B2}" destId="{87D80CA2-7F8F-4B95-818C-3CCC98DE98D5}" srcOrd="0" destOrd="0" presId="urn:microsoft.com/office/officeart/2016/7/layout/HorizontalActionList"/>
    <dgm:cxn modelId="{3D1B6944-3AA1-42E7-ACAE-F716F40963AD}" type="presOf" srcId="{B3B2CEBD-488C-4AF6-9D34-355FAC89745E}" destId="{B797A22A-178D-40D2-AAC2-8A938FA0E5FB}" srcOrd="0" destOrd="0" presId="urn:microsoft.com/office/officeart/2016/7/layout/HorizontalActionList"/>
    <dgm:cxn modelId="{F9531867-4E0F-4851-A79B-38E25F006311}" type="presOf" srcId="{6788D7EF-2D02-4ADD-82CC-1F2B3E064141}" destId="{ABB693D7-A6E2-460C-B1C9-79027A72E839}" srcOrd="0" destOrd="0" presId="urn:microsoft.com/office/officeart/2016/7/layout/HorizontalActionList"/>
    <dgm:cxn modelId="{C51C7F6A-E933-4A23-AA8E-59C782661FA3}" srcId="{B3B2CEBD-488C-4AF6-9D34-355FAC89745E}" destId="{816E594E-D345-4F54-B48B-E9DBFAB7AE83}" srcOrd="0" destOrd="0" parTransId="{A140990B-BD03-4A45-A1F4-EE204A99B03B}" sibTransId="{7C788EDF-0885-4721-80D7-5D16A670E94A}"/>
    <dgm:cxn modelId="{F824B559-7D7F-4D1E-B5D3-927F43CCF885}" type="presOf" srcId="{37D50197-3DEB-45F2-B44C-C9FA30672902}" destId="{FD3A3F8C-106C-4E95-B13F-EB98704FBF93}" srcOrd="0" destOrd="0" presId="urn:microsoft.com/office/officeart/2016/7/layout/HorizontalActionList"/>
    <dgm:cxn modelId="{85150B88-6F2F-435B-A7A7-098783E5582B}" srcId="{568E5305-28E0-443D-885F-75E4CCF95A25}" destId="{3048CDB5-FCED-49FA-86F6-03E217F565B2}" srcOrd="0" destOrd="0" parTransId="{95F7CD71-F68F-4F8F-88C1-F25ACEEB695F}" sibTransId="{33C94B45-D484-4D35-B92E-33D4A15F8AA8}"/>
    <dgm:cxn modelId="{DFB7CB97-A1FC-4FE3-AE96-630921D4D005}" type="presOf" srcId="{816E594E-D345-4F54-B48B-E9DBFAB7AE83}" destId="{5A5B79F1-43DE-48CF-9BE1-A81C6F799CD1}" srcOrd="0" destOrd="0" presId="urn:microsoft.com/office/officeart/2016/7/layout/HorizontalActionList"/>
    <dgm:cxn modelId="{2D74859C-4915-4C61-ACCE-FC72FBC41F84}" srcId="{6788D7EF-2D02-4ADD-82CC-1F2B3E064141}" destId="{568E5305-28E0-443D-885F-75E4CCF95A25}" srcOrd="2" destOrd="0" parTransId="{D0ECBA9B-D705-47DF-9008-FA07EE4609A3}" sibTransId="{31B59411-7DA6-4ACC-965D-16DCC705B1CF}"/>
    <dgm:cxn modelId="{2674CFA9-4EB1-4AE8-AB54-EE4B80F2F3D4}" type="presOf" srcId="{6D9D217B-D48B-4921-A946-6A9DB00A19ED}" destId="{87996AE8-663C-4186-9F4C-6F8301521AD0}" srcOrd="0" destOrd="0" presId="urn:microsoft.com/office/officeart/2016/7/layout/HorizontalActionList"/>
    <dgm:cxn modelId="{2009B8BC-4D01-433F-A04D-CCAC1A346B81}" srcId="{6788D7EF-2D02-4ADD-82CC-1F2B3E064141}" destId="{B3B2CEBD-488C-4AF6-9D34-355FAC89745E}" srcOrd="0" destOrd="0" parTransId="{E1F26DA2-C4C7-410F-90AD-34DBF76D447A}" sibTransId="{2025F8ED-0A44-4E32-91F6-3B3C4850103C}"/>
    <dgm:cxn modelId="{962FACD9-5277-4C87-8DA6-F5C7B02FBEC3}" srcId="{6788D7EF-2D02-4ADD-82CC-1F2B3E064141}" destId="{6D9D217B-D48B-4921-A946-6A9DB00A19ED}" srcOrd="1" destOrd="0" parTransId="{CB978037-A84A-4E89-AB49-34F2DF232630}" sibTransId="{4AD893F3-7FE6-4D23-8E92-717AD4F81F9D}"/>
    <dgm:cxn modelId="{8084B700-57A7-48C7-927C-6770264E4BB9}" type="presParOf" srcId="{ABB693D7-A6E2-460C-B1C9-79027A72E839}" destId="{EDFA6586-43B6-461A-BEE4-DE76A8EC27C0}" srcOrd="0" destOrd="0" presId="urn:microsoft.com/office/officeart/2016/7/layout/HorizontalActionList"/>
    <dgm:cxn modelId="{7C78557D-A7AD-487D-867E-65E175150BFB}" type="presParOf" srcId="{EDFA6586-43B6-461A-BEE4-DE76A8EC27C0}" destId="{B797A22A-178D-40D2-AAC2-8A938FA0E5FB}" srcOrd="0" destOrd="0" presId="urn:microsoft.com/office/officeart/2016/7/layout/HorizontalActionList"/>
    <dgm:cxn modelId="{5A37068B-CE28-4CF6-BFB9-D058B128EB02}" type="presParOf" srcId="{EDFA6586-43B6-461A-BEE4-DE76A8EC27C0}" destId="{5A5B79F1-43DE-48CF-9BE1-A81C6F799CD1}" srcOrd="1" destOrd="0" presId="urn:microsoft.com/office/officeart/2016/7/layout/HorizontalActionList"/>
    <dgm:cxn modelId="{F229543F-B144-4F4F-90D5-950EA1BDFAFF}" type="presParOf" srcId="{ABB693D7-A6E2-460C-B1C9-79027A72E839}" destId="{32FB7DB0-08B6-41C7-BA68-A36EA7864D60}" srcOrd="1" destOrd="0" presId="urn:microsoft.com/office/officeart/2016/7/layout/HorizontalActionList"/>
    <dgm:cxn modelId="{2FC9305D-5A83-4908-89E7-4E0232EC7D29}" type="presParOf" srcId="{ABB693D7-A6E2-460C-B1C9-79027A72E839}" destId="{B270F75E-9639-47C9-83B6-DF5B4C34B3DD}" srcOrd="2" destOrd="0" presId="urn:microsoft.com/office/officeart/2016/7/layout/HorizontalActionList"/>
    <dgm:cxn modelId="{43978208-4FA2-45D0-A851-06DA1C6339F9}" type="presParOf" srcId="{B270F75E-9639-47C9-83B6-DF5B4C34B3DD}" destId="{87996AE8-663C-4186-9F4C-6F8301521AD0}" srcOrd="0" destOrd="0" presId="urn:microsoft.com/office/officeart/2016/7/layout/HorizontalActionList"/>
    <dgm:cxn modelId="{F0746DD8-7767-4CB0-805F-C7F237E434C9}" type="presParOf" srcId="{B270F75E-9639-47C9-83B6-DF5B4C34B3DD}" destId="{FD3A3F8C-106C-4E95-B13F-EB98704FBF93}" srcOrd="1" destOrd="0" presId="urn:microsoft.com/office/officeart/2016/7/layout/HorizontalActionList"/>
    <dgm:cxn modelId="{90130977-E79D-4412-BCDD-9C30C98C4B41}" type="presParOf" srcId="{ABB693D7-A6E2-460C-B1C9-79027A72E839}" destId="{4DAB4CC6-1984-4840-BA09-65E450B172F9}" srcOrd="3" destOrd="0" presId="urn:microsoft.com/office/officeart/2016/7/layout/HorizontalActionList"/>
    <dgm:cxn modelId="{F85887B2-861E-47D4-8431-D5EF9F91BAA6}" type="presParOf" srcId="{ABB693D7-A6E2-460C-B1C9-79027A72E839}" destId="{CAB574AB-977A-4BC4-811E-62AE13A50601}" srcOrd="4" destOrd="0" presId="urn:microsoft.com/office/officeart/2016/7/layout/HorizontalActionList"/>
    <dgm:cxn modelId="{8EBBDC54-95C3-4155-909D-8CDDAB8C617F}" type="presParOf" srcId="{CAB574AB-977A-4BC4-811E-62AE13A50601}" destId="{A548E631-A045-458F-BE5E-EAEE0EB759C4}" srcOrd="0" destOrd="0" presId="urn:microsoft.com/office/officeart/2016/7/layout/HorizontalActionList"/>
    <dgm:cxn modelId="{C9F1BE13-50B9-4A3F-8FC9-8AF3D8CEA446}" type="presParOf" srcId="{CAB574AB-977A-4BC4-811E-62AE13A50601}" destId="{87D80CA2-7F8F-4B95-818C-3CCC98DE98D5}"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E80A55-D89B-4005-903C-7D2C4C78432C}"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DC4E7A1A-1532-4B60-9485-C5AFC1B9E4EF}">
      <dgm:prSet custT="1"/>
      <dgm:spPr/>
      <dgm:t>
        <a:bodyPr/>
        <a:lstStyle/>
        <a:p>
          <a:r>
            <a:rPr lang="af-ZA" sz="1600"/>
            <a:t>Some people may:</a:t>
          </a:r>
          <a:endParaRPr lang="en-US" sz="1600"/>
        </a:p>
      </dgm:t>
    </dgm:pt>
    <dgm:pt modelId="{F32DEAD6-5A1D-4259-801D-6DEEE07A288B}" type="parTrans" cxnId="{6D441103-15ED-424A-806E-9231A7B5A8A0}">
      <dgm:prSet/>
      <dgm:spPr/>
      <dgm:t>
        <a:bodyPr/>
        <a:lstStyle/>
        <a:p>
          <a:endParaRPr lang="en-US" sz="2000"/>
        </a:p>
      </dgm:t>
    </dgm:pt>
    <dgm:pt modelId="{05109261-680E-4D65-B752-68D61F3380D3}" type="sibTrans" cxnId="{6D441103-15ED-424A-806E-9231A7B5A8A0}">
      <dgm:prSet/>
      <dgm:spPr/>
      <dgm:t>
        <a:bodyPr/>
        <a:lstStyle/>
        <a:p>
          <a:endParaRPr lang="en-US" sz="2000"/>
        </a:p>
      </dgm:t>
    </dgm:pt>
    <dgm:pt modelId="{A3FBAEC5-79C5-449B-AE46-AADC361617FE}">
      <dgm:prSet custT="1"/>
      <dgm:spPr/>
      <dgm:t>
        <a:bodyPr/>
        <a:lstStyle/>
        <a:p>
          <a:r>
            <a:rPr lang="af-ZA" sz="1600"/>
            <a:t>fear the abuser </a:t>
          </a:r>
          <a:endParaRPr lang="en-US" sz="1600"/>
        </a:p>
      </dgm:t>
    </dgm:pt>
    <dgm:pt modelId="{4B9FA626-F1CE-4313-AD84-188993DBD7F1}" type="parTrans" cxnId="{8FEA8680-13F8-4C00-8462-88A184B64CB3}">
      <dgm:prSet/>
      <dgm:spPr/>
      <dgm:t>
        <a:bodyPr/>
        <a:lstStyle/>
        <a:p>
          <a:endParaRPr lang="en-US" sz="2000"/>
        </a:p>
      </dgm:t>
    </dgm:pt>
    <dgm:pt modelId="{B8E28E9F-A277-428B-B8E4-846985DF8661}" type="sibTrans" cxnId="{8FEA8680-13F8-4C00-8462-88A184B64CB3}">
      <dgm:prSet/>
      <dgm:spPr/>
      <dgm:t>
        <a:bodyPr/>
        <a:lstStyle/>
        <a:p>
          <a:endParaRPr lang="en-US" sz="2000"/>
        </a:p>
      </dgm:t>
    </dgm:pt>
    <dgm:pt modelId="{4BCC585B-9E38-42D9-BCEC-039479DAA0F3}">
      <dgm:prSet custT="1"/>
      <dgm:spPr/>
      <dgm:t>
        <a:bodyPr/>
        <a:lstStyle/>
        <a:p>
          <a:r>
            <a:rPr lang="af-ZA" sz="1600"/>
            <a:t>feel ashamed or isolated </a:t>
          </a:r>
          <a:endParaRPr lang="en-US" sz="1600"/>
        </a:p>
      </dgm:t>
    </dgm:pt>
    <dgm:pt modelId="{3076E329-CE4C-4034-A748-FD308045A1FF}" type="parTrans" cxnId="{078EFA7D-9CB3-4205-861D-A4773E992F77}">
      <dgm:prSet/>
      <dgm:spPr/>
      <dgm:t>
        <a:bodyPr/>
        <a:lstStyle/>
        <a:p>
          <a:endParaRPr lang="en-US" sz="2000"/>
        </a:p>
      </dgm:t>
    </dgm:pt>
    <dgm:pt modelId="{F43090BD-1644-45C3-92C2-70C1B5173333}" type="sibTrans" cxnId="{078EFA7D-9CB3-4205-861D-A4773E992F77}">
      <dgm:prSet/>
      <dgm:spPr/>
      <dgm:t>
        <a:bodyPr/>
        <a:lstStyle/>
        <a:p>
          <a:endParaRPr lang="en-US" sz="2000"/>
        </a:p>
      </dgm:t>
    </dgm:pt>
    <dgm:pt modelId="{538E762B-8B55-40B7-8C06-26643B426A44}">
      <dgm:prSet custT="1"/>
      <dgm:spPr/>
      <dgm:t>
        <a:bodyPr/>
        <a:lstStyle/>
        <a:p>
          <a:r>
            <a:rPr lang="af-ZA" sz="1600"/>
            <a:t>worry nobody will believe them </a:t>
          </a:r>
          <a:endParaRPr lang="en-US" sz="1600"/>
        </a:p>
      </dgm:t>
    </dgm:pt>
    <dgm:pt modelId="{2DF30DB7-E022-4FD2-9C9C-9E166676384E}" type="parTrans" cxnId="{B3AD491D-DF78-4CA9-A550-09E31CF2A15A}">
      <dgm:prSet/>
      <dgm:spPr/>
      <dgm:t>
        <a:bodyPr/>
        <a:lstStyle/>
        <a:p>
          <a:endParaRPr lang="en-US" sz="2000"/>
        </a:p>
      </dgm:t>
    </dgm:pt>
    <dgm:pt modelId="{A57EF87A-0BB1-4F29-BDBA-463F3BF60842}" type="sibTrans" cxnId="{B3AD491D-DF78-4CA9-A550-09E31CF2A15A}">
      <dgm:prSet/>
      <dgm:spPr/>
      <dgm:t>
        <a:bodyPr/>
        <a:lstStyle/>
        <a:p>
          <a:endParaRPr lang="en-US" sz="2000"/>
        </a:p>
      </dgm:t>
    </dgm:pt>
    <dgm:pt modelId="{3522CC0C-49EB-4750-A0F2-D82785F8FBB2}">
      <dgm:prSet custT="1"/>
      <dgm:spPr/>
      <dgm:t>
        <a:bodyPr/>
        <a:lstStyle/>
        <a:p>
          <a:r>
            <a:rPr lang="af-ZA" sz="1600"/>
            <a:t>think abuse is “normal” </a:t>
          </a:r>
          <a:endParaRPr lang="en-US" sz="1600"/>
        </a:p>
      </dgm:t>
    </dgm:pt>
    <dgm:pt modelId="{D8E884A3-3C6D-44CA-9D1B-C8A3658F05A2}" type="parTrans" cxnId="{334F0A54-30C7-4DCD-8CBC-11C38E3610C3}">
      <dgm:prSet/>
      <dgm:spPr/>
      <dgm:t>
        <a:bodyPr/>
        <a:lstStyle/>
        <a:p>
          <a:endParaRPr lang="en-US" sz="2000"/>
        </a:p>
      </dgm:t>
    </dgm:pt>
    <dgm:pt modelId="{1A87C815-20E9-424F-AB12-A4E0B694C644}" type="sibTrans" cxnId="{334F0A54-30C7-4DCD-8CBC-11C38E3610C3}">
      <dgm:prSet/>
      <dgm:spPr/>
      <dgm:t>
        <a:bodyPr/>
        <a:lstStyle/>
        <a:p>
          <a:endParaRPr lang="en-US" sz="2000"/>
        </a:p>
      </dgm:t>
    </dgm:pt>
    <dgm:pt modelId="{232AEB06-F60A-4FF7-920F-1BC245D6DDDF}">
      <dgm:prSet custT="1"/>
      <dgm:spPr/>
      <dgm:t>
        <a:bodyPr/>
        <a:lstStyle/>
        <a:p>
          <a:r>
            <a:rPr lang="af-ZA" sz="1600"/>
            <a:t>Reporting violence can also be emotionally difficult. </a:t>
          </a:r>
          <a:endParaRPr lang="en-US" sz="1600"/>
        </a:p>
      </dgm:t>
    </dgm:pt>
    <dgm:pt modelId="{F71D301C-19ED-42F2-9B2D-551F49E1517B}" type="parTrans" cxnId="{B1E1F1C7-4FFF-49F7-9E17-12F5C313B7EA}">
      <dgm:prSet/>
      <dgm:spPr/>
      <dgm:t>
        <a:bodyPr/>
        <a:lstStyle/>
        <a:p>
          <a:endParaRPr lang="en-US" sz="2000"/>
        </a:p>
      </dgm:t>
    </dgm:pt>
    <dgm:pt modelId="{A964D2DA-8DCB-491F-A781-955C7BEAD94B}" type="sibTrans" cxnId="{B1E1F1C7-4FFF-49F7-9E17-12F5C313B7EA}">
      <dgm:prSet/>
      <dgm:spPr/>
      <dgm:t>
        <a:bodyPr/>
        <a:lstStyle/>
        <a:p>
          <a:endParaRPr lang="en-US" sz="2000"/>
        </a:p>
      </dgm:t>
    </dgm:pt>
    <dgm:pt modelId="{C04146CF-578A-4D5F-830A-B1050D331523}">
      <dgm:prSet custT="1"/>
      <dgm:spPr/>
      <dgm:t>
        <a:bodyPr/>
        <a:lstStyle/>
        <a:p>
          <a:r>
            <a:rPr lang="af-ZA" sz="1600"/>
            <a:t>Survivors should be treated with care, privacy and respect.</a:t>
          </a:r>
          <a:endParaRPr lang="en-US" sz="1600"/>
        </a:p>
      </dgm:t>
    </dgm:pt>
    <dgm:pt modelId="{47EE8237-9A0F-4CA8-BD71-E0B3CB51DCDB}" type="parTrans" cxnId="{8A74A4D1-D1DB-4696-AA25-025839EBF5FD}">
      <dgm:prSet/>
      <dgm:spPr/>
      <dgm:t>
        <a:bodyPr/>
        <a:lstStyle/>
        <a:p>
          <a:endParaRPr lang="en-US" sz="2000"/>
        </a:p>
      </dgm:t>
    </dgm:pt>
    <dgm:pt modelId="{F9DF5B4C-37C2-4653-932C-4784E7256744}" type="sibTrans" cxnId="{8A74A4D1-D1DB-4696-AA25-025839EBF5FD}">
      <dgm:prSet/>
      <dgm:spPr/>
      <dgm:t>
        <a:bodyPr/>
        <a:lstStyle/>
        <a:p>
          <a:endParaRPr lang="en-US" sz="2000"/>
        </a:p>
      </dgm:t>
    </dgm:pt>
    <dgm:pt modelId="{C370EC3E-B6B3-4312-A2B2-B994ACDD248F}" type="pres">
      <dgm:prSet presAssocID="{FFE80A55-D89B-4005-903C-7D2C4C78432C}" presName="linear" presStyleCnt="0">
        <dgm:presLayoutVars>
          <dgm:dir/>
          <dgm:animLvl val="lvl"/>
          <dgm:resizeHandles val="exact"/>
        </dgm:presLayoutVars>
      </dgm:prSet>
      <dgm:spPr/>
    </dgm:pt>
    <dgm:pt modelId="{31699D45-4D5F-40B3-895D-1EA31F40BC43}" type="pres">
      <dgm:prSet presAssocID="{DC4E7A1A-1532-4B60-9485-C5AFC1B9E4EF}" presName="parentLin" presStyleCnt="0"/>
      <dgm:spPr/>
    </dgm:pt>
    <dgm:pt modelId="{740DAE58-9647-49A0-8459-949F5AA506D6}" type="pres">
      <dgm:prSet presAssocID="{DC4E7A1A-1532-4B60-9485-C5AFC1B9E4EF}" presName="parentLeftMargin" presStyleLbl="node1" presStyleIdx="0" presStyleCnt="3"/>
      <dgm:spPr/>
    </dgm:pt>
    <dgm:pt modelId="{2506987A-CC1F-441A-8972-29C17FD4E238}" type="pres">
      <dgm:prSet presAssocID="{DC4E7A1A-1532-4B60-9485-C5AFC1B9E4EF}" presName="parentText" presStyleLbl="node1" presStyleIdx="0" presStyleCnt="3">
        <dgm:presLayoutVars>
          <dgm:chMax val="0"/>
          <dgm:bulletEnabled val="1"/>
        </dgm:presLayoutVars>
      </dgm:prSet>
      <dgm:spPr/>
    </dgm:pt>
    <dgm:pt modelId="{9EE9AAB5-E08A-433B-866C-E2759677C63F}" type="pres">
      <dgm:prSet presAssocID="{DC4E7A1A-1532-4B60-9485-C5AFC1B9E4EF}" presName="negativeSpace" presStyleCnt="0"/>
      <dgm:spPr/>
    </dgm:pt>
    <dgm:pt modelId="{BD635046-AED9-4BD9-808B-D1CF505700F3}" type="pres">
      <dgm:prSet presAssocID="{DC4E7A1A-1532-4B60-9485-C5AFC1B9E4EF}" presName="childText" presStyleLbl="conFgAcc1" presStyleIdx="0" presStyleCnt="3">
        <dgm:presLayoutVars>
          <dgm:bulletEnabled val="1"/>
        </dgm:presLayoutVars>
      </dgm:prSet>
      <dgm:spPr/>
    </dgm:pt>
    <dgm:pt modelId="{9C050925-7F5E-48E0-B4D8-8BF973B873CD}" type="pres">
      <dgm:prSet presAssocID="{05109261-680E-4D65-B752-68D61F3380D3}" presName="spaceBetweenRectangles" presStyleCnt="0"/>
      <dgm:spPr/>
    </dgm:pt>
    <dgm:pt modelId="{AF0AED8A-7E38-40C7-BEF6-B7DB6DBCF70E}" type="pres">
      <dgm:prSet presAssocID="{232AEB06-F60A-4FF7-920F-1BC245D6DDDF}" presName="parentLin" presStyleCnt="0"/>
      <dgm:spPr/>
    </dgm:pt>
    <dgm:pt modelId="{B2911199-80F7-47D0-BCAA-178EBD2B90A2}" type="pres">
      <dgm:prSet presAssocID="{232AEB06-F60A-4FF7-920F-1BC245D6DDDF}" presName="parentLeftMargin" presStyleLbl="node1" presStyleIdx="0" presStyleCnt="3"/>
      <dgm:spPr/>
    </dgm:pt>
    <dgm:pt modelId="{1AD379D4-8BD0-4C50-9A2C-288F505CB365}" type="pres">
      <dgm:prSet presAssocID="{232AEB06-F60A-4FF7-920F-1BC245D6DDDF}" presName="parentText" presStyleLbl="node1" presStyleIdx="1" presStyleCnt="3">
        <dgm:presLayoutVars>
          <dgm:chMax val="0"/>
          <dgm:bulletEnabled val="1"/>
        </dgm:presLayoutVars>
      </dgm:prSet>
      <dgm:spPr/>
    </dgm:pt>
    <dgm:pt modelId="{284D2A86-AF7F-4F6B-B728-B7A2EA2DF6F0}" type="pres">
      <dgm:prSet presAssocID="{232AEB06-F60A-4FF7-920F-1BC245D6DDDF}" presName="negativeSpace" presStyleCnt="0"/>
      <dgm:spPr/>
    </dgm:pt>
    <dgm:pt modelId="{4350EC28-7BD1-4517-98F0-1BBD88BACA8E}" type="pres">
      <dgm:prSet presAssocID="{232AEB06-F60A-4FF7-920F-1BC245D6DDDF}" presName="childText" presStyleLbl="conFgAcc1" presStyleIdx="1" presStyleCnt="3">
        <dgm:presLayoutVars>
          <dgm:bulletEnabled val="1"/>
        </dgm:presLayoutVars>
      </dgm:prSet>
      <dgm:spPr/>
    </dgm:pt>
    <dgm:pt modelId="{AE8F0ADC-7896-4F90-BBD3-A8B5440C7685}" type="pres">
      <dgm:prSet presAssocID="{A964D2DA-8DCB-491F-A781-955C7BEAD94B}" presName="spaceBetweenRectangles" presStyleCnt="0"/>
      <dgm:spPr/>
    </dgm:pt>
    <dgm:pt modelId="{C3A7FF18-E8E9-46C9-8E87-8C7AE6F35EE5}" type="pres">
      <dgm:prSet presAssocID="{C04146CF-578A-4D5F-830A-B1050D331523}" presName="parentLin" presStyleCnt="0"/>
      <dgm:spPr/>
    </dgm:pt>
    <dgm:pt modelId="{6D300448-4ECC-42C7-ACB2-6273A2173670}" type="pres">
      <dgm:prSet presAssocID="{C04146CF-578A-4D5F-830A-B1050D331523}" presName="parentLeftMargin" presStyleLbl="node1" presStyleIdx="1" presStyleCnt="3"/>
      <dgm:spPr/>
    </dgm:pt>
    <dgm:pt modelId="{F860AF7A-AE73-4B71-8B40-24D150B05D80}" type="pres">
      <dgm:prSet presAssocID="{C04146CF-578A-4D5F-830A-B1050D331523}" presName="parentText" presStyleLbl="node1" presStyleIdx="2" presStyleCnt="3">
        <dgm:presLayoutVars>
          <dgm:chMax val="0"/>
          <dgm:bulletEnabled val="1"/>
        </dgm:presLayoutVars>
      </dgm:prSet>
      <dgm:spPr/>
    </dgm:pt>
    <dgm:pt modelId="{83BFD857-7F97-481C-91F8-3E71CC82B775}" type="pres">
      <dgm:prSet presAssocID="{C04146CF-578A-4D5F-830A-B1050D331523}" presName="negativeSpace" presStyleCnt="0"/>
      <dgm:spPr/>
    </dgm:pt>
    <dgm:pt modelId="{647F1512-9DF8-4832-B343-B1F3C71FE39B}" type="pres">
      <dgm:prSet presAssocID="{C04146CF-578A-4D5F-830A-B1050D331523}" presName="childText" presStyleLbl="conFgAcc1" presStyleIdx="2" presStyleCnt="3">
        <dgm:presLayoutVars>
          <dgm:bulletEnabled val="1"/>
        </dgm:presLayoutVars>
      </dgm:prSet>
      <dgm:spPr/>
    </dgm:pt>
  </dgm:ptLst>
  <dgm:cxnLst>
    <dgm:cxn modelId="{6D441103-15ED-424A-806E-9231A7B5A8A0}" srcId="{FFE80A55-D89B-4005-903C-7D2C4C78432C}" destId="{DC4E7A1A-1532-4B60-9485-C5AFC1B9E4EF}" srcOrd="0" destOrd="0" parTransId="{F32DEAD6-5A1D-4259-801D-6DEEE07A288B}" sibTransId="{05109261-680E-4D65-B752-68D61F3380D3}"/>
    <dgm:cxn modelId="{08A1CF16-EE50-4DB4-B8DA-05D354D4A234}" type="presOf" srcId="{232AEB06-F60A-4FF7-920F-1BC245D6DDDF}" destId="{1AD379D4-8BD0-4C50-9A2C-288F505CB365}" srcOrd="1" destOrd="0" presId="urn:microsoft.com/office/officeart/2005/8/layout/list1"/>
    <dgm:cxn modelId="{B3AD491D-DF78-4CA9-A550-09E31CF2A15A}" srcId="{DC4E7A1A-1532-4B60-9485-C5AFC1B9E4EF}" destId="{538E762B-8B55-40B7-8C06-26643B426A44}" srcOrd="2" destOrd="0" parTransId="{2DF30DB7-E022-4FD2-9C9C-9E166676384E}" sibTransId="{A57EF87A-0BB1-4F29-BDBA-463F3BF60842}"/>
    <dgm:cxn modelId="{56F66B30-3A69-4D76-A922-44C9E57C7304}" type="presOf" srcId="{DC4E7A1A-1532-4B60-9485-C5AFC1B9E4EF}" destId="{740DAE58-9647-49A0-8459-949F5AA506D6}" srcOrd="0" destOrd="0" presId="urn:microsoft.com/office/officeart/2005/8/layout/list1"/>
    <dgm:cxn modelId="{E6DA8940-1B5B-4DD4-8FF1-CAC30F91B627}" type="presOf" srcId="{4BCC585B-9E38-42D9-BCEC-039479DAA0F3}" destId="{BD635046-AED9-4BD9-808B-D1CF505700F3}" srcOrd="0" destOrd="1" presId="urn:microsoft.com/office/officeart/2005/8/layout/list1"/>
    <dgm:cxn modelId="{334F0A54-30C7-4DCD-8CBC-11C38E3610C3}" srcId="{DC4E7A1A-1532-4B60-9485-C5AFC1B9E4EF}" destId="{3522CC0C-49EB-4750-A0F2-D82785F8FBB2}" srcOrd="3" destOrd="0" parTransId="{D8E884A3-3C6D-44CA-9D1B-C8A3658F05A2}" sibTransId="{1A87C815-20E9-424F-AB12-A4E0B694C644}"/>
    <dgm:cxn modelId="{E4913556-C755-474C-9051-544B664AC162}" type="presOf" srcId="{538E762B-8B55-40B7-8C06-26643B426A44}" destId="{BD635046-AED9-4BD9-808B-D1CF505700F3}" srcOrd="0" destOrd="2" presId="urn:microsoft.com/office/officeart/2005/8/layout/list1"/>
    <dgm:cxn modelId="{078EFA7D-9CB3-4205-861D-A4773E992F77}" srcId="{DC4E7A1A-1532-4B60-9485-C5AFC1B9E4EF}" destId="{4BCC585B-9E38-42D9-BCEC-039479DAA0F3}" srcOrd="1" destOrd="0" parTransId="{3076E329-CE4C-4034-A748-FD308045A1FF}" sibTransId="{F43090BD-1644-45C3-92C2-70C1B5173333}"/>
    <dgm:cxn modelId="{8FEA8680-13F8-4C00-8462-88A184B64CB3}" srcId="{DC4E7A1A-1532-4B60-9485-C5AFC1B9E4EF}" destId="{A3FBAEC5-79C5-449B-AE46-AADC361617FE}" srcOrd="0" destOrd="0" parTransId="{4B9FA626-F1CE-4313-AD84-188993DBD7F1}" sibTransId="{B8E28E9F-A277-428B-B8E4-846985DF8661}"/>
    <dgm:cxn modelId="{761767C2-9254-43B4-A4B5-9289F929BB10}" type="presOf" srcId="{C04146CF-578A-4D5F-830A-B1050D331523}" destId="{6D300448-4ECC-42C7-ACB2-6273A2173670}" srcOrd="0" destOrd="0" presId="urn:microsoft.com/office/officeart/2005/8/layout/list1"/>
    <dgm:cxn modelId="{B1E1F1C7-4FFF-49F7-9E17-12F5C313B7EA}" srcId="{FFE80A55-D89B-4005-903C-7D2C4C78432C}" destId="{232AEB06-F60A-4FF7-920F-1BC245D6DDDF}" srcOrd="1" destOrd="0" parTransId="{F71D301C-19ED-42F2-9B2D-551F49E1517B}" sibTransId="{A964D2DA-8DCB-491F-A781-955C7BEAD94B}"/>
    <dgm:cxn modelId="{8A74A4D1-D1DB-4696-AA25-025839EBF5FD}" srcId="{FFE80A55-D89B-4005-903C-7D2C4C78432C}" destId="{C04146CF-578A-4D5F-830A-B1050D331523}" srcOrd="2" destOrd="0" parTransId="{47EE8237-9A0F-4CA8-BD71-E0B3CB51DCDB}" sibTransId="{F9DF5B4C-37C2-4653-932C-4784E7256744}"/>
    <dgm:cxn modelId="{7FF433D4-36A0-46EA-B274-1F5A454A86DB}" type="presOf" srcId="{232AEB06-F60A-4FF7-920F-1BC245D6DDDF}" destId="{B2911199-80F7-47D0-BCAA-178EBD2B90A2}" srcOrd="0" destOrd="0" presId="urn:microsoft.com/office/officeart/2005/8/layout/list1"/>
    <dgm:cxn modelId="{77D1CFDC-3256-4070-B45D-45A2843F7510}" type="presOf" srcId="{DC4E7A1A-1532-4B60-9485-C5AFC1B9E4EF}" destId="{2506987A-CC1F-441A-8972-29C17FD4E238}" srcOrd="1" destOrd="0" presId="urn:microsoft.com/office/officeart/2005/8/layout/list1"/>
    <dgm:cxn modelId="{1C03C6DF-5C20-4BD9-847F-B9C1E3FED7D2}" type="presOf" srcId="{C04146CF-578A-4D5F-830A-B1050D331523}" destId="{F860AF7A-AE73-4B71-8B40-24D150B05D80}" srcOrd="1" destOrd="0" presId="urn:microsoft.com/office/officeart/2005/8/layout/list1"/>
    <dgm:cxn modelId="{C3662BE6-687F-4673-A5CD-A86373873C3E}" type="presOf" srcId="{FFE80A55-D89B-4005-903C-7D2C4C78432C}" destId="{C370EC3E-B6B3-4312-A2B2-B994ACDD248F}" srcOrd="0" destOrd="0" presId="urn:microsoft.com/office/officeart/2005/8/layout/list1"/>
    <dgm:cxn modelId="{202047F3-7C86-407A-BF3F-F318D4608DD8}" type="presOf" srcId="{A3FBAEC5-79C5-449B-AE46-AADC361617FE}" destId="{BD635046-AED9-4BD9-808B-D1CF505700F3}" srcOrd="0" destOrd="0" presId="urn:microsoft.com/office/officeart/2005/8/layout/list1"/>
    <dgm:cxn modelId="{BB1D9EF5-0717-416C-A645-0329A9277DC3}" type="presOf" srcId="{3522CC0C-49EB-4750-A0F2-D82785F8FBB2}" destId="{BD635046-AED9-4BD9-808B-D1CF505700F3}" srcOrd="0" destOrd="3" presId="urn:microsoft.com/office/officeart/2005/8/layout/list1"/>
    <dgm:cxn modelId="{16F034F6-474C-4FC5-9C3D-31D2257D68DE}" type="presParOf" srcId="{C370EC3E-B6B3-4312-A2B2-B994ACDD248F}" destId="{31699D45-4D5F-40B3-895D-1EA31F40BC43}" srcOrd="0" destOrd="0" presId="urn:microsoft.com/office/officeart/2005/8/layout/list1"/>
    <dgm:cxn modelId="{1F8D5641-3CD7-42DD-BAEC-8D2ACD646C4E}" type="presParOf" srcId="{31699D45-4D5F-40B3-895D-1EA31F40BC43}" destId="{740DAE58-9647-49A0-8459-949F5AA506D6}" srcOrd="0" destOrd="0" presId="urn:microsoft.com/office/officeart/2005/8/layout/list1"/>
    <dgm:cxn modelId="{6099E139-ED08-4FF0-89B3-F4C567E1B82C}" type="presParOf" srcId="{31699D45-4D5F-40B3-895D-1EA31F40BC43}" destId="{2506987A-CC1F-441A-8972-29C17FD4E238}" srcOrd="1" destOrd="0" presId="urn:microsoft.com/office/officeart/2005/8/layout/list1"/>
    <dgm:cxn modelId="{F734B523-4F4A-4EF3-B08E-A70F800D0C60}" type="presParOf" srcId="{C370EC3E-B6B3-4312-A2B2-B994ACDD248F}" destId="{9EE9AAB5-E08A-433B-866C-E2759677C63F}" srcOrd="1" destOrd="0" presId="urn:microsoft.com/office/officeart/2005/8/layout/list1"/>
    <dgm:cxn modelId="{57648DAF-B996-4FDD-9B41-4029970A19AA}" type="presParOf" srcId="{C370EC3E-B6B3-4312-A2B2-B994ACDD248F}" destId="{BD635046-AED9-4BD9-808B-D1CF505700F3}" srcOrd="2" destOrd="0" presId="urn:microsoft.com/office/officeart/2005/8/layout/list1"/>
    <dgm:cxn modelId="{07E8B239-8B8A-45D5-B85A-58B22AC399F1}" type="presParOf" srcId="{C370EC3E-B6B3-4312-A2B2-B994ACDD248F}" destId="{9C050925-7F5E-48E0-B4D8-8BF973B873CD}" srcOrd="3" destOrd="0" presId="urn:microsoft.com/office/officeart/2005/8/layout/list1"/>
    <dgm:cxn modelId="{75151DF7-3C5B-493E-90AD-BC7B988E8E6D}" type="presParOf" srcId="{C370EC3E-B6B3-4312-A2B2-B994ACDD248F}" destId="{AF0AED8A-7E38-40C7-BEF6-B7DB6DBCF70E}" srcOrd="4" destOrd="0" presId="urn:microsoft.com/office/officeart/2005/8/layout/list1"/>
    <dgm:cxn modelId="{9640A5B2-6EB5-4EEF-A28D-25583C8BDE59}" type="presParOf" srcId="{AF0AED8A-7E38-40C7-BEF6-B7DB6DBCF70E}" destId="{B2911199-80F7-47D0-BCAA-178EBD2B90A2}" srcOrd="0" destOrd="0" presId="urn:microsoft.com/office/officeart/2005/8/layout/list1"/>
    <dgm:cxn modelId="{ACD4A39D-0C33-4411-BB16-8FBFA32612F1}" type="presParOf" srcId="{AF0AED8A-7E38-40C7-BEF6-B7DB6DBCF70E}" destId="{1AD379D4-8BD0-4C50-9A2C-288F505CB365}" srcOrd="1" destOrd="0" presId="urn:microsoft.com/office/officeart/2005/8/layout/list1"/>
    <dgm:cxn modelId="{0F184D59-4CAD-47AB-B45C-019E049D1FBB}" type="presParOf" srcId="{C370EC3E-B6B3-4312-A2B2-B994ACDD248F}" destId="{284D2A86-AF7F-4F6B-B728-B7A2EA2DF6F0}" srcOrd="5" destOrd="0" presId="urn:microsoft.com/office/officeart/2005/8/layout/list1"/>
    <dgm:cxn modelId="{F6394FBA-F8EA-4B70-A7E5-0BE9B9327734}" type="presParOf" srcId="{C370EC3E-B6B3-4312-A2B2-B994ACDD248F}" destId="{4350EC28-7BD1-4517-98F0-1BBD88BACA8E}" srcOrd="6" destOrd="0" presId="urn:microsoft.com/office/officeart/2005/8/layout/list1"/>
    <dgm:cxn modelId="{040EF7AE-6125-4A82-A304-DC79CE0E9FCF}" type="presParOf" srcId="{C370EC3E-B6B3-4312-A2B2-B994ACDD248F}" destId="{AE8F0ADC-7896-4F90-BBD3-A8B5440C7685}" srcOrd="7" destOrd="0" presId="urn:microsoft.com/office/officeart/2005/8/layout/list1"/>
    <dgm:cxn modelId="{C9139966-4041-433B-B2EA-83E788CC7C05}" type="presParOf" srcId="{C370EC3E-B6B3-4312-A2B2-B994ACDD248F}" destId="{C3A7FF18-E8E9-46C9-8E87-8C7AE6F35EE5}" srcOrd="8" destOrd="0" presId="urn:microsoft.com/office/officeart/2005/8/layout/list1"/>
    <dgm:cxn modelId="{9598E0B0-202C-4645-9CF8-C17D3AA1E45A}" type="presParOf" srcId="{C3A7FF18-E8E9-46C9-8E87-8C7AE6F35EE5}" destId="{6D300448-4ECC-42C7-ACB2-6273A2173670}" srcOrd="0" destOrd="0" presId="urn:microsoft.com/office/officeart/2005/8/layout/list1"/>
    <dgm:cxn modelId="{B0915860-2D2A-4CA4-B72B-2A2B7E9B0E63}" type="presParOf" srcId="{C3A7FF18-E8E9-46C9-8E87-8C7AE6F35EE5}" destId="{F860AF7A-AE73-4B71-8B40-24D150B05D80}" srcOrd="1" destOrd="0" presId="urn:microsoft.com/office/officeart/2005/8/layout/list1"/>
    <dgm:cxn modelId="{3E5C791E-1ED8-4D51-887F-39255B979139}" type="presParOf" srcId="{C370EC3E-B6B3-4312-A2B2-B994ACDD248F}" destId="{83BFD857-7F97-481C-91F8-3E71CC82B775}" srcOrd="9" destOrd="0" presId="urn:microsoft.com/office/officeart/2005/8/layout/list1"/>
    <dgm:cxn modelId="{46DAC082-07D8-4621-8AE4-44FF722ED453}" type="presParOf" srcId="{C370EC3E-B6B3-4312-A2B2-B994ACDD248F}" destId="{647F1512-9DF8-4832-B343-B1F3C71FE39B}"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85FC6A-9DFE-4EBC-B2D9-E3B7F4341118}"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51869A21-E19B-4425-BD8C-69D4367BAE64}">
      <dgm:prSet custT="1"/>
      <dgm:spPr/>
      <dgm:t>
        <a:bodyPr/>
        <a:lstStyle/>
        <a:p>
          <a:r>
            <a:rPr lang="af-ZA" sz="1400"/>
            <a:t>GBV should never be ignored or joked about. </a:t>
          </a:r>
          <a:endParaRPr lang="en-US" sz="1400"/>
        </a:p>
      </dgm:t>
    </dgm:pt>
    <dgm:pt modelId="{967CCC20-6F11-4B0A-8E7C-C4B44DBAAB29}" type="parTrans" cxnId="{FBF15011-B6DC-4736-9784-B53FFE367329}">
      <dgm:prSet/>
      <dgm:spPr/>
      <dgm:t>
        <a:bodyPr/>
        <a:lstStyle/>
        <a:p>
          <a:endParaRPr lang="en-US" sz="2400"/>
        </a:p>
      </dgm:t>
    </dgm:pt>
    <dgm:pt modelId="{6E0328FB-557E-4C8B-812C-887A3B1238B8}" type="sibTrans" cxnId="{FBF15011-B6DC-4736-9784-B53FFE367329}">
      <dgm:prSet/>
      <dgm:spPr/>
      <dgm:t>
        <a:bodyPr/>
        <a:lstStyle/>
        <a:p>
          <a:endParaRPr lang="en-US" sz="2400"/>
        </a:p>
      </dgm:t>
    </dgm:pt>
    <dgm:pt modelId="{97B9B24E-7C3B-4DC7-8342-541FEA31FC66}">
      <dgm:prSet custT="1"/>
      <dgm:spPr/>
      <dgm:t>
        <a:bodyPr/>
        <a:lstStyle/>
        <a:p>
          <a:r>
            <a:rPr lang="af-ZA" sz="1400"/>
            <a:t>Speak to a trusted adult: </a:t>
          </a:r>
          <a:endParaRPr lang="en-US" sz="1400"/>
        </a:p>
      </dgm:t>
    </dgm:pt>
    <dgm:pt modelId="{231D4C33-517D-4C32-82B5-148C781DDADD}" type="parTrans" cxnId="{6DE141B9-1145-4BE0-B6E5-480ED9F43CC5}">
      <dgm:prSet/>
      <dgm:spPr/>
      <dgm:t>
        <a:bodyPr/>
        <a:lstStyle/>
        <a:p>
          <a:endParaRPr lang="en-US" sz="2400"/>
        </a:p>
      </dgm:t>
    </dgm:pt>
    <dgm:pt modelId="{26557F76-26BE-4E76-9157-55983EAE87E6}" type="sibTrans" cxnId="{6DE141B9-1145-4BE0-B6E5-480ED9F43CC5}">
      <dgm:prSet/>
      <dgm:spPr/>
      <dgm:t>
        <a:bodyPr/>
        <a:lstStyle/>
        <a:p>
          <a:endParaRPr lang="en-US" sz="2400"/>
        </a:p>
      </dgm:t>
    </dgm:pt>
    <dgm:pt modelId="{925E78CC-3143-4FBB-8B1D-9819D55FCEA8}">
      <dgm:prSet custT="1"/>
      <dgm:spPr/>
      <dgm:t>
        <a:bodyPr/>
        <a:lstStyle/>
        <a:p>
          <a:r>
            <a:rPr lang="af-ZA" sz="1400"/>
            <a:t>parent </a:t>
          </a:r>
          <a:endParaRPr lang="en-US" sz="1400"/>
        </a:p>
      </dgm:t>
    </dgm:pt>
    <dgm:pt modelId="{889FA1DB-5206-4B47-8F08-1A7F5F12239B}" type="parTrans" cxnId="{A670ACCF-DDB4-4DD0-B7EF-411DFEAAD953}">
      <dgm:prSet/>
      <dgm:spPr/>
      <dgm:t>
        <a:bodyPr/>
        <a:lstStyle/>
        <a:p>
          <a:endParaRPr lang="en-US" sz="2400"/>
        </a:p>
      </dgm:t>
    </dgm:pt>
    <dgm:pt modelId="{D1E8051B-B887-4729-A0B8-B4C7B41EABC7}" type="sibTrans" cxnId="{A670ACCF-DDB4-4DD0-B7EF-411DFEAAD953}">
      <dgm:prSet/>
      <dgm:spPr/>
      <dgm:t>
        <a:bodyPr/>
        <a:lstStyle/>
        <a:p>
          <a:endParaRPr lang="en-US" sz="2400"/>
        </a:p>
      </dgm:t>
    </dgm:pt>
    <dgm:pt modelId="{4970CE74-F565-457C-A5F8-96960215549A}">
      <dgm:prSet custT="1"/>
      <dgm:spPr/>
      <dgm:t>
        <a:bodyPr/>
        <a:lstStyle/>
        <a:p>
          <a:r>
            <a:rPr lang="af-ZA" sz="1400"/>
            <a:t>teacher </a:t>
          </a:r>
          <a:endParaRPr lang="en-US" sz="1400"/>
        </a:p>
      </dgm:t>
    </dgm:pt>
    <dgm:pt modelId="{DCB7B78F-B27E-4576-8D02-803C0B88CAAB}" type="parTrans" cxnId="{4148C7B0-F96A-483E-B262-213D4745F6B7}">
      <dgm:prSet/>
      <dgm:spPr/>
      <dgm:t>
        <a:bodyPr/>
        <a:lstStyle/>
        <a:p>
          <a:endParaRPr lang="en-US" sz="2400"/>
        </a:p>
      </dgm:t>
    </dgm:pt>
    <dgm:pt modelId="{2F641F52-FF5E-4403-BC8B-B86CB6532445}" type="sibTrans" cxnId="{4148C7B0-F96A-483E-B262-213D4745F6B7}">
      <dgm:prSet/>
      <dgm:spPr/>
      <dgm:t>
        <a:bodyPr/>
        <a:lstStyle/>
        <a:p>
          <a:endParaRPr lang="en-US" sz="2400"/>
        </a:p>
      </dgm:t>
    </dgm:pt>
    <dgm:pt modelId="{9AF3FCC4-5F61-4157-ADD8-D44A315D05CC}">
      <dgm:prSet custT="1"/>
      <dgm:spPr/>
      <dgm:t>
        <a:bodyPr/>
        <a:lstStyle/>
        <a:p>
          <a:r>
            <a:rPr lang="af-ZA" sz="1400"/>
            <a:t>counsellor </a:t>
          </a:r>
          <a:endParaRPr lang="en-US" sz="1400"/>
        </a:p>
      </dgm:t>
    </dgm:pt>
    <dgm:pt modelId="{C14C64E1-D38B-41B6-8EAE-CA5A2BFDACCB}" type="parTrans" cxnId="{1F7ECE47-E928-4BE4-8D2A-E11B1969A4C9}">
      <dgm:prSet/>
      <dgm:spPr/>
      <dgm:t>
        <a:bodyPr/>
        <a:lstStyle/>
        <a:p>
          <a:endParaRPr lang="en-US" sz="2400"/>
        </a:p>
      </dgm:t>
    </dgm:pt>
    <dgm:pt modelId="{FB11D062-8C94-40CA-A1F6-8536CD13B65B}" type="sibTrans" cxnId="{1F7ECE47-E928-4BE4-8D2A-E11B1969A4C9}">
      <dgm:prSet/>
      <dgm:spPr/>
      <dgm:t>
        <a:bodyPr/>
        <a:lstStyle/>
        <a:p>
          <a:endParaRPr lang="en-US" sz="2400"/>
        </a:p>
      </dgm:t>
    </dgm:pt>
    <dgm:pt modelId="{FE259110-1D27-4993-B5D7-563090F4C1A5}">
      <dgm:prSet custT="1"/>
      <dgm:spPr/>
      <dgm:t>
        <a:bodyPr/>
        <a:lstStyle/>
        <a:p>
          <a:r>
            <a:rPr lang="af-ZA" sz="1400"/>
            <a:t>nurse </a:t>
          </a:r>
          <a:endParaRPr lang="en-US" sz="1400"/>
        </a:p>
      </dgm:t>
    </dgm:pt>
    <dgm:pt modelId="{837EB891-EB7B-4001-A8DE-7CBD78528D7D}" type="parTrans" cxnId="{FDF0F356-218B-4173-8C9B-524552D235FF}">
      <dgm:prSet/>
      <dgm:spPr/>
      <dgm:t>
        <a:bodyPr/>
        <a:lstStyle/>
        <a:p>
          <a:endParaRPr lang="en-US" sz="2400"/>
        </a:p>
      </dgm:t>
    </dgm:pt>
    <dgm:pt modelId="{540E2ED1-87F5-4B51-8802-2805E6DB14BC}" type="sibTrans" cxnId="{FDF0F356-218B-4173-8C9B-524552D235FF}">
      <dgm:prSet/>
      <dgm:spPr/>
      <dgm:t>
        <a:bodyPr/>
        <a:lstStyle/>
        <a:p>
          <a:endParaRPr lang="en-US" sz="2400"/>
        </a:p>
      </dgm:t>
    </dgm:pt>
    <dgm:pt modelId="{ACFDBAA8-1D87-431D-A368-9CE5B238D15A}">
      <dgm:prSet custT="1"/>
      <dgm:spPr/>
      <dgm:t>
        <a:bodyPr/>
        <a:lstStyle/>
        <a:p>
          <a:r>
            <a:rPr lang="af-ZA" sz="1400"/>
            <a:t>police officer </a:t>
          </a:r>
          <a:endParaRPr lang="en-US" sz="1400"/>
        </a:p>
      </dgm:t>
    </dgm:pt>
    <dgm:pt modelId="{0CA4C026-674C-4A2E-BD1F-1F845C4B53E1}" type="parTrans" cxnId="{28D5F8EC-567F-40CC-8CE7-1F20E8EA379D}">
      <dgm:prSet/>
      <dgm:spPr/>
      <dgm:t>
        <a:bodyPr/>
        <a:lstStyle/>
        <a:p>
          <a:endParaRPr lang="en-US" sz="2400"/>
        </a:p>
      </dgm:t>
    </dgm:pt>
    <dgm:pt modelId="{491E5944-C023-42B1-A770-C46AFE9D15E0}" type="sibTrans" cxnId="{28D5F8EC-567F-40CC-8CE7-1F20E8EA379D}">
      <dgm:prSet/>
      <dgm:spPr/>
      <dgm:t>
        <a:bodyPr/>
        <a:lstStyle/>
        <a:p>
          <a:endParaRPr lang="en-US" sz="2400"/>
        </a:p>
      </dgm:t>
    </dgm:pt>
    <dgm:pt modelId="{D473C390-071E-4D56-B924-80EAEB8EECC6}">
      <dgm:prSet custT="1"/>
      <dgm:spPr/>
      <dgm:t>
        <a:bodyPr/>
        <a:lstStyle/>
        <a:p>
          <a:r>
            <a:rPr lang="af-ZA" sz="1400"/>
            <a:t>Do not handle dangerous situations alone.</a:t>
          </a:r>
          <a:endParaRPr lang="en-US" sz="1400"/>
        </a:p>
      </dgm:t>
    </dgm:pt>
    <dgm:pt modelId="{49C29B65-E57F-45AE-934E-467ADC6062A7}" type="parTrans" cxnId="{D55362DB-0453-4EBE-A4B4-57839138F7ED}">
      <dgm:prSet/>
      <dgm:spPr/>
      <dgm:t>
        <a:bodyPr/>
        <a:lstStyle/>
        <a:p>
          <a:endParaRPr lang="en-US" sz="2400"/>
        </a:p>
      </dgm:t>
    </dgm:pt>
    <dgm:pt modelId="{34204B28-AD3E-4E9C-A1D8-C3E934C7FD6D}" type="sibTrans" cxnId="{D55362DB-0453-4EBE-A4B4-57839138F7ED}">
      <dgm:prSet/>
      <dgm:spPr/>
      <dgm:t>
        <a:bodyPr/>
        <a:lstStyle/>
        <a:p>
          <a:endParaRPr lang="en-US" sz="2400"/>
        </a:p>
      </dgm:t>
    </dgm:pt>
    <dgm:pt modelId="{86C09EA9-0BB7-4A2A-8C62-86CF834359C7}" type="pres">
      <dgm:prSet presAssocID="{3C85FC6A-9DFE-4EBC-B2D9-E3B7F4341118}" presName="linear" presStyleCnt="0">
        <dgm:presLayoutVars>
          <dgm:dir/>
          <dgm:animLvl val="lvl"/>
          <dgm:resizeHandles val="exact"/>
        </dgm:presLayoutVars>
      </dgm:prSet>
      <dgm:spPr/>
    </dgm:pt>
    <dgm:pt modelId="{A13A514A-C37D-4C65-A159-F307BFFEAD95}" type="pres">
      <dgm:prSet presAssocID="{51869A21-E19B-4425-BD8C-69D4367BAE64}" presName="parentLin" presStyleCnt="0"/>
      <dgm:spPr/>
    </dgm:pt>
    <dgm:pt modelId="{AD028960-33ED-4102-9D4F-DB06CE1EF882}" type="pres">
      <dgm:prSet presAssocID="{51869A21-E19B-4425-BD8C-69D4367BAE64}" presName="parentLeftMargin" presStyleLbl="node1" presStyleIdx="0" presStyleCnt="3"/>
      <dgm:spPr/>
    </dgm:pt>
    <dgm:pt modelId="{F052A7CB-BDBB-4C00-86C1-EAEA7C336E2D}" type="pres">
      <dgm:prSet presAssocID="{51869A21-E19B-4425-BD8C-69D4367BAE64}" presName="parentText" presStyleLbl="node1" presStyleIdx="0" presStyleCnt="3">
        <dgm:presLayoutVars>
          <dgm:chMax val="0"/>
          <dgm:bulletEnabled val="1"/>
        </dgm:presLayoutVars>
      </dgm:prSet>
      <dgm:spPr/>
    </dgm:pt>
    <dgm:pt modelId="{404471DE-31EE-4401-A22C-67B1403F66C6}" type="pres">
      <dgm:prSet presAssocID="{51869A21-E19B-4425-BD8C-69D4367BAE64}" presName="negativeSpace" presStyleCnt="0"/>
      <dgm:spPr/>
    </dgm:pt>
    <dgm:pt modelId="{6E73A819-AD4D-43DC-B694-BC7D06B0E739}" type="pres">
      <dgm:prSet presAssocID="{51869A21-E19B-4425-BD8C-69D4367BAE64}" presName="childText" presStyleLbl="conFgAcc1" presStyleIdx="0" presStyleCnt="3">
        <dgm:presLayoutVars>
          <dgm:bulletEnabled val="1"/>
        </dgm:presLayoutVars>
      </dgm:prSet>
      <dgm:spPr/>
    </dgm:pt>
    <dgm:pt modelId="{60E6470F-DB0B-4819-A7B6-6A3B2383A948}" type="pres">
      <dgm:prSet presAssocID="{6E0328FB-557E-4C8B-812C-887A3B1238B8}" presName="spaceBetweenRectangles" presStyleCnt="0"/>
      <dgm:spPr/>
    </dgm:pt>
    <dgm:pt modelId="{0F1194BF-0389-4523-AC31-23CE446A7359}" type="pres">
      <dgm:prSet presAssocID="{97B9B24E-7C3B-4DC7-8342-541FEA31FC66}" presName="parentLin" presStyleCnt="0"/>
      <dgm:spPr/>
    </dgm:pt>
    <dgm:pt modelId="{B9490AFD-CB53-4470-904E-F49E1570BA8B}" type="pres">
      <dgm:prSet presAssocID="{97B9B24E-7C3B-4DC7-8342-541FEA31FC66}" presName="parentLeftMargin" presStyleLbl="node1" presStyleIdx="0" presStyleCnt="3"/>
      <dgm:spPr/>
    </dgm:pt>
    <dgm:pt modelId="{C4F9C829-2B1D-42E7-A2E1-F3DD56C44E99}" type="pres">
      <dgm:prSet presAssocID="{97B9B24E-7C3B-4DC7-8342-541FEA31FC66}" presName="parentText" presStyleLbl="node1" presStyleIdx="1" presStyleCnt="3">
        <dgm:presLayoutVars>
          <dgm:chMax val="0"/>
          <dgm:bulletEnabled val="1"/>
        </dgm:presLayoutVars>
      </dgm:prSet>
      <dgm:spPr/>
    </dgm:pt>
    <dgm:pt modelId="{ECE0CCB3-3A2B-4F05-ADBB-81A2D4F74442}" type="pres">
      <dgm:prSet presAssocID="{97B9B24E-7C3B-4DC7-8342-541FEA31FC66}" presName="negativeSpace" presStyleCnt="0"/>
      <dgm:spPr/>
    </dgm:pt>
    <dgm:pt modelId="{98FD7024-B240-4ACB-8AE2-FCF4EBA4CFE7}" type="pres">
      <dgm:prSet presAssocID="{97B9B24E-7C3B-4DC7-8342-541FEA31FC66}" presName="childText" presStyleLbl="conFgAcc1" presStyleIdx="1" presStyleCnt="3" custLinFactNeighborX="24365" custLinFactNeighborY="-20478">
        <dgm:presLayoutVars>
          <dgm:bulletEnabled val="1"/>
        </dgm:presLayoutVars>
      </dgm:prSet>
      <dgm:spPr/>
    </dgm:pt>
    <dgm:pt modelId="{D6FC95AA-B1CA-4CCD-AF01-6FA5E52DDB39}" type="pres">
      <dgm:prSet presAssocID="{26557F76-26BE-4E76-9157-55983EAE87E6}" presName="spaceBetweenRectangles" presStyleCnt="0"/>
      <dgm:spPr/>
    </dgm:pt>
    <dgm:pt modelId="{6BB03333-7EA0-4F82-8EC3-484D9A0FD3D2}" type="pres">
      <dgm:prSet presAssocID="{D473C390-071E-4D56-B924-80EAEB8EECC6}" presName="parentLin" presStyleCnt="0"/>
      <dgm:spPr/>
    </dgm:pt>
    <dgm:pt modelId="{5E8B197E-1AC0-4800-A3D7-B4EE962B7794}" type="pres">
      <dgm:prSet presAssocID="{D473C390-071E-4D56-B924-80EAEB8EECC6}" presName="parentLeftMargin" presStyleLbl="node1" presStyleIdx="1" presStyleCnt="3"/>
      <dgm:spPr/>
    </dgm:pt>
    <dgm:pt modelId="{7CBC0B0E-CB88-4A4D-922D-73481C252188}" type="pres">
      <dgm:prSet presAssocID="{D473C390-071E-4D56-B924-80EAEB8EECC6}" presName="parentText" presStyleLbl="node1" presStyleIdx="2" presStyleCnt="3">
        <dgm:presLayoutVars>
          <dgm:chMax val="0"/>
          <dgm:bulletEnabled val="1"/>
        </dgm:presLayoutVars>
      </dgm:prSet>
      <dgm:spPr/>
    </dgm:pt>
    <dgm:pt modelId="{D7D26A3E-C0DB-46D4-A836-FDD409D26A82}" type="pres">
      <dgm:prSet presAssocID="{D473C390-071E-4D56-B924-80EAEB8EECC6}" presName="negativeSpace" presStyleCnt="0"/>
      <dgm:spPr/>
    </dgm:pt>
    <dgm:pt modelId="{FC47D656-28D0-43AA-9568-875C6F0BA49D}" type="pres">
      <dgm:prSet presAssocID="{D473C390-071E-4D56-B924-80EAEB8EECC6}" presName="childText" presStyleLbl="conFgAcc1" presStyleIdx="2" presStyleCnt="3">
        <dgm:presLayoutVars>
          <dgm:bulletEnabled val="1"/>
        </dgm:presLayoutVars>
      </dgm:prSet>
      <dgm:spPr/>
    </dgm:pt>
  </dgm:ptLst>
  <dgm:cxnLst>
    <dgm:cxn modelId="{A0EBB308-00B9-4F54-A5CB-A58BECAC0213}" type="presOf" srcId="{97B9B24E-7C3B-4DC7-8342-541FEA31FC66}" destId="{B9490AFD-CB53-4470-904E-F49E1570BA8B}" srcOrd="0" destOrd="0" presId="urn:microsoft.com/office/officeart/2005/8/layout/list1"/>
    <dgm:cxn modelId="{FBF15011-B6DC-4736-9784-B53FFE367329}" srcId="{3C85FC6A-9DFE-4EBC-B2D9-E3B7F4341118}" destId="{51869A21-E19B-4425-BD8C-69D4367BAE64}" srcOrd="0" destOrd="0" parTransId="{967CCC20-6F11-4B0A-8E7C-C4B44DBAAB29}" sibTransId="{6E0328FB-557E-4C8B-812C-887A3B1238B8}"/>
    <dgm:cxn modelId="{7998505B-E90A-4720-B325-EAD698AB27DD}" type="presOf" srcId="{D473C390-071E-4D56-B924-80EAEB8EECC6}" destId="{5E8B197E-1AC0-4800-A3D7-B4EE962B7794}" srcOrd="0" destOrd="0" presId="urn:microsoft.com/office/officeart/2005/8/layout/list1"/>
    <dgm:cxn modelId="{1F7ECE47-E928-4BE4-8D2A-E11B1969A4C9}" srcId="{97B9B24E-7C3B-4DC7-8342-541FEA31FC66}" destId="{9AF3FCC4-5F61-4157-ADD8-D44A315D05CC}" srcOrd="2" destOrd="0" parTransId="{C14C64E1-D38B-41B6-8EAE-CA5A2BFDACCB}" sibTransId="{FB11D062-8C94-40CA-A1F6-8536CD13B65B}"/>
    <dgm:cxn modelId="{3F20174D-2D1C-436D-9C0B-9FD52609A9E8}" type="presOf" srcId="{925E78CC-3143-4FBB-8B1D-9819D55FCEA8}" destId="{98FD7024-B240-4ACB-8AE2-FCF4EBA4CFE7}" srcOrd="0" destOrd="0" presId="urn:microsoft.com/office/officeart/2005/8/layout/list1"/>
    <dgm:cxn modelId="{BEA34E4D-CA1E-41F2-9729-B97D8161EFC5}" type="presOf" srcId="{ACFDBAA8-1D87-431D-A368-9CE5B238D15A}" destId="{98FD7024-B240-4ACB-8AE2-FCF4EBA4CFE7}" srcOrd="0" destOrd="4" presId="urn:microsoft.com/office/officeart/2005/8/layout/list1"/>
    <dgm:cxn modelId="{1EC7B371-600A-4AE7-A998-23B365F5EADE}" type="presOf" srcId="{4970CE74-F565-457C-A5F8-96960215549A}" destId="{98FD7024-B240-4ACB-8AE2-FCF4EBA4CFE7}" srcOrd="0" destOrd="1" presId="urn:microsoft.com/office/officeart/2005/8/layout/list1"/>
    <dgm:cxn modelId="{1A1A1954-27C2-4D53-9D44-F7E34F425DDB}" type="presOf" srcId="{97B9B24E-7C3B-4DC7-8342-541FEA31FC66}" destId="{C4F9C829-2B1D-42E7-A2E1-F3DD56C44E99}" srcOrd="1" destOrd="0" presId="urn:microsoft.com/office/officeart/2005/8/layout/list1"/>
    <dgm:cxn modelId="{FDF0F356-218B-4173-8C9B-524552D235FF}" srcId="{97B9B24E-7C3B-4DC7-8342-541FEA31FC66}" destId="{FE259110-1D27-4993-B5D7-563090F4C1A5}" srcOrd="3" destOrd="0" parTransId="{837EB891-EB7B-4001-A8DE-7CBD78528D7D}" sibTransId="{540E2ED1-87F5-4B51-8802-2805E6DB14BC}"/>
    <dgm:cxn modelId="{3995FCA4-4DDD-473E-B1FE-2066D38A4C50}" type="presOf" srcId="{3C85FC6A-9DFE-4EBC-B2D9-E3B7F4341118}" destId="{86C09EA9-0BB7-4A2A-8C62-86CF834359C7}" srcOrd="0" destOrd="0" presId="urn:microsoft.com/office/officeart/2005/8/layout/list1"/>
    <dgm:cxn modelId="{74AB89AE-D8A2-47C4-9344-BFE4FA99E1C5}" type="presOf" srcId="{51869A21-E19B-4425-BD8C-69D4367BAE64}" destId="{F052A7CB-BDBB-4C00-86C1-EAEA7C336E2D}" srcOrd="1" destOrd="0" presId="urn:microsoft.com/office/officeart/2005/8/layout/list1"/>
    <dgm:cxn modelId="{4148C7B0-F96A-483E-B262-213D4745F6B7}" srcId="{97B9B24E-7C3B-4DC7-8342-541FEA31FC66}" destId="{4970CE74-F565-457C-A5F8-96960215549A}" srcOrd="1" destOrd="0" parTransId="{DCB7B78F-B27E-4576-8D02-803C0B88CAAB}" sibTransId="{2F641F52-FF5E-4403-BC8B-B86CB6532445}"/>
    <dgm:cxn modelId="{6DE141B9-1145-4BE0-B6E5-480ED9F43CC5}" srcId="{3C85FC6A-9DFE-4EBC-B2D9-E3B7F4341118}" destId="{97B9B24E-7C3B-4DC7-8342-541FEA31FC66}" srcOrd="1" destOrd="0" parTransId="{231D4C33-517D-4C32-82B5-148C781DDADD}" sibTransId="{26557F76-26BE-4E76-9157-55983EAE87E6}"/>
    <dgm:cxn modelId="{C33E95BB-70D0-4185-B5BA-7B00DB089C63}" type="presOf" srcId="{9AF3FCC4-5F61-4157-ADD8-D44A315D05CC}" destId="{98FD7024-B240-4ACB-8AE2-FCF4EBA4CFE7}" srcOrd="0" destOrd="2" presId="urn:microsoft.com/office/officeart/2005/8/layout/list1"/>
    <dgm:cxn modelId="{969D95BE-EF2C-4FFA-9C2C-B4D0078D46D2}" type="presOf" srcId="{FE259110-1D27-4993-B5D7-563090F4C1A5}" destId="{98FD7024-B240-4ACB-8AE2-FCF4EBA4CFE7}" srcOrd="0" destOrd="3" presId="urn:microsoft.com/office/officeart/2005/8/layout/list1"/>
    <dgm:cxn modelId="{5FBBB3C5-916C-46C2-A672-8BC3C70660E5}" type="presOf" srcId="{D473C390-071E-4D56-B924-80EAEB8EECC6}" destId="{7CBC0B0E-CB88-4A4D-922D-73481C252188}" srcOrd="1" destOrd="0" presId="urn:microsoft.com/office/officeart/2005/8/layout/list1"/>
    <dgm:cxn modelId="{04F0FAC7-3486-4B77-9E17-F0F18D878739}" type="presOf" srcId="{51869A21-E19B-4425-BD8C-69D4367BAE64}" destId="{AD028960-33ED-4102-9D4F-DB06CE1EF882}" srcOrd="0" destOrd="0" presId="urn:microsoft.com/office/officeart/2005/8/layout/list1"/>
    <dgm:cxn modelId="{A670ACCF-DDB4-4DD0-B7EF-411DFEAAD953}" srcId="{97B9B24E-7C3B-4DC7-8342-541FEA31FC66}" destId="{925E78CC-3143-4FBB-8B1D-9819D55FCEA8}" srcOrd="0" destOrd="0" parTransId="{889FA1DB-5206-4B47-8F08-1A7F5F12239B}" sibTransId="{D1E8051B-B887-4729-A0B8-B4C7B41EABC7}"/>
    <dgm:cxn modelId="{D55362DB-0453-4EBE-A4B4-57839138F7ED}" srcId="{3C85FC6A-9DFE-4EBC-B2D9-E3B7F4341118}" destId="{D473C390-071E-4D56-B924-80EAEB8EECC6}" srcOrd="2" destOrd="0" parTransId="{49C29B65-E57F-45AE-934E-467ADC6062A7}" sibTransId="{34204B28-AD3E-4E9C-A1D8-C3E934C7FD6D}"/>
    <dgm:cxn modelId="{28D5F8EC-567F-40CC-8CE7-1F20E8EA379D}" srcId="{97B9B24E-7C3B-4DC7-8342-541FEA31FC66}" destId="{ACFDBAA8-1D87-431D-A368-9CE5B238D15A}" srcOrd="4" destOrd="0" parTransId="{0CA4C026-674C-4A2E-BD1F-1F845C4B53E1}" sibTransId="{491E5944-C023-42B1-A770-C46AFE9D15E0}"/>
    <dgm:cxn modelId="{9F428A30-8B25-448E-B0D4-D115A12A2E1E}" type="presParOf" srcId="{86C09EA9-0BB7-4A2A-8C62-86CF834359C7}" destId="{A13A514A-C37D-4C65-A159-F307BFFEAD95}" srcOrd="0" destOrd="0" presId="urn:microsoft.com/office/officeart/2005/8/layout/list1"/>
    <dgm:cxn modelId="{E1755DCD-7FA1-464F-8D4F-09E9C1846B38}" type="presParOf" srcId="{A13A514A-C37D-4C65-A159-F307BFFEAD95}" destId="{AD028960-33ED-4102-9D4F-DB06CE1EF882}" srcOrd="0" destOrd="0" presId="urn:microsoft.com/office/officeart/2005/8/layout/list1"/>
    <dgm:cxn modelId="{77E75939-7CB8-4062-BC14-67AF3743AFF5}" type="presParOf" srcId="{A13A514A-C37D-4C65-A159-F307BFFEAD95}" destId="{F052A7CB-BDBB-4C00-86C1-EAEA7C336E2D}" srcOrd="1" destOrd="0" presId="urn:microsoft.com/office/officeart/2005/8/layout/list1"/>
    <dgm:cxn modelId="{5D422540-CAFD-4A57-A8BE-3AF8B4A6E08F}" type="presParOf" srcId="{86C09EA9-0BB7-4A2A-8C62-86CF834359C7}" destId="{404471DE-31EE-4401-A22C-67B1403F66C6}" srcOrd="1" destOrd="0" presId="urn:microsoft.com/office/officeart/2005/8/layout/list1"/>
    <dgm:cxn modelId="{FDB8259D-2F9D-45F9-8320-B81FE2151E16}" type="presParOf" srcId="{86C09EA9-0BB7-4A2A-8C62-86CF834359C7}" destId="{6E73A819-AD4D-43DC-B694-BC7D06B0E739}" srcOrd="2" destOrd="0" presId="urn:microsoft.com/office/officeart/2005/8/layout/list1"/>
    <dgm:cxn modelId="{986A84B5-A204-4817-A1D0-EFE53B62D53B}" type="presParOf" srcId="{86C09EA9-0BB7-4A2A-8C62-86CF834359C7}" destId="{60E6470F-DB0B-4819-A7B6-6A3B2383A948}" srcOrd="3" destOrd="0" presId="urn:microsoft.com/office/officeart/2005/8/layout/list1"/>
    <dgm:cxn modelId="{9B2988B0-7503-4C70-BDB9-4BA47C0C49F7}" type="presParOf" srcId="{86C09EA9-0BB7-4A2A-8C62-86CF834359C7}" destId="{0F1194BF-0389-4523-AC31-23CE446A7359}" srcOrd="4" destOrd="0" presId="urn:microsoft.com/office/officeart/2005/8/layout/list1"/>
    <dgm:cxn modelId="{5AB88F1A-BC01-41B9-8190-A5483F307538}" type="presParOf" srcId="{0F1194BF-0389-4523-AC31-23CE446A7359}" destId="{B9490AFD-CB53-4470-904E-F49E1570BA8B}" srcOrd="0" destOrd="0" presId="urn:microsoft.com/office/officeart/2005/8/layout/list1"/>
    <dgm:cxn modelId="{992D93DD-33DB-4C4A-B45F-8E74B51F6F4C}" type="presParOf" srcId="{0F1194BF-0389-4523-AC31-23CE446A7359}" destId="{C4F9C829-2B1D-42E7-A2E1-F3DD56C44E99}" srcOrd="1" destOrd="0" presId="urn:microsoft.com/office/officeart/2005/8/layout/list1"/>
    <dgm:cxn modelId="{A1D6543E-FFD7-425F-AC9D-AB10DE990119}" type="presParOf" srcId="{86C09EA9-0BB7-4A2A-8C62-86CF834359C7}" destId="{ECE0CCB3-3A2B-4F05-ADBB-81A2D4F74442}" srcOrd="5" destOrd="0" presId="urn:microsoft.com/office/officeart/2005/8/layout/list1"/>
    <dgm:cxn modelId="{A077C8EA-FFEA-4F12-8E14-AF477F31B68C}" type="presParOf" srcId="{86C09EA9-0BB7-4A2A-8C62-86CF834359C7}" destId="{98FD7024-B240-4ACB-8AE2-FCF4EBA4CFE7}" srcOrd="6" destOrd="0" presId="urn:microsoft.com/office/officeart/2005/8/layout/list1"/>
    <dgm:cxn modelId="{4D952609-9D33-4D26-9C9D-C4324A4C379B}" type="presParOf" srcId="{86C09EA9-0BB7-4A2A-8C62-86CF834359C7}" destId="{D6FC95AA-B1CA-4CCD-AF01-6FA5E52DDB39}" srcOrd="7" destOrd="0" presId="urn:microsoft.com/office/officeart/2005/8/layout/list1"/>
    <dgm:cxn modelId="{354974FB-0981-4074-AFB5-D2AF3202814C}" type="presParOf" srcId="{86C09EA9-0BB7-4A2A-8C62-86CF834359C7}" destId="{6BB03333-7EA0-4F82-8EC3-484D9A0FD3D2}" srcOrd="8" destOrd="0" presId="urn:microsoft.com/office/officeart/2005/8/layout/list1"/>
    <dgm:cxn modelId="{515BDF17-BB9D-434B-8EE7-9D4A519D8AEA}" type="presParOf" srcId="{6BB03333-7EA0-4F82-8EC3-484D9A0FD3D2}" destId="{5E8B197E-1AC0-4800-A3D7-B4EE962B7794}" srcOrd="0" destOrd="0" presId="urn:microsoft.com/office/officeart/2005/8/layout/list1"/>
    <dgm:cxn modelId="{57D3BF23-00C1-43C7-86DC-068AC38C9C6C}" type="presParOf" srcId="{6BB03333-7EA0-4F82-8EC3-484D9A0FD3D2}" destId="{7CBC0B0E-CB88-4A4D-922D-73481C252188}" srcOrd="1" destOrd="0" presId="urn:microsoft.com/office/officeart/2005/8/layout/list1"/>
    <dgm:cxn modelId="{8EE42870-3D30-4E02-8F8F-D307EFE2ACFF}" type="presParOf" srcId="{86C09EA9-0BB7-4A2A-8C62-86CF834359C7}" destId="{D7D26A3E-C0DB-46D4-A836-FDD409D26A82}" srcOrd="9" destOrd="0" presId="urn:microsoft.com/office/officeart/2005/8/layout/list1"/>
    <dgm:cxn modelId="{A61FAB1B-A109-4B2E-9897-4F609AE4BFC9}" type="presParOf" srcId="{86C09EA9-0BB7-4A2A-8C62-86CF834359C7}" destId="{FC47D656-28D0-43AA-9568-875C6F0BA49D}"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62AC69-C95F-4718-A07D-8D73FBD68480}"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74B57EDA-26AD-4DD3-B200-ED48EC3F8E34}">
      <dgm:prSet/>
      <dgm:spPr/>
      <dgm:t>
        <a:bodyPr/>
        <a:lstStyle/>
        <a:p>
          <a:r>
            <a:rPr lang="af-ZA" b="1"/>
            <a:t>Domestic Violence Act</a:t>
          </a:r>
          <a:endParaRPr lang="en-US"/>
        </a:p>
      </dgm:t>
    </dgm:pt>
    <dgm:pt modelId="{B1767E96-5636-4B81-892C-660648270ECC}" type="parTrans" cxnId="{B7FAC1F6-11AB-460B-8006-5E82960A21DF}">
      <dgm:prSet/>
      <dgm:spPr/>
      <dgm:t>
        <a:bodyPr/>
        <a:lstStyle/>
        <a:p>
          <a:endParaRPr lang="en-US"/>
        </a:p>
      </dgm:t>
    </dgm:pt>
    <dgm:pt modelId="{D0BF2D13-A3F4-4BAF-B9AA-21406D309432}" type="sibTrans" cxnId="{B7FAC1F6-11AB-460B-8006-5E82960A21DF}">
      <dgm:prSet/>
      <dgm:spPr/>
      <dgm:t>
        <a:bodyPr/>
        <a:lstStyle/>
        <a:p>
          <a:endParaRPr lang="en-US"/>
        </a:p>
      </dgm:t>
    </dgm:pt>
    <dgm:pt modelId="{EE9CABE1-715E-41A0-AC7F-CE458F5CFDAC}">
      <dgm:prSet/>
      <dgm:spPr/>
      <dgm:t>
        <a:bodyPr/>
        <a:lstStyle/>
        <a:p>
          <a:r>
            <a:rPr lang="af-ZA"/>
            <a:t>Protects people from domestic abuse </a:t>
          </a:r>
          <a:endParaRPr lang="en-US"/>
        </a:p>
      </dgm:t>
    </dgm:pt>
    <dgm:pt modelId="{E4FD146C-39A4-4201-A8B3-A43FCB83A9C7}" type="parTrans" cxnId="{AB525F39-4A67-499D-BA6B-A0A9F135BC13}">
      <dgm:prSet/>
      <dgm:spPr/>
      <dgm:t>
        <a:bodyPr/>
        <a:lstStyle/>
        <a:p>
          <a:endParaRPr lang="en-US"/>
        </a:p>
      </dgm:t>
    </dgm:pt>
    <dgm:pt modelId="{8CF8C465-FCBC-45F9-ACCA-4A6EE13359BC}" type="sibTrans" cxnId="{AB525F39-4A67-499D-BA6B-A0A9F135BC13}">
      <dgm:prSet/>
      <dgm:spPr/>
      <dgm:t>
        <a:bodyPr/>
        <a:lstStyle/>
        <a:p>
          <a:endParaRPr lang="en-US"/>
        </a:p>
      </dgm:t>
    </dgm:pt>
    <dgm:pt modelId="{C0B8ED04-B5C6-48B6-862B-A16244FF3D78}">
      <dgm:prSet/>
      <dgm:spPr/>
      <dgm:t>
        <a:bodyPr/>
        <a:lstStyle/>
        <a:p>
          <a:r>
            <a:rPr lang="af-ZA"/>
            <a:t>Victims can apply for a protection order </a:t>
          </a:r>
          <a:endParaRPr lang="en-US"/>
        </a:p>
      </dgm:t>
    </dgm:pt>
    <dgm:pt modelId="{FB9E410B-1710-443A-A994-DA32E4157674}" type="parTrans" cxnId="{F1045069-75DD-429B-841D-D73CFA84ED7E}">
      <dgm:prSet/>
      <dgm:spPr/>
      <dgm:t>
        <a:bodyPr/>
        <a:lstStyle/>
        <a:p>
          <a:endParaRPr lang="en-US"/>
        </a:p>
      </dgm:t>
    </dgm:pt>
    <dgm:pt modelId="{94C97EA5-F3F7-479A-B46B-26769B99B359}" type="sibTrans" cxnId="{F1045069-75DD-429B-841D-D73CFA84ED7E}">
      <dgm:prSet/>
      <dgm:spPr/>
      <dgm:t>
        <a:bodyPr/>
        <a:lstStyle/>
        <a:p>
          <a:endParaRPr lang="en-US"/>
        </a:p>
      </dgm:t>
    </dgm:pt>
    <dgm:pt modelId="{E53507C2-B2ED-49FD-9100-C4D1875D9622}">
      <dgm:prSet/>
      <dgm:spPr/>
      <dgm:t>
        <a:bodyPr/>
        <a:lstStyle/>
        <a:p>
          <a:r>
            <a:rPr lang="af-ZA" b="1"/>
            <a:t>Sexual Offences Act</a:t>
          </a:r>
          <a:endParaRPr lang="en-US"/>
        </a:p>
      </dgm:t>
    </dgm:pt>
    <dgm:pt modelId="{EF17D10C-616B-415A-BD34-DACDFFC6DB12}" type="parTrans" cxnId="{3A25FF9A-4667-4F6D-B296-BE9DF0E63D72}">
      <dgm:prSet/>
      <dgm:spPr/>
      <dgm:t>
        <a:bodyPr/>
        <a:lstStyle/>
        <a:p>
          <a:endParaRPr lang="en-US"/>
        </a:p>
      </dgm:t>
    </dgm:pt>
    <dgm:pt modelId="{1E81F973-2361-40D2-91EF-90371E4B967D}" type="sibTrans" cxnId="{3A25FF9A-4667-4F6D-B296-BE9DF0E63D72}">
      <dgm:prSet/>
      <dgm:spPr/>
      <dgm:t>
        <a:bodyPr/>
        <a:lstStyle/>
        <a:p>
          <a:endParaRPr lang="en-US"/>
        </a:p>
      </dgm:t>
    </dgm:pt>
    <dgm:pt modelId="{F65656D1-8A8A-451A-8076-2469FCFB6FCC}">
      <dgm:prSet/>
      <dgm:spPr/>
      <dgm:t>
        <a:bodyPr/>
        <a:lstStyle/>
        <a:p>
          <a:r>
            <a:rPr lang="af-ZA"/>
            <a:t>Protects people from rape and sexual abuse </a:t>
          </a:r>
          <a:endParaRPr lang="en-US"/>
        </a:p>
      </dgm:t>
    </dgm:pt>
    <dgm:pt modelId="{C68671ED-3129-41A4-9AEE-48EAB1140F7A}" type="parTrans" cxnId="{06C25746-E4D1-4494-850E-702C576A7E5B}">
      <dgm:prSet/>
      <dgm:spPr/>
      <dgm:t>
        <a:bodyPr/>
        <a:lstStyle/>
        <a:p>
          <a:endParaRPr lang="en-US"/>
        </a:p>
      </dgm:t>
    </dgm:pt>
    <dgm:pt modelId="{F2C92840-85BD-4F62-84F9-932846B5C77D}" type="sibTrans" cxnId="{06C25746-E4D1-4494-850E-702C576A7E5B}">
      <dgm:prSet/>
      <dgm:spPr/>
      <dgm:t>
        <a:bodyPr/>
        <a:lstStyle/>
        <a:p>
          <a:endParaRPr lang="en-US"/>
        </a:p>
      </dgm:t>
    </dgm:pt>
    <dgm:pt modelId="{DD0AAF5A-E1BD-4A05-8116-F1145120BBCE}">
      <dgm:prSet/>
      <dgm:spPr/>
      <dgm:t>
        <a:bodyPr/>
        <a:lstStyle/>
        <a:p>
          <a:r>
            <a:rPr lang="af-ZA"/>
            <a:t>Ensures survivors receive: </a:t>
          </a:r>
          <a:endParaRPr lang="en-US"/>
        </a:p>
      </dgm:t>
    </dgm:pt>
    <dgm:pt modelId="{7B33858D-A945-4318-800E-5E6155D1B8C0}" type="parTrans" cxnId="{45EF40E7-2CED-4001-89B5-6CDAE0E0A8E6}">
      <dgm:prSet/>
      <dgm:spPr/>
      <dgm:t>
        <a:bodyPr/>
        <a:lstStyle/>
        <a:p>
          <a:endParaRPr lang="en-US"/>
        </a:p>
      </dgm:t>
    </dgm:pt>
    <dgm:pt modelId="{982E98E5-D7D1-48CB-A40B-B2CD752909EA}" type="sibTrans" cxnId="{45EF40E7-2CED-4001-89B5-6CDAE0E0A8E6}">
      <dgm:prSet/>
      <dgm:spPr/>
      <dgm:t>
        <a:bodyPr/>
        <a:lstStyle/>
        <a:p>
          <a:endParaRPr lang="en-US"/>
        </a:p>
      </dgm:t>
    </dgm:pt>
    <dgm:pt modelId="{3EE8C931-6BAD-4F4A-8157-9A00FA747883}">
      <dgm:prSet/>
      <dgm:spPr/>
      <dgm:t>
        <a:bodyPr/>
        <a:lstStyle/>
        <a:p>
          <a:r>
            <a:rPr lang="af-ZA"/>
            <a:t>medical support </a:t>
          </a:r>
          <a:endParaRPr lang="en-US"/>
        </a:p>
      </dgm:t>
    </dgm:pt>
    <dgm:pt modelId="{5D19D377-7888-43BD-B224-383F94907137}" type="parTrans" cxnId="{439CD7C1-369F-40E2-8691-8327143321B8}">
      <dgm:prSet/>
      <dgm:spPr/>
      <dgm:t>
        <a:bodyPr/>
        <a:lstStyle/>
        <a:p>
          <a:endParaRPr lang="en-US"/>
        </a:p>
      </dgm:t>
    </dgm:pt>
    <dgm:pt modelId="{92CA4875-008B-488D-8FB6-FFD74BC2E2C3}" type="sibTrans" cxnId="{439CD7C1-369F-40E2-8691-8327143321B8}">
      <dgm:prSet/>
      <dgm:spPr/>
      <dgm:t>
        <a:bodyPr/>
        <a:lstStyle/>
        <a:p>
          <a:endParaRPr lang="en-US"/>
        </a:p>
      </dgm:t>
    </dgm:pt>
    <dgm:pt modelId="{FD3AFFAF-1CD4-4223-AEC2-16508D57EE41}">
      <dgm:prSet/>
      <dgm:spPr/>
      <dgm:t>
        <a:bodyPr/>
        <a:lstStyle/>
        <a:p>
          <a:r>
            <a:rPr lang="af-ZA"/>
            <a:t>legal support </a:t>
          </a:r>
          <a:endParaRPr lang="en-US"/>
        </a:p>
      </dgm:t>
    </dgm:pt>
    <dgm:pt modelId="{5A0EE61F-FD1B-4933-AF67-378520B6F388}" type="parTrans" cxnId="{EA977BAE-AC28-4406-8E90-FA092C727F2F}">
      <dgm:prSet/>
      <dgm:spPr/>
      <dgm:t>
        <a:bodyPr/>
        <a:lstStyle/>
        <a:p>
          <a:endParaRPr lang="en-US"/>
        </a:p>
      </dgm:t>
    </dgm:pt>
    <dgm:pt modelId="{02AB7878-8D15-4B5A-A1A8-54C8EFCB4690}" type="sibTrans" cxnId="{EA977BAE-AC28-4406-8E90-FA092C727F2F}">
      <dgm:prSet/>
      <dgm:spPr/>
      <dgm:t>
        <a:bodyPr/>
        <a:lstStyle/>
        <a:p>
          <a:endParaRPr lang="en-US"/>
        </a:p>
      </dgm:t>
    </dgm:pt>
    <dgm:pt modelId="{0D522F1B-D2D2-49FC-9DB2-48A74A09E9FB}">
      <dgm:prSet/>
      <dgm:spPr/>
      <dgm:t>
        <a:bodyPr/>
        <a:lstStyle/>
        <a:p>
          <a:r>
            <a:rPr lang="af-ZA"/>
            <a:t>emotional support</a:t>
          </a:r>
          <a:endParaRPr lang="en-US"/>
        </a:p>
      </dgm:t>
    </dgm:pt>
    <dgm:pt modelId="{DB5EEE02-3A2C-49F1-8AB8-93252197CF4A}" type="parTrans" cxnId="{508B3441-C85E-41B2-B35E-D6DCB8B48836}">
      <dgm:prSet/>
      <dgm:spPr/>
      <dgm:t>
        <a:bodyPr/>
        <a:lstStyle/>
        <a:p>
          <a:endParaRPr lang="en-US"/>
        </a:p>
      </dgm:t>
    </dgm:pt>
    <dgm:pt modelId="{369D745F-068F-4C86-8476-9C077044C030}" type="sibTrans" cxnId="{508B3441-C85E-41B2-B35E-D6DCB8B48836}">
      <dgm:prSet/>
      <dgm:spPr/>
      <dgm:t>
        <a:bodyPr/>
        <a:lstStyle/>
        <a:p>
          <a:endParaRPr lang="en-US"/>
        </a:p>
      </dgm:t>
    </dgm:pt>
    <dgm:pt modelId="{3410A01B-C015-479A-AD0A-6AD756958E06}" type="pres">
      <dgm:prSet presAssocID="{0962AC69-C95F-4718-A07D-8D73FBD68480}" presName="linear" presStyleCnt="0">
        <dgm:presLayoutVars>
          <dgm:dir/>
          <dgm:animLvl val="lvl"/>
          <dgm:resizeHandles val="exact"/>
        </dgm:presLayoutVars>
      </dgm:prSet>
      <dgm:spPr/>
    </dgm:pt>
    <dgm:pt modelId="{3EBF271F-BB12-458B-90B7-C7C72BF85615}" type="pres">
      <dgm:prSet presAssocID="{74B57EDA-26AD-4DD3-B200-ED48EC3F8E34}" presName="parentLin" presStyleCnt="0"/>
      <dgm:spPr/>
    </dgm:pt>
    <dgm:pt modelId="{8AC59752-08B2-40FA-A5CA-911D5A4910CC}" type="pres">
      <dgm:prSet presAssocID="{74B57EDA-26AD-4DD3-B200-ED48EC3F8E34}" presName="parentLeftMargin" presStyleLbl="node1" presStyleIdx="0" presStyleCnt="2"/>
      <dgm:spPr/>
    </dgm:pt>
    <dgm:pt modelId="{D4A95E0A-766E-4ADA-A466-FE1FFDFAF1DD}" type="pres">
      <dgm:prSet presAssocID="{74B57EDA-26AD-4DD3-B200-ED48EC3F8E34}" presName="parentText" presStyleLbl="node1" presStyleIdx="0" presStyleCnt="2">
        <dgm:presLayoutVars>
          <dgm:chMax val="0"/>
          <dgm:bulletEnabled val="1"/>
        </dgm:presLayoutVars>
      </dgm:prSet>
      <dgm:spPr/>
    </dgm:pt>
    <dgm:pt modelId="{F44FF18C-F290-434A-A32B-19DF80D741FC}" type="pres">
      <dgm:prSet presAssocID="{74B57EDA-26AD-4DD3-B200-ED48EC3F8E34}" presName="negativeSpace" presStyleCnt="0"/>
      <dgm:spPr/>
    </dgm:pt>
    <dgm:pt modelId="{A7F300D6-10C6-4FBF-9192-AF681F2B4690}" type="pres">
      <dgm:prSet presAssocID="{74B57EDA-26AD-4DD3-B200-ED48EC3F8E34}" presName="childText" presStyleLbl="conFgAcc1" presStyleIdx="0" presStyleCnt="2">
        <dgm:presLayoutVars>
          <dgm:bulletEnabled val="1"/>
        </dgm:presLayoutVars>
      </dgm:prSet>
      <dgm:spPr/>
    </dgm:pt>
    <dgm:pt modelId="{52D52856-298A-46EB-86F3-B22B84594953}" type="pres">
      <dgm:prSet presAssocID="{D0BF2D13-A3F4-4BAF-B9AA-21406D309432}" presName="spaceBetweenRectangles" presStyleCnt="0"/>
      <dgm:spPr/>
    </dgm:pt>
    <dgm:pt modelId="{51DA2729-510F-4AE9-A3BB-FB3D64CDE598}" type="pres">
      <dgm:prSet presAssocID="{E53507C2-B2ED-49FD-9100-C4D1875D9622}" presName="parentLin" presStyleCnt="0"/>
      <dgm:spPr/>
    </dgm:pt>
    <dgm:pt modelId="{29DD1A90-1A61-4C9C-8062-CD455FD333C0}" type="pres">
      <dgm:prSet presAssocID="{E53507C2-B2ED-49FD-9100-C4D1875D9622}" presName="parentLeftMargin" presStyleLbl="node1" presStyleIdx="0" presStyleCnt="2"/>
      <dgm:spPr/>
    </dgm:pt>
    <dgm:pt modelId="{6B81337B-35E6-4C9D-BB71-E52141D731CF}" type="pres">
      <dgm:prSet presAssocID="{E53507C2-B2ED-49FD-9100-C4D1875D9622}" presName="parentText" presStyleLbl="node1" presStyleIdx="1" presStyleCnt="2">
        <dgm:presLayoutVars>
          <dgm:chMax val="0"/>
          <dgm:bulletEnabled val="1"/>
        </dgm:presLayoutVars>
      </dgm:prSet>
      <dgm:spPr/>
    </dgm:pt>
    <dgm:pt modelId="{F73478F4-6BFC-41AF-BFCA-275BFEF172E8}" type="pres">
      <dgm:prSet presAssocID="{E53507C2-B2ED-49FD-9100-C4D1875D9622}" presName="negativeSpace" presStyleCnt="0"/>
      <dgm:spPr/>
    </dgm:pt>
    <dgm:pt modelId="{A6A826BA-83D8-4E5A-88F2-1A727E1AB1CE}" type="pres">
      <dgm:prSet presAssocID="{E53507C2-B2ED-49FD-9100-C4D1875D9622}" presName="childText" presStyleLbl="conFgAcc1" presStyleIdx="1" presStyleCnt="2">
        <dgm:presLayoutVars>
          <dgm:bulletEnabled val="1"/>
        </dgm:presLayoutVars>
      </dgm:prSet>
      <dgm:spPr/>
    </dgm:pt>
  </dgm:ptLst>
  <dgm:cxnLst>
    <dgm:cxn modelId="{28C44121-2BFE-45A5-8F4A-7EEE716A4CC3}" type="presOf" srcId="{C0B8ED04-B5C6-48B6-862B-A16244FF3D78}" destId="{A7F300D6-10C6-4FBF-9192-AF681F2B4690}" srcOrd="0" destOrd="1" presId="urn:microsoft.com/office/officeart/2005/8/layout/list1"/>
    <dgm:cxn modelId="{480BF737-C3D9-47F5-94FE-99C72DFCB0C6}" type="presOf" srcId="{74B57EDA-26AD-4DD3-B200-ED48EC3F8E34}" destId="{D4A95E0A-766E-4ADA-A466-FE1FFDFAF1DD}" srcOrd="1" destOrd="0" presId="urn:microsoft.com/office/officeart/2005/8/layout/list1"/>
    <dgm:cxn modelId="{AB525F39-4A67-499D-BA6B-A0A9F135BC13}" srcId="{74B57EDA-26AD-4DD3-B200-ED48EC3F8E34}" destId="{EE9CABE1-715E-41A0-AC7F-CE458F5CFDAC}" srcOrd="0" destOrd="0" parTransId="{E4FD146C-39A4-4201-A8B3-A43FCB83A9C7}" sibTransId="{8CF8C465-FCBC-45F9-ACCA-4A6EE13359BC}"/>
    <dgm:cxn modelId="{508B3441-C85E-41B2-B35E-D6DCB8B48836}" srcId="{DD0AAF5A-E1BD-4A05-8116-F1145120BBCE}" destId="{0D522F1B-D2D2-49FC-9DB2-48A74A09E9FB}" srcOrd="2" destOrd="0" parTransId="{DB5EEE02-3A2C-49F1-8AB8-93252197CF4A}" sibTransId="{369D745F-068F-4C86-8476-9C077044C030}"/>
    <dgm:cxn modelId="{4FDB4F42-7590-422A-93B1-5AB88E261D1C}" type="presOf" srcId="{74B57EDA-26AD-4DD3-B200-ED48EC3F8E34}" destId="{8AC59752-08B2-40FA-A5CA-911D5A4910CC}" srcOrd="0" destOrd="0" presId="urn:microsoft.com/office/officeart/2005/8/layout/list1"/>
    <dgm:cxn modelId="{06C25746-E4D1-4494-850E-702C576A7E5B}" srcId="{E53507C2-B2ED-49FD-9100-C4D1875D9622}" destId="{F65656D1-8A8A-451A-8076-2469FCFB6FCC}" srcOrd="0" destOrd="0" parTransId="{C68671ED-3129-41A4-9AEE-48EAB1140F7A}" sibTransId="{F2C92840-85BD-4F62-84F9-932846B5C77D}"/>
    <dgm:cxn modelId="{F1045069-75DD-429B-841D-D73CFA84ED7E}" srcId="{74B57EDA-26AD-4DD3-B200-ED48EC3F8E34}" destId="{C0B8ED04-B5C6-48B6-862B-A16244FF3D78}" srcOrd="1" destOrd="0" parTransId="{FB9E410B-1710-443A-A994-DA32E4157674}" sibTransId="{94C97EA5-F3F7-479A-B46B-26769B99B359}"/>
    <dgm:cxn modelId="{F16D996E-9BCC-4098-BB13-09D3B2B89D0E}" type="presOf" srcId="{E53507C2-B2ED-49FD-9100-C4D1875D9622}" destId="{6B81337B-35E6-4C9D-BB71-E52141D731CF}" srcOrd="1" destOrd="0" presId="urn:microsoft.com/office/officeart/2005/8/layout/list1"/>
    <dgm:cxn modelId="{4214E34E-5055-40AC-BBC1-5593828E52BB}" type="presOf" srcId="{E53507C2-B2ED-49FD-9100-C4D1875D9622}" destId="{29DD1A90-1A61-4C9C-8062-CD455FD333C0}" srcOrd="0" destOrd="0" presId="urn:microsoft.com/office/officeart/2005/8/layout/list1"/>
    <dgm:cxn modelId="{3A25FF9A-4667-4F6D-B296-BE9DF0E63D72}" srcId="{0962AC69-C95F-4718-A07D-8D73FBD68480}" destId="{E53507C2-B2ED-49FD-9100-C4D1875D9622}" srcOrd="1" destOrd="0" parTransId="{EF17D10C-616B-415A-BD34-DACDFFC6DB12}" sibTransId="{1E81F973-2361-40D2-91EF-90371E4B967D}"/>
    <dgm:cxn modelId="{F18C46A2-11FB-4AE5-81C4-D36557130A1B}" type="presOf" srcId="{F65656D1-8A8A-451A-8076-2469FCFB6FCC}" destId="{A6A826BA-83D8-4E5A-88F2-1A727E1AB1CE}" srcOrd="0" destOrd="0" presId="urn:microsoft.com/office/officeart/2005/8/layout/list1"/>
    <dgm:cxn modelId="{34556EA6-1721-4FB6-AC42-802BEB42CF86}" type="presOf" srcId="{EE9CABE1-715E-41A0-AC7F-CE458F5CFDAC}" destId="{A7F300D6-10C6-4FBF-9192-AF681F2B4690}" srcOrd="0" destOrd="0" presId="urn:microsoft.com/office/officeart/2005/8/layout/list1"/>
    <dgm:cxn modelId="{EA977BAE-AC28-4406-8E90-FA092C727F2F}" srcId="{DD0AAF5A-E1BD-4A05-8116-F1145120BBCE}" destId="{FD3AFFAF-1CD4-4223-AEC2-16508D57EE41}" srcOrd="1" destOrd="0" parTransId="{5A0EE61F-FD1B-4933-AF67-378520B6F388}" sibTransId="{02AB7878-8D15-4B5A-A1A8-54C8EFCB4690}"/>
    <dgm:cxn modelId="{87C08AB1-7395-4B23-8CBD-A4A351BBD56E}" type="presOf" srcId="{0D522F1B-D2D2-49FC-9DB2-48A74A09E9FB}" destId="{A6A826BA-83D8-4E5A-88F2-1A727E1AB1CE}" srcOrd="0" destOrd="4" presId="urn:microsoft.com/office/officeart/2005/8/layout/list1"/>
    <dgm:cxn modelId="{439CD7C1-369F-40E2-8691-8327143321B8}" srcId="{DD0AAF5A-E1BD-4A05-8116-F1145120BBCE}" destId="{3EE8C931-6BAD-4F4A-8157-9A00FA747883}" srcOrd="0" destOrd="0" parTransId="{5D19D377-7888-43BD-B224-383F94907137}" sibTransId="{92CA4875-008B-488D-8FB6-FFD74BC2E2C3}"/>
    <dgm:cxn modelId="{84F932C3-91DA-4A28-8188-EC7221BCF649}" type="presOf" srcId="{0962AC69-C95F-4718-A07D-8D73FBD68480}" destId="{3410A01B-C015-479A-AD0A-6AD756958E06}" srcOrd="0" destOrd="0" presId="urn:microsoft.com/office/officeart/2005/8/layout/list1"/>
    <dgm:cxn modelId="{112F5BC8-01D7-4155-B6CA-AC5A67B16CA0}" type="presOf" srcId="{DD0AAF5A-E1BD-4A05-8116-F1145120BBCE}" destId="{A6A826BA-83D8-4E5A-88F2-1A727E1AB1CE}" srcOrd="0" destOrd="1" presId="urn:microsoft.com/office/officeart/2005/8/layout/list1"/>
    <dgm:cxn modelId="{3D5CDED7-5033-43AE-A051-25527AA950AF}" type="presOf" srcId="{3EE8C931-6BAD-4F4A-8157-9A00FA747883}" destId="{A6A826BA-83D8-4E5A-88F2-1A727E1AB1CE}" srcOrd="0" destOrd="2" presId="urn:microsoft.com/office/officeart/2005/8/layout/list1"/>
    <dgm:cxn modelId="{5CE72CE6-67C3-4898-82E6-5E30010082AE}" type="presOf" srcId="{FD3AFFAF-1CD4-4223-AEC2-16508D57EE41}" destId="{A6A826BA-83D8-4E5A-88F2-1A727E1AB1CE}" srcOrd="0" destOrd="3" presId="urn:microsoft.com/office/officeart/2005/8/layout/list1"/>
    <dgm:cxn modelId="{45EF40E7-2CED-4001-89B5-6CDAE0E0A8E6}" srcId="{E53507C2-B2ED-49FD-9100-C4D1875D9622}" destId="{DD0AAF5A-E1BD-4A05-8116-F1145120BBCE}" srcOrd="1" destOrd="0" parTransId="{7B33858D-A945-4318-800E-5E6155D1B8C0}" sibTransId="{982E98E5-D7D1-48CB-A40B-B2CD752909EA}"/>
    <dgm:cxn modelId="{B7FAC1F6-11AB-460B-8006-5E82960A21DF}" srcId="{0962AC69-C95F-4718-A07D-8D73FBD68480}" destId="{74B57EDA-26AD-4DD3-B200-ED48EC3F8E34}" srcOrd="0" destOrd="0" parTransId="{B1767E96-5636-4B81-892C-660648270ECC}" sibTransId="{D0BF2D13-A3F4-4BAF-B9AA-21406D309432}"/>
    <dgm:cxn modelId="{977DCDE7-13F3-4E08-9909-AB9484CBDF02}" type="presParOf" srcId="{3410A01B-C015-479A-AD0A-6AD756958E06}" destId="{3EBF271F-BB12-458B-90B7-C7C72BF85615}" srcOrd="0" destOrd="0" presId="urn:microsoft.com/office/officeart/2005/8/layout/list1"/>
    <dgm:cxn modelId="{8D0C335F-D661-4AE6-BB59-EA01BA30E430}" type="presParOf" srcId="{3EBF271F-BB12-458B-90B7-C7C72BF85615}" destId="{8AC59752-08B2-40FA-A5CA-911D5A4910CC}" srcOrd="0" destOrd="0" presId="urn:microsoft.com/office/officeart/2005/8/layout/list1"/>
    <dgm:cxn modelId="{EED4F1C1-F6D3-4FD5-B32A-C581798A5222}" type="presParOf" srcId="{3EBF271F-BB12-458B-90B7-C7C72BF85615}" destId="{D4A95E0A-766E-4ADA-A466-FE1FFDFAF1DD}" srcOrd="1" destOrd="0" presId="urn:microsoft.com/office/officeart/2005/8/layout/list1"/>
    <dgm:cxn modelId="{54847436-542C-4A9F-85F6-5460EFF94151}" type="presParOf" srcId="{3410A01B-C015-479A-AD0A-6AD756958E06}" destId="{F44FF18C-F290-434A-A32B-19DF80D741FC}" srcOrd="1" destOrd="0" presId="urn:microsoft.com/office/officeart/2005/8/layout/list1"/>
    <dgm:cxn modelId="{291F60D9-2EAF-4FB4-8161-28E06EA11548}" type="presParOf" srcId="{3410A01B-C015-479A-AD0A-6AD756958E06}" destId="{A7F300D6-10C6-4FBF-9192-AF681F2B4690}" srcOrd="2" destOrd="0" presId="urn:microsoft.com/office/officeart/2005/8/layout/list1"/>
    <dgm:cxn modelId="{22791301-DF2A-4ED0-AC7D-F5F22950E3A1}" type="presParOf" srcId="{3410A01B-C015-479A-AD0A-6AD756958E06}" destId="{52D52856-298A-46EB-86F3-B22B84594953}" srcOrd="3" destOrd="0" presId="urn:microsoft.com/office/officeart/2005/8/layout/list1"/>
    <dgm:cxn modelId="{7452C3D0-765D-4F72-A7B8-6C52166A5BB8}" type="presParOf" srcId="{3410A01B-C015-479A-AD0A-6AD756958E06}" destId="{51DA2729-510F-4AE9-A3BB-FB3D64CDE598}" srcOrd="4" destOrd="0" presId="urn:microsoft.com/office/officeart/2005/8/layout/list1"/>
    <dgm:cxn modelId="{F000EA37-90AE-46F7-9314-2BA5FA5F8795}" type="presParOf" srcId="{51DA2729-510F-4AE9-A3BB-FB3D64CDE598}" destId="{29DD1A90-1A61-4C9C-8062-CD455FD333C0}" srcOrd="0" destOrd="0" presId="urn:microsoft.com/office/officeart/2005/8/layout/list1"/>
    <dgm:cxn modelId="{804B51E2-E493-4B27-BE78-74D1B3FCF390}" type="presParOf" srcId="{51DA2729-510F-4AE9-A3BB-FB3D64CDE598}" destId="{6B81337B-35E6-4C9D-BB71-E52141D731CF}" srcOrd="1" destOrd="0" presId="urn:microsoft.com/office/officeart/2005/8/layout/list1"/>
    <dgm:cxn modelId="{6AAF785F-0A19-409E-8D51-6016F5A8A136}" type="presParOf" srcId="{3410A01B-C015-479A-AD0A-6AD756958E06}" destId="{F73478F4-6BFC-41AF-BFCA-275BFEF172E8}" srcOrd="5" destOrd="0" presId="urn:microsoft.com/office/officeart/2005/8/layout/list1"/>
    <dgm:cxn modelId="{4FACD8DB-EED2-4B5E-B96C-D579FB58C64D}" type="presParOf" srcId="{3410A01B-C015-479A-AD0A-6AD756958E06}" destId="{A6A826BA-83D8-4E5A-88F2-1A727E1AB1C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461AE0-59E1-421E-BE3C-E351531A6378}"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30A17A02-E034-4E44-BB9E-E358EF23990A}">
      <dgm:prSet/>
      <dgm:spPr/>
      <dgm:t>
        <a:bodyPr/>
        <a:lstStyle/>
        <a:p>
          <a:r>
            <a:rPr lang="af-ZA"/>
            <a:t>Survivors have the right to:</a:t>
          </a:r>
          <a:endParaRPr lang="en-US"/>
        </a:p>
      </dgm:t>
    </dgm:pt>
    <dgm:pt modelId="{AFD65BC3-96B0-4BDD-A352-CCE68A1ACF23}" type="parTrans" cxnId="{BBC94C83-2F0B-464D-B32D-F1C5607DBE88}">
      <dgm:prSet/>
      <dgm:spPr/>
      <dgm:t>
        <a:bodyPr/>
        <a:lstStyle/>
        <a:p>
          <a:endParaRPr lang="en-US"/>
        </a:p>
      </dgm:t>
    </dgm:pt>
    <dgm:pt modelId="{A730CB30-204B-4CC2-AEB7-1CDF6A6E1E40}" type="sibTrans" cxnId="{BBC94C83-2F0B-464D-B32D-F1C5607DBE88}">
      <dgm:prSet/>
      <dgm:spPr/>
      <dgm:t>
        <a:bodyPr/>
        <a:lstStyle/>
        <a:p>
          <a:endParaRPr lang="en-US"/>
        </a:p>
      </dgm:t>
    </dgm:pt>
    <dgm:pt modelId="{73B7D0FB-6F39-42FB-8CB6-E52A8BD57127}">
      <dgm:prSet/>
      <dgm:spPr/>
      <dgm:t>
        <a:bodyPr/>
        <a:lstStyle/>
        <a:p>
          <a:r>
            <a:rPr lang="af-ZA"/>
            <a:t>dignity and privacy </a:t>
          </a:r>
          <a:endParaRPr lang="en-US"/>
        </a:p>
      </dgm:t>
    </dgm:pt>
    <dgm:pt modelId="{A3E525FB-4787-4DF4-9C0F-30B1F9E413D9}" type="parTrans" cxnId="{1328D7DA-5C74-4880-AFA5-8269CD3A3687}">
      <dgm:prSet/>
      <dgm:spPr/>
      <dgm:t>
        <a:bodyPr/>
        <a:lstStyle/>
        <a:p>
          <a:endParaRPr lang="en-US"/>
        </a:p>
      </dgm:t>
    </dgm:pt>
    <dgm:pt modelId="{767734B6-D91D-4F45-B091-FD22E42481DC}" type="sibTrans" cxnId="{1328D7DA-5C74-4880-AFA5-8269CD3A3687}">
      <dgm:prSet/>
      <dgm:spPr/>
      <dgm:t>
        <a:bodyPr/>
        <a:lstStyle/>
        <a:p>
          <a:endParaRPr lang="en-US"/>
        </a:p>
      </dgm:t>
    </dgm:pt>
    <dgm:pt modelId="{9E40176F-10C4-4EC8-B65C-1D1EF26A38A7}">
      <dgm:prSet/>
      <dgm:spPr/>
      <dgm:t>
        <a:bodyPr/>
        <a:lstStyle/>
        <a:p>
          <a:r>
            <a:rPr lang="af-ZA"/>
            <a:t>information and medical care </a:t>
          </a:r>
          <a:endParaRPr lang="en-US"/>
        </a:p>
      </dgm:t>
    </dgm:pt>
    <dgm:pt modelId="{91109D46-E529-4644-B805-9B80BE846A63}" type="parTrans" cxnId="{2530233E-B7E7-4AA3-AA3C-6D3034656CBF}">
      <dgm:prSet/>
      <dgm:spPr/>
      <dgm:t>
        <a:bodyPr/>
        <a:lstStyle/>
        <a:p>
          <a:endParaRPr lang="en-US"/>
        </a:p>
      </dgm:t>
    </dgm:pt>
    <dgm:pt modelId="{DFE557F6-FC18-4C78-92BD-A2EA314290C1}" type="sibTrans" cxnId="{2530233E-B7E7-4AA3-AA3C-6D3034656CBF}">
      <dgm:prSet/>
      <dgm:spPr/>
      <dgm:t>
        <a:bodyPr/>
        <a:lstStyle/>
        <a:p>
          <a:endParaRPr lang="en-US"/>
        </a:p>
      </dgm:t>
    </dgm:pt>
    <dgm:pt modelId="{4CAC3489-A52E-4522-A145-EEAF685E1D5F}">
      <dgm:prSet/>
      <dgm:spPr/>
      <dgm:t>
        <a:bodyPr/>
        <a:lstStyle/>
        <a:p>
          <a:r>
            <a:rPr lang="af-ZA"/>
            <a:t>HIV support and PEP treatment </a:t>
          </a:r>
          <a:endParaRPr lang="en-US"/>
        </a:p>
      </dgm:t>
    </dgm:pt>
    <dgm:pt modelId="{5C0315EF-F866-436D-A8D4-7EEC99326390}" type="parTrans" cxnId="{20EBC648-5C9A-4270-AC20-51B430104B0A}">
      <dgm:prSet/>
      <dgm:spPr/>
      <dgm:t>
        <a:bodyPr/>
        <a:lstStyle/>
        <a:p>
          <a:endParaRPr lang="en-US"/>
        </a:p>
      </dgm:t>
    </dgm:pt>
    <dgm:pt modelId="{93EE79DB-6CD7-49DA-9CAD-E0D68134D2D8}" type="sibTrans" cxnId="{20EBC648-5C9A-4270-AC20-51B430104B0A}">
      <dgm:prSet/>
      <dgm:spPr/>
      <dgm:t>
        <a:bodyPr/>
        <a:lstStyle/>
        <a:p>
          <a:endParaRPr lang="en-US"/>
        </a:p>
      </dgm:t>
    </dgm:pt>
    <dgm:pt modelId="{48DDE289-9D47-4117-A120-DF6653988D80}">
      <dgm:prSet/>
      <dgm:spPr/>
      <dgm:t>
        <a:bodyPr/>
        <a:lstStyle/>
        <a:p>
          <a:r>
            <a:rPr lang="af-ZA"/>
            <a:t>support in court </a:t>
          </a:r>
          <a:endParaRPr lang="en-US"/>
        </a:p>
      </dgm:t>
    </dgm:pt>
    <dgm:pt modelId="{AC75B404-357D-4B3B-9A0C-8E027D85F376}" type="parTrans" cxnId="{38F56F91-6D89-4055-90FA-E4D3D842BF9E}">
      <dgm:prSet/>
      <dgm:spPr/>
      <dgm:t>
        <a:bodyPr/>
        <a:lstStyle/>
        <a:p>
          <a:endParaRPr lang="en-US"/>
        </a:p>
      </dgm:t>
    </dgm:pt>
    <dgm:pt modelId="{E99AAB0A-1343-4299-820D-3D8D60521723}" type="sibTrans" cxnId="{38F56F91-6D89-4055-90FA-E4D3D842BF9E}">
      <dgm:prSet/>
      <dgm:spPr/>
      <dgm:t>
        <a:bodyPr/>
        <a:lstStyle/>
        <a:p>
          <a:endParaRPr lang="en-US"/>
        </a:p>
      </dgm:t>
    </dgm:pt>
    <dgm:pt modelId="{FB464103-7BEB-430F-930F-8ADB64F6BC25}">
      <dgm:prSet/>
      <dgm:spPr/>
      <dgm:t>
        <a:bodyPr/>
        <a:lstStyle/>
        <a:p>
          <a:r>
            <a:rPr lang="af-ZA"/>
            <a:t>Young witnesses may receive help from an </a:t>
          </a:r>
          <a:r>
            <a:rPr lang="af-ZA" b="1"/>
            <a:t>intermediary</a:t>
          </a:r>
          <a:r>
            <a:rPr lang="af-ZA"/>
            <a:t> during court cases. </a:t>
          </a:r>
          <a:endParaRPr lang="en-US"/>
        </a:p>
      </dgm:t>
    </dgm:pt>
    <dgm:pt modelId="{4D1C6D14-52B0-4E18-AFFB-4832895FD157}" type="parTrans" cxnId="{0E4B24EB-C256-422E-A998-FB0C59E29C3B}">
      <dgm:prSet/>
      <dgm:spPr/>
      <dgm:t>
        <a:bodyPr/>
        <a:lstStyle/>
        <a:p>
          <a:endParaRPr lang="en-US"/>
        </a:p>
      </dgm:t>
    </dgm:pt>
    <dgm:pt modelId="{379D7714-6F11-440F-A461-709FF9CC54C5}" type="sibTrans" cxnId="{0E4B24EB-C256-422E-A998-FB0C59E29C3B}">
      <dgm:prSet/>
      <dgm:spPr/>
      <dgm:t>
        <a:bodyPr/>
        <a:lstStyle/>
        <a:p>
          <a:endParaRPr lang="en-US"/>
        </a:p>
      </dgm:t>
    </dgm:pt>
    <dgm:pt modelId="{975D0317-181A-48B0-87E0-43B4C70B38CA}" type="pres">
      <dgm:prSet presAssocID="{38461AE0-59E1-421E-BE3C-E351531A6378}" presName="Name0" presStyleCnt="0">
        <dgm:presLayoutVars>
          <dgm:dir/>
          <dgm:animLvl val="lvl"/>
          <dgm:resizeHandles val="exact"/>
        </dgm:presLayoutVars>
      </dgm:prSet>
      <dgm:spPr/>
    </dgm:pt>
    <dgm:pt modelId="{E3C08999-D3B1-4AF2-88D8-07A80131D214}" type="pres">
      <dgm:prSet presAssocID="{FB464103-7BEB-430F-930F-8ADB64F6BC25}" presName="boxAndChildren" presStyleCnt="0"/>
      <dgm:spPr/>
    </dgm:pt>
    <dgm:pt modelId="{EE4B0A69-19F4-4F04-9799-144CCBB37F31}" type="pres">
      <dgm:prSet presAssocID="{FB464103-7BEB-430F-930F-8ADB64F6BC25}" presName="parentTextBox" presStyleLbl="node1" presStyleIdx="0" presStyleCnt="2"/>
      <dgm:spPr/>
    </dgm:pt>
    <dgm:pt modelId="{6249976B-535A-4A23-9CB8-0483FF08B493}" type="pres">
      <dgm:prSet presAssocID="{A730CB30-204B-4CC2-AEB7-1CDF6A6E1E40}" presName="sp" presStyleCnt="0"/>
      <dgm:spPr/>
    </dgm:pt>
    <dgm:pt modelId="{4D46A595-3530-4F87-A0A3-649FDDEE5938}" type="pres">
      <dgm:prSet presAssocID="{30A17A02-E034-4E44-BB9E-E358EF23990A}" presName="arrowAndChildren" presStyleCnt="0"/>
      <dgm:spPr/>
    </dgm:pt>
    <dgm:pt modelId="{B2637407-7132-4ED9-A722-BE1E72780E8E}" type="pres">
      <dgm:prSet presAssocID="{30A17A02-E034-4E44-BB9E-E358EF23990A}" presName="parentTextArrow" presStyleLbl="node1" presStyleIdx="0" presStyleCnt="2"/>
      <dgm:spPr/>
    </dgm:pt>
    <dgm:pt modelId="{EFD94407-3A58-452D-8294-45D2E15F34CE}" type="pres">
      <dgm:prSet presAssocID="{30A17A02-E034-4E44-BB9E-E358EF23990A}" presName="arrow" presStyleLbl="node1" presStyleIdx="1" presStyleCnt="2"/>
      <dgm:spPr/>
    </dgm:pt>
    <dgm:pt modelId="{D4C8C6C2-3092-4D31-AF6A-670B396D6247}" type="pres">
      <dgm:prSet presAssocID="{30A17A02-E034-4E44-BB9E-E358EF23990A}" presName="descendantArrow" presStyleCnt="0"/>
      <dgm:spPr/>
    </dgm:pt>
    <dgm:pt modelId="{2D5137C9-9C09-4C4C-8359-FE841F4EB5B7}" type="pres">
      <dgm:prSet presAssocID="{73B7D0FB-6F39-42FB-8CB6-E52A8BD57127}" presName="childTextArrow" presStyleLbl="fgAccFollowNode1" presStyleIdx="0" presStyleCnt="4">
        <dgm:presLayoutVars>
          <dgm:bulletEnabled val="1"/>
        </dgm:presLayoutVars>
      </dgm:prSet>
      <dgm:spPr/>
    </dgm:pt>
    <dgm:pt modelId="{89FCC020-00BA-4044-B77F-64E6BDE006A4}" type="pres">
      <dgm:prSet presAssocID="{9E40176F-10C4-4EC8-B65C-1D1EF26A38A7}" presName="childTextArrow" presStyleLbl="fgAccFollowNode1" presStyleIdx="1" presStyleCnt="4">
        <dgm:presLayoutVars>
          <dgm:bulletEnabled val="1"/>
        </dgm:presLayoutVars>
      </dgm:prSet>
      <dgm:spPr/>
    </dgm:pt>
    <dgm:pt modelId="{11774E31-3F6D-4925-8D08-750CB1F21514}" type="pres">
      <dgm:prSet presAssocID="{4CAC3489-A52E-4522-A145-EEAF685E1D5F}" presName="childTextArrow" presStyleLbl="fgAccFollowNode1" presStyleIdx="2" presStyleCnt="4">
        <dgm:presLayoutVars>
          <dgm:bulletEnabled val="1"/>
        </dgm:presLayoutVars>
      </dgm:prSet>
      <dgm:spPr/>
    </dgm:pt>
    <dgm:pt modelId="{2BF84312-A2FE-4033-A0D2-386FC85819FB}" type="pres">
      <dgm:prSet presAssocID="{48DDE289-9D47-4117-A120-DF6653988D80}" presName="childTextArrow" presStyleLbl="fgAccFollowNode1" presStyleIdx="3" presStyleCnt="4">
        <dgm:presLayoutVars>
          <dgm:bulletEnabled val="1"/>
        </dgm:presLayoutVars>
      </dgm:prSet>
      <dgm:spPr/>
    </dgm:pt>
  </dgm:ptLst>
  <dgm:cxnLst>
    <dgm:cxn modelId="{D091B508-E06A-4ECF-9612-3FD18E4F20BF}" type="presOf" srcId="{30A17A02-E034-4E44-BB9E-E358EF23990A}" destId="{EFD94407-3A58-452D-8294-45D2E15F34CE}" srcOrd="1" destOrd="0" presId="urn:microsoft.com/office/officeart/2005/8/layout/process4"/>
    <dgm:cxn modelId="{B8BDE729-47EE-486B-B16D-C684DFE2F883}" type="presOf" srcId="{FB464103-7BEB-430F-930F-8ADB64F6BC25}" destId="{EE4B0A69-19F4-4F04-9799-144CCBB37F31}" srcOrd="0" destOrd="0" presId="urn:microsoft.com/office/officeart/2005/8/layout/process4"/>
    <dgm:cxn modelId="{86899930-4B17-4BA5-9E04-B064E26DA34A}" type="presOf" srcId="{48DDE289-9D47-4117-A120-DF6653988D80}" destId="{2BF84312-A2FE-4033-A0D2-386FC85819FB}" srcOrd="0" destOrd="0" presId="urn:microsoft.com/office/officeart/2005/8/layout/process4"/>
    <dgm:cxn modelId="{2530233E-B7E7-4AA3-AA3C-6D3034656CBF}" srcId="{30A17A02-E034-4E44-BB9E-E358EF23990A}" destId="{9E40176F-10C4-4EC8-B65C-1D1EF26A38A7}" srcOrd="1" destOrd="0" parTransId="{91109D46-E529-4644-B805-9B80BE846A63}" sibTransId="{DFE557F6-FC18-4C78-92BD-A2EA314290C1}"/>
    <dgm:cxn modelId="{20EBC648-5C9A-4270-AC20-51B430104B0A}" srcId="{30A17A02-E034-4E44-BB9E-E358EF23990A}" destId="{4CAC3489-A52E-4522-A145-EEAF685E1D5F}" srcOrd="2" destOrd="0" parTransId="{5C0315EF-F866-436D-A8D4-7EEC99326390}" sibTransId="{93EE79DB-6CD7-49DA-9CAD-E0D68134D2D8}"/>
    <dgm:cxn modelId="{D3A59C6C-2189-4BB9-ACC1-40BCE3D75866}" type="presOf" srcId="{4CAC3489-A52E-4522-A145-EEAF685E1D5F}" destId="{11774E31-3F6D-4925-8D08-750CB1F21514}" srcOrd="0" destOrd="0" presId="urn:microsoft.com/office/officeart/2005/8/layout/process4"/>
    <dgm:cxn modelId="{BBC94C83-2F0B-464D-B32D-F1C5607DBE88}" srcId="{38461AE0-59E1-421E-BE3C-E351531A6378}" destId="{30A17A02-E034-4E44-BB9E-E358EF23990A}" srcOrd="0" destOrd="0" parTransId="{AFD65BC3-96B0-4BDD-A352-CCE68A1ACF23}" sibTransId="{A730CB30-204B-4CC2-AEB7-1CDF6A6E1E40}"/>
    <dgm:cxn modelId="{38F56F91-6D89-4055-90FA-E4D3D842BF9E}" srcId="{30A17A02-E034-4E44-BB9E-E358EF23990A}" destId="{48DDE289-9D47-4117-A120-DF6653988D80}" srcOrd="3" destOrd="0" parTransId="{AC75B404-357D-4B3B-9A0C-8E027D85F376}" sibTransId="{E99AAB0A-1343-4299-820D-3D8D60521723}"/>
    <dgm:cxn modelId="{226374BF-3F54-40F4-8366-D2E35F7126E1}" type="presOf" srcId="{30A17A02-E034-4E44-BB9E-E358EF23990A}" destId="{B2637407-7132-4ED9-A722-BE1E72780E8E}" srcOrd="0" destOrd="0" presId="urn:microsoft.com/office/officeart/2005/8/layout/process4"/>
    <dgm:cxn modelId="{F0E649C3-E524-40D2-825C-327411AE84B2}" type="presOf" srcId="{38461AE0-59E1-421E-BE3C-E351531A6378}" destId="{975D0317-181A-48B0-87E0-43B4C70B38CA}" srcOrd="0" destOrd="0" presId="urn:microsoft.com/office/officeart/2005/8/layout/process4"/>
    <dgm:cxn modelId="{ABF831D0-71FB-4F41-8AAA-EEF2E542EF1B}" type="presOf" srcId="{9E40176F-10C4-4EC8-B65C-1D1EF26A38A7}" destId="{89FCC020-00BA-4044-B77F-64E6BDE006A4}" srcOrd="0" destOrd="0" presId="urn:microsoft.com/office/officeart/2005/8/layout/process4"/>
    <dgm:cxn modelId="{DBF5E6D7-F077-49A8-A97D-3AF4F1B3EE07}" type="presOf" srcId="{73B7D0FB-6F39-42FB-8CB6-E52A8BD57127}" destId="{2D5137C9-9C09-4C4C-8359-FE841F4EB5B7}" srcOrd="0" destOrd="0" presId="urn:microsoft.com/office/officeart/2005/8/layout/process4"/>
    <dgm:cxn modelId="{1328D7DA-5C74-4880-AFA5-8269CD3A3687}" srcId="{30A17A02-E034-4E44-BB9E-E358EF23990A}" destId="{73B7D0FB-6F39-42FB-8CB6-E52A8BD57127}" srcOrd="0" destOrd="0" parTransId="{A3E525FB-4787-4DF4-9C0F-30B1F9E413D9}" sibTransId="{767734B6-D91D-4F45-B091-FD22E42481DC}"/>
    <dgm:cxn modelId="{0E4B24EB-C256-422E-A998-FB0C59E29C3B}" srcId="{38461AE0-59E1-421E-BE3C-E351531A6378}" destId="{FB464103-7BEB-430F-930F-8ADB64F6BC25}" srcOrd="1" destOrd="0" parTransId="{4D1C6D14-52B0-4E18-AFFB-4832895FD157}" sibTransId="{379D7714-6F11-440F-A461-709FF9CC54C5}"/>
    <dgm:cxn modelId="{AEBEA4B3-6EB5-44AC-BB68-0F4A000B88CD}" type="presParOf" srcId="{975D0317-181A-48B0-87E0-43B4C70B38CA}" destId="{E3C08999-D3B1-4AF2-88D8-07A80131D214}" srcOrd="0" destOrd="0" presId="urn:microsoft.com/office/officeart/2005/8/layout/process4"/>
    <dgm:cxn modelId="{38E8E919-8092-4BF6-8973-278C29AE1133}" type="presParOf" srcId="{E3C08999-D3B1-4AF2-88D8-07A80131D214}" destId="{EE4B0A69-19F4-4F04-9799-144CCBB37F31}" srcOrd="0" destOrd="0" presId="urn:microsoft.com/office/officeart/2005/8/layout/process4"/>
    <dgm:cxn modelId="{645DCB24-0D03-4217-AA7E-0D42337CC843}" type="presParOf" srcId="{975D0317-181A-48B0-87E0-43B4C70B38CA}" destId="{6249976B-535A-4A23-9CB8-0483FF08B493}" srcOrd="1" destOrd="0" presId="urn:microsoft.com/office/officeart/2005/8/layout/process4"/>
    <dgm:cxn modelId="{3333BA2E-F1FF-4FF1-B3B2-8A44583EFA94}" type="presParOf" srcId="{975D0317-181A-48B0-87E0-43B4C70B38CA}" destId="{4D46A595-3530-4F87-A0A3-649FDDEE5938}" srcOrd="2" destOrd="0" presId="urn:microsoft.com/office/officeart/2005/8/layout/process4"/>
    <dgm:cxn modelId="{A46F6826-E67F-46BA-B9AC-EAFC9996C1F0}" type="presParOf" srcId="{4D46A595-3530-4F87-A0A3-649FDDEE5938}" destId="{B2637407-7132-4ED9-A722-BE1E72780E8E}" srcOrd="0" destOrd="0" presId="urn:microsoft.com/office/officeart/2005/8/layout/process4"/>
    <dgm:cxn modelId="{24A77D25-2D58-4631-A2C7-BE0A6C58B554}" type="presParOf" srcId="{4D46A595-3530-4F87-A0A3-649FDDEE5938}" destId="{EFD94407-3A58-452D-8294-45D2E15F34CE}" srcOrd="1" destOrd="0" presId="urn:microsoft.com/office/officeart/2005/8/layout/process4"/>
    <dgm:cxn modelId="{8396A56D-6B97-4BB1-AECC-87D008BE2FF8}" type="presParOf" srcId="{4D46A595-3530-4F87-A0A3-649FDDEE5938}" destId="{D4C8C6C2-3092-4D31-AF6A-670B396D6247}" srcOrd="2" destOrd="0" presId="urn:microsoft.com/office/officeart/2005/8/layout/process4"/>
    <dgm:cxn modelId="{0F787CEE-05D7-4DE2-B4DB-717302C8310C}" type="presParOf" srcId="{D4C8C6C2-3092-4D31-AF6A-670B396D6247}" destId="{2D5137C9-9C09-4C4C-8359-FE841F4EB5B7}" srcOrd="0" destOrd="0" presId="urn:microsoft.com/office/officeart/2005/8/layout/process4"/>
    <dgm:cxn modelId="{2A9FAD41-B0F7-4E62-AB95-5947BB9C0FDC}" type="presParOf" srcId="{D4C8C6C2-3092-4D31-AF6A-670B396D6247}" destId="{89FCC020-00BA-4044-B77F-64E6BDE006A4}" srcOrd="1" destOrd="0" presId="urn:microsoft.com/office/officeart/2005/8/layout/process4"/>
    <dgm:cxn modelId="{6780088F-9C3C-4328-992B-1CD813DB882C}" type="presParOf" srcId="{D4C8C6C2-3092-4D31-AF6A-670B396D6247}" destId="{11774E31-3F6D-4925-8D08-750CB1F21514}" srcOrd="2" destOrd="0" presId="urn:microsoft.com/office/officeart/2005/8/layout/process4"/>
    <dgm:cxn modelId="{C803AFFF-5A9D-4C7F-B631-F1606EBA1CF2}" type="presParOf" srcId="{D4C8C6C2-3092-4D31-AF6A-670B396D6247}" destId="{2BF84312-A2FE-4033-A0D2-386FC85819FB}"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CE7A8C-2DC3-44A3-824E-AE041D23943B}" type="doc">
      <dgm:prSet loTypeId="urn:microsoft.com/office/officeart/2016/7/layout/VerticalHollowActionList" loCatId="List" qsTypeId="urn:microsoft.com/office/officeart/2005/8/quickstyle/simple4" qsCatId="simple" csTypeId="urn:microsoft.com/office/officeart/2005/8/colors/colorful1" csCatId="colorful"/>
      <dgm:spPr/>
      <dgm:t>
        <a:bodyPr/>
        <a:lstStyle/>
        <a:p>
          <a:endParaRPr lang="en-US"/>
        </a:p>
      </dgm:t>
    </dgm:pt>
    <dgm:pt modelId="{D514613A-AD45-41F9-9E90-F2A4354C2ABC}">
      <dgm:prSet/>
      <dgm:spPr/>
      <dgm:t>
        <a:bodyPr/>
        <a:lstStyle/>
        <a:p>
          <a:r>
            <a:rPr lang="en-US"/>
            <a:t>Challenge</a:t>
          </a:r>
        </a:p>
      </dgm:t>
    </dgm:pt>
    <dgm:pt modelId="{0432FE86-8EE5-488A-AB3A-2F2E3555E24B}" type="parTrans" cxnId="{344C9414-1D03-4142-907E-5F52FFAC41CF}">
      <dgm:prSet/>
      <dgm:spPr/>
      <dgm:t>
        <a:bodyPr/>
        <a:lstStyle/>
        <a:p>
          <a:endParaRPr lang="en-US"/>
        </a:p>
      </dgm:t>
    </dgm:pt>
    <dgm:pt modelId="{F9033806-DDB2-4191-971E-AC3FAA6D84D5}" type="sibTrans" cxnId="{344C9414-1D03-4142-907E-5F52FFAC41CF}">
      <dgm:prSet/>
      <dgm:spPr/>
      <dgm:t>
        <a:bodyPr/>
        <a:lstStyle/>
        <a:p>
          <a:endParaRPr lang="en-US"/>
        </a:p>
      </dgm:t>
    </dgm:pt>
    <dgm:pt modelId="{8DBD4604-C9F9-4CBD-B792-D39D1330D191}">
      <dgm:prSet/>
      <dgm:spPr/>
      <dgm:t>
        <a:bodyPr/>
        <a:lstStyle/>
        <a:p>
          <a:r>
            <a:rPr lang="en-US"/>
            <a:t>Challenge harmful jokes and beliefs </a:t>
          </a:r>
        </a:p>
      </dgm:t>
    </dgm:pt>
    <dgm:pt modelId="{C4015A29-6DF3-4006-BB65-94129162F0F1}" type="parTrans" cxnId="{427990B8-1034-49A7-B6C8-E11F8ADDC432}">
      <dgm:prSet/>
      <dgm:spPr/>
      <dgm:t>
        <a:bodyPr/>
        <a:lstStyle/>
        <a:p>
          <a:endParaRPr lang="en-US"/>
        </a:p>
      </dgm:t>
    </dgm:pt>
    <dgm:pt modelId="{58B0741A-BE40-46C4-A44A-A0919484179F}" type="sibTrans" cxnId="{427990B8-1034-49A7-B6C8-E11F8ADDC432}">
      <dgm:prSet/>
      <dgm:spPr/>
      <dgm:t>
        <a:bodyPr/>
        <a:lstStyle/>
        <a:p>
          <a:endParaRPr lang="en-US"/>
        </a:p>
      </dgm:t>
    </dgm:pt>
    <dgm:pt modelId="{0B1C1455-515F-4BDC-B6D4-31026E1B96DA}">
      <dgm:prSet/>
      <dgm:spPr/>
      <dgm:t>
        <a:bodyPr/>
        <a:lstStyle/>
        <a:p>
          <a:r>
            <a:rPr lang="en-US"/>
            <a:t>Treat</a:t>
          </a:r>
        </a:p>
      </dgm:t>
    </dgm:pt>
    <dgm:pt modelId="{66B05978-4E41-40ED-A493-55E53237F62C}" type="parTrans" cxnId="{DDE7663F-82D8-4235-B278-78F544D11529}">
      <dgm:prSet/>
      <dgm:spPr/>
      <dgm:t>
        <a:bodyPr/>
        <a:lstStyle/>
        <a:p>
          <a:endParaRPr lang="en-US"/>
        </a:p>
      </dgm:t>
    </dgm:pt>
    <dgm:pt modelId="{4F8A807C-B666-483C-8E37-BE824F0320D3}" type="sibTrans" cxnId="{DDE7663F-82D8-4235-B278-78F544D11529}">
      <dgm:prSet/>
      <dgm:spPr/>
      <dgm:t>
        <a:bodyPr/>
        <a:lstStyle/>
        <a:p>
          <a:endParaRPr lang="en-US"/>
        </a:p>
      </dgm:t>
    </dgm:pt>
    <dgm:pt modelId="{0A05F13F-C94C-4262-B042-BE6A6529F5B8}">
      <dgm:prSet/>
      <dgm:spPr/>
      <dgm:t>
        <a:bodyPr/>
        <a:lstStyle/>
        <a:p>
          <a:r>
            <a:rPr lang="en-US"/>
            <a:t>Treat people with respect and equality </a:t>
          </a:r>
        </a:p>
      </dgm:t>
    </dgm:pt>
    <dgm:pt modelId="{D97835A6-E38E-423F-8CE2-336C6CDE4636}" type="parTrans" cxnId="{773892AF-6910-48F1-B305-FBAB0CACCB90}">
      <dgm:prSet/>
      <dgm:spPr/>
      <dgm:t>
        <a:bodyPr/>
        <a:lstStyle/>
        <a:p>
          <a:endParaRPr lang="en-US"/>
        </a:p>
      </dgm:t>
    </dgm:pt>
    <dgm:pt modelId="{48561957-0DF0-4EEF-BAAA-78840CB79DC7}" type="sibTrans" cxnId="{773892AF-6910-48F1-B305-FBAB0CACCB90}">
      <dgm:prSet/>
      <dgm:spPr/>
      <dgm:t>
        <a:bodyPr/>
        <a:lstStyle/>
        <a:p>
          <a:endParaRPr lang="en-US"/>
        </a:p>
      </dgm:t>
    </dgm:pt>
    <dgm:pt modelId="{0FB33ED3-42F9-42BB-9FE5-B9E16C2768B4}">
      <dgm:prSet/>
      <dgm:spPr/>
      <dgm:t>
        <a:bodyPr/>
        <a:lstStyle/>
        <a:p>
          <a:r>
            <a:rPr lang="en-US"/>
            <a:t>Support</a:t>
          </a:r>
        </a:p>
      </dgm:t>
    </dgm:pt>
    <dgm:pt modelId="{03103013-6452-4090-B2C9-61BCBDD13B36}" type="parTrans" cxnId="{5226A2B0-F6F8-46FC-B2A7-BE235962F705}">
      <dgm:prSet/>
      <dgm:spPr/>
      <dgm:t>
        <a:bodyPr/>
        <a:lstStyle/>
        <a:p>
          <a:endParaRPr lang="en-US"/>
        </a:p>
      </dgm:t>
    </dgm:pt>
    <dgm:pt modelId="{F99369B1-CAA9-41D4-A88F-F8DF1FCF3434}" type="sibTrans" cxnId="{5226A2B0-F6F8-46FC-B2A7-BE235962F705}">
      <dgm:prSet/>
      <dgm:spPr/>
      <dgm:t>
        <a:bodyPr/>
        <a:lstStyle/>
        <a:p>
          <a:endParaRPr lang="en-US"/>
        </a:p>
      </dgm:t>
    </dgm:pt>
    <dgm:pt modelId="{01104B50-7C78-4FAF-82D0-C2589CFA8BD3}">
      <dgm:prSet/>
      <dgm:spPr/>
      <dgm:t>
        <a:bodyPr/>
        <a:lstStyle/>
        <a:p>
          <a:r>
            <a:rPr lang="en-US"/>
            <a:t>Support survivors without blaming them </a:t>
          </a:r>
        </a:p>
      </dgm:t>
    </dgm:pt>
    <dgm:pt modelId="{D3C0F5C0-7059-4348-9267-BADC26802D13}" type="parTrans" cxnId="{CFCA2A72-E33E-4DB0-AA80-01FCE7A9CA83}">
      <dgm:prSet/>
      <dgm:spPr/>
      <dgm:t>
        <a:bodyPr/>
        <a:lstStyle/>
        <a:p>
          <a:endParaRPr lang="en-US"/>
        </a:p>
      </dgm:t>
    </dgm:pt>
    <dgm:pt modelId="{B9A82C32-293E-41D3-9700-5543E57D2BC7}" type="sibTrans" cxnId="{CFCA2A72-E33E-4DB0-AA80-01FCE7A9CA83}">
      <dgm:prSet/>
      <dgm:spPr/>
      <dgm:t>
        <a:bodyPr/>
        <a:lstStyle/>
        <a:p>
          <a:endParaRPr lang="en-US"/>
        </a:p>
      </dgm:t>
    </dgm:pt>
    <dgm:pt modelId="{27DAE05B-AD96-4BBF-AD13-A9671E560915}">
      <dgm:prSet/>
      <dgm:spPr/>
      <dgm:t>
        <a:bodyPr/>
        <a:lstStyle/>
        <a:p>
          <a:r>
            <a:rPr lang="en-US"/>
            <a:t>Promote</a:t>
          </a:r>
        </a:p>
      </dgm:t>
    </dgm:pt>
    <dgm:pt modelId="{BA5E1679-2FE7-4EB9-8B74-9BB592581188}" type="parTrans" cxnId="{BB357132-75EC-441E-BF6C-2B4EAB9E7211}">
      <dgm:prSet/>
      <dgm:spPr/>
      <dgm:t>
        <a:bodyPr/>
        <a:lstStyle/>
        <a:p>
          <a:endParaRPr lang="en-US"/>
        </a:p>
      </dgm:t>
    </dgm:pt>
    <dgm:pt modelId="{A909D898-B9B5-47A4-966F-DD643E6E4E0F}" type="sibTrans" cxnId="{BB357132-75EC-441E-BF6C-2B4EAB9E7211}">
      <dgm:prSet/>
      <dgm:spPr/>
      <dgm:t>
        <a:bodyPr/>
        <a:lstStyle/>
        <a:p>
          <a:endParaRPr lang="en-US"/>
        </a:p>
      </dgm:t>
    </dgm:pt>
    <dgm:pt modelId="{529C4E44-6D34-41BB-B178-2391F69B45D4}">
      <dgm:prSet/>
      <dgm:spPr/>
      <dgm:t>
        <a:bodyPr/>
        <a:lstStyle/>
        <a:p>
          <a:r>
            <a:rPr lang="en-US"/>
            <a:t>Promote healthy relationships </a:t>
          </a:r>
        </a:p>
      </dgm:t>
    </dgm:pt>
    <dgm:pt modelId="{A976B1A0-869D-4F8E-82F0-6618F418F011}" type="parTrans" cxnId="{15F99261-EFBC-461B-ABCE-250C1B444E9A}">
      <dgm:prSet/>
      <dgm:spPr/>
      <dgm:t>
        <a:bodyPr/>
        <a:lstStyle/>
        <a:p>
          <a:endParaRPr lang="en-US"/>
        </a:p>
      </dgm:t>
    </dgm:pt>
    <dgm:pt modelId="{8F306D9E-B59D-405B-ACB3-968A84040ED1}" type="sibTrans" cxnId="{15F99261-EFBC-461B-ABCE-250C1B444E9A}">
      <dgm:prSet/>
      <dgm:spPr/>
      <dgm:t>
        <a:bodyPr/>
        <a:lstStyle/>
        <a:p>
          <a:endParaRPr lang="en-US"/>
        </a:p>
      </dgm:t>
    </dgm:pt>
    <dgm:pt modelId="{FD4F3245-4FE3-43DA-9917-2509EB54E6F8}">
      <dgm:prSet/>
      <dgm:spPr/>
      <dgm:t>
        <a:bodyPr/>
        <a:lstStyle/>
        <a:p>
          <a:r>
            <a:rPr lang="en-US"/>
            <a:t>Speak</a:t>
          </a:r>
        </a:p>
      </dgm:t>
    </dgm:pt>
    <dgm:pt modelId="{E88049F0-A9E2-4DA1-87E1-2B46A65629F1}" type="parTrans" cxnId="{35D220EC-5B2B-4685-8042-F871B8798C3F}">
      <dgm:prSet/>
      <dgm:spPr/>
      <dgm:t>
        <a:bodyPr/>
        <a:lstStyle/>
        <a:p>
          <a:endParaRPr lang="en-US"/>
        </a:p>
      </dgm:t>
    </dgm:pt>
    <dgm:pt modelId="{9D1D8EF4-5697-4D18-A294-D4804D7E00E9}" type="sibTrans" cxnId="{35D220EC-5B2B-4685-8042-F871B8798C3F}">
      <dgm:prSet/>
      <dgm:spPr/>
      <dgm:t>
        <a:bodyPr/>
        <a:lstStyle/>
        <a:p>
          <a:endParaRPr lang="en-US"/>
        </a:p>
      </dgm:t>
    </dgm:pt>
    <dgm:pt modelId="{FC8C6D53-D3A8-400F-B231-23B2C7C8724D}">
      <dgm:prSet/>
      <dgm:spPr/>
      <dgm:t>
        <a:bodyPr/>
        <a:lstStyle/>
        <a:p>
          <a:r>
            <a:rPr lang="en-US"/>
            <a:t>Speak to a trusted adult if someone is unsafe </a:t>
          </a:r>
        </a:p>
      </dgm:t>
    </dgm:pt>
    <dgm:pt modelId="{B2CDED8E-D38A-43D3-A907-F51C287ECE4C}" type="parTrans" cxnId="{4672EDE8-5307-4528-A3B6-AE372B13E464}">
      <dgm:prSet/>
      <dgm:spPr/>
      <dgm:t>
        <a:bodyPr/>
        <a:lstStyle/>
        <a:p>
          <a:endParaRPr lang="en-US"/>
        </a:p>
      </dgm:t>
    </dgm:pt>
    <dgm:pt modelId="{17398271-A6AA-404A-AE65-2FCB522F8902}" type="sibTrans" cxnId="{4672EDE8-5307-4528-A3B6-AE372B13E464}">
      <dgm:prSet/>
      <dgm:spPr/>
      <dgm:t>
        <a:bodyPr/>
        <a:lstStyle/>
        <a:p>
          <a:endParaRPr lang="en-US"/>
        </a:p>
      </dgm:t>
    </dgm:pt>
    <dgm:pt modelId="{D13501BD-BD95-466F-A146-3C7B90B41919}">
      <dgm:prSet/>
      <dgm:spPr/>
      <dgm:t>
        <a:bodyPr/>
        <a:lstStyle/>
        <a:p>
          <a:r>
            <a:rPr lang="en-US"/>
            <a:t>Support</a:t>
          </a:r>
        </a:p>
      </dgm:t>
    </dgm:pt>
    <dgm:pt modelId="{432A10F2-F82A-4EF6-987B-56325594D97A}" type="parTrans" cxnId="{CE635ABA-DFCE-4653-BA6E-1F827C3762F5}">
      <dgm:prSet/>
      <dgm:spPr/>
      <dgm:t>
        <a:bodyPr/>
        <a:lstStyle/>
        <a:p>
          <a:endParaRPr lang="en-US"/>
        </a:p>
      </dgm:t>
    </dgm:pt>
    <dgm:pt modelId="{73C04EC1-B216-4EE2-A4FD-2CC82DD88868}" type="sibTrans" cxnId="{CE635ABA-DFCE-4653-BA6E-1F827C3762F5}">
      <dgm:prSet/>
      <dgm:spPr/>
      <dgm:t>
        <a:bodyPr/>
        <a:lstStyle/>
        <a:p>
          <a:endParaRPr lang="en-US"/>
        </a:p>
      </dgm:t>
    </dgm:pt>
    <dgm:pt modelId="{DCC05552-4038-4219-94D2-7A7C5E025D92}">
      <dgm:prSet/>
      <dgm:spPr/>
      <dgm:t>
        <a:bodyPr/>
        <a:lstStyle/>
        <a:p>
          <a:r>
            <a:rPr lang="en-US"/>
            <a:t>Support anti-GBV campaigns</a:t>
          </a:r>
        </a:p>
      </dgm:t>
    </dgm:pt>
    <dgm:pt modelId="{EB411EEF-E064-4A7A-9D07-10069B5994AA}" type="parTrans" cxnId="{C8D9072D-E651-4DB5-8DA0-395BE90F2C62}">
      <dgm:prSet/>
      <dgm:spPr/>
      <dgm:t>
        <a:bodyPr/>
        <a:lstStyle/>
        <a:p>
          <a:endParaRPr lang="en-US"/>
        </a:p>
      </dgm:t>
    </dgm:pt>
    <dgm:pt modelId="{984453F5-184C-40D7-848F-747697FCA881}" type="sibTrans" cxnId="{C8D9072D-E651-4DB5-8DA0-395BE90F2C62}">
      <dgm:prSet/>
      <dgm:spPr/>
      <dgm:t>
        <a:bodyPr/>
        <a:lstStyle/>
        <a:p>
          <a:endParaRPr lang="en-US"/>
        </a:p>
      </dgm:t>
    </dgm:pt>
    <dgm:pt modelId="{F5B08BDA-4567-4D39-A118-4C63B99AB30B}" type="pres">
      <dgm:prSet presAssocID="{DFCE7A8C-2DC3-44A3-824E-AE041D23943B}" presName="Name0" presStyleCnt="0">
        <dgm:presLayoutVars>
          <dgm:dir/>
          <dgm:animLvl val="lvl"/>
          <dgm:resizeHandles val="exact"/>
        </dgm:presLayoutVars>
      </dgm:prSet>
      <dgm:spPr/>
    </dgm:pt>
    <dgm:pt modelId="{CC7C66E6-C448-4C7D-AB7E-AB3B8DBBCBDA}" type="pres">
      <dgm:prSet presAssocID="{D514613A-AD45-41F9-9E90-F2A4354C2ABC}" presName="linNode" presStyleCnt="0"/>
      <dgm:spPr/>
    </dgm:pt>
    <dgm:pt modelId="{9DDA4355-6C25-4A8D-B428-DBC10C6D7C7A}" type="pres">
      <dgm:prSet presAssocID="{D514613A-AD45-41F9-9E90-F2A4354C2ABC}" presName="parentText" presStyleLbl="solidFgAcc1" presStyleIdx="0" presStyleCnt="6">
        <dgm:presLayoutVars>
          <dgm:chMax val="1"/>
          <dgm:bulletEnabled/>
        </dgm:presLayoutVars>
      </dgm:prSet>
      <dgm:spPr/>
    </dgm:pt>
    <dgm:pt modelId="{BE2BF0A7-680E-4D65-B275-D7D8EA6BF447}" type="pres">
      <dgm:prSet presAssocID="{D514613A-AD45-41F9-9E90-F2A4354C2ABC}" presName="descendantText" presStyleLbl="alignNode1" presStyleIdx="0" presStyleCnt="6">
        <dgm:presLayoutVars>
          <dgm:bulletEnabled/>
        </dgm:presLayoutVars>
      </dgm:prSet>
      <dgm:spPr/>
    </dgm:pt>
    <dgm:pt modelId="{89FD1169-6852-457B-8F88-2E5A41F615BF}" type="pres">
      <dgm:prSet presAssocID="{F9033806-DDB2-4191-971E-AC3FAA6D84D5}" presName="sp" presStyleCnt="0"/>
      <dgm:spPr/>
    </dgm:pt>
    <dgm:pt modelId="{2BFE752D-F83E-4314-A76C-5E4A6C2308E3}" type="pres">
      <dgm:prSet presAssocID="{0B1C1455-515F-4BDC-B6D4-31026E1B96DA}" presName="linNode" presStyleCnt="0"/>
      <dgm:spPr/>
    </dgm:pt>
    <dgm:pt modelId="{CE50EC28-F92E-4026-951C-EC0CC3E53C98}" type="pres">
      <dgm:prSet presAssocID="{0B1C1455-515F-4BDC-B6D4-31026E1B96DA}" presName="parentText" presStyleLbl="solidFgAcc1" presStyleIdx="1" presStyleCnt="6">
        <dgm:presLayoutVars>
          <dgm:chMax val="1"/>
          <dgm:bulletEnabled/>
        </dgm:presLayoutVars>
      </dgm:prSet>
      <dgm:spPr/>
    </dgm:pt>
    <dgm:pt modelId="{B88C6067-F1EF-4FBF-90F4-E63F1CD67DC3}" type="pres">
      <dgm:prSet presAssocID="{0B1C1455-515F-4BDC-B6D4-31026E1B96DA}" presName="descendantText" presStyleLbl="alignNode1" presStyleIdx="1" presStyleCnt="6">
        <dgm:presLayoutVars>
          <dgm:bulletEnabled/>
        </dgm:presLayoutVars>
      </dgm:prSet>
      <dgm:spPr/>
    </dgm:pt>
    <dgm:pt modelId="{20D6AD21-957C-4C1A-B4D5-3576A36BB12C}" type="pres">
      <dgm:prSet presAssocID="{4F8A807C-B666-483C-8E37-BE824F0320D3}" presName="sp" presStyleCnt="0"/>
      <dgm:spPr/>
    </dgm:pt>
    <dgm:pt modelId="{4388A159-F483-41F0-8F55-4D6D9EDF8E1D}" type="pres">
      <dgm:prSet presAssocID="{0FB33ED3-42F9-42BB-9FE5-B9E16C2768B4}" presName="linNode" presStyleCnt="0"/>
      <dgm:spPr/>
    </dgm:pt>
    <dgm:pt modelId="{DFD61E6C-17C7-4B2A-AEDF-02F3D6ACE5E4}" type="pres">
      <dgm:prSet presAssocID="{0FB33ED3-42F9-42BB-9FE5-B9E16C2768B4}" presName="parentText" presStyleLbl="solidFgAcc1" presStyleIdx="2" presStyleCnt="6">
        <dgm:presLayoutVars>
          <dgm:chMax val="1"/>
          <dgm:bulletEnabled/>
        </dgm:presLayoutVars>
      </dgm:prSet>
      <dgm:spPr/>
    </dgm:pt>
    <dgm:pt modelId="{4D401C71-00D1-48F1-AC4E-C5EDB5E3CE4B}" type="pres">
      <dgm:prSet presAssocID="{0FB33ED3-42F9-42BB-9FE5-B9E16C2768B4}" presName="descendantText" presStyleLbl="alignNode1" presStyleIdx="2" presStyleCnt="6">
        <dgm:presLayoutVars>
          <dgm:bulletEnabled/>
        </dgm:presLayoutVars>
      </dgm:prSet>
      <dgm:spPr/>
    </dgm:pt>
    <dgm:pt modelId="{F0DB7853-DE40-4965-9FB0-A099D90B9382}" type="pres">
      <dgm:prSet presAssocID="{F99369B1-CAA9-41D4-A88F-F8DF1FCF3434}" presName="sp" presStyleCnt="0"/>
      <dgm:spPr/>
    </dgm:pt>
    <dgm:pt modelId="{0E3F760B-6E68-4D70-B994-A2675D305ED6}" type="pres">
      <dgm:prSet presAssocID="{27DAE05B-AD96-4BBF-AD13-A9671E560915}" presName="linNode" presStyleCnt="0"/>
      <dgm:spPr/>
    </dgm:pt>
    <dgm:pt modelId="{640F17E3-F8EA-4214-AB44-47E7864297DF}" type="pres">
      <dgm:prSet presAssocID="{27DAE05B-AD96-4BBF-AD13-A9671E560915}" presName="parentText" presStyleLbl="solidFgAcc1" presStyleIdx="3" presStyleCnt="6">
        <dgm:presLayoutVars>
          <dgm:chMax val="1"/>
          <dgm:bulletEnabled/>
        </dgm:presLayoutVars>
      </dgm:prSet>
      <dgm:spPr/>
    </dgm:pt>
    <dgm:pt modelId="{8D1CB197-8885-46CC-BDDE-73CFC40FA9F5}" type="pres">
      <dgm:prSet presAssocID="{27DAE05B-AD96-4BBF-AD13-A9671E560915}" presName="descendantText" presStyleLbl="alignNode1" presStyleIdx="3" presStyleCnt="6">
        <dgm:presLayoutVars>
          <dgm:bulletEnabled/>
        </dgm:presLayoutVars>
      </dgm:prSet>
      <dgm:spPr/>
    </dgm:pt>
    <dgm:pt modelId="{93685A8F-49CF-4BED-9CC2-DADDBF160508}" type="pres">
      <dgm:prSet presAssocID="{A909D898-B9B5-47A4-966F-DD643E6E4E0F}" presName="sp" presStyleCnt="0"/>
      <dgm:spPr/>
    </dgm:pt>
    <dgm:pt modelId="{358254FE-A0B9-497E-9329-7198CC6E0368}" type="pres">
      <dgm:prSet presAssocID="{FD4F3245-4FE3-43DA-9917-2509EB54E6F8}" presName="linNode" presStyleCnt="0"/>
      <dgm:spPr/>
    </dgm:pt>
    <dgm:pt modelId="{C1F86813-45A4-466B-81B7-AC7E04166C24}" type="pres">
      <dgm:prSet presAssocID="{FD4F3245-4FE3-43DA-9917-2509EB54E6F8}" presName="parentText" presStyleLbl="solidFgAcc1" presStyleIdx="4" presStyleCnt="6">
        <dgm:presLayoutVars>
          <dgm:chMax val="1"/>
          <dgm:bulletEnabled/>
        </dgm:presLayoutVars>
      </dgm:prSet>
      <dgm:spPr/>
    </dgm:pt>
    <dgm:pt modelId="{5DEFC1D7-E4FD-48A2-AAF2-5F2302AE7625}" type="pres">
      <dgm:prSet presAssocID="{FD4F3245-4FE3-43DA-9917-2509EB54E6F8}" presName="descendantText" presStyleLbl="alignNode1" presStyleIdx="4" presStyleCnt="6">
        <dgm:presLayoutVars>
          <dgm:bulletEnabled/>
        </dgm:presLayoutVars>
      </dgm:prSet>
      <dgm:spPr/>
    </dgm:pt>
    <dgm:pt modelId="{848F7542-885B-44A6-8CEB-6955B71168B8}" type="pres">
      <dgm:prSet presAssocID="{9D1D8EF4-5697-4D18-A294-D4804D7E00E9}" presName="sp" presStyleCnt="0"/>
      <dgm:spPr/>
    </dgm:pt>
    <dgm:pt modelId="{3018833D-9DE3-437D-BED3-907BA9C52114}" type="pres">
      <dgm:prSet presAssocID="{D13501BD-BD95-466F-A146-3C7B90B41919}" presName="linNode" presStyleCnt="0"/>
      <dgm:spPr/>
    </dgm:pt>
    <dgm:pt modelId="{673A7E5D-C79D-4FEA-BAB1-8F3F3C8A0567}" type="pres">
      <dgm:prSet presAssocID="{D13501BD-BD95-466F-A146-3C7B90B41919}" presName="parentText" presStyleLbl="solidFgAcc1" presStyleIdx="5" presStyleCnt="6">
        <dgm:presLayoutVars>
          <dgm:chMax val="1"/>
          <dgm:bulletEnabled/>
        </dgm:presLayoutVars>
      </dgm:prSet>
      <dgm:spPr/>
    </dgm:pt>
    <dgm:pt modelId="{ECE6197A-2F63-44A5-89B8-9AF741B27E6F}" type="pres">
      <dgm:prSet presAssocID="{D13501BD-BD95-466F-A146-3C7B90B41919}" presName="descendantText" presStyleLbl="alignNode1" presStyleIdx="5" presStyleCnt="6">
        <dgm:presLayoutVars>
          <dgm:bulletEnabled/>
        </dgm:presLayoutVars>
      </dgm:prSet>
      <dgm:spPr/>
    </dgm:pt>
  </dgm:ptLst>
  <dgm:cxnLst>
    <dgm:cxn modelId="{344C9414-1D03-4142-907E-5F52FFAC41CF}" srcId="{DFCE7A8C-2DC3-44A3-824E-AE041D23943B}" destId="{D514613A-AD45-41F9-9E90-F2A4354C2ABC}" srcOrd="0" destOrd="0" parTransId="{0432FE86-8EE5-488A-AB3A-2F2E3555E24B}" sibTransId="{F9033806-DDB2-4191-971E-AC3FAA6D84D5}"/>
    <dgm:cxn modelId="{8ADB8E16-D300-4DBD-8C32-41FE73648081}" type="presOf" srcId="{0A05F13F-C94C-4262-B042-BE6A6529F5B8}" destId="{B88C6067-F1EF-4FBF-90F4-E63F1CD67DC3}" srcOrd="0" destOrd="0" presId="urn:microsoft.com/office/officeart/2016/7/layout/VerticalHollowActionList"/>
    <dgm:cxn modelId="{2F002323-87B1-4491-A2C7-CCF2A2888B2B}" type="presOf" srcId="{DFCE7A8C-2DC3-44A3-824E-AE041D23943B}" destId="{F5B08BDA-4567-4D39-A118-4C63B99AB30B}" srcOrd="0" destOrd="0" presId="urn:microsoft.com/office/officeart/2016/7/layout/VerticalHollowActionList"/>
    <dgm:cxn modelId="{C8D9072D-E651-4DB5-8DA0-395BE90F2C62}" srcId="{D13501BD-BD95-466F-A146-3C7B90B41919}" destId="{DCC05552-4038-4219-94D2-7A7C5E025D92}" srcOrd="0" destOrd="0" parTransId="{EB411EEF-E064-4A7A-9D07-10069B5994AA}" sibTransId="{984453F5-184C-40D7-848F-747697FCA881}"/>
    <dgm:cxn modelId="{231B1630-5333-44E9-92A2-6AAE7B6970EE}" type="presOf" srcId="{0FB33ED3-42F9-42BB-9FE5-B9E16C2768B4}" destId="{DFD61E6C-17C7-4B2A-AEDF-02F3D6ACE5E4}" srcOrd="0" destOrd="0" presId="urn:microsoft.com/office/officeart/2016/7/layout/VerticalHollowActionList"/>
    <dgm:cxn modelId="{BB357132-75EC-441E-BF6C-2B4EAB9E7211}" srcId="{DFCE7A8C-2DC3-44A3-824E-AE041D23943B}" destId="{27DAE05B-AD96-4BBF-AD13-A9671E560915}" srcOrd="3" destOrd="0" parTransId="{BA5E1679-2FE7-4EB9-8B74-9BB592581188}" sibTransId="{A909D898-B9B5-47A4-966F-DD643E6E4E0F}"/>
    <dgm:cxn modelId="{DDE7663F-82D8-4235-B278-78F544D11529}" srcId="{DFCE7A8C-2DC3-44A3-824E-AE041D23943B}" destId="{0B1C1455-515F-4BDC-B6D4-31026E1B96DA}" srcOrd="1" destOrd="0" parTransId="{66B05978-4E41-40ED-A493-55E53237F62C}" sibTransId="{4F8A807C-B666-483C-8E37-BE824F0320D3}"/>
    <dgm:cxn modelId="{BF96CC40-3B98-42A0-A2F5-2D895C89905D}" type="presOf" srcId="{D13501BD-BD95-466F-A146-3C7B90B41919}" destId="{673A7E5D-C79D-4FEA-BAB1-8F3F3C8A0567}" srcOrd="0" destOrd="0" presId="urn:microsoft.com/office/officeart/2016/7/layout/VerticalHollowActionList"/>
    <dgm:cxn modelId="{7494775B-15F2-4B3B-9054-2AC42788F241}" type="presOf" srcId="{529C4E44-6D34-41BB-B178-2391F69B45D4}" destId="{8D1CB197-8885-46CC-BDDE-73CFC40FA9F5}" srcOrd="0" destOrd="0" presId="urn:microsoft.com/office/officeart/2016/7/layout/VerticalHollowActionList"/>
    <dgm:cxn modelId="{6A2A3D5D-7A30-4F18-84F7-71A66CD3C898}" type="presOf" srcId="{8DBD4604-C9F9-4CBD-B792-D39D1330D191}" destId="{BE2BF0A7-680E-4D65-B275-D7D8EA6BF447}" srcOrd="0" destOrd="0" presId="urn:microsoft.com/office/officeart/2016/7/layout/VerticalHollowActionList"/>
    <dgm:cxn modelId="{15F99261-EFBC-461B-ABCE-250C1B444E9A}" srcId="{27DAE05B-AD96-4BBF-AD13-A9671E560915}" destId="{529C4E44-6D34-41BB-B178-2391F69B45D4}" srcOrd="0" destOrd="0" parTransId="{A976B1A0-869D-4F8E-82F0-6618F418F011}" sibTransId="{8F306D9E-B59D-405B-ACB3-968A84040ED1}"/>
    <dgm:cxn modelId="{CFCA2A72-E33E-4DB0-AA80-01FCE7A9CA83}" srcId="{0FB33ED3-42F9-42BB-9FE5-B9E16C2768B4}" destId="{01104B50-7C78-4FAF-82D0-C2589CFA8BD3}" srcOrd="0" destOrd="0" parTransId="{D3C0F5C0-7059-4348-9267-BADC26802D13}" sibTransId="{B9A82C32-293E-41D3-9700-5543E57D2BC7}"/>
    <dgm:cxn modelId="{34FB80A6-159E-4DB1-977D-882741C82078}" type="presOf" srcId="{0B1C1455-515F-4BDC-B6D4-31026E1B96DA}" destId="{CE50EC28-F92E-4026-951C-EC0CC3E53C98}" srcOrd="0" destOrd="0" presId="urn:microsoft.com/office/officeart/2016/7/layout/VerticalHollowActionList"/>
    <dgm:cxn modelId="{773892AF-6910-48F1-B305-FBAB0CACCB90}" srcId="{0B1C1455-515F-4BDC-B6D4-31026E1B96DA}" destId="{0A05F13F-C94C-4262-B042-BE6A6529F5B8}" srcOrd="0" destOrd="0" parTransId="{D97835A6-E38E-423F-8CE2-336C6CDE4636}" sibTransId="{48561957-0DF0-4EEF-BAAA-78840CB79DC7}"/>
    <dgm:cxn modelId="{5226A2B0-F6F8-46FC-B2A7-BE235962F705}" srcId="{DFCE7A8C-2DC3-44A3-824E-AE041D23943B}" destId="{0FB33ED3-42F9-42BB-9FE5-B9E16C2768B4}" srcOrd="2" destOrd="0" parTransId="{03103013-6452-4090-B2C9-61BCBDD13B36}" sibTransId="{F99369B1-CAA9-41D4-A88F-F8DF1FCF3434}"/>
    <dgm:cxn modelId="{427990B8-1034-49A7-B6C8-E11F8ADDC432}" srcId="{D514613A-AD45-41F9-9E90-F2A4354C2ABC}" destId="{8DBD4604-C9F9-4CBD-B792-D39D1330D191}" srcOrd="0" destOrd="0" parTransId="{C4015A29-6DF3-4006-BB65-94129162F0F1}" sibTransId="{58B0741A-BE40-46C4-A44A-A0919484179F}"/>
    <dgm:cxn modelId="{CE635ABA-DFCE-4653-BA6E-1F827C3762F5}" srcId="{DFCE7A8C-2DC3-44A3-824E-AE041D23943B}" destId="{D13501BD-BD95-466F-A146-3C7B90B41919}" srcOrd="5" destOrd="0" parTransId="{432A10F2-F82A-4EF6-987B-56325594D97A}" sibTransId="{73C04EC1-B216-4EE2-A4FD-2CC82DD88868}"/>
    <dgm:cxn modelId="{75449BBB-731C-46AF-8A2A-B29E5F50665C}" type="presOf" srcId="{01104B50-7C78-4FAF-82D0-C2589CFA8BD3}" destId="{4D401C71-00D1-48F1-AC4E-C5EDB5E3CE4B}" srcOrd="0" destOrd="0" presId="urn:microsoft.com/office/officeart/2016/7/layout/VerticalHollowActionList"/>
    <dgm:cxn modelId="{578F24C0-775B-446A-8016-7192A9D17BB5}" type="presOf" srcId="{D514613A-AD45-41F9-9E90-F2A4354C2ABC}" destId="{9DDA4355-6C25-4A8D-B428-DBC10C6D7C7A}" srcOrd="0" destOrd="0" presId="urn:microsoft.com/office/officeart/2016/7/layout/VerticalHollowActionList"/>
    <dgm:cxn modelId="{DF95F2C0-22AF-407B-B83D-100717784E57}" type="presOf" srcId="{FD4F3245-4FE3-43DA-9917-2509EB54E6F8}" destId="{C1F86813-45A4-466B-81B7-AC7E04166C24}" srcOrd="0" destOrd="0" presId="urn:microsoft.com/office/officeart/2016/7/layout/VerticalHollowActionList"/>
    <dgm:cxn modelId="{BF3785CD-1A53-4B18-9EF0-7A7F0ED136A9}" type="presOf" srcId="{DCC05552-4038-4219-94D2-7A7C5E025D92}" destId="{ECE6197A-2F63-44A5-89B8-9AF741B27E6F}" srcOrd="0" destOrd="0" presId="urn:microsoft.com/office/officeart/2016/7/layout/VerticalHollowActionList"/>
    <dgm:cxn modelId="{9BD392D9-B6B4-4DB3-A756-92CC385CC003}" type="presOf" srcId="{FC8C6D53-D3A8-400F-B231-23B2C7C8724D}" destId="{5DEFC1D7-E4FD-48A2-AAF2-5F2302AE7625}" srcOrd="0" destOrd="0" presId="urn:microsoft.com/office/officeart/2016/7/layout/VerticalHollowActionList"/>
    <dgm:cxn modelId="{2BFF5AE0-CCE5-41E9-8C1A-DF8D2DA22754}" type="presOf" srcId="{27DAE05B-AD96-4BBF-AD13-A9671E560915}" destId="{640F17E3-F8EA-4214-AB44-47E7864297DF}" srcOrd="0" destOrd="0" presId="urn:microsoft.com/office/officeart/2016/7/layout/VerticalHollowActionList"/>
    <dgm:cxn modelId="{4672EDE8-5307-4528-A3B6-AE372B13E464}" srcId="{FD4F3245-4FE3-43DA-9917-2509EB54E6F8}" destId="{FC8C6D53-D3A8-400F-B231-23B2C7C8724D}" srcOrd="0" destOrd="0" parTransId="{B2CDED8E-D38A-43D3-A907-F51C287ECE4C}" sibTransId="{17398271-A6AA-404A-AE65-2FCB522F8902}"/>
    <dgm:cxn modelId="{35D220EC-5B2B-4685-8042-F871B8798C3F}" srcId="{DFCE7A8C-2DC3-44A3-824E-AE041D23943B}" destId="{FD4F3245-4FE3-43DA-9917-2509EB54E6F8}" srcOrd="4" destOrd="0" parTransId="{E88049F0-A9E2-4DA1-87E1-2B46A65629F1}" sibTransId="{9D1D8EF4-5697-4D18-A294-D4804D7E00E9}"/>
    <dgm:cxn modelId="{7EABE084-E37B-459B-A0FC-2D9989CF8234}" type="presParOf" srcId="{F5B08BDA-4567-4D39-A118-4C63B99AB30B}" destId="{CC7C66E6-C448-4C7D-AB7E-AB3B8DBBCBDA}" srcOrd="0" destOrd="0" presId="urn:microsoft.com/office/officeart/2016/7/layout/VerticalHollowActionList"/>
    <dgm:cxn modelId="{D440C725-91F4-4B79-B5F4-0C067BF4FF42}" type="presParOf" srcId="{CC7C66E6-C448-4C7D-AB7E-AB3B8DBBCBDA}" destId="{9DDA4355-6C25-4A8D-B428-DBC10C6D7C7A}" srcOrd="0" destOrd="0" presId="urn:microsoft.com/office/officeart/2016/7/layout/VerticalHollowActionList"/>
    <dgm:cxn modelId="{AC014204-78A8-4572-B5B5-9280AC6D72DF}" type="presParOf" srcId="{CC7C66E6-C448-4C7D-AB7E-AB3B8DBBCBDA}" destId="{BE2BF0A7-680E-4D65-B275-D7D8EA6BF447}" srcOrd="1" destOrd="0" presId="urn:microsoft.com/office/officeart/2016/7/layout/VerticalHollowActionList"/>
    <dgm:cxn modelId="{865E9858-AEEE-4F16-A846-21AE26035E26}" type="presParOf" srcId="{F5B08BDA-4567-4D39-A118-4C63B99AB30B}" destId="{89FD1169-6852-457B-8F88-2E5A41F615BF}" srcOrd="1" destOrd="0" presId="urn:microsoft.com/office/officeart/2016/7/layout/VerticalHollowActionList"/>
    <dgm:cxn modelId="{0980747A-0EC1-4950-B4D2-6298173B578D}" type="presParOf" srcId="{F5B08BDA-4567-4D39-A118-4C63B99AB30B}" destId="{2BFE752D-F83E-4314-A76C-5E4A6C2308E3}" srcOrd="2" destOrd="0" presId="urn:microsoft.com/office/officeart/2016/7/layout/VerticalHollowActionList"/>
    <dgm:cxn modelId="{6ECE5BF2-53A8-492E-908B-F285B26C829D}" type="presParOf" srcId="{2BFE752D-F83E-4314-A76C-5E4A6C2308E3}" destId="{CE50EC28-F92E-4026-951C-EC0CC3E53C98}" srcOrd="0" destOrd="0" presId="urn:microsoft.com/office/officeart/2016/7/layout/VerticalHollowActionList"/>
    <dgm:cxn modelId="{93B024E0-6BA6-4E1D-838D-E79A527F41AC}" type="presParOf" srcId="{2BFE752D-F83E-4314-A76C-5E4A6C2308E3}" destId="{B88C6067-F1EF-4FBF-90F4-E63F1CD67DC3}" srcOrd="1" destOrd="0" presId="urn:microsoft.com/office/officeart/2016/7/layout/VerticalHollowActionList"/>
    <dgm:cxn modelId="{88D2A59A-244F-464D-9DAF-3B20BDF30A60}" type="presParOf" srcId="{F5B08BDA-4567-4D39-A118-4C63B99AB30B}" destId="{20D6AD21-957C-4C1A-B4D5-3576A36BB12C}" srcOrd="3" destOrd="0" presId="urn:microsoft.com/office/officeart/2016/7/layout/VerticalHollowActionList"/>
    <dgm:cxn modelId="{774B9862-846E-4213-8C0D-77F03E26E703}" type="presParOf" srcId="{F5B08BDA-4567-4D39-A118-4C63B99AB30B}" destId="{4388A159-F483-41F0-8F55-4D6D9EDF8E1D}" srcOrd="4" destOrd="0" presId="urn:microsoft.com/office/officeart/2016/7/layout/VerticalHollowActionList"/>
    <dgm:cxn modelId="{67EE8B4E-A69A-4AA0-BC20-A8FECA03C1F9}" type="presParOf" srcId="{4388A159-F483-41F0-8F55-4D6D9EDF8E1D}" destId="{DFD61E6C-17C7-4B2A-AEDF-02F3D6ACE5E4}" srcOrd="0" destOrd="0" presId="urn:microsoft.com/office/officeart/2016/7/layout/VerticalHollowActionList"/>
    <dgm:cxn modelId="{7A9C733C-36AD-4409-88BF-91F21CD4B8CA}" type="presParOf" srcId="{4388A159-F483-41F0-8F55-4D6D9EDF8E1D}" destId="{4D401C71-00D1-48F1-AC4E-C5EDB5E3CE4B}" srcOrd="1" destOrd="0" presId="urn:microsoft.com/office/officeart/2016/7/layout/VerticalHollowActionList"/>
    <dgm:cxn modelId="{5BE5482B-B0E2-48FC-9C1C-AE17FE35CCFE}" type="presParOf" srcId="{F5B08BDA-4567-4D39-A118-4C63B99AB30B}" destId="{F0DB7853-DE40-4965-9FB0-A099D90B9382}" srcOrd="5" destOrd="0" presId="urn:microsoft.com/office/officeart/2016/7/layout/VerticalHollowActionList"/>
    <dgm:cxn modelId="{5F589281-71CF-4F5F-BBEB-0DD62CAF6FC8}" type="presParOf" srcId="{F5B08BDA-4567-4D39-A118-4C63B99AB30B}" destId="{0E3F760B-6E68-4D70-B994-A2675D305ED6}" srcOrd="6" destOrd="0" presId="urn:microsoft.com/office/officeart/2016/7/layout/VerticalHollowActionList"/>
    <dgm:cxn modelId="{6C59E511-F80B-4B99-8268-A608D3FABBEC}" type="presParOf" srcId="{0E3F760B-6E68-4D70-B994-A2675D305ED6}" destId="{640F17E3-F8EA-4214-AB44-47E7864297DF}" srcOrd="0" destOrd="0" presId="urn:microsoft.com/office/officeart/2016/7/layout/VerticalHollowActionList"/>
    <dgm:cxn modelId="{048D48D0-482F-4B7A-A45A-1A8CAA687B2B}" type="presParOf" srcId="{0E3F760B-6E68-4D70-B994-A2675D305ED6}" destId="{8D1CB197-8885-46CC-BDDE-73CFC40FA9F5}" srcOrd="1" destOrd="0" presId="urn:microsoft.com/office/officeart/2016/7/layout/VerticalHollowActionList"/>
    <dgm:cxn modelId="{2A7FB0C7-AE71-41D4-9B14-72035049729E}" type="presParOf" srcId="{F5B08BDA-4567-4D39-A118-4C63B99AB30B}" destId="{93685A8F-49CF-4BED-9CC2-DADDBF160508}" srcOrd="7" destOrd="0" presId="urn:microsoft.com/office/officeart/2016/7/layout/VerticalHollowActionList"/>
    <dgm:cxn modelId="{FF7D236C-41CE-4AF3-B46A-5F7DFA1D08AE}" type="presParOf" srcId="{F5B08BDA-4567-4D39-A118-4C63B99AB30B}" destId="{358254FE-A0B9-497E-9329-7198CC6E0368}" srcOrd="8" destOrd="0" presId="urn:microsoft.com/office/officeart/2016/7/layout/VerticalHollowActionList"/>
    <dgm:cxn modelId="{7166077D-967B-4EBA-86C2-C88A2240ADC7}" type="presParOf" srcId="{358254FE-A0B9-497E-9329-7198CC6E0368}" destId="{C1F86813-45A4-466B-81B7-AC7E04166C24}" srcOrd="0" destOrd="0" presId="urn:microsoft.com/office/officeart/2016/7/layout/VerticalHollowActionList"/>
    <dgm:cxn modelId="{B49632D3-712A-44E9-BA2B-AEF4B8B03412}" type="presParOf" srcId="{358254FE-A0B9-497E-9329-7198CC6E0368}" destId="{5DEFC1D7-E4FD-48A2-AAF2-5F2302AE7625}" srcOrd="1" destOrd="0" presId="urn:microsoft.com/office/officeart/2016/7/layout/VerticalHollowActionList"/>
    <dgm:cxn modelId="{44552EA4-328C-4589-A923-17622DFFF420}" type="presParOf" srcId="{F5B08BDA-4567-4D39-A118-4C63B99AB30B}" destId="{848F7542-885B-44A6-8CEB-6955B71168B8}" srcOrd="9" destOrd="0" presId="urn:microsoft.com/office/officeart/2016/7/layout/VerticalHollowActionList"/>
    <dgm:cxn modelId="{7A63D648-33C5-44EC-9984-B6FA2F1C916F}" type="presParOf" srcId="{F5B08BDA-4567-4D39-A118-4C63B99AB30B}" destId="{3018833D-9DE3-437D-BED3-907BA9C52114}" srcOrd="10" destOrd="0" presId="urn:microsoft.com/office/officeart/2016/7/layout/VerticalHollowActionList"/>
    <dgm:cxn modelId="{9FE30F2F-3870-4A3E-B0D6-B24E8D8D5295}" type="presParOf" srcId="{3018833D-9DE3-437D-BED3-907BA9C52114}" destId="{673A7E5D-C79D-4FEA-BAB1-8F3F3C8A0567}" srcOrd="0" destOrd="0" presId="urn:microsoft.com/office/officeart/2016/7/layout/VerticalHollowActionList"/>
    <dgm:cxn modelId="{21B45140-A9C4-4C51-A6F1-91CF4AA096CE}" type="presParOf" srcId="{3018833D-9DE3-437D-BED3-907BA9C52114}" destId="{ECE6197A-2F63-44A5-89B8-9AF741B27E6F}"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83709D-726D-46FB-8BCB-D501A5B8502F}"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84740B1C-76BE-48DF-8CD6-594A7443DEDA}">
      <dgm:prSet/>
      <dgm:spPr/>
      <dgm:t>
        <a:bodyPr/>
        <a:lstStyle/>
        <a:p>
          <a:r>
            <a:rPr lang="af-ZA"/>
            <a:t>trusted adults </a:t>
          </a:r>
          <a:endParaRPr lang="en-US"/>
        </a:p>
      </dgm:t>
    </dgm:pt>
    <dgm:pt modelId="{88A82070-E56E-47FD-B510-D805B0533163}" type="parTrans" cxnId="{028E8DAC-5B21-4229-A6AE-F34F814FC666}">
      <dgm:prSet/>
      <dgm:spPr/>
      <dgm:t>
        <a:bodyPr/>
        <a:lstStyle/>
        <a:p>
          <a:endParaRPr lang="en-US"/>
        </a:p>
      </dgm:t>
    </dgm:pt>
    <dgm:pt modelId="{844DD9AD-FBDA-457E-BBDE-8A51917FFA68}" type="sibTrans" cxnId="{028E8DAC-5B21-4229-A6AE-F34F814FC666}">
      <dgm:prSet/>
      <dgm:spPr/>
      <dgm:t>
        <a:bodyPr/>
        <a:lstStyle/>
        <a:p>
          <a:endParaRPr lang="en-US"/>
        </a:p>
      </dgm:t>
    </dgm:pt>
    <dgm:pt modelId="{D4CF45C7-4181-463E-B927-4C2DEEA55B10}">
      <dgm:prSet/>
      <dgm:spPr/>
      <dgm:t>
        <a:bodyPr/>
        <a:lstStyle/>
        <a:p>
          <a:r>
            <a:rPr lang="af-ZA"/>
            <a:t>teachers or counsellors </a:t>
          </a:r>
          <a:endParaRPr lang="en-US"/>
        </a:p>
      </dgm:t>
    </dgm:pt>
    <dgm:pt modelId="{3618B532-64B2-4093-8F7B-D6A35AC6E210}" type="parTrans" cxnId="{918A224C-CB3E-4C32-92BD-718A5E3ECC08}">
      <dgm:prSet/>
      <dgm:spPr/>
      <dgm:t>
        <a:bodyPr/>
        <a:lstStyle/>
        <a:p>
          <a:endParaRPr lang="en-US"/>
        </a:p>
      </dgm:t>
    </dgm:pt>
    <dgm:pt modelId="{C9B03A0E-CDCE-455C-89C3-920DA297F48C}" type="sibTrans" cxnId="{918A224C-CB3E-4C32-92BD-718A5E3ECC08}">
      <dgm:prSet/>
      <dgm:spPr/>
      <dgm:t>
        <a:bodyPr/>
        <a:lstStyle/>
        <a:p>
          <a:endParaRPr lang="en-US"/>
        </a:p>
      </dgm:t>
    </dgm:pt>
    <dgm:pt modelId="{A7D5918D-D154-40F2-AEBA-21655045E718}">
      <dgm:prSet/>
      <dgm:spPr/>
      <dgm:t>
        <a:bodyPr/>
        <a:lstStyle/>
        <a:p>
          <a:r>
            <a:rPr lang="af-ZA"/>
            <a:t>clinics and hospitals </a:t>
          </a:r>
          <a:endParaRPr lang="en-US"/>
        </a:p>
      </dgm:t>
    </dgm:pt>
    <dgm:pt modelId="{9809ACD7-68F2-4578-AEA3-AD9805F520C2}" type="parTrans" cxnId="{4129F0EA-BA0C-4ED6-AE6B-821A3609118F}">
      <dgm:prSet/>
      <dgm:spPr/>
      <dgm:t>
        <a:bodyPr/>
        <a:lstStyle/>
        <a:p>
          <a:endParaRPr lang="en-US"/>
        </a:p>
      </dgm:t>
    </dgm:pt>
    <dgm:pt modelId="{0BA0378C-85C4-4329-B88F-8F4BA71157A1}" type="sibTrans" cxnId="{4129F0EA-BA0C-4ED6-AE6B-821A3609118F}">
      <dgm:prSet/>
      <dgm:spPr/>
      <dgm:t>
        <a:bodyPr/>
        <a:lstStyle/>
        <a:p>
          <a:endParaRPr lang="en-US"/>
        </a:p>
      </dgm:t>
    </dgm:pt>
    <dgm:pt modelId="{875A6D09-82B7-47B8-B3FB-76C119B51C96}">
      <dgm:prSet/>
      <dgm:spPr/>
      <dgm:t>
        <a:bodyPr/>
        <a:lstStyle/>
        <a:p>
          <a:r>
            <a:rPr lang="af-ZA"/>
            <a:t>police </a:t>
          </a:r>
          <a:endParaRPr lang="en-US"/>
        </a:p>
      </dgm:t>
    </dgm:pt>
    <dgm:pt modelId="{4F93896C-3CA5-4312-B914-D13349D28005}" type="parTrans" cxnId="{576E88F3-4E58-4321-B8DA-8986C501B75C}">
      <dgm:prSet/>
      <dgm:spPr/>
      <dgm:t>
        <a:bodyPr/>
        <a:lstStyle/>
        <a:p>
          <a:endParaRPr lang="en-US"/>
        </a:p>
      </dgm:t>
    </dgm:pt>
    <dgm:pt modelId="{361FFE94-4D03-4BC8-B323-ECAF380E9571}" type="sibTrans" cxnId="{576E88F3-4E58-4321-B8DA-8986C501B75C}">
      <dgm:prSet/>
      <dgm:spPr/>
      <dgm:t>
        <a:bodyPr/>
        <a:lstStyle/>
        <a:p>
          <a:endParaRPr lang="en-US"/>
        </a:p>
      </dgm:t>
    </dgm:pt>
    <dgm:pt modelId="{1F7D6AD4-75CD-41A5-9CC9-D99E61AC08BC}">
      <dgm:prSet/>
      <dgm:spPr/>
      <dgm:t>
        <a:bodyPr/>
        <a:lstStyle/>
        <a:p>
          <a:r>
            <a:rPr lang="af-ZA"/>
            <a:t>shelters and safe spaces </a:t>
          </a:r>
          <a:endParaRPr lang="en-US"/>
        </a:p>
      </dgm:t>
    </dgm:pt>
    <dgm:pt modelId="{8F7C2575-1B64-4F7B-B2F9-5ADAD86C99B6}" type="parTrans" cxnId="{F5848383-1E86-4FB4-B6FF-E3E23DA162BC}">
      <dgm:prSet/>
      <dgm:spPr/>
      <dgm:t>
        <a:bodyPr/>
        <a:lstStyle/>
        <a:p>
          <a:endParaRPr lang="en-US"/>
        </a:p>
      </dgm:t>
    </dgm:pt>
    <dgm:pt modelId="{4999EE7E-9323-484A-A3AB-0D1364F264EE}" type="sibTrans" cxnId="{F5848383-1E86-4FB4-B6FF-E3E23DA162BC}">
      <dgm:prSet/>
      <dgm:spPr/>
      <dgm:t>
        <a:bodyPr/>
        <a:lstStyle/>
        <a:p>
          <a:endParaRPr lang="en-US"/>
        </a:p>
      </dgm:t>
    </dgm:pt>
    <dgm:pt modelId="{D7FAE356-247D-4883-85A2-4BAC24DE4D8F}">
      <dgm:prSet/>
      <dgm:spPr/>
      <dgm:t>
        <a:bodyPr/>
        <a:lstStyle/>
        <a:p>
          <a:r>
            <a:rPr lang="af-ZA"/>
            <a:t>helplines and support organisations </a:t>
          </a:r>
          <a:endParaRPr lang="en-US"/>
        </a:p>
      </dgm:t>
    </dgm:pt>
    <dgm:pt modelId="{10398788-E654-49D4-81B6-A43D0D80BA40}" type="parTrans" cxnId="{7E069CEC-1E25-476E-B56E-6EADC1B01F4F}">
      <dgm:prSet/>
      <dgm:spPr/>
      <dgm:t>
        <a:bodyPr/>
        <a:lstStyle/>
        <a:p>
          <a:endParaRPr lang="en-US"/>
        </a:p>
      </dgm:t>
    </dgm:pt>
    <dgm:pt modelId="{162946E6-205A-4F5A-A6AC-7404CBB8AC82}" type="sibTrans" cxnId="{7E069CEC-1E25-476E-B56E-6EADC1B01F4F}">
      <dgm:prSet/>
      <dgm:spPr/>
      <dgm:t>
        <a:bodyPr/>
        <a:lstStyle/>
        <a:p>
          <a:endParaRPr lang="en-US"/>
        </a:p>
      </dgm:t>
    </dgm:pt>
    <dgm:pt modelId="{D76C1FCE-3988-4E3E-96E1-6B3B692D720A}">
      <dgm:prSet/>
      <dgm:spPr/>
      <dgm:t>
        <a:bodyPr/>
        <a:lstStyle/>
        <a:p>
          <a:r>
            <a:rPr lang="af-ZA"/>
            <a:t>legal aid services</a:t>
          </a:r>
          <a:endParaRPr lang="en-US"/>
        </a:p>
      </dgm:t>
    </dgm:pt>
    <dgm:pt modelId="{BDCF2414-5458-4A74-95F4-FC66FF01852D}" type="parTrans" cxnId="{A9D72535-F687-47E3-9F3F-69F443F81CF2}">
      <dgm:prSet/>
      <dgm:spPr/>
      <dgm:t>
        <a:bodyPr/>
        <a:lstStyle/>
        <a:p>
          <a:endParaRPr lang="en-US"/>
        </a:p>
      </dgm:t>
    </dgm:pt>
    <dgm:pt modelId="{2AE9CA6E-9448-44CD-9E76-6912BF139AB7}" type="sibTrans" cxnId="{A9D72535-F687-47E3-9F3F-69F443F81CF2}">
      <dgm:prSet/>
      <dgm:spPr/>
      <dgm:t>
        <a:bodyPr/>
        <a:lstStyle/>
        <a:p>
          <a:endParaRPr lang="en-US"/>
        </a:p>
      </dgm:t>
    </dgm:pt>
    <dgm:pt modelId="{679BCE30-8CAE-4E0F-B4CD-A0705CF8B5D2}" type="pres">
      <dgm:prSet presAssocID="{9883709D-726D-46FB-8BCB-D501A5B8502F}" presName="diagram" presStyleCnt="0">
        <dgm:presLayoutVars>
          <dgm:dir/>
          <dgm:resizeHandles val="exact"/>
        </dgm:presLayoutVars>
      </dgm:prSet>
      <dgm:spPr/>
    </dgm:pt>
    <dgm:pt modelId="{B22D3259-219E-4A1D-83A6-555CC48883C5}" type="pres">
      <dgm:prSet presAssocID="{84740B1C-76BE-48DF-8CD6-594A7443DEDA}" presName="node" presStyleLbl="node1" presStyleIdx="0" presStyleCnt="7">
        <dgm:presLayoutVars>
          <dgm:bulletEnabled val="1"/>
        </dgm:presLayoutVars>
      </dgm:prSet>
      <dgm:spPr/>
    </dgm:pt>
    <dgm:pt modelId="{5395D4AB-BE46-47BB-906C-0D0D6DEF8D75}" type="pres">
      <dgm:prSet presAssocID="{844DD9AD-FBDA-457E-BBDE-8A51917FFA68}" presName="sibTrans" presStyleCnt="0"/>
      <dgm:spPr/>
    </dgm:pt>
    <dgm:pt modelId="{36C88796-3AB2-491D-9CFE-36C64113E546}" type="pres">
      <dgm:prSet presAssocID="{D4CF45C7-4181-463E-B927-4C2DEEA55B10}" presName="node" presStyleLbl="node1" presStyleIdx="1" presStyleCnt="7">
        <dgm:presLayoutVars>
          <dgm:bulletEnabled val="1"/>
        </dgm:presLayoutVars>
      </dgm:prSet>
      <dgm:spPr/>
    </dgm:pt>
    <dgm:pt modelId="{3724824E-282A-4077-9506-48B1D03749D9}" type="pres">
      <dgm:prSet presAssocID="{C9B03A0E-CDCE-455C-89C3-920DA297F48C}" presName="sibTrans" presStyleCnt="0"/>
      <dgm:spPr/>
    </dgm:pt>
    <dgm:pt modelId="{6C3FC7B2-E275-4EAF-AB2D-9CE196A4C991}" type="pres">
      <dgm:prSet presAssocID="{A7D5918D-D154-40F2-AEBA-21655045E718}" presName="node" presStyleLbl="node1" presStyleIdx="2" presStyleCnt="7">
        <dgm:presLayoutVars>
          <dgm:bulletEnabled val="1"/>
        </dgm:presLayoutVars>
      </dgm:prSet>
      <dgm:spPr/>
    </dgm:pt>
    <dgm:pt modelId="{DBE7A184-5F1D-4C85-8372-103526B2DE1C}" type="pres">
      <dgm:prSet presAssocID="{0BA0378C-85C4-4329-B88F-8F4BA71157A1}" presName="sibTrans" presStyleCnt="0"/>
      <dgm:spPr/>
    </dgm:pt>
    <dgm:pt modelId="{57C779F8-FE57-4364-83E4-CC59CB3D55B8}" type="pres">
      <dgm:prSet presAssocID="{875A6D09-82B7-47B8-B3FB-76C119B51C96}" presName="node" presStyleLbl="node1" presStyleIdx="3" presStyleCnt="7">
        <dgm:presLayoutVars>
          <dgm:bulletEnabled val="1"/>
        </dgm:presLayoutVars>
      </dgm:prSet>
      <dgm:spPr/>
    </dgm:pt>
    <dgm:pt modelId="{F5D60CEB-AE09-413E-9B7F-A3D1DA3F5F8E}" type="pres">
      <dgm:prSet presAssocID="{361FFE94-4D03-4BC8-B323-ECAF380E9571}" presName="sibTrans" presStyleCnt="0"/>
      <dgm:spPr/>
    </dgm:pt>
    <dgm:pt modelId="{8831F792-FB64-4857-B92A-35C3DBB5A538}" type="pres">
      <dgm:prSet presAssocID="{1F7D6AD4-75CD-41A5-9CC9-D99E61AC08BC}" presName="node" presStyleLbl="node1" presStyleIdx="4" presStyleCnt="7">
        <dgm:presLayoutVars>
          <dgm:bulletEnabled val="1"/>
        </dgm:presLayoutVars>
      </dgm:prSet>
      <dgm:spPr/>
    </dgm:pt>
    <dgm:pt modelId="{4C1008F3-A71E-4BF8-BDB1-583E32F80F97}" type="pres">
      <dgm:prSet presAssocID="{4999EE7E-9323-484A-A3AB-0D1364F264EE}" presName="sibTrans" presStyleCnt="0"/>
      <dgm:spPr/>
    </dgm:pt>
    <dgm:pt modelId="{42AA10AA-3C39-4A22-A9B8-7F34BC786E2E}" type="pres">
      <dgm:prSet presAssocID="{D7FAE356-247D-4883-85A2-4BAC24DE4D8F}" presName="node" presStyleLbl="node1" presStyleIdx="5" presStyleCnt="7">
        <dgm:presLayoutVars>
          <dgm:bulletEnabled val="1"/>
        </dgm:presLayoutVars>
      </dgm:prSet>
      <dgm:spPr/>
    </dgm:pt>
    <dgm:pt modelId="{8AED2AE6-13B2-48A5-9A9F-E31728DEB7FE}" type="pres">
      <dgm:prSet presAssocID="{162946E6-205A-4F5A-A6AC-7404CBB8AC82}" presName="sibTrans" presStyleCnt="0"/>
      <dgm:spPr/>
    </dgm:pt>
    <dgm:pt modelId="{28E46B38-FC67-4A61-B36C-15D50EA96ADD}" type="pres">
      <dgm:prSet presAssocID="{D76C1FCE-3988-4E3E-96E1-6B3B692D720A}" presName="node" presStyleLbl="node1" presStyleIdx="6" presStyleCnt="7">
        <dgm:presLayoutVars>
          <dgm:bulletEnabled val="1"/>
        </dgm:presLayoutVars>
      </dgm:prSet>
      <dgm:spPr/>
    </dgm:pt>
  </dgm:ptLst>
  <dgm:cxnLst>
    <dgm:cxn modelId="{D1601424-A653-4699-8753-B4683B757CC6}" type="presOf" srcId="{1F7D6AD4-75CD-41A5-9CC9-D99E61AC08BC}" destId="{8831F792-FB64-4857-B92A-35C3DBB5A538}" srcOrd="0" destOrd="0" presId="urn:microsoft.com/office/officeart/2005/8/layout/default"/>
    <dgm:cxn modelId="{A9D72535-F687-47E3-9F3F-69F443F81CF2}" srcId="{9883709D-726D-46FB-8BCB-D501A5B8502F}" destId="{D76C1FCE-3988-4E3E-96E1-6B3B692D720A}" srcOrd="6" destOrd="0" parTransId="{BDCF2414-5458-4A74-95F4-FC66FF01852D}" sibTransId="{2AE9CA6E-9448-44CD-9E76-6912BF139AB7}"/>
    <dgm:cxn modelId="{8AA6656A-0CFC-426A-AB27-3DD0922C659C}" type="presOf" srcId="{84740B1C-76BE-48DF-8CD6-594A7443DEDA}" destId="{B22D3259-219E-4A1D-83A6-555CC48883C5}" srcOrd="0" destOrd="0" presId="urn:microsoft.com/office/officeart/2005/8/layout/default"/>
    <dgm:cxn modelId="{918A224C-CB3E-4C32-92BD-718A5E3ECC08}" srcId="{9883709D-726D-46FB-8BCB-D501A5B8502F}" destId="{D4CF45C7-4181-463E-B927-4C2DEEA55B10}" srcOrd="1" destOrd="0" parTransId="{3618B532-64B2-4093-8F7B-D6A35AC6E210}" sibTransId="{C9B03A0E-CDCE-455C-89C3-920DA297F48C}"/>
    <dgm:cxn modelId="{F9794F51-F921-4FCE-ADF8-F62988FDE7FF}" type="presOf" srcId="{D76C1FCE-3988-4E3E-96E1-6B3B692D720A}" destId="{28E46B38-FC67-4A61-B36C-15D50EA96ADD}" srcOrd="0" destOrd="0" presId="urn:microsoft.com/office/officeart/2005/8/layout/default"/>
    <dgm:cxn modelId="{A467DC7D-8C56-40F7-8503-F86DB3B7C3AE}" type="presOf" srcId="{875A6D09-82B7-47B8-B3FB-76C119B51C96}" destId="{57C779F8-FE57-4364-83E4-CC59CB3D55B8}" srcOrd="0" destOrd="0" presId="urn:microsoft.com/office/officeart/2005/8/layout/default"/>
    <dgm:cxn modelId="{F5848383-1E86-4FB4-B6FF-E3E23DA162BC}" srcId="{9883709D-726D-46FB-8BCB-D501A5B8502F}" destId="{1F7D6AD4-75CD-41A5-9CC9-D99E61AC08BC}" srcOrd="4" destOrd="0" parTransId="{8F7C2575-1B64-4F7B-B2F9-5ADAD86C99B6}" sibTransId="{4999EE7E-9323-484A-A3AB-0D1364F264EE}"/>
    <dgm:cxn modelId="{ECF1B98B-F905-4286-87F9-229A122905E3}" type="presOf" srcId="{D7FAE356-247D-4883-85A2-4BAC24DE4D8F}" destId="{42AA10AA-3C39-4A22-A9B8-7F34BC786E2E}" srcOrd="0" destOrd="0" presId="urn:microsoft.com/office/officeart/2005/8/layout/default"/>
    <dgm:cxn modelId="{028E8DAC-5B21-4229-A6AE-F34F814FC666}" srcId="{9883709D-726D-46FB-8BCB-D501A5B8502F}" destId="{84740B1C-76BE-48DF-8CD6-594A7443DEDA}" srcOrd="0" destOrd="0" parTransId="{88A82070-E56E-47FD-B510-D805B0533163}" sibTransId="{844DD9AD-FBDA-457E-BBDE-8A51917FFA68}"/>
    <dgm:cxn modelId="{17614DBE-8A24-44DD-8B36-64586C71384B}" type="presOf" srcId="{9883709D-726D-46FB-8BCB-D501A5B8502F}" destId="{679BCE30-8CAE-4E0F-B4CD-A0705CF8B5D2}" srcOrd="0" destOrd="0" presId="urn:microsoft.com/office/officeart/2005/8/layout/default"/>
    <dgm:cxn modelId="{4129F0EA-BA0C-4ED6-AE6B-821A3609118F}" srcId="{9883709D-726D-46FB-8BCB-D501A5B8502F}" destId="{A7D5918D-D154-40F2-AEBA-21655045E718}" srcOrd="2" destOrd="0" parTransId="{9809ACD7-68F2-4578-AEA3-AD9805F520C2}" sibTransId="{0BA0378C-85C4-4329-B88F-8F4BA71157A1}"/>
    <dgm:cxn modelId="{7E069CEC-1E25-476E-B56E-6EADC1B01F4F}" srcId="{9883709D-726D-46FB-8BCB-D501A5B8502F}" destId="{D7FAE356-247D-4883-85A2-4BAC24DE4D8F}" srcOrd="5" destOrd="0" parTransId="{10398788-E654-49D4-81B6-A43D0D80BA40}" sibTransId="{162946E6-205A-4F5A-A6AC-7404CBB8AC82}"/>
    <dgm:cxn modelId="{1F4519EF-9819-4C8E-ACEF-133170822FE7}" type="presOf" srcId="{D4CF45C7-4181-463E-B927-4C2DEEA55B10}" destId="{36C88796-3AB2-491D-9CFE-36C64113E546}" srcOrd="0" destOrd="0" presId="urn:microsoft.com/office/officeart/2005/8/layout/default"/>
    <dgm:cxn modelId="{576E88F3-4E58-4321-B8DA-8986C501B75C}" srcId="{9883709D-726D-46FB-8BCB-D501A5B8502F}" destId="{875A6D09-82B7-47B8-B3FB-76C119B51C96}" srcOrd="3" destOrd="0" parTransId="{4F93896C-3CA5-4312-B914-D13349D28005}" sibTransId="{361FFE94-4D03-4BC8-B323-ECAF380E9571}"/>
    <dgm:cxn modelId="{C67EC0FA-880E-4A93-8279-814CDA01F13F}" type="presOf" srcId="{A7D5918D-D154-40F2-AEBA-21655045E718}" destId="{6C3FC7B2-E275-4EAF-AB2D-9CE196A4C991}" srcOrd="0" destOrd="0" presId="urn:microsoft.com/office/officeart/2005/8/layout/default"/>
    <dgm:cxn modelId="{B8CA1784-3D8E-44BB-B1C5-76EF98F6240A}" type="presParOf" srcId="{679BCE30-8CAE-4E0F-B4CD-A0705CF8B5D2}" destId="{B22D3259-219E-4A1D-83A6-555CC48883C5}" srcOrd="0" destOrd="0" presId="urn:microsoft.com/office/officeart/2005/8/layout/default"/>
    <dgm:cxn modelId="{2394A0C9-3593-47B9-B9A0-0E896E97DCF0}" type="presParOf" srcId="{679BCE30-8CAE-4E0F-B4CD-A0705CF8B5D2}" destId="{5395D4AB-BE46-47BB-906C-0D0D6DEF8D75}" srcOrd="1" destOrd="0" presId="urn:microsoft.com/office/officeart/2005/8/layout/default"/>
    <dgm:cxn modelId="{031D45FC-F2ED-4AFE-ABAE-6A59A7B6EDCE}" type="presParOf" srcId="{679BCE30-8CAE-4E0F-B4CD-A0705CF8B5D2}" destId="{36C88796-3AB2-491D-9CFE-36C64113E546}" srcOrd="2" destOrd="0" presId="urn:microsoft.com/office/officeart/2005/8/layout/default"/>
    <dgm:cxn modelId="{07E37286-FD46-4E24-BC71-0EE2B42BF22E}" type="presParOf" srcId="{679BCE30-8CAE-4E0F-B4CD-A0705CF8B5D2}" destId="{3724824E-282A-4077-9506-48B1D03749D9}" srcOrd="3" destOrd="0" presId="urn:microsoft.com/office/officeart/2005/8/layout/default"/>
    <dgm:cxn modelId="{D539165A-4FD1-4103-A5EC-E88C13B1EA74}" type="presParOf" srcId="{679BCE30-8CAE-4E0F-B4CD-A0705CF8B5D2}" destId="{6C3FC7B2-E275-4EAF-AB2D-9CE196A4C991}" srcOrd="4" destOrd="0" presId="urn:microsoft.com/office/officeart/2005/8/layout/default"/>
    <dgm:cxn modelId="{CD5E1397-F8C3-420B-8A53-F0B8C24F8721}" type="presParOf" srcId="{679BCE30-8CAE-4E0F-B4CD-A0705CF8B5D2}" destId="{DBE7A184-5F1D-4C85-8372-103526B2DE1C}" srcOrd="5" destOrd="0" presId="urn:microsoft.com/office/officeart/2005/8/layout/default"/>
    <dgm:cxn modelId="{4D569008-A8A3-494E-882A-45E2B36B7A77}" type="presParOf" srcId="{679BCE30-8CAE-4E0F-B4CD-A0705CF8B5D2}" destId="{57C779F8-FE57-4364-83E4-CC59CB3D55B8}" srcOrd="6" destOrd="0" presId="urn:microsoft.com/office/officeart/2005/8/layout/default"/>
    <dgm:cxn modelId="{9848E57F-1106-4485-BF49-901805314062}" type="presParOf" srcId="{679BCE30-8CAE-4E0F-B4CD-A0705CF8B5D2}" destId="{F5D60CEB-AE09-413E-9B7F-A3D1DA3F5F8E}" srcOrd="7" destOrd="0" presId="urn:microsoft.com/office/officeart/2005/8/layout/default"/>
    <dgm:cxn modelId="{2AF08D3B-C46B-4FF4-9AAB-48D3C7420445}" type="presParOf" srcId="{679BCE30-8CAE-4E0F-B4CD-A0705CF8B5D2}" destId="{8831F792-FB64-4857-B92A-35C3DBB5A538}" srcOrd="8" destOrd="0" presId="urn:microsoft.com/office/officeart/2005/8/layout/default"/>
    <dgm:cxn modelId="{CDB57992-FD04-4923-BA01-04F170AEEF00}" type="presParOf" srcId="{679BCE30-8CAE-4E0F-B4CD-A0705CF8B5D2}" destId="{4C1008F3-A71E-4BF8-BDB1-583E32F80F97}" srcOrd="9" destOrd="0" presId="urn:microsoft.com/office/officeart/2005/8/layout/default"/>
    <dgm:cxn modelId="{B11BE0E4-B933-4941-BC0B-66AEA6B7F1D0}" type="presParOf" srcId="{679BCE30-8CAE-4E0F-B4CD-A0705CF8B5D2}" destId="{42AA10AA-3C39-4A22-A9B8-7F34BC786E2E}" srcOrd="10" destOrd="0" presId="urn:microsoft.com/office/officeart/2005/8/layout/default"/>
    <dgm:cxn modelId="{5F8DBEF6-DE4C-4558-9081-E431EA6D851E}" type="presParOf" srcId="{679BCE30-8CAE-4E0F-B4CD-A0705CF8B5D2}" destId="{8AED2AE6-13B2-48A5-9A9F-E31728DEB7FE}" srcOrd="11" destOrd="0" presId="urn:microsoft.com/office/officeart/2005/8/layout/default"/>
    <dgm:cxn modelId="{54819167-D2BB-4621-8D68-1582075C7109}" type="presParOf" srcId="{679BCE30-8CAE-4E0F-B4CD-A0705CF8B5D2}" destId="{28E46B38-FC67-4A61-B36C-15D50EA96ADD}"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65827E-6D49-421B-A5F9-6DEEE9367694}"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03A5162B-3A5B-400A-B7F1-93876FC94968}">
      <dgm:prSet/>
      <dgm:spPr/>
      <dgm:t>
        <a:bodyPr/>
        <a:lstStyle/>
        <a:p>
          <a:r>
            <a:rPr lang="af-ZA"/>
            <a:t>Violence can be prevented. </a:t>
          </a:r>
          <a:endParaRPr lang="en-US"/>
        </a:p>
      </dgm:t>
    </dgm:pt>
    <dgm:pt modelId="{4A62F251-C607-4F3D-B1ED-EB413340700F}" type="parTrans" cxnId="{4C3D9AAE-7277-4A79-ABCE-0D3934BD9F29}">
      <dgm:prSet/>
      <dgm:spPr/>
      <dgm:t>
        <a:bodyPr/>
        <a:lstStyle/>
        <a:p>
          <a:endParaRPr lang="en-US"/>
        </a:p>
      </dgm:t>
    </dgm:pt>
    <dgm:pt modelId="{65CAB724-397B-4947-B855-67AB16A0EF72}" type="sibTrans" cxnId="{4C3D9AAE-7277-4A79-ABCE-0D3934BD9F29}">
      <dgm:prSet/>
      <dgm:spPr/>
      <dgm:t>
        <a:bodyPr/>
        <a:lstStyle/>
        <a:p>
          <a:endParaRPr lang="en-US"/>
        </a:p>
      </dgm:t>
    </dgm:pt>
    <dgm:pt modelId="{5BF44D9B-2CDA-4A68-8C0A-5659BBD6067E}">
      <dgm:prSet/>
      <dgm:spPr/>
      <dgm:t>
        <a:bodyPr/>
        <a:lstStyle/>
        <a:p>
          <a:r>
            <a:rPr lang="af-ZA"/>
            <a:t>The law protects people from GBV and sexual offences. </a:t>
          </a:r>
          <a:endParaRPr lang="en-US"/>
        </a:p>
      </dgm:t>
    </dgm:pt>
    <dgm:pt modelId="{039D443E-AAFD-4FFC-B669-9A518588787A}" type="parTrans" cxnId="{E750D9DE-273D-42C9-805C-EA5E67C93E56}">
      <dgm:prSet/>
      <dgm:spPr/>
      <dgm:t>
        <a:bodyPr/>
        <a:lstStyle/>
        <a:p>
          <a:endParaRPr lang="en-US"/>
        </a:p>
      </dgm:t>
    </dgm:pt>
    <dgm:pt modelId="{A8888DFE-BEAE-4238-9B62-DC47DF27647A}" type="sibTrans" cxnId="{E750D9DE-273D-42C9-805C-EA5E67C93E56}">
      <dgm:prSet/>
      <dgm:spPr/>
      <dgm:t>
        <a:bodyPr/>
        <a:lstStyle/>
        <a:p>
          <a:endParaRPr lang="en-US"/>
        </a:p>
      </dgm:t>
    </dgm:pt>
    <dgm:pt modelId="{A2BD5320-8838-42D4-A2EC-072916475D8A}">
      <dgm:prSet/>
      <dgm:spPr/>
      <dgm:t>
        <a:bodyPr/>
        <a:lstStyle/>
        <a:p>
          <a:r>
            <a:rPr lang="af-ZA"/>
            <a:t>Help and support are available. </a:t>
          </a:r>
          <a:endParaRPr lang="en-US"/>
        </a:p>
      </dgm:t>
    </dgm:pt>
    <dgm:pt modelId="{6437551A-0A54-45BB-BD0C-621F3D97A2A2}" type="parTrans" cxnId="{B25AA675-4F4A-47B9-BA5E-07F4E3286119}">
      <dgm:prSet/>
      <dgm:spPr/>
      <dgm:t>
        <a:bodyPr/>
        <a:lstStyle/>
        <a:p>
          <a:endParaRPr lang="en-US"/>
        </a:p>
      </dgm:t>
    </dgm:pt>
    <dgm:pt modelId="{0E484D95-02A1-4872-8B54-14B95513DABD}" type="sibTrans" cxnId="{B25AA675-4F4A-47B9-BA5E-07F4E3286119}">
      <dgm:prSet/>
      <dgm:spPr/>
      <dgm:t>
        <a:bodyPr/>
        <a:lstStyle/>
        <a:p>
          <a:endParaRPr lang="en-US"/>
        </a:p>
      </dgm:t>
    </dgm:pt>
    <dgm:pt modelId="{1647363F-3462-478A-A6EC-F8669E43CA2C}">
      <dgm:prSet/>
      <dgm:spPr/>
      <dgm:t>
        <a:bodyPr/>
        <a:lstStyle/>
        <a:p>
          <a:r>
            <a:rPr lang="af-ZA"/>
            <a:t>Asking for help is brave and responsible.</a:t>
          </a:r>
          <a:endParaRPr lang="en-US"/>
        </a:p>
      </dgm:t>
    </dgm:pt>
    <dgm:pt modelId="{AAB41A40-0C8B-4694-A351-31A23C4F753B}" type="parTrans" cxnId="{AB4DA82F-781F-4C12-9D65-4775455D2855}">
      <dgm:prSet/>
      <dgm:spPr/>
      <dgm:t>
        <a:bodyPr/>
        <a:lstStyle/>
        <a:p>
          <a:endParaRPr lang="en-US"/>
        </a:p>
      </dgm:t>
    </dgm:pt>
    <dgm:pt modelId="{AEE9C7C0-FD09-473D-973F-CE67B7B98D6B}" type="sibTrans" cxnId="{AB4DA82F-781F-4C12-9D65-4775455D2855}">
      <dgm:prSet/>
      <dgm:spPr/>
      <dgm:t>
        <a:bodyPr/>
        <a:lstStyle/>
        <a:p>
          <a:endParaRPr lang="en-US"/>
        </a:p>
      </dgm:t>
    </dgm:pt>
    <dgm:pt modelId="{CFF633C3-CE10-4D58-9D1A-3EED6BA64858}" type="pres">
      <dgm:prSet presAssocID="{FC65827E-6D49-421B-A5F9-6DEEE9367694}" presName="outerComposite" presStyleCnt="0">
        <dgm:presLayoutVars>
          <dgm:chMax val="5"/>
          <dgm:dir/>
          <dgm:resizeHandles val="exact"/>
        </dgm:presLayoutVars>
      </dgm:prSet>
      <dgm:spPr/>
    </dgm:pt>
    <dgm:pt modelId="{7E49C609-CB24-462A-8D3B-CF6DB78B7FEA}" type="pres">
      <dgm:prSet presAssocID="{FC65827E-6D49-421B-A5F9-6DEEE9367694}" presName="dummyMaxCanvas" presStyleCnt="0">
        <dgm:presLayoutVars/>
      </dgm:prSet>
      <dgm:spPr/>
    </dgm:pt>
    <dgm:pt modelId="{6EA81704-A01A-4186-94CC-90A83160387D}" type="pres">
      <dgm:prSet presAssocID="{FC65827E-6D49-421B-A5F9-6DEEE9367694}" presName="FourNodes_1" presStyleLbl="node1" presStyleIdx="0" presStyleCnt="4">
        <dgm:presLayoutVars>
          <dgm:bulletEnabled val="1"/>
        </dgm:presLayoutVars>
      </dgm:prSet>
      <dgm:spPr/>
    </dgm:pt>
    <dgm:pt modelId="{12899247-409E-441C-88D0-72F342AEFFCF}" type="pres">
      <dgm:prSet presAssocID="{FC65827E-6D49-421B-A5F9-6DEEE9367694}" presName="FourNodes_2" presStyleLbl="node1" presStyleIdx="1" presStyleCnt="4">
        <dgm:presLayoutVars>
          <dgm:bulletEnabled val="1"/>
        </dgm:presLayoutVars>
      </dgm:prSet>
      <dgm:spPr/>
    </dgm:pt>
    <dgm:pt modelId="{905A0A6B-84A9-4504-8A3A-203CCB87919D}" type="pres">
      <dgm:prSet presAssocID="{FC65827E-6D49-421B-A5F9-6DEEE9367694}" presName="FourNodes_3" presStyleLbl="node1" presStyleIdx="2" presStyleCnt="4">
        <dgm:presLayoutVars>
          <dgm:bulletEnabled val="1"/>
        </dgm:presLayoutVars>
      </dgm:prSet>
      <dgm:spPr/>
    </dgm:pt>
    <dgm:pt modelId="{A2F1C5B5-8DA7-4F38-B88D-9D6CFB0437CF}" type="pres">
      <dgm:prSet presAssocID="{FC65827E-6D49-421B-A5F9-6DEEE9367694}" presName="FourNodes_4" presStyleLbl="node1" presStyleIdx="3" presStyleCnt="4">
        <dgm:presLayoutVars>
          <dgm:bulletEnabled val="1"/>
        </dgm:presLayoutVars>
      </dgm:prSet>
      <dgm:spPr/>
    </dgm:pt>
    <dgm:pt modelId="{C9CF956A-81FE-4617-B1B2-BB4093C866FA}" type="pres">
      <dgm:prSet presAssocID="{FC65827E-6D49-421B-A5F9-6DEEE9367694}" presName="FourConn_1-2" presStyleLbl="fgAccFollowNode1" presStyleIdx="0" presStyleCnt="3">
        <dgm:presLayoutVars>
          <dgm:bulletEnabled val="1"/>
        </dgm:presLayoutVars>
      </dgm:prSet>
      <dgm:spPr/>
    </dgm:pt>
    <dgm:pt modelId="{8FB66764-2274-4BA8-A1D3-AAE99A63E379}" type="pres">
      <dgm:prSet presAssocID="{FC65827E-6D49-421B-A5F9-6DEEE9367694}" presName="FourConn_2-3" presStyleLbl="fgAccFollowNode1" presStyleIdx="1" presStyleCnt="3">
        <dgm:presLayoutVars>
          <dgm:bulletEnabled val="1"/>
        </dgm:presLayoutVars>
      </dgm:prSet>
      <dgm:spPr/>
    </dgm:pt>
    <dgm:pt modelId="{33F06F4C-6DDC-4B7A-8A1E-281CA3254BA0}" type="pres">
      <dgm:prSet presAssocID="{FC65827E-6D49-421B-A5F9-6DEEE9367694}" presName="FourConn_3-4" presStyleLbl="fgAccFollowNode1" presStyleIdx="2" presStyleCnt="3">
        <dgm:presLayoutVars>
          <dgm:bulletEnabled val="1"/>
        </dgm:presLayoutVars>
      </dgm:prSet>
      <dgm:spPr/>
    </dgm:pt>
    <dgm:pt modelId="{6F8D3931-48D7-443F-9AC9-0157734FC6E6}" type="pres">
      <dgm:prSet presAssocID="{FC65827E-6D49-421B-A5F9-6DEEE9367694}" presName="FourNodes_1_text" presStyleLbl="node1" presStyleIdx="3" presStyleCnt="4">
        <dgm:presLayoutVars>
          <dgm:bulletEnabled val="1"/>
        </dgm:presLayoutVars>
      </dgm:prSet>
      <dgm:spPr/>
    </dgm:pt>
    <dgm:pt modelId="{05F01F58-CBFA-428B-8555-98F6F91F9832}" type="pres">
      <dgm:prSet presAssocID="{FC65827E-6D49-421B-A5F9-6DEEE9367694}" presName="FourNodes_2_text" presStyleLbl="node1" presStyleIdx="3" presStyleCnt="4">
        <dgm:presLayoutVars>
          <dgm:bulletEnabled val="1"/>
        </dgm:presLayoutVars>
      </dgm:prSet>
      <dgm:spPr/>
    </dgm:pt>
    <dgm:pt modelId="{B704003D-9FAC-429C-A539-3EDB56AA91D7}" type="pres">
      <dgm:prSet presAssocID="{FC65827E-6D49-421B-A5F9-6DEEE9367694}" presName="FourNodes_3_text" presStyleLbl="node1" presStyleIdx="3" presStyleCnt="4">
        <dgm:presLayoutVars>
          <dgm:bulletEnabled val="1"/>
        </dgm:presLayoutVars>
      </dgm:prSet>
      <dgm:spPr/>
    </dgm:pt>
    <dgm:pt modelId="{E859FDCF-7BCE-46A1-BAA8-81E866A4B7AC}" type="pres">
      <dgm:prSet presAssocID="{FC65827E-6D49-421B-A5F9-6DEEE9367694}" presName="FourNodes_4_text" presStyleLbl="node1" presStyleIdx="3" presStyleCnt="4">
        <dgm:presLayoutVars>
          <dgm:bulletEnabled val="1"/>
        </dgm:presLayoutVars>
      </dgm:prSet>
      <dgm:spPr/>
    </dgm:pt>
  </dgm:ptLst>
  <dgm:cxnLst>
    <dgm:cxn modelId="{1EB46F18-8DCC-4896-8BED-9F5F22432E8D}" type="presOf" srcId="{03A5162B-3A5B-400A-B7F1-93876FC94968}" destId="{6EA81704-A01A-4186-94CC-90A83160387D}" srcOrd="0" destOrd="0" presId="urn:microsoft.com/office/officeart/2005/8/layout/vProcess5"/>
    <dgm:cxn modelId="{AB4DA82F-781F-4C12-9D65-4775455D2855}" srcId="{FC65827E-6D49-421B-A5F9-6DEEE9367694}" destId="{1647363F-3462-478A-A6EC-F8669E43CA2C}" srcOrd="3" destOrd="0" parTransId="{AAB41A40-0C8B-4694-A351-31A23C4F753B}" sibTransId="{AEE9C7C0-FD09-473D-973F-CE67B7B98D6B}"/>
    <dgm:cxn modelId="{BA444B34-1E96-4205-BF66-4AA56EED8466}" type="presOf" srcId="{1647363F-3462-478A-A6EC-F8669E43CA2C}" destId="{A2F1C5B5-8DA7-4F38-B88D-9D6CFB0437CF}" srcOrd="0" destOrd="0" presId="urn:microsoft.com/office/officeart/2005/8/layout/vProcess5"/>
    <dgm:cxn modelId="{63B06037-CFEB-4758-92D1-8704C540A573}" type="presOf" srcId="{03A5162B-3A5B-400A-B7F1-93876FC94968}" destId="{6F8D3931-48D7-443F-9AC9-0157734FC6E6}" srcOrd="1" destOrd="0" presId="urn:microsoft.com/office/officeart/2005/8/layout/vProcess5"/>
    <dgm:cxn modelId="{5E64C240-4664-4E0A-A5C5-AF281D3C17DF}" type="presOf" srcId="{A2BD5320-8838-42D4-A2EC-072916475D8A}" destId="{B704003D-9FAC-429C-A539-3EDB56AA91D7}" srcOrd="1" destOrd="0" presId="urn:microsoft.com/office/officeart/2005/8/layout/vProcess5"/>
    <dgm:cxn modelId="{D8A0FF5C-387B-4B9E-8B42-391FBC8AB20A}" type="presOf" srcId="{FC65827E-6D49-421B-A5F9-6DEEE9367694}" destId="{CFF633C3-CE10-4D58-9D1A-3EED6BA64858}" srcOrd="0" destOrd="0" presId="urn:microsoft.com/office/officeart/2005/8/layout/vProcess5"/>
    <dgm:cxn modelId="{52337642-0CD4-4C69-A10D-077B5458DA9A}" type="presOf" srcId="{5BF44D9B-2CDA-4A68-8C0A-5659BBD6067E}" destId="{05F01F58-CBFA-428B-8555-98F6F91F9832}" srcOrd="1" destOrd="0" presId="urn:microsoft.com/office/officeart/2005/8/layout/vProcess5"/>
    <dgm:cxn modelId="{5C854F4D-2DB4-4BC9-9ACD-F93E0E6895F9}" type="presOf" srcId="{1647363F-3462-478A-A6EC-F8669E43CA2C}" destId="{E859FDCF-7BCE-46A1-BAA8-81E866A4B7AC}" srcOrd="1" destOrd="0" presId="urn:microsoft.com/office/officeart/2005/8/layout/vProcess5"/>
    <dgm:cxn modelId="{6DDCDD53-02CB-4357-9568-6DCBE720F91D}" type="presOf" srcId="{0E484D95-02A1-4872-8B54-14B95513DABD}" destId="{33F06F4C-6DDC-4B7A-8A1E-281CA3254BA0}" srcOrd="0" destOrd="0" presId="urn:microsoft.com/office/officeart/2005/8/layout/vProcess5"/>
    <dgm:cxn modelId="{B25AA675-4F4A-47B9-BA5E-07F4E3286119}" srcId="{FC65827E-6D49-421B-A5F9-6DEEE9367694}" destId="{A2BD5320-8838-42D4-A2EC-072916475D8A}" srcOrd="2" destOrd="0" parTransId="{6437551A-0A54-45BB-BD0C-621F3D97A2A2}" sibTransId="{0E484D95-02A1-4872-8B54-14B95513DABD}"/>
    <dgm:cxn modelId="{C6789D58-3C13-45FC-8086-B8F4CED5C8D9}" type="presOf" srcId="{5BF44D9B-2CDA-4A68-8C0A-5659BBD6067E}" destId="{12899247-409E-441C-88D0-72F342AEFFCF}" srcOrd="0" destOrd="0" presId="urn:microsoft.com/office/officeart/2005/8/layout/vProcess5"/>
    <dgm:cxn modelId="{8A3BFF9E-D05C-40D7-8019-A4A9AC7651A1}" type="presOf" srcId="{A8888DFE-BEAE-4238-9B62-DC47DF27647A}" destId="{8FB66764-2274-4BA8-A1D3-AAE99A63E379}" srcOrd="0" destOrd="0" presId="urn:microsoft.com/office/officeart/2005/8/layout/vProcess5"/>
    <dgm:cxn modelId="{4C3D9AAE-7277-4A79-ABCE-0D3934BD9F29}" srcId="{FC65827E-6D49-421B-A5F9-6DEEE9367694}" destId="{03A5162B-3A5B-400A-B7F1-93876FC94968}" srcOrd="0" destOrd="0" parTransId="{4A62F251-C607-4F3D-B1ED-EB413340700F}" sibTransId="{65CAB724-397B-4947-B855-67AB16A0EF72}"/>
    <dgm:cxn modelId="{BD841DBA-CCB4-4759-A384-F38B9A2FDA88}" type="presOf" srcId="{65CAB724-397B-4947-B855-67AB16A0EF72}" destId="{C9CF956A-81FE-4617-B1B2-BB4093C866FA}" srcOrd="0" destOrd="0" presId="urn:microsoft.com/office/officeart/2005/8/layout/vProcess5"/>
    <dgm:cxn modelId="{E750D9DE-273D-42C9-805C-EA5E67C93E56}" srcId="{FC65827E-6D49-421B-A5F9-6DEEE9367694}" destId="{5BF44D9B-2CDA-4A68-8C0A-5659BBD6067E}" srcOrd="1" destOrd="0" parTransId="{039D443E-AAFD-4FFC-B669-9A518588787A}" sibTransId="{A8888DFE-BEAE-4238-9B62-DC47DF27647A}"/>
    <dgm:cxn modelId="{A9B1E2E0-ED46-4256-AC26-51E47AAF0C04}" type="presOf" srcId="{A2BD5320-8838-42D4-A2EC-072916475D8A}" destId="{905A0A6B-84A9-4504-8A3A-203CCB87919D}" srcOrd="0" destOrd="0" presId="urn:microsoft.com/office/officeart/2005/8/layout/vProcess5"/>
    <dgm:cxn modelId="{0E36998A-A2F1-4DB6-B5CB-017DB548FF8D}" type="presParOf" srcId="{CFF633C3-CE10-4D58-9D1A-3EED6BA64858}" destId="{7E49C609-CB24-462A-8D3B-CF6DB78B7FEA}" srcOrd="0" destOrd="0" presId="urn:microsoft.com/office/officeart/2005/8/layout/vProcess5"/>
    <dgm:cxn modelId="{B7EA0EB8-3BE4-4E6C-9305-9D7620A2955C}" type="presParOf" srcId="{CFF633C3-CE10-4D58-9D1A-3EED6BA64858}" destId="{6EA81704-A01A-4186-94CC-90A83160387D}" srcOrd="1" destOrd="0" presId="urn:microsoft.com/office/officeart/2005/8/layout/vProcess5"/>
    <dgm:cxn modelId="{1784F1AA-477C-4534-B5DE-956EAEE1A67C}" type="presParOf" srcId="{CFF633C3-CE10-4D58-9D1A-3EED6BA64858}" destId="{12899247-409E-441C-88D0-72F342AEFFCF}" srcOrd="2" destOrd="0" presId="urn:microsoft.com/office/officeart/2005/8/layout/vProcess5"/>
    <dgm:cxn modelId="{EB9FECC7-5695-42DF-AF20-179CEA058005}" type="presParOf" srcId="{CFF633C3-CE10-4D58-9D1A-3EED6BA64858}" destId="{905A0A6B-84A9-4504-8A3A-203CCB87919D}" srcOrd="3" destOrd="0" presId="urn:microsoft.com/office/officeart/2005/8/layout/vProcess5"/>
    <dgm:cxn modelId="{E8C71C59-ACC1-4FEC-BE60-3F16605807AB}" type="presParOf" srcId="{CFF633C3-CE10-4D58-9D1A-3EED6BA64858}" destId="{A2F1C5B5-8DA7-4F38-B88D-9D6CFB0437CF}" srcOrd="4" destOrd="0" presId="urn:microsoft.com/office/officeart/2005/8/layout/vProcess5"/>
    <dgm:cxn modelId="{94628FE3-CB05-4009-AF42-3C2C11956BC3}" type="presParOf" srcId="{CFF633C3-CE10-4D58-9D1A-3EED6BA64858}" destId="{C9CF956A-81FE-4617-B1B2-BB4093C866FA}" srcOrd="5" destOrd="0" presId="urn:microsoft.com/office/officeart/2005/8/layout/vProcess5"/>
    <dgm:cxn modelId="{B35ED9F2-A5B8-4D83-AB25-D53F6687D829}" type="presParOf" srcId="{CFF633C3-CE10-4D58-9D1A-3EED6BA64858}" destId="{8FB66764-2274-4BA8-A1D3-AAE99A63E379}" srcOrd="6" destOrd="0" presId="urn:microsoft.com/office/officeart/2005/8/layout/vProcess5"/>
    <dgm:cxn modelId="{76D8A75C-50B7-4E4F-ACA2-6A632EF7454F}" type="presParOf" srcId="{CFF633C3-CE10-4D58-9D1A-3EED6BA64858}" destId="{33F06F4C-6DDC-4B7A-8A1E-281CA3254BA0}" srcOrd="7" destOrd="0" presId="urn:microsoft.com/office/officeart/2005/8/layout/vProcess5"/>
    <dgm:cxn modelId="{3FEFF3DE-3F5D-4EB3-AC25-A0617071C081}" type="presParOf" srcId="{CFF633C3-CE10-4D58-9D1A-3EED6BA64858}" destId="{6F8D3931-48D7-443F-9AC9-0157734FC6E6}" srcOrd="8" destOrd="0" presId="urn:microsoft.com/office/officeart/2005/8/layout/vProcess5"/>
    <dgm:cxn modelId="{ADD2FDD8-E25F-4409-8E2C-40C71FBFFE19}" type="presParOf" srcId="{CFF633C3-CE10-4D58-9D1A-3EED6BA64858}" destId="{05F01F58-CBFA-428B-8555-98F6F91F9832}" srcOrd="9" destOrd="0" presId="urn:microsoft.com/office/officeart/2005/8/layout/vProcess5"/>
    <dgm:cxn modelId="{1DA6A158-2325-4DA8-A2CC-3C06B79809B3}" type="presParOf" srcId="{CFF633C3-CE10-4D58-9D1A-3EED6BA64858}" destId="{B704003D-9FAC-429C-A539-3EDB56AA91D7}" srcOrd="10" destOrd="0" presId="urn:microsoft.com/office/officeart/2005/8/layout/vProcess5"/>
    <dgm:cxn modelId="{40C999BE-4E41-48AB-AC47-C64CCAE1CE61}" type="presParOf" srcId="{CFF633C3-CE10-4D58-9D1A-3EED6BA64858}" destId="{E859FDCF-7BCE-46A1-BAA8-81E866A4B7AC}" srcOrd="11" destOrd="0" presId="urn:microsoft.com/office/officeart/2005/8/layout/vProcess5"/>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97A22A-178D-40D2-AAC2-8A938FA0E5FB}">
      <dsp:nvSpPr>
        <dsp:cNvPr id="0" name=""/>
        <dsp:cNvSpPr/>
      </dsp:nvSpPr>
      <dsp:spPr>
        <a:xfrm>
          <a:off x="8050" y="182224"/>
          <a:ext cx="2654660" cy="796398"/>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777" tIns="209777" rIns="209777" bIns="209777" numCol="1" spcCol="1270" anchor="ctr" anchorCtr="0">
          <a:noAutofit/>
        </a:bodyPr>
        <a:lstStyle/>
        <a:p>
          <a:pPr marL="0" lvl="0" indent="0" algn="ctr" defTabSz="1155700">
            <a:lnSpc>
              <a:spcPct val="90000"/>
            </a:lnSpc>
            <a:spcBef>
              <a:spcPct val="0"/>
            </a:spcBef>
            <a:spcAft>
              <a:spcPct val="35000"/>
            </a:spcAft>
            <a:buNone/>
          </a:pPr>
          <a:r>
            <a:rPr lang="en-US" sz="2600" kern="1200"/>
            <a:t>Explain</a:t>
          </a:r>
        </a:p>
      </dsp:txBody>
      <dsp:txXfrm>
        <a:off x="8050" y="182224"/>
        <a:ext cx="2654660" cy="796398"/>
      </dsp:txXfrm>
    </dsp:sp>
    <dsp:sp modelId="{5A5B79F1-43DE-48CF-9BE1-A81C6F799CD1}">
      <dsp:nvSpPr>
        <dsp:cNvPr id="0" name=""/>
        <dsp:cNvSpPr/>
      </dsp:nvSpPr>
      <dsp:spPr>
        <a:xfrm>
          <a:off x="8050" y="978622"/>
          <a:ext cx="2654660" cy="1606206"/>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2221" tIns="262221" rIns="262221" bIns="262221" numCol="1" spcCol="1270" anchor="t" anchorCtr="0">
          <a:noAutofit/>
        </a:bodyPr>
        <a:lstStyle/>
        <a:p>
          <a:pPr marL="0" lvl="0" indent="0" algn="l" defTabSz="844550">
            <a:lnSpc>
              <a:spcPct val="90000"/>
            </a:lnSpc>
            <a:spcBef>
              <a:spcPct val="0"/>
            </a:spcBef>
            <a:spcAft>
              <a:spcPct val="35000"/>
            </a:spcAft>
            <a:buNone/>
          </a:pPr>
          <a:r>
            <a:rPr lang="en-US" sz="1900" kern="1200" dirty="0"/>
            <a:t>Explain basic rights and protections offered by the law.</a:t>
          </a:r>
        </a:p>
      </dsp:txBody>
      <dsp:txXfrm>
        <a:off x="8050" y="978622"/>
        <a:ext cx="2654660" cy="1606206"/>
      </dsp:txXfrm>
    </dsp:sp>
    <dsp:sp modelId="{87996AE8-663C-4186-9F4C-6F8301521AD0}">
      <dsp:nvSpPr>
        <dsp:cNvPr id="0" name=""/>
        <dsp:cNvSpPr/>
      </dsp:nvSpPr>
      <dsp:spPr>
        <a:xfrm>
          <a:off x="2770605" y="182224"/>
          <a:ext cx="2654660" cy="796398"/>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777" tIns="209777" rIns="209777" bIns="209777" numCol="1" spcCol="1270" anchor="ctr" anchorCtr="0">
          <a:noAutofit/>
        </a:bodyPr>
        <a:lstStyle/>
        <a:p>
          <a:pPr marL="0" lvl="0" indent="0" algn="ctr" defTabSz="1155700">
            <a:lnSpc>
              <a:spcPct val="90000"/>
            </a:lnSpc>
            <a:spcBef>
              <a:spcPct val="0"/>
            </a:spcBef>
            <a:spcAft>
              <a:spcPct val="35000"/>
            </a:spcAft>
            <a:buNone/>
          </a:pPr>
          <a:r>
            <a:rPr lang="en-US" sz="2600" kern="1200"/>
            <a:t>Describe</a:t>
          </a:r>
        </a:p>
      </dsp:txBody>
      <dsp:txXfrm>
        <a:off x="2770605" y="182224"/>
        <a:ext cx="2654660" cy="796398"/>
      </dsp:txXfrm>
    </dsp:sp>
    <dsp:sp modelId="{FD3A3F8C-106C-4E95-B13F-EB98704FBF93}">
      <dsp:nvSpPr>
        <dsp:cNvPr id="0" name=""/>
        <dsp:cNvSpPr/>
      </dsp:nvSpPr>
      <dsp:spPr>
        <a:xfrm>
          <a:off x="2770605" y="978622"/>
          <a:ext cx="2654660" cy="1606206"/>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2221" tIns="262221" rIns="262221" bIns="262221" numCol="1" spcCol="1270" anchor="t" anchorCtr="0">
          <a:noAutofit/>
        </a:bodyPr>
        <a:lstStyle/>
        <a:p>
          <a:pPr marL="0" lvl="0" indent="0" algn="l" defTabSz="844550">
            <a:lnSpc>
              <a:spcPct val="90000"/>
            </a:lnSpc>
            <a:spcBef>
              <a:spcPct val="0"/>
            </a:spcBef>
            <a:spcAft>
              <a:spcPct val="35000"/>
            </a:spcAft>
            <a:buNone/>
          </a:pPr>
          <a:r>
            <a:rPr lang="en-US" sz="1900" kern="1200"/>
            <a:t>Describe practical ways to help prevent GBV.</a:t>
          </a:r>
        </a:p>
      </dsp:txBody>
      <dsp:txXfrm>
        <a:off x="2770605" y="978622"/>
        <a:ext cx="2654660" cy="1606206"/>
      </dsp:txXfrm>
    </dsp:sp>
    <dsp:sp modelId="{A548E631-A045-458F-BE5E-EAEE0EB759C4}">
      <dsp:nvSpPr>
        <dsp:cNvPr id="0" name=""/>
        <dsp:cNvSpPr/>
      </dsp:nvSpPr>
      <dsp:spPr>
        <a:xfrm>
          <a:off x="5533160" y="182224"/>
          <a:ext cx="2654660" cy="796398"/>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777" tIns="209777" rIns="209777" bIns="209777" numCol="1" spcCol="1270" anchor="ctr" anchorCtr="0">
          <a:noAutofit/>
        </a:bodyPr>
        <a:lstStyle/>
        <a:p>
          <a:pPr marL="0" lvl="0" indent="0" algn="ctr" defTabSz="1155700">
            <a:lnSpc>
              <a:spcPct val="90000"/>
            </a:lnSpc>
            <a:spcBef>
              <a:spcPct val="0"/>
            </a:spcBef>
            <a:spcAft>
              <a:spcPct val="35000"/>
            </a:spcAft>
            <a:buNone/>
          </a:pPr>
          <a:r>
            <a:rPr lang="en-US" sz="2600" kern="1200"/>
            <a:t>Identify</a:t>
          </a:r>
        </a:p>
      </dsp:txBody>
      <dsp:txXfrm>
        <a:off x="5533160" y="182224"/>
        <a:ext cx="2654660" cy="796398"/>
      </dsp:txXfrm>
    </dsp:sp>
    <dsp:sp modelId="{87D80CA2-7F8F-4B95-818C-3CCC98DE98D5}">
      <dsp:nvSpPr>
        <dsp:cNvPr id="0" name=""/>
        <dsp:cNvSpPr/>
      </dsp:nvSpPr>
      <dsp:spPr>
        <a:xfrm>
          <a:off x="5533160" y="978622"/>
          <a:ext cx="2654660" cy="1606206"/>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2221" tIns="262221" rIns="262221" bIns="262221" numCol="1" spcCol="1270" anchor="t" anchorCtr="0">
          <a:noAutofit/>
        </a:bodyPr>
        <a:lstStyle/>
        <a:p>
          <a:pPr marL="0" lvl="0" indent="0" algn="l" defTabSz="844550">
            <a:lnSpc>
              <a:spcPct val="90000"/>
            </a:lnSpc>
            <a:spcBef>
              <a:spcPct val="0"/>
            </a:spcBef>
            <a:spcAft>
              <a:spcPct val="35000"/>
            </a:spcAft>
            <a:buNone/>
          </a:pPr>
          <a:r>
            <a:rPr lang="en-US" sz="1900" kern="1200"/>
            <a:t>Identify sources of help and support for people affected by GBV.</a:t>
          </a:r>
        </a:p>
      </dsp:txBody>
      <dsp:txXfrm>
        <a:off x="5533160" y="978622"/>
        <a:ext cx="2654660" cy="160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35046-AED9-4BD9-808B-D1CF505700F3}">
      <dsp:nvSpPr>
        <dsp:cNvPr id="0" name=""/>
        <dsp:cNvSpPr/>
      </dsp:nvSpPr>
      <dsp:spPr>
        <a:xfrm>
          <a:off x="0" y="293271"/>
          <a:ext cx="7886700" cy="14616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333248" rIns="612096" bIns="113792" numCol="1" spcCol="1270" anchor="t" anchorCtr="0">
          <a:noAutofit/>
        </a:bodyPr>
        <a:lstStyle/>
        <a:p>
          <a:pPr marL="171450" lvl="1" indent="-171450" algn="l" defTabSz="711200">
            <a:lnSpc>
              <a:spcPct val="90000"/>
            </a:lnSpc>
            <a:spcBef>
              <a:spcPct val="0"/>
            </a:spcBef>
            <a:spcAft>
              <a:spcPct val="15000"/>
            </a:spcAft>
            <a:buChar char="•"/>
          </a:pPr>
          <a:r>
            <a:rPr lang="af-ZA" sz="1600" kern="1200"/>
            <a:t>fear the abuser </a:t>
          </a:r>
          <a:endParaRPr lang="en-US" sz="1600" kern="1200"/>
        </a:p>
        <a:p>
          <a:pPr marL="171450" lvl="1" indent="-171450" algn="l" defTabSz="711200">
            <a:lnSpc>
              <a:spcPct val="90000"/>
            </a:lnSpc>
            <a:spcBef>
              <a:spcPct val="0"/>
            </a:spcBef>
            <a:spcAft>
              <a:spcPct val="15000"/>
            </a:spcAft>
            <a:buChar char="•"/>
          </a:pPr>
          <a:r>
            <a:rPr lang="af-ZA" sz="1600" kern="1200"/>
            <a:t>feel ashamed or isolated </a:t>
          </a:r>
          <a:endParaRPr lang="en-US" sz="1600" kern="1200"/>
        </a:p>
        <a:p>
          <a:pPr marL="171450" lvl="1" indent="-171450" algn="l" defTabSz="711200">
            <a:lnSpc>
              <a:spcPct val="90000"/>
            </a:lnSpc>
            <a:spcBef>
              <a:spcPct val="0"/>
            </a:spcBef>
            <a:spcAft>
              <a:spcPct val="15000"/>
            </a:spcAft>
            <a:buChar char="•"/>
          </a:pPr>
          <a:r>
            <a:rPr lang="af-ZA" sz="1600" kern="1200"/>
            <a:t>worry nobody will believe them </a:t>
          </a:r>
          <a:endParaRPr lang="en-US" sz="1600" kern="1200"/>
        </a:p>
        <a:p>
          <a:pPr marL="171450" lvl="1" indent="-171450" algn="l" defTabSz="711200">
            <a:lnSpc>
              <a:spcPct val="90000"/>
            </a:lnSpc>
            <a:spcBef>
              <a:spcPct val="0"/>
            </a:spcBef>
            <a:spcAft>
              <a:spcPct val="15000"/>
            </a:spcAft>
            <a:buChar char="•"/>
          </a:pPr>
          <a:r>
            <a:rPr lang="af-ZA" sz="1600" kern="1200"/>
            <a:t>think abuse is “normal” </a:t>
          </a:r>
          <a:endParaRPr lang="en-US" sz="1600" kern="1200"/>
        </a:p>
      </dsp:txBody>
      <dsp:txXfrm>
        <a:off x="0" y="293271"/>
        <a:ext cx="7886700" cy="1461600"/>
      </dsp:txXfrm>
    </dsp:sp>
    <dsp:sp modelId="{2506987A-CC1F-441A-8972-29C17FD4E238}">
      <dsp:nvSpPr>
        <dsp:cNvPr id="0" name=""/>
        <dsp:cNvSpPr/>
      </dsp:nvSpPr>
      <dsp:spPr>
        <a:xfrm>
          <a:off x="394335" y="57111"/>
          <a:ext cx="5520690" cy="4723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711200">
            <a:lnSpc>
              <a:spcPct val="90000"/>
            </a:lnSpc>
            <a:spcBef>
              <a:spcPct val="0"/>
            </a:spcBef>
            <a:spcAft>
              <a:spcPct val="35000"/>
            </a:spcAft>
            <a:buNone/>
          </a:pPr>
          <a:r>
            <a:rPr lang="af-ZA" sz="1600" kern="1200"/>
            <a:t>Some people may:</a:t>
          </a:r>
          <a:endParaRPr lang="en-US" sz="1600" kern="1200"/>
        </a:p>
      </dsp:txBody>
      <dsp:txXfrm>
        <a:off x="417392" y="80168"/>
        <a:ext cx="5474576" cy="426206"/>
      </dsp:txXfrm>
    </dsp:sp>
    <dsp:sp modelId="{4350EC28-7BD1-4517-98F0-1BBD88BACA8E}">
      <dsp:nvSpPr>
        <dsp:cNvPr id="0" name=""/>
        <dsp:cNvSpPr/>
      </dsp:nvSpPr>
      <dsp:spPr>
        <a:xfrm>
          <a:off x="0" y="2077432"/>
          <a:ext cx="7886700" cy="403200"/>
        </a:xfrm>
        <a:prstGeom prst="rect">
          <a:avLst/>
        </a:prstGeom>
        <a:solidFill>
          <a:schemeClr val="lt1">
            <a:alpha val="90000"/>
            <a:hueOff val="0"/>
            <a:satOff val="0"/>
            <a:lumOff val="0"/>
            <a:alphaOff val="0"/>
          </a:schemeClr>
        </a:solidFill>
        <a:ln w="19050" cap="flat" cmpd="sng" algn="ctr">
          <a:solidFill>
            <a:schemeClr val="accent2">
              <a:hueOff val="-441348"/>
              <a:satOff val="2109"/>
              <a:lumOff val="29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D379D4-8BD0-4C50-9A2C-288F505CB365}">
      <dsp:nvSpPr>
        <dsp:cNvPr id="0" name=""/>
        <dsp:cNvSpPr/>
      </dsp:nvSpPr>
      <dsp:spPr>
        <a:xfrm>
          <a:off x="394335" y="1841272"/>
          <a:ext cx="5520690" cy="472320"/>
        </a:xfrm>
        <a:prstGeom prst="roundRect">
          <a:avLst/>
        </a:prstGeom>
        <a:solidFill>
          <a:schemeClr val="accent2">
            <a:hueOff val="-441348"/>
            <a:satOff val="2109"/>
            <a:lumOff val="294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711200">
            <a:lnSpc>
              <a:spcPct val="90000"/>
            </a:lnSpc>
            <a:spcBef>
              <a:spcPct val="0"/>
            </a:spcBef>
            <a:spcAft>
              <a:spcPct val="35000"/>
            </a:spcAft>
            <a:buNone/>
          </a:pPr>
          <a:r>
            <a:rPr lang="af-ZA" sz="1600" kern="1200"/>
            <a:t>Reporting violence can also be emotionally difficult. </a:t>
          </a:r>
          <a:endParaRPr lang="en-US" sz="1600" kern="1200"/>
        </a:p>
      </dsp:txBody>
      <dsp:txXfrm>
        <a:off x="417392" y="1864329"/>
        <a:ext cx="5474576" cy="426206"/>
      </dsp:txXfrm>
    </dsp:sp>
    <dsp:sp modelId="{647F1512-9DF8-4832-B343-B1F3C71FE39B}">
      <dsp:nvSpPr>
        <dsp:cNvPr id="0" name=""/>
        <dsp:cNvSpPr/>
      </dsp:nvSpPr>
      <dsp:spPr>
        <a:xfrm>
          <a:off x="0" y="2803192"/>
          <a:ext cx="7886700" cy="403200"/>
        </a:xfrm>
        <a:prstGeom prst="rect">
          <a:avLst/>
        </a:prstGeom>
        <a:solidFill>
          <a:schemeClr val="lt1">
            <a:alpha val="90000"/>
            <a:hueOff val="0"/>
            <a:satOff val="0"/>
            <a:lumOff val="0"/>
            <a:alphaOff val="0"/>
          </a:schemeClr>
        </a:solidFill>
        <a:ln w="19050" cap="flat" cmpd="sng" algn="ctr">
          <a:solidFill>
            <a:schemeClr val="accent2">
              <a:hueOff val="-882696"/>
              <a:satOff val="4218"/>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60AF7A-AE73-4B71-8B40-24D150B05D80}">
      <dsp:nvSpPr>
        <dsp:cNvPr id="0" name=""/>
        <dsp:cNvSpPr/>
      </dsp:nvSpPr>
      <dsp:spPr>
        <a:xfrm>
          <a:off x="394335" y="2567032"/>
          <a:ext cx="5520690" cy="472320"/>
        </a:xfrm>
        <a:prstGeom prst="roundRect">
          <a:avLst/>
        </a:prstGeom>
        <a:solidFill>
          <a:schemeClr val="accent2">
            <a:hueOff val="-882696"/>
            <a:satOff val="4218"/>
            <a:lumOff val="588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711200">
            <a:lnSpc>
              <a:spcPct val="90000"/>
            </a:lnSpc>
            <a:spcBef>
              <a:spcPct val="0"/>
            </a:spcBef>
            <a:spcAft>
              <a:spcPct val="35000"/>
            </a:spcAft>
            <a:buNone/>
          </a:pPr>
          <a:r>
            <a:rPr lang="af-ZA" sz="1600" kern="1200"/>
            <a:t>Survivors should be treated with care, privacy and respect.</a:t>
          </a:r>
          <a:endParaRPr lang="en-US" sz="1600" kern="1200"/>
        </a:p>
      </dsp:txBody>
      <dsp:txXfrm>
        <a:off x="417392" y="2590089"/>
        <a:ext cx="5474576"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3A819-AD4D-43DC-B694-BC7D06B0E739}">
      <dsp:nvSpPr>
        <dsp:cNvPr id="0" name=""/>
        <dsp:cNvSpPr/>
      </dsp:nvSpPr>
      <dsp:spPr>
        <a:xfrm>
          <a:off x="0" y="285791"/>
          <a:ext cx="3929468" cy="453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52A7CB-BDBB-4C00-86C1-EAEA7C336E2D}">
      <dsp:nvSpPr>
        <dsp:cNvPr id="0" name=""/>
        <dsp:cNvSpPr/>
      </dsp:nvSpPr>
      <dsp:spPr>
        <a:xfrm>
          <a:off x="196473" y="20111"/>
          <a:ext cx="2750627" cy="5313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967" tIns="0" rIns="103967" bIns="0" numCol="1" spcCol="1270" anchor="ctr" anchorCtr="0">
          <a:noAutofit/>
        </a:bodyPr>
        <a:lstStyle/>
        <a:p>
          <a:pPr marL="0" lvl="0" indent="0" algn="l" defTabSz="622300">
            <a:lnSpc>
              <a:spcPct val="90000"/>
            </a:lnSpc>
            <a:spcBef>
              <a:spcPct val="0"/>
            </a:spcBef>
            <a:spcAft>
              <a:spcPct val="35000"/>
            </a:spcAft>
            <a:buNone/>
          </a:pPr>
          <a:r>
            <a:rPr lang="af-ZA" sz="1400" kern="1200"/>
            <a:t>GBV should never be ignored or joked about. </a:t>
          </a:r>
          <a:endParaRPr lang="en-US" sz="1400" kern="1200"/>
        </a:p>
      </dsp:txBody>
      <dsp:txXfrm>
        <a:off x="222412" y="46050"/>
        <a:ext cx="2698749" cy="479482"/>
      </dsp:txXfrm>
    </dsp:sp>
    <dsp:sp modelId="{98FD7024-B240-4ACB-8AE2-FCF4EBA4CFE7}">
      <dsp:nvSpPr>
        <dsp:cNvPr id="0" name=""/>
        <dsp:cNvSpPr/>
      </dsp:nvSpPr>
      <dsp:spPr>
        <a:xfrm>
          <a:off x="0" y="1082366"/>
          <a:ext cx="3929468" cy="1587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970" tIns="374904" rIns="304970" bIns="99568" numCol="1" spcCol="1270" anchor="t" anchorCtr="0">
          <a:noAutofit/>
        </a:bodyPr>
        <a:lstStyle/>
        <a:p>
          <a:pPr marL="114300" lvl="1" indent="-114300" algn="l" defTabSz="622300">
            <a:lnSpc>
              <a:spcPct val="90000"/>
            </a:lnSpc>
            <a:spcBef>
              <a:spcPct val="0"/>
            </a:spcBef>
            <a:spcAft>
              <a:spcPct val="15000"/>
            </a:spcAft>
            <a:buChar char="•"/>
          </a:pPr>
          <a:r>
            <a:rPr lang="af-ZA" sz="1400" kern="1200"/>
            <a:t>parent </a:t>
          </a:r>
          <a:endParaRPr lang="en-US" sz="1400" kern="1200"/>
        </a:p>
        <a:p>
          <a:pPr marL="114300" lvl="1" indent="-114300" algn="l" defTabSz="622300">
            <a:lnSpc>
              <a:spcPct val="90000"/>
            </a:lnSpc>
            <a:spcBef>
              <a:spcPct val="0"/>
            </a:spcBef>
            <a:spcAft>
              <a:spcPct val="15000"/>
            </a:spcAft>
            <a:buChar char="•"/>
          </a:pPr>
          <a:r>
            <a:rPr lang="af-ZA" sz="1400" kern="1200"/>
            <a:t>teacher </a:t>
          </a:r>
          <a:endParaRPr lang="en-US" sz="1400" kern="1200"/>
        </a:p>
        <a:p>
          <a:pPr marL="114300" lvl="1" indent="-114300" algn="l" defTabSz="622300">
            <a:lnSpc>
              <a:spcPct val="90000"/>
            </a:lnSpc>
            <a:spcBef>
              <a:spcPct val="0"/>
            </a:spcBef>
            <a:spcAft>
              <a:spcPct val="15000"/>
            </a:spcAft>
            <a:buChar char="•"/>
          </a:pPr>
          <a:r>
            <a:rPr lang="af-ZA" sz="1400" kern="1200"/>
            <a:t>counsellor </a:t>
          </a:r>
          <a:endParaRPr lang="en-US" sz="1400" kern="1200"/>
        </a:p>
        <a:p>
          <a:pPr marL="114300" lvl="1" indent="-114300" algn="l" defTabSz="622300">
            <a:lnSpc>
              <a:spcPct val="90000"/>
            </a:lnSpc>
            <a:spcBef>
              <a:spcPct val="0"/>
            </a:spcBef>
            <a:spcAft>
              <a:spcPct val="15000"/>
            </a:spcAft>
            <a:buChar char="•"/>
          </a:pPr>
          <a:r>
            <a:rPr lang="af-ZA" sz="1400" kern="1200"/>
            <a:t>nurse </a:t>
          </a:r>
          <a:endParaRPr lang="en-US" sz="1400" kern="1200"/>
        </a:p>
        <a:p>
          <a:pPr marL="114300" lvl="1" indent="-114300" algn="l" defTabSz="622300">
            <a:lnSpc>
              <a:spcPct val="90000"/>
            </a:lnSpc>
            <a:spcBef>
              <a:spcPct val="0"/>
            </a:spcBef>
            <a:spcAft>
              <a:spcPct val="15000"/>
            </a:spcAft>
            <a:buChar char="•"/>
          </a:pPr>
          <a:r>
            <a:rPr lang="af-ZA" sz="1400" kern="1200"/>
            <a:t>police officer </a:t>
          </a:r>
          <a:endParaRPr lang="en-US" sz="1400" kern="1200"/>
        </a:p>
      </dsp:txBody>
      <dsp:txXfrm>
        <a:off x="0" y="1082366"/>
        <a:ext cx="3929468" cy="1587600"/>
      </dsp:txXfrm>
    </dsp:sp>
    <dsp:sp modelId="{C4F9C829-2B1D-42E7-A2E1-F3DD56C44E99}">
      <dsp:nvSpPr>
        <dsp:cNvPr id="0" name=""/>
        <dsp:cNvSpPr/>
      </dsp:nvSpPr>
      <dsp:spPr>
        <a:xfrm>
          <a:off x="196473" y="836591"/>
          <a:ext cx="2750627" cy="5313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967" tIns="0" rIns="103967" bIns="0" numCol="1" spcCol="1270" anchor="ctr" anchorCtr="0">
          <a:noAutofit/>
        </a:bodyPr>
        <a:lstStyle/>
        <a:p>
          <a:pPr marL="0" lvl="0" indent="0" algn="l" defTabSz="622300">
            <a:lnSpc>
              <a:spcPct val="90000"/>
            </a:lnSpc>
            <a:spcBef>
              <a:spcPct val="0"/>
            </a:spcBef>
            <a:spcAft>
              <a:spcPct val="35000"/>
            </a:spcAft>
            <a:buNone/>
          </a:pPr>
          <a:r>
            <a:rPr lang="af-ZA" sz="1400" kern="1200"/>
            <a:t>Speak to a trusted adult: </a:t>
          </a:r>
          <a:endParaRPr lang="en-US" sz="1400" kern="1200"/>
        </a:p>
      </dsp:txBody>
      <dsp:txXfrm>
        <a:off x="222412" y="862530"/>
        <a:ext cx="2698749" cy="479482"/>
      </dsp:txXfrm>
    </dsp:sp>
    <dsp:sp modelId="{FC47D656-28D0-43AA-9568-875C6F0BA49D}">
      <dsp:nvSpPr>
        <dsp:cNvPr id="0" name=""/>
        <dsp:cNvSpPr/>
      </dsp:nvSpPr>
      <dsp:spPr>
        <a:xfrm>
          <a:off x="0" y="3052751"/>
          <a:ext cx="3929468" cy="453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BC0B0E-CB88-4A4D-922D-73481C252188}">
      <dsp:nvSpPr>
        <dsp:cNvPr id="0" name=""/>
        <dsp:cNvSpPr/>
      </dsp:nvSpPr>
      <dsp:spPr>
        <a:xfrm>
          <a:off x="196473" y="2787071"/>
          <a:ext cx="2750627" cy="5313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967" tIns="0" rIns="103967" bIns="0" numCol="1" spcCol="1270" anchor="ctr" anchorCtr="0">
          <a:noAutofit/>
        </a:bodyPr>
        <a:lstStyle/>
        <a:p>
          <a:pPr marL="0" lvl="0" indent="0" algn="l" defTabSz="622300">
            <a:lnSpc>
              <a:spcPct val="90000"/>
            </a:lnSpc>
            <a:spcBef>
              <a:spcPct val="0"/>
            </a:spcBef>
            <a:spcAft>
              <a:spcPct val="35000"/>
            </a:spcAft>
            <a:buNone/>
          </a:pPr>
          <a:r>
            <a:rPr lang="af-ZA" sz="1400" kern="1200"/>
            <a:t>Do not handle dangerous situations alone.</a:t>
          </a:r>
          <a:endParaRPr lang="en-US" sz="1400" kern="1200"/>
        </a:p>
      </dsp:txBody>
      <dsp:txXfrm>
        <a:off x="222412" y="2813010"/>
        <a:ext cx="2698749"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300D6-10C6-4FBF-9192-AF681F2B4690}">
      <dsp:nvSpPr>
        <dsp:cNvPr id="0" name=""/>
        <dsp:cNvSpPr/>
      </dsp:nvSpPr>
      <dsp:spPr>
        <a:xfrm>
          <a:off x="0" y="366494"/>
          <a:ext cx="5000124" cy="10489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8065" tIns="374904" rIns="388065" bIns="128016" numCol="1" spcCol="1270" anchor="t" anchorCtr="0">
          <a:noAutofit/>
        </a:bodyPr>
        <a:lstStyle/>
        <a:p>
          <a:pPr marL="171450" lvl="1" indent="-171450" algn="l" defTabSz="800100">
            <a:lnSpc>
              <a:spcPct val="90000"/>
            </a:lnSpc>
            <a:spcBef>
              <a:spcPct val="0"/>
            </a:spcBef>
            <a:spcAft>
              <a:spcPct val="15000"/>
            </a:spcAft>
            <a:buChar char="•"/>
          </a:pPr>
          <a:r>
            <a:rPr lang="af-ZA" sz="1800" kern="1200"/>
            <a:t>Protects people from domestic abuse </a:t>
          </a:r>
          <a:endParaRPr lang="en-US" sz="1800" kern="1200"/>
        </a:p>
        <a:p>
          <a:pPr marL="171450" lvl="1" indent="-171450" algn="l" defTabSz="800100">
            <a:lnSpc>
              <a:spcPct val="90000"/>
            </a:lnSpc>
            <a:spcBef>
              <a:spcPct val="0"/>
            </a:spcBef>
            <a:spcAft>
              <a:spcPct val="15000"/>
            </a:spcAft>
            <a:buChar char="•"/>
          </a:pPr>
          <a:r>
            <a:rPr lang="af-ZA" sz="1800" kern="1200"/>
            <a:t>Victims can apply for a protection order </a:t>
          </a:r>
          <a:endParaRPr lang="en-US" sz="1800" kern="1200"/>
        </a:p>
      </dsp:txBody>
      <dsp:txXfrm>
        <a:off x="0" y="366494"/>
        <a:ext cx="5000124" cy="1048950"/>
      </dsp:txXfrm>
    </dsp:sp>
    <dsp:sp modelId="{D4A95E0A-766E-4ADA-A466-FE1FFDFAF1DD}">
      <dsp:nvSpPr>
        <dsp:cNvPr id="0" name=""/>
        <dsp:cNvSpPr/>
      </dsp:nvSpPr>
      <dsp:spPr>
        <a:xfrm>
          <a:off x="250006" y="100814"/>
          <a:ext cx="3500086" cy="5313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2295" tIns="0" rIns="132295" bIns="0" numCol="1" spcCol="1270" anchor="ctr" anchorCtr="0">
          <a:noAutofit/>
        </a:bodyPr>
        <a:lstStyle/>
        <a:p>
          <a:pPr marL="0" lvl="0" indent="0" algn="l" defTabSz="800100">
            <a:lnSpc>
              <a:spcPct val="90000"/>
            </a:lnSpc>
            <a:spcBef>
              <a:spcPct val="0"/>
            </a:spcBef>
            <a:spcAft>
              <a:spcPct val="35000"/>
            </a:spcAft>
            <a:buNone/>
          </a:pPr>
          <a:r>
            <a:rPr lang="af-ZA" sz="1800" b="1" kern="1200"/>
            <a:t>Domestic Violence Act</a:t>
          </a:r>
          <a:endParaRPr lang="en-US" sz="1800" kern="1200"/>
        </a:p>
      </dsp:txBody>
      <dsp:txXfrm>
        <a:off x="275945" y="126753"/>
        <a:ext cx="3448208" cy="479482"/>
      </dsp:txXfrm>
    </dsp:sp>
    <dsp:sp modelId="{A6A826BA-83D8-4E5A-88F2-1A727E1AB1CE}">
      <dsp:nvSpPr>
        <dsp:cNvPr id="0" name=""/>
        <dsp:cNvSpPr/>
      </dsp:nvSpPr>
      <dsp:spPr>
        <a:xfrm>
          <a:off x="0" y="1778325"/>
          <a:ext cx="5000124" cy="2211300"/>
        </a:xfrm>
        <a:prstGeom prst="rect">
          <a:avLst/>
        </a:prstGeom>
        <a:solidFill>
          <a:schemeClr val="lt1">
            <a:alpha val="90000"/>
            <a:hueOff val="0"/>
            <a:satOff val="0"/>
            <a:lumOff val="0"/>
            <a:alphaOff val="0"/>
          </a:schemeClr>
        </a:solidFill>
        <a:ln w="12700" cap="flat" cmpd="sng" algn="ctr">
          <a:solidFill>
            <a:schemeClr val="accent2">
              <a:hueOff val="-882696"/>
              <a:satOff val="4218"/>
              <a:lumOff val="588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8065" tIns="374904" rIns="388065" bIns="128016" numCol="1" spcCol="1270" anchor="t" anchorCtr="0">
          <a:noAutofit/>
        </a:bodyPr>
        <a:lstStyle/>
        <a:p>
          <a:pPr marL="171450" lvl="1" indent="-171450" algn="l" defTabSz="800100">
            <a:lnSpc>
              <a:spcPct val="90000"/>
            </a:lnSpc>
            <a:spcBef>
              <a:spcPct val="0"/>
            </a:spcBef>
            <a:spcAft>
              <a:spcPct val="15000"/>
            </a:spcAft>
            <a:buChar char="•"/>
          </a:pPr>
          <a:r>
            <a:rPr lang="af-ZA" sz="1800" kern="1200"/>
            <a:t>Protects people from rape and sexual abuse </a:t>
          </a:r>
          <a:endParaRPr lang="en-US" sz="1800" kern="1200"/>
        </a:p>
        <a:p>
          <a:pPr marL="171450" lvl="1" indent="-171450" algn="l" defTabSz="800100">
            <a:lnSpc>
              <a:spcPct val="90000"/>
            </a:lnSpc>
            <a:spcBef>
              <a:spcPct val="0"/>
            </a:spcBef>
            <a:spcAft>
              <a:spcPct val="15000"/>
            </a:spcAft>
            <a:buChar char="•"/>
          </a:pPr>
          <a:r>
            <a:rPr lang="af-ZA" sz="1800" kern="1200"/>
            <a:t>Ensures survivors receive: </a:t>
          </a:r>
          <a:endParaRPr lang="en-US" sz="1800" kern="1200"/>
        </a:p>
        <a:p>
          <a:pPr marL="342900" lvl="2" indent="-171450" algn="l" defTabSz="800100">
            <a:lnSpc>
              <a:spcPct val="90000"/>
            </a:lnSpc>
            <a:spcBef>
              <a:spcPct val="0"/>
            </a:spcBef>
            <a:spcAft>
              <a:spcPct val="15000"/>
            </a:spcAft>
            <a:buChar char="•"/>
          </a:pPr>
          <a:r>
            <a:rPr lang="af-ZA" sz="1800" kern="1200"/>
            <a:t>medical support </a:t>
          </a:r>
          <a:endParaRPr lang="en-US" sz="1800" kern="1200"/>
        </a:p>
        <a:p>
          <a:pPr marL="342900" lvl="2" indent="-171450" algn="l" defTabSz="800100">
            <a:lnSpc>
              <a:spcPct val="90000"/>
            </a:lnSpc>
            <a:spcBef>
              <a:spcPct val="0"/>
            </a:spcBef>
            <a:spcAft>
              <a:spcPct val="15000"/>
            </a:spcAft>
            <a:buChar char="•"/>
          </a:pPr>
          <a:r>
            <a:rPr lang="af-ZA" sz="1800" kern="1200"/>
            <a:t>legal support </a:t>
          </a:r>
          <a:endParaRPr lang="en-US" sz="1800" kern="1200"/>
        </a:p>
        <a:p>
          <a:pPr marL="342900" lvl="2" indent="-171450" algn="l" defTabSz="800100">
            <a:lnSpc>
              <a:spcPct val="90000"/>
            </a:lnSpc>
            <a:spcBef>
              <a:spcPct val="0"/>
            </a:spcBef>
            <a:spcAft>
              <a:spcPct val="15000"/>
            </a:spcAft>
            <a:buChar char="•"/>
          </a:pPr>
          <a:r>
            <a:rPr lang="af-ZA" sz="1800" kern="1200"/>
            <a:t>emotional support</a:t>
          </a:r>
          <a:endParaRPr lang="en-US" sz="1800" kern="1200"/>
        </a:p>
      </dsp:txBody>
      <dsp:txXfrm>
        <a:off x="0" y="1778325"/>
        <a:ext cx="5000124" cy="2211300"/>
      </dsp:txXfrm>
    </dsp:sp>
    <dsp:sp modelId="{6B81337B-35E6-4C9D-BB71-E52141D731CF}">
      <dsp:nvSpPr>
        <dsp:cNvPr id="0" name=""/>
        <dsp:cNvSpPr/>
      </dsp:nvSpPr>
      <dsp:spPr>
        <a:xfrm>
          <a:off x="250006" y="1512645"/>
          <a:ext cx="3500086" cy="531360"/>
        </a:xfrm>
        <a:prstGeom prst="roundRect">
          <a:avLst/>
        </a:prstGeom>
        <a:gradFill rotWithShape="0">
          <a:gsLst>
            <a:gs pos="0">
              <a:schemeClr val="accent2">
                <a:hueOff val="-882696"/>
                <a:satOff val="4218"/>
                <a:lumOff val="5883"/>
                <a:alphaOff val="0"/>
                <a:satMod val="103000"/>
                <a:lumMod val="102000"/>
                <a:tint val="94000"/>
              </a:schemeClr>
            </a:gs>
            <a:gs pos="50000">
              <a:schemeClr val="accent2">
                <a:hueOff val="-882696"/>
                <a:satOff val="4218"/>
                <a:lumOff val="5883"/>
                <a:alphaOff val="0"/>
                <a:satMod val="110000"/>
                <a:lumMod val="100000"/>
                <a:shade val="100000"/>
              </a:schemeClr>
            </a:gs>
            <a:gs pos="100000">
              <a:schemeClr val="accent2">
                <a:hueOff val="-882696"/>
                <a:satOff val="4218"/>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2295" tIns="0" rIns="132295" bIns="0" numCol="1" spcCol="1270" anchor="ctr" anchorCtr="0">
          <a:noAutofit/>
        </a:bodyPr>
        <a:lstStyle/>
        <a:p>
          <a:pPr marL="0" lvl="0" indent="0" algn="l" defTabSz="800100">
            <a:lnSpc>
              <a:spcPct val="90000"/>
            </a:lnSpc>
            <a:spcBef>
              <a:spcPct val="0"/>
            </a:spcBef>
            <a:spcAft>
              <a:spcPct val="35000"/>
            </a:spcAft>
            <a:buNone/>
          </a:pPr>
          <a:r>
            <a:rPr lang="af-ZA" sz="1800" b="1" kern="1200"/>
            <a:t>Sexual Offences Act</a:t>
          </a:r>
          <a:endParaRPr lang="en-US" sz="1800" kern="1200"/>
        </a:p>
      </dsp:txBody>
      <dsp:txXfrm>
        <a:off x="275945" y="1538584"/>
        <a:ext cx="3448208" cy="479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B0A69-19F4-4F04-9799-144CCBB37F31}">
      <dsp:nvSpPr>
        <dsp:cNvPr id="0" name=""/>
        <dsp:cNvSpPr/>
      </dsp:nvSpPr>
      <dsp:spPr>
        <a:xfrm>
          <a:off x="0" y="1897935"/>
          <a:ext cx="8195871" cy="124525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af-ZA" sz="2300" kern="1200"/>
            <a:t>Young witnesses may receive help from an </a:t>
          </a:r>
          <a:r>
            <a:rPr lang="af-ZA" sz="2300" b="1" kern="1200"/>
            <a:t>intermediary</a:t>
          </a:r>
          <a:r>
            <a:rPr lang="af-ZA" sz="2300" kern="1200"/>
            <a:t> during court cases. </a:t>
          </a:r>
          <a:endParaRPr lang="en-US" sz="2300" kern="1200"/>
        </a:p>
      </dsp:txBody>
      <dsp:txXfrm>
        <a:off x="0" y="1897935"/>
        <a:ext cx="8195871" cy="1245250"/>
      </dsp:txXfrm>
    </dsp:sp>
    <dsp:sp modelId="{EFD94407-3A58-452D-8294-45D2E15F34CE}">
      <dsp:nvSpPr>
        <dsp:cNvPr id="0" name=""/>
        <dsp:cNvSpPr/>
      </dsp:nvSpPr>
      <dsp:spPr>
        <a:xfrm rot="10800000">
          <a:off x="0" y="1417"/>
          <a:ext cx="8195871" cy="1915195"/>
        </a:xfrm>
        <a:prstGeom prst="upArrowCallou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af-ZA" sz="2300" kern="1200"/>
            <a:t>Survivors have the right to:</a:t>
          </a:r>
          <a:endParaRPr lang="en-US" sz="2300" kern="1200"/>
        </a:p>
      </dsp:txBody>
      <dsp:txXfrm rot="-10800000">
        <a:off x="0" y="1417"/>
        <a:ext cx="8195871" cy="672233"/>
      </dsp:txXfrm>
    </dsp:sp>
    <dsp:sp modelId="{2D5137C9-9C09-4C4C-8359-FE841F4EB5B7}">
      <dsp:nvSpPr>
        <dsp:cNvPr id="0" name=""/>
        <dsp:cNvSpPr/>
      </dsp:nvSpPr>
      <dsp:spPr>
        <a:xfrm>
          <a:off x="0" y="673651"/>
          <a:ext cx="2048967" cy="572643"/>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af-ZA" sz="1800" kern="1200"/>
            <a:t>dignity and privacy </a:t>
          </a:r>
          <a:endParaRPr lang="en-US" sz="1800" kern="1200"/>
        </a:p>
      </dsp:txBody>
      <dsp:txXfrm>
        <a:off x="0" y="673651"/>
        <a:ext cx="2048967" cy="572643"/>
      </dsp:txXfrm>
    </dsp:sp>
    <dsp:sp modelId="{89FCC020-00BA-4044-B77F-64E6BDE006A4}">
      <dsp:nvSpPr>
        <dsp:cNvPr id="0" name=""/>
        <dsp:cNvSpPr/>
      </dsp:nvSpPr>
      <dsp:spPr>
        <a:xfrm>
          <a:off x="2048967" y="673651"/>
          <a:ext cx="2048967" cy="572643"/>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af-ZA" sz="1800" kern="1200"/>
            <a:t>information and medical care </a:t>
          </a:r>
          <a:endParaRPr lang="en-US" sz="1800" kern="1200"/>
        </a:p>
      </dsp:txBody>
      <dsp:txXfrm>
        <a:off x="2048967" y="673651"/>
        <a:ext cx="2048967" cy="572643"/>
      </dsp:txXfrm>
    </dsp:sp>
    <dsp:sp modelId="{11774E31-3F6D-4925-8D08-750CB1F21514}">
      <dsp:nvSpPr>
        <dsp:cNvPr id="0" name=""/>
        <dsp:cNvSpPr/>
      </dsp:nvSpPr>
      <dsp:spPr>
        <a:xfrm>
          <a:off x="4097935" y="673651"/>
          <a:ext cx="2048967" cy="572643"/>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af-ZA" sz="1800" kern="1200"/>
            <a:t>HIV support and PEP treatment </a:t>
          </a:r>
          <a:endParaRPr lang="en-US" sz="1800" kern="1200"/>
        </a:p>
      </dsp:txBody>
      <dsp:txXfrm>
        <a:off x="4097935" y="673651"/>
        <a:ext cx="2048967" cy="572643"/>
      </dsp:txXfrm>
    </dsp:sp>
    <dsp:sp modelId="{2BF84312-A2FE-4033-A0D2-386FC85819FB}">
      <dsp:nvSpPr>
        <dsp:cNvPr id="0" name=""/>
        <dsp:cNvSpPr/>
      </dsp:nvSpPr>
      <dsp:spPr>
        <a:xfrm>
          <a:off x="6146903" y="673651"/>
          <a:ext cx="2048967" cy="572643"/>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af-ZA" sz="1800" kern="1200"/>
            <a:t>support in court </a:t>
          </a:r>
          <a:endParaRPr lang="en-US" sz="1800" kern="1200"/>
        </a:p>
      </dsp:txBody>
      <dsp:txXfrm>
        <a:off x="6146903" y="673651"/>
        <a:ext cx="2048967" cy="5726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BF0A7-680E-4D65-B275-D7D8EA6BF447}">
      <dsp:nvSpPr>
        <dsp:cNvPr id="0" name=""/>
        <dsp:cNvSpPr/>
      </dsp:nvSpPr>
      <dsp:spPr>
        <a:xfrm>
          <a:off x="1000024" y="499"/>
          <a:ext cx="4000099" cy="64911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7613" tIns="164876" rIns="77613" bIns="164876" numCol="1" spcCol="1270" anchor="ctr" anchorCtr="0">
          <a:noAutofit/>
        </a:bodyPr>
        <a:lstStyle/>
        <a:p>
          <a:pPr marL="0" lvl="0" indent="0" algn="l" defTabSz="577850">
            <a:lnSpc>
              <a:spcPct val="90000"/>
            </a:lnSpc>
            <a:spcBef>
              <a:spcPct val="0"/>
            </a:spcBef>
            <a:spcAft>
              <a:spcPct val="35000"/>
            </a:spcAft>
            <a:buNone/>
          </a:pPr>
          <a:r>
            <a:rPr lang="en-US" sz="1300" kern="1200"/>
            <a:t>Challenge harmful jokes and beliefs </a:t>
          </a:r>
        </a:p>
      </dsp:txBody>
      <dsp:txXfrm>
        <a:off x="1000024" y="499"/>
        <a:ext cx="4000099" cy="649117"/>
      </dsp:txXfrm>
    </dsp:sp>
    <dsp:sp modelId="{9DDA4355-6C25-4A8D-B428-DBC10C6D7C7A}">
      <dsp:nvSpPr>
        <dsp:cNvPr id="0" name=""/>
        <dsp:cNvSpPr/>
      </dsp:nvSpPr>
      <dsp:spPr>
        <a:xfrm>
          <a:off x="0" y="499"/>
          <a:ext cx="1000024" cy="649117"/>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2918" tIns="64118" rIns="52918" bIns="64118" numCol="1" spcCol="1270" anchor="ctr" anchorCtr="0">
          <a:noAutofit/>
        </a:bodyPr>
        <a:lstStyle/>
        <a:p>
          <a:pPr marL="0" lvl="0" indent="0" algn="ctr" defTabSz="711200">
            <a:lnSpc>
              <a:spcPct val="90000"/>
            </a:lnSpc>
            <a:spcBef>
              <a:spcPct val="0"/>
            </a:spcBef>
            <a:spcAft>
              <a:spcPct val="35000"/>
            </a:spcAft>
            <a:buNone/>
          </a:pPr>
          <a:r>
            <a:rPr lang="en-US" sz="1600" kern="1200"/>
            <a:t>Challenge</a:t>
          </a:r>
        </a:p>
      </dsp:txBody>
      <dsp:txXfrm>
        <a:off x="0" y="499"/>
        <a:ext cx="1000024" cy="649117"/>
      </dsp:txXfrm>
    </dsp:sp>
    <dsp:sp modelId="{B88C6067-F1EF-4FBF-90F4-E63F1CD67DC3}">
      <dsp:nvSpPr>
        <dsp:cNvPr id="0" name=""/>
        <dsp:cNvSpPr/>
      </dsp:nvSpPr>
      <dsp:spPr>
        <a:xfrm>
          <a:off x="1000024" y="688564"/>
          <a:ext cx="4000099" cy="64911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7613" tIns="164876" rIns="77613" bIns="164876" numCol="1" spcCol="1270" anchor="ctr" anchorCtr="0">
          <a:noAutofit/>
        </a:bodyPr>
        <a:lstStyle/>
        <a:p>
          <a:pPr marL="0" lvl="0" indent="0" algn="l" defTabSz="577850">
            <a:lnSpc>
              <a:spcPct val="90000"/>
            </a:lnSpc>
            <a:spcBef>
              <a:spcPct val="0"/>
            </a:spcBef>
            <a:spcAft>
              <a:spcPct val="35000"/>
            </a:spcAft>
            <a:buNone/>
          </a:pPr>
          <a:r>
            <a:rPr lang="en-US" sz="1300" kern="1200"/>
            <a:t>Treat people with respect and equality </a:t>
          </a:r>
        </a:p>
      </dsp:txBody>
      <dsp:txXfrm>
        <a:off x="1000024" y="688564"/>
        <a:ext cx="4000099" cy="649117"/>
      </dsp:txXfrm>
    </dsp:sp>
    <dsp:sp modelId="{CE50EC28-F92E-4026-951C-EC0CC3E53C98}">
      <dsp:nvSpPr>
        <dsp:cNvPr id="0" name=""/>
        <dsp:cNvSpPr/>
      </dsp:nvSpPr>
      <dsp:spPr>
        <a:xfrm>
          <a:off x="0" y="688564"/>
          <a:ext cx="1000024" cy="649117"/>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2918" tIns="64118" rIns="52918" bIns="64118" numCol="1" spcCol="1270" anchor="ctr" anchorCtr="0">
          <a:noAutofit/>
        </a:bodyPr>
        <a:lstStyle/>
        <a:p>
          <a:pPr marL="0" lvl="0" indent="0" algn="ctr" defTabSz="711200">
            <a:lnSpc>
              <a:spcPct val="90000"/>
            </a:lnSpc>
            <a:spcBef>
              <a:spcPct val="0"/>
            </a:spcBef>
            <a:spcAft>
              <a:spcPct val="35000"/>
            </a:spcAft>
            <a:buNone/>
          </a:pPr>
          <a:r>
            <a:rPr lang="en-US" sz="1600" kern="1200"/>
            <a:t>Treat</a:t>
          </a:r>
        </a:p>
      </dsp:txBody>
      <dsp:txXfrm>
        <a:off x="0" y="688564"/>
        <a:ext cx="1000024" cy="649117"/>
      </dsp:txXfrm>
    </dsp:sp>
    <dsp:sp modelId="{4D401C71-00D1-48F1-AC4E-C5EDB5E3CE4B}">
      <dsp:nvSpPr>
        <dsp:cNvPr id="0" name=""/>
        <dsp:cNvSpPr/>
      </dsp:nvSpPr>
      <dsp:spPr>
        <a:xfrm>
          <a:off x="1000024" y="1376628"/>
          <a:ext cx="4000099" cy="649117"/>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7613" tIns="164876" rIns="77613" bIns="164876" numCol="1" spcCol="1270" anchor="ctr" anchorCtr="0">
          <a:noAutofit/>
        </a:bodyPr>
        <a:lstStyle/>
        <a:p>
          <a:pPr marL="0" lvl="0" indent="0" algn="l" defTabSz="577850">
            <a:lnSpc>
              <a:spcPct val="90000"/>
            </a:lnSpc>
            <a:spcBef>
              <a:spcPct val="0"/>
            </a:spcBef>
            <a:spcAft>
              <a:spcPct val="35000"/>
            </a:spcAft>
            <a:buNone/>
          </a:pPr>
          <a:r>
            <a:rPr lang="en-US" sz="1300" kern="1200"/>
            <a:t>Support survivors without blaming them </a:t>
          </a:r>
        </a:p>
      </dsp:txBody>
      <dsp:txXfrm>
        <a:off x="1000024" y="1376628"/>
        <a:ext cx="4000099" cy="649117"/>
      </dsp:txXfrm>
    </dsp:sp>
    <dsp:sp modelId="{DFD61E6C-17C7-4B2A-AEDF-02F3D6ACE5E4}">
      <dsp:nvSpPr>
        <dsp:cNvPr id="0" name=""/>
        <dsp:cNvSpPr/>
      </dsp:nvSpPr>
      <dsp:spPr>
        <a:xfrm>
          <a:off x="0" y="1376628"/>
          <a:ext cx="1000024" cy="649117"/>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2918" tIns="64118" rIns="52918" bIns="64118" numCol="1" spcCol="1270" anchor="ctr" anchorCtr="0">
          <a:noAutofit/>
        </a:bodyPr>
        <a:lstStyle/>
        <a:p>
          <a:pPr marL="0" lvl="0" indent="0" algn="ctr" defTabSz="711200">
            <a:lnSpc>
              <a:spcPct val="90000"/>
            </a:lnSpc>
            <a:spcBef>
              <a:spcPct val="0"/>
            </a:spcBef>
            <a:spcAft>
              <a:spcPct val="35000"/>
            </a:spcAft>
            <a:buNone/>
          </a:pPr>
          <a:r>
            <a:rPr lang="en-US" sz="1600" kern="1200"/>
            <a:t>Support</a:t>
          </a:r>
        </a:p>
      </dsp:txBody>
      <dsp:txXfrm>
        <a:off x="0" y="1376628"/>
        <a:ext cx="1000024" cy="649117"/>
      </dsp:txXfrm>
    </dsp:sp>
    <dsp:sp modelId="{8D1CB197-8885-46CC-BDDE-73CFC40FA9F5}">
      <dsp:nvSpPr>
        <dsp:cNvPr id="0" name=""/>
        <dsp:cNvSpPr/>
      </dsp:nvSpPr>
      <dsp:spPr>
        <a:xfrm>
          <a:off x="1000024" y="2064693"/>
          <a:ext cx="4000099" cy="64911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7613" tIns="164876" rIns="77613" bIns="164876" numCol="1" spcCol="1270" anchor="ctr" anchorCtr="0">
          <a:noAutofit/>
        </a:bodyPr>
        <a:lstStyle/>
        <a:p>
          <a:pPr marL="0" lvl="0" indent="0" algn="l" defTabSz="577850">
            <a:lnSpc>
              <a:spcPct val="90000"/>
            </a:lnSpc>
            <a:spcBef>
              <a:spcPct val="0"/>
            </a:spcBef>
            <a:spcAft>
              <a:spcPct val="35000"/>
            </a:spcAft>
            <a:buNone/>
          </a:pPr>
          <a:r>
            <a:rPr lang="en-US" sz="1300" kern="1200"/>
            <a:t>Promote healthy relationships </a:t>
          </a:r>
        </a:p>
      </dsp:txBody>
      <dsp:txXfrm>
        <a:off x="1000024" y="2064693"/>
        <a:ext cx="4000099" cy="649117"/>
      </dsp:txXfrm>
    </dsp:sp>
    <dsp:sp modelId="{640F17E3-F8EA-4214-AB44-47E7864297DF}">
      <dsp:nvSpPr>
        <dsp:cNvPr id="0" name=""/>
        <dsp:cNvSpPr/>
      </dsp:nvSpPr>
      <dsp:spPr>
        <a:xfrm>
          <a:off x="0" y="2064693"/>
          <a:ext cx="1000024" cy="649117"/>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2918" tIns="64118" rIns="52918" bIns="64118" numCol="1" spcCol="1270" anchor="ctr" anchorCtr="0">
          <a:noAutofit/>
        </a:bodyPr>
        <a:lstStyle/>
        <a:p>
          <a:pPr marL="0" lvl="0" indent="0" algn="ctr" defTabSz="711200">
            <a:lnSpc>
              <a:spcPct val="90000"/>
            </a:lnSpc>
            <a:spcBef>
              <a:spcPct val="0"/>
            </a:spcBef>
            <a:spcAft>
              <a:spcPct val="35000"/>
            </a:spcAft>
            <a:buNone/>
          </a:pPr>
          <a:r>
            <a:rPr lang="en-US" sz="1600" kern="1200"/>
            <a:t>Promote</a:t>
          </a:r>
        </a:p>
      </dsp:txBody>
      <dsp:txXfrm>
        <a:off x="0" y="2064693"/>
        <a:ext cx="1000024" cy="649117"/>
      </dsp:txXfrm>
    </dsp:sp>
    <dsp:sp modelId="{5DEFC1D7-E4FD-48A2-AAF2-5F2302AE7625}">
      <dsp:nvSpPr>
        <dsp:cNvPr id="0" name=""/>
        <dsp:cNvSpPr/>
      </dsp:nvSpPr>
      <dsp:spPr>
        <a:xfrm>
          <a:off x="1000024" y="2752758"/>
          <a:ext cx="4000099" cy="649117"/>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1270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7613" tIns="164876" rIns="77613" bIns="164876" numCol="1" spcCol="1270" anchor="ctr" anchorCtr="0">
          <a:noAutofit/>
        </a:bodyPr>
        <a:lstStyle/>
        <a:p>
          <a:pPr marL="0" lvl="0" indent="0" algn="l" defTabSz="577850">
            <a:lnSpc>
              <a:spcPct val="90000"/>
            </a:lnSpc>
            <a:spcBef>
              <a:spcPct val="0"/>
            </a:spcBef>
            <a:spcAft>
              <a:spcPct val="35000"/>
            </a:spcAft>
            <a:buNone/>
          </a:pPr>
          <a:r>
            <a:rPr lang="en-US" sz="1300" kern="1200"/>
            <a:t>Speak to a trusted adult if someone is unsafe </a:t>
          </a:r>
        </a:p>
      </dsp:txBody>
      <dsp:txXfrm>
        <a:off x="1000024" y="2752758"/>
        <a:ext cx="4000099" cy="649117"/>
      </dsp:txXfrm>
    </dsp:sp>
    <dsp:sp modelId="{C1F86813-45A4-466B-81B7-AC7E04166C24}">
      <dsp:nvSpPr>
        <dsp:cNvPr id="0" name=""/>
        <dsp:cNvSpPr/>
      </dsp:nvSpPr>
      <dsp:spPr>
        <a:xfrm>
          <a:off x="0" y="2752758"/>
          <a:ext cx="1000024" cy="649117"/>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2918" tIns="64118" rIns="52918" bIns="64118" numCol="1" spcCol="1270" anchor="ctr" anchorCtr="0">
          <a:noAutofit/>
        </a:bodyPr>
        <a:lstStyle/>
        <a:p>
          <a:pPr marL="0" lvl="0" indent="0" algn="ctr" defTabSz="711200">
            <a:lnSpc>
              <a:spcPct val="90000"/>
            </a:lnSpc>
            <a:spcBef>
              <a:spcPct val="0"/>
            </a:spcBef>
            <a:spcAft>
              <a:spcPct val="35000"/>
            </a:spcAft>
            <a:buNone/>
          </a:pPr>
          <a:r>
            <a:rPr lang="en-US" sz="1600" kern="1200"/>
            <a:t>Speak</a:t>
          </a:r>
        </a:p>
      </dsp:txBody>
      <dsp:txXfrm>
        <a:off x="0" y="2752758"/>
        <a:ext cx="1000024" cy="649117"/>
      </dsp:txXfrm>
    </dsp:sp>
    <dsp:sp modelId="{ECE6197A-2F63-44A5-89B8-9AF741B27E6F}">
      <dsp:nvSpPr>
        <dsp:cNvPr id="0" name=""/>
        <dsp:cNvSpPr/>
      </dsp:nvSpPr>
      <dsp:spPr>
        <a:xfrm>
          <a:off x="1000024" y="3440823"/>
          <a:ext cx="4000099" cy="64911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7613" tIns="164876" rIns="77613" bIns="164876" numCol="1" spcCol="1270" anchor="ctr" anchorCtr="0">
          <a:noAutofit/>
        </a:bodyPr>
        <a:lstStyle/>
        <a:p>
          <a:pPr marL="0" lvl="0" indent="0" algn="l" defTabSz="577850">
            <a:lnSpc>
              <a:spcPct val="90000"/>
            </a:lnSpc>
            <a:spcBef>
              <a:spcPct val="0"/>
            </a:spcBef>
            <a:spcAft>
              <a:spcPct val="35000"/>
            </a:spcAft>
            <a:buNone/>
          </a:pPr>
          <a:r>
            <a:rPr lang="en-US" sz="1300" kern="1200"/>
            <a:t>Support anti-GBV campaigns</a:t>
          </a:r>
        </a:p>
      </dsp:txBody>
      <dsp:txXfrm>
        <a:off x="1000024" y="3440823"/>
        <a:ext cx="4000099" cy="649117"/>
      </dsp:txXfrm>
    </dsp:sp>
    <dsp:sp modelId="{673A7E5D-C79D-4FEA-BAB1-8F3F3C8A0567}">
      <dsp:nvSpPr>
        <dsp:cNvPr id="0" name=""/>
        <dsp:cNvSpPr/>
      </dsp:nvSpPr>
      <dsp:spPr>
        <a:xfrm>
          <a:off x="0" y="3440823"/>
          <a:ext cx="1000024" cy="649117"/>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2918" tIns="64118" rIns="52918" bIns="64118" numCol="1" spcCol="1270" anchor="ctr" anchorCtr="0">
          <a:noAutofit/>
        </a:bodyPr>
        <a:lstStyle/>
        <a:p>
          <a:pPr marL="0" lvl="0" indent="0" algn="ctr" defTabSz="711200">
            <a:lnSpc>
              <a:spcPct val="90000"/>
            </a:lnSpc>
            <a:spcBef>
              <a:spcPct val="0"/>
            </a:spcBef>
            <a:spcAft>
              <a:spcPct val="35000"/>
            </a:spcAft>
            <a:buNone/>
          </a:pPr>
          <a:r>
            <a:rPr lang="en-US" sz="1600" kern="1200"/>
            <a:t>Support</a:t>
          </a:r>
        </a:p>
      </dsp:txBody>
      <dsp:txXfrm>
        <a:off x="0" y="3440823"/>
        <a:ext cx="1000024" cy="6491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D3259-219E-4A1D-83A6-555CC48883C5}">
      <dsp:nvSpPr>
        <dsp:cNvPr id="0" name=""/>
        <dsp:cNvSpPr/>
      </dsp:nvSpPr>
      <dsp:spPr>
        <a:xfrm>
          <a:off x="602505" y="372"/>
          <a:ext cx="1492768" cy="89566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f-ZA" sz="1800" kern="1200"/>
            <a:t>trusted adults </a:t>
          </a:r>
          <a:endParaRPr lang="en-US" sz="1800" kern="1200"/>
        </a:p>
      </dsp:txBody>
      <dsp:txXfrm>
        <a:off x="602505" y="372"/>
        <a:ext cx="1492768" cy="895660"/>
      </dsp:txXfrm>
    </dsp:sp>
    <dsp:sp modelId="{36C88796-3AB2-491D-9CFE-36C64113E546}">
      <dsp:nvSpPr>
        <dsp:cNvPr id="0" name=""/>
        <dsp:cNvSpPr/>
      </dsp:nvSpPr>
      <dsp:spPr>
        <a:xfrm>
          <a:off x="2244549" y="372"/>
          <a:ext cx="1492768" cy="89566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f-ZA" sz="1800" kern="1200"/>
            <a:t>teachers or counsellors </a:t>
          </a:r>
          <a:endParaRPr lang="en-US" sz="1800" kern="1200"/>
        </a:p>
      </dsp:txBody>
      <dsp:txXfrm>
        <a:off x="2244549" y="372"/>
        <a:ext cx="1492768" cy="895660"/>
      </dsp:txXfrm>
    </dsp:sp>
    <dsp:sp modelId="{6C3FC7B2-E275-4EAF-AB2D-9CE196A4C991}">
      <dsp:nvSpPr>
        <dsp:cNvPr id="0" name=""/>
        <dsp:cNvSpPr/>
      </dsp:nvSpPr>
      <dsp:spPr>
        <a:xfrm>
          <a:off x="3886594" y="372"/>
          <a:ext cx="1492768" cy="89566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f-ZA" sz="1800" kern="1200"/>
            <a:t>clinics and hospitals </a:t>
          </a:r>
          <a:endParaRPr lang="en-US" sz="1800" kern="1200"/>
        </a:p>
      </dsp:txBody>
      <dsp:txXfrm>
        <a:off x="3886594" y="372"/>
        <a:ext cx="1492768" cy="895660"/>
      </dsp:txXfrm>
    </dsp:sp>
    <dsp:sp modelId="{57C779F8-FE57-4364-83E4-CC59CB3D55B8}">
      <dsp:nvSpPr>
        <dsp:cNvPr id="0" name=""/>
        <dsp:cNvSpPr/>
      </dsp:nvSpPr>
      <dsp:spPr>
        <a:xfrm>
          <a:off x="5528639" y="372"/>
          <a:ext cx="1492768" cy="89566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f-ZA" sz="1800" kern="1200"/>
            <a:t>police </a:t>
          </a:r>
          <a:endParaRPr lang="en-US" sz="1800" kern="1200"/>
        </a:p>
      </dsp:txBody>
      <dsp:txXfrm>
        <a:off x="5528639" y="372"/>
        <a:ext cx="1492768" cy="895660"/>
      </dsp:txXfrm>
    </dsp:sp>
    <dsp:sp modelId="{8831F792-FB64-4857-B92A-35C3DBB5A538}">
      <dsp:nvSpPr>
        <dsp:cNvPr id="0" name=""/>
        <dsp:cNvSpPr/>
      </dsp:nvSpPr>
      <dsp:spPr>
        <a:xfrm>
          <a:off x="1423527" y="1045309"/>
          <a:ext cx="1492768" cy="89566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f-ZA" sz="1800" kern="1200"/>
            <a:t>shelters and safe spaces </a:t>
          </a:r>
          <a:endParaRPr lang="en-US" sz="1800" kern="1200"/>
        </a:p>
      </dsp:txBody>
      <dsp:txXfrm>
        <a:off x="1423527" y="1045309"/>
        <a:ext cx="1492768" cy="895660"/>
      </dsp:txXfrm>
    </dsp:sp>
    <dsp:sp modelId="{42AA10AA-3C39-4A22-A9B8-7F34BC786E2E}">
      <dsp:nvSpPr>
        <dsp:cNvPr id="0" name=""/>
        <dsp:cNvSpPr/>
      </dsp:nvSpPr>
      <dsp:spPr>
        <a:xfrm>
          <a:off x="3065572" y="1045309"/>
          <a:ext cx="1492768" cy="89566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f-ZA" sz="1800" kern="1200"/>
            <a:t>helplines and support organisations </a:t>
          </a:r>
          <a:endParaRPr lang="en-US" sz="1800" kern="1200"/>
        </a:p>
      </dsp:txBody>
      <dsp:txXfrm>
        <a:off x="3065572" y="1045309"/>
        <a:ext cx="1492768" cy="895660"/>
      </dsp:txXfrm>
    </dsp:sp>
    <dsp:sp modelId="{28E46B38-FC67-4A61-B36C-15D50EA96ADD}">
      <dsp:nvSpPr>
        <dsp:cNvPr id="0" name=""/>
        <dsp:cNvSpPr/>
      </dsp:nvSpPr>
      <dsp:spPr>
        <a:xfrm>
          <a:off x="4707617" y="1045309"/>
          <a:ext cx="1492768" cy="89566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f-ZA" sz="1800" kern="1200"/>
            <a:t>legal aid services</a:t>
          </a:r>
          <a:endParaRPr lang="en-US" sz="1800" kern="1200"/>
        </a:p>
      </dsp:txBody>
      <dsp:txXfrm>
        <a:off x="4707617" y="1045309"/>
        <a:ext cx="1492768" cy="8956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81704-A01A-4186-94CC-90A83160387D}">
      <dsp:nvSpPr>
        <dsp:cNvPr id="0" name=""/>
        <dsp:cNvSpPr/>
      </dsp:nvSpPr>
      <dsp:spPr>
        <a:xfrm>
          <a:off x="0" y="0"/>
          <a:ext cx="4051124" cy="72296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af-ZA" sz="1900" kern="1200"/>
            <a:t>Violence can be prevented. </a:t>
          </a:r>
          <a:endParaRPr lang="en-US" sz="1900" kern="1200"/>
        </a:p>
      </dsp:txBody>
      <dsp:txXfrm>
        <a:off x="21175" y="21175"/>
        <a:ext cx="3209893" cy="680619"/>
      </dsp:txXfrm>
    </dsp:sp>
    <dsp:sp modelId="{12899247-409E-441C-88D0-72F342AEFFCF}">
      <dsp:nvSpPr>
        <dsp:cNvPr id="0" name=""/>
        <dsp:cNvSpPr/>
      </dsp:nvSpPr>
      <dsp:spPr>
        <a:xfrm>
          <a:off x="339281" y="854418"/>
          <a:ext cx="4051124" cy="722969"/>
        </a:xfrm>
        <a:prstGeom prst="roundRect">
          <a:avLst>
            <a:gd name="adj" fmla="val 10000"/>
          </a:avLst>
        </a:prstGeom>
        <a:gradFill rotWithShape="0">
          <a:gsLst>
            <a:gs pos="0">
              <a:schemeClr val="accent2">
                <a:hueOff val="-294232"/>
                <a:satOff val="1406"/>
                <a:lumOff val="1961"/>
                <a:alphaOff val="0"/>
                <a:satMod val="103000"/>
                <a:lumMod val="102000"/>
                <a:tint val="94000"/>
              </a:schemeClr>
            </a:gs>
            <a:gs pos="50000">
              <a:schemeClr val="accent2">
                <a:hueOff val="-294232"/>
                <a:satOff val="1406"/>
                <a:lumOff val="1961"/>
                <a:alphaOff val="0"/>
                <a:satMod val="110000"/>
                <a:lumMod val="100000"/>
                <a:shade val="100000"/>
              </a:schemeClr>
            </a:gs>
            <a:gs pos="100000">
              <a:schemeClr val="accent2">
                <a:hueOff val="-294232"/>
                <a:satOff val="140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af-ZA" sz="1900" kern="1200"/>
            <a:t>The law protects people from GBV and sexual offences. </a:t>
          </a:r>
          <a:endParaRPr lang="en-US" sz="1900" kern="1200"/>
        </a:p>
      </dsp:txBody>
      <dsp:txXfrm>
        <a:off x="360456" y="875593"/>
        <a:ext cx="3199563" cy="680619"/>
      </dsp:txXfrm>
    </dsp:sp>
    <dsp:sp modelId="{905A0A6B-84A9-4504-8A3A-203CCB87919D}">
      <dsp:nvSpPr>
        <dsp:cNvPr id="0" name=""/>
        <dsp:cNvSpPr/>
      </dsp:nvSpPr>
      <dsp:spPr>
        <a:xfrm>
          <a:off x="673499" y="1708836"/>
          <a:ext cx="4051124" cy="722969"/>
        </a:xfrm>
        <a:prstGeom prst="roundRect">
          <a:avLst>
            <a:gd name="adj" fmla="val 10000"/>
          </a:avLst>
        </a:prstGeom>
        <a:gradFill rotWithShape="0">
          <a:gsLst>
            <a:gs pos="0">
              <a:schemeClr val="accent2">
                <a:hueOff val="-588464"/>
                <a:satOff val="2812"/>
                <a:lumOff val="3922"/>
                <a:alphaOff val="0"/>
                <a:satMod val="103000"/>
                <a:lumMod val="102000"/>
                <a:tint val="94000"/>
              </a:schemeClr>
            </a:gs>
            <a:gs pos="50000">
              <a:schemeClr val="accent2">
                <a:hueOff val="-588464"/>
                <a:satOff val="2812"/>
                <a:lumOff val="3922"/>
                <a:alphaOff val="0"/>
                <a:satMod val="110000"/>
                <a:lumMod val="100000"/>
                <a:shade val="100000"/>
              </a:schemeClr>
            </a:gs>
            <a:gs pos="100000">
              <a:schemeClr val="accent2">
                <a:hueOff val="-588464"/>
                <a:satOff val="2812"/>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af-ZA" sz="1900" kern="1200"/>
            <a:t>Help and support are available. </a:t>
          </a:r>
          <a:endParaRPr lang="en-US" sz="1900" kern="1200"/>
        </a:p>
      </dsp:txBody>
      <dsp:txXfrm>
        <a:off x="694674" y="1730011"/>
        <a:ext cx="3204626" cy="680619"/>
      </dsp:txXfrm>
    </dsp:sp>
    <dsp:sp modelId="{A2F1C5B5-8DA7-4F38-B88D-9D6CFB0437CF}">
      <dsp:nvSpPr>
        <dsp:cNvPr id="0" name=""/>
        <dsp:cNvSpPr/>
      </dsp:nvSpPr>
      <dsp:spPr>
        <a:xfrm>
          <a:off x="1012781" y="2563254"/>
          <a:ext cx="4051124" cy="722969"/>
        </a:xfrm>
        <a:prstGeom prst="roundRect">
          <a:avLst>
            <a:gd name="adj" fmla="val 10000"/>
          </a:avLst>
        </a:prstGeom>
        <a:gradFill rotWithShape="0">
          <a:gsLst>
            <a:gs pos="0">
              <a:schemeClr val="accent2">
                <a:hueOff val="-882696"/>
                <a:satOff val="4218"/>
                <a:lumOff val="5883"/>
                <a:alphaOff val="0"/>
                <a:satMod val="103000"/>
                <a:lumMod val="102000"/>
                <a:tint val="94000"/>
              </a:schemeClr>
            </a:gs>
            <a:gs pos="50000">
              <a:schemeClr val="accent2">
                <a:hueOff val="-882696"/>
                <a:satOff val="4218"/>
                <a:lumOff val="5883"/>
                <a:alphaOff val="0"/>
                <a:satMod val="110000"/>
                <a:lumMod val="100000"/>
                <a:shade val="100000"/>
              </a:schemeClr>
            </a:gs>
            <a:gs pos="100000">
              <a:schemeClr val="accent2">
                <a:hueOff val="-882696"/>
                <a:satOff val="4218"/>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af-ZA" sz="1900" kern="1200"/>
            <a:t>Asking for help is brave and responsible.</a:t>
          </a:r>
          <a:endParaRPr lang="en-US" sz="1900" kern="1200"/>
        </a:p>
      </dsp:txBody>
      <dsp:txXfrm>
        <a:off x="1033956" y="2584429"/>
        <a:ext cx="3199563" cy="680619"/>
      </dsp:txXfrm>
    </dsp:sp>
    <dsp:sp modelId="{C9CF956A-81FE-4617-B1B2-BB4093C866FA}">
      <dsp:nvSpPr>
        <dsp:cNvPr id="0" name=""/>
        <dsp:cNvSpPr/>
      </dsp:nvSpPr>
      <dsp:spPr>
        <a:xfrm>
          <a:off x="3581194" y="553728"/>
          <a:ext cx="469930" cy="46993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3686928" y="553728"/>
        <a:ext cx="258462" cy="353622"/>
      </dsp:txXfrm>
    </dsp:sp>
    <dsp:sp modelId="{8FB66764-2274-4BA8-A1D3-AAE99A63E379}">
      <dsp:nvSpPr>
        <dsp:cNvPr id="0" name=""/>
        <dsp:cNvSpPr/>
      </dsp:nvSpPr>
      <dsp:spPr>
        <a:xfrm>
          <a:off x="3920476" y="1408146"/>
          <a:ext cx="469930" cy="469930"/>
        </a:xfrm>
        <a:prstGeom prst="downArrow">
          <a:avLst>
            <a:gd name="adj1" fmla="val 55000"/>
            <a:gd name="adj2" fmla="val 45000"/>
          </a:avLst>
        </a:prstGeom>
        <a:solidFill>
          <a:schemeClr val="accent2">
            <a:tint val="40000"/>
            <a:alpha val="90000"/>
            <a:hueOff val="-597220"/>
            <a:satOff val="6985"/>
            <a:lumOff val="767"/>
            <a:alphaOff val="0"/>
          </a:schemeClr>
        </a:solidFill>
        <a:ln w="12700" cap="flat" cmpd="sng" algn="ctr">
          <a:solidFill>
            <a:schemeClr val="accent2">
              <a:tint val="40000"/>
              <a:alpha val="90000"/>
              <a:hueOff val="-597220"/>
              <a:satOff val="6985"/>
              <a:lumOff val="76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4026210" y="1408146"/>
        <a:ext cx="258462" cy="353622"/>
      </dsp:txXfrm>
    </dsp:sp>
    <dsp:sp modelId="{33F06F4C-6DDC-4B7A-8A1E-281CA3254BA0}">
      <dsp:nvSpPr>
        <dsp:cNvPr id="0" name=""/>
        <dsp:cNvSpPr/>
      </dsp:nvSpPr>
      <dsp:spPr>
        <a:xfrm>
          <a:off x="4254694" y="2262565"/>
          <a:ext cx="469930" cy="469930"/>
        </a:xfrm>
        <a:prstGeom prst="downArrow">
          <a:avLst>
            <a:gd name="adj1" fmla="val 55000"/>
            <a:gd name="adj2" fmla="val 45000"/>
          </a:avLst>
        </a:prstGeom>
        <a:solidFill>
          <a:schemeClr val="accent2">
            <a:tint val="40000"/>
            <a:alpha val="90000"/>
            <a:hueOff val="-1194440"/>
            <a:satOff val="13969"/>
            <a:lumOff val="1535"/>
            <a:alphaOff val="0"/>
          </a:schemeClr>
        </a:solidFill>
        <a:ln w="12700" cap="flat" cmpd="sng" algn="ctr">
          <a:solidFill>
            <a:schemeClr val="accent2">
              <a:tint val="40000"/>
              <a:alpha val="90000"/>
              <a:hueOff val="-1194440"/>
              <a:satOff val="13969"/>
              <a:lumOff val="153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4360428" y="2262565"/>
        <a:ext cx="258462" cy="353622"/>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bit.ly/4u43su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bit.ly/4dNE8C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ZA" sz="1100" b="1" i="0" u="none" strike="noStrike" cap="none" dirty="0">
                <a:solidFill>
                  <a:srgbClr val="000000"/>
                </a:solidFill>
                <a:effectLst/>
                <a:latin typeface="Arial"/>
                <a:ea typeface="Arial"/>
                <a:cs typeface="Arial"/>
                <a:sym typeface="Arial"/>
              </a:rPr>
              <a:t>Slide 1:</a:t>
            </a:r>
            <a:r>
              <a:rPr lang="en-ZA" sz="1100" b="0" i="0" u="none" strike="noStrike" cap="none" dirty="0">
                <a:solidFill>
                  <a:srgbClr val="000000"/>
                </a:solidFill>
                <a:effectLst/>
                <a:latin typeface="Arial"/>
                <a:ea typeface="Arial"/>
                <a:cs typeface="Arial"/>
                <a:sym typeface="Arial"/>
              </a:rPr>
              <a:t> Welcome back, Grade 8. In the previous lesson, we introduced gender-based violence as a serious human rights issue. We looked at what GBV means, why it can happen, and how it can affect people emotionally, physically and socially.</a:t>
            </a:r>
            <a:endParaRPr lang="af-ZA" sz="1100" b="0" i="0" u="none" strike="noStrike" cap="none" dirty="0">
              <a:solidFill>
                <a:srgbClr val="000000"/>
              </a:solidFill>
              <a:effectLst/>
              <a:latin typeface="Arial"/>
              <a:ea typeface="Arial"/>
              <a:cs typeface="Arial"/>
              <a:sym typeface="Arial"/>
            </a:endParaRPr>
          </a:p>
          <a:p>
            <a:pPr lvl="0"/>
            <a:r>
              <a:rPr lang="en-ZA" sz="1100" b="0" i="0" u="none" strike="noStrike" cap="none" dirty="0">
                <a:solidFill>
                  <a:srgbClr val="000000"/>
                </a:solidFill>
                <a:effectLst/>
                <a:latin typeface="Arial"/>
                <a:ea typeface="Arial"/>
                <a:cs typeface="Arial"/>
                <a:sym typeface="Arial"/>
              </a:rPr>
              <a:t>Today, we are going to continue this discussion by focusing on </a:t>
            </a:r>
            <a:r>
              <a:rPr lang="en-ZA" sz="1100" b="1" i="0" u="none" strike="noStrike" cap="none" dirty="0">
                <a:solidFill>
                  <a:srgbClr val="000000"/>
                </a:solidFill>
                <a:effectLst/>
                <a:latin typeface="Arial"/>
                <a:ea typeface="Arial"/>
                <a:cs typeface="Arial"/>
                <a:sym typeface="Arial"/>
              </a:rPr>
              <a:t>prevention and support</a:t>
            </a:r>
            <a:r>
              <a:rPr lang="en-ZA" sz="1100" b="0" i="0" u="none" strike="noStrike" cap="none" dirty="0">
                <a:solidFill>
                  <a:srgbClr val="000000"/>
                </a:solidFill>
                <a:effectLst/>
                <a:latin typeface="Arial"/>
                <a:ea typeface="Arial"/>
                <a:cs typeface="Arial"/>
                <a:sym typeface="Arial"/>
              </a:rPr>
              <a:t>. We will look at ways violence against women can be prevented, what the law says about sexual offences, and where people can go for help if they or someone they know feels unsafe.</a:t>
            </a:r>
            <a:endParaRPr lang="af-ZA" sz="1100" b="0" i="0" u="none" strike="noStrike" cap="none" dirty="0">
              <a:solidFill>
                <a:srgbClr val="000000"/>
              </a:solidFill>
              <a:effectLst/>
              <a:latin typeface="Arial"/>
              <a:ea typeface="Arial"/>
              <a:cs typeface="Arial"/>
              <a:sym typeface="Arial"/>
            </a:endParaRPr>
          </a:p>
          <a:p>
            <a:endParaRPr lang="af-ZA" dirty="0"/>
          </a:p>
        </p:txBody>
      </p:sp>
    </p:spTree>
    <p:extLst>
      <p:ext uri="{BB962C8B-B14F-4D97-AF65-F5344CB8AC3E}">
        <p14:creationId xmlns:p14="http://schemas.microsoft.com/office/powerpoint/2010/main" val="3864092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gn="just">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Slide 10: How can you support someone?</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If someone tells you about something that has happened to them, how do you think you should react? What could you do or say?</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en-ZA" sz="1100" i="1" dirty="0">
                <a:effectLst/>
                <a:latin typeface="Calibri" panose="020F0502020204030204" pitchFamily="34" charset="0"/>
                <a:ea typeface="Aptos" panose="020B0004020202020204" pitchFamily="34" charset="0"/>
                <a:cs typeface="Times New Roman" panose="02020603050405020304" pitchFamily="18" charset="0"/>
              </a:rPr>
              <a:t>(Let the class brainstorm some ideas before watching the next video clip.)</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15000"/>
              </a:lnSpc>
              <a:buNone/>
            </a:pPr>
            <a:r>
              <a:rPr lang="en-ZA" sz="1100" b="1" dirty="0">
                <a:solidFill>
                  <a:srgbClr val="000000"/>
                </a:solidFill>
                <a:effectLst/>
                <a:latin typeface="Calibri" panose="020F0502020204030204" pitchFamily="34" charset="0"/>
                <a:ea typeface="Arial" panose="020B0604020202020204" pitchFamily="34" charset="0"/>
              </a:rPr>
              <a:t>Watch video: </a:t>
            </a:r>
            <a:endParaRPr lang="af-ZA" sz="1100" dirty="0">
              <a:effectLst/>
              <a:latin typeface="Times New Roman" panose="02020603050405020304" pitchFamily="18" charset="0"/>
              <a:ea typeface="Times New Roman" panose="02020603050405020304" pitchFamily="18" charset="0"/>
            </a:endParaRPr>
          </a:p>
          <a:p>
            <a:pPr marL="457200">
              <a:lnSpc>
                <a:spcPct val="115000"/>
              </a:lnSpc>
              <a:buNone/>
            </a:pPr>
            <a:r>
              <a:rPr lang="en-ZA" sz="1100" b="1" dirty="0">
                <a:solidFill>
                  <a:srgbClr val="000000"/>
                </a:solidFill>
                <a:effectLst/>
                <a:latin typeface="Calibri" panose="020F0502020204030204" pitchFamily="34" charset="0"/>
                <a:ea typeface="Arial" panose="020B0604020202020204" pitchFamily="34" charset="0"/>
              </a:rPr>
              <a:t>How can I help a survivor of gender-based violence?</a:t>
            </a:r>
            <a:endParaRPr lang="af-ZA" sz="1100" dirty="0">
              <a:effectLst/>
              <a:latin typeface="Times New Roman" panose="02020603050405020304" pitchFamily="18" charset="0"/>
              <a:ea typeface="Times New Roman" panose="02020603050405020304" pitchFamily="18" charset="0"/>
            </a:endParaRPr>
          </a:p>
          <a:p>
            <a:pPr marL="457200">
              <a:lnSpc>
                <a:spcPct val="115000"/>
              </a:lnSpc>
              <a:buNone/>
            </a:pPr>
            <a:r>
              <a:rPr lang="en-ZA" sz="1100" u="sng" dirty="0">
                <a:solidFill>
                  <a:srgbClr val="000000"/>
                </a:solidFill>
                <a:effectLst/>
                <a:latin typeface="Calibri" panose="020F0502020204030204" pitchFamily="34" charset="0"/>
                <a:ea typeface="Arial" panose="020B0604020202020204" pitchFamily="34" charset="0"/>
                <a:hlinkClick r:id="rId3"/>
              </a:rPr>
              <a:t>bit.ly/</a:t>
            </a:r>
            <a:r>
              <a:rPr lang="en-ZA" sz="1100" u="sng" dirty="0" err="1">
                <a:solidFill>
                  <a:srgbClr val="000000"/>
                </a:solidFill>
                <a:effectLst/>
                <a:latin typeface="Calibri" panose="020F0502020204030204" pitchFamily="34" charset="0"/>
                <a:ea typeface="Arial" panose="020B0604020202020204" pitchFamily="34" charset="0"/>
                <a:hlinkClick r:id="rId3"/>
              </a:rPr>
              <a:t>4u43suG</a:t>
            </a:r>
            <a:r>
              <a:rPr lang="en-ZA" sz="1100" dirty="0">
                <a:solidFill>
                  <a:srgbClr val="000000"/>
                </a:solidFill>
                <a:effectLst/>
                <a:latin typeface="Calibri" panose="020F0502020204030204" pitchFamily="34" charset="0"/>
                <a:ea typeface="Arial" panose="020B0604020202020204" pitchFamily="34" charset="0"/>
              </a:rPr>
              <a:t> (2 min 35 sec)</a:t>
            </a:r>
            <a:endParaRPr lang="af-ZA" sz="1100" dirty="0">
              <a:effectLst/>
              <a:latin typeface="Times New Roman" panose="02020603050405020304" pitchFamily="18" charset="0"/>
              <a:ea typeface="Times New Roman" panose="02020603050405020304" pitchFamily="18" charset="0"/>
            </a:endParaRPr>
          </a:p>
          <a:p>
            <a:endParaRPr lang="af-ZA" dirty="0"/>
          </a:p>
        </p:txBody>
      </p:sp>
    </p:spTree>
    <p:extLst>
      <p:ext uri="{BB962C8B-B14F-4D97-AF65-F5344CB8AC3E}">
        <p14:creationId xmlns:p14="http://schemas.microsoft.com/office/powerpoint/2010/main" val="2940506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100" b="1"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Slide 11:</a:t>
            </a: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Today, we learned that violence can be prevented, that the law protects people from sexual offences, and that help is available.</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No one should have to deal with violence alone. Asking for help is a brave and responsible step.</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If this topic made you feel upset, unsafe or worried about yourself or someone else, you may speak to the teacher privately or write a note after the lesson.</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Learners to complete </a:t>
            </a:r>
            <a:r>
              <a:rPr lang="en-ZA" sz="1100" b="1" i="1"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Activity 1 &amp; 2</a:t>
            </a: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en-ZA" sz="1100" b="1" i="1" u="sng"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Lesson 4 – Worksheet</a:t>
            </a: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Answers to </a:t>
            </a:r>
            <a:r>
              <a:rPr lang="en-ZA" sz="1100" b="1" i="1"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Activity 1</a:t>
            </a: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are available in the </a:t>
            </a:r>
            <a:r>
              <a:rPr lang="en-ZA" sz="1100" b="1" i="1" u="sng"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Lesson 4 – Worksheet MEMO</a:t>
            </a: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Hand out the </a:t>
            </a:r>
            <a:r>
              <a:rPr lang="en-ZA" sz="1100" b="1" i="1" u="sng" dirty="0">
                <a:effectLst/>
                <a:latin typeface="Calibri" panose="020F0502020204030204" pitchFamily="34" charset="0"/>
                <a:ea typeface="Aptos" panose="020B0004020202020204" pitchFamily="34" charset="0"/>
                <a:cs typeface="Times New Roman" panose="02020603050405020304" pitchFamily="18" charset="0"/>
              </a:rPr>
              <a:t>Content Summary</a:t>
            </a:r>
            <a:r>
              <a:rPr lang="en-ZA" sz="1100" dirty="0">
                <a:effectLst/>
                <a:latin typeface="Calibri" panose="020F0502020204030204" pitchFamily="34" charset="0"/>
                <a:ea typeface="Aptos" panose="020B0004020202020204" pitchFamily="34" charset="0"/>
                <a:cs typeface="Times New Roman" panose="02020603050405020304" pitchFamily="18" charset="0"/>
              </a:rPr>
              <a:t> before learners leave the classroom</a:t>
            </a:r>
            <a:r>
              <a:rPr lang="en-ZA" sz="1100">
                <a:effectLst/>
                <a:latin typeface="Calibri" panose="020F0502020204030204" pitchFamily="34" charset="0"/>
                <a:ea typeface="Aptos" panose="020B0004020202020204" pitchFamily="34" charset="0"/>
                <a:cs typeface="Times New Roman" panose="02020603050405020304" pitchFamily="18" charset="0"/>
              </a:rPr>
              <a:t>. </a:t>
            </a:r>
            <a:endParaRPr lang="af-ZA" sz="105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11773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SzPts val="1200"/>
              <a:buFont typeface="Symbol" panose="05050102010706020507" pitchFamily="18" charset="2"/>
              <a:buChar char=""/>
            </a:pPr>
            <a:r>
              <a:rPr lang="en-ZA" sz="1100" b="1" dirty="0">
                <a:solidFill>
                  <a:srgbClr val="000000"/>
                </a:solidFill>
                <a:effectLst/>
                <a:latin typeface="Calibri" panose="020F0502020204030204" pitchFamily="34" charset="0"/>
                <a:ea typeface="Aptos" panose="020B0004020202020204" pitchFamily="34" charset="0"/>
              </a:rPr>
              <a:t>Slide 2:</a:t>
            </a:r>
            <a:r>
              <a:rPr lang="en-ZA" sz="1100" dirty="0">
                <a:solidFill>
                  <a:srgbClr val="000000"/>
                </a:solidFill>
                <a:effectLst/>
                <a:latin typeface="Calibri" panose="020F0502020204030204" pitchFamily="34" charset="0"/>
                <a:ea typeface="Aptos" panose="020B0004020202020204" pitchFamily="34" charset="0"/>
              </a:rPr>
              <a:t> By the end of this lesson, you should be able to:</a:t>
            </a:r>
            <a:endParaRPr lang="af-ZA" sz="1100" dirty="0">
              <a:solidFill>
                <a:srgbClr val="000000"/>
              </a:solidFill>
              <a:effectLst/>
              <a:latin typeface="Arial" panose="020B0604020202020204" pitchFamily="34" charset="0"/>
              <a:ea typeface="Aptos" panose="020B0004020202020204" pitchFamily="34" charset="0"/>
            </a:endParaRPr>
          </a:p>
          <a:p>
            <a:pPr marL="342900" lvl="0" indent="-342900">
              <a:lnSpc>
                <a:spcPct val="115000"/>
              </a:lnSpc>
              <a:buSzPts val="1200"/>
              <a:buFont typeface="Courier New" panose="02070309020205020404" pitchFamily="49" charset="0"/>
              <a:buChar char="-"/>
            </a:pP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Explain basic rights and protections offered by the law on sexual offences.</a:t>
            </a:r>
            <a:endParaRPr lang="af-ZA" sz="1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15000"/>
              </a:lnSpc>
              <a:buSzPts val="1200"/>
              <a:buFont typeface="Courier New" panose="02070309020205020404" pitchFamily="49" charset="0"/>
              <a:buChar char="-"/>
            </a:pP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Describe practical ways to help prevent GBV.</a:t>
            </a:r>
            <a:endParaRPr lang="af-ZA" sz="1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15000"/>
              </a:lnSpc>
              <a:buSzPts val="1200"/>
              <a:buFont typeface="Courier New" panose="02070309020205020404" pitchFamily="49" charset="0"/>
              <a:buChar char="-"/>
            </a:pP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Identify sources of help and support for people affected by GBV.</a:t>
            </a:r>
            <a:endParaRPr lang="af-ZA" sz="1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endParaRPr lang="af-ZA" dirty="0"/>
          </a:p>
        </p:txBody>
      </p:sp>
    </p:spTree>
    <p:extLst>
      <p:ext uri="{BB962C8B-B14F-4D97-AF65-F5344CB8AC3E}">
        <p14:creationId xmlns:p14="http://schemas.microsoft.com/office/powerpoint/2010/main" val="3641435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07000"/>
              </a:lnSpc>
              <a:buClr>
                <a:srgbClr val="000000"/>
              </a:buClr>
              <a:buFont typeface="Symbol" panose="05050102010706020507" pitchFamily="18" charset="2"/>
              <a:buChar char=""/>
            </a:pPr>
            <a:r>
              <a:rPr lang="en-ZA" sz="1100" b="1" dirty="0">
                <a:noFill/>
                <a:effectLst/>
                <a:latin typeface="Calibri" panose="020F0502020204030204" pitchFamily="34" charset="0"/>
                <a:ea typeface="Aptos" panose="020B0004020202020204" pitchFamily="34" charset="0"/>
                <a:cs typeface="Times New Roman" panose="02020603050405020304" pitchFamily="18" charset="0"/>
              </a:rPr>
              <a:t>Slide 3:</a:t>
            </a:r>
            <a:r>
              <a:rPr lang="en-ZA" sz="1100" dirty="0">
                <a:noFill/>
                <a:effectLst/>
                <a:latin typeface="Calibri" panose="020F0502020204030204" pitchFamily="34" charset="0"/>
                <a:ea typeface="Aptos" panose="020B0004020202020204" pitchFamily="34" charset="0"/>
                <a:cs typeface="Times New Roman" panose="02020603050405020304" pitchFamily="18" charset="0"/>
              </a:rPr>
              <a:t> Ask the learners: </a:t>
            </a:r>
            <a:r>
              <a:rPr lang="en-ZA" sz="1100" b="1" dirty="0">
                <a:noFill/>
                <a:effectLst/>
                <a:latin typeface="Calibri" panose="020F0502020204030204" pitchFamily="34" charset="0"/>
                <a:ea typeface="Aptos" panose="020B0004020202020204" pitchFamily="34" charset="0"/>
                <a:cs typeface="Times New Roman" panose="02020603050405020304" pitchFamily="18" charset="0"/>
              </a:rPr>
              <a:t>Why do victims of GBV not always ask for help?</a:t>
            </a:r>
            <a:r>
              <a:rPr lang="en-ZA" sz="1100" dirty="0">
                <a:noFill/>
                <a:effectLst/>
                <a:latin typeface="Calibri" panose="020F0502020204030204" pitchFamily="34" charset="0"/>
                <a:ea typeface="Aptos" panose="020B0004020202020204" pitchFamily="34" charset="0"/>
                <a:cs typeface="Times New Roman" panose="02020603050405020304" pitchFamily="18" charset="0"/>
              </a:rPr>
              <a:t> </a:t>
            </a:r>
            <a:r>
              <a:rPr lang="en-ZA" sz="1100" i="1" dirty="0">
                <a:noFill/>
                <a:effectLst/>
                <a:latin typeface="Calibri" panose="020F0502020204030204" pitchFamily="34" charset="0"/>
                <a:ea typeface="Aptos" panose="020B0004020202020204" pitchFamily="34" charset="0"/>
                <a:cs typeface="Times New Roman" panose="02020603050405020304" pitchFamily="18" charset="0"/>
              </a:rPr>
              <a:t>(Allow responses.)</a:t>
            </a:r>
            <a:endParaRPr lang="af-ZA" sz="1050" dirty="0">
              <a:no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Clr>
                <a:srgbClr val="000000"/>
              </a:buClr>
              <a:buFont typeface="Courier New" panose="02070309020205020404" pitchFamily="49" charset="0"/>
              <a:buChar char="-"/>
            </a:pPr>
            <a:r>
              <a:rPr lang="en-ZA" sz="1100" dirty="0">
                <a:noFill/>
                <a:effectLst/>
                <a:latin typeface="Calibri" panose="020F0502020204030204" pitchFamily="34" charset="0"/>
                <a:ea typeface="Aptos" panose="020B0004020202020204" pitchFamily="34" charset="0"/>
                <a:cs typeface="Times New Roman" panose="02020603050405020304" pitchFamily="18" charset="0"/>
              </a:rPr>
              <a:t>Some people may be afraid to ask for help because they fear the person who is hurting them.</a:t>
            </a:r>
            <a:endParaRPr lang="af-ZA" sz="1050" dirty="0">
              <a:no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Clr>
                <a:srgbClr val="000000"/>
              </a:buClr>
              <a:buFont typeface="Courier New" panose="02070309020205020404" pitchFamily="49" charset="0"/>
              <a:buChar char="-"/>
            </a:pPr>
            <a:r>
              <a:rPr lang="en-ZA" sz="1100" dirty="0">
                <a:noFill/>
                <a:effectLst/>
                <a:latin typeface="Calibri" panose="020F0502020204030204" pitchFamily="34" charset="0"/>
                <a:ea typeface="Aptos" panose="020B0004020202020204" pitchFamily="34" charset="0"/>
                <a:cs typeface="Times New Roman" panose="02020603050405020304" pitchFamily="18" charset="0"/>
              </a:rPr>
              <a:t>Others may feel ashamed, isolated, or worried that no one will believe them.</a:t>
            </a:r>
            <a:endParaRPr lang="af-ZA" sz="1050" dirty="0">
              <a:no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Clr>
                <a:srgbClr val="000000"/>
              </a:buClr>
              <a:buFont typeface="Courier New" panose="02070309020205020404" pitchFamily="49" charset="0"/>
              <a:buChar char="-"/>
            </a:pPr>
            <a:r>
              <a:rPr lang="en-ZA" sz="1100" dirty="0">
                <a:noFill/>
                <a:effectLst/>
                <a:latin typeface="Calibri" panose="020F0502020204030204" pitchFamily="34" charset="0"/>
                <a:ea typeface="Aptos" panose="020B0004020202020204" pitchFamily="34" charset="0"/>
                <a:cs typeface="Times New Roman" panose="02020603050405020304" pitchFamily="18" charset="0"/>
              </a:rPr>
              <a:t>Some people may also think abuse is "normal" if they have seen or experienced violence often.</a:t>
            </a:r>
            <a:endParaRPr lang="af-ZA" sz="1050" dirty="0">
              <a:no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Clr>
                <a:srgbClr val="000000"/>
              </a:buClr>
              <a:buFont typeface="Symbol" panose="05050102010706020507" pitchFamily="18" charset="2"/>
              <a:buChar char=""/>
            </a:pPr>
            <a:r>
              <a:rPr lang="en-ZA" sz="1100" dirty="0">
                <a:noFill/>
                <a:effectLst/>
                <a:latin typeface="Calibri" panose="020F0502020204030204" pitchFamily="34" charset="0"/>
                <a:ea typeface="Aptos" panose="020B0004020202020204" pitchFamily="34" charset="0"/>
                <a:cs typeface="Times New Roman" panose="02020603050405020304" pitchFamily="18" charset="0"/>
              </a:rPr>
              <a:t>Sometimes reporting violence can be difficult because the person may have to explain what happened again. This can bring back painful feelings. That is why survivors should be treated with care, privacy and respect.</a:t>
            </a:r>
            <a:endParaRPr lang="af-ZA" sz="1050" dirty="0">
              <a:noFill/>
              <a:effectLst/>
              <a:latin typeface="Aptos" panose="020B0004020202020204" pitchFamily="34" charset="0"/>
              <a:ea typeface="Aptos" panose="020B0004020202020204" pitchFamily="34" charset="0"/>
              <a:cs typeface="Times New Roman" panose="02020603050405020304" pitchFamily="18" charset="0"/>
            </a:endParaRPr>
          </a:p>
          <a:p>
            <a:endParaRPr lang="af-ZA" dirty="0"/>
          </a:p>
        </p:txBody>
      </p:sp>
    </p:spTree>
    <p:extLst>
      <p:ext uri="{BB962C8B-B14F-4D97-AF65-F5344CB8AC3E}">
        <p14:creationId xmlns:p14="http://schemas.microsoft.com/office/powerpoint/2010/main" val="4282724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07000"/>
              </a:lnSpc>
              <a:buClr>
                <a:srgbClr val="000000"/>
              </a:buClr>
              <a:buFont typeface="Symbol" panose="05050102010706020507" pitchFamily="18" charset="2"/>
              <a:buChar char=""/>
            </a:pPr>
            <a:r>
              <a:rPr lang="en-ZA" sz="1100" b="1" dirty="0">
                <a:noFill/>
                <a:effectLst/>
                <a:latin typeface="Calibri" panose="020F0502020204030204" pitchFamily="34" charset="0"/>
                <a:ea typeface="Aptos" panose="020B0004020202020204" pitchFamily="34" charset="0"/>
                <a:cs typeface="Times New Roman" panose="02020603050405020304" pitchFamily="18" charset="0"/>
              </a:rPr>
              <a:t>Slide 4:</a:t>
            </a:r>
            <a:r>
              <a:rPr lang="en-ZA" sz="1100" dirty="0">
                <a:noFill/>
                <a:effectLst/>
                <a:latin typeface="Calibri" panose="020F0502020204030204" pitchFamily="34" charset="0"/>
                <a:ea typeface="Aptos" panose="020B0004020202020204" pitchFamily="34" charset="0"/>
                <a:cs typeface="Times New Roman" panose="02020603050405020304" pitchFamily="18" charset="0"/>
              </a:rPr>
              <a:t> </a:t>
            </a:r>
            <a:r>
              <a:rPr lang="en-ZA" sz="1100" b="1" dirty="0">
                <a:noFill/>
                <a:effectLst/>
                <a:latin typeface="Calibri" panose="020F0502020204030204" pitchFamily="34" charset="0"/>
                <a:ea typeface="Aptos" panose="020B0004020202020204" pitchFamily="34" charset="0"/>
                <a:cs typeface="Times New Roman" panose="02020603050405020304" pitchFamily="18" charset="0"/>
              </a:rPr>
              <a:t>Breaking the silence</a:t>
            </a:r>
            <a:endParaRPr lang="af-ZA" sz="1050" dirty="0">
              <a:no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Clr>
                <a:srgbClr val="000000"/>
              </a:buClr>
              <a:buFont typeface="Symbol" panose="05050102010706020507" pitchFamily="18" charset="2"/>
              <a:buChar char=""/>
            </a:pPr>
            <a:r>
              <a:rPr lang="en-ZA" sz="1100" dirty="0">
                <a:noFill/>
                <a:effectLst/>
                <a:latin typeface="Calibri" panose="020F0502020204030204" pitchFamily="34" charset="0"/>
                <a:ea typeface="Aptos" panose="020B0004020202020204" pitchFamily="34" charset="0"/>
                <a:cs typeface="Times New Roman" panose="02020603050405020304" pitchFamily="18" charset="0"/>
              </a:rPr>
              <a:t>GBV should never be ignored or treated as a joke. People who experience GBV need support, respect and help from trusted adults or support organisations.</a:t>
            </a:r>
            <a:endParaRPr lang="af-ZA" sz="1050" dirty="0">
              <a:no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Clr>
                <a:srgbClr val="000000"/>
              </a:buClr>
              <a:buFont typeface="Symbol" panose="05050102010706020507" pitchFamily="18" charset="2"/>
              <a:buChar char=""/>
            </a:pPr>
            <a:r>
              <a:rPr lang="en-ZA" sz="1100" dirty="0">
                <a:noFill/>
                <a:effectLst/>
                <a:latin typeface="Calibri" panose="020F0502020204030204" pitchFamily="34" charset="0"/>
                <a:ea typeface="Aptos" panose="020B0004020202020204" pitchFamily="34" charset="0"/>
                <a:cs typeface="Times New Roman" panose="02020603050405020304" pitchFamily="18" charset="0"/>
              </a:rPr>
              <a:t>If you or someone you know feels unsafe, speak to a trusted adult, such as a parent, teacher, counsellor, social worker, nurse or police officer. Do not try to handle a dangerous situation alone.</a:t>
            </a:r>
            <a:endParaRPr lang="af-ZA" sz="1050" dirty="0">
              <a:noFill/>
              <a:effectLst/>
              <a:latin typeface="Aptos" panose="020B0004020202020204" pitchFamily="34" charset="0"/>
              <a:ea typeface="Aptos" panose="020B0004020202020204" pitchFamily="34" charset="0"/>
              <a:cs typeface="Times New Roman" panose="02020603050405020304" pitchFamily="18" charset="0"/>
            </a:endParaRPr>
          </a:p>
          <a:p>
            <a:endParaRPr lang="af-ZA" dirty="0"/>
          </a:p>
        </p:txBody>
      </p:sp>
    </p:spTree>
    <p:extLst>
      <p:ext uri="{BB962C8B-B14F-4D97-AF65-F5344CB8AC3E}">
        <p14:creationId xmlns:p14="http://schemas.microsoft.com/office/powerpoint/2010/main" val="3603766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100" b="1" dirty="0">
                <a:solidFill>
                  <a:srgbClr val="000000"/>
                </a:solidFill>
                <a:effectLst/>
                <a:latin typeface="Calibri" panose="020F0502020204030204" pitchFamily="34" charset="0"/>
                <a:ea typeface="Aptos" panose="020B0004020202020204" pitchFamily="34" charset="0"/>
              </a:rPr>
              <a:t>Slide 5:</a:t>
            </a:r>
            <a:r>
              <a:rPr lang="en-ZA" sz="1100" dirty="0">
                <a:solidFill>
                  <a:srgbClr val="000000"/>
                </a:solidFill>
                <a:effectLst/>
                <a:latin typeface="Calibri" panose="020F0502020204030204" pitchFamily="34" charset="0"/>
                <a:ea typeface="Aptos" panose="020B0004020202020204" pitchFamily="34" charset="0"/>
              </a:rPr>
              <a:t> </a:t>
            </a:r>
            <a:r>
              <a:rPr lang="en-ZA" sz="1100" b="1" dirty="0">
                <a:solidFill>
                  <a:srgbClr val="000000"/>
                </a:solidFill>
                <a:effectLst/>
                <a:latin typeface="Calibri" panose="020F0502020204030204" pitchFamily="34" charset="0"/>
                <a:ea typeface="Aptos" panose="020B0004020202020204" pitchFamily="34" charset="0"/>
              </a:rPr>
              <a:t>What does the law say?</a:t>
            </a:r>
            <a:endParaRPr lang="af-ZA" sz="1100" dirty="0">
              <a:solidFill>
                <a:srgbClr val="000000"/>
              </a:solidFill>
              <a:effectLst/>
              <a:latin typeface="Arial" panose="020B0604020202020204" pitchFamily="34" charset="0"/>
              <a:ea typeface="Aptos" panose="020B0004020202020204" pitchFamily="34" charset="0"/>
            </a:endParaRPr>
          </a:p>
          <a:p>
            <a:pPr marL="342900" lvl="0" indent="-342900">
              <a:lnSpc>
                <a:spcPct val="115000"/>
              </a:lnSpc>
              <a:buFont typeface="Symbol" panose="05050102010706020507" pitchFamily="18" charset="2"/>
              <a:buChar char=""/>
            </a:pPr>
            <a:r>
              <a:rPr lang="en-ZA" sz="1100" dirty="0">
                <a:solidFill>
                  <a:srgbClr val="000000"/>
                </a:solidFill>
                <a:effectLst/>
                <a:latin typeface="Calibri" panose="020F0502020204030204" pitchFamily="34" charset="0"/>
                <a:ea typeface="Aptos" panose="020B0004020202020204" pitchFamily="34" charset="0"/>
              </a:rPr>
              <a:t>South Africa has laws that protect people from different forms of GBV.</a:t>
            </a:r>
            <a:endParaRPr lang="af-ZA" sz="1100" dirty="0">
              <a:solidFill>
                <a:srgbClr val="000000"/>
              </a:solidFill>
              <a:effectLst/>
              <a:latin typeface="Arial" panose="020B0604020202020204" pitchFamily="34" charset="0"/>
              <a:ea typeface="Aptos" panose="020B0004020202020204" pitchFamily="34" charset="0"/>
            </a:endParaRPr>
          </a:p>
          <a:p>
            <a:pPr marL="342900" lvl="0" indent="-342900">
              <a:lnSpc>
                <a:spcPct val="115000"/>
              </a:lnSpc>
              <a:buFont typeface="Symbol" panose="05050102010706020507" pitchFamily="18" charset="2"/>
              <a:buChar char=""/>
            </a:pPr>
            <a:r>
              <a:rPr lang="en-ZA" sz="1100" dirty="0">
                <a:solidFill>
                  <a:srgbClr val="000000"/>
                </a:solidFill>
                <a:effectLst/>
                <a:latin typeface="Calibri" panose="020F0502020204030204" pitchFamily="34" charset="0"/>
                <a:ea typeface="Aptos" panose="020B0004020202020204" pitchFamily="34" charset="0"/>
              </a:rPr>
              <a:t>The </a:t>
            </a:r>
            <a:r>
              <a:rPr lang="en-ZA" sz="1100" b="1" dirty="0">
                <a:solidFill>
                  <a:srgbClr val="000000"/>
                </a:solidFill>
                <a:effectLst/>
                <a:latin typeface="Calibri" panose="020F0502020204030204" pitchFamily="34" charset="0"/>
                <a:ea typeface="Aptos" panose="020B0004020202020204" pitchFamily="34" charset="0"/>
              </a:rPr>
              <a:t>Domestic Violence Act 116 of 1998</a:t>
            </a:r>
            <a:r>
              <a:rPr lang="en-ZA" sz="1100" dirty="0">
                <a:solidFill>
                  <a:srgbClr val="000000"/>
                </a:solidFill>
                <a:effectLst/>
                <a:latin typeface="Calibri" panose="020F0502020204030204" pitchFamily="34" charset="0"/>
                <a:ea typeface="Aptos" panose="020B0004020202020204" pitchFamily="34" charset="0"/>
              </a:rPr>
              <a:t> protects people from domestic abuse and allows victims to apply for a protection order. A protection order is a court order that can tell the abuser to stop harmful behaviour, stay away from the victim, or stop contacting them. The Act is meant to give victims of domestic violence the strongest protection the law can provide.</a:t>
            </a:r>
            <a:endParaRPr lang="af-ZA" sz="1100" dirty="0">
              <a:solidFill>
                <a:srgbClr val="000000"/>
              </a:solidFill>
              <a:effectLst/>
              <a:latin typeface="Arial" panose="020B0604020202020204" pitchFamily="34" charset="0"/>
              <a:ea typeface="Aptos" panose="020B0004020202020204" pitchFamily="34" charset="0"/>
            </a:endParaRPr>
          </a:p>
          <a:p>
            <a:pPr marL="342900" lvl="0" indent="-342900">
              <a:lnSpc>
                <a:spcPct val="115000"/>
              </a:lnSpc>
              <a:buFont typeface="Symbol" panose="05050102010706020507" pitchFamily="18" charset="2"/>
              <a:buChar char=""/>
            </a:pPr>
            <a:r>
              <a:rPr lang="en-ZA" sz="1100" dirty="0">
                <a:solidFill>
                  <a:srgbClr val="000000"/>
                </a:solidFill>
                <a:effectLst/>
                <a:latin typeface="Calibri" panose="020F0502020204030204" pitchFamily="34" charset="0"/>
                <a:ea typeface="Aptos" panose="020B0004020202020204" pitchFamily="34" charset="0"/>
              </a:rPr>
              <a:t>The </a:t>
            </a:r>
            <a:r>
              <a:rPr lang="en-ZA" sz="1100" b="1" dirty="0">
                <a:solidFill>
                  <a:srgbClr val="000000"/>
                </a:solidFill>
                <a:effectLst/>
                <a:latin typeface="Calibri" panose="020F0502020204030204" pitchFamily="34" charset="0"/>
                <a:ea typeface="Aptos" panose="020B0004020202020204" pitchFamily="34" charset="0"/>
              </a:rPr>
              <a:t>Criminal Law (Sexual Offences and Related Matters) Amendment Act 32 of 2007</a:t>
            </a:r>
            <a:r>
              <a:rPr lang="en-ZA" sz="1100" dirty="0">
                <a:solidFill>
                  <a:srgbClr val="000000"/>
                </a:solidFill>
                <a:effectLst/>
                <a:latin typeface="Calibri" panose="020F0502020204030204" pitchFamily="34" charset="0"/>
                <a:ea typeface="Aptos" panose="020B0004020202020204" pitchFamily="34" charset="0"/>
              </a:rPr>
              <a:t>, also known as the </a:t>
            </a:r>
            <a:r>
              <a:rPr lang="en-ZA" sz="1100" b="1" dirty="0">
                <a:solidFill>
                  <a:srgbClr val="000000"/>
                </a:solidFill>
                <a:effectLst/>
                <a:latin typeface="Calibri" panose="020F0502020204030204" pitchFamily="34" charset="0"/>
                <a:ea typeface="Aptos" panose="020B0004020202020204" pitchFamily="34" charset="0"/>
              </a:rPr>
              <a:t>Sexual Offences Act</a:t>
            </a:r>
            <a:r>
              <a:rPr lang="en-ZA" sz="1100" dirty="0">
                <a:solidFill>
                  <a:srgbClr val="000000"/>
                </a:solidFill>
                <a:effectLst/>
                <a:latin typeface="Calibri" panose="020F0502020204030204" pitchFamily="34" charset="0"/>
                <a:ea typeface="Aptos" panose="020B0004020202020204" pitchFamily="34" charset="0"/>
              </a:rPr>
              <a:t>, protects people from sexual crimes, including rape and sexual abuse. This law helps make sure that sexual offences are treated seriously and that survivors can receive medical, legal and emotional support.</a:t>
            </a:r>
            <a:endParaRPr lang="af-ZA" sz="1100" dirty="0">
              <a:solidFill>
                <a:srgbClr val="000000"/>
              </a:solidFill>
              <a:effectLst/>
              <a:latin typeface="Arial" panose="020B0604020202020204" pitchFamily="34" charset="0"/>
              <a:ea typeface="Aptos" panose="020B0004020202020204" pitchFamily="34" charset="0"/>
            </a:endParaRPr>
          </a:p>
          <a:p>
            <a:endParaRPr lang="af-ZA" dirty="0"/>
          </a:p>
        </p:txBody>
      </p:sp>
    </p:spTree>
    <p:extLst>
      <p:ext uri="{BB962C8B-B14F-4D97-AF65-F5344CB8AC3E}">
        <p14:creationId xmlns:p14="http://schemas.microsoft.com/office/powerpoint/2010/main" val="346657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Clr>
                <a:srgbClr val="000000"/>
              </a:buClr>
              <a:buFont typeface="Symbol" panose="05050102010706020507" pitchFamily="18" charset="2"/>
              <a:buChar char=""/>
            </a:pPr>
            <a:r>
              <a:rPr lang="en-ZA" sz="1100" b="1" dirty="0">
                <a:noFill/>
                <a:effectLst/>
                <a:latin typeface="Calibri" panose="020F0502020204030204" pitchFamily="34" charset="0"/>
                <a:ea typeface="Aptos" panose="020B0004020202020204" pitchFamily="34" charset="0"/>
              </a:rPr>
              <a:t>Slide 6: Rights of survivors</a:t>
            </a:r>
            <a:endParaRPr lang="af-ZA" sz="1100" dirty="0">
              <a:noFill/>
              <a:effectLst/>
              <a:latin typeface="Arial" panose="020B0604020202020204" pitchFamily="34" charset="0"/>
              <a:ea typeface="Aptos" panose="020B0004020202020204" pitchFamily="34" charset="0"/>
            </a:endParaRPr>
          </a:p>
          <a:p>
            <a:pPr marL="342900" lvl="0" indent="-342900">
              <a:lnSpc>
                <a:spcPct val="115000"/>
              </a:lnSpc>
              <a:buClr>
                <a:srgbClr val="000000"/>
              </a:buClr>
              <a:buFont typeface="Symbol" panose="05050102010706020507" pitchFamily="18" charset="2"/>
              <a:buChar char=""/>
            </a:pPr>
            <a:r>
              <a:rPr lang="en-ZA" sz="1100" dirty="0">
                <a:noFill/>
                <a:effectLst/>
                <a:latin typeface="Calibri" panose="020F0502020204030204" pitchFamily="34" charset="0"/>
                <a:ea typeface="Aptos" panose="020B0004020202020204" pitchFamily="34" charset="0"/>
              </a:rPr>
              <a:t>A person who has experienced rape or a sexual offence has the right to:</a:t>
            </a:r>
            <a:endParaRPr lang="af-ZA" sz="1100" dirty="0">
              <a:noFill/>
              <a:effectLst/>
              <a:latin typeface="Arial" panose="020B0604020202020204" pitchFamily="34" charset="0"/>
              <a:ea typeface="Aptos" panose="020B0004020202020204" pitchFamily="34" charset="0"/>
            </a:endParaRPr>
          </a:p>
          <a:p>
            <a:pPr marL="342900" lvl="0" indent="-342900">
              <a:lnSpc>
                <a:spcPct val="107000"/>
              </a:lnSpc>
              <a:buClr>
                <a:srgbClr val="000000"/>
              </a:buClr>
              <a:buFont typeface="Courier New" panose="02070309020205020404" pitchFamily="49" charset="0"/>
              <a:buChar char="-"/>
            </a:pPr>
            <a:r>
              <a:rPr lang="en-ZA" sz="1100" b="1" dirty="0">
                <a:noFill/>
                <a:effectLst/>
                <a:latin typeface="Calibri" panose="020F0502020204030204" pitchFamily="34" charset="0"/>
                <a:ea typeface="Aptos" panose="020B0004020202020204" pitchFamily="34" charset="0"/>
                <a:cs typeface="Times New Roman" panose="02020603050405020304" pitchFamily="18" charset="0"/>
              </a:rPr>
              <a:t>Dignity and privacy:</a:t>
            </a:r>
            <a:r>
              <a:rPr lang="en-ZA" sz="1100" dirty="0">
                <a:noFill/>
                <a:effectLst/>
                <a:latin typeface="Calibri" panose="020F0502020204030204" pitchFamily="34" charset="0"/>
                <a:ea typeface="Aptos" panose="020B0004020202020204" pitchFamily="34" charset="0"/>
                <a:cs typeface="Times New Roman" panose="02020603050405020304" pitchFamily="18" charset="0"/>
              </a:rPr>
              <a:t> </a:t>
            </a: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If someone reports a sexual offence to the police, they should be treated with respect. They should be allowed to speak in a private space where they feel safe and comfortable.</a:t>
            </a:r>
            <a:endParaRPr lang="af-ZA" sz="1050" dirty="0">
              <a:no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Clr>
                <a:srgbClr val="000000"/>
              </a:buClr>
              <a:buFont typeface="Courier New" panose="02070309020205020404" pitchFamily="49" charset="0"/>
              <a:buChar char="-"/>
            </a:pPr>
            <a:r>
              <a:rPr lang="en-ZA" sz="1100" b="1" dirty="0">
                <a:noFill/>
                <a:effectLst/>
                <a:latin typeface="Calibri" panose="020F0502020204030204" pitchFamily="34" charset="0"/>
                <a:ea typeface="Aptos" panose="020B0004020202020204" pitchFamily="34" charset="0"/>
                <a:cs typeface="Times New Roman" panose="02020603050405020304" pitchFamily="18" charset="0"/>
              </a:rPr>
              <a:t>Information and medical help: </a:t>
            </a:r>
            <a:r>
              <a:rPr lang="en-ZA" sz="1100" dirty="0">
                <a:noFill/>
                <a:effectLst/>
                <a:latin typeface="Calibri" panose="020F0502020204030204" pitchFamily="34" charset="0"/>
                <a:ea typeface="Aptos" panose="020B0004020202020204" pitchFamily="34" charset="0"/>
                <a:cs typeface="Times New Roman" panose="02020603050405020304" pitchFamily="18" charset="0"/>
              </a:rPr>
              <a:t>If someone goes to a public hospital after a sexual offence, they should receive clear information about medical help. This may include information about HIV testing and Post-Exposure Prophylaxis (PEP), which is medicine that can reduce the risk of HIV after possible exposure.</a:t>
            </a:r>
            <a:endParaRPr lang="af-ZA" sz="1050" dirty="0">
              <a:no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Clr>
                <a:srgbClr val="000000"/>
              </a:buClr>
              <a:buFont typeface="Courier New" panose="02070309020205020404" pitchFamily="49" charset="0"/>
              <a:buChar char="-"/>
            </a:pPr>
            <a:r>
              <a:rPr lang="en-ZA" sz="1100" b="1"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Support in court:</a:t>
            </a:r>
            <a:r>
              <a:rPr lang="en-ZA" sz="1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If a witness is under 18 and would find it very stressful to speak in court, the court may appoint a trained person, called an intermediary, to help them give their evidence in a less stressful way.</a:t>
            </a:r>
            <a:endParaRPr lang="af-ZA" sz="1050" dirty="0">
              <a:noFill/>
              <a:effectLst/>
              <a:latin typeface="Aptos" panose="020B0004020202020204" pitchFamily="34" charset="0"/>
              <a:ea typeface="Aptos" panose="020B0004020202020204" pitchFamily="34" charset="0"/>
              <a:cs typeface="Times New Roman" panose="02020603050405020304" pitchFamily="18" charset="0"/>
            </a:endParaRPr>
          </a:p>
          <a:p>
            <a:endParaRPr lang="af-ZA" dirty="0"/>
          </a:p>
        </p:txBody>
      </p:sp>
    </p:spTree>
    <p:extLst>
      <p:ext uri="{BB962C8B-B14F-4D97-AF65-F5344CB8AC3E}">
        <p14:creationId xmlns:p14="http://schemas.microsoft.com/office/powerpoint/2010/main" val="3982209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Slide 7:</a:t>
            </a:r>
            <a:r>
              <a:rPr lang="en-ZA" sz="1100" dirty="0">
                <a:effectLst/>
                <a:latin typeface="Calibri" panose="020F0502020204030204" pitchFamily="34" charset="0"/>
                <a:ea typeface="Aptos" panose="020B0004020202020204" pitchFamily="34" charset="0"/>
                <a:cs typeface="Times New Roman" panose="02020603050405020304" pitchFamily="18" charset="0"/>
              </a:rPr>
              <a:t> </a:t>
            </a:r>
            <a:r>
              <a:rPr lang="en-ZA" sz="1100" b="1" dirty="0">
                <a:effectLst/>
                <a:latin typeface="Calibri" panose="020F0502020204030204" pitchFamily="34" charset="0"/>
                <a:ea typeface="Times New Roman" panose="02020603050405020304" pitchFamily="18" charset="0"/>
                <a:cs typeface="Times New Roman" panose="02020603050405020304" pitchFamily="18" charset="0"/>
              </a:rPr>
              <a:t>How can we help prevent GBV?</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dirty="0">
                <a:effectLst/>
                <a:latin typeface="Calibri" panose="020F0502020204030204" pitchFamily="34" charset="0"/>
                <a:ea typeface="Times New Roman" panose="02020603050405020304" pitchFamily="18" charset="0"/>
                <a:cs typeface="Times New Roman" panose="02020603050405020304" pitchFamily="18" charset="0"/>
              </a:rPr>
              <a:t>The high number of GBV cases in South Africa reminds us that preventing violence is everyone’s responsibility.</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dirty="0">
                <a:effectLst/>
                <a:latin typeface="Calibri" panose="020F0502020204030204" pitchFamily="34" charset="0"/>
                <a:ea typeface="Times New Roman" panose="02020603050405020304" pitchFamily="18" charset="0"/>
                <a:cs typeface="Times New Roman" panose="02020603050405020304" pitchFamily="18" charset="0"/>
              </a:rPr>
              <a:t>This means we should learn to recognise warning signs of abuse, support people who may be experiencing violence, and speak up against harmful attitudes or behaviour.</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dirty="0">
                <a:effectLst/>
                <a:latin typeface="Calibri" panose="020F0502020204030204" pitchFamily="34" charset="0"/>
                <a:ea typeface="Times New Roman" panose="02020603050405020304" pitchFamily="18" charset="0"/>
                <a:cs typeface="Times New Roman" panose="02020603050405020304" pitchFamily="18" charset="0"/>
              </a:rPr>
              <a:t>Ask learners: What actions can young people, schools, families or communities take to help prevent GBV?</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dirty="0">
                <a:effectLst/>
                <a:latin typeface="Calibri" panose="020F0502020204030204" pitchFamily="34" charset="0"/>
                <a:ea typeface="Times New Roman" panose="02020603050405020304" pitchFamily="18" charset="0"/>
                <a:cs typeface="Times New Roman" panose="02020603050405020304" pitchFamily="18" charset="0"/>
              </a:rPr>
              <a:t>Possible responses:</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100" dirty="0">
                <a:effectLst/>
                <a:latin typeface="Calibri" panose="020F0502020204030204" pitchFamily="34" charset="0"/>
                <a:ea typeface="Times New Roman" panose="02020603050405020304" pitchFamily="18" charset="0"/>
                <a:cs typeface="Times New Roman" panose="02020603050405020304" pitchFamily="18" charset="0"/>
              </a:rPr>
              <a:t>Challenge harmful jokes, comments and beliefs that make violence seem acceptable.</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100" dirty="0">
                <a:effectLst/>
                <a:latin typeface="Calibri" panose="020F0502020204030204" pitchFamily="34" charset="0"/>
                <a:ea typeface="Times New Roman" panose="02020603050405020304" pitchFamily="18" charset="0"/>
                <a:cs typeface="Times New Roman" panose="02020603050405020304" pitchFamily="18" charset="0"/>
              </a:rPr>
              <a:t>Treat all people with respect, dignity and equality.</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100" dirty="0">
                <a:effectLst/>
                <a:latin typeface="Calibri" panose="020F0502020204030204" pitchFamily="34" charset="0"/>
                <a:ea typeface="Times New Roman" panose="02020603050405020304" pitchFamily="18" charset="0"/>
                <a:cs typeface="Times New Roman" panose="02020603050405020304" pitchFamily="18" charset="0"/>
              </a:rPr>
              <a:t>Support survivors by listening, believing them and not blaming them.</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100" dirty="0">
                <a:effectLst/>
                <a:latin typeface="Calibri" panose="020F0502020204030204" pitchFamily="34" charset="0"/>
                <a:ea typeface="Times New Roman" panose="02020603050405020304" pitchFamily="18" charset="0"/>
                <a:cs typeface="Times New Roman" panose="02020603050405020304" pitchFamily="18" charset="0"/>
              </a:rPr>
              <a:t>Encourage healthy relationships based on respect, communication and shared responsibility.</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100" dirty="0">
                <a:effectLst/>
                <a:latin typeface="Calibri" panose="020F0502020204030204" pitchFamily="34" charset="0"/>
                <a:ea typeface="Times New Roman" panose="02020603050405020304" pitchFamily="18" charset="0"/>
                <a:cs typeface="Times New Roman" panose="02020603050405020304" pitchFamily="18" charset="0"/>
              </a:rPr>
              <a:t>Speak to a trusted adult if someone is unsafe or if you are worried about someone.</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Courier New" panose="02070309020205020404" pitchFamily="49" charset="0"/>
              <a:buChar char="-"/>
            </a:pPr>
            <a:r>
              <a:rPr lang="en-ZA" sz="1100" dirty="0">
                <a:effectLst/>
                <a:latin typeface="Calibri" panose="020F0502020204030204" pitchFamily="34" charset="0"/>
                <a:ea typeface="Times New Roman" panose="02020603050405020304" pitchFamily="18" charset="0"/>
                <a:cs typeface="Times New Roman" panose="02020603050405020304" pitchFamily="18" charset="0"/>
              </a:rPr>
              <a:t>Support school or community campaigns that stand against GBV.</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endParaRPr lang="af-ZA" dirty="0"/>
          </a:p>
        </p:txBody>
      </p:sp>
    </p:spTree>
    <p:extLst>
      <p:ext uri="{BB962C8B-B14F-4D97-AF65-F5344CB8AC3E}">
        <p14:creationId xmlns:p14="http://schemas.microsoft.com/office/powerpoint/2010/main" val="1386209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Slide 8</a:t>
            </a:r>
            <a:r>
              <a:rPr lang="en-ZA" sz="1100" dirty="0">
                <a:effectLst/>
                <a:latin typeface="Calibri" panose="020F0502020204030204" pitchFamily="34" charset="0"/>
                <a:ea typeface="Aptos" panose="020B0004020202020204" pitchFamily="34" charset="0"/>
                <a:cs typeface="Times New Roman" panose="02020603050405020304" pitchFamily="18" charset="0"/>
              </a:rPr>
              <a:t>: </a:t>
            </a:r>
            <a:r>
              <a:rPr lang="en-ZA" sz="1100" b="1" dirty="0">
                <a:effectLst/>
                <a:latin typeface="Calibri" panose="020F0502020204030204" pitchFamily="34" charset="0"/>
                <a:ea typeface="Aptos" panose="020B0004020202020204" pitchFamily="34" charset="0"/>
                <a:cs typeface="Times New Roman" panose="02020603050405020304" pitchFamily="18" charset="0"/>
              </a:rPr>
              <a:t>Where can people get help?</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A person who feels unsafe or has experienced GBV can ask for help from:</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A trusted adult, teacher, counsellor or social worker</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A clinic, hospital or doctor</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The police, especially if someone is in immediate danger</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A shelter or safe space</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A helpline or support organisation</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Legal aid or a legal support service</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Clr>
                <a:srgbClr val="000000"/>
              </a:buClr>
              <a:buFont typeface="Symbol" panose="05050102010706020507" pitchFamily="18" charset="2"/>
              <a:buChar char=""/>
            </a:pPr>
            <a:r>
              <a:rPr lang="en-ZA" sz="1100" b="1" dirty="0">
                <a:solidFill>
                  <a:srgbClr val="EE0000"/>
                </a:solidFill>
                <a:effectLst/>
                <a:latin typeface="Calibri" panose="020F0502020204030204" pitchFamily="34" charset="0"/>
                <a:ea typeface="Aptos" panose="020B0004020202020204" pitchFamily="34" charset="0"/>
                <a:cs typeface="Times New Roman" panose="02020603050405020304" pitchFamily="18" charset="0"/>
              </a:rPr>
              <a:t>Note to teacher:</a:t>
            </a:r>
            <a:r>
              <a:rPr lang="en-ZA" sz="1100" dirty="0">
                <a:solidFill>
                  <a:srgbClr val="EE0000"/>
                </a:solidFill>
                <a:effectLst/>
                <a:latin typeface="Calibri" panose="020F0502020204030204" pitchFamily="34" charset="0"/>
                <a:ea typeface="Aptos" panose="020B0004020202020204" pitchFamily="34" charset="0"/>
                <a:cs typeface="Times New Roman" panose="02020603050405020304" pitchFamily="18" charset="0"/>
              </a:rPr>
              <a:t> </a:t>
            </a:r>
            <a:r>
              <a:rPr lang="en-ZA" sz="1100" dirty="0">
                <a:noFill/>
                <a:effectLst/>
                <a:latin typeface="Calibri" panose="020F0502020204030204" pitchFamily="34" charset="0"/>
                <a:ea typeface="Aptos" panose="020B0004020202020204" pitchFamily="34" charset="0"/>
                <a:cs typeface="Times New Roman" panose="02020603050405020304" pitchFamily="18" charset="0"/>
              </a:rPr>
              <a:t>Learners will find contact details for some of the above organisations in the Content Summary. </a:t>
            </a:r>
            <a:endParaRPr lang="af-ZA" sz="1050" dirty="0">
              <a:noFill/>
              <a:effectLst/>
              <a:latin typeface="Aptos" panose="020B0004020202020204" pitchFamily="34" charset="0"/>
              <a:ea typeface="Aptos" panose="020B0004020202020204" pitchFamily="34" charset="0"/>
              <a:cs typeface="Times New Roman" panose="02020603050405020304" pitchFamily="18" charset="0"/>
            </a:endParaRPr>
          </a:p>
          <a:p>
            <a:endParaRPr lang="af-ZA" dirty="0"/>
          </a:p>
        </p:txBody>
      </p:sp>
    </p:spTree>
    <p:extLst>
      <p:ext uri="{BB962C8B-B14F-4D97-AF65-F5344CB8AC3E}">
        <p14:creationId xmlns:p14="http://schemas.microsoft.com/office/powerpoint/2010/main" val="2363260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100" b="1" dirty="0">
                <a:effectLst/>
                <a:latin typeface="Calibri" panose="020F0502020204030204" pitchFamily="34" charset="0"/>
                <a:ea typeface="Aptos" panose="020B0004020202020204" pitchFamily="34" charset="0"/>
                <a:cs typeface="Times New Roman" panose="02020603050405020304" pitchFamily="18" charset="0"/>
              </a:rPr>
              <a:t>Slide 9: Examples of support organisations</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Some organisations in South Africa offer support to people affected by GBV. These include organisations such as POWA, TEARS Foundation, </a:t>
            </a:r>
            <a:r>
              <a:rPr lang="en-ZA" sz="1100" dirty="0" err="1">
                <a:effectLst/>
                <a:latin typeface="Calibri" panose="020F0502020204030204" pitchFamily="34" charset="0"/>
                <a:ea typeface="Aptos" panose="020B0004020202020204" pitchFamily="34" charset="0"/>
                <a:cs typeface="Times New Roman" panose="02020603050405020304" pitchFamily="18" charset="0"/>
              </a:rPr>
              <a:t>Thuthuzela</a:t>
            </a:r>
            <a:r>
              <a:rPr lang="en-ZA" sz="1100" dirty="0">
                <a:effectLst/>
                <a:latin typeface="Calibri" panose="020F0502020204030204" pitchFamily="34" charset="0"/>
                <a:ea typeface="Aptos" panose="020B0004020202020204" pitchFamily="34" charset="0"/>
                <a:cs typeface="Times New Roman" panose="02020603050405020304" pitchFamily="18" charset="0"/>
              </a:rPr>
              <a:t> Care Centres, Rape Crisis Centres, </a:t>
            </a:r>
            <a:r>
              <a:rPr lang="en-ZA" sz="1100" dirty="0" err="1">
                <a:effectLst/>
                <a:latin typeface="Calibri" panose="020F0502020204030204" pitchFamily="34" charset="0"/>
                <a:ea typeface="Aptos" panose="020B0004020202020204" pitchFamily="34" charset="0"/>
                <a:cs typeface="Times New Roman" panose="02020603050405020304" pitchFamily="18" charset="0"/>
              </a:rPr>
              <a:t>SaferSpaces</a:t>
            </a:r>
            <a:r>
              <a:rPr lang="en-ZA" sz="1100" dirty="0">
                <a:effectLst/>
                <a:latin typeface="Calibri" panose="020F0502020204030204" pitchFamily="34" charset="0"/>
                <a:ea typeface="Aptos" panose="020B0004020202020204" pitchFamily="34" charset="0"/>
                <a:cs typeface="Times New Roman" panose="02020603050405020304" pitchFamily="18" charset="0"/>
              </a:rPr>
              <a:t> and Lawyers Against Abuse.</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b="1" dirty="0">
                <a:solidFill>
                  <a:srgbClr val="EE0000"/>
                </a:solidFill>
                <a:effectLst/>
                <a:latin typeface="Calibri" panose="020F0502020204030204" pitchFamily="34" charset="0"/>
                <a:ea typeface="Aptos" panose="020B0004020202020204" pitchFamily="34" charset="0"/>
                <a:cs typeface="Times New Roman" panose="02020603050405020304" pitchFamily="18" charset="0"/>
              </a:rPr>
              <a:t>Note to teacher:</a:t>
            </a:r>
            <a:r>
              <a:rPr lang="en-ZA" sz="1100" dirty="0">
                <a:solidFill>
                  <a:srgbClr val="EE0000"/>
                </a:solidFill>
                <a:effectLst/>
                <a:latin typeface="Calibri" panose="020F0502020204030204" pitchFamily="34" charset="0"/>
                <a:ea typeface="Aptos" panose="020B0004020202020204" pitchFamily="34" charset="0"/>
                <a:cs typeface="Times New Roman" panose="02020603050405020304" pitchFamily="18" charset="0"/>
              </a:rPr>
              <a:t> </a:t>
            </a:r>
            <a:r>
              <a:rPr lang="en-ZA" sz="1100" dirty="0">
                <a:effectLst/>
                <a:latin typeface="Calibri" panose="020F0502020204030204" pitchFamily="34" charset="0"/>
                <a:ea typeface="Aptos" panose="020B0004020202020204" pitchFamily="34" charset="0"/>
                <a:cs typeface="Times New Roman" panose="02020603050405020304" pitchFamily="18" charset="0"/>
              </a:rPr>
              <a:t>More information on these organisations can be found in the </a:t>
            </a:r>
            <a:r>
              <a:rPr lang="en-ZA" sz="1100" b="1" i="1" u="sng" dirty="0">
                <a:effectLst/>
                <a:latin typeface="Calibri" panose="020F0502020204030204" pitchFamily="34" charset="0"/>
                <a:ea typeface="Aptos" panose="020B0004020202020204" pitchFamily="34" charset="0"/>
                <a:cs typeface="Times New Roman" panose="02020603050405020304" pitchFamily="18" charset="0"/>
              </a:rPr>
              <a:t>Content Summary</a:t>
            </a:r>
            <a:r>
              <a:rPr lang="en-ZA" sz="1100" dirty="0">
                <a:effectLst/>
                <a:latin typeface="Calibri" panose="020F0502020204030204" pitchFamily="34" charset="0"/>
                <a:ea typeface="Aptos" panose="020B0004020202020204" pitchFamily="34" charset="0"/>
                <a:cs typeface="Times New Roman" panose="02020603050405020304" pitchFamily="18" charset="0"/>
              </a:rPr>
              <a:t>.</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Let’s watch a short video that explains the services offered by the </a:t>
            </a:r>
            <a:r>
              <a:rPr lang="en-ZA" sz="1100" b="1" dirty="0">
                <a:effectLst/>
                <a:latin typeface="Calibri" panose="020F0502020204030204" pitchFamily="34" charset="0"/>
                <a:ea typeface="Aptos" panose="020B0004020202020204" pitchFamily="34" charset="0"/>
                <a:cs typeface="Times New Roman" panose="02020603050405020304" pitchFamily="18" charset="0"/>
              </a:rPr>
              <a:t>TEARS Foundation</a:t>
            </a:r>
            <a:r>
              <a:rPr lang="en-ZA" sz="1100" dirty="0">
                <a:effectLst/>
                <a:latin typeface="Calibri" panose="020F0502020204030204" pitchFamily="34" charset="0"/>
                <a:ea typeface="Aptos" panose="020B0004020202020204" pitchFamily="34" charset="0"/>
                <a:cs typeface="Times New Roman" panose="02020603050405020304" pitchFamily="18" charset="0"/>
              </a:rPr>
              <a:t>.</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100" dirty="0">
                <a:effectLst/>
                <a:latin typeface="Calibri" panose="020F0502020204030204" pitchFamily="34" charset="0"/>
                <a:ea typeface="Aptos" panose="020B0004020202020204" pitchFamily="34" charset="0"/>
                <a:cs typeface="Times New Roman" panose="02020603050405020304" pitchFamily="18" charset="0"/>
              </a:rPr>
              <a:t> This video shows that support is available for people affected by GBV, even when they face barriers.</a:t>
            </a:r>
            <a:endParaRPr lang="af-ZA" sz="105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15000"/>
              </a:lnSpc>
              <a:buNone/>
            </a:pPr>
            <a:r>
              <a:rPr lang="en-ZA" sz="1100" b="1" dirty="0">
                <a:solidFill>
                  <a:srgbClr val="000000"/>
                </a:solidFill>
                <a:effectLst/>
                <a:latin typeface="Calibri" panose="020F0502020204030204" pitchFamily="34" charset="0"/>
                <a:ea typeface="Times New Roman" panose="02020603050405020304" pitchFamily="18" charset="0"/>
              </a:rPr>
              <a:t>Watch video:</a:t>
            </a:r>
            <a:r>
              <a:rPr lang="en-ZA" sz="1100" b="1" dirty="0">
                <a:solidFill>
                  <a:srgbClr val="000000"/>
                </a:solidFill>
                <a:effectLst/>
                <a:latin typeface="Calibri" panose="020F0502020204030204" pitchFamily="34" charset="0"/>
                <a:ea typeface="Arial" panose="020B0604020202020204" pitchFamily="34" charset="0"/>
              </a:rPr>
              <a:t> </a:t>
            </a:r>
            <a:endParaRPr lang="af-ZA" sz="1100" dirty="0">
              <a:effectLst/>
              <a:latin typeface="Times New Roman" panose="02020603050405020304" pitchFamily="18" charset="0"/>
              <a:ea typeface="Times New Roman" panose="02020603050405020304" pitchFamily="18" charset="0"/>
            </a:endParaRPr>
          </a:p>
          <a:p>
            <a:pPr marL="457200">
              <a:lnSpc>
                <a:spcPct val="115000"/>
              </a:lnSpc>
              <a:buNone/>
            </a:pPr>
            <a:r>
              <a:rPr lang="en-ZA" sz="1100" b="1" dirty="0">
                <a:solidFill>
                  <a:srgbClr val="000000"/>
                </a:solidFill>
                <a:effectLst/>
                <a:latin typeface="Calibri" panose="020F0502020204030204" pitchFamily="34" charset="0"/>
                <a:ea typeface="Arial" panose="020B0604020202020204" pitchFamily="34" charset="0"/>
              </a:rPr>
              <a:t>TEARS Foundation Provides Free Help &amp; Support for GBV Victim</a:t>
            </a:r>
            <a:endParaRPr lang="af-ZA" sz="1100" dirty="0">
              <a:effectLst/>
              <a:latin typeface="Times New Roman" panose="02020603050405020304" pitchFamily="18" charset="0"/>
              <a:ea typeface="Times New Roman" panose="02020603050405020304" pitchFamily="18" charset="0"/>
            </a:endParaRPr>
          </a:p>
          <a:p>
            <a:pPr marL="457200">
              <a:lnSpc>
                <a:spcPct val="115000"/>
              </a:lnSpc>
              <a:buNone/>
            </a:pPr>
            <a:r>
              <a:rPr lang="en-ZA" sz="1100" u="sng" dirty="0">
                <a:solidFill>
                  <a:srgbClr val="000000"/>
                </a:solidFill>
                <a:effectLst/>
                <a:latin typeface="Calibri" panose="020F0502020204030204" pitchFamily="34" charset="0"/>
                <a:ea typeface="Arial" panose="020B0604020202020204" pitchFamily="34" charset="0"/>
                <a:hlinkClick r:id="rId3"/>
              </a:rPr>
              <a:t>bit.ly/</a:t>
            </a:r>
            <a:r>
              <a:rPr lang="en-ZA" sz="1100" u="sng" dirty="0" err="1">
                <a:solidFill>
                  <a:srgbClr val="000000"/>
                </a:solidFill>
                <a:effectLst/>
                <a:latin typeface="Calibri" panose="020F0502020204030204" pitchFamily="34" charset="0"/>
                <a:ea typeface="Arial" panose="020B0604020202020204" pitchFamily="34" charset="0"/>
                <a:hlinkClick r:id="rId3"/>
              </a:rPr>
              <a:t>4dNE8CN</a:t>
            </a:r>
            <a:r>
              <a:rPr lang="en-ZA" sz="1100" dirty="0">
                <a:solidFill>
                  <a:srgbClr val="000000"/>
                </a:solidFill>
                <a:effectLst/>
                <a:latin typeface="Calibri" panose="020F0502020204030204" pitchFamily="34" charset="0"/>
                <a:ea typeface="Arial" panose="020B0604020202020204" pitchFamily="34" charset="0"/>
              </a:rPr>
              <a:t> (1 min 39 sec)</a:t>
            </a:r>
            <a:endParaRPr lang="af-ZA" sz="1100" dirty="0">
              <a:effectLst/>
              <a:latin typeface="Times New Roman" panose="02020603050405020304" pitchFamily="18" charset="0"/>
              <a:ea typeface="Times New Roman" panose="02020603050405020304" pitchFamily="18" charset="0"/>
            </a:endParaRPr>
          </a:p>
          <a:p>
            <a:endParaRPr lang="af-ZA" dirty="0"/>
          </a:p>
        </p:txBody>
      </p:sp>
    </p:spTree>
    <p:extLst>
      <p:ext uri="{BB962C8B-B14F-4D97-AF65-F5344CB8AC3E}">
        <p14:creationId xmlns:p14="http://schemas.microsoft.com/office/powerpoint/2010/main" val="1166610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4C857-B01D-4200-172C-630941B6688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af-ZA"/>
          </a:p>
        </p:txBody>
      </p:sp>
      <p:sp>
        <p:nvSpPr>
          <p:cNvPr id="3" name="Subtitle 2">
            <a:extLst>
              <a:ext uri="{FF2B5EF4-FFF2-40B4-BE49-F238E27FC236}">
                <a16:creationId xmlns:a16="http://schemas.microsoft.com/office/drawing/2014/main" id="{675B896D-1592-6E3F-DF74-0D3BC7BC0BC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af-ZA"/>
          </a:p>
        </p:txBody>
      </p:sp>
      <p:sp>
        <p:nvSpPr>
          <p:cNvPr id="4" name="Date Placeholder 3">
            <a:extLst>
              <a:ext uri="{FF2B5EF4-FFF2-40B4-BE49-F238E27FC236}">
                <a16:creationId xmlns:a16="http://schemas.microsoft.com/office/drawing/2014/main" id="{D248F931-7497-6587-C33E-3B04DD441CFE}"/>
              </a:ext>
            </a:extLst>
          </p:cNvPr>
          <p:cNvSpPr>
            <a:spLocks noGrp="1"/>
          </p:cNvSpPr>
          <p:nvPr>
            <p:ph type="dt" sz="half" idx="10"/>
          </p:nvPr>
        </p:nvSpPr>
        <p:spPr/>
        <p:txBody>
          <a:bodyPr/>
          <a:lstStyle/>
          <a:p>
            <a:fld id="{48A87A34-81AB-432B-8DAE-1953F412C126}" type="datetimeFigureOut">
              <a:rPr lang="en-US" smtClean="0"/>
              <a:t>5/28/2026</a:t>
            </a:fld>
            <a:endParaRPr lang="en-US" dirty="0"/>
          </a:p>
        </p:txBody>
      </p:sp>
      <p:sp>
        <p:nvSpPr>
          <p:cNvPr id="5" name="Footer Placeholder 4">
            <a:extLst>
              <a:ext uri="{FF2B5EF4-FFF2-40B4-BE49-F238E27FC236}">
                <a16:creationId xmlns:a16="http://schemas.microsoft.com/office/drawing/2014/main" id="{EAE940CE-1740-8647-6B85-5325435502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7B1298-E3D7-3147-AB2F-5512B1D54D6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4487970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C01CA-DC4C-647E-00DA-8B6B7B8E03B6}"/>
              </a:ext>
            </a:extLst>
          </p:cNvPr>
          <p:cNvSpPr>
            <a:spLocks noGrp="1"/>
          </p:cNvSpPr>
          <p:nvPr>
            <p:ph type="title"/>
          </p:nvPr>
        </p:nvSpPr>
        <p:spPr/>
        <p:txBody>
          <a:bodyPr/>
          <a:lstStyle/>
          <a:p>
            <a:r>
              <a:rPr lang="en-US"/>
              <a:t>Click to edit Master title style</a:t>
            </a:r>
            <a:endParaRPr lang="af-ZA"/>
          </a:p>
        </p:txBody>
      </p:sp>
      <p:sp>
        <p:nvSpPr>
          <p:cNvPr id="3" name="Vertical Text Placeholder 2">
            <a:extLst>
              <a:ext uri="{FF2B5EF4-FFF2-40B4-BE49-F238E27FC236}">
                <a16:creationId xmlns:a16="http://schemas.microsoft.com/office/drawing/2014/main" id="{4E434CAB-9029-C792-D290-446279C9B4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AC7A5C41-5E38-6B8E-3DBB-C9F22B78DDC5}"/>
              </a:ext>
            </a:extLst>
          </p:cNvPr>
          <p:cNvSpPr>
            <a:spLocks noGrp="1"/>
          </p:cNvSpPr>
          <p:nvPr>
            <p:ph type="dt" sz="half" idx="10"/>
          </p:nvPr>
        </p:nvSpPr>
        <p:spPr/>
        <p:txBody>
          <a:bodyPr/>
          <a:lstStyle/>
          <a:p>
            <a:fld id="{48A87A34-81AB-432B-8DAE-1953F412C126}" type="datetimeFigureOut">
              <a:rPr lang="en-US" smtClean="0"/>
              <a:t>5/28/2026</a:t>
            </a:fld>
            <a:endParaRPr lang="en-US" dirty="0"/>
          </a:p>
        </p:txBody>
      </p:sp>
      <p:sp>
        <p:nvSpPr>
          <p:cNvPr id="5" name="Footer Placeholder 4">
            <a:extLst>
              <a:ext uri="{FF2B5EF4-FFF2-40B4-BE49-F238E27FC236}">
                <a16:creationId xmlns:a16="http://schemas.microsoft.com/office/drawing/2014/main" id="{193D3B48-C5D3-E1FB-1B82-D39A6894EE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3C002DF-1A47-2D77-04B4-31249636831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2856416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0F100E-3FF7-39A0-47C6-E3AAEB79C487}"/>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af-ZA"/>
          </a:p>
        </p:txBody>
      </p:sp>
      <p:sp>
        <p:nvSpPr>
          <p:cNvPr id="3" name="Vertical Text Placeholder 2">
            <a:extLst>
              <a:ext uri="{FF2B5EF4-FFF2-40B4-BE49-F238E27FC236}">
                <a16:creationId xmlns:a16="http://schemas.microsoft.com/office/drawing/2014/main" id="{A840E834-04DB-78AC-DF25-0A6ECA155F5B}"/>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326168DB-CE5C-F242-0E0C-B2CCEC801CDB}"/>
              </a:ext>
            </a:extLst>
          </p:cNvPr>
          <p:cNvSpPr>
            <a:spLocks noGrp="1"/>
          </p:cNvSpPr>
          <p:nvPr>
            <p:ph type="dt" sz="half" idx="10"/>
          </p:nvPr>
        </p:nvSpPr>
        <p:spPr/>
        <p:txBody>
          <a:bodyPr/>
          <a:lstStyle/>
          <a:p>
            <a:fld id="{48A87A34-81AB-432B-8DAE-1953F412C126}" type="datetimeFigureOut">
              <a:rPr lang="en-US" smtClean="0"/>
              <a:t>5/28/2026</a:t>
            </a:fld>
            <a:endParaRPr lang="en-US" dirty="0"/>
          </a:p>
        </p:txBody>
      </p:sp>
      <p:sp>
        <p:nvSpPr>
          <p:cNvPr id="5" name="Footer Placeholder 4">
            <a:extLst>
              <a:ext uri="{FF2B5EF4-FFF2-40B4-BE49-F238E27FC236}">
                <a16:creationId xmlns:a16="http://schemas.microsoft.com/office/drawing/2014/main" id="{6E5AA5A9-1C0E-D6DC-83AE-3663AEE4322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1AFD26-A667-9516-01B2-0B2F9ED27D6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3578635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7F6FD-83A6-C08D-521F-CE657A1A3C0A}"/>
              </a:ext>
            </a:extLst>
          </p:cNvPr>
          <p:cNvSpPr>
            <a:spLocks noGrp="1"/>
          </p:cNvSpPr>
          <p:nvPr>
            <p:ph type="title"/>
          </p:nvPr>
        </p:nvSpPr>
        <p:spPr/>
        <p:txBody>
          <a:bodyPr/>
          <a:lstStyle/>
          <a:p>
            <a:r>
              <a:rPr lang="en-US"/>
              <a:t>Click to edit Master title style</a:t>
            </a:r>
            <a:endParaRPr lang="af-ZA"/>
          </a:p>
        </p:txBody>
      </p:sp>
      <p:sp>
        <p:nvSpPr>
          <p:cNvPr id="3" name="Content Placeholder 2">
            <a:extLst>
              <a:ext uri="{FF2B5EF4-FFF2-40B4-BE49-F238E27FC236}">
                <a16:creationId xmlns:a16="http://schemas.microsoft.com/office/drawing/2014/main" id="{76FEA3BB-254A-A1E5-1200-F825A9A24B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77BF050F-F8E7-0C4B-2287-D1C4B648EE93}"/>
              </a:ext>
            </a:extLst>
          </p:cNvPr>
          <p:cNvSpPr>
            <a:spLocks noGrp="1"/>
          </p:cNvSpPr>
          <p:nvPr>
            <p:ph type="dt" sz="half" idx="10"/>
          </p:nvPr>
        </p:nvSpPr>
        <p:spPr/>
        <p:txBody>
          <a:bodyPr/>
          <a:lstStyle/>
          <a:p>
            <a:fld id="{48A87A34-81AB-432B-8DAE-1953F412C126}" type="datetimeFigureOut">
              <a:rPr lang="en-US" smtClean="0"/>
              <a:t>5/28/2026</a:t>
            </a:fld>
            <a:endParaRPr lang="en-US" dirty="0"/>
          </a:p>
        </p:txBody>
      </p:sp>
      <p:sp>
        <p:nvSpPr>
          <p:cNvPr id="5" name="Footer Placeholder 4">
            <a:extLst>
              <a:ext uri="{FF2B5EF4-FFF2-40B4-BE49-F238E27FC236}">
                <a16:creationId xmlns:a16="http://schemas.microsoft.com/office/drawing/2014/main" id="{181243B4-F3C7-5B8F-E808-0C5FBA6A89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6E53A0-C947-6C83-25BD-13A8C1AFF4D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5582583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D54A5-AEB7-4240-122F-27A01D4CE5C1}"/>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af-ZA"/>
          </a:p>
        </p:txBody>
      </p:sp>
      <p:sp>
        <p:nvSpPr>
          <p:cNvPr id="3" name="Text Placeholder 2">
            <a:extLst>
              <a:ext uri="{FF2B5EF4-FFF2-40B4-BE49-F238E27FC236}">
                <a16:creationId xmlns:a16="http://schemas.microsoft.com/office/drawing/2014/main" id="{75AD2E69-E35F-D832-58DC-12A4B4CB8507}"/>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4CB151-062B-5F95-F044-5763362A3208}"/>
              </a:ext>
            </a:extLst>
          </p:cNvPr>
          <p:cNvSpPr>
            <a:spLocks noGrp="1"/>
          </p:cNvSpPr>
          <p:nvPr>
            <p:ph type="dt" sz="half" idx="10"/>
          </p:nvPr>
        </p:nvSpPr>
        <p:spPr/>
        <p:txBody>
          <a:bodyPr/>
          <a:lstStyle/>
          <a:p>
            <a:fld id="{48A87A34-81AB-432B-8DAE-1953F412C126}" type="datetimeFigureOut">
              <a:rPr lang="en-US" smtClean="0"/>
              <a:t>5/28/2026</a:t>
            </a:fld>
            <a:endParaRPr lang="en-US" dirty="0"/>
          </a:p>
        </p:txBody>
      </p:sp>
      <p:sp>
        <p:nvSpPr>
          <p:cNvPr id="5" name="Footer Placeholder 4">
            <a:extLst>
              <a:ext uri="{FF2B5EF4-FFF2-40B4-BE49-F238E27FC236}">
                <a16:creationId xmlns:a16="http://schemas.microsoft.com/office/drawing/2014/main" id="{3FF57FD1-510C-E3D2-09BA-31291F2447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99A7656-84CB-CC5C-4B01-3CAEEF2DE43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7033716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302B8-0BE5-D771-901B-53C02C3BA6E9}"/>
              </a:ext>
            </a:extLst>
          </p:cNvPr>
          <p:cNvSpPr>
            <a:spLocks noGrp="1"/>
          </p:cNvSpPr>
          <p:nvPr>
            <p:ph type="title"/>
          </p:nvPr>
        </p:nvSpPr>
        <p:spPr/>
        <p:txBody>
          <a:bodyPr/>
          <a:lstStyle/>
          <a:p>
            <a:r>
              <a:rPr lang="en-US"/>
              <a:t>Click to edit Master title style</a:t>
            </a:r>
            <a:endParaRPr lang="af-ZA"/>
          </a:p>
        </p:txBody>
      </p:sp>
      <p:sp>
        <p:nvSpPr>
          <p:cNvPr id="3" name="Content Placeholder 2">
            <a:extLst>
              <a:ext uri="{FF2B5EF4-FFF2-40B4-BE49-F238E27FC236}">
                <a16:creationId xmlns:a16="http://schemas.microsoft.com/office/drawing/2014/main" id="{863A9502-9225-BBC3-57A7-0D51FA84C8E2}"/>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Content Placeholder 3">
            <a:extLst>
              <a:ext uri="{FF2B5EF4-FFF2-40B4-BE49-F238E27FC236}">
                <a16:creationId xmlns:a16="http://schemas.microsoft.com/office/drawing/2014/main" id="{4C0F9505-6151-6033-3911-2CC14B483543}"/>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5" name="Date Placeholder 4">
            <a:extLst>
              <a:ext uri="{FF2B5EF4-FFF2-40B4-BE49-F238E27FC236}">
                <a16:creationId xmlns:a16="http://schemas.microsoft.com/office/drawing/2014/main" id="{C5BD589B-69E4-99B8-D631-A7C222B6F2E5}"/>
              </a:ext>
            </a:extLst>
          </p:cNvPr>
          <p:cNvSpPr>
            <a:spLocks noGrp="1"/>
          </p:cNvSpPr>
          <p:nvPr>
            <p:ph type="dt" sz="half" idx="10"/>
          </p:nvPr>
        </p:nvSpPr>
        <p:spPr/>
        <p:txBody>
          <a:bodyPr/>
          <a:lstStyle/>
          <a:p>
            <a:fld id="{48A87A34-81AB-432B-8DAE-1953F412C126}" type="datetimeFigureOut">
              <a:rPr lang="en-US" smtClean="0"/>
              <a:t>5/28/2026</a:t>
            </a:fld>
            <a:endParaRPr lang="en-US" dirty="0"/>
          </a:p>
        </p:txBody>
      </p:sp>
      <p:sp>
        <p:nvSpPr>
          <p:cNvPr id="6" name="Footer Placeholder 5">
            <a:extLst>
              <a:ext uri="{FF2B5EF4-FFF2-40B4-BE49-F238E27FC236}">
                <a16:creationId xmlns:a16="http://schemas.microsoft.com/office/drawing/2014/main" id="{0057874E-6E86-B1C4-9C7D-2B70755042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7C2F169-B274-81C4-AD2F-F6BE30C9E83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3219044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EC243-320F-A70B-B42C-A808ECCF0408}"/>
              </a:ext>
            </a:extLst>
          </p:cNvPr>
          <p:cNvSpPr>
            <a:spLocks noGrp="1"/>
          </p:cNvSpPr>
          <p:nvPr>
            <p:ph type="title"/>
          </p:nvPr>
        </p:nvSpPr>
        <p:spPr>
          <a:xfrm>
            <a:off x="629841" y="273844"/>
            <a:ext cx="7886700" cy="994172"/>
          </a:xfrm>
        </p:spPr>
        <p:txBody>
          <a:bodyPr/>
          <a:lstStyle/>
          <a:p>
            <a:r>
              <a:rPr lang="en-US"/>
              <a:t>Click to edit Master title style</a:t>
            </a:r>
            <a:endParaRPr lang="af-ZA"/>
          </a:p>
        </p:txBody>
      </p:sp>
      <p:sp>
        <p:nvSpPr>
          <p:cNvPr id="3" name="Text Placeholder 2">
            <a:extLst>
              <a:ext uri="{FF2B5EF4-FFF2-40B4-BE49-F238E27FC236}">
                <a16:creationId xmlns:a16="http://schemas.microsoft.com/office/drawing/2014/main" id="{3904D93F-5E83-84B9-4F69-0A34BD299FDE}"/>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EC35715-AB7E-52D6-5346-28C351972FDD}"/>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5" name="Text Placeholder 4">
            <a:extLst>
              <a:ext uri="{FF2B5EF4-FFF2-40B4-BE49-F238E27FC236}">
                <a16:creationId xmlns:a16="http://schemas.microsoft.com/office/drawing/2014/main" id="{65D83E1C-EA8A-1BA8-525D-84E0CA9B244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28DFD7B-6731-C827-F5CB-72BBA1659904}"/>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7" name="Date Placeholder 6">
            <a:extLst>
              <a:ext uri="{FF2B5EF4-FFF2-40B4-BE49-F238E27FC236}">
                <a16:creationId xmlns:a16="http://schemas.microsoft.com/office/drawing/2014/main" id="{48E4351F-8402-340B-BF8B-98D6557A91E6}"/>
              </a:ext>
            </a:extLst>
          </p:cNvPr>
          <p:cNvSpPr>
            <a:spLocks noGrp="1"/>
          </p:cNvSpPr>
          <p:nvPr>
            <p:ph type="dt" sz="half" idx="10"/>
          </p:nvPr>
        </p:nvSpPr>
        <p:spPr/>
        <p:txBody>
          <a:bodyPr/>
          <a:lstStyle/>
          <a:p>
            <a:fld id="{48A87A34-81AB-432B-8DAE-1953F412C126}" type="datetimeFigureOut">
              <a:rPr lang="en-US" smtClean="0"/>
              <a:t>5/28/2026</a:t>
            </a:fld>
            <a:endParaRPr lang="en-US" dirty="0"/>
          </a:p>
        </p:txBody>
      </p:sp>
      <p:sp>
        <p:nvSpPr>
          <p:cNvPr id="8" name="Footer Placeholder 7">
            <a:extLst>
              <a:ext uri="{FF2B5EF4-FFF2-40B4-BE49-F238E27FC236}">
                <a16:creationId xmlns:a16="http://schemas.microsoft.com/office/drawing/2014/main" id="{B135E941-6DC1-3394-96F6-035F0F52EF3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7BC5294-5743-951A-3EB6-4804051AAB38}"/>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6897517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8FFC5-1F41-EA06-0711-4A3BBBA88845}"/>
              </a:ext>
            </a:extLst>
          </p:cNvPr>
          <p:cNvSpPr>
            <a:spLocks noGrp="1"/>
          </p:cNvSpPr>
          <p:nvPr>
            <p:ph type="title"/>
          </p:nvPr>
        </p:nvSpPr>
        <p:spPr/>
        <p:txBody>
          <a:bodyPr/>
          <a:lstStyle/>
          <a:p>
            <a:r>
              <a:rPr lang="en-US"/>
              <a:t>Click to edit Master title style</a:t>
            </a:r>
            <a:endParaRPr lang="af-ZA"/>
          </a:p>
        </p:txBody>
      </p:sp>
      <p:sp>
        <p:nvSpPr>
          <p:cNvPr id="3" name="Date Placeholder 2">
            <a:extLst>
              <a:ext uri="{FF2B5EF4-FFF2-40B4-BE49-F238E27FC236}">
                <a16:creationId xmlns:a16="http://schemas.microsoft.com/office/drawing/2014/main" id="{E1F6DA8D-907C-2013-BD3B-C581C2014F6C}"/>
              </a:ext>
            </a:extLst>
          </p:cNvPr>
          <p:cNvSpPr>
            <a:spLocks noGrp="1"/>
          </p:cNvSpPr>
          <p:nvPr>
            <p:ph type="dt" sz="half" idx="10"/>
          </p:nvPr>
        </p:nvSpPr>
        <p:spPr/>
        <p:txBody>
          <a:bodyPr/>
          <a:lstStyle/>
          <a:p>
            <a:fld id="{48A87A34-81AB-432B-8DAE-1953F412C126}" type="datetimeFigureOut">
              <a:rPr lang="en-US" smtClean="0"/>
              <a:t>5/28/2026</a:t>
            </a:fld>
            <a:endParaRPr lang="en-US" dirty="0"/>
          </a:p>
        </p:txBody>
      </p:sp>
      <p:sp>
        <p:nvSpPr>
          <p:cNvPr id="4" name="Footer Placeholder 3">
            <a:extLst>
              <a:ext uri="{FF2B5EF4-FFF2-40B4-BE49-F238E27FC236}">
                <a16:creationId xmlns:a16="http://schemas.microsoft.com/office/drawing/2014/main" id="{E4B6FC62-39E0-F31C-CC98-804FAC3DD94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626706E-CAA5-DBCB-C842-EF4C64AB173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3501633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E3C37D-19E7-E5B4-2FE4-C02C10981FBD}"/>
              </a:ext>
            </a:extLst>
          </p:cNvPr>
          <p:cNvSpPr>
            <a:spLocks noGrp="1"/>
          </p:cNvSpPr>
          <p:nvPr>
            <p:ph type="dt" sz="half" idx="10"/>
          </p:nvPr>
        </p:nvSpPr>
        <p:spPr/>
        <p:txBody>
          <a:bodyPr/>
          <a:lstStyle/>
          <a:p>
            <a:fld id="{48A87A34-81AB-432B-8DAE-1953F412C126}" type="datetimeFigureOut">
              <a:rPr lang="en-US" smtClean="0"/>
              <a:t>5/28/2026</a:t>
            </a:fld>
            <a:endParaRPr lang="en-US" dirty="0"/>
          </a:p>
        </p:txBody>
      </p:sp>
      <p:sp>
        <p:nvSpPr>
          <p:cNvPr id="3" name="Footer Placeholder 2">
            <a:extLst>
              <a:ext uri="{FF2B5EF4-FFF2-40B4-BE49-F238E27FC236}">
                <a16:creationId xmlns:a16="http://schemas.microsoft.com/office/drawing/2014/main" id="{5048B132-1F06-1557-7412-42645627B5C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CA44EEC-6135-CDC9-482F-27EEA8C4AD5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3347747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7390E-7EB5-FFD6-FEAD-BA6F81385E3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af-ZA"/>
          </a:p>
        </p:txBody>
      </p:sp>
      <p:sp>
        <p:nvSpPr>
          <p:cNvPr id="3" name="Content Placeholder 2">
            <a:extLst>
              <a:ext uri="{FF2B5EF4-FFF2-40B4-BE49-F238E27FC236}">
                <a16:creationId xmlns:a16="http://schemas.microsoft.com/office/drawing/2014/main" id="{7263DA12-C351-316E-BE5C-00D22643251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Text Placeholder 3">
            <a:extLst>
              <a:ext uri="{FF2B5EF4-FFF2-40B4-BE49-F238E27FC236}">
                <a16:creationId xmlns:a16="http://schemas.microsoft.com/office/drawing/2014/main" id="{1D5BCB51-E67E-883B-1A49-ABAA314CA38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D8D2903-A7F0-698F-A671-5E4BE05D9E1A}"/>
              </a:ext>
            </a:extLst>
          </p:cNvPr>
          <p:cNvSpPr>
            <a:spLocks noGrp="1"/>
          </p:cNvSpPr>
          <p:nvPr>
            <p:ph type="dt" sz="half" idx="10"/>
          </p:nvPr>
        </p:nvSpPr>
        <p:spPr/>
        <p:txBody>
          <a:bodyPr/>
          <a:lstStyle/>
          <a:p>
            <a:fld id="{48A87A34-81AB-432B-8DAE-1953F412C126}" type="datetimeFigureOut">
              <a:rPr lang="en-US" smtClean="0"/>
              <a:t>5/28/2026</a:t>
            </a:fld>
            <a:endParaRPr lang="en-US" dirty="0"/>
          </a:p>
        </p:txBody>
      </p:sp>
      <p:sp>
        <p:nvSpPr>
          <p:cNvPr id="6" name="Footer Placeholder 5">
            <a:extLst>
              <a:ext uri="{FF2B5EF4-FFF2-40B4-BE49-F238E27FC236}">
                <a16:creationId xmlns:a16="http://schemas.microsoft.com/office/drawing/2014/main" id="{7A11203A-E08E-4A55-2E48-3FAEA5D087B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5880B8B-8431-BE46-53BE-CDEFE732FB3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5737554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DC322-4181-3154-067D-081AE54028F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af-ZA"/>
          </a:p>
        </p:txBody>
      </p:sp>
      <p:sp>
        <p:nvSpPr>
          <p:cNvPr id="3" name="Picture Placeholder 2">
            <a:extLst>
              <a:ext uri="{FF2B5EF4-FFF2-40B4-BE49-F238E27FC236}">
                <a16:creationId xmlns:a16="http://schemas.microsoft.com/office/drawing/2014/main" id="{29D4028F-326B-3756-8774-F8EF725CD25B}"/>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af-ZA"/>
          </a:p>
        </p:txBody>
      </p:sp>
      <p:sp>
        <p:nvSpPr>
          <p:cNvPr id="4" name="Text Placeholder 3">
            <a:extLst>
              <a:ext uri="{FF2B5EF4-FFF2-40B4-BE49-F238E27FC236}">
                <a16:creationId xmlns:a16="http://schemas.microsoft.com/office/drawing/2014/main" id="{9A84AAAA-95A0-84C8-50F9-05B173DCE6B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3400AB4-7C9E-9852-B2B9-E29CB6449B2B}"/>
              </a:ext>
            </a:extLst>
          </p:cNvPr>
          <p:cNvSpPr>
            <a:spLocks noGrp="1"/>
          </p:cNvSpPr>
          <p:nvPr>
            <p:ph type="dt" sz="half" idx="10"/>
          </p:nvPr>
        </p:nvSpPr>
        <p:spPr/>
        <p:txBody>
          <a:bodyPr/>
          <a:lstStyle/>
          <a:p>
            <a:fld id="{48A87A34-81AB-432B-8DAE-1953F412C126}" type="datetimeFigureOut">
              <a:rPr lang="en-US" smtClean="0"/>
              <a:pPr/>
              <a:t>5/28/2026</a:t>
            </a:fld>
            <a:endParaRPr lang="en-US" dirty="0"/>
          </a:p>
        </p:txBody>
      </p:sp>
      <p:sp>
        <p:nvSpPr>
          <p:cNvPr id="6" name="Footer Placeholder 5">
            <a:extLst>
              <a:ext uri="{FF2B5EF4-FFF2-40B4-BE49-F238E27FC236}">
                <a16:creationId xmlns:a16="http://schemas.microsoft.com/office/drawing/2014/main" id="{83AB3E11-DC0C-731F-65C6-831718D6F86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2324A7E-FE4C-F5CB-96D1-F0F636F93B4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7437225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709C23-E953-CC88-EF84-2350B091B63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af-ZA"/>
          </a:p>
        </p:txBody>
      </p:sp>
      <p:sp>
        <p:nvSpPr>
          <p:cNvPr id="3" name="Text Placeholder 2">
            <a:extLst>
              <a:ext uri="{FF2B5EF4-FFF2-40B4-BE49-F238E27FC236}">
                <a16:creationId xmlns:a16="http://schemas.microsoft.com/office/drawing/2014/main" id="{E6380C2B-89E4-F0AB-33CD-016296C276A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BA938972-6780-E5A3-46CD-88513B780FD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48A87A34-81AB-432B-8DAE-1953F412C126}" type="datetimeFigureOut">
              <a:rPr lang="en-US" smtClean="0"/>
              <a:pPr/>
              <a:t>5/28/2026</a:t>
            </a:fld>
            <a:endParaRPr lang="en-US" dirty="0"/>
          </a:p>
        </p:txBody>
      </p:sp>
      <p:sp>
        <p:nvSpPr>
          <p:cNvPr id="5" name="Footer Placeholder 4">
            <a:extLst>
              <a:ext uri="{FF2B5EF4-FFF2-40B4-BE49-F238E27FC236}">
                <a16:creationId xmlns:a16="http://schemas.microsoft.com/office/drawing/2014/main" id="{6A03A6D5-EDE1-E0D2-6A30-DEE69A92EFA0}"/>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169CB9DF-8A93-B9F9-9C38-B9B9B7236D4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04364556"/>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af-ZA"/>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bit.ly/4u43suG" TargetMode="External"/></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9.png"/><Relationship Id="rId7" Type="http://schemas.openxmlformats.org/officeDocument/2006/relationships/diagramColors" Target="../diagrams/colors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jp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6.png"/><Relationship Id="rId7" Type="http://schemas.openxmlformats.org/officeDocument/2006/relationships/diagramColors" Target="../diagrams/colors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bit.ly/4u43su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35F080-D43B-BF27-A77B-EA5EBB2EDB8C}"/>
              </a:ext>
            </a:extLst>
          </p:cNvPr>
          <p:cNvPicPr>
            <a:picLocks noChangeAspect="1"/>
          </p:cNvPicPr>
          <p:nvPr/>
        </p:nvPicPr>
        <p:blipFill>
          <a:blip r:embed="rId3"/>
          <a:srcRect t="21190"/>
          <a:stretch>
            <a:fillRect/>
          </a:stretch>
        </p:blipFill>
        <p:spPr>
          <a:xfrm>
            <a:off x="1" y="-1"/>
            <a:ext cx="9143999" cy="5143501"/>
          </a:xfrm>
          <a:prstGeom prst="rect">
            <a:avLst/>
          </a:prstGeom>
        </p:spPr>
      </p:pic>
      <p:sp>
        <p:nvSpPr>
          <p:cNvPr id="2" name="Title 1">
            <a:extLst>
              <a:ext uri="{FF2B5EF4-FFF2-40B4-BE49-F238E27FC236}">
                <a16:creationId xmlns:a16="http://schemas.microsoft.com/office/drawing/2014/main" id="{7AD34192-CC75-F4D1-2970-70B6ED49D1B9}"/>
              </a:ext>
            </a:extLst>
          </p:cNvPr>
          <p:cNvSpPr>
            <a:spLocks noGrp="1"/>
          </p:cNvSpPr>
          <p:nvPr>
            <p:ph type="ctrTitle"/>
          </p:nvPr>
        </p:nvSpPr>
        <p:spPr>
          <a:xfrm>
            <a:off x="972273" y="361354"/>
            <a:ext cx="7028727" cy="830837"/>
          </a:xfrm>
        </p:spPr>
        <p:txBody>
          <a:bodyPr>
            <a:normAutofit/>
          </a:bodyPr>
          <a:lstStyle/>
          <a:p>
            <a:r>
              <a:rPr lang="en-ZA" sz="4800" b="1" dirty="0">
                <a:solidFill>
                  <a:srgbClr val="00B050"/>
                </a:solidFill>
              </a:rPr>
              <a:t>Grade 8</a:t>
            </a:r>
            <a:endParaRPr lang="af-ZA" sz="4800" b="1" dirty="0">
              <a:solidFill>
                <a:srgbClr val="00B050"/>
              </a:solidFill>
            </a:endParaRPr>
          </a:p>
        </p:txBody>
      </p:sp>
      <p:sp>
        <p:nvSpPr>
          <p:cNvPr id="3" name="Subtitle 2">
            <a:extLst>
              <a:ext uri="{FF2B5EF4-FFF2-40B4-BE49-F238E27FC236}">
                <a16:creationId xmlns:a16="http://schemas.microsoft.com/office/drawing/2014/main" id="{84D74416-C206-F26B-1BB5-67CAC98FFC10}"/>
              </a:ext>
            </a:extLst>
          </p:cNvPr>
          <p:cNvSpPr>
            <a:spLocks noGrp="1"/>
          </p:cNvSpPr>
          <p:nvPr>
            <p:ph type="subTitle" idx="1"/>
          </p:nvPr>
        </p:nvSpPr>
        <p:spPr>
          <a:xfrm>
            <a:off x="2176041" y="1329927"/>
            <a:ext cx="4514127" cy="1241822"/>
          </a:xfrm>
        </p:spPr>
        <p:txBody>
          <a:bodyPr/>
          <a:lstStyle/>
          <a:p>
            <a:r>
              <a:rPr lang="en-ZA" dirty="0"/>
              <a:t>Term 4 Constitutional Rights and Responsibilities  </a:t>
            </a:r>
          </a:p>
          <a:p>
            <a:r>
              <a:rPr lang="en-ZA" b="1" dirty="0"/>
              <a:t>Lesson 4: </a:t>
            </a:r>
            <a:r>
              <a:rPr lang="en-ZA" dirty="0"/>
              <a:t>GBV – Prevention and Support </a:t>
            </a:r>
            <a:endParaRPr lang="af-ZA" dirty="0"/>
          </a:p>
        </p:txBody>
      </p:sp>
      <p:pic>
        <p:nvPicPr>
          <p:cNvPr id="6" name="Picture 5">
            <a:extLst>
              <a:ext uri="{FF2B5EF4-FFF2-40B4-BE49-F238E27FC236}">
                <a16:creationId xmlns:a16="http://schemas.microsoft.com/office/drawing/2014/main" id="{27BAD15D-0FE4-6170-F5D8-F90995391B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7912"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7540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A5F4338-DD94-9472-6A27-FC59E5C357F0}"/>
              </a:ext>
            </a:extLst>
          </p:cNvPr>
          <p:cNvPicPr>
            <a:picLocks noChangeAspect="1"/>
          </p:cNvPicPr>
          <p:nvPr/>
        </p:nvPicPr>
        <p:blipFill>
          <a:blip r:embed="rId3"/>
          <a:srcRect l="11896" r="9146"/>
          <a:stretch>
            <a:fillRect/>
          </a:stretch>
        </p:blipFill>
        <p:spPr>
          <a:xfrm>
            <a:off x="20" y="10"/>
            <a:ext cx="7252212" cy="5143490"/>
          </a:xfrm>
          <a:prstGeom prst="rect">
            <a:avLst/>
          </a:prstGeom>
        </p:spPr>
      </p:pic>
      <p:sp>
        <p:nvSpPr>
          <p:cNvPr id="12" name="Rectangle 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5143500"/>
          </a:xfrm>
          <a:prstGeom prst="rect">
            <a:avLst/>
          </a:prstGeom>
          <a:gradFill>
            <a:gsLst>
              <a:gs pos="48000">
                <a:schemeClr val="tx1"/>
              </a:gs>
              <a:gs pos="35000">
                <a:schemeClr val="tx1">
                  <a:alpha val="77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F490BDA-F510-5DCD-2606-11947930D663}"/>
              </a:ext>
            </a:extLst>
          </p:cNvPr>
          <p:cNvSpPr>
            <a:spLocks noGrp="1"/>
          </p:cNvSpPr>
          <p:nvPr>
            <p:ph type="title"/>
          </p:nvPr>
        </p:nvSpPr>
        <p:spPr>
          <a:xfrm>
            <a:off x="5960070" y="1014785"/>
            <a:ext cx="2584324" cy="2769021"/>
          </a:xfrm>
          <a:noFill/>
        </p:spPr>
        <p:txBody>
          <a:bodyPr vert="horz" lIns="91440" tIns="45720" rIns="91440" bIns="45720" rtlCol="0" anchor="b">
            <a:normAutofit/>
          </a:bodyPr>
          <a:lstStyle/>
          <a:p>
            <a:pPr defTabSz="914400"/>
            <a:r>
              <a:rPr lang="en-US" sz="2700" dirty="0">
                <a:solidFill>
                  <a:schemeClr val="bg1"/>
                </a:solidFill>
              </a:rPr>
              <a:t>Watch: </a:t>
            </a:r>
            <a:br>
              <a:rPr lang="en-US" sz="2700" dirty="0">
                <a:solidFill>
                  <a:schemeClr val="bg1"/>
                </a:solidFill>
              </a:rPr>
            </a:br>
            <a:r>
              <a:rPr lang="en-US" sz="2700" b="1" dirty="0">
                <a:solidFill>
                  <a:schemeClr val="bg1"/>
                </a:solidFill>
              </a:rPr>
              <a:t>How can I help a survivor of gender-based violence?</a:t>
            </a:r>
            <a:br>
              <a:rPr lang="en-US" sz="2700" dirty="0">
                <a:solidFill>
                  <a:schemeClr val="bg1"/>
                </a:solidFill>
              </a:rPr>
            </a:br>
            <a:r>
              <a:rPr lang="en-US" sz="2700" u="sng" dirty="0">
                <a:solidFill>
                  <a:schemeClr val="bg1"/>
                </a:solidFill>
                <a:hlinkClick r:id="rId4"/>
              </a:rPr>
              <a:t>bit.ly/</a:t>
            </a:r>
            <a:r>
              <a:rPr lang="en-US" sz="2700" u="sng" dirty="0" err="1">
                <a:solidFill>
                  <a:schemeClr val="bg1"/>
                </a:solidFill>
                <a:hlinkClick r:id="rId4"/>
              </a:rPr>
              <a:t>4u43suG</a:t>
            </a:r>
            <a:r>
              <a:rPr lang="en-US" sz="2700" dirty="0">
                <a:solidFill>
                  <a:schemeClr val="bg1"/>
                </a:solidFill>
              </a:rPr>
              <a:t> (2 min 35 sec)</a:t>
            </a:r>
          </a:p>
        </p:txBody>
      </p:sp>
      <p:pic>
        <p:nvPicPr>
          <p:cNvPr id="6" name="Picture 5">
            <a:extLst>
              <a:ext uri="{FF2B5EF4-FFF2-40B4-BE49-F238E27FC236}">
                <a16:creationId xmlns:a16="http://schemas.microsoft.com/office/drawing/2014/main" id="{3EAA5653-A880-C053-50A7-9595CF4091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7912"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2435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3" name="Rectangle 3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17144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93709C-3A70-01D9-1813-5284CFAB7776}"/>
              </a:ext>
            </a:extLst>
          </p:cNvPr>
          <p:cNvSpPr>
            <a:spLocks noGrp="1"/>
          </p:cNvSpPr>
          <p:nvPr>
            <p:ph type="title"/>
          </p:nvPr>
        </p:nvSpPr>
        <p:spPr>
          <a:xfrm>
            <a:off x="571352" y="262647"/>
            <a:ext cx="3485178" cy="1218390"/>
          </a:xfrm>
        </p:spPr>
        <p:txBody>
          <a:bodyPr anchor="ctr">
            <a:normAutofit/>
          </a:bodyPr>
          <a:lstStyle/>
          <a:p>
            <a:r>
              <a:rPr lang="af-ZA" sz="3000"/>
              <a:t>Conclusion</a:t>
            </a:r>
          </a:p>
        </p:txBody>
      </p:sp>
      <p:pic>
        <p:nvPicPr>
          <p:cNvPr id="7" name="Picture 6">
            <a:extLst>
              <a:ext uri="{FF2B5EF4-FFF2-40B4-BE49-F238E27FC236}">
                <a16:creationId xmlns:a16="http://schemas.microsoft.com/office/drawing/2014/main" id="{4F9BAE47-AD89-41DC-85E3-89F20097B2A9}"/>
              </a:ext>
            </a:extLst>
          </p:cNvPr>
          <p:cNvPicPr>
            <a:picLocks noChangeAspect="1"/>
          </p:cNvPicPr>
          <p:nvPr/>
        </p:nvPicPr>
        <p:blipFill>
          <a:blip r:embed="rId3"/>
          <a:srcRect l="14319" r="18940"/>
          <a:stretch>
            <a:fillRect/>
          </a:stretch>
        </p:blipFill>
        <p:spPr>
          <a:xfrm>
            <a:off x="4572000" y="10"/>
            <a:ext cx="4577118" cy="5143490"/>
          </a:xfrm>
          <a:prstGeom prst="rect">
            <a:avLst/>
          </a:prstGeom>
        </p:spPr>
      </p:pic>
      <p:graphicFrame>
        <p:nvGraphicFramePr>
          <p:cNvPr id="5" name="Content Placeholder 2">
            <a:extLst>
              <a:ext uri="{FF2B5EF4-FFF2-40B4-BE49-F238E27FC236}">
                <a16:creationId xmlns:a16="http://schemas.microsoft.com/office/drawing/2014/main" id="{788F2333-75F3-37BD-B249-1BE95530EA41}"/>
              </a:ext>
            </a:extLst>
          </p:cNvPr>
          <p:cNvGraphicFramePr>
            <a:graphicFrameLocks noGrp="1"/>
          </p:cNvGraphicFramePr>
          <p:nvPr>
            <p:ph idx="1"/>
            <p:extLst>
              <p:ext uri="{D42A27DB-BD31-4B8C-83A1-F6EECF244321}">
                <p14:modId xmlns:p14="http://schemas.microsoft.com/office/powerpoint/2010/main" val="311476385"/>
              </p:ext>
            </p:extLst>
          </p:nvPr>
        </p:nvGraphicFramePr>
        <p:xfrm>
          <a:off x="571350" y="1481038"/>
          <a:ext cx="5063906" cy="32862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a:extLst>
              <a:ext uri="{FF2B5EF4-FFF2-40B4-BE49-F238E27FC236}">
                <a16:creationId xmlns:a16="http://schemas.microsoft.com/office/drawing/2014/main" id="{50A98B41-CCD6-9564-0BF9-EB4C2BCA460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7912"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6514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627523"/>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1627995"/>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757985" y="-3757532"/>
            <a:ext cx="1628032"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8EE52D-8446-D90D-9E0B-CB2C0FB97C15}"/>
              </a:ext>
            </a:extLst>
          </p:cNvPr>
          <p:cNvSpPr>
            <a:spLocks noGrp="1"/>
          </p:cNvSpPr>
          <p:nvPr>
            <p:ph type="title"/>
          </p:nvPr>
        </p:nvSpPr>
        <p:spPr>
          <a:xfrm>
            <a:off x="882503" y="261648"/>
            <a:ext cx="7443754" cy="1182335"/>
          </a:xfrm>
        </p:spPr>
        <p:txBody>
          <a:bodyPr anchor="ctr">
            <a:normAutofit/>
          </a:bodyPr>
          <a:lstStyle/>
          <a:p>
            <a:r>
              <a:rPr lang="en-ZA" sz="3000" dirty="0">
                <a:solidFill>
                  <a:srgbClr val="FFFFFF"/>
                </a:solidFill>
              </a:rPr>
              <a:t>By the end of this lesson, you should be able to:</a:t>
            </a:r>
            <a:endParaRPr lang="af-ZA" sz="3000" dirty="0">
              <a:solidFill>
                <a:srgbClr val="FFFFFF"/>
              </a:solidFill>
            </a:endParaRPr>
          </a:p>
        </p:txBody>
      </p:sp>
      <p:graphicFrame>
        <p:nvGraphicFramePr>
          <p:cNvPr id="17" name="Content Placeholder 2">
            <a:extLst>
              <a:ext uri="{FF2B5EF4-FFF2-40B4-BE49-F238E27FC236}">
                <a16:creationId xmlns:a16="http://schemas.microsoft.com/office/drawing/2014/main" id="{286FB555-8416-93B8-E49F-F3D557223977}"/>
              </a:ext>
            </a:extLst>
          </p:cNvPr>
          <p:cNvGraphicFramePr/>
          <p:nvPr>
            <p:extLst>
              <p:ext uri="{D42A27DB-BD31-4B8C-83A1-F6EECF244321}">
                <p14:modId xmlns:p14="http://schemas.microsoft.com/office/powerpoint/2010/main" val="3008341412"/>
              </p:ext>
            </p:extLst>
          </p:nvPr>
        </p:nvGraphicFramePr>
        <p:xfrm>
          <a:off x="483042" y="1961984"/>
          <a:ext cx="8195871" cy="2767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6C546305-F447-CC0B-E0D7-C58812DE66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7912"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3874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21B766-DAA2-1C5C-DF7A-9FB679CB1F19}"/>
              </a:ext>
            </a:extLst>
          </p:cNvPr>
          <p:cNvPicPr>
            <a:picLocks noChangeAspect="1"/>
          </p:cNvPicPr>
          <p:nvPr/>
        </p:nvPicPr>
        <p:blipFill>
          <a:blip r:embed="rId3">
            <a:duotone>
              <a:schemeClr val="bg2">
                <a:shade val="45000"/>
                <a:satMod val="135000"/>
              </a:schemeClr>
              <a:prstClr val="white"/>
            </a:duotone>
          </a:blip>
          <a:srcRect/>
          <a:stretch>
            <a:fillRect/>
          </a:stretch>
        </p:blipFill>
        <p:spPr>
          <a:xfrm>
            <a:off x="20" y="10"/>
            <a:ext cx="9143980" cy="51434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691776-6B7A-0A86-5A13-017013D045A3}"/>
              </a:ext>
            </a:extLst>
          </p:cNvPr>
          <p:cNvSpPr>
            <a:spLocks noGrp="1"/>
          </p:cNvSpPr>
          <p:nvPr>
            <p:ph type="title"/>
          </p:nvPr>
        </p:nvSpPr>
        <p:spPr>
          <a:xfrm>
            <a:off x="628650" y="273843"/>
            <a:ext cx="7886700" cy="994173"/>
          </a:xfrm>
        </p:spPr>
        <p:txBody>
          <a:bodyPr>
            <a:normAutofit/>
          </a:bodyPr>
          <a:lstStyle/>
          <a:p>
            <a:r>
              <a:rPr lang="af-ZA"/>
              <a:t>Why victims may not ask for help</a:t>
            </a:r>
            <a:endParaRPr lang="af-ZA" dirty="0"/>
          </a:p>
        </p:txBody>
      </p:sp>
      <p:graphicFrame>
        <p:nvGraphicFramePr>
          <p:cNvPr id="17" name="Content Placeholder 2">
            <a:extLst>
              <a:ext uri="{FF2B5EF4-FFF2-40B4-BE49-F238E27FC236}">
                <a16:creationId xmlns:a16="http://schemas.microsoft.com/office/drawing/2014/main" id="{9969B4B1-76EE-CF68-4C5A-67E26D63E643}"/>
              </a:ext>
            </a:extLst>
          </p:cNvPr>
          <p:cNvGraphicFramePr>
            <a:graphicFrameLocks noGrp="1"/>
          </p:cNvGraphicFramePr>
          <p:nvPr>
            <p:ph idx="1"/>
            <p:extLst>
              <p:ext uri="{D42A27DB-BD31-4B8C-83A1-F6EECF244321}">
                <p14:modId xmlns:p14="http://schemas.microsoft.com/office/powerpoint/2010/main" val="3030108324"/>
              </p:ext>
            </p:extLst>
          </p:nvPr>
        </p:nvGraphicFramePr>
        <p:xfrm>
          <a:off x="628650" y="1369218"/>
          <a:ext cx="7886700" cy="3263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a:extLst>
              <a:ext uri="{FF2B5EF4-FFF2-40B4-BE49-F238E27FC236}">
                <a16:creationId xmlns:a16="http://schemas.microsoft.com/office/drawing/2014/main" id="{6EF2AD42-436F-D7DB-F883-E968FE4B14F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7912"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353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18196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80833" y="-3980834"/>
            <a:ext cx="1182335"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4343E1-CA58-D347-084D-148231195957}"/>
              </a:ext>
            </a:extLst>
          </p:cNvPr>
          <p:cNvSpPr>
            <a:spLocks noGrp="1"/>
          </p:cNvSpPr>
          <p:nvPr>
            <p:ph type="title"/>
          </p:nvPr>
        </p:nvSpPr>
        <p:spPr>
          <a:xfrm>
            <a:off x="382772" y="261648"/>
            <a:ext cx="8178943" cy="658297"/>
          </a:xfrm>
        </p:spPr>
        <p:txBody>
          <a:bodyPr anchor="ctr">
            <a:normAutofit/>
          </a:bodyPr>
          <a:lstStyle/>
          <a:p>
            <a:r>
              <a:rPr lang="af-ZA" sz="3000">
                <a:solidFill>
                  <a:srgbClr val="FFFFFF"/>
                </a:solidFill>
              </a:rPr>
              <a:t>Breaking the silence</a:t>
            </a:r>
          </a:p>
        </p:txBody>
      </p:sp>
      <p:pic>
        <p:nvPicPr>
          <p:cNvPr id="6" name="Picture 5">
            <a:extLst>
              <a:ext uri="{FF2B5EF4-FFF2-40B4-BE49-F238E27FC236}">
                <a16:creationId xmlns:a16="http://schemas.microsoft.com/office/drawing/2014/main" id="{F3D6C5C4-4AC6-6B25-3984-C24887F4D1A2}"/>
              </a:ext>
            </a:extLst>
          </p:cNvPr>
          <p:cNvPicPr>
            <a:picLocks noChangeAspect="1"/>
          </p:cNvPicPr>
          <p:nvPr/>
        </p:nvPicPr>
        <p:blipFill>
          <a:blip r:embed="rId3"/>
          <a:stretch>
            <a:fillRect/>
          </a:stretch>
        </p:blipFill>
        <p:spPr>
          <a:xfrm flipH="1">
            <a:off x="-3" y="1176920"/>
            <a:ext cx="5427268" cy="3962079"/>
          </a:xfrm>
          <a:prstGeom prst="rect">
            <a:avLst/>
          </a:prstGeom>
        </p:spPr>
      </p:pic>
      <p:graphicFrame>
        <p:nvGraphicFramePr>
          <p:cNvPr id="5" name="Content Placeholder 2">
            <a:extLst>
              <a:ext uri="{FF2B5EF4-FFF2-40B4-BE49-F238E27FC236}">
                <a16:creationId xmlns:a16="http://schemas.microsoft.com/office/drawing/2014/main" id="{6082164B-3828-78D0-65B9-CAB3736D0DCB}"/>
              </a:ext>
            </a:extLst>
          </p:cNvPr>
          <p:cNvGraphicFramePr>
            <a:graphicFrameLocks noGrp="1"/>
          </p:cNvGraphicFramePr>
          <p:nvPr>
            <p:ph idx="1"/>
            <p:extLst>
              <p:ext uri="{D42A27DB-BD31-4B8C-83A1-F6EECF244321}">
                <p14:modId xmlns:p14="http://schemas.microsoft.com/office/powerpoint/2010/main" val="2328480308"/>
              </p:ext>
            </p:extLst>
          </p:nvPr>
        </p:nvGraphicFramePr>
        <p:xfrm>
          <a:off x="4927454" y="1355389"/>
          <a:ext cx="3929468" cy="35264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a:extLst>
              <a:ext uri="{FF2B5EF4-FFF2-40B4-BE49-F238E27FC236}">
                <a16:creationId xmlns:a16="http://schemas.microsoft.com/office/drawing/2014/main" id="{FCF55FB5-EF8B-37D9-94CC-BC43983F6CB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7912"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005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2"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1" y="1057559"/>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E12DBF-A489-A2C9-EFD6-65230F7F4DE4}"/>
              </a:ext>
            </a:extLst>
          </p:cNvPr>
          <p:cNvSpPr>
            <a:spLocks noGrp="1"/>
          </p:cNvSpPr>
          <p:nvPr>
            <p:ph type="title"/>
          </p:nvPr>
        </p:nvSpPr>
        <p:spPr>
          <a:xfrm>
            <a:off x="465087" y="1761422"/>
            <a:ext cx="2336449" cy="1065949"/>
          </a:xfrm>
        </p:spPr>
        <p:txBody>
          <a:bodyPr anchor="b">
            <a:normAutofit/>
          </a:bodyPr>
          <a:lstStyle/>
          <a:p>
            <a:pPr algn="r"/>
            <a:r>
              <a:rPr lang="af-ZA" sz="3000" dirty="0" err="1">
                <a:solidFill>
                  <a:srgbClr val="FFFFFF"/>
                </a:solidFill>
              </a:rPr>
              <a:t>What</a:t>
            </a:r>
            <a:r>
              <a:rPr lang="af-ZA" sz="3000" dirty="0">
                <a:solidFill>
                  <a:srgbClr val="FFFFFF"/>
                </a:solidFill>
              </a:rPr>
              <a:t> </a:t>
            </a:r>
            <a:r>
              <a:rPr lang="af-ZA" sz="3000" dirty="0" err="1">
                <a:solidFill>
                  <a:srgbClr val="FFFFFF"/>
                </a:solidFill>
              </a:rPr>
              <a:t>does</a:t>
            </a:r>
            <a:r>
              <a:rPr lang="af-ZA" sz="3000" dirty="0">
                <a:solidFill>
                  <a:srgbClr val="FFFFFF"/>
                </a:solidFill>
              </a:rPr>
              <a:t> </a:t>
            </a:r>
            <a:r>
              <a:rPr lang="af-ZA" sz="3000" dirty="0" err="1">
                <a:solidFill>
                  <a:srgbClr val="FFFFFF"/>
                </a:solidFill>
              </a:rPr>
              <a:t>the</a:t>
            </a:r>
            <a:r>
              <a:rPr lang="af-ZA" sz="3000" dirty="0">
                <a:solidFill>
                  <a:srgbClr val="FFFFFF"/>
                </a:solidFill>
              </a:rPr>
              <a:t> </a:t>
            </a:r>
            <a:r>
              <a:rPr lang="af-ZA" sz="3000" dirty="0" err="1">
                <a:solidFill>
                  <a:srgbClr val="FFFFFF"/>
                </a:solidFill>
              </a:rPr>
              <a:t>law</a:t>
            </a:r>
            <a:r>
              <a:rPr lang="af-ZA" sz="3000" dirty="0">
                <a:solidFill>
                  <a:srgbClr val="FFFFFF"/>
                </a:solidFill>
              </a:rPr>
              <a:t> </a:t>
            </a:r>
            <a:r>
              <a:rPr lang="af-ZA" sz="3000" dirty="0" err="1">
                <a:solidFill>
                  <a:srgbClr val="FFFFFF"/>
                </a:solidFill>
              </a:rPr>
              <a:t>say</a:t>
            </a:r>
            <a:r>
              <a:rPr lang="af-ZA" sz="3000" dirty="0">
                <a:solidFill>
                  <a:srgbClr val="FFFFFF"/>
                </a:solidFill>
              </a:rPr>
              <a:t>?</a:t>
            </a:r>
          </a:p>
        </p:txBody>
      </p:sp>
      <p:graphicFrame>
        <p:nvGraphicFramePr>
          <p:cNvPr id="23" name="Content Placeholder 2">
            <a:extLst>
              <a:ext uri="{FF2B5EF4-FFF2-40B4-BE49-F238E27FC236}">
                <a16:creationId xmlns:a16="http://schemas.microsoft.com/office/drawing/2014/main" id="{58C0BADA-DC22-FB3C-6321-204985C561A2}"/>
              </a:ext>
            </a:extLst>
          </p:cNvPr>
          <p:cNvGraphicFramePr>
            <a:graphicFrameLocks noGrp="1"/>
          </p:cNvGraphicFramePr>
          <p:nvPr>
            <p:ph idx="1"/>
            <p:extLst>
              <p:ext uri="{D42A27DB-BD31-4B8C-83A1-F6EECF244321}">
                <p14:modId xmlns:p14="http://schemas.microsoft.com/office/powerpoint/2010/main" val="2978412092"/>
              </p:ext>
            </p:extLst>
          </p:nvPr>
        </p:nvGraphicFramePr>
        <p:xfrm>
          <a:off x="3678789" y="562830"/>
          <a:ext cx="5000124" cy="409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41F43519-F748-9C8C-94E3-C8C1DAE66563}"/>
              </a:ext>
            </a:extLst>
          </p:cNvPr>
          <p:cNvPicPr>
            <a:picLocks noChangeAspect="1"/>
          </p:cNvPicPr>
          <p:nvPr/>
        </p:nvPicPr>
        <p:blipFill>
          <a:blip r:embed="rId8"/>
          <a:stretch>
            <a:fillRect/>
          </a:stretch>
        </p:blipFill>
        <p:spPr>
          <a:xfrm>
            <a:off x="7283302" y="3316749"/>
            <a:ext cx="1628154" cy="1631979"/>
          </a:xfrm>
          <a:prstGeom prst="rect">
            <a:avLst/>
          </a:prstGeom>
        </p:spPr>
      </p:pic>
      <p:pic>
        <p:nvPicPr>
          <p:cNvPr id="7" name="Picture 6">
            <a:extLst>
              <a:ext uri="{FF2B5EF4-FFF2-40B4-BE49-F238E27FC236}">
                <a16:creationId xmlns:a16="http://schemas.microsoft.com/office/drawing/2014/main" id="{350D8E85-92DC-F8E3-F142-767959D6CE1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7912"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5832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18196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80833" y="-3980834"/>
            <a:ext cx="1182335"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2FB55B-5FD8-C3BA-023E-C3570C869B28}"/>
              </a:ext>
            </a:extLst>
          </p:cNvPr>
          <p:cNvSpPr>
            <a:spLocks noGrp="1"/>
          </p:cNvSpPr>
          <p:nvPr>
            <p:ph type="title"/>
          </p:nvPr>
        </p:nvSpPr>
        <p:spPr>
          <a:xfrm>
            <a:off x="1028697" y="261648"/>
            <a:ext cx="7533018" cy="658297"/>
          </a:xfrm>
        </p:spPr>
        <p:txBody>
          <a:bodyPr anchor="ctr">
            <a:normAutofit/>
          </a:bodyPr>
          <a:lstStyle/>
          <a:p>
            <a:r>
              <a:rPr lang="af-ZA" sz="3000">
                <a:solidFill>
                  <a:srgbClr val="FFFFFF"/>
                </a:solidFill>
              </a:rPr>
              <a:t>Rights of survivors</a:t>
            </a:r>
          </a:p>
        </p:txBody>
      </p:sp>
      <p:graphicFrame>
        <p:nvGraphicFramePr>
          <p:cNvPr id="5" name="Content Placeholder 2">
            <a:extLst>
              <a:ext uri="{FF2B5EF4-FFF2-40B4-BE49-F238E27FC236}">
                <a16:creationId xmlns:a16="http://schemas.microsoft.com/office/drawing/2014/main" id="{5F180352-2934-6199-BEB8-5484C5C91C6B}"/>
              </a:ext>
            </a:extLst>
          </p:cNvPr>
          <p:cNvGraphicFramePr>
            <a:graphicFrameLocks noGrp="1"/>
          </p:cNvGraphicFramePr>
          <p:nvPr>
            <p:ph idx="1"/>
            <p:extLst>
              <p:ext uri="{D42A27DB-BD31-4B8C-83A1-F6EECF244321}">
                <p14:modId xmlns:p14="http://schemas.microsoft.com/office/powerpoint/2010/main" val="1498549109"/>
              </p:ext>
            </p:extLst>
          </p:nvPr>
        </p:nvGraphicFramePr>
        <p:xfrm>
          <a:off x="483042" y="1584434"/>
          <a:ext cx="8195871" cy="3144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93860DAC-6102-0D84-69FA-ACF76821D2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7912"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71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2"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1" y="1057559"/>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43AF9E-B59F-83BE-12CB-410ADDFBD1C6}"/>
              </a:ext>
            </a:extLst>
          </p:cNvPr>
          <p:cNvSpPr>
            <a:spLocks noGrp="1"/>
          </p:cNvSpPr>
          <p:nvPr>
            <p:ph type="title"/>
          </p:nvPr>
        </p:nvSpPr>
        <p:spPr>
          <a:xfrm>
            <a:off x="439858" y="1262817"/>
            <a:ext cx="2336449" cy="1797269"/>
          </a:xfrm>
        </p:spPr>
        <p:txBody>
          <a:bodyPr anchor="b">
            <a:normAutofit/>
          </a:bodyPr>
          <a:lstStyle/>
          <a:p>
            <a:pPr algn="r"/>
            <a:r>
              <a:rPr lang="af-ZA" sz="3000">
                <a:solidFill>
                  <a:srgbClr val="FFFFFF"/>
                </a:solidFill>
              </a:rPr>
              <a:t>Preventing GBV</a:t>
            </a:r>
          </a:p>
        </p:txBody>
      </p:sp>
      <p:graphicFrame>
        <p:nvGraphicFramePr>
          <p:cNvPr id="5" name="Content Placeholder 2">
            <a:extLst>
              <a:ext uri="{FF2B5EF4-FFF2-40B4-BE49-F238E27FC236}">
                <a16:creationId xmlns:a16="http://schemas.microsoft.com/office/drawing/2014/main" id="{A64A52E3-9A3B-4314-E031-D8F569275B53}"/>
              </a:ext>
            </a:extLst>
          </p:cNvPr>
          <p:cNvGraphicFramePr>
            <a:graphicFrameLocks noGrp="1"/>
          </p:cNvGraphicFramePr>
          <p:nvPr>
            <p:ph idx="1"/>
            <p:extLst>
              <p:ext uri="{D42A27DB-BD31-4B8C-83A1-F6EECF244321}">
                <p14:modId xmlns:p14="http://schemas.microsoft.com/office/powerpoint/2010/main" val="3984787764"/>
              </p:ext>
            </p:extLst>
          </p:nvPr>
        </p:nvGraphicFramePr>
        <p:xfrm>
          <a:off x="3678789" y="562830"/>
          <a:ext cx="5000124" cy="409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71E34C10-D05E-AA81-36D0-B549761F80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7912"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192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0541" y="136182"/>
            <a:ext cx="8867727" cy="487581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59CE8450-C283-5C89-3DB7-2B02E3C36217}"/>
              </a:ext>
            </a:extLst>
          </p:cNvPr>
          <p:cNvPicPr>
            <a:picLocks noChangeAspect="1"/>
          </p:cNvPicPr>
          <p:nvPr/>
        </p:nvPicPr>
        <p:blipFill>
          <a:blip r:embed="rId3">
            <a:alphaModFix amt="60000"/>
          </a:blip>
          <a:srcRect t="11251" r="-1" b="2516"/>
          <a:stretch>
            <a:fillRect/>
          </a:stretch>
        </p:blipFill>
        <p:spPr>
          <a:xfrm>
            <a:off x="135731" y="137160"/>
            <a:ext cx="8867728" cy="4874838"/>
          </a:xfrm>
          <a:prstGeom prst="rect">
            <a:avLst/>
          </a:prstGeom>
        </p:spPr>
      </p:pic>
      <p:sp>
        <p:nvSpPr>
          <p:cNvPr id="2" name="Title 1">
            <a:extLst>
              <a:ext uri="{FF2B5EF4-FFF2-40B4-BE49-F238E27FC236}">
                <a16:creationId xmlns:a16="http://schemas.microsoft.com/office/drawing/2014/main" id="{2C29EC36-C15F-BBF1-9789-C02E197F2B58}"/>
              </a:ext>
            </a:extLst>
          </p:cNvPr>
          <p:cNvSpPr>
            <a:spLocks noGrp="1"/>
          </p:cNvSpPr>
          <p:nvPr>
            <p:ph type="title"/>
          </p:nvPr>
        </p:nvSpPr>
        <p:spPr>
          <a:xfrm>
            <a:off x="628650" y="393896"/>
            <a:ext cx="7623913" cy="2104879"/>
          </a:xfrm>
        </p:spPr>
        <p:txBody>
          <a:bodyPr anchor="b">
            <a:normAutofit/>
          </a:bodyPr>
          <a:lstStyle/>
          <a:p>
            <a:r>
              <a:rPr lang="af-ZA" sz="3000">
                <a:solidFill>
                  <a:srgbClr val="FFFFFF"/>
                </a:solidFill>
              </a:rPr>
              <a:t>Where can people get help?</a:t>
            </a:r>
          </a:p>
        </p:txBody>
      </p:sp>
      <p:graphicFrame>
        <p:nvGraphicFramePr>
          <p:cNvPr id="5" name="Content Placeholder 2">
            <a:extLst>
              <a:ext uri="{FF2B5EF4-FFF2-40B4-BE49-F238E27FC236}">
                <a16:creationId xmlns:a16="http://schemas.microsoft.com/office/drawing/2014/main" id="{4FC3E1BB-D086-6A2E-0DF2-E1E5581FFE19}"/>
              </a:ext>
            </a:extLst>
          </p:cNvPr>
          <p:cNvGraphicFramePr>
            <a:graphicFrameLocks noGrp="1"/>
          </p:cNvGraphicFramePr>
          <p:nvPr>
            <p:ph idx="1"/>
            <p:extLst>
              <p:ext uri="{D42A27DB-BD31-4B8C-83A1-F6EECF244321}">
                <p14:modId xmlns:p14="http://schemas.microsoft.com/office/powerpoint/2010/main" val="1289206518"/>
              </p:ext>
            </p:extLst>
          </p:nvPr>
        </p:nvGraphicFramePr>
        <p:xfrm>
          <a:off x="628650" y="2644725"/>
          <a:ext cx="7623913" cy="19413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7" name="Picture 16">
            <a:extLst>
              <a:ext uri="{FF2B5EF4-FFF2-40B4-BE49-F238E27FC236}">
                <a16:creationId xmlns:a16="http://schemas.microsoft.com/office/drawing/2014/main" id="{1574E778-82F9-F345-2FEA-EA519B6109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7912"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2863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51434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846C2E-0A68-31C3-02B5-ECFD72A6DB84}"/>
              </a:ext>
            </a:extLst>
          </p:cNvPr>
          <p:cNvSpPr>
            <a:spLocks noGrp="1"/>
          </p:cNvSpPr>
          <p:nvPr>
            <p:ph type="title"/>
          </p:nvPr>
        </p:nvSpPr>
        <p:spPr>
          <a:xfrm>
            <a:off x="6482394" y="367130"/>
            <a:ext cx="2318706" cy="1241612"/>
          </a:xfrm>
        </p:spPr>
        <p:txBody>
          <a:bodyPr anchor="b">
            <a:normAutofit/>
          </a:bodyPr>
          <a:lstStyle/>
          <a:p>
            <a:r>
              <a:rPr lang="af-ZA" sz="3000"/>
              <a:t>Support organisations</a:t>
            </a:r>
          </a:p>
        </p:txBody>
      </p:sp>
      <p:pic>
        <p:nvPicPr>
          <p:cNvPr id="5" name="Picture 4">
            <a:extLst>
              <a:ext uri="{FF2B5EF4-FFF2-40B4-BE49-F238E27FC236}">
                <a16:creationId xmlns:a16="http://schemas.microsoft.com/office/drawing/2014/main" id="{269557F0-A1EC-58D6-E4B3-05CCB17DF099}"/>
              </a:ext>
            </a:extLst>
          </p:cNvPr>
          <p:cNvPicPr>
            <a:picLocks noChangeAspect="1"/>
          </p:cNvPicPr>
          <p:nvPr/>
        </p:nvPicPr>
        <p:blipFill>
          <a:blip r:embed="rId3"/>
          <a:srcRect l="21250" t="12012" r="16156"/>
          <a:stretch>
            <a:fillRect/>
          </a:stretch>
        </p:blipFill>
        <p:spPr>
          <a:xfrm>
            <a:off x="0" y="-5957"/>
            <a:ext cx="6086475" cy="4812513"/>
          </a:xfrm>
          <a:prstGeom prst="rect">
            <a:avLst/>
          </a:prstGeom>
        </p:spPr>
      </p:pic>
      <p:sp>
        <p:nvSpPr>
          <p:cNvPr id="3" name="Content Placeholder 2">
            <a:extLst>
              <a:ext uri="{FF2B5EF4-FFF2-40B4-BE49-F238E27FC236}">
                <a16:creationId xmlns:a16="http://schemas.microsoft.com/office/drawing/2014/main" id="{635ECB47-EA5D-35C3-E4B3-29CC7B9003D1}"/>
              </a:ext>
            </a:extLst>
          </p:cNvPr>
          <p:cNvSpPr>
            <a:spLocks noGrp="1"/>
          </p:cNvSpPr>
          <p:nvPr>
            <p:ph idx="1"/>
          </p:nvPr>
        </p:nvSpPr>
        <p:spPr>
          <a:xfrm>
            <a:off x="6482394" y="1813806"/>
            <a:ext cx="2207110" cy="2655198"/>
          </a:xfrm>
        </p:spPr>
        <p:txBody>
          <a:bodyPr>
            <a:normAutofit/>
          </a:bodyPr>
          <a:lstStyle/>
          <a:p>
            <a:r>
              <a:rPr lang="af-ZA" sz="1500"/>
              <a:t>POWA </a:t>
            </a:r>
          </a:p>
          <a:p>
            <a:r>
              <a:rPr lang="af-ZA" sz="1500"/>
              <a:t>TEARS Foundation </a:t>
            </a:r>
          </a:p>
          <a:p>
            <a:r>
              <a:rPr lang="af-ZA" sz="1500"/>
              <a:t>Thuthuzela Care Centres </a:t>
            </a:r>
          </a:p>
          <a:p>
            <a:r>
              <a:rPr lang="af-ZA" sz="1500"/>
              <a:t>Rape Crisis Centres </a:t>
            </a:r>
          </a:p>
          <a:p>
            <a:r>
              <a:rPr lang="af-ZA" sz="1500"/>
              <a:t>SaferSpaces </a:t>
            </a:r>
          </a:p>
          <a:p>
            <a:r>
              <a:rPr lang="af-ZA" sz="1500"/>
              <a:t>Lawyers Against Abuse</a:t>
            </a:r>
          </a:p>
        </p:txBody>
      </p:sp>
      <p:sp>
        <p:nvSpPr>
          <p:cNvPr id="12" name="Rectangle 11">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806555"/>
            <a:ext cx="9143997" cy="3429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806556"/>
            <a:ext cx="6086475" cy="336944"/>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2130FCE-14B1-3A84-003C-90BB5628506E}"/>
              </a:ext>
            </a:extLst>
          </p:cNvPr>
          <p:cNvSpPr txBox="1"/>
          <p:nvPr/>
        </p:nvSpPr>
        <p:spPr>
          <a:xfrm>
            <a:off x="-3" y="3811901"/>
            <a:ext cx="6086475" cy="657103"/>
          </a:xfrm>
          <a:prstGeom prst="rect">
            <a:avLst/>
          </a:prstGeom>
          <a:solidFill>
            <a:schemeClr val="accent2">
              <a:lumMod val="60000"/>
              <a:lumOff val="40000"/>
            </a:schemeClr>
          </a:solidFill>
        </p:spPr>
        <p:txBody>
          <a:bodyPr wrap="square">
            <a:spAutoFit/>
          </a:bodyPr>
          <a:lstStyle/>
          <a:p>
            <a:pPr algn="ctr">
              <a:lnSpc>
                <a:spcPct val="115000"/>
              </a:lnSpc>
              <a:buNone/>
            </a:pPr>
            <a:r>
              <a:rPr lang="en-ZA" sz="1800" dirty="0">
                <a:solidFill>
                  <a:srgbClr val="000000"/>
                </a:solidFill>
                <a:effectLst/>
                <a:latin typeface="Calibri" panose="020F0502020204030204" pitchFamily="34" charset="0"/>
                <a:ea typeface="Arial" panose="020B0604020202020204" pitchFamily="34" charset="0"/>
              </a:rPr>
              <a:t>Watch: </a:t>
            </a:r>
            <a:r>
              <a:rPr lang="en-ZA" sz="1800" b="1" dirty="0">
                <a:solidFill>
                  <a:srgbClr val="000000"/>
                </a:solidFill>
                <a:effectLst/>
                <a:latin typeface="Calibri" panose="020F0502020204030204" pitchFamily="34" charset="0"/>
                <a:ea typeface="Arial" panose="020B0604020202020204" pitchFamily="34" charset="0"/>
              </a:rPr>
              <a:t>How can I help a survivor of gender-based violence?</a:t>
            </a:r>
            <a:endParaRPr lang="af-ZA" sz="1800" dirty="0">
              <a:effectLst/>
              <a:latin typeface="Times New Roman" panose="02020603050405020304" pitchFamily="18" charset="0"/>
              <a:ea typeface="Times New Roman" panose="02020603050405020304" pitchFamily="18" charset="0"/>
            </a:endParaRPr>
          </a:p>
          <a:p>
            <a:pPr algn="ctr">
              <a:buNone/>
            </a:pPr>
            <a:r>
              <a:rPr lang="en-ZA" sz="1600" u="sng" dirty="0">
                <a:solidFill>
                  <a:srgbClr val="467886"/>
                </a:solidFill>
                <a:effectLst/>
                <a:latin typeface="Calibri" panose="020F0502020204030204" pitchFamily="34" charset="0"/>
                <a:ea typeface="Arial" panose="020B0604020202020204" pitchFamily="34" charset="0"/>
                <a:hlinkClick r:id="rId4"/>
              </a:rPr>
              <a:t>bit.ly/</a:t>
            </a:r>
            <a:r>
              <a:rPr lang="en-ZA" sz="1600" u="sng" dirty="0" err="1">
                <a:solidFill>
                  <a:srgbClr val="467886"/>
                </a:solidFill>
                <a:effectLst/>
                <a:latin typeface="Calibri" panose="020F0502020204030204" pitchFamily="34" charset="0"/>
                <a:ea typeface="Arial" panose="020B0604020202020204" pitchFamily="34" charset="0"/>
                <a:hlinkClick r:id="rId4"/>
              </a:rPr>
              <a:t>4u43suG</a:t>
            </a:r>
            <a:r>
              <a:rPr lang="en-ZA" sz="1600" dirty="0">
                <a:solidFill>
                  <a:srgbClr val="000000"/>
                </a:solidFill>
                <a:effectLst/>
                <a:latin typeface="Calibri" panose="020F0502020204030204" pitchFamily="34" charset="0"/>
                <a:ea typeface="Arial" panose="020B0604020202020204" pitchFamily="34" charset="0"/>
              </a:rPr>
              <a:t> (2 min 35 sec)</a:t>
            </a:r>
            <a:endParaRPr lang="af-ZA" dirty="0"/>
          </a:p>
        </p:txBody>
      </p:sp>
      <p:pic>
        <p:nvPicPr>
          <p:cNvPr id="8" name="Picture 7">
            <a:extLst>
              <a:ext uri="{FF2B5EF4-FFF2-40B4-BE49-F238E27FC236}">
                <a16:creationId xmlns:a16="http://schemas.microsoft.com/office/drawing/2014/main" id="{CBDEF279-483E-C044-E3D6-39940A78FA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7912"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3426358"/>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1b4a5c7ad01952bf554aac7d29462f2c">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96d95dd2b43fbe1d86e6d1c8b302f4fa"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65B93B-5C1A-40E5-935B-C5771D4D333A}">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customXml/itemProps2.xml><?xml version="1.0" encoding="utf-8"?>
<ds:datastoreItem xmlns:ds="http://schemas.openxmlformats.org/officeDocument/2006/customXml" ds:itemID="{0FCD6ADC-65F5-4922-8F1F-35BF28E187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aab635-9527-4657-a12f-8c668acf6cb5"/>
    <ds:schemaRef ds:uri="b9f929ee-2ccc-426b-9fd2-932361bc86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29EC1C-360B-44A3-A1D1-168363C6D7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Vapor Trail</Template>
  <TotalTime>65</TotalTime>
  <Words>1575</Words>
  <Application>Microsoft Office PowerPoint</Application>
  <PresentationFormat>On-screen Show (16:9)</PresentationFormat>
  <Paragraphs>143</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Aptos</vt:lpstr>
      <vt:lpstr>Aptos Display</vt:lpstr>
      <vt:lpstr>Arial</vt:lpstr>
      <vt:lpstr>Calibri</vt:lpstr>
      <vt:lpstr>Courier New</vt:lpstr>
      <vt:lpstr>Symbol</vt:lpstr>
      <vt:lpstr>Times New Roman</vt:lpstr>
      <vt:lpstr>Office Theme</vt:lpstr>
      <vt:lpstr>Grade 8</vt:lpstr>
      <vt:lpstr>By the end of this lesson, you should be able to:</vt:lpstr>
      <vt:lpstr>Why victims may not ask for help</vt:lpstr>
      <vt:lpstr>Breaking the silence</vt:lpstr>
      <vt:lpstr>What does the law say?</vt:lpstr>
      <vt:lpstr>Rights of survivors</vt:lpstr>
      <vt:lpstr>Preventing GBV</vt:lpstr>
      <vt:lpstr>Where can people get help?</vt:lpstr>
      <vt:lpstr>Support organisations</vt:lpstr>
      <vt:lpstr>Watch:  How can I help a survivor of gender-based violence? bit.ly/4u43suG (2 min 35 sec)</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Megan Botes</cp:lastModifiedBy>
  <cp:revision>1</cp:revision>
  <dcterms:modified xsi:type="dcterms:W3CDTF">2026-05-28T10:22:32Z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