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2"/>
  </p:notesMasterIdLst>
  <p:sldIdLst>
    <p:sldId id="256" r:id="rId5"/>
    <p:sldId id="262" r:id="rId6"/>
    <p:sldId id="257" r:id="rId7"/>
    <p:sldId id="258" r:id="rId8"/>
    <p:sldId id="259" r:id="rId9"/>
    <p:sldId id="260" r:id="rId10"/>
    <p:sldId id="261"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 roundtripDataSignature="AMtx7mhdgr7hMGNMyGQyTOrqY+0JxfXY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68A33-E59B-411C-835D-EECD9BB0853B}" v="33" dt="2026-02-19T08:40:5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144" autoAdjust="0"/>
  </p:normalViewPr>
  <p:slideViewPr>
    <p:cSldViewPr snapToGrid="0">
      <p:cViewPr varScale="1">
        <p:scale>
          <a:sx n="43" d="100"/>
          <a:sy n="43" d="100"/>
        </p:scale>
        <p:origin x="212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customschemas.google.com/relationships/presentationmetadata" Target="metadata"/><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6-02-19T08:41:21.177" v="48" actId="732"/>
      <pc:docMkLst>
        <pc:docMk/>
      </pc:docMkLst>
      <pc:sldChg chg="addSp modSp modNotesTx">
        <pc:chgData name="Megan Botes" userId="70568131-745a-489b-b4fe-9e78c579dd6d" providerId="ADAL" clId="{E3DEF142-CC7A-44CA-B5B4-48BABF1A3E75}" dt="2026-02-19T08:40:49.299" v="40"/>
        <pc:sldMkLst>
          <pc:docMk/>
          <pc:sldMk cId="0" sldId="256"/>
        </pc:sldMkLst>
        <pc:picChg chg="add mod">
          <ac:chgData name="Megan Botes" userId="70568131-745a-489b-b4fe-9e78c579dd6d" providerId="ADAL" clId="{E3DEF142-CC7A-44CA-B5B4-48BABF1A3E75}" dt="2026-02-19T08:40:49.299" v="40"/>
          <ac:picMkLst>
            <pc:docMk/>
            <pc:sldMk cId="0" sldId="256"/>
            <ac:picMk id="2" creationId="{355D5E21-3733-C232-C2EA-0C11F0A4EEF2}"/>
          </ac:picMkLst>
        </pc:picChg>
      </pc:sldChg>
      <pc:sldChg chg="addSp modSp mod modAnim modNotesTx">
        <pc:chgData name="Megan Botes" userId="70568131-745a-489b-b4fe-9e78c579dd6d" providerId="ADAL" clId="{E3DEF142-CC7A-44CA-B5B4-48BABF1A3E75}" dt="2026-02-19T08:40:51.834" v="42"/>
        <pc:sldMkLst>
          <pc:docMk/>
          <pc:sldMk cId="0" sldId="257"/>
        </pc:sldMkLst>
        <pc:spChg chg="add">
          <ac:chgData name="Megan Botes" userId="70568131-745a-489b-b4fe-9e78c579dd6d" providerId="ADAL" clId="{E3DEF142-CC7A-44CA-B5B4-48BABF1A3E75}" dt="2026-02-19T08:36:23.278" v="26"/>
          <ac:spMkLst>
            <pc:docMk/>
            <pc:sldMk cId="0" sldId="257"/>
            <ac:spMk id="2" creationId="{BF630488-AA2C-61C2-DBE9-43D04F3EC721}"/>
          </ac:spMkLst>
        </pc:spChg>
        <pc:graphicFrameChg chg="add mod">
          <ac:chgData name="Megan Botes" userId="70568131-745a-489b-b4fe-9e78c579dd6d" providerId="ADAL" clId="{E3DEF142-CC7A-44CA-B5B4-48BABF1A3E75}" dt="2026-02-19T08:37:04.107" v="31" actId="1076"/>
          <ac:graphicFrameMkLst>
            <pc:docMk/>
            <pc:sldMk cId="0" sldId="257"/>
            <ac:graphicFrameMk id="3" creationId="{78CE7923-6706-32E4-66C7-2B0B0810A978}"/>
          </ac:graphicFrameMkLst>
        </pc:graphicFrameChg>
        <pc:picChg chg="add mod">
          <ac:chgData name="Megan Botes" userId="70568131-745a-489b-b4fe-9e78c579dd6d" providerId="ADAL" clId="{E3DEF142-CC7A-44CA-B5B4-48BABF1A3E75}" dt="2026-02-19T08:40:51.834" v="42"/>
          <ac:picMkLst>
            <pc:docMk/>
            <pc:sldMk cId="0" sldId="257"/>
            <ac:picMk id="4" creationId="{8030BFA0-EEE4-0F02-21CD-5214CAEC9D70}"/>
          </ac:picMkLst>
        </pc:picChg>
      </pc:sldChg>
      <pc:sldChg chg="addSp modSp modNotesTx">
        <pc:chgData name="Megan Botes" userId="70568131-745a-489b-b4fe-9e78c579dd6d" providerId="ADAL" clId="{E3DEF142-CC7A-44CA-B5B4-48BABF1A3E75}" dt="2026-02-19T08:40:53.167" v="43"/>
        <pc:sldMkLst>
          <pc:docMk/>
          <pc:sldMk cId="0" sldId="258"/>
        </pc:sldMkLst>
        <pc:picChg chg="add mod">
          <ac:chgData name="Megan Botes" userId="70568131-745a-489b-b4fe-9e78c579dd6d" providerId="ADAL" clId="{E3DEF142-CC7A-44CA-B5B4-48BABF1A3E75}" dt="2026-02-19T08:40:53.167" v="43"/>
          <ac:picMkLst>
            <pc:docMk/>
            <pc:sldMk cId="0" sldId="258"/>
            <ac:picMk id="2" creationId="{AA5F5976-2181-78C1-E9D4-AF3F1386B26A}"/>
          </ac:picMkLst>
        </pc:picChg>
      </pc:sldChg>
      <pc:sldChg chg="addSp modSp mod modNotesTx">
        <pc:chgData name="Megan Botes" userId="70568131-745a-489b-b4fe-9e78c579dd6d" providerId="ADAL" clId="{E3DEF142-CC7A-44CA-B5B4-48BABF1A3E75}" dt="2026-02-19T08:41:21.177" v="48" actId="732"/>
        <pc:sldMkLst>
          <pc:docMk/>
          <pc:sldMk cId="0" sldId="259"/>
        </pc:sldMkLst>
        <pc:picChg chg="add mod">
          <ac:chgData name="Megan Botes" userId="70568131-745a-489b-b4fe-9e78c579dd6d" providerId="ADAL" clId="{E3DEF142-CC7A-44CA-B5B4-48BABF1A3E75}" dt="2026-02-19T08:40:54.912" v="44"/>
          <ac:picMkLst>
            <pc:docMk/>
            <pc:sldMk cId="0" sldId="259"/>
            <ac:picMk id="2" creationId="{95028BD0-C348-660F-B00B-CBA76D06D468}"/>
          </ac:picMkLst>
        </pc:picChg>
        <pc:picChg chg="mod modCrop">
          <ac:chgData name="Megan Botes" userId="70568131-745a-489b-b4fe-9e78c579dd6d" providerId="ADAL" clId="{E3DEF142-CC7A-44CA-B5B4-48BABF1A3E75}" dt="2026-02-19T08:41:21.177" v="48" actId="732"/>
          <ac:picMkLst>
            <pc:docMk/>
            <pc:sldMk cId="0" sldId="259"/>
            <ac:picMk id="97" creationId="{00000000-0000-0000-0000-000000000000}"/>
          </ac:picMkLst>
        </pc:picChg>
        <pc:picChg chg="mod modCrop">
          <ac:chgData name="Megan Botes" userId="70568131-745a-489b-b4fe-9e78c579dd6d" providerId="ADAL" clId="{E3DEF142-CC7A-44CA-B5B4-48BABF1A3E75}" dt="2026-02-19T08:41:15.716" v="47" actId="732"/>
          <ac:picMkLst>
            <pc:docMk/>
            <pc:sldMk cId="0" sldId="259"/>
            <ac:picMk id="100" creationId="{00000000-0000-0000-0000-000000000000}"/>
          </ac:picMkLst>
        </pc:picChg>
      </pc:sldChg>
      <pc:sldChg chg="addSp modSp">
        <pc:chgData name="Megan Botes" userId="70568131-745a-489b-b4fe-9e78c579dd6d" providerId="ADAL" clId="{E3DEF142-CC7A-44CA-B5B4-48BABF1A3E75}" dt="2026-02-19T08:40:57.948" v="45"/>
        <pc:sldMkLst>
          <pc:docMk/>
          <pc:sldMk cId="0" sldId="260"/>
        </pc:sldMkLst>
        <pc:picChg chg="add mod">
          <ac:chgData name="Megan Botes" userId="70568131-745a-489b-b4fe-9e78c579dd6d" providerId="ADAL" clId="{E3DEF142-CC7A-44CA-B5B4-48BABF1A3E75}" dt="2026-02-19T08:40:57.948" v="45"/>
          <ac:picMkLst>
            <pc:docMk/>
            <pc:sldMk cId="0" sldId="260"/>
            <ac:picMk id="2" creationId="{8B7879EB-B15F-929B-B556-4DD3CA3127E5}"/>
          </ac:picMkLst>
        </pc:picChg>
      </pc:sldChg>
      <pc:sldChg chg="addSp modSp modNotesTx">
        <pc:chgData name="Megan Botes" userId="70568131-745a-489b-b4fe-9e78c579dd6d" providerId="ADAL" clId="{E3DEF142-CC7A-44CA-B5B4-48BABF1A3E75}" dt="2026-02-19T08:40:59.345" v="46"/>
        <pc:sldMkLst>
          <pc:docMk/>
          <pc:sldMk cId="0" sldId="261"/>
        </pc:sldMkLst>
        <pc:picChg chg="add mod">
          <ac:chgData name="Megan Botes" userId="70568131-745a-489b-b4fe-9e78c579dd6d" providerId="ADAL" clId="{E3DEF142-CC7A-44CA-B5B4-48BABF1A3E75}" dt="2026-02-19T08:40:59.345" v="46"/>
          <ac:picMkLst>
            <pc:docMk/>
            <pc:sldMk cId="0" sldId="261"/>
            <ac:picMk id="2" creationId="{8B94CA3E-8365-6718-94B8-F06027519B57}"/>
          </ac:picMkLst>
        </pc:picChg>
      </pc:sldChg>
      <pc:sldChg chg="addSp delSp modSp new mod setBg modNotesTx">
        <pc:chgData name="Megan Botes" userId="70568131-745a-489b-b4fe-9e78c579dd6d" providerId="ADAL" clId="{E3DEF142-CC7A-44CA-B5B4-48BABF1A3E75}" dt="2026-02-19T08:40:50.599" v="41"/>
        <pc:sldMkLst>
          <pc:docMk/>
          <pc:sldMk cId="1079101971" sldId="262"/>
        </pc:sldMkLst>
        <pc:spChg chg="mod">
          <ac:chgData name="Megan Botes" userId="70568131-745a-489b-b4fe-9e78c579dd6d" providerId="ADAL" clId="{E3DEF142-CC7A-44CA-B5B4-48BABF1A3E75}" dt="2026-02-19T08:35:54.651" v="25" actId="1076"/>
          <ac:spMkLst>
            <pc:docMk/>
            <pc:sldMk cId="1079101971" sldId="262"/>
            <ac:spMk id="2" creationId="{36760BAC-7327-88EB-5EF8-66DA2C36D206}"/>
          </ac:spMkLst>
        </pc:spChg>
        <pc:spChg chg="del mod">
          <ac:chgData name="Megan Botes" userId="70568131-745a-489b-b4fe-9e78c579dd6d" providerId="ADAL" clId="{E3DEF142-CC7A-44CA-B5B4-48BABF1A3E75}" dt="2026-02-19T08:34:21.614" v="7" actId="26606"/>
          <ac:spMkLst>
            <pc:docMk/>
            <pc:sldMk cId="1079101971" sldId="262"/>
            <ac:spMk id="3" creationId="{B07330BB-F109-1832-5343-8F8EB702993B}"/>
          </ac:spMkLst>
        </pc:spChg>
        <pc:spChg chg="add del">
          <ac:chgData name="Megan Botes" userId="70568131-745a-489b-b4fe-9e78c579dd6d" providerId="ADAL" clId="{E3DEF142-CC7A-44CA-B5B4-48BABF1A3E75}" dt="2026-02-19T08:33:52.456" v="2" actId="22"/>
          <ac:spMkLst>
            <pc:docMk/>
            <pc:sldMk cId="1079101971" sldId="262"/>
            <ac:spMk id="5" creationId="{AB1CFED3-7DBF-8E27-DEDF-F336D4FD5A0E}"/>
          </ac:spMkLst>
        </pc:spChg>
        <pc:spChg chg="add del">
          <ac:chgData name="Megan Botes" userId="70568131-745a-489b-b4fe-9e78c579dd6d" providerId="ADAL" clId="{E3DEF142-CC7A-44CA-B5B4-48BABF1A3E75}" dt="2026-02-19T08:34:35.780" v="10" actId="26606"/>
          <ac:spMkLst>
            <pc:docMk/>
            <pc:sldMk cId="1079101971" sldId="262"/>
            <ac:spMk id="9" creationId="{924D84CD-5280-4B52-B96E-8EDAA2B20C51}"/>
          </ac:spMkLst>
        </pc:spChg>
        <pc:spChg chg="add del">
          <ac:chgData name="Megan Botes" userId="70568131-745a-489b-b4fe-9e78c579dd6d" providerId="ADAL" clId="{E3DEF142-CC7A-44CA-B5B4-48BABF1A3E75}" dt="2026-02-19T08:34:35.780" v="10" actId="26606"/>
          <ac:spMkLst>
            <pc:docMk/>
            <pc:sldMk cId="1079101971" sldId="262"/>
            <ac:spMk id="11" creationId="{6BC8DD5A-2177-6753-E2F9-C07A00190B7A}"/>
          </ac:spMkLst>
        </pc:spChg>
        <pc:spChg chg="add del">
          <ac:chgData name="Megan Botes" userId="70568131-745a-489b-b4fe-9e78c579dd6d" providerId="ADAL" clId="{E3DEF142-CC7A-44CA-B5B4-48BABF1A3E75}" dt="2026-02-19T08:34:35.727" v="9" actId="26606"/>
          <ac:spMkLst>
            <pc:docMk/>
            <pc:sldMk cId="1079101971" sldId="262"/>
            <ac:spMk id="16" creationId="{2659FDB4-FCBE-4A89-B46D-43D4FA54464D}"/>
          </ac:spMkLst>
        </pc:spChg>
        <pc:spChg chg="add del">
          <ac:chgData name="Megan Botes" userId="70568131-745a-489b-b4fe-9e78c579dd6d" providerId="ADAL" clId="{E3DEF142-CC7A-44CA-B5B4-48BABF1A3E75}" dt="2026-02-19T08:34:51.204" v="11" actId="26606"/>
          <ac:spMkLst>
            <pc:docMk/>
            <pc:sldMk cId="1079101971" sldId="262"/>
            <ac:spMk id="23" creationId="{0C541B88-1AE9-40C3-AFD5-967787C1979F}"/>
          </ac:spMkLst>
        </pc:spChg>
        <pc:spChg chg="add del">
          <ac:chgData name="Megan Botes" userId="70568131-745a-489b-b4fe-9e78c579dd6d" providerId="ADAL" clId="{E3DEF142-CC7A-44CA-B5B4-48BABF1A3E75}" dt="2026-02-19T08:34:51.204" v="11" actId="26606"/>
          <ac:spMkLst>
            <pc:docMk/>
            <pc:sldMk cId="1079101971" sldId="262"/>
            <ac:spMk id="24" creationId="{89D16701-DA76-4F72-BB63-E2C3FFBDFE0F}"/>
          </ac:spMkLst>
        </pc:spChg>
        <pc:spChg chg="add del">
          <ac:chgData name="Megan Botes" userId="70568131-745a-489b-b4fe-9e78c579dd6d" providerId="ADAL" clId="{E3DEF142-CC7A-44CA-B5B4-48BABF1A3E75}" dt="2026-02-19T08:34:51.204" v="11" actId="26606"/>
          <ac:spMkLst>
            <pc:docMk/>
            <pc:sldMk cId="1079101971" sldId="262"/>
            <ac:spMk id="25" creationId="{E5F17139-31EE-46AC-B04F-DBBD852DD6CB}"/>
          </ac:spMkLst>
        </pc:spChg>
        <pc:spChg chg="add del">
          <ac:chgData name="Megan Botes" userId="70568131-745a-489b-b4fe-9e78c579dd6d" providerId="ADAL" clId="{E3DEF142-CC7A-44CA-B5B4-48BABF1A3E75}" dt="2026-02-19T08:34:51.204" v="11" actId="26606"/>
          <ac:spMkLst>
            <pc:docMk/>
            <pc:sldMk cId="1079101971" sldId="262"/>
            <ac:spMk id="26" creationId="{1CC28BE1-9DC6-43FE-9582-39F091098D77}"/>
          </ac:spMkLst>
        </pc:spChg>
        <pc:spChg chg="add">
          <ac:chgData name="Megan Botes" userId="70568131-745a-489b-b4fe-9e78c579dd6d" providerId="ADAL" clId="{E3DEF142-CC7A-44CA-B5B4-48BABF1A3E75}" dt="2026-02-19T08:34:51.204" v="11" actId="26606"/>
          <ac:spMkLst>
            <pc:docMk/>
            <pc:sldMk cId="1079101971" sldId="262"/>
            <ac:spMk id="46" creationId="{DCC231C8-C761-4B31-9B1C-C6D19248C6B3}"/>
          </ac:spMkLst>
        </pc:spChg>
        <pc:grpChg chg="add del">
          <ac:chgData name="Megan Botes" userId="70568131-745a-489b-b4fe-9e78c579dd6d" providerId="ADAL" clId="{E3DEF142-CC7A-44CA-B5B4-48BABF1A3E75}" dt="2026-02-19T08:34:51.204" v="11" actId="26606"/>
          <ac:grpSpMkLst>
            <pc:docMk/>
            <pc:sldMk cId="1079101971" sldId="262"/>
            <ac:grpSpMk id="20" creationId="{7CF625D3-71A3-4F30-A096-8EF334E959D0}"/>
          </ac:grpSpMkLst>
        </pc:grpChg>
        <pc:grpChg chg="add del">
          <ac:chgData name="Megan Botes" userId="70568131-745a-489b-b4fe-9e78c579dd6d" providerId="ADAL" clId="{E3DEF142-CC7A-44CA-B5B4-48BABF1A3E75}" dt="2026-02-19T08:34:51.204" v="11" actId="26606"/>
          <ac:grpSpMkLst>
            <pc:docMk/>
            <pc:sldMk cId="1079101971" sldId="262"/>
            <ac:grpSpMk id="28" creationId="{AF9AF3F3-CE0C-4125-BDD7-346487FA0B40}"/>
          </ac:grpSpMkLst>
        </pc:grpChg>
        <pc:graphicFrameChg chg="add mod modGraphic">
          <ac:chgData name="Megan Botes" userId="70568131-745a-489b-b4fe-9e78c579dd6d" providerId="ADAL" clId="{E3DEF142-CC7A-44CA-B5B4-48BABF1A3E75}" dt="2026-02-19T08:35:46.999" v="24" actId="403"/>
          <ac:graphicFrameMkLst>
            <pc:docMk/>
            <pc:sldMk cId="1079101971" sldId="262"/>
            <ac:graphicFrameMk id="6" creationId="{80EF0657-0AB2-7D61-2892-243DA8245DC6}"/>
          </ac:graphicFrameMkLst>
        </pc:graphicFrameChg>
        <pc:picChg chg="add mod">
          <ac:chgData name="Megan Botes" userId="70568131-745a-489b-b4fe-9e78c579dd6d" providerId="ADAL" clId="{E3DEF142-CC7A-44CA-B5B4-48BABF1A3E75}" dt="2026-02-19T08:40:50.599" v="41"/>
          <ac:picMkLst>
            <pc:docMk/>
            <pc:sldMk cId="1079101971" sldId="262"/>
            <ac:picMk id="7" creationId="{319E9E27-1EAB-6FE4-8B39-23D43CFA2A1D}"/>
          </ac:picMkLst>
        </pc:picChg>
        <pc:cxnChg chg="add del">
          <ac:chgData name="Megan Botes" userId="70568131-745a-489b-b4fe-9e78c579dd6d" providerId="ADAL" clId="{E3DEF142-CC7A-44CA-B5B4-48BABF1A3E75}" dt="2026-02-19T08:34:35.727" v="9" actId="26606"/>
          <ac:cxnSpMkLst>
            <pc:docMk/>
            <pc:sldMk cId="1079101971" sldId="262"/>
            <ac:cxnSpMk id="18" creationId="{C8F51B3F-8331-4E4A-AE96-D47B1006EEAD}"/>
          </ac:cxnSpMkLst>
        </pc:cxnChg>
      </pc:sldChg>
      <pc:sldChg chg="addSp delSp modSp new del mod setBg setClrOvrMap">
        <pc:chgData name="Megan Botes" userId="70568131-745a-489b-b4fe-9e78c579dd6d" providerId="ADAL" clId="{E3DEF142-CC7A-44CA-B5B4-48BABF1A3E75}" dt="2026-02-19T08:37:09.688" v="33" actId="47"/>
        <pc:sldMkLst>
          <pc:docMk/>
          <pc:sldMk cId="40346864" sldId="263"/>
        </pc:sldMkLst>
        <pc:spChg chg="mod">
          <ac:chgData name="Megan Botes" userId="70568131-745a-489b-b4fe-9e78c579dd6d" providerId="ADAL" clId="{E3DEF142-CC7A-44CA-B5B4-48BABF1A3E75}" dt="2026-02-19T08:36:54.748" v="29" actId="26606"/>
          <ac:spMkLst>
            <pc:docMk/>
            <pc:sldMk cId="40346864" sldId="263"/>
            <ac:spMk id="2" creationId="{C92484EA-65D0-AAF3-8718-480AC1C1A39C}"/>
          </ac:spMkLst>
        </pc:spChg>
        <pc:spChg chg="del">
          <ac:chgData name="Megan Botes" userId="70568131-745a-489b-b4fe-9e78c579dd6d" providerId="ADAL" clId="{E3DEF142-CC7A-44CA-B5B4-48BABF1A3E75}" dt="2026-02-19T08:36:32.045" v="28"/>
          <ac:spMkLst>
            <pc:docMk/>
            <pc:sldMk cId="40346864" sldId="263"/>
            <ac:spMk id="3" creationId="{9FBA927B-81EB-E8A6-B9A0-0756957B1C50}"/>
          </ac:spMkLst>
        </pc:spChg>
        <pc:spChg chg="add del mod">
          <ac:chgData name="Megan Botes" userId="70568131-745a-489b-b4fe-9e78c579dd6d" providerId="ADAL" clId="{E3DEF142-CC7A-44CA-B5B4-48BABF1A3E75}" dt="2026-02-19T08:36:54.748" v="29" actId="26606"/>
          <ac:spMkLst>
            <pc:docMk/>
            <pc:sldMk cId="40346864" sldId="263"/>
            <ac:spMk id="4" creationId="{A025AFB3-B916-332D-AEF5-0381477D376F}"/>
          </ac:spMkLst>
        </pc:spChg>
        <pc:spChg chg="add">
          <ac:chgData name="Megan Botes" userId="70568131-745a-489b-b4fe-9e78c579dd6d" providerId="ADAL" clId="{E3DEF142-CC7A-44CA-B5B4-48BABF1A3E75}" dt="2026-02-19T08:36:54.748" v="29" actId="26606"/>
          <ac:spMkLst>
            <pc:docMk/>
            <pc:sldMk cId="40346864" sldId="263"/>
            <ac:spMk id="10" creationId="{56E9B3E6-E277-4D68-BA48-9CB43FFBD6E2}"/>
          </ac:spMkLst>
        </pc:spChg>
        <pc:spChg chg="add">
          <ac:chgData name="Megan Botes" userId="70568131-745a-489b-b4fe-9e78c579dd6d" providerId="ADAL" clId="{E3DEF142-CC7A-44CA-B5B4-48BABF1A3E75}" dt="2026-02-19T08:36:54.748" v="29" actId="26606"/>
          <ac:spMkLst>
            <pc:docMk/>
            <pc:sldMk cId="40346864" sldId="263"/>
            <ac:spMk id="17" creationId="{D5B0017B-2ECA-49AF-B397-DC140825DF8D}"/>
          </ac:spMkLst>
        </pc:spChg>
        <pc:grpChg chg="add">
          <ac:chgData name="Megan Botes" userId="70568131-745a-489b-b4fe-9e78c579dd6d" providerId="ADAL" clId="{E3DEF142-CC7A-44CA-B5B4-48BABF1A3E75}" dt="2026-02-19T08:36:54.748" v="29" actId="26606"/>
          <ac:grpSpMkLst>
            <pc:docMk/>
            <pc:sldMk cId="40346864" sldId="263"/>
            <ac:grpSpMk id="12" creationId="{AE1C45F0-260A-458C-96ED-C1F6D2151219}"/>
          </ac:grpSpMkLst>
        </pc:grpChg>
        <pc:graphicFrameChg chg="add">
          <ac:chgData name="Megan Botes" userId="70568131-745a-489b-b4fe-9e78c579dd6d" providerId="ADAL" clId="{E3DEF142-CC7A-44CA-B5B4-48BABF1A3E75}" dt="2026-02-19T08:36:54.748" v="29" actId="26606"/>
          <ac:graphicFrameMkLst>
            <pc:docMk/>
            <pc:sldMk cId="40346864" sldId="263"/>
            <ac:graphicFrameMk id="6" creationId="{35A1E21D-5B24-8FD7-368F-47CFF162BC9D}"/>
          </ac:graphicFrameMkLst>
        </pc:graphicFrameChg>
        <pc:cxnChg chg="add">
          <ac:chgData name="Megan Botes" userId="70568131-745a-489b-b4fe-9e78c579dd6d" providerId="ADAL" clId="{E3DEF142-CC7A-44CA-B5B4-48BABF1A3E75}" dt="2026-02-19T08:36:54.748" v="29" actId="26606"/>
          <ac:cxnSpMkLst>
            <pc:docMk/>
            <pc:sldMk cId="40346864" sldId="263"/>
            <ac:cxnSpMk id="19" creationId="{6CF1BAF6-AD41-4082-B212-8A1F9A2E8779}"/>
          </ac:cxnSpMkLst>
        </pc:cxn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8DD35-AC34-41A5-BC58-BD93D976693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EBEADD-E8B5-40B4-A1E9-4576DF3DC462}">
      <dgm:prSet custT="1"/>
      <dgm:spPr/>
      <dgm:t>
        <a:bodyPr/>
        <a:lstStyle/>
        <a:p>
          <a:pPr>
            <a:lnSpc>
              <a:spcPct val="100000"/>
            </a:lnSpc>
          </a:pPr>
          <a:r>
            <a:rPr lang="en-ZA" sz="2000" b="0" i="0" dirty="0">
              <a:latin typeface="Calibri" panose="020F0502020204030204" pitchFamily="34" charset="0"/>
              <a:ea typeface="Calibri" panose="020F0502020204030204" pitchFamily="34" charset="0"/>
              <a:cs typeface="Calibri" panose="020F0502020204030204" pitchFamily="34" charset="0"/>
            </a:rPr>
            <a:t>Define risky behaviour and differentiate it from an accident, explaining how risky choices can affect personal safety and the safety of others.</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FE59AE5B-64D8-46C2-97F0-8B5A1D2BC570}" type="parTrans" cxnId="{A2228FF6-BFF9-48E9-9272-9F72D509F465}">
      <dgm:prSet/>
      <dgm:spPr/>
      <dgm:t>
        <a:bodyPr/>
        <a:lstStyle/>
        <a:p>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9BFFDA28-6B44-4745-9ECA-7C7CEF0DC258}" type="sibTrans" cxnId="{A2228FF6-BFF9-48E9-9272-9F72D509F465}">
      <dgm:prSet/>
      <dgm:spPr/>
      <dgm:t>
        <a:bodyPr/>
        <a:lstStyle/>
        <a:p>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F3A49CF9-2C96-46F5-9F7D-4FFC9D20FF6C}">
      <dgm:prSet custT="1"/>
      <dgm:spPr/>
      <dgm:t>
        <a:bodyPr/>
        <a:lstStyle/>
        <a:p>
          <a:pPr>
            <a:lnSpc>
              <a:spcPct val="100000"/>
            </a:lnSpc>
          </a:pPr>
          <a:r>
            <a:rPr lang="en-ZA" sz="2000" b="0" i="0" dirty="0">
              <a:latin typeface="Calibri" panose="020F0502020204030204" pitchFamily="34" charset="0"/>
              <a:ea typeface="Calibri" panose="020F0502020204030204" pitchFamily="34" charset="0"/>
              <a:cs typeface="Calibri" panose="020F0502020204030204" pitchFamily="34" charset="0"/>
            </a:rPr>
            <a:t>Analyse a risky behaviour scenario, explaining its impact on the individual and community, the role of poor decision-making and socio-environmental factors, and suggesting positive changes.</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3641859B-5536-482A-BF77-BCE71292BB75}" type="parTrans" cxnId="{4AADB371-2D16-4379-B8A6-C63F32F9F826}">
      <dgm:prSet/>
      <dgm:spPr/>
      <dgm:t>
        <a:bodyPr/>
        <a:lstStyle/>
        <a:p>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63E487B5-EBE2-464D-A185-E0B28218EA38}" type="sibTrans" cxnId="{4AADB371-2D16-4379-B8A6-C63F32F9F826}">
      <dgm:prSet/>
      <dgm:spPr/>
      <dgm:t>
        <a:bodyPr/>
        <a:lstStyle/>
        <a:p>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B45A3DAE-9EAE-4D8B-9B80-5AE3DEF7F93F}">
      <dgm:prSet custT="1"/>
      <dgm:spPr/>
      <dgm:t>
        <a:bodyPr/>
        <a:lstStyle/>
        <a:p>
          <a:pPr>
            <a:lnSpc>
              <a:spcPct val="100000"/>
            </a:lnSpc>
          </a:pPr>
          <a:r>
            <a:rPr lang="en-ZA" sz="2000" b="0" i="0" dirty="0">
              <a:latin typeface="Calibri" panose="020F0502020204030204" pitchFamily="34" charset="0"/>
              <a:ea typeface="Calibri" panose="020F0502020204030204" pitchFamily="34" charset="0"/>
              <a:cs typeface="Calibri" panose="020F0502020204030204" pitchFamily="34" charset="0"/>
            </a:rPr>
            <a:t>Reflect on your own lifestyle choices and identify personal changes needed to reduce risk and support your future goals.</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595E5B33-2E00-496B-A5FC-815748C5257B}" type="parTrans" cxnId="{C39480DF-FE04-40FE-8FDE-B6F1887FCF01}">
      <dgm:prSet/>
      <dgm:spPr/>
      <dgm:t>
        <a:bodyPr/>
        <a:lstStyle/>
        <a:p>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B19E85C2-D178-4A72-BAC2-7DD8E8A61948}" type="sibTrans" cxnId="{C39480DF-FE04-40FE-8FDE-B6F1887FCF01}">
      <dgm:prSet/>
      <dgm:spPr/>
      <dgm:t>
        <a:bodyPr/>
        <a:lstStyle/>
        <a:p>
          <a:endParaRPr lang="en-US" sz="2400">
            <a:latin typeface="Calibri" panose="020F0502020204030204" pitchFamily="34" charset="0"/>
            <a:ea typeface="Calibri" panose="020F0502020204030204" pitchFamily="34" charset="0"/>
            <a:cs typeface="Calibri" panose="020F0502020204030204" pitchFamily="34" charset="0"/>
          </a:endParaRPr>
        </a:p>
      </dgm:t>
    </dgm:pt>
    <dgm:pt modelId="{444025F3-FE76-47E5-9610-E3034C92724B}" type="pres">
      <dgm:prSet presAssocID="{2988DD35-AC34-41A5-BC58-BD93D976693F}" presName="root" presStyleCnt="0">
        <dgm:presLayoutVars>
          <dgm:dir/>
          <dgm:resizeHandles val="exact"/>
        </dgm:presLayoutVars>
      </dgm:prSet>
      <dgm:spPr/>
    </dgm:pt>
    <dgm:pt modelId="{F46F654A-DCB5-45AF-B981-C24B2526086E}" type="pres">
      <dgm:prSet presAssocID="{ABEBEADD-E8B5-40B4-A1E9-4576DF3DC462}" presName="compNode" presStyleCnt="0"/>
      <dgm:spPr/>
    </dgm:pt>
    <dgm:pt modelId="{A3E94C65-44CC-4E8A-B0DE-F167CDCDC185}" type="pres">
      <dgm:prSet presAssocID="{ABEBEADD-E8B5-40B4-A1E9-4576DF3DC462}" presName="bgRect" presStyleLbl="bgShp" presStyleIdx="0" presStyleCnt="3"/>
      <dgm:spPr/>
    </dgm:pt>
    <dgm:pt modelId="{7FFF6B3B-938E-4D80-A33B-B43DB553B3AD}" type="pres">
      <dgm:prSet presAssocID="{ABEBEADD-E8B5-40B4-A1E9-4576DF3DC4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nger"/>
        </a:ext>
      </dgm:extLst>
    </dgm:pt>
    <dgm:pt modelId="{CF630554-C969-42EE-927F-779455B904F6}" type="pres">
      <dgm:prSet presAssocID="{ABEBEADD-E8B5-40B4-A1E9-4576DF3DC462}" presName="spaceRect" presStyleCnt="0"/>
      <dgm:spPr/>
    </dgm:pt>
    <dgm:pt modelId="{C9CE5C4D-09AC-4626-94DA-1A0B4CC4170C}" type="pres">
      <dgm:prSet presAssocID="{ABEBEADD-E8B5-40B4-A1E9-4576DF3DC462}" presName="parTx" presStyleLbl="revTx" presStyleIdx="0" presStyleCnt="3">
        <dgm:presLayoutVars>
          <dgm:chMax val="0"/>
          <dgm:chPref val="0"/>
        </dgm:presLayoutVars>
      </dgm:prSet>
      <dgm:spPr/>
    </dgm:pt>
    <dgm:pt modelId="{4A2AA325-F474-4349-8268-4BFAE1CE9D43}" type="pres">
      <dgm:prSet presAssocID="{9BFFDA28-6B44-4745-9ECA-7C7CEF0DC258}" presName="sibTrans" presStyleCnt="0"/>
      <dgm:spPr/>
    </dgm:pt>
    <dgm:pt modelId="{3ED8ED1D-7201-450D-8F87-57D98DC0E367}" type="pres">
      <dgm:prSet presAssocID="{F3A49CF9-2C96-46F5-9F7D-4FFC9D20FF6C}" presName="compNode" presStyleCnt="0"/>
      <dgm:spPr/>
    </dgm:pt>
    <dgm:pt modelId="{FEDBBCC4-D3D1-44AC-A0DC-E54058BAEFAB}" type="pres">
      <dgm:prSet presAssocID="{F3A49CF9-2C96-46F5-9F7D-4FFC9D20FF6C}" presName="bgRect" presStyleLbl="bgShp" presStyleIdx="1" presStyleCnt="3"/>
      <dgm:spPr/>
    </dgm:pt>
    <dgm:pt modelId="{26090DD4-2717-4182-9E5B-1DEA7613D9D5}" type="pres">
      <dgm:prSet presAssocID="{F3A49CF9-2C96-46F5-9F7D-4FFC9D20FF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5B1BF186-DEB9-4BF8-A8EA-B48C54CABE22}" type="pres">
      <dgm:prSet presAssocID="{F3A49CF9-2C96-46F5-9F7D-4FFC9D20FF6C}" presName="spaceRect" presStyleCnt="0"/>
      <dgm:spPr/>
    </dgm:pt>
    <dgm:pt modelId="{B2F516DB-4F09-4A90-87C8-FDA6970336F8}" type="pres">
      <dgm:prSet presAssocID="{F3A49CF9-2C96-46F5-9F7D-4FFC9D20FF6C}" presName="parTx" presStyleLbl="revTx" presStyleIdx="1" presStyleCnt="3">
        <dgm:presLayoutVars>
          <dgm:chMax val="0"/>
          <dgm:chPref val="0"/>
        </dgm:presLayoutVars>
      </dgm:prSet>
      <dgm:spPr/>
    </dgm:pt>
    <dgm:pt modelId="{258A01FA-64DA-4FB2-A573-51D716CB1148}" type="pres">
      <dgm:prSet presAssocID="{63E487B5-EBE2-464D-A185-E0B28218EA38}" presName="sibTrans" presStyleCnt="0"/>
      <dgm:spPr/>
    </dgm:pt>
    <dgm:pt modelId="{57F46154-802A-4C7A-94D6-C667B9B65661}" type="pres">
      <dgm:prSet presAssocID="{B45A3DAE-9EAE-4D8B-9B80-5AE3DEF7F93F}" presName="compNode" presStyleCnt="0"/>
      <dgm:spPr/>
    </dgm:pt>
    <dgm:pt modelId="{4029CB9C-294F-40FF-AD08-235BB62813DE}" type="pres">
      <dgm:prSet presAssocID="{B45A3DAE-9EAE-4D8B-9B80-5AE3DEF7F93F}" presName="bgRect" presStyleLbl="bgShp" presStyleIdx="2" presStyleCnt="3"/>
      <dgm:spPr/>
    </dgm:pt>
    <dgm:pt modelId="{6F2C2CEA-5AF3-4BC7-92DD-532CCD47BC8B}" type="pres">
      <dgm:prSet presAssocID="{B45A3DAE-9EAE-4D8B-9B80-5AE3DEF7F9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ECCA4AD5-B728-467D-81A7-73348AE69BCD}" type="pres">
      <dgm:prSet presAssocID="{B45A3DAE-9EAE-4D8B-9B80-5AE3DEF7F93F}" presName="spaceRect" presStyleCnt="0"/>
      <dgm:spPr/>
    </dgm:pt>
    <dgm:pt modelId="{1ADB2225-7231-4585-8DBD-A75EF70206DD}" type="pres">
      <dgm:prSet presAssocID="{B45A3DAE-9EAE-4D8B-9B80-5AE3DEF7F93F}" presName="parTx" presStyleLbl="revTx" presStyleIdx="2" presStyleCnt="3">
        <dgm:presLayoutVars>
          <dgm:chMax val="0"/>
          <dgm:chPref val="0"/>
        </dgm:presLayoutVars>
      </dgm:prSet>
      <dgm:spPr/>
    </dgm:pt>
  </dgm:ptLst>
  <dgm:cxnLst>
    <dgm:cxn modelId="{C014FA23-0B46-48D6-84C5-6DB774C367CE}" type="presOf" srcId="{F3A49CF9-2C96-46F5-9F7D-4FFC9D20FF6C}" destId="{B2F516DB-4F09-4A90-87C8-FDA6970336F8}" srcOrd="0" destOrd="0" presId="urn:microsoft.com/office/officeart/2018/2/layout/IconVerticalSolidList"/>
    <dgm:cxn modelId="{54D72C2A-D906-4F85-B253-C6D4339B767F}" type="presOf" srcId="{B45A3DAE-9EAE-4D8B-9B80-5AE3DEF7F93F}" destId="{1ADB2225-7231-4585-8DBD-A75EF70206DD}" srcOrd="0" destOrd="0" presId="urn:microsoft.com/office/officeart/2018/2/layout/IconVerticalSolidList"/>
    <dgm:cxn modelId="{4AADB371-2D16-4379-B8A6-C63F32F9F826}" srcId="{2988DD35-AC34-41A5-BC58-BD93D976693F}" destId="{F3A49CF9-2C96-46F5-9F7D-4FFC9D20FF6C}" srcOrd="1" destOrd="0" parTransId="{3641859B-5536-482A-BF77-BCE71292BB75}" sibTransId="{63E487B5-EBE2-464D-A185-E0B28218EA38}"/>
    <dgm:cxn modelId="{D3E33D5A-8D25-4D0D-A43F-94D45DF72E37}" type="presOf" srcId="{ABEBEADD-E8B5-40B4-A1E9-4576DF3DC462}" destId="{C9CE5C4D-09AC-4626-94DA-1A0B4CC4170C}" srcOrd="0" destOrd="0" presId="urn:microsoft.com/office/officeart/2018/2/layout/IconVerticalSolidList"/>
    <dgm:cxn modelId="{629D7FCB-357A-4FD8-A4FA-B2CD7E9E722D}" type="presOf" srcId="{2988DD35-AC34-41A5-BC58-BD93D976693F}" destId="{444025F3-FE76-47E5-9610-E3034C92724B}" srcOrd="0" destOrd="0" presId="urn:microsoft.com/office/officeart/2018/2/layout/IconVerticalSolidList"/>
    <dgm:cxn modelId="{C39480DF-FE04-40FE-8FDE-B6F1887FCF01}" srcId="{2988DD35-AC34-41A5-BC58-BD93D976693F}" destId="{B45A3DAE-9EAE-4D8B-9B80-5AE3DEF7F93F}" srcOrd="2" destOrd="0" parTransId="{595E5B33-2E00-496B-A5FC-815748C5257B}" sibTransId="{B19E85C2-D178-4A72-BAC2-7DD8E8A61948}"/>
    <dgm:cxn modelId="{A2228FF6-BFF9-48E9-9272-9F72D509F465}" srcId="{2988DD35-AC34-41A5-BC58-BD93D976693F}" destId="{ABEBEADD-E8B5-40B4-A1E9-4576DF3DC462}" srcOrd="0" destOrd="0" parTransId="{FE59AE5B-64D8-46C2-97F0-8B5A1D2BC570}" sibTransId="{9BFFDA28-6B44-4745-9ECA-7C7CEF0DC258}"/>
    <dgm:cxn modelId="{A267DA5A-CA24-465F-8E4E-293376C702E4}" type="presParOf" srcId="{444025F3-FE76-47E5-9610-E3034C92724B}" destId="{F46F654A-DCB5-45AF-B981-C24B2526086E}" srcOrd="0" destOrd="0" presId="urn:microsoft.com/office/officeart/2018/2/layout/IconVerticalSolidList"/>
    <dgm:cxn modelId="{74CBF738-1D5F-46E5-A55D-0A5FE11203AD}" type="presParOf" srcId="{F46F654A-DCB5-45AF-B981-C24B2526086E}" destId="{A3E94C65-44CC-4E8A-B0DE-F167CDCDC185}" srcOrd="0" destOrd="0" presId="urn:microsoft.com/office/officeart/2018/2/layout/IconVerticalSolidList"/>
    <dgm:cxn modelId="{77EBE432-6C79-4F45-9E54-A1CB08AD1573}" type="presParOf" srcId="{F46F654A-DCB5-45AF-B981-C24B2526086E}" destId="{7FFF6B3B-938E-4D80-A33B-B43DB553B3AD}" srcOrd="1" destOrd="0" presId="urn:microsoft.com/office/officeart/2018/2/layout/IconVerticalSolidList"/>
    <dgm:cxn modelId="{D055BFC5-B96A-4F55-AEAE-2F2D2D9451D3}" type="presParOf" srcId="{F46F654A-DCB5-45AF-B981-C24B2526086E}" destId="{CF630554-C969-42EE-927F-779455B904F6}" srcOrd="2" destOrd="0" presId="urn:microsoft.com/office/officeart/2018/2/layout/IconVerticalSolidList"/>
    <dgm:cxn modelId="{4E487CF1-3CE0-4624-AFB9-F51A02B4A6E0}" type="presParOf" srcId="{F46F654A-DCB5-45AF-B981-C24B2526086E}" destId="{C9CE5C4D-09AC-4626-94DA-1A0B4CC4170C}" srcOrd="3" destOrd="0" presId="urn:microsoft.com/office/officeart/2018/2/layout/IconVerticalSolidList"/>
    <dgm:cxn modelId="{CD032298-7A32-4907-8B36-C6D011F6DB5C}" type="presParOf" srcId="{444025F3-FE76-47E5-9610-E3034C92724B}" destId="{4A2AA325-F474-4349-8268-4BFAE1CE9D43}" srcOrd="1" destOrd="0" presId="urn:microsoft.com/office/officeart/2018/2/layout/IconVerticalSolidList"/>
    <dgm:cxn modelId="{F723BC79-2BCE-49CB-8519-D0A82C58957A}" type="presParOf" srcId="{444025F3-FE76-47E5-9610-E3034C92724B}" destId="{3ED8ED1D-7201-450D-8F87-57D98DC0E367}" srcOrd="2" destOrd="0" presId="urn:microsoft.com/office/officeart/2018/2/layout/IconVerticalSolidList"/>
    <dgm:cxn modelId="{3F5B9434-D9F1-42DD-84F1-3BB5B420556C}" type="presParOf" srcId="{3ED8ED1D-7201-450D-8F87-57D98DC0E367}" destId="{FEDBBCC4-D3D1-44AC-A0DC-E54058BAEFAB}" srcOrd="0" destOrd="0" presId="urn:microsoft.com/office/officeart/2018/2/layout/IconVerticalSolidList"/>
    <dgm:cxn modelId="{2F9EDAA6-9DDD-4AFD-9971-0507F5FFF25C}" type="presParOf" srcId="{3ED8ED1D-7201-450D-8F87-57D98DC0E367}" destId="{26090DD4-2717-4182-9E5B-1DEA7613D9D5}" srcOrd="1" destOrd="0" presId="urn:microsoft.com/office/officeart/2018/2/layout/IconVerticalSolidList"/>
    <dgm:cxn modelId="{7E944726-F543-4832-BD4E-725B947BB622}" type="presParOf" srcId="{3ED8ED1D-7201-450D-8F87-57D98DC0E367}" destId="{5B1BF186-DEB9-4BF8-A8EA-B48C54CABE22}" srcOrd="2" destOrd="0" presId="urn:microsoft.com/office/officeart/2018/2/layout/IconVerticalSolidList"/>
    <dgm:cxn modelId="{DF528A74-B1D0-4975-BCDB-4146E3756493}" type="presParOf" srcId="{3ED8ED1D-7201-450D-8F87-57D98DC0E367}" destId="{B2F516DB-4F09-4A90-87C8-FDA6970336F8}" srcOrd="3" destOrd="0" presId="urn:microsoft.com/office/officeart/2018/2/layout/IconVerticalSolidList"/>
    <dgm:cxn modelId="{BC0EFA8C-242D-41C5-B388-E3C84CA1AA4D}" type="presParOf" srcId="{444025F3-FE76-47E5-9610-E3034C92724B}" destId="{258A01FA-64DA-4FB2-A573-51D716CB1148}" srcOrd="3" destOrd="0" presId="urn:microsoft.com/office/officeart/2018/2/layout/IconVerticalSolidList"/>
    <dgm:cxn modelId="{BE72FE0C-AB1E-4491-B776-EB498F491539}" type="presParOf" srcId="{444025F3-FE76-47E5-9610-E3034C92724B}" destId="{57F46154-802A-4C7A-94D6-C667B9B65661}" srcOrd="4" destOrd="0" presId="urn:microsoft.com/office/officeart/2018/2/layout/IconVerticalSolidList"/>
    <dgm:cxn modelId="{84AE4DFD-2970-4584-A121-DA6201BA0EB0}" type="presParOf" srcId="{57F46154-802A-4C7A-94D6-C667B9B65661}" destId="{4029CB9C-294F-40FF-AD08-235BB62813DE}" srcOrd="0" destOrd="0" presId="urn:microsoft.com/office/officeart/2018/2/layout/IconVerticalSolidList"/>
    <dgm:cxn modelId="{49361B9F-9C85-448D-9D0E-8303829DF3F8}" type="presParOf" srcId="{57F46154-802A-4C7A-94D6-C667B9B65661}" destId="{6F2C2CEA-5AF3-4BC7-92DD-532CCD47BC8B}" srcOrd="1" destOrd="0" presId="urn:microsoft.com/office/officeart/2018/2/layout/IconVerticalSolidList"/>
    <dgm:cxn modelId="{8BEF2353-B64D-4C14-B02F-627A3D48300A}" type="presParOf" srcId="{57F46154-802A-4C7A-94D6-C667B9B65661}" destId="{ECCA4AD5-B728-467D-81A7-73348AE69BCD}" srcOrd="2" destOrd="0" presId="urn:microsoft.com/office/officeart/2018/2/layout/IconVerticalSolidList"/>
    <dgm:cxn modelId="{2C2725A1-7301-46C9-AB00-5D408B4B304E}" type="presParOf" srcId="{57F46154-802A-4C7A-94D6-C667B9B65661}" destId="{1ADB2225-7231-4585-8DBD-A75EF70206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11940-88CA-421C-9BDF-C9232E83EA2D}"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336B702-2D30-4094-8DBA-CD76CACF4AE9}">
      <dgm:prSet/>
      <dgm:spPr/>
      <dgm:t>
        <a:bodyPr/>
        <a:lstStyle/>
        <a:p>
          <a:r>
            <a:rPr lang="af-ZA" b="1" i="0" baseline="0"/>
            <a:t>Risky behaviour</a:t>
          </a:r>
          <a:r>
            <a:rPr lang="af-ZA" b="0" i="0" baseline="0"/>
            <a:t> is a choice or behaviour that increases the chance of harm.</a:t>
          </a:r>
          <a:endParaRPr lang="en-US"/>
        </a:p>
      </dgm:t>
    </dgm:pt>
    <dgm:pt modelId="{13C1C0F9-F2A6-4BDE-AEED-4DB40D16E223}" type="parTrans" cxnId="{10817C56-F188-4789-A448-72DC07EBD266}">
      <dgm:prSet/>
      <dgm:spPr/>
      <dgm:t>
        <a:bodyPr/>
        <a:lstStyle/>
        <a:p>
          <a:endParaRPr lang="en-US"/>
        </a:p>
      </dgm:t>
    </dgm:pt>
    <dgm:pt modelId="{89160A73-E561-422B-BC65-7267AA2112B6}" type="sibTrans" cxnId="{10817C56-F188-4789-A448-72DC07EBD266}">
      <dgm:prSet/>
      <dgm:spPr/>
      <dgm:t>
        <a:bodyPr/>
        <a:lstStyle/>
        <a:p>
          <a:endParaRPr lang="en-US"/>
        </a:p>
      </dgm:t>
    </dgm:pt>
    <dgm:pt modelId="{C012D171-4352-49D5-8C7F-6F80D7FE977A}">
      <dgm:prSet/>
      <dgm:spPr/>
      <dgm:t>
        <a:bodyPr/>
        <a:lstStyle/>
        <a:p>
          <a:r>
            <a:rPr lang="af-ZA" b="1" i="0" baseline="0"/>
            <a:t>An accident</a:t>
          </a:r>
          <a:r>
            <a:rPr lang="af-ZA" b="0" i="0" baseline="0"/>
            <a:t> is an event that is out of your control, not planned, and/or causes injury or damage.</a:t>
          </a:r>
          <a:endParaRPr lang="en-US"/>
        </a:p>
      </dgm:t>
    </dgm:pt>
    <dgm:pt modelId="{DA63AF76-CA8C-4BDF-A502-F3F70DA3AA61}" type="parTrans" cxnId="{2CC7ED58-06BD-4D69-94B2-29D48A70BCD2}">
      <dgm:prSet/>
      <dgm:spPr/>
      <dgm:t>
        <a:bodyPr/>
        <a:lstStyle/>
        <a:p>
          <a:endParaRPr lang="en-US"/>
        </a:p>
      </dgm:t>
    </dgm:pt>
    <dgm:pt modelId="{97FE9AE5-F445-4C9B-BCDA-6BAB032FDC42}" type="sibTrans" cxnId="{2CC7ED58-06BD-4D69-94B2-29D48A70BCD2}">
      <dgm:prSet/>
      <dgm:spPr/>
      <dgm:t>
        <a:bodyPr/>
        <a:lstStyle/>
        <a:p>
          <a:endParaRPr lang="en-US"/>
        </a:p>
      </dgm:t>
    </dgm:pt>
    <dgm:pt modelId="{898C3B0D-59ED-49A9-AF6D-C17E611BB737}" type="pres">
      <dgm:prSet presAssocID="{92F11940-88CA-421C-9BDF-C9232E83EA2D}" presName="hierChild1" presStyleCnt="0">
        <dgm:presLayoutVars>
          <dgm:chPref val="1"/>
          <dgm:dir/>
          <dgm:animOne val="branch"/>
          <dgm:animLvl val="lvl"/>
          <dgm:resizeHandles/>
        </dgm:presLayoutVars>
      </dgm:prSet>
      <dgm:spPr/>
    </dgm:pt>
    <dgm:pt modelId="{685B123A-E3FF-4D13-B9EB-C2E7AFE9B404}" type="pres">
      <dgm:prSet presAssocID="{F336B702-2D30-4094-8DBA-CD76CACF4AE9}" presName="hierRoot1" presStyleCnt="0"/>
      <dgm:spPr/>
    </dgm:pt>
    <dgm:pt modelId="{317AFAA7-E584-4BD9-B927-6533DE6D1005}" type="pres">
      <dgm:prSet presAssocID="{F336B702-2D30-4094-8DBA-CD76CACF4AE9}" presName="composite" presStyleCnt="0"/>
      <dgm:spPr/>
    </dgm:pt>
    <dgm:pt modelId="{A7DDBB40-69CC-42FB-BAF5-C3BB61C2B871}" type="pres">
      <dgm:prSet presAssocID="{F336B702-2D30-4094-8DBA-CD76CACF4AE9}" presName="background" presStyleLbl="node0" presStyleIdx="0" presStyleCnt="2"/>
      <dgm:spPr/>
    </dgm:pt>
    <dgm:pt modelId="{9B31C8A0-6DE0-4B26-9858-CF7576BDFA3A}" type="pres">
      <dgm:prSet presAssocID="{F336B702-2D30-4094-8DBA-CD76CACF4AE9}" presName="text" presStyleLbl="fgAcc0" presStyleIdx="0" presStyleCnt="2">
        <dgm:presLayoutVars>
          <dgm:chPref val="3"/>
        </dgm:presLayoutVars>
      </dgm:prSet>
      <dgm:spPr/>
    </dgm:pt>
    <dgm:pt modelId="{DD6CC29D-83D5-4E27-8DC4-A19606C13C64}" type="pres">
      <dgm:prSet presAssocID="{F336B702-2D30-4094-8DBA-CD76CACF4AE9}" presName="hierChild2" presStyleCnt="0"/>
      <dgm:spPr/>
    </dgm:pt>
    <dgm:pt modelId="{BD4943DD-38A1-4B6B-96CB-464908CFF919}" type="pres">
      <dgm:prSet presAssocID="{C012D171-4352-49D5-8C7F-6F80D7FE977A}" presName="hierRoot1" presStyleCnt="0"/>
      <dgm:spPr/>
    </dgm:pt>
    <dgm:pt modelId="{7C271117-4AB1-46DA-824D-787BDF73ABAE}" type="pres">
      <dgm:prSet presAssocID="{C012D171-4352-49D5-8C7F-6F80D7FE977A}" presName="composite" presStyleCnt="0"/>
      <dgm:spPr/>
    </dgm:pt>
    <dgm:pt modelId="{D119D034-0402-4C28-9FB4-E7B8E975DC54}" type="pres">
      <dgm:prSet presAssocID="{C012D171-4352-49D5-8C7F-6F80D7FE977A}" presName="background" presStyleLbl="node0" presStyleIdx="1" presStyleCnt="2"/>
      <dgm:spPr/>
    </dgm:pt>
    <dgm:pt modelId="{05019B0C-D382-4124-8721-F2191F7E741E}" type="pres">
      <dgm:prSet presAssocID="{C012D171-4352-49D5-8C7F-6F80D7FE977A}" presName="text" presStyleLbl="fgAcc0" presStyleIdx="1" presStyleCnt="2">
        <dgm:presLayoutVars>
          <dgm:chPref val="3"/>
        </dgm:presLayoutVars>
      </dgm:prSet>
      <dgm:spPr/>
    </dgm:pt>
    <dgm:pt modelId="{53337A12-ACE9-4D3E-B9C4-7C9C9400F3BA}" type="pres">
      <dgm:prSet presAssocID="{C012D171-4352-49D5-8C7F-6F80D7FE977A}" presName="hierChild2" presStyleCnt="0"/>
      <dgm:spPr/>
    </dgm:pt>
  </dgm:ptLst>
  <dgm:cxnLst>
    <dgm:cxn modelId="{71765008-E52D-4CF7-86A8-E4E72BD0FFAE}" type="presOf" srcId="{F336B702-2D30-4094-8DBA-CD76CACF4AE9}" destId="{9B31C8A0-6DE0-4B26-9858-CF7576BDFA3A}" srcOrd="0" destOrd="0" presId="urn:microsoft.com/office/officeart/2005/8/layout/hierarchy1"/>
    <dgm:cxn modelId="{10817C56-F188-4789-A448-72DC07EBD266}" srcId="{92F11940-88CA-421C-9BDF-C9232E83EA2D}" destId="{F336B702-2D30-4094-8DBA-CD76CACF4AE9}" srcOrd="0" destOrd="0" parTransId="{13C1C0F9-F2A6-4BDE-AEED-4DB40D16E223}" sibTransId="{89160A73-E561-422B-BC65-7267AA2112B6}"/>
    <dgm:cxn modelId="{2CC7ED58-06BD-4D69-94B2-29D48A70BCD2}" srcId="{92F11940-88CA-421C-9BDF-C9232E83EA2D}" destId="{C012D171-4352-49D5-8C7F-6F80D7FE977A}" srcOrd="1" destOrd="0" parTransId="{DA63AF76-CA8C-4BDF-A502-F3F70DA3AA61}" sibTransId="{97FE9AE5-F445-4C9B-BCDA-6BAB032FDC42}"/>
    <dgm:cxn modelId="{4D231B8F-8DF3-442F-9BD4-EE39818D2FAD}" type="presOf" srcId="{C012D171-4352-49D5-8C7F-6F80D7FE977A}" destId="{05019B0C-D382-4124-8721-F2191F7E741E}" srcOrd="0" destOrd="0" presId="urn:microsoft.com/office/officeart/2005/8/layout/hierarchy1"/>
    <dgm:cxn modelId="{C7C57B93-54D2-43FB-B9E9-A7E962963903}" type="presOf" srcId="{92F11940-88CA-421C-9BDF-C9232E83EA2D}" destId="{898C3B0D-59ED-49A9-AF6D-C17E611BB737}" srcOrd="0" destOrd="0" presId="urn:microsoft.com/office/officeart/2005/8/layout/hierarchy1"/>
    <dgm:cxn modelId="{9CC6107C-6239-4590-B3CC-DF540D148F36}" type="presParOf" srcId="{898C3B0D-59ED-49A9-AF6D-C17E611BB737}" destId="{685B123A-E3FF-4D13-B9EB-C2E7AFE9B404}" srcOrd="0" destOrd="0" presId="urn:microsoft.com/office/officeart/2005/8/layout/hierarchy1"/>
    <dgm:cxn modelId="{5AF51DA9-C9C9-4E27-B25E-E43A82842CB7}" type="presParOf" srcId="{685B123A-E3FF-4D13-B9EB-C2E7AFE9B404}" destId="{317AFAA7-E584-4BD9-B927-6533DE6D1005}" srcOrd="0" destOrd="0" presId="urn:microsoft.com/office/officeart/2005/8/layout/hierarchy1"/>
    <dgm:cxn modelId="{0B2EF320-6376-4C3F-8489-ED4419671D73}" type="presParOf" srcId="{317AFAA7-E584-4BD9-B927-6533DE6D1005}" destId="{A7DDBB40-69CC-42FB-BAF5-C3BB61C2B871}" srcOrd="0" destOrd="0" presId="urn:microsoft.com/office/officeart/2005/8/layout/hierarchy1"/>
    <dgm:cxn modelId="{42BFE95D-8871-475D-ADB1-BCB1036B9F3E}" type="presParOf" srcId="{317AFAA7-E584-4BD9-B927-6533DE6D1005}" destId="{9B31C8A0-6DE0-4B26-9858-CF7576BDFA3A}" srcOrd="1" destOrd="0" presId="urn:microsoft.com/office/officeart/2005/8/layout/hierarchy1"/>
    <dgm:cxn modelId="{E68A351B-B45D-4B4A-876E-C58C37D15260}" type="presParOf" srcId="{685B123A-E3FF-4D13-B9EB-C2E7AFE9B404}" destId="{DD6CC29D-83D5-4E27-8DC4-A19606C13C64}" srcOrd="1" destOrd="0" presId="urn:microsoft.com/office/officeart/2005/8/layout/hierarchy1"/>
    <dgm:cxn modelId="{070A5F03-87F5-4AFC-9B2B-5D7BD7040C84}" type="presParOf" srcId="{898C3B0D-59ED-49A9-AF6D-C17E611BB737}" destId="{BD4943DD-38A1-4B6B-96CB-464908CFF919}" srcOrd="1" destOrd="0" presId="urn:microsoft.com/office/officeart/2005/8/layout/hierarchy1"/>
    <dgm:cxn modelId="{83CAEC76-D44C-4E25-8A3F-8E2884DB6738}" type="presParOf" srcId="{BD4943DD-38A1-4B6B-96CB-464908CFF919}" destId="{7C271117-4AB1-46DA-824D-787BDF73ABAE}" srcOrd="0" destOrd="0" presId="urn:microsoft.com/office/officeart/2005/8/layout/hierarchy1"/>
    <dgm:cxn modelId="{81C9148D-8091-48A4-93D6-3E91617D5615}" type="presParOf" srcId="{7C271117-4AB1-46DA-824D-787BDF73ABAE}" destId="{D119D034-0402-4C28-9FB4-E7B8E975DC54}" srcOrd="0" destOrd="0" presId="urn:microsoft.com/office/officeart/2005/8/layout/hierarchy1"/>
    <dgm:cxn modelId="{4DFC8148-1395-41F6-A25A-34F45D3C6684}" type="presParOf" srcId="{7C271117-4AB1-46DA-824D-787BDF73ABAE}" destId="{05019B0C-D382-4124-8721-F2191F7E741E}" srcOrd="1" destOrd="0" presId="urn:microsoft.com/office/officeart/2005/8/layout/hierarchy1"/>
    <dgm:cxn modelId="{ED47A8FD-4731-4FAD-AA97-325643D0FCBE}" type="presParOf" srcId="{BD4943DD-38A1-4B6B-96CB-464908CFF919}" destId="{53337A12-ACE9-4D3E-B9C4-7C9C9400F3B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94C65-44CC-4E8A-B0DE-F167CDCDC185}">
      <dsp:nvSpPr>
        <dsp:cNvPr id="0" name=""/>
        <dsp:cNvSpPr/>
      </dsp:nvSpPr>
      <dsp:spPr>
        <a:xfrm>
          <a:off x="0" y="5773"/>
          <a:ext cx="7459711" cy="17123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F6B3B-938E-4D80-A33B-B43DB553B3AD}">
      <dsp:nvSpPr>
        <dsp:cNvPr id="0" name=""/>
        <dsp:cNvSpPr/>
      </dsp:nvSpPr>
      <dsp:spPr>
        <a:xfrm>
          <a:off x="517978" y="391047"/>
          <a:ext cx="942700" cy="9417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CE5C4D-09AC-4626-94DA-1A0B4CC4170C}">
      <dsp:nvSpPr>
        <dsp:cNvPr id="0" name=""/>
        <dsp:cNvSpPr/>
      </dsp:nvSpPr>
      <dsp:spPr>
        <a:xfrm>
          <a:off x="1978658" y="5773"/>
          <a:ext cx="5323693" cy="171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98" tIns="181398" rIns="181398" bIns="181398" numCol="1" spcCol="1270" anchor="ctr" anchorCtr="0">
          <a:noAutofit/>
        </a:bodyPr>
        <a:lstStyle/>
        <a:p>
          <a:pPr marL="0" lvl="0" indent="0" algn="l" defTabSz="889000">
            <a:lnSpc>
              <a:spcPct val="100000"/>
            </a:lnSpc>
            <a:spcBef>
              <a:spcPct val="0"/>
            </a:spcBef>
            <a:spcAft>
              <a:spcPct val="35000"/>
            </a:spcAft>
            <a:buNone/>
          </a:pPr>
          <a:r>
            <a:rPr lang="en-ZA" sz="2000" b="0" i="0" kern="1200" dirty="0">
              <a:latin typeface="Calibri" panose="020F0502020204030204" pitchFamily="34" charset="0"/>
              <a:ea typeface="Calibri" panose="020F0502020204030204" pitchFamily="34" charset="0"/>
              <a:cs typeface="Calibri" panose="020F0502020204030204" pitchFamily="34" charset="0"/>
            </a:rPr>
            <a:t>Define risky behaviour and differentiate it from an accident, explaining how risky choices can affect personal safety and the safety of others.</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978658" y="5773"/>
        <a:ext cx="5323693" cy="1714001"/>
      </dsp:txXfrm>
    </dsp:sp>
    <dsp:sp modelId="{FEDBBCC4-D3D1-44AC-A0DC-E54058BAEFAB}">
      <dsp:nvSpPr>
        <dsp:cNvPr id="0" name=""/>
        <dsp:cNvSpPr/>
      </dsp:nvSpPr>
      <dsp:spPr>
        <a:xfrm>
          <a:off x="0" y="2100663"/>
          <a:ext cx="7459711" cy="17123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90DD4-2717-4182-9E5B-1DEA7613D9D5}">
      <dsp:nvSpPr>
        <dsp:cNvPr id="0" name=""/>
        <dsp:cNvSpPr/>
      </dsp:nvSpPr>
      <dsp:spPr>
        <a:xfrm>
          <a:off x="517978" y="2485937"/>
          <a:ext cx="942700" cy="941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516DB-4F09-4A90-87C8-FDA6970336F8}">
      <dsp:nvSpPr>
        <dsp:cNvPr id="0" name=""/>
        <dsp:cNvSpPr/>
      </dsp:nvSpPr>
      <dsp:spPr>
        <a:xfrm>
          <a:off x="1978658" y="2100663"/>
          <a:ext cx="5323693" cy="171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98" tIns="181398" rIns="181398" bIns="181398" numCol="1" spcCol="1270" anchor="ctr" anchorCtr="0">
          <a:noAutofit/>
        </a:bodyPr>
        <a:lstStyle/>
        <a:p>
          <a:pPr marL="0" lvl="0" indent="0" algn="l" defTabSz="889000">
            <a:lnSpc>
              <a:spcPct val="100000"/>
            </a:lnSpc>
            <a:spcBef>
              <a:spcPct val="0"/>
            </a:spcBef>
            <a:spcAft>
              <a:spcPct val="35000"/>
            </a:spcAft>
            <a:buNone/>
          </a:pPr>
          <a:r>
            <a:rPr lang="en-ZA" sz="2000" b="0" i="0" kern="1200" dirty="0">
              <a:latin typeface="Calibri" panose="020F0502020204030204" pitchFamily="34" charset="0"/>
              <a:ea typeface="Calibri" panose="020F0502020204030204" pitchFamily="34" charset="0"/>
              <a:cs typeface="Calibri" panose="020F0502020204030204" pitchFamily="34" charset="0"/>
            </a:rPr>
            <a:t>Analyse a risky behaviour scenario, explaining its impact on the individual and community, the role of poor decision-making and socio-environmental factors, and suggesting positive changes.</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978658" y="2100663"/>
        <a:ext cx="5323693" cy="1714001"/>
      </dsp:txXfrm>
    </dsp:sp>
    <dsp:sp modelId="{4029CB9C-294F-40FF-AD08-235BB62813DE}">
      <dsp:nvSpPr>
        <dsp:cNvPr id="0" name=""/>
        <dsp:cNvSpPr/>
      </dsp:nvSpPr>
      <dsp:spPr>
        <a:xfrm>
          <a:off x="0" y="4195554"/>
          <a:ext cx="7459711" cy="17123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C2CEA-5AF3-4BC7-92DD-532CCD47BC8B}">
      <dsp:nvSpPr>
        <dsp:cNvPr id="0" name=""/>
        <dsp:cNvSpPr/>
      </dsp:nvSpPr>
      <dsp:spPr>
        <a:xfrm>
          <a:off x="517978" y="4580827"/>
          <a:ext cx="942700" cy="9417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DB2225-7231-4585-8DBD-A75EF70206DD}">
      <dsp:nvSpPr>
        <dsp:cNvPr id="0" name=""/>
        <dsp:cNvSpPr/>
      </dsp:nvSpPr>
      <dsp:spPr>
        <a:xfrm>
          <a:off x="1978658" y="4195554"/>
          <a:ext cx="5323693" cy="1714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98" tIns="181398" rIns="181398" bIns="181398" numCol="1" spcCol="1270" anchor="ctr" anchorCtr="0">
          <a:noAutofit/>
        </a:bodyPr>
        <a:lstStyle/>
        <a:p>
          <a:pPr marL="0" lvl="0" indent="0" algn="l" defTabSz="889000">
            <a:lnSpc>
              <a:spcPct val="100000"/>
            </a:lnSpc>
            <a:spcBef>
              <a:spcPct val="0"/>
            </a:spcBef>
            <a:spcAft>
              <a:spcPct val="35000"/>
            </a:spcAft>
            <a:buNone/>
          </a:pPr>
          <a:r>
            <a:rPr lang="en-ZA" sz="2000" b="0" i="0" kern="1200" dirty="0">
              <a:latin typeface="Calibri" panose="020F0502020204030204" pitchFamily="34" charset="0"/>
              <a:ea typeface="Calibri" panose="020F0502020204030204" pitchFamily="34" charset="0"/>
              <a:cs typeface="Calibri" panose="020F0502020204030204" pitchFamily="34" charset="0"/>
            </a:rPr>
            <a:t>Reflect on your own lifestyle choices and identify personal changes needed to reduce risk and support your future goals.</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978658" y="4195554"/>
        <a:ext cx="5323693" cy="1714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DBB40-69CC-42FB-BAF5-C3BB61C2B871}">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31C8A0-6DE0-4B26-9858-CF7576BDFA3A}">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f-ZA" sz="2900" b="1" i="0" kern="1200" baseline="0"/>
            <a:t>Risky behaviour</a:t>
          </a:r>
          <a:r>
            <a:rPr lang="af-ZA" sz="2900" b="0" i="0" kern="1200" baseline="0"/>
            <a:t> is a choice or behaviour that increases the chance of harm.</a:t>
          </a:r>
          <a:endParaRPr lang="en-US" sz="2900" kern="1200"/>
        </a:p>
      </dsp:txBody>
      <dsp:txXfrm>
        <a:off x="696297" y="538547"/>
        <a:ext cx="4171627" cy="2590157"/>
      </dsp:txXfrm>
    </dsp:sp>
    <dsp:sp modelId="{D119D034-0402-4C28-9FB4-E7B8E975DC54}">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19B0C-D382-4124-8721-F2191F7E741E}">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f-ZA" sz="2900" b="1" i="0" kern="1200" baseline="0"/>
            <a:t>An accident</a:t>
          </a:r>
          <a:r>
            <a:rPr lang="af-ZA" sz="2900" b="0" i="0" kern="1200" baseline="0"/>
            <a:t> is an event that is out of your control, not planned, and/or causes injury or damage.</a:t>
          </a:r>
          <a:endParaRPr lang="en-US" sz="2900" kern="1200"/>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ZA" sz="1200" b="1" dirty="0">
                <a:solidFill>
                  <a:srgbClr val="FF0000"/>
                </a:solidFill>
                <a:effectLst/>
                <a:latin typeface="Calibri" panose="020F0502020204030204" pitchFamily="34" charset="0"/>
                <a:ea typeface="Calibri" panose="020F0502020204030204" pitchFamily="34" charset="0"/>
              </a:rPr>
              <a:t>Note to teacher:  </a:t>
            </a:r>
            <a:r>
              <a:rPr lang="en-ZA" sz="1200" dirty="0">
                <a:effectLst/>
                <a:latin typeface="Calibri" panose="020F0502020204030204" pitchFamily="34" charset="0"/>
                <a:ea typeface="Calibri" panose="020F0502020204030204" pitchFamily="34" charset="0"/>
              </a:rPr>
              <a:t>This lesson will operate mainly as a </a:t>
            </a:r>
            <a:r>
              <a:rPr lang="en-ZA" sz="1200" b="1" dirty="0">
                <a:effectLst/>
                <a:latin typeface="Calibri" panose="020F0502020204030204" pitchFamily="34" charset="0"/>
                <a:ea typeface="Calibri" panose="020F0502020204030204" pitchFamily="34" charset="0"/>
              </a:rPr>
              <a:t>group-based, learner-led</a:t>
            </a:r>
            <a:r>
              <a:rPr lang="en-ZA" sz="1200" dirty="0">
                <a:effectLst/>
                <a:latin typeface="Calibri" panose="020F0502020204030204" pitchFamily="34" charset="0"/>
                <a:ea typeface="Calibri" panose="020F0502020204030204" pitchFamily="34" charset="0"/>
              </a:rPr>
              <a:t> activity where learners will generate most of the content themselves (similar to a flipped classroom approach). Your role is to facilitate and fill in any gaps verbally where needed.</a:t>
            </a:r>
            <a:endParaRPr lang="af-ZA" sz="1200" dirty="0">
              <a:effectLst/>
              <a:latin typeface="Times New Roman" panose="02020603050405020304" pitchFamily="18" charset="0"/>
              <a:ea typeface="Times New Roman" panose="02020603050405020304" pitchFamily="18" charset="0"/>
            </a:endParaRPr>
          </a:p>
          <a:p>
            <a:pPr>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buNone/>
            </a:pPr>
            <a:r>
              <a:rPr lang="en-ZA" sz="1200" dirty="0">
                <a:effectLst/>
                <a:latin typeface="Calibri" panose="020F0502020204030204" pitchFamily="34" charset="0"/>
                <a:ea typeface="Calibri" panose="020F0502020204030204" pitchFamily="34" charset="0"/>
              </a:rPr>
              <a:t>Learners will work in five groups and present their findings at the end of the lesson. Divide the class into 5 groups so that approximately 10 minutes can be allocated for presentations.</a:t>
            </a:r>
            <a:endParaRPr lang="af-ZA" sz="1200" dirty="0">
              <a:effectLst/>
              <a:latin typeface="Times New Roman" panose="02020603050405020304" pitchFamily="18" charset="0"/>
              <a:ea typeface="Times New Roman" panose="02020603050405020304" pitchFamily="18" charset="0"/>
            </a:endParaRPr>
          </a:p>
          <a:p>
            <a:pPr indent="457200">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buNone/>
            </a:pPr>
            <a:r>
              <a:rPr lang="en-ZA" sz="1200" dirty="0">
                <a:effectLst/>
                <a:latin typeface="Calibri" panose="020F0502020204030204" pitchFamily="34" charset="0"/>
                <a:ea typeface="Calibri" panose="020F0502020204030204" pitchFamily="34" charset="0"/>
              </a:rPr>
              <a:t>Please refer to the memo documents for guidelines, expected answers/responses and key teaching points while learners work, so you can steer groups in the right direction and ensure accurate information is shared.</a:t>
            </a:r>
            <a:endParaRPr lang="af-ZA" sz="1200" dirty="0">
              <a:effectLst/>
              <a:latin typeface="Times New Roman" panose="02020603050405020304" pitchFamily="18" charset="0"/>
              <a:ea typeface="Times New Roman" panose="02020603050405020304" pitchFamily="18" charset="0"/>
            </a:endParaRPr>
          </a:p>
          <a:p>
            <a:pPr indent="457200">
              <a:buNone/>
            </a:pPr>
            <a:r>
              <a:rPr lang="en-ZA" sz="1200" dirty="0">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buNone/>
            </a:pPr>
            <a:r>
              <a:rPr lang="en-ZA" sz="1200" b="1" dirty="0">
                <a:effectLst/>
                <a:latin typeface="Calibri" panose="020F0502020204030204" pitchFamily="34" charset="0"/>
                <a:ea typeface="Calibri" panose="020F0502020204030204" pitchFamily="34" charset="0"/>
              </a:rPr>
              <a:t>Tip:</a:t>
            </a:r>
            <a:r>
              <a:rPr lang="en-ZA" sz="1200" dirty="0">
                <a:effectLst/>
                <a:latin typeface="Calibri" panose="020F0502020204030204" pitchFamily="34" charset="0"/>
                <a:ea typeface="Calibri" panose="020F0502020204030204" pitchFamily="34" charset="0"/>
              </a:rPr>
              <a:t> You can make it more fun by bringing a few simple props to help learners get into character during their presentations.</a:t>
            </a:r>
            <a:endParaRPr lang="af-ZA" sz="1200" dirty="0">
              <a:effectLst/>
              <a:latin typeface="Times New Roman" panose="02020603050405020304" pitchFamily="18" charset="0"/>
              <a:ea typeface="Times New Roman" panose="02020603050405020304" pitchFamily="18" charset="0"/>
            </a:endParaRPr>
          </a:p>
          <a:p>
            <a:pPr>
              <a:buNone/>
            </a:pPr>
            <a:r>
              <a:rPr lang="en-ZA" sz="1200" dirty="0">
                <a:solidFill>
                  <a:srgbClr val="FF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b="1" dirty="0">
                <a:noFill/>
                <a:effectLst/>
                <a:latin typeface="Calibri" panose="020F0502020204030204" pitchFamily="34" charset="0"/>
                <a:ea typeface="Calibri" panose="020F0502020204030204" pitchFamily="34" charset="0"/>
              </a:rPr>
              <a:t>Slide 1:</a:t>
            </a:r>
            <a:r>
              <a:rPr lang="en-ZA" sz="1200" dirty="0">
                <a:noFill/>
                <a:effectLst/>
                <a:latin typeface="Calibri" panose="020F0502020204030204" pitchFamily="34" charset="0"/>
                <a:ea typeface="Calibri" panose="020F0502020204030204" pitchFamily="34" charset="0"/>
              </a:rPr>
              <a:t> Welcome back to class. This is our third lesson in this series on developing a healthy and balanced lifestyle. Before we get started, let’s see how well you remember.</a:t>
            </a:r>
            <a:endParaRPr lang="af-ZA" sz="1200" dirty="0">
              <a:noFill/>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noFill/>
                <a:effectLst/>
                <a:latin typeface="Calibri" panose="020F0502020204030204" pitchFamily="34" charset="0"/>
                <a:ea typeface="Calibri" panose="020F0502020204030204" pitchFamily="34" charset="0"/>
              </a:rPr>
              <a:t>Turn to a friend and share:</a:t>
            </a:r>
            <a:endParaRPr lang="af-ZA" sz="1200" dirty="0">
              <a:noFill/>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ONE tip on how to balance your physical health from Lesson 1.</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ONE example of how peer pressure can negatively impact your lifestyle choices from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buNone/>
            </a:pPr>
            <a:r>
              <a:rPr lang="en-ZA" sz="1200" dirty="0">
                <a:effectLst/>
                <a:latin typeface="Calibri" panose="020F0502020204030204" pitchFamily="34" charset="0"/>
                <a:ea typeface="Calibri" panose="020F0502020204030204" pitchFamily="34" charset="0"/>
              </a:rPr>
              <a:t>Lesson 2.</a:t>
            </a:r>
            <a:endParaRPr lang="af-ZA" sz="1200" dirty="0">
              <a:effectLst/>
              <a:latin typeface="Times New Roman" panose="02020603050405020304" pitchFamily="18" charset="0"/>
              <a:ea typeface="Times New Roman" panose="02020603050405020304" pitchFamily="18" charset="0"/>
            </a:endParaRPr>
          </a:p>
          <a:p>
            <a:pPr marL="342900" lvl="0" indent="-342900">
              <a:buClr>
                <a:srgbClr val="000000"/>
              </a:buClr>
              <a:buFont typeface="Symbol" panose="05050102010706020507" pitchFamily="18" charset="2"/>
              <a:buChar char=""/>
            </a:pPr>
            <a:r>
              <a:rPr lang="en-ZA" sz="1200" dirty="0">
                <a:noFill/>
                <a:effectLst/>
                <a:latin typeface="Calibri" panose="020F0502020204030204" pitchFamily="34" charset="0"/>
                <a:ea typeface="Calibri" panose="020F0502020204030204" pitchFamily="34" charset="0"/>
              </a:rPr>
              <a:t>Well done! Now that we have our minds back in focus, let’s get started.</a:t>
            </a:r>
            <a:endParaRPr lang="af-ZA" sz="1200" dirty="0">
              <a:noFill/>
              <a:effectLst/>
              <a:latin typeface="Times New Roman" panose="02020603050405020304" pitchFamily="18" charset="0"/>
              <a:ea typeface="Times New Roman" panose="02020603050405020304" pitchFamily="18" charset="0"/>
            </a:endParaRPr>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2:</a:t>
            </a:r>
            <a:r>
              <a:rPr lang="en-ZA" sz="1200" dirty="0">
                <a:solidFill>
                  <a:srgbClr val="000000"/>
                </a:solidFill>
                <a:effectLst/>
                <a:latin typeface="Calibri" panose="020F0502020204030204" pitchFamily="34" charset="0"/>
                <a:ea typeface="Calibri" panose="020F0502020204030204" pitchFamily="34" charset="0"/>
              </a:rPr>
              <a:t> By the end of this lesson, you should be able to:</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define risky behaviour and differentiate it from an accident, explaining how risky choices can affect personal safety and the safety of others.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analyse a risky behaviour scenario, explaining its impact on the individual and community, the role of poor decision-making and socio-environmental factors, and suggesting positive changes.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reflect on your own lifestyle choices and identify personal changes needed to reduce risk and support your future goals.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33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3:</a:t>
            </a:r>
            <a:r>
              <a:rPr lang="en-ZA" sz="1200" dirty="0">
                <a:solidFill>
                  <a:srgbClr val="000000"/>
                </a:solidFill>
                <a:effectLst/>
                <a:latin typeface="Calibri" panose="020F0502020204030204" pitchFamily="34" charset="0"/>
                <a:ea typeface="Calibri" panose="020F0502020204030204" pitchFamily="34" charset="0"/>
              </a:rPr>
              <a:t> </a:t>
            </a:r>
            <a:r>
              <a:rPr lang="en-ZA" sz="1200" dirty="0">
                <a:effectLst/>
                <a:latin typeface="Calibri" panose="020F0502020204030204" pitchFamily="34" charset="0"/>
                <a:ea typeface="Calibri" panose="020F0502020204030204" pitchFamily="34" charset="0"/>
              </a:rPr>
              <a:t>In the last lesson, we looked at different factors that influence lifestyle choices. We focused on examples of socio-economic influences that you often have little control over.</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Today, you will learn about risky behaviour and risky situations, and how these choices can affect your personal safety and the safety of the people around you.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Let’s say you were driving a car with two of your friends after coming back from a party where you had all been drinking. You lost control and the car hit a tree.</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What was the impact of your choice to drink alcohol that evening on you and your friends? (Allow 2–3 learners to respond.)</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Can you see how this is an example of risky behaviour?</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Now, imagine you were a passenger in a car, and a drunk driver drove into your car. In this case, you could not control the accident.</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This is an important differentiation: </a:t>
            </a:r>
            <a:r>
              <a:rPr lang="en-ZA" sz="1200" b="1" dirty="0">
                <a:effectLst/>
                <a:latin typeface="Calibri" panose="020F0502020204030204" pitchFamily="34" charset="0"/>
                <a:ea typeface="Calibri" panose="020F0502020204030204" pitchFamily="34" charset="0"/>
              </a:rPr>
              <a:t>Risky behaviour</a:t>
            </a:r>
            <a:r>
              <a:rPr lang="en-ZA" sz="1200" dirty="0">
                <a:effectLst/>
                <a:latin typeface="Calibri" panose="020F0502020204030204" pitchFamily="34" charset="0"/>
                <a:ea typeface="Calibri" panose="020F0502020204030204" pitchFamily="34" charset="0"/>
              </a:rPr>
              <a:t> is choices or behaviour that increases the chance of harm. Risky behaviour affects your personal safety and that of the people around you. An </a:t>
            </a:r>
            <a:r>
              <a:rPr lang="en-ZA" sz="1200" b="1" dirty="0">
                <a:effectLst/>
                <a:latin typeface="Calibri" panose="020F0502020204030204" pitchFamily="34" charset="0"/>
                <a:ea typeface="Calibri" panose="020F0502020204030204" pitchFamily="34" charset="0"/>
              </a:rPr>
              <a:t>accident</a:t>
            </a:r>
            <a:r>
              <a:rPr lang="en-ZA" sz="1200" dirty="0">
                <a:effectLst/>
                <a:latin typeface="Calibri" panose="020F0502020204030204" pitchFamily="34" charset="0"/>
                <a:ea typeface="Calibri" panose="020F0502020204030204" pitchFamily="34" charset="0"/>
              </a:rPr>
              <a:t> is an event that is out of your control, not planned and/or causes injury or damage.</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81" name="Google Shape;8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effectLst/>
                <a:latin typeface="Calibri" panose="020F0502020204030204" pitchFamily="34" charset="0"/>
                <a:ea typeface="Calibri" panose="020F0502020204030204" pitchFamily="34" charset="0"/>
              </a:rPr>
              <a:t>Slide 4:</a:t>
            </a:r>
            <a:r>
              <a:rPr lang="en-ZA" sz="1200" dirty="0">
                <a:effectLst/>
                <a:latin typeface="Calibri" panose="020F0502020204030204" pitchFamily="34" charset="0"/>
                <a:ea typeface="Calibri" panose="020F0502020204030204" pitchFamily="34" charset="0"/>
              </a:rPr>
              <a:t> Let’s take a look at a few examples of risky behaviour and the negative impact they can have on your lifestyle choices.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Read the three scenarios in </a:t>
            </a:r>
            <a:r>
              <a:rPr lang="en-ZA" sz="1200" b="1" i="1" dirty="0">
                <a:effectLst/>
                <a:latin typeface="Calibri" panose="020F0502020204030204" pitchFamily="34" charset="0"/>
                <a:ea typeface="Calibri" panose="020F0502020204030204" pitchFamily="34" charset="0"/>
              </a:rPr>
              <a:t>Activity 1</a:t>
            </a:r>
            <a:r>
              <a:rPr lang="en-ZA" sz="1200" dirty="0">
                <a:effectLst/>
                <a:latin typeface="Calibri" panose="020F0502020204030204" pitchFamily="34" charset="0"/>
                <a:ea typeface="Calibri" panose="020F0502020204030204" pitchFamily="34" charset="0"/>
              </a:rPr>
              <a:t> (</a:t>
            </a:r>
            <a:r>
              <a:rPr lang="en-ZA" sz="1200" b="1" i="1" u="sng" dirty="0">
                <a:effectLst/>
                <a:latin typeface="Calibri" panose="020F0502020204030204" pitchFamily="34" charset="0"/>
                <a:ea typeface="Calibri" panose="020F0502020204030204" pitchFamily="34" charset="0"/>
              </a:rPr>
              <a:t>Lesson 3 – Worksheet</a:t>
            </a:r>
            <a:r>
              <a:rPr lang="en-ZA" sz="1200" dirty="0">
                <a:effectLst/>
                <a:latin typeface="Calibri" panose="020F0502020204030204" pitchFamily="34" charset="0"/>
                <a:ea typeface="Calibri" panose="020F0502020204030204" pitchFamily="34" charset="0"/>
              </a:rPr>
              <a:t>) with a peer. Complete the questions together.</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rPr>
              <a:t>Refer to the </a:t>
            </a:r>
            <a:r>
              <a:rPr lang="en-ZA" sz="1200" b="1" i="1" u="sng" dirty="0">
                <a:effectLst/>
                <a:latin typeface="Calibri" panose="020F0502020204030204" pitchFamily="34" charset="0"/>
                <a:ea typeface="Calibri" panose="020F0502020204030204" pitchFamily="34" charset="0"/>
              </a:rPr>
              <a:t>Lesson 3 – Worksheet MEMO</a:t>
            </a:r>
            <a:r>
              <a:rPr lang="en-ZA" sz="1200" dirty="0">
                <a:effectLst/>
                <a:latin typeface="Calibri" panose="020F0502020204030204" pitchFamily="34" charset="0"/>
                <a:ea typeface="Calibri" panose="020F0502020204030204" pitchFamily="34" charset="0"/>
              </a:rPr>
              <a:t> for possible answers. </a:t>
            </a:r>
            <a:endParaRPr lang="af-ZA" sz="1200" dirty="0">
              <a:effectLst/>
              <a:latin typeface="Times New Roman" panose="02020603050405020304" pitchFamily="18" charset="0"/>
              <a:ea typeface="Times New Roman" panose="02020603050405020304" pitchFamily="18" charset="0"/>
            </a:endParaRPr>
          </a:p>
          <a:p>
            <a:pPr marL="450215" algn="just">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sz="1200" dirty="0">
              <a:solidFill>
                <a:srgbClr val="FFC000"/>
              </a:solidFill>
            </a:endParaRPr>
          </a:p>
          <a:p>
            <a:pPr marL="0" lvl="0" indent="0" algn="l" rtl="0">
              <a:lnSpc>
                <a:spcPct val="100000"/>
              </a:lnSpc>
              <a:spcBef>
                <a:spcPts val="0"/>
              </a:spcBef>
              <a:spcAft>
                <a:spcPts val="0"/>
              </a:spcAft>
              <a:buSzPts val="1400"/>
              <a:buNone/>
            </a:pPr>
            <a:endParaRPr dirty="0"/>
          </a:p>
        </p:txBody>
      </p:sp>
      <p:sp>
        <p:nvSpPr>
          <p:cNvPr id="86" name="Google Shape;8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rPr>
              <a:t>The </a:t>
            </a:r>
            <a:r>
              <a:rPr lang="en-ZA" sz="1200" b="1" i="1" u="sng" dirty="0">
                <a:solidFill>
                  <a:srgbClr val="000000"/>
                </a:solidFill>
                <a:effectLst/>
                <a:latin typeface="Calibri" panose="020F0502020204030204" pitchFamily="34" charset="0"/>
                <a:ea typeface="Calibri" panose="020F0502020204030204" pitchFamily="34" charset="0"/>
              </a:rPr>
              <a:t>Lesson 3 – Group Challenge</a:t>
            </a:r>
            <a:r>
              <a:rPr lang="en-ZA" sz="1200" dirty="0">
                <a:solidFill>
                  <a:srgbClr val="000000"/>
                </a:solidFill>
                <a:effectLst/>
                <a:latin typeface="Calibri" panose="020F0502020204030204" pitchFamily="34" charset="0"/>
                <a:ea typeface="Calibri" panose="020F0502020204030204" pitchFamily="34" charset="0"/>
              </a:rPr>
              <a:t> includes five activities. Hand out one activity per group, so that different groups in the class work on different scenarios. Allow 14 minutes for groups to work through the questions and practise their interview, which will be presented live in front of the class.</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5:</a:t>
            </a:r>
            <a:r>
              <a:rPr lang="en-ZA" sz="1200" dirty="0">
                <a:solidFill>
                  <a:srgbClr val="000000"/>
                </a:solidFill>
                <a:effectLst/>
                <a:latin typeface="Calibri" panose="020F0502020204030204" pitchFamily="34" charset="0"/>
                <a:ea typeface="Calibri" panose="020F0502020204030204" pitchFamily="34" charset="0"/>
              </a:rPr>
              <a:t> This lesson will operate a little differently. You will now work in your groups for the next 14 minutes. Each group will receive ONE script to read through.</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Use the questions and prompts in the activity to help you prepare for your presentation. Each group must have one News Reporter who will interview two members of the group.</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Your presentation should highlight the main issue (risky behaviour) shown in the script, and the impact it has had on the individuals involved and the local community.</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Refer to the </a:t>
            </a:r>
            <a:r>
              <a:rPr lang="en-ZA" sz="1200" b="1" i="1" u="sng" dirty="0">
                <a:solidFill>
                  <a:srgbClr val="000000"/>
                </a:solidFill>
                <a:effectLst/>
                <a:latin typeface="Calibri" panose="020F0502020204030204" pitchFamily="34" charset="0"/>
                <a:ea typeface="Calibri" panose="020F0502020204030204" pitchFamily="34" charset="0"/>
              </a:rPr>
              <a:t>Lesson 3 – Group Challenge MEMO</a:t>
            </a:r>
            <a:r>
              <a:rPr lang="en-ZA" sz="1200" dirty="0">
                <a:solidFill>
                  <a:srgbClr val="000000"/>
                </a:solidFill>
                <a:effectLst/>
                <a:latin typeface="Calibri" panose="020F0502020204030204" pitchFamily="34" charset="0"/>
                <a:ea typeface="Calibri" panose="020F0502020204030204" pitchFamily="34" charset="0"/>
              </a:rPr>
              <a:t> for guidance.</a:t>
            </a:r>
            <a:endParaRPr lang="af-ZA" sz="1200" dirty="0">
              <a:effectLst/>
              <a:latin typeface="Times New Roman" panose="02020603050405020304" pitchFamily="18" charset="0"/>
              <a:ea typeface="Times New Roman" panose="02020603050405020304" pitchFamily="18" charset="0"/>
            </a:endParaRPr>
          </a:p>
          <a:p>
            <a:pPr marL="450215">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a:buNone/>
            </a:pPr>
            <a:br>
              <a:rPr lang="en-ZA" sz="1200" dirty="0">
                <a:solidFill>
                  <a:srgbClr val="000000"/>
                </a:solidFill>
                <a:effectLst/>
                <a:latin typeface="Calibri" panose="020F0502020204030204" pitchFamily="34" charset="0"/>
                <a:ea typeface="Calibri" panose="020F0502020204030204" pitchFamily="34" charset="0"/>
              </a:rPr>
            </a:br>
            <a:endParaRPr lang="af-ZA" dirty="0">
              <a:effectLst/>
            </a:endParaRPr>
          </a:p>
          <a:p>
            <a:pPr>
              <a:buNone/>
            </a:pPr>
            <a:r>
              <a:rPr lang="en-ZA" sz="1200" dirty="0">
                <a:solidFill>
                  <a:srgbClr val="000000"/>
                </a:solidFill>
                <a:effectLst/>
                <a:latin typeface="Calibri" panose="020F0502020204030204" pitchFamily="34" charset="0"/>
                <a:ea typeface="Calibri" panose="020F0502020204030204" pitchFamily="34" charset="0"/>
              </a:rPr>
              <a:t> </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4" name="Google Shape;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6:</a:t>
            </a:r>
            <a:r>
              <a:rPr lang="en-ZA" sz="1200" dirty="0">
                <a:solidFill>
                  <a:srgbClr val="000000"/>
                </a:solidFill>
                <a:effectLst/>
                <a:latin typeface="Calibri" panose="020F0502020204030204" pitchFamily="34" charset="0"/>
                <a:ea typeface="Calibri" panose="020F0502020204030204" pitchFamily="34" charset="0"/>
              </a:rPr>
              <a:t> Groups present their interviews to the class. Each group will have two minutes to present. Remember to focus on the key points from your script and include practical suggestions.</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dirty="0"/>
          </a:p>
        </p:txBody>
      </p:sp>
      <p:sp>
        <p:nvSpPr>
          <p:cNvPr id="105" name="Google Shape;10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rPr>
              <a:t>Slide 7:</a:t>
            </a:r>
            <a:r>
              <a:rPr lang="en-ZA" sz="1200" dirty="0">
                <a:solidFill>
                  <a:srgbClr val="000000"/>
                </a:solidFill>
                <a:effectLst/>
                <a:latin typeface="Calibri" panose="020F0502020204030204" pitchFamily="34" charset="0"/>
                <a:ea typeface="Calibri" panose="020F0502020204030204" pitchFamily="34" charset="0"/>
              </a:rPr>
              <a:t> Much of what you have learnt about today, and in the previous two lessons, has focused on the negative influences on lifestyle choices. Today, we specifically focused on risky behaviour and how the impact of these decisions can affect your future.</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The presentations we looked at addressed:</a:t>
            </a:r>
            <a:endParaRPr lang="af-ZA" sz="12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Substance abuse, such as drugs and alcohol</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Unsafe sexual behaviour</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risk of teen pregnancy</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Poor hygiene</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Unsafe road practices</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These are not the only examples of risky situations. South Africa is also facing a serious increase in teen suicide, as well as teenagers struggling with unhealthy dietary habits. We will explore the issue of teen suicide in more depth in the next lesson.</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In light of all these discussions, you need to choose to “design your destiny.” This means being a person who does not simply follow the crowd, but who chooses to live in a way that will directly influence the success of your future dreams and goals.</a:t>
            </a:r>
            <a:endParaRPr lang="af-ZA"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rPr>
              <a:t>On your worksheet, in </a:t>
            </a:r>
            <a:r>
              <a:rPr lang="en-ZA" sz="1200" b="1" i="1" dirty="0">
                <a:solidFill>
                  <a:srgbClr val="000000"/>
                </a:solidFill>
                <a:effectLst/>
                <a:latin typeface="Calibri" panose="020F0502020204030204" pitchFamily="34" charset="0"/>
                <a:ea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rPr>
              <a:t>Lesson 2 – Worksheet</a:t>
            </a:r>
            <a:r>
              <a:rPr lang="en-ZA" sz="1200" dirty="0">
                <a:solidFill>
                  <a:srgbClr val="000000"/>
                </a:solidFill>
                <a:effectLst/>
                <a:latin typeface="Calibri" panose="020F0502020204030204" pitchFamily="34" charset="0"/>
                <a:ea typeface="Calibri" panose="020F0502020204030204" pitchFamily="34" charset="0"/>
              </a:rPr>
              <a:t>), reflect on the questions and think about what changes you may need to make in your own life.</a:t>
            </a:r>
            <a:endParaRPr lang="af-ZA" sz="1200" dirty="0">
              <a:effectLst/>
              <a:latin typeface="Times New Roman" panose="02020603050405020304" pitchFamily="18" charset="0"/>
              <a:ea typeface="Times New Roman" panose="02020603050405020304" pitchFamily="18" charset="0"/>
            </a:endParaRPr>
          </a:p>
          <a:p>
            <a:pPr marL="457200" marR="0" lvl="0" indent="-228600" algn="l" rtl="0">
              <a:lnSpc>
                <a:spcPct val="100000"/>
              </a:lnSpc>
              <a:spcBef>
                <a:spcPts val="0"/>
              </a:spcBef>
              <a:spcAft>
                <a:spcPts val="0"/>
              </a:spcAft>
              <a:buSzPts val="1400"/>
              <a:buNone/>
            </a:pPr>
            <a:endParaRPr sz="1200" dirty="0">
              <a:solidFill>
                <a:schemeClr val="dk1"/>
              </a:solidFill>
              <a:latin typeface="Arial"/>
              <a:ea typeface="Arial"/>
              <a:cs typeface="Arial"/>
              <a:sym typeface="Arial"/>
            </a:endParaRPr>
          </a:p>
        </p:txBody>
      </p:sp>
      <p:sp>
        <p:nvSpPr>
          <p:cNvPr id="111" name="Google Shape;11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355D5E21-3733-C232-C2EA-0C11F0A4E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60BAC-7327-88EB-5EF8-66DA2C36D206}"/>
              </a:ext>
            </a:extLst>
          </p:cNvPr>
          <p:cNvSpPr>
            <a:spLocks noGrp="1"/>
          </p:cNvSpPr>
          <p:nvPr>
            <p:ph type="title"/>
          </p:nvPr>
        </p:nvSpPr>
        <p:spPr>
          <a:xfrm>
            <a:off x="519953" y="730907"/>
            <a:ext cx="3374136" cy="5567891"/>
          </a:xfrm>
        </p:spPr>
        <p:txBody>
          <a:bodyPr>
            <a:normAutofit/>
          </a:bodyPr>
          <a:lstStyle/>
          <a:p>
            <a:r>
              <a:rPr lang="en-GB" sz="5200" dirty="0"/>
              <a:t>By the end of this lesson, you should be able to:</a:t>
            </a:r>
            <a:endParaRPr lang="af-ZA" sz="5200" dirty="0"/>
          </a:p>
        </p:txBody>
      </p:sp>
      <p:graphicFrame>
        <p:nvGraphicFramePr>
          <p:cNvPr id="6" name="Text Placeholder 2">
            <a:extLst>
              <a:ext uri="{FF2B5EF4-FFF2-40B4-BE49-F238E27FC236}">
                <a16:creationId xmlns:a16="http://schemas.microsoft.com/office/drawing/2014/main" id="{80EF0657-0AB2-7D61-2892-243DA8245DC6}"/>
              </a:ext>
            </a:extLst>
          </p:cNvPr>
          <p:cNvGraphicFramePr/>
          <p:nvPr>
            <p:extLst>
              <p:ext uri="{D42A27DB-BD31-4B8C-83A1-F6EECF244321}">
                <p14:modId xmlns:p14="http://schemas.microsoft.com/office/powerpoint/2010/main" val="1775573867"/>
              </p:ext>
            </p:extLst>
          </p:nvPr>
        </p:nvGraphicFramePr>
        <p:xfrm>
          <a:off x="4212336" y="557189"/>
          <a:ext cx="7459711" cy="5915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19E9E27-1EAB-6FE4-8B39-23D43CFA2A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10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graphicFrame>
        <p:nvGraphicFramePr>
          <p:cNvPr id="3" name="Rectangle 1">
            <a:extLst>
              <a:ext uri="{FF2B5EF4-FFF2-40B4-BE49-F238E27FC236}">
                <a16:creationId xmlns:a16="http://schemas.microsoft.com/office/drawing/2014/main" id="{78CE7923-6706-32E4-66C7-2B0B0810A978}"/>
              </a:ext>
            </a:extLst>
          </p:cNvPr>
          <p:cNvGraphicFramePr/>
          <p:nvPr>
            <p:extLst>
              <p:ext uri="{D42A27DB-BD31-4B8C-83A1-F6EECF244321}">
                <p14:modId xmlns:p14="http://schemas.microsoft.com/office/powerpoint/2010/main" val="662516791"/>
              </p:ext>
            </p:extLst>
          </p:nvPr>
        </p:nvGraphicFramePr>
        <p:xfrm>
          <a:off x="906780" y="1099072"/>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030BFA0-EEE4-0F02-21CD-5214CAEC9D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27"/>
          <p:cNvSpPr/>
          <p:nvPr/>
        </p:nvSpPr>
        <p:spPr>
          <a:xfrm>
            <a:off x="1252330" y="306957"/>
            <a:ext cx="914400" cy="854765"/>
          </a:xfrm>
          <a:prstGeom prst="ellipse">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3600" b="1" i="0" u="none" strike="noStrike" cap="none">
                <a:solidFill>
                  <a:schemeClr val="lt1"/>
                </a:solidFill>
                <a:latin typeface="Arial"/>
                <a:ea typeface="Arial"/>
                <a:cs typeface="Arial"/>
                <a:sym typeface="Arial"/>
              </a:rPr>
              <a:t>1. </a:t>
            </a:r>
            <a:endParaRPr/>
          </a:p>
        </p:txBody>
      </p:sp>
      <p:sp>
        <p:nvSpPr>
          <p:cNvPr id="89" name="Google Shape;89;p27"/>
          <p:cNvSpPr/>
          <p:nvPr/>
        </p:nvSpPr>
        <p:spPr>
          <a:xfrm>
            <a:off x="5466367" y="306956"/>
            <a:ext cx="914400" cy="854765"/>
          </a:xfrm>
          <a:prstGeom prst="ellipse">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3600" b="1" i="0" u="none" strike="noStrike" cap="none">
                <a:solidFill>
                  <a:schemeClr val="lt1"/>
                </a:solidFill>
                <a:latin typeface="Arial"/>
                <a:ea typeface="Arial"/>
                <a:cs typeface="Arial"/>
                <a:sym typeface="Arial"/>
              </a:rPr>
              <a:t>2. </a:t>
            </a:r>
            <a:endParaRPr/>
          </a:p>
        </p:txBody>
      </p:sp>
      <p:sp>
        <p:nvSpPr>
          <p:cNvPr id="90" name="Google Shape;90;p27"/>
          <p:cNvSpPr/>
          <p:nvPr/>
        </p:nvSpPr>
        <p:spPr>
          <a:xfrm>
            <a:off x="9786730" y="306956"/>
            <a:ext cx="914400" cy="854765"/>
          </a:xfrm>
          <a:prstGeom prst="ellipse">
            <a:avLst/>
          </a:prstGeom>
          <a:solidFill>
            <a:srgbClr val="FF0000"/>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ZA" sz="3600" b="1" i="0" u="none" strike="noStrike" cap="none">
                <a:solidFill>
                  <a:schemeClr val="lt1"/>
                </a:solidFill>
                <a:latin typeface="Arial"/>
                <a:ea typeface="Arial"/>
                <a:cs typeface="Arial"/>
                <a:sym typeface="Arial"/>
              </a:rPr>
              <a:t>3. </a:t>
            </a:r>
            <a:endParaRPr/>
          </a:p>
        </p:txBody>
      </p:sp>
      <p:pic>
        <p:nvPicPr>
          <p:cNvPr id="2" name="Picture 1">
            <a:extLst>
              <a:ext uri="{FF2B5EF4-FFF2-40B4-BE49-F238E27FC236}">
                <a16:creationId xmlns:a16="http://schemas.microsoft.com/office/drawing/2014/main" id="{AA5F5976-2181-78C1-E9D4-AF3F1386B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97" name="Google Shape;97;p13" descr="A person and child sitting at a table with a microphone&#10;&#10;AI-generated content may be incorrect."/>
          <p:cNvPicPr preferRelativeResize="0"/>
          <p:nvPr/>
        </p:nvPicPr>
        <p:blipFill rotWithShape="1">
          <a:blip r:embed="rId3">
            <a:alphaModFix/>
          </a:blip>
          <a:srcRect l="3631"/>
          <a:stretch>
            <a:fillRect/>
          </a:stretch>
        </p:blipFill>
        <p:spPr>
          <a:xfrm>
            <a:off x="-80090" y="0"/>
            <a:ext cx="4144190" cy="2866886"/>
          </a:xfrm>
          <a:prstGeom prst="rect">
            <a:avLst/>
          </a:prstGeom>
          <a:noFill/>
          <a:ln>
            <a:noFill/>
          </a:ln>
        </p:spPr>
      </p:pic>
      <p:pic>
        <p:nvPicPr>
          <p:cNvPr id="98" name="Google Shape;98;p13" descr="A person in a white coat and stethoscope holding a person's shoulder&#10;&#10;AI-generated content may be incorrect."/>
          <p:cNvPicPr preferRelativeResize="0"/>
          <p:nvPr/>
        </p:nvPicPr>
        <p:blipFill rotWithShape="1">
          <a:blip r:embed="rId4">
            <a:alphaModFix/>
          </a:blip>
          <a:srcRect/>
          <a:stretch/>
        </p:blipFill>
        <p:spPr>
          <a:xfrm>
            <a:off x="3827721" y="0"/>
            <a:ext cx="4300329" cy="2866886"/>
          </a:xfrm>
          <a:prstGeom prst="rect">
            <a:avLst/>
          </a:prstGeom>
          <a:noFill/>
          <a:ln>
            <a:noFill/>
          </a:ln>
        </p:spPr>
      </p:pic>
      <p:pic>
        <p:nvPicPr>
          <p:cNvPr id="99" name="Google Shape;99;p13" descr="A person and person looking at each other&#10;&#10;AI-generated content may be incorrect."/>
          <p:cNvPicPr preferRelativeResize="0"/>
          <p:nvPr/>
        </p:nvPicPr>
        <p:blipFill rotWithShape="1">
          <a:blip r:embed="rId5">
            <a:alphaModFix/>
          </a:blip>
          <a:srcRect/>
          <a:stretch/>
        </p:blipFill>
        <p:spPr>
          <a:xfrm>
            <a:off x="7891670" y="0"/>
            <a:ext cx="4300330" cy="2866887"/>
          </a:xfrm>
          <a:prstGeom prst="rect">
            <a:avLst/>
          </a:prstGeom>
          <a:noFill/>
          <a:ln>
            <a:noFill/>
          </a:ln>
        </p:spPr>
      </p:pic>
      <p:pic>
        <p:nvPicPr>
          <p:cNvPr id="100" name="Google Shape;100;p13" descr="A person and a young person sitting at a table&#10;&#10;AI-generated content may be incorrect."/>
          <p:cNvPicPr preferRelativeResize="0"/>
          <p:nvPr/>
        </p:nvPicPr>
        <p:blipFill rotWithShape="1">
          <a:blip r:embed="rId6">
            <a:alphaModFix/>
          </a:blip>
          <a:srcRect r="8900"/>
          <a:stretch>
            <a:fillRect/>
          </a:stretch>
        </p:blipFill>
        <p:spPr>
          <a:xfrm>
            <a:off x="6291470" y="2866886"/>
            <a:ext cx="5900530" cy="4318000"/>
          </a:xfrm>
          <a:prstGeom prst="rect">
            <a:avLst/>
          </a:prstGeom>
          <a:noFill/>
          <a:ln>
            <a:noFill/>
          </a:ln>
        </p:spPr>
      </p:pic>
      <p:pic>
        <p:nvPicPr>
          <p:cNvPr id="101" name="Google Shape;101;p13" descr="A group of girls sitting on the ground&#10;&#10;AI-generated content may be incorrect."/>
          <p:cNvPicPr preferRelativeResize="0"/>
          <p:nvPr/>
        </p:nvPicPr>
        <p:blipFill rotWithShape="1">
          <a:blip r:embed="rId7">
            <a:alphaModFix/>
          </a:blip>
          <a:srcRect/>
          <a:stretch/>
        </p:blipFill>
        <p:spPr>
          <a:xfrm>
            <a:off x="-80090" y="2866886"/>
            <a:ext cx="6477000" cy="4318000"/>
          </a:xfrm>
          <a:prstGeom prst="rect">
            <a:avLst/>
          </a:prstGeom>
          <a:noFill/>
          <a:ln>
            <a:noFill/>
          </a:ln>
        </p:spPr>
      </p:pic>
      <p:pic>
        <p:nvPicPr>
          <p:cNvPr id="2" name="Picture 1">
            <a:extLst>
              <a:ext uri="{FF2B5EF4-FFF2-40B4-BE49-F238E27FC236}">
                <a16:creationId xmlns:a16="http://schemas.microsoft.com/office/drawing/2014/main" id="{95028BD0-C348-660F-B00B-CBA76D06D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8" descr="The importance of journalism in our society – Dobie News"/>
          <p:cNvPicPr preferRelativeResize="0">
            <a:picLocks noGrp="1"/>
          </p:cNvPicPr>
          <p:nvPr>
            <p:ph type="body" idx="1"/>
          </p:nvPr>
        </p:nvPicPr>
        <p:blipFill rotWithShape="1">
          <a:blip r:embed="rId3">
            <a:alphaModFix/>
          </a:blip>
          <a:srcRect t="10078" b="20704"/>
          <a:stretch/>
        </p:blipFill>
        <p:spPr>
          <a:xfrm>
            <a:off x="20" y="1282"/>
            <a:ext cx="12191980" cy="6856718"/>
          </a:xfrm>
          <a:prstGeom prst="rect">
            <a:avLst/>
          </a:prstGeom>
          <a:noFill/>
          <a:ln>
            <a:noFill/>
          </a:ln>
        </p:spPr>
      </p:pic>
      <p:pic>
        <p:nvPicPr>
          <p:cNvPr id="2" name="Picture 1">
            <a:extLst>
              <a:ext uri="{FF2B5EF4-FFF2-40B4-BE49-F238E27FC236}">
                <a16:creationId xmlns:a16="http://schemas.microsoft.com/office/drawing/2014/main" id="{8B7879EB-B15F-929B-B556-4DD3CA312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pic>
        <p:nvPicPr>
          <p:cNvPr id="2" name="Picture 1">
            <a:extLst>
              <a:ext uri="{FF2B5EF4-FFF2-40B4-BE49-F238E27FC236}">
                <a16:creationId xmlns:a16="http://schemas.microsoft.com/office/drawing/2014/main" id="{8B94CA3E-8365-6718-94B8-F06027519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30E39F-7527-4F46-8492-2FA09BABD2DC}">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E8AE9205-82AE-415D-9C99-CC95785A85E8}">
  <ds:schemaRefs>
    <ds:schemaRef ds:uri="http://schemas.microsoft.com/sharepoint/v3/contenttype/forms"/>
  </ds:schemaRefs>
</ds:datastoreItem>
</file>

<file path=customXml/itemProps3.xml><?xml version="1.0" encoding="utf-8"?>
<ds:datastoreItem xmlns:ds="http://schemas.openxmlformats.org/officeDocument/2006/customXml" ds:itemID="{F8250EF5-6AE4-41AA-BCB5-92BDA4634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1156</Words>
  <Application>Microsoft Office PowerPoint</Application>
  <PresentationFormat>Widescreen</PresentationFormat>
  <Paragraphs>66</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Courier New</vt:lpstr>
      <vt:lpstr>Symbol</vt:lpstr>
      <vt:lpstr>Times New Roman</vt:lpstr>
      <vt:lpstr>Office Theme</vt:lpstr>
      <vt:lpstr>PowerPoint Presentation</vt:lpstr>
      <vt:lpstr>By the end of this lesson, you should be able to: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2026-02-19T08:41:25Z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