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12"/>
  </p:notesMasterIdLst>
  <p:sldIdLst>
    <p:sldId id="256" r:id="rId5"/>
    <p:sldId id="262" r:id="rId6"/>
    <p:sldId id="257" r:id="rId7"/>
    <p:sldId id="258" r:id="rId8"/>
    <p:sldId id="259" r:id="rId9"/>
    <p:sldId id="260" r:id="rId10"/>
    <p:sldId id="261" r:id="rId1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3" roundtripDataSignature="AMtx7mhdgr7hMGNMyGQyTOrqY+0JxfXYt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068A33-E59B-411C-835D-EECD9BB0853B}" v="33" dt="2026-02-19T08:40:59.3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144" autoAdjust="0"/>
  </p:normalViewPr>
  <p:slideViewPr>
    <p:cSldViewPr snapToGrid="0">
      <p:cViewPr varScale="1">
        <p:scale>
          <a:sx n="54" d="100"/>
          <a:sy n="54" d="100"/>
        </p:scale>
        <p:origin x="178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customschemas.google.com/relationships/presentationmetadata" Target="metadata"/><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pc:chgData name="Megan Botes" userId="70568131-745a-489b-b4fe-9e78c579dd6d" providerId="ADAL" clId="{E3DEF142-CC7A-44CA-B5B4-48BABF1A3E75}" dt="2026-02-19T08:41:21.177" v="48" actId="732"/>
      <pc:docMkLst>
        <pc:docMk/>
      </pc:docMkLst>
      <pc:sldChg chg="addSp modSp modNotesTx">
        <pc:chgData name="Megan Botes" userId="70568131-745a-489b-b4fe-9e78c579dd6d" providerId="ADAL" clId="{E3DEF142-CC7A-44CA-B5B4-48BABF1A3E75}" dt="2026-02-19T08:40:49.299" v="40"/>
        <pc:sldMkLst>
          <pc:docMk/>
          <pc:sldMk cId="0" sldId="256"/>
        </pc:sldMkLst>
        <pc:picChg chg="add mod">
          <ac:chgData name="Megan Botes" userId="70568131-745a-489b-b4fe-9e78c579dd6d" providerId="ADAL" clId="{E3DEF142-CC7A-44CA-B5B4-48BABF1A3E75}" dt="2026-02-19T08:40:49.299" v="40"/>
          <ac:picMkLst>
            <pc:docMk/>
            <pc:sldMk cId="0" sldId="256"/>
            <ac:picMk id="2" creationId="{355D5E21-3733-C232-C2EA-0C11F0A4EEF2}"/>
          </ac:picMkLst>
        </pc:picChg>
      </pc:sldChg>
      <pc:sldChg chg="addSp modSp mod modAnim modNotesTx">
        <pc:chgData name="Megan Botes" userId="70568131-745a-489b-b4fe-9e78c579dd6d" providerId="ADAL" clId="{E3DEF142-CC7A-44CA-B5B4-48BABF1A3E75}" dt="2026-02-19T08:40:51.834" v="42"/>
        <pc:sldMkLst>
          <pc:docMk/>
          <pc:sldMk cId="0" sldId="257"/>
        </pc:sldMkLst>
        <pc:spChg chg="add">
          <ac:chgData name="Megan Botes" userId="70568131-745a-489b-b4fe-9e78c579dd6d" providerId="ADAL" clId="{E3DEF142-CC7A-44CA-B5B4-48BABF1A3E75}" dt="2026-02-19T08:36:23.278" v="26"/>
          <ac:spMkLst>
            <pc:docMk/>
            <pc:sldMk cId="0" sldId="257"/>
            <ac:spMk id="2" creationId="{BF630488-AA2C-61C2-DBE9-43D04F3EC721}"/>
          </ac:spMkLst>
        </pc:spChg>
        <pc:graphicFrameChg chg="add mod">
          <ac:chgData name="Megan Botes" userId="70568131-745a-489b-b4fe-9e78c579dd6d" providerId="ADAL" clId="{E3DEF142-CC7A-44CA-B5B4-48BABF1A3E75}" dt="2026-02-19T08:37:04.107" v="31" actId="1076"/>
          <ac:graphicFrameMkLst>
            <pc:docMk/>
            <pc:sldMk cId="0" sldId="257"/>
            <ac:graphicFrameMk id="3" creationId="{78CE7923-6706-32E4-66C7-2B0B0810A978}"/>
          </ac:graphicFrameMkLst>
        </pc:graphicFrameChg>
        <pc:picChg chg="add mod">
          <ac:chgData name="Megan Botes" userId="70568131-745a-489b-b4fe-9e78c579dd6d" providerId="ADAL" clId="{E3DEF142-CC7A-44CA-B5B4-48BABF1A3E75}" dt="2026-02-19T08:40:51.834" v="42"/>
          <ac:picMkLst>
            <pc:docMk/>
            <pc:sldMk cId="0" sldId="257"/>
            <ac:picMk id="4" creationId="{8030BFA0-EEE4-0F02-21CD-5214CAEC9D70}"/>
          </ac:picMkLst>
        </pc:picChg>
      </pc:sldChg>
      <pc:sldChg chg="addSp modSp modNotesTx">
        <pc:chgData name="Megan Botes" userId="70568131-745a-489b-b4fe-9e78c579dd6d" providerId="ADAL" clId="{E3DEF142-CC7A-44CA-B5B4-48BABF1A3E75}" dt="2026-02-19T08:40:53.167" v="43"/>
        <pc:sldMkLst>
          <pc:docMk/>
          <pc:sldMk cId="0" sldId="258"/>
        </pc:sldMkLst>
        <pc:picChg chg="add mod">
          <ac:chgData name="Megan Botes" userId="70568131-745a-489b-b4fe-9e78c579dd6d" providerId="ADAL" clId="{E3DEF142-CC7A-44CA-B5B4-48BABF1A3E75}" dt="2026-02-19T08:40:53.167" v="43"/>
          <ac:picMkLst>
            <pc:docMk/>
            <pc:sldMk cId="0" sldId="258"/>
            <ac:picMk id="2" creationId="{AA5F5976-2181-78C1-E9D4-AF3F1386B26A}"/>
          </ac:picMkLst>
        </pc:picChg>
      </pc:sldChg>
      <pc:sldChg chg="addSp modSp mod modNotesTx">
        <pc:chgData name="Megan Botes" userId="70568131-745a-489b-b4fe-9e78c579dd6d" providerId="ADAL" clId="{E3DEF142-CC7A-44CA-B5B4-48BABF1A3E75}" dt="2026-02-19T08:41:21.177" v="48" actId="732"/>
        <pc:sldMkLst>
          <pc:docMk/>
          <pc:sldMk cId="0" sldId="259"/>
        </pc:sldMkLst>
        <pc:picChg chg="add mod">
          <ac:chgData name="Megan Botes" userId="70568131-745a-489b-b4fe-9e78c579dd6d" providerId="ADAL" clId="{E3DEF142-CC7A-44CA-B5B4-48BABF1A3E75}" dt="2026-02-19T08:40:54.912" v="44"/>
          <ac:picMkLst>
            <pc:docMk/>
            <pc:sldMk cId="0" sldId="259"/>
            <ac:picMk id="2" creationId="{95028BD0-C348-660F-B00B-CBA76D06D468}"/>
          </ac:picMkLst>
        </pc:picChg>
        <pc:picChg chg="mod modCrop">
          <ac:chgData name="Megan Botes" userId="70568131-745a-489b-b4fe-9e78c579dd6d" providerId="ADAL" clId="{E3DEF142-CC7A-44CA-B5B4-48BABF1A3E75}" dt="2026-02-19T08:41:21.177" v="48" actId="732"/>
          <ac:picMkLst>
            <pc:docMk/>
            <pc:sldMk cId="0" sldId="259"/>
            <ac:picMk id="97" creationId="{00000000-0000-0000-0000-000000000000}"/>
          </ac:picMkLst>
        </pc:picChg>
        <pc:picChg chg="mod modCrop">
          <ac:chgData name="Megan Botes" userId="70568131-745a-489b-b4fe-9e78c579dd6d" providerId="ADAL" clId="{E3DEF142-CC7A-44CA-B5B4-48BABF1A3E75}" dt="2026-02-19T08:41:15.716" v="47" actId="732"/>
          <ac:picMkLst>
            <pc:docMk/>
            <pc:sldMk cId="0" sldId="259"/>
            <ac:picMk id="100" creationId="{00000000-0000-0000-0000-000000000000}"/>
          </ac:picMkLst>
        </pc:picChg>
      </pc:sldChg>
      <pc:sldChg chg="addSp modSp">
        <pc:chgData name="Megan Botes" userId="70568131-745a-489b-b4fe-9e78c579dd6d" providerId="ADAL" clId="{E3DEF142-CC7A-44CA-B5B4-48BABF1A3E75}" dt="2026-02-19T08:40:57.948" v="45"/>
        <pc:sldMkLst>
          <pc:docMk/>
          <pc:sldMk cId="0" sldId="260"/>
        </pc:sldMkLst>
        <pc:picChg chg="add mod">
          <ac:chgData name="Megan Botes" userId="70568131-745a-489b-b4fe-9e78c579dd6d" providerId="ADAL" clId="{E3DEF142-CC7A-44CA-B5B4-48BABF1A3E75}" dt="2026-02-19T08:40:57.948" v="45"/>
          <ac:picMkLst>
            <pc:docMk/>
            <pc:sldMk cId="0" sldId="260"/>
            <ac:picMk id="2" creationId="{8B7879EB-B15F-929B-B556-4DD3CA3127E5}"/>
          </ac:picMkLst>
        </pc:picChg>
      </pc:sldChg>
      <pc:sldChg chg="addSp modSp modNotesTx">
        <pc:chgData name="Megan Botes" userId="70568131-745a-489b-b4fe-9e78c579dd6d" providerId="ADAL" clId="{E3DEF142-CC7A-44CA-B5B4-48BABF1A3E75}" dt="2026-02-19T08:40:59.345" v="46"/>
        <pc:sldMkLst>
          <pc:docMk/>
          <pc:sldMk cId="0" sldId="261"/>
        </pc:sldMkLst>
        <pc:picChg chg="add mod">
          <ac:chgData name="Megan Botes" userId="70568131-745a-489b-b4fe-9e78c579dd6d" providerId="ADAL" clId="{E3DEF142-CC7A-44CA-B5B4-48BABF1A3E75}" dt="2026-02-19T08:40:59.345" v="46"/>
          <ac:picMkLst>
            <pc:docMk/>
            <pc:sldMk cId="0" sldId="261"/>
            <ac:picMk id="2" creationId="{8B94CA3E-8365-6718-94B8-F06027519B57}"/>
          </ac:picMkLst>
        </pc:picChg>
      </pc:sldChg>
      <pc:sldChg chg="addSp delSp modSp new mod setBg modNotesTx">
        <pc:chgData name="Megan Botes" userId="70568131-745a-489b-b4fe-9e78c579dd6d" providerId="ADAL" clId="{E3DEF142-CC7A-44CA-B5B4-48BABF1A3E75}" dt="2026-02-19T08:40:50.599" v="41"/>
        <pc:sldMkLst>
          <pc:docMk/>
          <pc:sldMk cId="1079101971" sldId="262"/>
        </pc:sldMkLst>
        <pc:spChg chg="mod">
          <ac:chgData name="Megan Botes" userId="70568131-745a-489b-b4fe-9e78c579dd6d" providerId="ADAL" clId="{E3DEF142-CC7A-44CA-B5B4-48BABF1A3E75}" dt="2026-02-19T08:35:54.651" v="25" actId="1076"/>
          <ac:spMkLst>
            <pc:docMk/>
            <pc:sldMk cId="1079101971" sldId="262"/>
            <ac:spMk id="2" creationId="{36760BAC-7327-88EB-5EF8-66DA2C36D206}"/>
          </ac:spMkLst>
        </pc:spChg>
        <pc:spChg chg="del mod">
          <ac:chgData name="Megan Botes" userId="70568131-745a-489b-b4fe-9e78c579dd6d" providerId="ADAL" clId="{E3DEF142-CC7A-44CA-B5B4-48BABF1A3E75}" dt="2026-02-19T08:34:21.614" v="7" actId="26606"/>
          <ac:spMkLst>
            <pc:docMk/>
            <pc:sldMk cId="1079101971" sldId="262"/>
            <ac:spMk id="3" creationId="{B07330BB-F109-1832-5343-8F8EB702993B}"/>
          </ac:spMkLst>
        </pc:spChg>
        <pc:spChg chg="add del">
          <ac:chgData name="Megan Botes" userId="70568131-745a-489b-b4fe-9e78c579dd6d" providerId="ADAL" clId="{E3DEF142-CC7A-44CA-B5B4-48BABF1A3E75}" dt="2026-02-19T08:33:52.456" v="2" actId="22"/>
          <ac:spMkLst>
            <pc:docMk/>
            <pc:sldMk cId="1079101971" sldId="262"/>
            <ac:spMk id="5" creationId="{AB1CFED3-7DBF-8E27-DEDF-F336D4FD5A0E}"/>
          </ac:spMkLst>
        </pc:spChg>
        <pc:spChg chg="add del">
          <ac:chgData name="Megan Botes" userId="70568131-745a-489b-b4fe-9e78c579dd6d" providerId="ADAL" clId="{E3DEF142-CC7A-44CA-B5B4-48BABF1A3E75}" dt="2026-02-19T08:34:35.780" v="10" actId="26606"/>
          <ac:spMkLst>
            <pc:docMk/>
            <pc:sldMk cId="1079101971" sldId="262"/>
            <ac:spMk id="9" creationId="{924D84CD-5280-4B52-B96E-8EDAA2B20C51}"/>
          </ac:spMkLst>
        </pc:spChg>
        <pc:spChg chg="add del">
          <ac:chgData name="Megan Botes" userId="70568131-745a-489b-b4fe-9e78c579dd6d" providerId="ADAL" clId="{E3DEF142-CC7A-44CA-B5B4-48BABF1A3E75}" dt="2026-02-19T08:34:35.780" v="10" actId="26606"/>
          <ac:spMkLst>
            <pc:docMk/>
            <pc:sldMk cId="1079101971" sldId="262"/>
            <ac:spMk id="11" creationId="{6BC8DD5A-2177-6753-E2F9-C07A00190B7A}"/>
          </ac:spMkLst>
        </pc:spChg>
        <pc:spChg chg="add del">
          <ac:chgData name="Megan Botes" userId="70568131-745a-489b-b4fe-9e78c579dd6d" providerId="ADAL" clId="{E3DEF142-CC7A-44CA-B5B4-48BABF1A3E75}" dt="2026-02-19T08:34:35.727" v="9" actId="26606"/>
          <ac:spMkLst>
            <pc:docMk/>
            <pc:sldMk cId="1079101971" sldId="262"/>
            <ac:spMk id="16" creationId="{2659FDB4-FCBE-4A89-B46D-43D4FA54464D}"/>
          </ac:spMkLst>
        </pc:spChg>
        <pc:spChg chg="add del">
          <ac:chgData name="Megan Botes" userId="70568131-745a-489b-b4fe-9e78c579dd6d" providerId="ADAL" clId="{E3DEF142-CC7A-44CA-B5B4-48BABF1A3E75}" dt="2026-02-19T08:34:51.204" v="11" actId="26606"/>
          <ac:spMkLst>
            <pc:docMk/>
            <pc:sldMk cId="1079101971" sldId="262"/>
            <ac:spMk id="23" creationId="{0C541B88-1AE9-40C3-AFD5-967787C1979F}"/>
          </ac:spMkLst>
        </pc:spChg>
        <pc:spChg chg="add del">
          <ac:chgData name="Megan Botes" userId="70568131-745a-489b-b4fe-9e78c579dd6d" providerId="ADAL" clId="{E3DEF142-CC7A-44CA-B5B4-48BABF1A3E75}" dt="2026-02-19T08:34:51.204" v="11" actId="26606"/>
          <ac:spMkLst>
            <pc:docMk/>
            <pc:sldMk cId="1079101971" sldId="262"/>
            <ac:spMk id="24" creationId="{89D16701-DA76-4F72-BB63-E2C3FFBDFE0F}"/>
          </ac:spMkLst>
        </pc:spChg>
        <pc:spChg chg="add del">
          <ac:chgData name="Megan Botes" userId="70568131-745a-489b-b4fe-9e78c579dd6d" providerId="ADAL" clId="{E3DEF142-CC7A-44CA-B5B4-48BABF1A3E75}" dt="2026-02-19T08:34:51.204" v="11" actId="26606"/>
          <ac:spMkLst>
            <pc:docMk/>
            <pc:sldMk cId="1079101971" sldId="262"/>
            <ac:spMk id="25" creationId="{E5F17139-31EE-46AC-B04F-DBBD852DD6CB}"/>
          </ac:spMkLst>
        </pc:spChg>
        <pc:spChg chg="add del">
          <ac:chgData name="Megan Botes" userId="70568131-745a-489b-b4fe-9e78c579dd6d" providerId="ADAL" clId="{E3DEF142-CC7A-44CA-B5B4-48BABF1A3E75}" dt="2026-02-19T08:34:51.204" v="11" actId="26606"/>
          <ac:spMkLst>
            <pc:docMk/>
            <pc:sldMk cId="1079101971" sldId="262"/>
            <ac:spMk id="26" creationId="{1CC28BE1-9DC6-43FE-9582-39F091098D77}"/>
          </ac:spMkLst>
        </pc:spChg>
        <pc:spChg chg="add">
          <ac:chgData name="Megan Botes" userId="70568131-745a-489b-b4fe-9e78c579dd6d" providerId="ADAL" clId="{E3DEF142-CC7A-44CA-B5B4-48BABF1A3E75}" dt="2026-02-19T08:34:51.204" v="11" actId="26606"/>
          <ac:spMkLst>
            <pc:docMk/>
            <pc:sldMk cId="1079101971" sldId="262"/>
            <ac:spMk id="46" creationId="{DCC231C8-C761-4B31-9B1C-C6D19248C6B3}"/>
          </ac:spMkLst>
        </pc:spChg>
        <pc:grpChg chg="add del">
          <ac:chgData name="Megan Botes" userId="70568131-745a-489b-b4fe-9e78c579dd6d" providerId="ADAL" clId="{E3DEF142-CC7A-44CA-B5B4-48BABF1A3E75}" dt="2026-02-19T08:34:51.204" v="11" actId="26606"/>
          <ac:grpSpMkLst>
            <pc:docMk/>
            <pc:sldMk cId="1079101971" sldId="262"/>
            <ac:grpSpMk id="20" creationId="{7CF625D3-71A3-4F30-A096-8EF334E959D0}"/>
          </ac:grpSpMkLst>
        </pc:grpChg>
        <pc:grpChg chg="add del">
          <ac:chgData name="Megan Botes" userId="70568131-745a-489b-b4fe-9e78c579dd6d" providerId="ADAL" clId="{E3DEF142-CC7A-44CA-B5B4-48BABF1A3E75}" dt="2026-02-19T08:34:51.204" v="11" actId="26606"/>
          <ac:grpSpMkLst>
            <pc:docMk/>
            <pc:sldMk cId="1079101971" sldId="262"/>
            <ac:grpSpMk id="28" creationId="{AF9AF3F3-CE0C-4125-BDD7-346487FA0B40}"/>
          </ac:grpSpMkLst>
        </pc:grpChg>
        <pc:graphicFrameChg chg="add mod modGraphic">
          <ac:chgData name="Megan Botes" userId="70568131-745a-489b-b4fe-9e78c579dd6d" providerId="ADAL" clId="{E3DEF142-CC7A-44CA-B5B4-48BABF1A3E75}" dt="2026-02-19T08:35:46.999" v="24" actId="403"/>
          <ac:graphicFrameMkLst>
            <pc:docMk/>
            <pc:sldMk cId="1079101971" sldId="262"/>
            <ac:graphicFrameMk id="6" creationId="{80EF0657-0AB2-7D61-2892-243DA8245DC6}"/>
          </ac:graphicFrameMkLst>
        </pc:graphicFrameChg>
        <pc:picChg chg="add mod">
          <ac:chgData name="Megan Botes" userId="70568131-745a-489b-b4fe-9e78c579dd6d" providerId="ADAL" clId="{E3DEF142-CC7A-44CA-B5B4-48BABF1A3E75}" dt="2026-02-19T08:40:50.599" v="41"/>
          <ac:picMkLst>
            <pc:docMk/>
            <pc:sldMk cId="1079101971" sldId="262"/>
            <ac:picMk id="7" creationId="{319E9E27-1EAB-6FE4-8B39-23D43CFA2A1D}"/>
          </ac:picMkLst>
        </pc:picChg>
        <pc:cxnChg chg="add del">
          <ac:chgData name="Megan Botes" userId="70568131-745a-489b-b4fe-9e78c579dd6d" providerId="ADAL" clId="{E3DEF142-CC7A-44CA-B5B4-48BABF1A3E75}" dt="2026-02-19T08:34:35.727" v="9" actId="26606"/>
          <ac:cxnSpMkLst>
            <pc:docMk/>
            <pc:sldMk cId="1079101971" sldId="262"/>
            <ac:cxnSpMk id="18" creationId="{C8F51B3F-8331-4E4A-AE96-D47B1006EEAD}"/>
          </ac:cxnSpMkLst>
        </pc:cxnChg>
      </pc:sldChg>
      <pc:sldChg chg="addSp delSp modSp new del mod setBg setClrOvrMap">
        <pc:chgData name="Megan Botes" userId="70568131-745a-489b-b4fe-9e78c579dd6d" providerId="ADAL" clId="{E3DEF142-CC7A-44CA-B5B4-48BABF1A3E75}" dt="2026-02-19T08:37:09.688" v="33" actId="47"/>
        <pc:sldMkLst>
          <pc:docMk/>
          <pc:sldMk cId="40346864" sldId="263"/>
        </pc:sldMkLst>
        <pc:spChg chg="mod">
          <ac:chgData name="Megan Botes" userId="70568131-745a-489b-b4fe-9e78c579dd6d" providerId="ADAL" clId="{E3DEF142-CC7A-44CA-B5B4-48BABF1A3E75}" dt="2026-02-19T08:36:54.748" v="29" actId="26606"/>
          <ac:spMkLst>
            <pc:docMk/>
            <pc:sldMk cId="40346864" sldId="263"/>
            <ac:spMk id="2" creationId="{C92484EA-65D0-AAF3-8718-480AC1C1A39C}"/>
          </ac:spMkLst>
        </pc:spChg>
        <pc:spChg chg="del">
          <ac:chgData name="Megan Botes" userId="70568131-745a-489b-b4fe-9e78c579dd6d" providerId="ADAL" clId="{E3DEF142-CC7A-44CA-B5B4-48BABF1A3E75}" dt="2026-02-19T08:36:32.045" v="28"/>
          <ac:spMkLst>
            <pc:docMk/>
            <pc:sldMk cId="40346864" sldId="263"/>
            <ac:spMk id="3" creationId="{9FBA927B-81EB-E8A6-B9A0-0756957B1C50}"/>
          </ac:spMkLst>
        </pc:spChg>
        <pc:spChg chg="add del mod">
          <ac:chgData name="Megan Botes" userId="70568131-745a-489b-b4fe-9e78c579dd6d" providerId="ADAL" clId="{E3DEF142-CC7A-44CA-B5B4-48BABF1A3E75}" dt="2026-02-19T08:36:54.748" v="29" actId="26606"/>
          <ac:spMkLst>
            <pc:docMk/>
            <pc:sldMk cId="40346864" sldId="263"/>
            <ac:spMk id="4" creationId="{A025AFB3-B916-332D-AEF5-0381477D376F}"/>
          </ac:spMkLst>
        </pc:spChg>
        <pc:spChg chg="add">
          <ac:chgData name="Megan Botes" userId="70568131-745a-489b-b4fe-9e78c579dd6d" providerId="ADAL" clId="{E3DEF142-CC7A-44CA-B5B4-48BABF1A3E75}" dt="2026-02-19T08:36:54.748" v="29" actId="26606"/>
          <ac:spMkLst>
            <pc:docMk/>
            <pc:sldMk cId="40346864" sldId="263"/>
            <ac:spMk id="10" creationId="{56E9B3E6-E277-4D68-BA48-9CB43FFBD6E2}"/>
          </ac:spMkLst>
        </pc:spChg>
        <pc:spChg chg="add">
          <ac:chgData name="Megan Botes" userId="70568131-745a-489b-b4fe-9e78c579dd6d" providerId="ADAL" clId="{E3DEF142-CC7A-44CA-B5B4-48BABF1A3E75}" dt="2026-02-19T08:36:54.748" v="29" actId="26606"/>
          <ac:spMkLst>
            <pc:docMk/>
            <pc:sldMk cId="40346864" sldId="263"/>
            <ac:spMk id="17" creationId="{D5B0017B-2ECA-49AF-B397-DC140825DF8D}"/>
          </ac:spMkLst>
        </pc:spChg>
        <pc:grpChg chg="add">
          <ac:chgData name="Megan Botes" userId="70568131-745a-489b-b4fe-9e78c579dd6d" providerId="ADAL" clId="{E3DEF142-CC7A-44CA-B5B4-48BABF1A3E75}" dt="2026-02-19T08:36:54.748" v="29" actId="26606"/>
          <ac:grpSpMkLst>
            <pc:docMk/>
            <pc:sldMk cId="40346864" sldId="263"/>
            <ac:grpSpMk id="12" creationId="{AE1C45F0-260A-458C-96ED-C1F6D2151219}"/>
          </ac:grpSpMkLst>
        </pc:grpChg>
        <pc:graphicFrameChg chg="add">
          <ac:chgData name="Megan Botes" userId="70568131-745a-489b-b4fe-9e78c579dd6d" providerId="ADAL" clId="{E3DEF142-CC7A-44CA-B5B4-48BABF1A3E75}" dt="2026-02-19T08:36:54.748" v="29" actId="26606"/>
          <ac:graphicFrameMkLst>
            <pc:docMk/>
            <pc:sldMk cId="40346864" sldId="263"/>
            <ac:graphicFrameMk id="6" creationId="{35A1E21D-5B24-8FD7-368F-47CFF162BC9D}"/>
          </ac:graphicFrameMkLst>
        </pc:graphicFrameChg>
        <pc:cxnChg chg="add">
          <ac:chgData name="Megan Botes" userId="70568131-745a-489b-b4fe-9e78c579dd6d" providerId="ADAL" clId="{E3DEF142-CC7A-44CA-B5B4-48BABF1A3E75}" dt="2026-02-19T08:36:54.748" v="29" actId="26606"/>
          <ac:cxnSpMkLst>
            <pc:docMk/>
            <pc:sldMk cId="40346864" sldId="263"/>
            <ac:cxnSpMk id="19" creationId="{6CF1BAF6-AD41-4082-B212-8A1F9A2E8779}"/>
          </ac:cxnSpMkLst>
        </pc:cxn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6.svg"/></Relationships>
</file>

<file path=ppt/diagrams/_rels/drawing1.xml.rels><?xml version="1.0" encoding="UTF-8" standalone="yes"?>
<Relationships xmlns="http://schemas.openxmlformats.org/package/2006/relationships"><Relationship Id="rId1"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88DD35-AC34-41A5-BC58-BD93D976693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BEBEADD-E8B5-40B4-A1E9-4576DF3DC462}">
      <dgm:prSet custT="1"/>
      <dgm:spPr/>
      <dgm:t>
        <a:bodyPr/>
        <a:lstStyle/>
        <a:p>
          <a:pPr>
            <a:lnSpc>
              <a:spcPct val="100000"/>
            </a:lnSpc>
          </a:pPr>
          <a:r>
            <a:rPr lang="nl-NL" sz="2000" dirty="0"/>
            <a:t>Defineer riskante gedrag en onderskei dit van ’n ongeluk deur te verduidelik hoe riskante keuses persoonlike veiligheid en die veiligheid van ander kan beïnvloed.</a:t>
          </a:r>
          <a:endParaRPr lang="en-US" sz="2000" dirty="0">
            <a:latin typeface="Calibri" panose="020F0502020204030204" pitchFamily="34" charset="0"/>
            <a:ea typeface="Calibri" panose="020F0502020204030204" pitchFamily="34" charset="0"/>
            <a:cs typeface="Calibri" panose="020F0502020204030204" pitchFamily="34" charset="0"/>
          </a:endParaRPr>
        </a:p>
      </dgm:t>
    </dgm:pt>
    <dgm:pt modelId="{FE59AE5B-64D8-46C2-97F0-8B5A1D2BC570}" type="parTrans" cxnId="{A2228FF6-BFF9-48E9-9272-9F72D509F465}">
      <dgm:prSet/>
      <dgm:spPr/>
      <dgm:t>
        <a:bodyPr/>
        <a:lstStyle/>
        <a:p>
          <a:endParaRPr lang="en-US" sz="2400">
            <a:latin typeface="Calibri" panose="020F0502020204030204" pitchFamily="34" charset="0"/>
            <a:ea typeface="Calibri" panose="020F0502020204030204" pitchFamily="34" charset="0"/>
            <a:cs typeface="Calibri" panose="020F0502020204030204" pitchFamily="34" charset="0"/>
          </a:endParaRPr>
        </a:p>
      </dgm:t>
    </dgm:pt>
    <dgm:pt modelId="{9BFFDA28-6B44-4745-9ECA-7C7CEF0DC258}" type="sibTrans" cxnId="{A2228FF6-BFF9-48E9-9272-9F72D509F465}">
      <dgm:prSet/>
      <dgm:spPr/>
      <dgm:t>
        <a:bodyPr/>
        <a:lstStyle/>
        <a:p>
          <a:endParaRPr lang="en-US" sz="2400">
            <a:latin typeface="Calibri" panose="020F0502020204030204" pitchFamily="34" charset="0"/>
            <a:ea typeface="Calibri" panose="020F0502020204030204" pitchFamily="34" charset="0"/>
            <a:cs typeface="Calibri" panose="020F0502020204030204" pitchFamily="34" charset="0"/>
          </a:endParaRPr>
        </a:p>
      </dgm:t>
    </dgm:pt>
    <dgm:pt modelId="{6A9DA44F-3C6D-4287-867E-7A0C6CFE803B}">
      <dgm:prSet/>
      <dgm:spPr/>
      <dgm:t>
        <a:bodyPr/>
        <a:lstStyle/>
        <a:p>
          <a:pPr>
            <a:lnSpc>
              <a:spcPct val="100000"/>
            </a:lnSpc>
          </a:pPr>
          <a:r>
            <a:rPr lang="nl-NL"/>
            <a:t>Analiseer ’n scenario oor riskante gedrag deur die impak daarvan op die individu en gemeenskap, die rol van swak besluitneming en sosio-omgewingsfaktore te verduidelik, en positiewe veranderinge voor te stel.</a:t>
          </a:r>
          <a:endParaRPr lang="nl-NL" dirty="0"/>
        </a:p>
      </dgm:t>
    </dgm:pt>
    <dgm:pt modelId="{700FB046-94C4-45A4-830E-6BB7C4CE7C0E}" type="parTrans" cxnId="{16F26D97-FBEF-43A7-9147-5719DE4A2C7A}">
      <dgm:prSet/>
      <dgm:spPr/>
      <dgm:t>
        <a:bodyPr/>
        <a:lstStyle/>
        <a:p>
          <a:endParaRPr lang="en-US"/>
        </a:p>
      </dgm:t>
    </dgm:pt>
    <dgm:pt modelId="{88F542D6-7DF2-4A0A-976E-68A257F778FE}" type="sibTrans" cxnId="{16F26D97-FBEF-43A7-9147-5719DE4A2C7A}">
      <dgm:prSet/>
      <dgm:spPr/>
      <dgm:t>
        <a:bodyPr/>
        <a:lstStyle/>
        <a:p>
          <a:endParaRPr lang="en-US"/>
        </a:p>
      </dgm:t>
    </dgm:pt>
    <dgm:pt modelId="{AAD03C88-403F-4A17-B415-22620A27285C}">
      <dgm:prSet/>
      <dgm:spPr/>
      <dgm:t>
        <a:bodyPr/>
        <a:lstStyle/>
        <a:p>
          <a:pPr>
            <a:lnSpc>
              <a:spcPct val="100000"/>
            </a:lnSpc>
          </a:pPr>
          <a:r>
            <a:rPr lang="nl-NL"/>
            <a:t>Reflekteer oor jou eie leefstylkeuses en identifiseer persoonlike veranderinge wat nodig is om risiko te verminder en jou toekomstige doelwitte te ondersteun.</a:t>
          </a:r>
          <a:endParaRPr lang="nl-NL" dirty="0"/>
        </a:p>
      </dgm:t>
    </dgm:pt>
    <dgm:pt modelId="{F80A0FF3-240D-41E3-88EB-1014ABC51A9E}" type="parTrans" cxnId="{841C9802-DC60-473E-878C-803FF905F192}">
      <dgm:prSet/>
      <dgm:spPr/>
      <dgm:t>
        <a:bodyPr/>
        <a:lstStyle/>
        <a:p>
          <a:endParaRPr lang="en-US"/>
        </a:p>
      </dgm:t>
    </dgm:pt>
    <dgm:pt modelId="{34D31DE9-9AE4-4248-AF91-88EEB70535E0}" type="sibTrans" cxnId="{841C9802-DC60-473E-878C-803FF905F192}">
      <dgm:prSet/>
      <dgm:spPr/>
      <dgm:t>
        <a:bodyPr/>
        <a:lstStyle/>
        <a:p>
          <a:endParaRPr lang="en-US"/>
        </a:p>
      </dgm:t>
    </dgm:pt>
    <dgm:pt modelId="{444025F3-FE76-47E5-9610-E3034C92724B}" type="pres">
      <dgm:prSet presAssocID="{2988DD35-AC34-41A5-BC58-BD93D976693F}" presName="root" presStyleCnt="0">
        <dgm:presLayoutVars>
          <dgm:dir/>
          <dgm:resizeHandles val="exact"/>
        </dgm:presLayoutVars>
      </dgm:prSet>
      <dgm:spPr/>
    </dgm:pt>
    <dgm:pt modelId="{F46F654A-DCB5-45AF-B981-C24B2526086E}" type="pres">
      <dgm:prSet presAssocID="{ABEBEADD-E8B5-40B4-A1E9-4576DF3DC462}" presName="compNode" presStyleCnt="0"/>
      <dgm:spPr/>
    </dgm:pt>
    <dgm:pt modelId="{A3E94C65-44CC-4E8A-B0DE-F167CDCDC185}" type="pres">
      <dgm:prSet presAssocID="{ABEBEADD-E8B5-40B4-A1E9-4576DF3DC462}" presName="bgRect" presStyleLbl="bgShp" presStyleIdx="0" presStyleCnt="3"/>
      <dgm:spPr/>
    </dgm:pt>
    <dgm:pt modelId="{7FFF6B3B-938E-4D80-A33B-B43DB553B3AD}" type="pres">
      <dgm:prSet presAssocID="{ABEBEADD-E8B5-40B4-A1E9-4576DF3DC46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Danger"/>
        </a:ext>
      </dgm:extLst>
    </dgm:pt>
    <dgm:pt modelId="{CF630554-C969-42EE-927F-779455B904F6}" type="pres">
      <dgm:prSet presAssocID="{ABEBEADD-E8B5-40B4-A1E9-4576DF3DC462}" presName="spaceRect" presStyleCnt="0"/>
      <dgm:spPr/>
    </dgm:pt>
    <dgm:pt modelId="{C9CE5C4D-09AC-4626-94DA-1A0B4CC4170C}" type="pres">
      <dgm:prSet presAssocID="{ABEBEADD-E8B5-40B4-A1E9-4576DF3DC462}" presName="parTx" presStyleLbl="revTx" presStyleIdx="0" presStyleCnt="3">
        <dgm:presLayoutVars>
          <dgm:chMax val="0"/>
          <dgm:chPref val="0"/>
        </dgm:presLayoutVars>
      </dgm:prSet>
      <dgm:spPr/>
    </dgm:pt>
    <dgm:pt modelId="{4A2AA325-F474-4349-8268-4BFAE1CE9D43}" type="pres">
      <dgm:prSet presAssocID="{9BFFDA28-6B44-4745-9ECA-7C7CEF0DC258}" presName="sibTrans" presStyleCnt="0"/>
      <dgm:spPr/>
    </dgm:pt>
    <dgm:pt modelId="{4EC883CC-8B94-46BD-A134-7B8D05F2E47A}" type="pres">
      <dgm:prSet presAssocID="{6A9DA44F-3C6D-4287-867E-7A0C6CFE803B}" presName="compNode" presStyleCnt="0"/>
      <dgm:spPr/>
    </dgm:pt>
    <dgm:pt modelId="{84E132B6-BD8A-486A-A36D-F6CA79E528C5}" type="pres">
      <dgm:prSet presAssocID="{6A9DA44F-3C6D-4287-867E-7A0C6CFE803B}" presName="bgRect" presStyleLbl="bgShp" presStyleIdx="1" presStyleCnt="3"/>
      <dgm:spPr/>
    </dgm:pt>
    <dgm:pt modelId="{AF5B0BBF-5498-4F3F-8693-B981D2330BEC}" type="pres">
      <dgm:prSet presAssocID="{6A9DA44F-3C6D-4287-867E-7A0C6CFE803B}" presName="iconRect" presStyleLbl="node1" presStyleIdx="1" presStyleCnt="3"/>
      <dgm:spPr/>
    </dgm:pt>
    <dgm:pt modelId="{45325116-3F84-4DB7-9BB7-274659190566}" type="pres">
      <dgm:prSet presAssocID="{6A9DA44F-3C6D-4287-867E-7A0C6CFE803B}" presName="spaceRect" presStyleCnt="0"/>
      <dgm:spPr/>
    </dgm:pt>
    <dgm:pt modelId="{205E23B3-9488-4369-B007-F936830AAC9F}" type="pres">
      <dgm:prSet presAssocID="{6A9DA44F-3C6D-4287-867E-7A0C6CFE803B}" presName="parTx" presStyleLbl="revTx" presStyleIdx="1" presStyleCnt="3">
        <dgm:presLayoutVars>
          <dgm:chMax val="0"/>
          <dgm:chPref val="0"/>
        </dgm:presLayoutVars>
      </dgm:prSet>
      <dgm:spPr/>
    </dgm:pt>
    <dgm:pt modelId="{06266E8C-CA7A-408D-AD79-C67ADB1CD076}" type="pres">
      <dgm:prSet presAssocID="{88F542D6-7DF2-4A0A-976E-68A257F778FE}" presName="sibTrans" presStyleCnt="0"/>
      <dgm:spPr/>
    </dgm:pt>
    <dgm:pt modelId="{5035DB5F-9006-4E4C-AEFD-0ADE257449D2}" type="pres">
      <dgm:prSet presAssocID="{AAD03C88-403F-4A17-B415-22620A27285C}" presName="compNode" presStyleCnt="0"/>
      <dgm:spPr/>
    </dgm:pt>
    <dgm:pt modelId="{86D5290F-C90B-442D-9795-4A76A435B533}" type="pres">
      <dgm:prSet presAssocID="{AAD03C88-403F-4A17-B415-22620A27285C}" presName="bgRect" presStyleLbl="bgShp" presStyleIdx="2" presStyleCnt="3"/>
      <dgm:spPr/>
    </dgm:pt>
    <dgm:pt modelId="{D8B32DED-C285-4699-B1FE-2422B0563B93}" type="pres">
      <dgm:prSet presAssocID="{AAD03C88-403F-4A17-B415-22620A27285C}" presName="iconRect" presStyleLbl="node1" presStyleIdx="2" presStyleCnt="3"/>
      <dgm:spPr/>
    </dgm:pt>
    <dgm:pt modelId="{5AF251F4-6117-4BFB-8677-E1727235083E}" type="pres">
      <dgm:prSet presAssocID="{AAD03C88-403F-4A17-B415-22620A27285C}" presName="spaceRect" presStyleCnt="0"/>
      <dgm:spPr/>
    </dgm:pt>
    <dgm:pt modelId="{C5D7CE52-C68F-4471-ACCD-67207ACDECCB}" type="pres">
      <dgm:prSet presAssocID="{AAD03C88-403F-4A17-B415-22620A27285C}" presName="parTx" presStyleLbl="revTx" presStyleIdx="2" presStyleCnt="3">
        <dgm:presLayoutVars>
          <dgm:chMax val="0"/>
          <dgm:chPref val="0"/>
        </dgm:presLayoutVars>
      </dgm:prSet>
      <dgm:spPr/>
    </dgm:pt>
  </dgm:ptLst>
  <dgm:cxnLst>
    <dgm:cxn modelId="{841C9802-DC60-473E-878C-803FF905F192}" srcId="{2988DD35-AC34-41A5-BC58-BD93D976693F}" destId="{AAD03C88-403F-4A17-B415-22620A27285C}" srcOrd="2" destOrd="0" parTransId="{F80A0FF3-240D-41E3-88EB-1014ABC51A9E}" sibTransId="{34D31DE9-9AE4-4248-AF91-88EEB70535E0}"/>
    <dgm:cxn modelId="{2C3D0A50-D87D-4B38-8590-BE50C86DB62D}" type="presOf" srcId="{6A9DA44F-3C6D-4287-867E-7A0C6CFE803B}" destId="{205E23B3-9488-4369-B007-F936830AAC9F}" srcOrd="0" destOrd="0" presId="urn:microsoft.com/office/officeart/2018/2/layout/IconVerticalSolidList"/>
    <dgm:cxn modelId="{D3E33D5A-8D25-4D0D-A43F-94D45DF72E37}" type="presOf" srcId="{ABEBEADD-E8B5-40B4-A1E9-4576DF3DC462}" destId="{C9CE5C4D-09AC-4626-94DA-1A0B4CC4170C}" srcOrd="0" destOrd="0" presId="urn:microsoft.com/office/officeart/2018/2/layout/IconVerticalSolidList"/>
    <dgm:cxn modelId="{16F26D97-FBEF-43A7-9147-5719DE4A2C7A}" srcId="{2988DD35-AC34-41A5-BC58-BD93D976693F}" destId="{6A9DA44F-3C6D-4287-867E-7A0C6CFE803B}" srcOrd="1" destOrd="0" parTransId="{700FB046-94C4-45A4-830E-6BB7C4CE7C0E}" sibTransId="{88F542D6-7DF2-4A0A-976E-68A257F778FE}"/>
    <dgm:cxn modelId="{7884A7B3-B153-481B-AE8E-B76F6DF5F75D}" type="presOf" srcId="{AAD03C88-403F-4A17-B415-22620A27285C}" destId="{C5D7CE52-C68F-4471-ACCD-67207ACDECCB}" srcOrd="0" destOrd="0" presId="urn:microsoft.com/office/officeart/2018/2/layout/IconVerticalSolidList"/>
    <dgm:cxn modelId="{629D7FCB-357A-4FD8-A4FA-B2CD7E9E722D}" type="presOf" srcId="{2988DD35-AC34-41A5-BC58-BD93D976693F}" destId="{444025F3-FE76-47E5-9610-E3034C92724B}" srcOrd="0" destOrd="0" presId="urn:microsoft.com/office/officeart/2018/2/layout/IconVerticalSolidList"/>
    <dgm:cxn modelId="{A2228FF6-BFF9-48E9-9272-9F72D509F465}" srcId="{2988DD35-AC34-41A5-BC58-BD93D976693F}" destId="{ABEBEADD-E8B5-40B4-A1E9-4576DF3DC462}" srcOrd="0" destOrd="0" parTransId="{FE59AE5B-64D8-46C2-97F0-8B5A1D2BC570}" sibTransId="{9BFFDA28-6B44-4745-9ECA-7C7CEF0DC258}"/>
    <dgm:cxn modelId="{A267DA5A-CA24-465F-8E4E-293376C702E4}" type="presParOf" srcId="{444025F3-FE76-47E5-9610-E3034C92724B}" destId="{F46F654A-DCB5-45AF-B981-C24B2526086E}" srcOrd="0" destOrd="0" presId="urn:microsoft.com/office/officeart/2018/2/layout/IconVerticalSolidList"/>
    <dgm:cxn modelId="{74CBF738-1D5F-46E5-A55D-0A5FE11203AD}" type="presParOf" srcId="{F46F654A-DCB5-45AF-B981-C24B2526086E}" destId="{A3E94C65-44CC-4E8A-B0DE-F167CDCDC185}" srcOrd="0" destOrd="0" presId="urn:microsoft.com/office/officeart/2018/2/layout/IconVerticalSolidList"/>
    <dgm:cxn modelId="{77EBE432-6C79-4F45-9E54-A1CB08AD1573}" type="presParOf" srcId="{F46F654A-DCB5-45AF-B981-C24B2526086E}" destId="{7FFF6B3B-938E-4D80-A33B-B43DB553B3AD}" srcOrd="1" destOrd="0" presId="urn:microsoft.com/office/officeart/2018/2/layout/IconVerticalSolidList"/>
    <dgm:cxn modelId="{D055BFC5-B96A-4F55-AEAE-2F2D2D9451D3}" type="presParOf" srcId="{F46F654A-DCB5-45AF-B981-C24B2526086E}" destId="{CF630554-C969-42EE-927F-779455B904F6}" srcOrd="2" destOrd="0" presId="urn:microsoft.com/office/officeart/2018/2/layout/IconVerticalSolidList"/>
    <dgm:cxn modelId="{4E487CF1-3CE0-4624-AFB9-F51A02B4A6E0}" type="presParOf" srcId="{F46F654A-DCB5-45AF-B981-C24B2526086E}" destId="{C9CE5C4D-09AC-4626-94DA-1A0B4CC4170C}" srcOrd="3" destOrd="0" presId="urn:microsoft.com/office/officeart/2018/2/layout/IconVerticalSolidList"/>
    <dgm:cxn modelId="{CD032298-7A32-4907-8B36-C6D011F6DB5C}" type="presParOf" srcId="{444025F3-FE76-47E5-9610-E3034C92724B}" destId="{4A2AA325-F474-4349-8268-4BFAE1CE9D43}" srcOrd="1" destOrd="0" presId="urn:microsoft.com/office/officeart/2018/2/layout/IconVerticalSolidList"/>
    <dgm:cxn modelId="{12A59905-A1A5-4F4C-B384-1B279582267B}" type="presParOf" srcId="{444025F3-FE76-47E5-9610-E3034C92724B}" destId="{4EC883CC-8B94-46BD-A134-7B8D05F2E47A}" srcOrd="2" destOrd="0" presId="urn:microsoft.com/office/officeart/2018/2/layout/IconVerticalSolidList"/>
    <dgm:cxn modelId="{4ED0A501-6172-4616-B2FB-87D90D5E2E90}" type="presParOf" srcId="{4EC883CC-8B94-46BD-A134-7B8D05F2E47A}" destId="{84E132B6-BD8A-486A-A36D-F6CA79E528C5}" srcOrd="0" destOrd="0" presId="urn:microsoft.com/office/officeart/2018/2/layout/IconVerticalSolidList"/>
    <dgm:cxn modelId="{2C87F2F0-36F3-40E9-97D6-424EA52774F0}" type="presParOf" srcId="{4EC883CC-8B94-46BD-A134-7B8D05F2E47A}" destId="{AF5B0BBF-5498-4F3F-8693-B981D2330BEC}" srcOrd="1" destOrd="0" presId="urn:microsoft.com/office/officeart/2018/2/layout/IconVerticalSolidList"/>
    <dgm:cxn modelId="{9491F28F-E3C3-4D64-BDD4-9B5241A683AC}" type="presParOf" srcId="{4EC883CC-8B94-46BD-A134-7B8D05F2E47A}" destId="{45325116-3F84-4DB7-9BB7-274659190566}" srcOrd="2" destOrd="0" presId="urn:microsoft.com/office/officeart/2018/2/layout/IconVerticalSolidList"/>
    <dgm:cxn modelId="{DC718190-87A2-42A0-A6C7-2890F645AD9E}" type="presParOf" srcId="{4EC883CC-8B94-46BD-A134-7B8D05F2E47A}" destId="{205E23B3-9488-4369-B007-F936830AAC9F}" srcOrd="3" destOrd="0" presId="urn:microsoft.com/office/officeart/2018/2/layout/IconVerticalSolidList"/>
    <dgm:cxn modelId="{E1AE3816-7787-49DA-8E3F-51C7BABB97E2}" type="presParOf" srcId="{444025F3-FE76-47E5-9610-E3034C92724B}" destId="{06266E8C-CA7A-408D-AD79-C67ADB1CD076}" srcOrd="3" destOrd="0" presId="urn:microsoft.com/office/officeart/2018/2/layout/IconVerticalSolidList"/>
    <dgm:cxn modelId="{BD73FD8B-6081-4544-9006-7B7B1F5A3C07}" type="presParOf" srcId="{444025F3-FE76-47E5-9610-E3034C92724B}" destId="{5035DB5F-9006-4E4C-AEFD-0ADE257449D2}" srcOrd="4" destOrd="0" presId="urn:microsoft.com/office/officeart/2018/2/layout/IconVerticalSolidList"/>
    <dgm:cxn modelId="{1C092A18-C014-4BEE-9BB6-9DB31267B49B}" type="presParOf" srcId="{5035DB5F-9006-4E4C-AEFD-0ADE257449D2}" destId="{86D5290F-C90B-442D-9795-4A76A435B533}" srcOrd="0" destOrd="0" presId="urn:microsoft.com/office/officeart/2018/2/layout/IconVerticalSolidList"/>
    <dgm:cxn modelId="{51255DC8-2740-4BF0-A0DC-B6F7A2A44DEC}" type="presParOf" srcId="{5035DB5F-9006-4E4C-AEFD-0ADE257449D2}" destId="{D8B32DED-C285-4699-B1FE-2422B0563B93}" srcOrd="1" destOrd="0" presId="urn:microsoft.com/office/officeart/2018/2/layout/IconVerticalSolidList"/>
    <dgm:cxn modelId="{CD039A0F-6DA2-4A50-A786-4DAC5FE473F9}" type="presParOf" srcId="{5035DB5F-9006-4E4C-AEFD-0ADE257449D2}" destId="{5AF251F4-6117-4BFB-8677-E1727235083E}" srcOrd="2" destOrd="0" presId="urn:microsoft.com/office/officeart/2018/2/layout/IconVerticalSolidList"/>
    <dgm:cxn modelId="{4095070A-2249-440C-93D7-93EC25A67DBC}" type="presParOf" srcId="{5035DB5F-9006-4E4C-AEFD-0ADE257449D2}" destId="{C5D7CE52-C68F-4471-ACCD-67207ACDECC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F11940-88CA-421C-9BDF-C9232E83EA2D}"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F336B702-2D30-4094-8DBA-CD76CACF4AE9}">
      <dgm:prSet/>
      <dgm:spPr/>
      <dgm:t>
        <a:bodyPr/>
        <a:lstStyle/>
        <a:p>
          <a:r>
            <a:rPr lang="nl-NL" b="1" dirty="0"/>
            <a:t>Riskante gedrag</a:t>
          </a:r>
          <a:r>
            <a:rPr lang="nl-NL" dirty="0"/>
            <a:t> is ’n keuse of gedrag wat die kans op skade verhoog.</a:t>
          </a:r>
          <a:endParaRPr lang="en-US" dirty="0"/>
        </a:p>
      </dgm:t>
    </dgm:pt>
    <dgm:pt modelId="{13C1C0F9-F2A6-4BDE-AEED-4DB40D16E223}" type="parTrans" cxnId="{10817C56-F188-4789-A448-72DC07EBD266}">
      <dgm:prSet/>
      <dgm:spPr/>
      <dgm:t>
        <a:bodyPr/>
        <a:lstStyle/>
        <a:p>
          <a:endParaRPr lang="en-US"/>
        </a:p>
      </dgm:t>
    </dgm:pt>
    <dgm:pt modelId="{89160A73-E561-422B-BC65-7267AA2112B6}" type="sibTrans" cxnId="{10817C56-F188-4789-A448-72DC07EBD266}">
      <dgm:prSet/>
      <dgm:spPr/>
      <dgm:t>
        <a:bodyPr/>
        <a:lstStyle/>
        <a:p>
          <a:endParaRPr lang="en-US"/>
        </a:p>
      </dgm:t>
    </dgm:pt>
    <dgm:pt modelId="{3284A2DA-1B5D-46FB-93F5-568A43C0C036}">
      <dgm:prSet/>
      <dgm:spPr/>
      <dgm:t>
        <a:bodyPr/>
        <a:lstStyle/>
        <a:p>
          <a:pPr>
            <a:buNone/>
          </a:pPr>
          <a:r>
            <a:rPr lang="nl-NL"/>
            <a:t>’n </a:t>
          </a:r>
          <a:r>
            <a:rPr lang="nl-NL" b="1"/>
            <a:t>Ongeluk</a:t>
          </a:r>
          <a:r>
            <a:rPr lang="nl-NL"/>
            <a:t> is ’n gebeurtenis wat buite jou beheer is, nie beplan is nie en/of besering of skade veroorsaak.</a:t>
          </a:r>
        </a:p>
      </dgm:t>
    </dgm:pt>
    <dgm:pt modelId="{CA1011F9-C218-4B50-900D-E9186D8445BB}" type="parTrans" cxnId="{A5AE4B11-1812-4FA7-B8A1-AE2DC86614FC}">
      <dgm:prSet/>
      <dgm:spPr/>
      <dgm:t>
        <a:bodyPr/>
        <a:lstStyle/>
        <a:p>
          <a:endParaRPr lang="en-US"/>
        </a:p>
      </dgm:t>
    </dgm:pt>
    <dgm:pt modelId="{B5B6197B-C77E-4FFD-A330-3B205B5057DF}" type="sibTrans" cxnId="{A5AE4B11-1812-4FA7-B8A1-AE2DC86614FC}">
      <dgm:prSet/>
      <dgm:spPr/>
      <dgm:t>
        <a:bodyPr/>
        <a:lstStyle/>
        <a:p>
          <a:endParaRPr lang="en-US"/>
        </a:p>
      </dgm:t>
    </dgm:pt>
    <dgm:pt modelId="{898C3B0D-59ED-49A9-AF6D-C17E611BB737}" type="pres">
      <dgm:prSet presAssocID="{92F11940-88CA-421C-9BDF-C9232E83EA2D}" presName="hierChild1" presStyleCnt="0">
        <dgm:presLayoutVars>
          <dgm:chPref val="1"/>
          <dgm:dir/>
          <dgm:animOne val="branch"/>
          <dgm:animLvl val="lvl"/>
          <dgm:resizeHandles/>
        </dgm:presLayoutVars>
      </dgm:prSet>
      <dgm:spPr/>
    </dgm:pt>
    <dgm:pt modelId="{685B123A-E3FF-4D13-B9EB-C2E7AFE9B404}" type="pres">
      <dgm:prSet presAssocID="{F336B702-2D30-4094-8DBA-CD76CACF4AE9}" presName="hierRoot1" presStyleCnt="0"/>
      <dgm:spPr/>
    </dgm:pt>
    <dgm:pt modelId="{317AFAA7-E584-4BD9-B927-6533DE6D1005}" type="pres">
      <dgm:prSet presAssocID="{F336B702-2D30-4094-8DBA-CD76CACF4AE9}" presName="composite" presStyleCnt="0"/>
      <dgm:spPr/>
    </dgm:pt>
    <dgm:pt modelId="{A7DDBB40-69CC-42FB-BAF5-C3BB61C2B871}" type="pres">
      <dgm:prSet presAssocID="{F336B702-2D30-4094-8DBA-CD76CACF4AE9}" presName="background" presStyleLbl="node0" presStyleIdx="0" presStyleCnt="2"/>
      <dgm:spPr/>
    </dgm:pt>
    <dgm:pt modelId="{9B31C8A0-6DE0-4B26-9858-CF7576BDFA3A}" type="pres">
      <dgm:prSet presAssocID="{F336B702-2D30-4094-8DBA-CD76CACF4AE9}" presName="text" presStyleLbl="fgAcc0" presStyleIdx="0" presStyleCnt="2">
        <dgm:presLayoutVars>
          <dgm:chPref val="3"/>
        </dgm:presLayoutVars>
      </dgm:prSet>
      <dgm:spPr/>
    </dgm:pt>
    <dgm:pt modelId="{DD6CC29D-83D5-4E27-8DC4-A19606C13C64}" type="pres">
      <dgm:prSet presAssocID="{F336B702-2D30-4094-8DBA-CD76CACF4AE9}" presName="hierChild2" presStyleCnt="0"/>
      <dgm:spPr/>
    </dgm:pt>
    <dgm:pt modelId="{C28E178A-D658-4F32-8322-F4F8C2578A6C}" type="pres">
      <dgm:prSet presAssocID="{3284A2DA-1B5D-46FB-93F5-568A43C0C036}" presName="hierRoot1" presStyleCnt="0"/>
      <dgm:spPr/>
    </dgm:pt>
    <dgm:pt modelId="{8B5E6B38-8F23-4AD6-944D-127794DF4179}" type="pres">
      <dgm:prSet presAssocID="{3284A2DA-1B5D-46FB-93F5-568A43C0C036}" presName="composite" presStyleCnt="0"/>
      <dgm:spPr/>
    </dgm:pt>
    <dgm:pt modelId="{D1CB6B6D-1445-4302-B73D-C6EB9A6A63AE}" type="pres">
      <dgm:prSet presAssocID="{3284A2DA-1B5D-46FB-93F5-568A43C0C036}" presName="background" presStyleLbl="node0" presStyleIdx="1" presStyleCnt="2"/>
      <dgm:spPr/>
    </dgm:pt>
    <dgm:pt modelId="{6B0A631C-A469-41EA-91BC-93FF1F47B9CA}" type="pres">
      <dgm:prSet presAssocID="{3284A2DA-1B5D-46FB-93F5-568A43C0C036}" presName="text" presStyleLbl="fgAcc0" presStyleIdx="1" presStyleCnt="2">
        <dgm:presLayoutVars>
          <dgm:chPref val="3"/>
        </dgm:presLayoutVars>
      </dgm:prSet>
      <dgm:spPr/>
    </dgm:pt>
    <dgm:pt modelId="{34D5F070-3427-4DE6-8738-2FCACCD458CB}" type="pres">
      <dgm:prSet presAssocID="{3284A2DA-1B5D-46FB-93F5-568A43C0C036}" presName="hierChild2" presStyleCnt="0"/>
      <dgm:spPr/>
    </dgm:pt>
  </dgm:ptLst>
  <dgm:cxnLst>
    <dgm:cxn modelId="{71765008-E52D-4CF7-86A8-E4E72BD0FFAE}" type="presOf" srcId="{F336B702-2D30-4094-8DBA-CD76CACF4AE9}" destId="{9B31C8A0-6DE0-4B26-9858-CF7576BDFA3A}" srcOrd="0" destOrd="0" presId="urn:microsoft.com/office/officeart/2005/8/layout/hierarchy1"/>
    <dgm:cxn modelId="{A5AE4B11-1812-4FA7-B8A1-AE2DC86614FC}" srcId="{92F11940-88CA-421C-9BDF-C9232E83EA2D}" destId="{3284A2DA-1B5D-46FB-93F5-568A43C0C036}" srcOrd="1" destOrd="0" parTransId="{CA1011F9-C218-4B50-900D-E9186D8445BB}" sibTransId="{B5B6197B-C77E-4FFD-A330-3B205B5057DF}"/>
    <dgm:cxn modelId="{10817C56-F188-4789-A448-72DC07EBD266}" srcId="{92F11940-88CA-421C-9BDF-C9232E83EA2D}" destId="{F336B702-2D30-4094-8DBA-CD76CACF4AE9}" srcOrd="0" destOrd="0" parTransId="{13C1C0F9-F2A6-4BDE-AEED-4DB40D16E223}" sibTransId="{89160A73-E561-422B-BC65-7267AA2112B6}"/>
    <dgm:cxn modelId="{C7C57B93-54D2-43FB-B9E9-A7E962963903}" type="presOf" srcId="{92F11940-88CA-421C-9BDF-C9232E83EA2D}" destId="{898C3B0D-59ED-49A9-AF6D-C17E611BB737}" srcOrd="0" destOrd="0" presId="urn:microsoft.com/office/officeart/2005/8/layout/hierarchy1"/>
    <dgm:cxn modelId="{366956D9-7329-47C1-A2A4-FC3FE1B53E06}" type="presOf" srcId="{3284A2DA-1B5D-46FB-93F5-568A43C0C036}" destId="{6B0A631C-A469-41EA-91BC-93FF1F47B9CA}" srcOrd="0" destOrd="0" presId="urn:microsoft.com/office/officeart/2005/8/layout/hierarchy1"/>
    <dgm:cxn modelId="{9CC6107C-6239-4590-B3CC-DF540D148F36}" type="presParOf" srcId="{898C3B0D-59ED-49A9-AF6D-C17E611BB737}" destId="{685B123A-E3FF-4D13-B9EB-C2E7AFE9B404}" srcOrd="0" destOrd="0" presId="urn:microsoft.com/office/officeart/2005/8/layout/hierarchy1"/>
    <dgm:cxn modelId="{5AF51DA9-C9C9-4E27-B25E-E43A82842CB7}" type="presParOf" srcId="{685B123A-E3FF-4D13-B9EB-C2E7AFE9B404}" destId="{317AFAA7-E584-4BD9-B927-6533DE6D1005}" srcOrd="0" destOrd="0" presId="urn:microsoft.com/office/officeart/2005/8/layout/hierarchy1"/>
    <dgm:cxn modelId="{0B2EF320-6376-4C3F-8489-ED4419671D73}" type="presParOf" srcId="{317AFAA7-E584-4BD9-B927-6533DE6D1005}" destId="{A7DDBB40-69CC-42FB-BAF5-C3BB61C2B871}" srcOrd="0" destOrd="0" presId="urn:microsoft.com/office/officeart/2005/8/layout/hierarchy1"/>
    <dgm:cxn modelId="{42BFE95D-8871-475D-ADB1-BCB1036B9F3E}" type="presParOf" srcId="{317AFAA7-E584-4BD9-B927-6533DE6D1005}" destId="{9B31C8A0-6DE0-4B26-9858-CF7576BDFA3A}" srcOrd="1" destOrd="0" presId="urn:microsoft.com/office/officeart/2005/8/layout/hierarchy1"/>
    <dgm:cxn modelId="{E68A351B-B45D-4B4A-876E-C58C37D15260}" type="presParOf" srcId="{685B123A-E3FF-4D13-B9EB-C2E7AFE9B404}" destId="{DD6CC29D-83D5-4E27-8DC4-A19606C13C64}" srcOrd="1" destOrd="0" presId="urn:microsoft.com/office/officeart/2005/8/layout/hierarchy1"/>
    <dgm:cxn modelId="{19D193A4-37C6-4F6D-A108-C33ED251C529}" type="presParOf" srcId="{898C3B0D-59ED-49A9-AF6D-C17E611BB737}" destId="{C28E178A-D658-4F32-8322-F4F8C2578A6C}" srcOrd="1" destOrd="0" presId="urn:microsoft.com/office/officeart/2005/8/layout/hierarchy1"/>
    <dgm:cxn modelId="{C9B569E3-5D48-4CAA-BFA0-1B399C126F14}" type="presParOf" srcId="{C28E178A-D658-4F32-8322-F4F8C2578A6C}" destId="{8B5E6B38-8F23-4AD6-944D-127794DF4179}" srcOrd="0" destOrd="0" presId="urn:microsoft.com/office/officeart/2005/8/layout/hierarchy1"/>
    <dgm:cxn modelId="{32FAF7F3-D874-44A5-B251-FA097C716B18}" type="presParOf" srcId="{8B5E6B38-8F23-4AD6-944D-127794DF4179}" destId="{D1CB6B6D-1445-4302-B73D-C6EB9A6A63AE}" srcOrd="0" destOrd="0" presId="urn:microsoft.com/office/officeart/2005/8/layout/hierarchy1"/>
    <dgm:cxn modelId="{1CDF85C4-D45D-4381-A258-46A21BFE3BB2}" type="presParOf" srcId="{8B5E6B38-8F23-4AD6-944D-127794DF4179}" destId="{6B0A631C-A469-41EA-91BC-93FF1F47B9CA}" srcOrd="1" destOrd="0" presId="urn:microsoft.com/office/officeart/2005/8/layout/hierarchy1"/>
    <dgm:cxn modelId="{3017EC4F-8928-4E2F-AB2F-21BD22AE300F}" type="presParOf" srcId="{C28E178A-D658-4F32-8322-F4F8C2578A6C}" destId="{34D5F070-3427-4DE6-8738-2FCACCD458CB}"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E94C65-44CC-4E8A-B0DE-F167CDCDC185}">
      <dsp:nvSpPr>
        <dsp:cNvPr id="0" name=""/>
        <dsp:cNvSpPr/>
      </dsp:nvSpPr>
      <dsp:spPr>
        <a:xfrm>
          <a:off x="0" y="722"/>
          <a:ext cx="7459711" cy="16896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FF6B3B-938E-4D80-A33B-B43DB553B3AD}">
      <dsp:nvSpPr>
        <dsp:cNvPr id="0" name=""/>
        <dsp:cNvSpPr/>
      </dsp:nvSpPr>
      <dsp:spPr>
        <a:xfrm>
          <a:off x="511128" y="380900"/>
          <a:ext cx="929324" cy="9293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CE5C4D-09AC-4626-94DA-1A0B4CC4170C}">
      <dsp:nvSpPr>
        <dsp:cNvPr id="0" name=""/>
        <dsp:cNvSpPr/>
      </dsp:nvSpPr>
      <dsp:spPr>
        <a:xfrm>
          <a:off x="1951581" y="722"/>
          <a:ext cx="5508129" cy="1689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825" tIns="178825" rIns="178825" bIns="178825" numCol="1" spcCol="1270" anchor="ctr" anchorCtr="0">
          <a:noAutofit/>
        </a:bodyPr>
        <a:lstStyle/>
        <a:p>
          <a:pPr marL="0" lvl="0" indent="0" algn="l" defTabSz="889000">
            <a:lnSpc>
              <a:spcPct val="100000"/>
            </a:lnSpc>
            <a:spcBef>
              <a:spcPct val="0"/>
            </a:spcBef>
            <a:spcAft>
              <a:spcPct val="35000"/>
            </a:spcAft>
            <a:buNone/>
          </a:pPr>
          <a:r>
            <a:rPr lang="nl-NL" sz="2000" kern="1200" dirty="0"/>
            <a:t>Defineer riskante gedrag en onderskei dit van ’n ongeluk deur te verduidelik hoe riskante keuses persoonlike veiligheid en die veiligheid van ander kan beïnvloed.</a:t>
          </a:r>
          <a:endParaRPr lang="en-US" sz="2000" kern="1200" dirty="0">
            <a:latin typeface="Calibri" panose="020F0502020204030204" pitchFamily="34" charset="0"/>
            <a:ea typeface="Calibri" panose="020F0502020204030204" pitchFamily="34" charset="0"/>
            <a:cs typeface="Calibri" panose="020F0502020204030204" pitchFamily="34" charset="0"/>
          </a:endParaRPr>
        </a:p>
      </dsp:txBody>
      <dsp:txXfrm>
        <a:off x="1951581" y="722"/>
        <a:ext cx="5508129" cy="1689681"/>
      </dsp:txXfrm>
    </dsp:sp>
    <dsp:sp modelId="{84E132B6-BD8A-486A-A36D-F6CA79E528C5}">
      <dsp:nvSpPr>
        <dsp:cNvPr id="0" name=""/>
        <dsp:cNvSpPr/>
      </dsp:nvSpPr>
      <dsp:spPr>
        <a:xfrm>
          <a:off x="0" y="2112823"/>
          <a:ext cx="7459711" cy="16896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5B0BBF-5498-4F3F-8693-B981D2330BEC}">
      <dsp:nvSpPr>
        <dsp:cNvPr id="0" name=""/>
        <dsp:cNvSpPr/>
      </dsp:nvSpPr>
      <dsp:spPr>
        <a:xfrm>
          <a:off x="511128" y="2493002"/>
          <a:ext cx="929324" cy="9293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5E23B3-9488-4369-B007-F936830AAC9F}">
      <dsp:nvSpPr>
        <dsp:cNvPr id="0" name=""/>
        <dsp:cNvSpPr/>
      </dsp:nvSpPr>
      <dsp:spPr>
        <a:xfrm>
          <a:off x="1951581" y="2112823"/>
          <a:ext cx="5508129" cy="1689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825" tIns="178825" rIns="178825" bIns="178825" numCol="1" spcCol="1270" anchor="ctr" anchorCtr="0">
          <a:noAutofit/>
        </a:bodyPr>
        <a:lstStyle/>
        <a:p>
          <a:pPr marL="0" lvl="0" indent="0" algn="l" defTabSz="800100">
            <a:lnSpc>
              <a:spcPct val="100000"/>
            </a:lnSpc>
            <a:spcBef>
              <a:spcPct val="0"/>
            </a:spcBef>
            <a:spcAft>
              <a:spcPct val="35000"/>
            </a:spcAft>
            <a:buNone/>
          </a:pPr>
          <a:r>
            <a:rPr lang="nl-NL" sz="1800" kern="1200"/>
            <a:t>Analiseer ’n scenario oor riskante gedrag deur die impak daarvan op die individu en gemeenskap, die rol van swak besluitneming en sosio-omgewingsfaktore te verduidelik, en positiewe veranderinge voor te stel.</a:t>
          </a:r>
          <a:endParaRPr lang="nl-NL" sz="1800" kern="1200" dirty="0"/>
        </a:p>
      </dsp:txBody>
      <dsp:txXfrm>
        <a:off x="1951581" y="2112823"/>
        <a:ext cx="5508129" cy="1689681"/>
      </dsp:txXfrm>
    </dsp:sp>
    <dsp:sp modelId="{86D5290F-C90B-442D-9795-4A76A435B533}">
      <dsp:nvSpPr>
        <dsp:cNvPr id="0" name=""/>
        <dsp:cNvSpPr/>
      </dsp:nvSpPr>
      <dsp:spPr>
        <a:xfrm>
          <a:off x="0" y="4224925"/>
          <a:ext cx="7459711" cy="168968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B32DED-C285-4699-B1FE-2422B0563B93}">
      <dsp:nvSpPr>
        <dsp:cNvPr id="0" name=""/>
        <dsp:cNvSpPr/>
      </dsp:nvSpPr>
      <dsp:spPr>
        <a:xfrm>
          <a:off x="511128" y="4605103"/>
          <a:ext cx="929324" cy="92932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D7CE52-C68F-4471-ACCD-67207ACDECCB}">
      <dsp:nvSpPr>
        <dsp:cNvPr id="0" name=""/>
        <dsp:cNvSpPr/>
      </dsp:nvSpPr>
      <dsp:spPr>
        <a:xfrm>
          <a:off x="1951581" y="4224925"/>
          <a:ext cx="5508129" cy="16896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825" tIns="178825" rIns="178825" bIns="178825" numCol="1" spcCol="1270" anchor="ctr" anchorCtr="0">
          <a:noAutofit/>
        </a:bodyPr>
        <a:lstStyle/>
        <a:p>
          <a:pPr marL="0" lvl="0" indent="0" algn="l" defTabSz="800100">
            <a:lnSpc>
              <a:spcPct val="100000"/>
            </a:lnSpc>
            <a:spcBef>
              <a:spcPct val="0"/>
            </a:spcBef>
            <a:spcAft>
              <a:spcPct val="35000"/>
            </a:spcAft>
            <a:buNone/>
          </a:pPr>
          <a:r>
            <a:rPr lang="nl-NL" sz="1800" kern="1200"/>
            <a:t>Reflekteer oor jou eie leefstylkeuses en identifiseer persoonlike veranderinge wat nodig is om risiko te verminder en jou toekomstige doelwitte te ondersteun.</a:t>
          </a:r>
          <a:endParaRPr lang="nl-NL" sz="1800" kern="1200" dirty="0"/>
        </a:p>
      </dsp:txBody>
      <dsp:txXfrm>
        <a:off x="1951581" y="4224925"/>
        <a:ext cx="5508129" cy="16896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DBB40-69CC-42FB-BAF5-C3BB61C2B871}">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31C8A0-6DE0-4B26-9858-CF7576BDFA3A}">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nl-NL" sz="2900" b="1" kern="1200" dirty="0"/>
            <a:t>Riskante gedrag</a:t>
          </a:r>
          <a:r>
            <a:rPr lang="nl-NL" sz="2900" kern="1200" dirty="0"/>
            <a:t> is ’n keuse of gedrag wat die kans op skade verhoog.</a:t>
          </a:r>
          <a:endParaRPr lang="en-US" sz="2900" kern="1200" dirty="0"/>
        </a:p>
      </dsp:txBody>
      <dsp:txXfrm>
        <a:off x="696297" y="538547"/>
        <a:ext cx="4171627" cy="2590157"/>
      </dsp:txXfrm>
    </dsp:sp>
    <dsp:sp modelId="{D1CB6B6D-1445-4302-B73D-C6EB9A6A63AE}">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0A631C-A469-41EA-91BC-93FF1F47B9CA}">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nl-NL" sz="2900" kern="1200"/>
            <a:t>’n </a:t>
          </a:r>
          <a:r>
            <a:rPr lang="nl-NL" sz="2900" b="1" kern="1200"/>
            <a:t>Ongeluk</a:t>
          </a:r>
          <a:r>
            <a:rPr lang="nl-NL" sz="2900" kern="1200"/>
            <a:t> is ’n gebeurtenis wat buite jou beheer is, nie beplan is nie en/of besering of skade veroorsaak.</a:t>
          </a:r>
        </a:p>
      </dsp:txBody>
      <dsp:txXfrm>
        <a:off x="5991936" y="538547"/>
        <a:ext cx="4171627" cy="259015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None/>
            </a:pPr>
            <a:r>
              <a:rPr lang="nl-NL" b="1" dirty="0"/>
              <a:t>Nota aan onderwyser:</a:t>
            </a:r>
            <a:r>
              <a:rPr lang="nl-NL" dirty="0"/>
              <a:t> Hierdie les sal hoofsaaklik as ’n </a:t>
            </a:r>
            <a:r>
              <a:rPr lang="nl-NL" b="1" dirty="0"/>
              <a:t>groepgebaseerde, leerdergeleide </a:t>
            </a:r>
            <a:r>
              <a:rPr lang="nl-NL" dirty="0"/>
              <a:t>aktiwiteit aangebied word, waar leerders die meeste van die inhoud self sal ontwikkel, soortgelyk aan ’n omgekeerdeklaskamer-benadering. Jou rol is om die proses te fasiliteer en enige leemtes mondelings aan te vul waar nodig.</a:t>
            </a:r>
          </a:p>
          <a:p>
            <a:pPr>
              <a:buNone/>
            </a:pP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r>
              <a:rPr lang="nl-NL" dirty="0"/>
              <a:t>Leerders sal in vyf groepe werk en hul bevindinge aan die einde van die les aanbied. Verdeel die </a:t>
            </a:r>
            <a:r>
              <a:rPr lang="nl-NL" b="0" dirty="0"/>
              <a:t>klas in 5 groepe sodat ongeveer 10 minute </a:t>
            </a:r>
            <a:r>
              <a:rPr lang="nl-NL" dirty="0"/>
              <a:t>vir aanbiedings toegeken kan word.</a:t>
            </a:r>
          </a:p>
          <a:p>
            <a:pPr indent="457200">
              <a:buNone/>
            </a:pP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r>
              <a:rPr lang="en-US" dirty="0"/>
              <a:t>Verwys </a:t>
            </a:r>
            <a:r>
              <a:rPr lang="en-US" dirty="0" err="1"/>
              <a:t>asseblief</a:t>
            </a:r>
            <a:r>
              <a:rPr lang="en-US" dirty="0"/>
              <a:t> </a:t>
            </a:r>
            <a:r>
              <a:rPr lang="en-US" dirty="0" err="1"/>
              <a:t>na</a:t>
            </a:r>
            <a:r>
              <a:rPr lang="en-US" dirty="0"/>
              <a:t> die memo-</a:t>
            </a:r>
            <a:r>
              <a:rPr lang="en-US" dirty="0" err="1"/>
              <a:t>dokumente</a:t>
            </a:r>
            <a:r>
              <a:rPr lang="en-US" dirty="0"/>
              <a:t> vir </a:t>
            </a:r>
            <a:r>
              <a:rPr lang="en-US" dirty="0" err="1"/>
              <a:t>riglyne</a:t>
            </a:r>
            <a:r>
              <a:rPr lang="en-US" dirty="0"/>
              <a:t>, </a:t>
            </a:r>
            <a:r>
              <a:rPr lang="en-US" dirty="0" err="1"/>
              <a:t>verwagte</a:t>
            </a:r>
            <a:r>
              <a:rPr lang="en-US" dirty="0"/>
              <a:t> </a:t>
            </a:r>
            <a:r>
              <a:rPr lang="en-US" dirty="0" err="1"/>
              <a:t>antwoorde</a:t>
            </a:r>
            <a:r>
              <a:rPr lang="en-US" dirty="0"/>
              <a:t>/</a:t>
            </a:r>
            <a:r>
              <a:rPr lang="en-US" dirty="0" err="1"/>
              <a:t>reaksies</a:t>
            </a:r>
            <a:r>
              <a:rPr lang="en-US" dirty="0"/>
              <a:t> </a:t>
            </a:r>
            <a:r>
              <a:rPr lang="en-US" dirty="0" err="1"/>
              <a:t>en</a:t>
            </a:r>
            <a:r>
              <a:rPr lang="en-US" dirty="0"/>
              <a:t> </a:t>
            </a:r>
            <a:r>
              <a:rPr lang="en-US" dirty="0" err="1"/>
              <a:t>belangrike</a:t>
            </a:r>
            <a:r>
              <a:rPr lang="en-US" dirty="0"/>
              <a:t> </a:t>
            </a:r>
            <a:r>
              <a:rPr lang="en-US" dirty="0" err="1"/>
              <a:t>onderrigpunte</a:t>
            </a:r>
            <a:r>
              <a:rPr lang="en-US" dirty="0"/>
              <a:t> </a:t>
            </a:r>
            <a:r>
              <a:rPr lang="en-US" dirty="0" err="1"/>
              <a:t>terwyl</a:t>
            </a:r>
            <a:r>
              <a:rPr lang="en-US" dirty="0"/>
              <a:t> </a:t>
            </a:r>
            <a:r>
              <a:rPr lang="en-US" dirty="0" err="1"/>
              <a:t>leerders</a:t>
            </a:r>
            <a:r>
              <a:rPr lang="en-US" dirty="0"/>
              <a:t> </a:t>
            </a:r>
            <a:r>
              <a:rPr lang="en-US" dirty="0" err="1"/>
              <a:t>werk</a:t>
            </a:r>
            <a:r>
              <a:rPr lang="en-US" dirty="0"/>
              <a:t>, </a:t>
            </a:r>
            <a:r>
              <a:rPr lang="en-US" dirty="0" err="1"/>
              <a:t>sodat</a:t>
            </a:r>
            <a:r>
              <a:rPr lang="en-US" dirty="0"/>
              <a:t> u </a:t>
            </a:r>
            <a:r>
              <a:rPr lang="en-US" dirty="0" err="1"/>
              <a:t>groepe</a:t>
            </a:r>
            <a:r>
              <a:rPr lang="en-US" dirty="0"/>
              <a:t> in die </a:t>
            </a:r>
            <a:r>
              <a:rPr lang="en-US" dirty="0" err="1"/>
              <a:t>regte</a:t>
            </a:r>
            <a:r>
              <a:rPr lang="en-US" dirty="0"/>
              <a:t> </a:t>
            </a:r>
            <a:r>
              <a:rPr lang="en-US" dirty="0" err="1"/>
              <a:t>rigting</a:t>
            </a:r>
            <a:r>
              <a:rPr lang="en-US" dirty="0"/>
              <a:t> </a:t>
            </a:r>
            <a:r>
              <a:rPr lang="en-US" dirty="0" err="1"/>
              <a:t>kan</a:t>
            </a:r>
            <a:r>
              <a:rPr lang="en-US" dirty="0"/>
              <a:t> </a:t>
            </a:r>
            <a:r>
              <a:rPr lang="en-US" dirty="0" err="1"/>
              <a:t>stuur</a:t>
            </a:r>
            <a:r>
              <a:rPr lang="en-US" dirty="0"/>
              <a:t> </a:t>
            </a:r>
            <a:r>
              <a:rPr lang="en-US" dirty="0" err="1"/>
              <a:t>en</a:t>
            </a:r>
            <a:r>
              <a:rPr lang="en-US" dirty="0"/>
              <a:t> </a:t>
            </a:r>
            <a:r>
              <a:rPr lang="en-US" dirty="0" err="1"/>
              <a:t>verseker</a:t>
            </a:r>
            <a:r>
              <a:rPr lang="en-US" dirty="0"/>
              <a:t> </a:t>
            </a:r>
            <a:r>
              <a:rPr lang="en-US" dirty="0" err="1"/>
              <a:t>dat</a:t>
            </a:r>
            <a:r>
              <a:rPr lang="en-US" dirty="0"/>
              <a:t> </a:t>
            </a:r>
            <a:r>
              <a:rPr lang="en-US" dirty="0" err="1"/>
              <a:t>akkurate</a:t>
            </a:r>
            <a:r>
              <a:rPr lang="en-US" dirty="0"/>
              <a:t> </a:t>
            </a:r>
            <a:r>
              <a:rPr lang="en-US" dirty="0" err="1"/>
              <a:t>inligting</a:t>
            </a:r>
            <a:r>
              <a:rPr lang="en-US" dirty="0"/>
              <a:t> </a:t>
            </a:r>
            <a:r>
              <a:rPr lang="en-US" dirty="0" err="1"/>
              <a:t>gedeel</a:t>
            </a:r>
            <a:r>
              <a:rPr lang="en-US" dirty="0"/>
              <a:t> word.</a:t>
            </a:r>
          </a:p>
          <a:p>
            <a:pPr indent="457200">
              <a:buNone/>
            </a:pPr>
            <a:r>
              <a:rPr lang="en-ZA" sz="1200" dirty="0">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r>
              <a:rPr lang="nl-NL" b="1" dirty="0"/>
              <a:t>Wenk:</a:t>
            </a:r>
            <a:r>
              <a:rPr lang="nl-NL" dirty="0"/>
              <a:t> U kan dit meer prettig maak deur ’n paar eenvoudige rekwisiete saam te bring om leerders te help om tydens hul aanbiedings in karakter te kom.</a:t>
            </a:r>
          </a:p>
          <a:p>
            <a:pPr>
              <a:buNone/>
            </a:pPr>
            <a:r>
              <a:rPr lang="en-ZA" sz="1200" dirty="0">
                <a:solidFill>
                  <a:srgbClr val="FF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pPr>
            <a:r>
              <a:rPr lang="nl-NL" b="1" dirty="0"/>
              <a:t>Skyfie 1:</a:t>
            </a:r>
            <a:r>
              <a:rPr lang="nl-NL" dirty="0"/>
              <a:t> Welkom terug in die klas. Hierdie is ons derde les in hierdie reeks oor die ontwikkeling van ’n gesonde en gebalanseerde leefstyl. Voordat ons begin, kom ons kyk hoe goed julle onthou.</a:t>
            </a:r>
          </a:p>
          <a:p>
            <a:pPr marL="342900" lvl="0" indent="-342900">
              <a:buClr>
                <a:srgbClr val="000000"/>
              </a:buClr>
              <a:buFont typeface="Symbol" panose="05050102010706020507" pitchFamily="18" charset="2"/>
              <a:buChar char=""/>
            </a:pPr>
            <a:r>
              <a:rPr lang="nl-NL" dirty="0"/>
              <a:t>Draai na ’n maat en deel:</a:t>
            </a:r>
          </a:p>
          <a:p>
            <a:pPr marL="342900" lvl="0" indent="-342900">
              <a:buFont typeface="Courier New" panose="02070309020205020404" pitchFamily="49" charset="0"/>
              <a:buChar char="-"/>
            </a:pPr>
            <a:r>
              <a:rPr lang="nl-NL" b="0" dirty="0"/>
              <a:t>EEN</a:t>
            </a:r>
            <a:r>
              <a:rPr lang="nl-NL" dirty="0"/>
              <a:t> wenk oor hoe om jou fisieke gesondheid uit Les 1 te balanseer.</a:t>
            </a:r>
          </a:p>
          <a:p>
            <a:pPr marL="342900" lvl="0" indent="-342900">
              <a:buFont typeface="Courier New" panose="02070309020205020404" pitchFamily="49" charset="0"/>
              <a:buChar char="-"/>
            </a:pPr>
            <a:r>
              <a:rPr lang="nl-NL" b="0" dirty="0"/>
              <a:t>EEN</a:t>
            </a:r>
            <a:r>
              <a:rPr lang="nl-NL" dirty="0"/>
              <a:t> voorbeeld van hoe groepsdruk jou leefstylkeuses negatief kan beïnvloed uit Les 2.</a:t>
            </a:r>
            <a:endParaRPr lang="af-ZA" sz="1200" dirty="0">
              <a:effectLst/>
              <a:latin typeface="Times New Roman" panose="02020603050405020304" pitchFamily="18" charset="0"/>
              <a:ea typeface="Times New Roman" panose="02020603050405020304" pitchFamily="18" charset="0"/>
            </a:endParaRPr>
          </a:p>
          <a:p>
            <a:pPr marL="342900" lvl="0" indent="-342900">
              <a:buClr>
                <a:srgbClr val="000000"/>
              </a:buClr>
              <a:buFont typeface="Symbol" panose="05050102010706020507" pitchFamily="18" charset="2"/>
              <a:buChar char=""/>
            </a:pPr>
            <a:r>
              <a:rPr lang="nl-NL" dirty="0"/>
              <a:t>Mooi so! Noudat ons weer gefokus is, kom ons begin.</a:t>
            </a:r>
          </a:p>
        </p:txBody>
      </p:sp>
      <p:sp>
        <p:nvSpPr>
          <p:cNvPr id="75" name="Google Shape;7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buFont typeface="Symbol" panose="05050102010706020507" pitchFamily="18" charset="2"/>
              <a:buChar char=""/>
            </a:pPr>
            <a:r>
              <a:rPr lang="en-ZA" sz="1200" b="1" dirty="0" err="1">
                <a:solidFill>
                  <a:srgbClr val="000000"/>
                </a:solidFill>
                <a:effectLst/>
                <a:latin typeface="Calibri" panose="020F0502020204030204" pitchFamily="34" charset="0"/>
                <a:ea typeface="Calibri" panose="020F0502020204030204" pitchFamily="34" charset="0"/>
              </a:rPr>
              <a:t>Skyfie</a:t>
            </a:r>
            <a:r>
              <a:rPr lang="en-ZA" sz="1200" b="1" dirty="0">
                <a:solidFill>
                  <a:srgbClr val="000000"/>
                </a:solidFill>
                <a:effectLst/>
                <a:latin typeface="Calibri" panose="020F0502020204030204" pitchFamily="34" charset="0"/>
                <a:ea typeface="Calibri" panose="020F0502020204030204" pitchFamily="34" charset="0"/>
              </a:rPr>
              <a:t> 2:</a:t>
            </a:r>
            <a:r>
              <a:rPr lang="en-ZA" sz="1200" dirty="0">
                <a:solidFill>
                  <a:srgbClr val="000000"/>
                </a:solidFill>
                <a:effectLst/>
                <a:latin typeface="Calibri" panose="020F0502020204030204" pitchFamily="34" charset="0"/>
                <a:ea typeface="Calibri" panose="020F0502020204030204" pitchFamily="34" charset="0"/>
              </a:rPr>
              <a:t> </a:t>
            </a:r>
            <a:r>
              <a:rPr lang="nl-NL" sz="1200" b="0" i="0" u="none" strike="noStrike" cap="none" dirty="0">
                <a:solidFill>
                  <a:schemeClr val="dk1"/>
                </a:solidFill>
                <a:effectLst/>
                <a:latin typeface="Calibri"/>
                <a:ea typeface="Calibri"/>
                <a:cs typeface="Calibri"/>
                <a:sym typeface="Calibri"/>
              </a:rPr>
              <a:t>Teen die einde van hierdie les behoort leerders in staat te wees om die volgende te kan doen:</a:t>
            </a:r>
            <a:endParaRPr lang="af-ZA" sz="1200" dirty="0">
              <a:effectLst/>
              <a:latin typeface="Times New Roman" panose="02020603050405020304" pitchFamily="18" charset="0"/>
              <a:ea typeface="Times New Roman" panose="02020603050405020304" pitchFamily="18" charset="0"/>
            </a:endParaRPr>
          </a:p>
          <a:p>
            <a:pPr marL="342900" lvl="0" indent="-342900">
              <a:buFont typeface="Courier New" panose="02070309020205020404" pitchFamily="49" charset="0"/>
              <a:buChar char="-"/>
            </a:pPr>
            <a:r>
              <a:rPr lang="nl-NL" dirty="0"/>
              <a:t>Defineer riskante gedrag en onderskei dit van ’n ongeluk deur te verduidelik hoe riskante keuses persoonlike veiligheid en die veiligheid van ander kan beïnvloed.</a:t>
            </a:r>
          </a:p>
          <a:p>
            <a:pPr marL="342900" lvl="0" indent="-342900">
              <a:buFont typeface="Courier New" panose="02070309020205020404" pitchFamily="49" charset="0"/>
              <a:buChar char="-"/>
            </a:pPr>
            <a:r>
              <a:rPr lang="nl-NL" dirty="0"/>
              <a:t>Analiseer ’n scenario oor riskante gedrag deur die impak daarvan op die individu en gemeenskap, die rol van swak besluitneming en sosio-omgewingsfaktore te verduidelik, en positiewe veranderinge voor te stel.</a:t>
            </a:r>
          </a:p>
          <a:p>
            <a:pPr marL="342900" lvl="0" indent="-342900">
              <a:buFont typeface="Courier New" panose="02070309020205020404" pitchFamily="49" charset="0"/>
              <a:buChar char="-"/>
            </a:pPr>
            <a:r>
              <a:rPr lang="nl-NL" dirty="0"/>
              <a:t>Reflekteer oor jou eie leefstylkeuses en identifiseer persoonlike veranderinge wat nodig is om risiko te verminder en jou toekomstige doelwitte te ondersteun.</a:t>
            </a:r>
          </a:p>
          <a:p>
            <a:endParaRPr lang="af-ZA" dirty="0"/>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smtClean="0">
                <a:solidFill>
                  <a:schemeClr val="dk1"/>
                </a:solidFill>
                <a:latin typeface="Calibri"/>
                <a:ea typeface="Calibri"/>
                <a:cs typeface="Calibri"/>
                <a:sym typeface="Calibri"/>
              </a:rPr>
              <a:t>2</a:t>
            </a:fld>
            <a:endParaRPr lang="en-Z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93330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nl-NL" b="1" dirty="0"/>
              <a:t>Skyfie 3:</a:t>
            </a:r>
            <a:r>
              <a:rPr lang="nl-NL" dirty="0"/>
              <a:t> In die vorige les het ons na verskillende faktore gekyk wat leefstylkeuses beïnvloed. Ons het gefokus op voorbeelde van sosio-ekonomiese invloede waaroor jy dikwels min beheer het.</a:t>
            </a:r>
          </a:p>
          <a:p>
            <a:pPr marL="342900" lvl="0" indent="-342900">
              <a:buFont typeface="Symbol" panose="05050102010706020507" pitchFamily="18" charset="2"/>
              <a:buChar char=""/>
            </a:pPr>
            <a:r>
              <a:rPr lang="nl-NL" dirty="0"/>
              <a:t>Vandag gaan jy leer </a:t>
            </a:r>
            <a:r>
              <a:rPr lang="nl-NL" b="0" dirty="0"/>
              <a:t>oor riskante gedrag en riskante situasies, en hoe hierdie keuses jou persoonlike veiligheid en die veiligheid van die mense rondom jou kan beïnvloed.</a:t>
            </a:r>
          </a:p>
          <a:p>
            <a:pPr marL="342900" lvl="0" indent="-342900">
              <a:buFont typeface="Symbol" panose="05050102010706020507" pitchFamily="18" charset="2"/>
              <a:buChar char=""/>
            </a:pPr>
            <a:r>
              <a:rPr lang="nl-NL" b="0" dirty="0"/>
              <a:t>Kom ons sê jy bestuur ’n motor saam met twee van jou vriende nadat julle van ’n partytjie af teruggekom het waar julle almal alkohol gedrink het. Jy verloor beheer en die motor tref ’n boom.</a:t>
            </a:r>
          </a:p>
          <a:p>
            <a:pPr marL="342900" lvl="0" indent="-342900">
              <a:buFont typeface="Symbol" panose="05050102010706020507" pitchFamily="18" charset="2"/>
              <a:buChar char=""/>
            </a:pPr>
            <a:r>
              <a:rPr lang="nl-NL" b="0" dirty="0"/>
              <a:t>Wat was die impak van jou keuse om daardie aand alkohol te drink op jou en jou vriende? Laat 2–3 leerders reageer.</a:t>
            </a:r>
          </a:p>
          <a:p>
            <a:pPr marL="342900" lvl="0" indent="-342900">
              <a:buFont typeface="Symbol" panose="05050102010706020507" pitchFamily="18" charset="2"/>
              <a:buChar char=""/>
            </a:pPr>
            <a:r>
              <a:rPr lang="nl-NL" b="0" dirty="0"/>
              <a:t>Kan julle sien hoe dit ’n voorbeeld van riskante gedrag is?</a:t>
            </a:r>
          </a:p>
          <a:p>
            <a:pPr marL="342900" lvl="0" indent="-342900">
              <a:buFont typeface="Symbol" panose="05050102010706020507" pitchFamily="18" charset="2"/>
              <a:buChar char=""/>
            </a:pPr>
            <a:r>
              <a:rPr lang="nl-NL" dirty="0"/>
              <a:t>Stel jou nou voor jy is ’n passasier in ’n motor, en ’n dronk bestuurder ry in julle motor vas. In hierdie geval kon jy nie die ongeluk beheer nie.</a:t>
            </a:r>
          </a:p>
          <a:p>
            <a:pPr marL="342900" lvl="0" indent="-342900">
              <a:buFont typeface="Symbol" panose="05050102010706020507" pitchFamily="18" charset="2"/>
              <a:buChar char=""/>
            </a:pPr>
            <a:r>
              <a:rPr lang="nl-NL" dirty="0"/>
              <a:t>Dit is ’n belangrike onderskeid: </a:t>
            </a:r>
            <a:r>
              <a:rPr lang="nl-NL" b="1" dirty="0"/>
              <a:t>Riskante gedrag</a:t>
            </a:r>
            <a:r>
              <a:rPr lang="nl-NL" dirty="0"/>
              <a:t> is keuses of gedrag wat die kans op skade verhoog. Riskante gedrag beïnvloed jou persoonlike veiligheid en dié van die mense rondom jou. ’n </a:t>
            </a:r>
            <a:r>
              <a:rPr lang="nl-NL" b="1" dirty="0"/>
              <a:t>Ongeluk</a:t>
            </a:r>
            <a:r>
              <a:rPr lang="nl-NL" dirty="0"/>
              <a:t> is ’n gebeurtenis wat buite jou beheer is, nie beplan is nie en/of besering of skade veroorsaak.</a:t>
            </a:r>
          </a:p>
          <a:p>
            <a:pPr marL="457200" marR="0" lvl="0" indent="-228600" algn="l" rtl="0">
              <a:lnSpc>
                <a:spcPct val="100000"/>
              </a:lnSpc>
              <a:spcBef>
                <a:spcPts val="0"/>
              </a:spcBef>
              <a:spcAft>
                <a:spcPts val="0"/>
              </a:spcAft>
              <a:buSzPts val="1400"/>
              <a:buNone/>
            </a:pPr>
            <a:endParaRPr dirty="0"/>
          </a:p>
        </p:txBody>
      </p:sp>
      <p:sp>
        <p:nvSpPr>
          <p:cNvPr id="81" name="Google Shape;8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en-US" b="1" dirty="0" err="1"/>
              <a:t>Skyfie</a:t>
            </a:r>
            <a:r>
              <a:rPr lang="en-US" b="1" dirty="0"/>
              <a:t> 4:</a:t>
            </a:r>
            <a:r>
              <a:rPr lang="en-US" dirty="0"/>
              <a:t> Kom </a:t>
            </a:r>
            <a:r>
              <a:rPr lang="en-US" dirty="0" err="1"/>
              <a:t>ons</a:t>
            </a:r>
            <a:r>
              <a:rPr lang="en-US" dirty="0"/>
              <a:t> </a:t>
            </a:r>
            <a:r>
              <a:rPr lang="en-US" dirty="0" err="1"/>
              <a:t>kyk</a:t>
            </a:r>
            <a:r>
              <a:rPr lang="en-US" dirty="0"/>
              <a:t> </a:t>
            </a:r>
            <a:r>
              <a:rPr lang="en-US" dirty="0" err="1"/>
              <a:t>na</a:t>
            </a:r>
            <a:r>
              <a:rPr lang="en-US" dirty="0"/>
              <a:t> ’n </a:t>
            </a:r>
            <a:r>
              <a:rPr lang="en-US" dirty="0" err="1"/>
              <a:t>paar</a:t>
            </a:r>
            <a:r>
              <a:rPr lang="en-US" dirty="0"/>
              <a:t> </a:t>
            </a:r>
            <a:r>
              <a:rPr lang="en-US" dirty="0" err="1"/>
              <a:t>voorbeelde</a:t>
            </a:r>
            <a:r>
              <a:rPr lang="en-US" dirty="0"/>
              <a:t> van </a:t>
            </a:r>
            <a:r>
              <a:rPr lang="en-US" b="0" dirty="0" err="1"/>
              <a:t>riskante</a:t>
            </a:r>
            <a:r>
              <a:rPr lang="en-US" b="0" dirty="0"/>
              <a:t> </a:t>
            </a:r>
            <a:r>
              <a:rPr lang="en-US" b="0" dirty="0" err="1"/>
              <a:t>gedrag</a:t>
            </a:r>
            <a:r>
              <a:rPr lang="en-US" b="0" dirty="0"/>
              <a:t> </a:t>
            </a:r>
            <a:r>
              <a:rPr lang="en-US" dirty="0" err="1"/>
              <a:t>en</a:t>
            </a:r>
            <a:r>
              <a:rPr lang="en-US" dirty="0"/>
              <a:t> die </a:t>
            </a:r>
            <a:r>
              <a:rPr lang="en-US" dirty="0" err="1"/>
              <a:t>negatiewe</a:t>
            </a:r>
            <a:r>
              <a:rPr lang="en-US" dirty="0"/>
              <a:t> </a:t>
            </a:r>
            <a:r>
              <a:rPr lang="en-US" dirty="0" err="1"/>
              <a:t>impak</a:t>
            </a:r>
            <a:r>
              <a:rPr lang="en-US" dirty="0"/>
              <a:t> wat </a:t>
            </a:r>
            <a:r>
              <a:rPr lang="en-US" dirty="0" err="1"/>
              <a:t>dit</a:t>
            </a:r>
            <a:r>
              <a:rPr lang="en-US" dirty="0"/>
              <a:t> op </a:t>
            </a:r>
            <a:r>
              <a:rPr lang="en-US" dirty="0" err="1"/>
              <a:t>jou</a:t>
            </a:r>
            <a:r>
              <a:rPr lang="en-US" dirty="0"/>
              <a:t> </a:t>
            </a:r>
            <a:r>
              <a:rPr lang="en-US" dirty="0" err="1"/>
              <a:t>leefstylkeuses</a:t>
            </a:r>
            <a:r>
              <a:rPr lang="en-US" dirty="0"/>
              <a:t> </a:t>
            </a:r>
            <a:r>
              <a:rPr lang="en-US" dirty="0" err="1"/>
              <a:t>kan</a:t>
            </a:r>
            <a:r>
              <a:rPr lang="en-US" dirty="0"/>
              <a:t> </a:t>
            </a:r>
            <a:r>
              <a:rPr lang="en-US" dirty="0" err="1"/>
              <a:t>hê</a:t>
            </a:r>
            <a:r>
              <a:rPr lang="en-US" dirty="0"/>
              <a:t>.</a:t>
            </a:r>
          </a:p>
          <a:p>
            <a:pPr marL="342900" lvl="0" indent="-342900">
              <a:buFont typeface="Symbol" panose="05050102010706020507" pitchFamily="18" charset="2"/>
              <a:buChar char=""/>
            </a:pPr>
            <a:r>
              <a:rPr lang="en-US" dirty="0"/>
              <a:t>Lees die </a:t>
            </a:r>
            <a:r>
              <a:rPr lang="en-US" dirty="0" err="1"/>
              <a:t>drie</a:t>
            </a:r>
            <a:r>
              <a:rPr lang="en-US" dirty="0"/>
              <a:t> scenario’s in </a:t>
            </a:r>
            <a:r>
              <a:rPr lang="en-US" b="1" i="1" dirty="0" err="1"/>
              <a:t>Aktiwiteit</a:t>
            </a:r>
            <a:r>
              <a:rPr lang="en-US" b="1" i="1" dirty="0"/>
              <a:t> 1 (</a:t>
            </a:r>
            <a:r>
              <a:rPr lang="en-US" b="1" i="1" u="sng" dirty="0"/>
              <a:t>Les 3 – </a:t>
            </a:r>
            <a:r>
              <a:rPr lang="en-US" b="1" i="1" u="sng" dirty="0" err="1"/>
              <a:t>Werkkaart</a:t>
            </a:r>
            <a:r>
              <a:rPr lang="en-US" b="1" i="1" dirty="0"/>
              <a:t>)</a:t>
            </a:r>
            <a:r>
              <a:rPr lang="en-US" i="1" dirty="0"/>
              <a:t> </a:t>
            </a:r>
            <a:r>
              <a:rPr lang="en-US" dirty="0" err="1"/>
              <a:t>saam</a:t>
            </a:r>
            <a:r>
              <a:rPr lang="en-US" dirty="0"/>
              <a:t> met ’n </a:t>
            </a:r>
            <a:r>
              <a:rPr lang="en-US" dirty="0" err="1"/>
              <a:t>maat</a:t>
            </a:r>
            <a:r>
              <a:rPr lang="en-US" dirty="0"/>
              <a:t>. </a:t>
            </a:r>
            <a:r>
              <a:rPr lang="en-US" dirty="0" err="1"/>
              <a:t>Voltooi</a:t>
            </a:r>
            <a:r>
              <a:rPr lang="en-US" dirty="0"/>
              <a:t> die </a:t>
            </a:r>
            <a:r>
              <a:rPr lang="en-US" dirty="0" err="1"/>
              <a:t>vrae</a:t>
            </a:r>
            <a:r>
              <a:rPr lang="en-US" dirty="0"/>
              <a:t> </a:t>
            </a:r>
            <a:r>
              <a:rPr lang="en-US" dirty="0" err="1"/>
              <a:t>saam</a:t>
            </a:r>
            <a:r>
              <a:rPr lang="en-US" dirty="0"/>
              <a:t>.</a:t>
            </a:r>
          </a:p>
          <a:p>
            <a:pPr marL="342900" lvl="0" indent="-342900">
              <a:buFont typeface="Symbol" panose="05050102010706020507" pitchFamily="18" charset="2"/>
              <a:buChar char=""/>
            </a:pPr>
            <a:r>
              <a:rPr lang="en-US" dirty="0"/>
              <a:t>Verwys </a:t>
            </a:r>
            <a:r>
              <a:rPr lang="en-US" dirty="0" err="1"/>
              <a:t>na</a:t>
            </a:r>
            <a:r>
              <a:rPr lang="en-US" dirty="0"/>
              <a:t> die </a:t>
            </a:r>
            <a:r>
              <a:rPr lang="en-US" b="1" i="1" u="sng" dirty="0"/>
              <a:t>Les 3 – </a:t>
            </a:r>
            <a:r>
              <a:rPr lang="en-US" b="1" i="1" u="sng" dirty="0" err="1"/>
              <a:t>Werkkaart</a:t>
            </a:r>
            <a:r>
              <a:rPr lang="en-US" b="1" i="1" u="sng" dirty="0"/>
              <a:t> MEMO </a:t>
            </a:r>
            <a:r>
              <a:rPr lang="en-US" dirty="0"/>
              <a:t>vir </a:t>
            </a:r>
            <a:r>
              <a:rPr lang="en-US" dirty="0" err="1"/>
              <a:t>moontlike</a:t>
            </a:r>
            <a:r>
              <a:rPr lang="en-US" dirty="0"/>
              <a:t> </a:t>
            </a:r>
            <a:r>
              <a:rPr lang="en-US" dirty="0" err="1"/>
              <a:t>antwoorde</a:t>
            </a:r>
            <a:r>
              <a:rPr lang="en-US" dirty="0"/>
              <a:t>.</a:t>
            </a:r>
          </a:p>
          <a:p>
            <a:pPr marL="450215" algn="just">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457200" marR="0" lvl="0" indent="-22860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sz="1200" dirty="0">
              <a:solidFill>
                <a:srgbClr val="FFC000"/>
              </a:solidFill>
            </a:endParaRPr>
          </a:p>
          <a:p>
            <a:pPr marL="0" lvl="0" indent="0" algn="l" rtl="0">
              <a:lnSpc>
                <a:spcPct val="100000"/>
              </a:lnSpc>
              <a:spcBef>
                <a:spcPts val="0"/>
              </a:spcBef>
              <a:spcAft>
                <a:spcPts val="0"/>
              </a:spcAft>
              <a:buSzPts val="1400"/>
              <a:buNone/>
            </a:pPr>
            <a:endParaRPr dirty="0"/>
          </a:p>
        </p:txBody>
      </p:sp>
      <p:sp>
        <p:nvSpPr>
          <p:cNvPr id="86" name="Google Shape;86;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nl-NL" b="1" dirty="0"/>
              <a:t>Nota aan onderwyser:</a:t>
            </a:r>
            <a:r>
              <a:rPr lang="nl-NL" dirty="0"/>
              <a:t> Die </a:t>
            </a:r>
            <a:r>
              <a:rPr lang="nl-NL" b="1" i="1" u="sng" dirty="0"/>
              <a:t>Les 3 – Groepuitdaging</a:t>
            </a:r>
            <a:r>
              <a:rPr lang="nl-NL" i="1" u="sng" dirty="0"/>
              <a:t> </a:t>
            </a:r>
            <a:r>
              <a:rPr lang="nl-NL" dirty="0"/>
              <a:t>sluit vyf aktiwiteite in. Deel een aktiwiteit per groep uit, sodat verskillende groepe in die klas aan verskillende scenario’s werk. Laat </a:t>
            </a:r>
            <a:r>
              <a:rPr lang="nl-NL" b="0" dirty="0"/>
              <a:t>14 minute toe vir groepe om deur die vrae te werk en hul onderhoud te oefen, wat regstreeks voor die klas aangebied sal word.</a:t>
            </a:r>
          </a:p>
          <a:p>
            <a:pPr marL="450215">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nl-NL" b="1" dirty="0"/>
              <a:t>Skyfie 5:</a:t>
            </a:r>
            <a:r>
              <a:rPr lang="nl-NL" dirty="0"/>
              <a:t> Hierdie les gaan ’n bietjie anders werk. Julle gaan nou vir die </a:t>
            </a:r>
            <a:r>
              <a:rPr lang="nl-NL" b="0" dirty="0"/>
              <a:t>volgende 14 minute in julle groepe werk. Elke groep sal EEN teks ontvang om deur te lees.</a:t>
            </a:r>
          </a:p>
          <a:p>
            <a:pPr marL="342900" lvl="0" indent="-342900">
              <a:buFont typeface="Symbol" panose="05050102010706020507" pitchFamily="18" charset="2"/>
              <a:buChar char=""/>
            </a:pPr>
            <a:r>
              <a:rPr lang="nl-NL" b="0" dirty="0"/>
              <a:t>Gebruik die vrae en leidrade in die aktiwiteit om julle te help om vir julle aanbieding voor te berei. Elke groep moet een Nuusverslaggewer hê wat twee lede van die groep sal ondervra.</a:t>
            </a:r>
          </a:p>
          <a:p>
            <a:pPr marL="342900" lvl="0" indent="-342900">
              <a:buFont typeface="Symbol" panose="05050102010706020507" pitchFamily="18" charset="2"/>
              <a:buChar char=""/>
            </a:pPr>
            <a:r>
              <a:rPr lang="nl-NL" b="0" dirty="0"/>
              <a:t>Julle aanbieding moet die hoofkwessie, naamlik riskante gedrag, wat in die teks uitgebeeld word, uitlig, asook die impak wat </a:t>
            </a:r>
            <a:r>
              <a:rPr lang="nl-NL" dirty="0"/>
              <a:t>dit op die betrokke individue en die plaaslike gemeenskap gehad het.</a:t>
            </a:r>
          </a:p>
          <a:p>
            <a:pPr marL="342900" lvl="0" indent="-342900">
              <a:buFont typeface="Symbol" panose="05050102010706020507" pitchFamily="18" charset="2"/>
              <a:buChar char=""/>
            </a:pPr>
            <a:r>
              <a:rPr lang="nl-NL" dirty="0"/>
              <a:t>Verwys na die </a:t>
            </a:r>
            <a:r>
              <a:rPr lang="nl-NL" b="1" dirty="0"/>
              <a:t>Les 3 – Groepuitdaging MEMO</a:t>
            </a:r>
            <a:r>
              <a:rPr lang="nl-NL" dirty="0"/>
              <a:t> vir leiding.</a:t>
            </a:r>
          </a:p>
          <a:p>
            <a:pPr marL="450215">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a:buNone/>
            </a:pPr>
            <a:br>
              <a:rPr lang="en-ZA" sz="1200" dirty="0">
                <a:solidFill>
                  <a:srgbClr val="000000"/>
                </a:solidFill>
                <a:effectLst/>
                <a:latin typeface="Calibri" panose="020F0502020204030204" pitchFamily="34" charset="0"/>
                <a:ea typeface="Calibri" panose="020F0502020204030204" pitchFamily="34" charset="0"/>
              </a:rPr>
            </a:br>
            <a:endParaRPr lang="af-ZA" dirty="0">
              <a:effectLst/>
            </a:endParaRPr>
          </a:p>
          <a:p>
            <a:pPr>
              <a:buNone/>
            </a:pPr>
            <a:r>
              <a:rPr lang="en-ZA" sz="1200" dirty="0">
                <a:solidFill>
                  <a:srgbClr val="000000"/>
                </a:solidFill>
                <a:effectLst/>
                <a:latin typeface="Calibri" panose="020F0502020204030204" pitchFamily="34" charset="0"/>
                <a:ea typeface="Calibri" panose="020F0502020204030204" pitchFamily="34" charset="0"/>
              </a:rPr>
              <a:t> </a:t>
            </a:r>
            <a:endParaRPr lang="af-ZA" sz="1200" dirty="0">
              <a:effectLst/>
              <a:latin typeface="Times New Roman" panose="02020603050405020304" pitchFamily="18" charset="0"/>
              <a:ea typeface="Times New Roman" panose="02020603050405020304" pitchFamily="18" charset="0"/>
            </a:endParaRPr>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p:txBody>
      </p:sp>
      <p:sp>
        <p:nvSpPr>
          <p:cNvPr id="94" name="Google Shape;9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nl-NL" b="1" dirty="0"/>
              <a:t>Skyfie 6:</a:t>
            </a:r>
            <a:r>
              <a:rPr lang="nl-NL" dirty="0"/>
              <a:t> Groepe bied hul onderhoude aan die klas aan. Elke groep sal </a:t>
            </a:r>
            <a:r>
              <a:rPr lang="nl-NL" b="0" dirty="0"/>
              <a:t>twee minute </a:t>
            </a:r>
            <a:r>
              <a:rPr lang="nl-NL" dirty="0"/>
              <a:t>hê om hul aanbieding te doen. Onthou om op die kernpunte uit julle teks te fokus en praktiese voorstelle in te sluit.</a:t>
            </a:r>
          </a:p>
          <a:p>
            <a:pPr marL="457200" marR="0" lvl="0" indent="-228600" algn="l" rtl="0">
              <a:lnSpc>
                <a:spcPct val="100000"/>
              </a:lnSpc>
              <a:spcBef>
                <a:spcPts val="0"/>
              </a:spcBef>
              <a:spcAft>
                <a:spcPts val="0"/>
              </a:spcAft>
              <a:buSzPts val="1400"/>
              <a:buNone/>
            </a:pPr>
            <a:endParaRPr dirty="0"/>
          </a:p>
        </p:txBody>
      </p:sp>
      <p:sp>
        <p:nvSpPr>
          <p:cNvPr id="105" name="Google Shape;105;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nl-NL" b="1" dirty="0"/>
              <a:t>Skyfie 7:</a:t>
            </a:r>
            <a:r>
              <a:rPr lang="nl-NL" dirty="0"/>
              <a:t> Baie van dit wat julle vandag en in die vorige twee lesse geleer het, het gefokus op die negatiewe invloede op leefstylkeuses. Vandag het ons spesifiek gefokus </a:t>
            </a:r>
            <a:r>
              <a:rPr lang="nl-NL" b="0" dirty="0"/>
              <a:t>op riskante gedrag en hoe die impak van hierdie besluite jou toekoms kan beïnvloed.</a:t>
            </a:r>
          </a:p>
          <a:p>
            <a:pPr marL="342900" lvl="0" indent="-342900">
              <a:buFont typeface="Symbol" panose="05050102010706020507" pitchFamily="18" charset="2"/>
              <a:buChar char=""/>
            </a:pPr>
            <a:r>
              <a:rPr lang="nl-NL" dirty="0"/>
              <a:t>Die aanbiedings waarna ons gekyk het, het die volgende aangespreek:</a:t>
            </a:r>
          </a:p>
          <a:p>
            <a:pPr marL="342900" lvl="0" indent="-342900">
              <a:buFont typeface="Courier New" panose="02070309020205020404" pitchFamily="49" charset="0"/>
              <a:buChar char="-"/>
            </a:pPr>
            <a:r>
              <a:rPr lang="en-US" dirty="0" err="1"/>
              <a:t>Middelmisbruik</a:t>
            </a:r>
            <a:r>
              <a:rPr lang="en-US" dirty="0"/>
              <a:t>, </a:t>
            </a:r>
            <a:r>
              <a:rPr lang="en-US" dirty="0" err="1"/>
              <a:t>soos</a:t>
            </a:r>
            <a:r>
              <a:rPr lang="en-US" dirty="0"/>
              <a:t> </a:t>
            </a:r>
            <a:r>
              <a:rPr lang="en-US" dirty="0" err="1"/>
              <a:t>dwelms</a:t>
            </a:r>
            <a:r>
              <a:rPr lang="en-US" dirty="0"/>
              <a:t> </a:t>
            </a:r>
            <a:r>
              <a:rPr lang="en-US" dirty="0" err="1"/>
              <a:t>en</a:t>
            </a:r>
            <a:r>
              <a:rPr lang="en-US" dirty="0"/>
              <a:t> </a:t>
            </a:r>
            <a:r>
              <a:rPr lang="en-US" dirty="0" err="1"/>
              <a:t>alkohol</a:t>
            </a:r>
            <a:endParaRPr lang="en-US" dirty="0"/>
          </a:p>
          <a:p>
            <a:pPr marL="342900" lvl="0" indent="-342900">
              <a:buFont typeface="Courier New" panose="02070309020205020404" pitchFamily="49" charset="0"/>
              <a:buChar char="-"/>
            </a:pPr>
            <a:r>
              <a:rPr lang="en-US" dirty="0" err="1"/>
              <a:t>Onveilige</a:t>
            </a:r>
            <a:r>
              <a:rPr lang="en-US" dirty="0"/>
              <a:t> </a:t>
            </a:r>
            <a:r>
              <a:rPr lang="en-US" dirty="0" err="1"/>
              <a:t>seksuele</a:t>
            </a:r>
            <a:r>
              <a:rPr lang="en-US" dirty="0"/>
              <a:t> </a:t>
            </a:r>
            <a:r>
              <a:rPr lang="en-US" dirty="0" err="1"/>
              <a:t>gedrag</a:t>
            </a:r>
            <a:endParaRPr lang="en-US" dirty="0"/>
          </a:p>
          <a:p>
            <a:pPr marL="342900" lvl="0" indent="-342900">
              <a:buFont typeface="Courier New" panose="02070309020205020404" pitchFamily="49" charset="0"/>
              <a:buChar char="-"/>
            </a:pPr>
            <a:r>
              <a:rPr lang="en-US" dirty="0"/>
              <a:t>Die </a:t>
            </a:r>
            <a:r>
              <a:rPr lang="en-US" dirty="0" err="1"/>
              <a:t>risiko</a:t>
            </a:r>
            <a:r>
              <a:rPr lang="en-US" dirty="0"/>
              <a:t> van </a:t>
            </a:r>
            <a:r>
              <a:rPr lang="en-US" dirty="0" err="1"/>
              <a:t>tienerswangerskap</a:t>
            </a:r>
            <a:endParaRPr lang="en-US" dirty="0"/>
          </a:p>
          <a:p>
            <a:pPr marL="342900" lvl="0" indent="-342900">
              <a:buFont typeface="Courier New" panose="02070309020205020404" pitchFamily="49" charset="0"/>
              <a:buChar char="-"/>
            </a:pPr>
            <a:r>
              <a:rPr lang="en-US" dirty="0" err="1"/>
              <a:t>Swak</a:t>
            </a:r>
            <a:r>
              <a:rPr lang="en-US" dirty="0"/>
              <a:t> </a:t>
            </a:r>
            <a:r>
              <a:rPr lang="en-US" dirty="0" err="1"/>
              <a:t>higiëne</a:t>
            </a:r>
            <a:endParaRPr lang="en-US" dirty="0"/>
          </a:p>
          <a:p>
            <a:pPr marL="342900" lvl="0" indent="-342900">
              <a:buFont typeface="Courier New" panose="02070309020205020404" pitchFamily="49" charset="0"/>
              <a:buChar char="-"/>
            </a:pPr>
            <a:r>
              <a:rPr lang="en-US" dirty="0" err="1"/>
              <a:t>Onveilige</a:t>
            </a:r>
            <a:r>
              <a:rPr lang="en-US" dirty="0"/>
              <a:t> </a:t>
            </a:r>
            <a:r>
              <a:rPr lang="en-US" dirty="0" err="1"/>
              <a:t>padgebruik</a:t>
            </a:r>
            <a:endParaRPr lang="en-US" dirty="0"/>
          </a:p>
          <a:p>
            <a:pPr marL="342900" lvl="0" indent="-342900">
              <a:buFont typeface="Symbol" panose="05050102010706020507" pitchFamily="18" charset="2"/>
              <a:buChar char=""/>
            </a:pPr>
            <a:r>
              <a:rPr lang="nl-NL" dirty="0"/>
              <a:t>Dit is nie die enigste voorbeelde van riskante situasies nie. Suid-Afrika ervaar ook ’n ernstige toename in tienerselfdood, asook tieners wat met ongesonde eetgewoontes sukkel. Ons sal die kwessie van tienerselfdood in die volgende les in meer diepte ondersoek.</a:t>
            </a:r>
          </a:p>
          <a:p>
            <a:pPr marL="342900" lvl="0" indent="-342900">
              <a:buFont typeface="Symbol" panose="05050102010706020507" pitchFamily="18" charset="2"/>
              <a:buChar char=""/>
            </a:pPr>
            <a:r>
              <a:rPr lang="nl-NL" dirty="0"/>
              <a:t>In die lig van al hierdie besprekings moet jy </a:t>
            </a:r>
            <a:r>
              <a:rPr lang="nl-NL" b="0" dirty="0"/>
              <a:t>kies om jou toekoms te ontwerp</a:t>
            </a:r>
            <a:r>
              <a:rPr lang="nl-NL" dirty="0"/>
              <a:t>. Dit beteken om iemand te wees wat nie bloot die groep volg nie, maar wat kies om op ’n manier te leef wat die sukses van jou toekomstige drome en doelwitte direk sal beïnvloed.</a:t>
            </a:r>
          </a:p>
          <a:p>
            <a:pPr marL="342900" lvl="0" indent="-342900">
              <a:buFont typeface="Symbol" panose="05050102010706020507" pitchFamily="18" charset="2"/>
              <a:buChar char=""/>
            </a:pPr>
            <a:r>
              <a:rPr lang="nl-NL" dirty="0"/>
              <a:t>Reflekteer in </a:t>
            </a:r>
            <a:r>
              <a:rPr lang="nl-NL" b="1" i="1" dirty="0"/>
              <a:t>Aktiwiteit 2 (</a:t>
            </a:r>
            <a:r>
              <a:rPr lang="nl-NL" b="1" i="1" u="sng" dirty="0"/>
              <a:t>Les 2 – Werkkaart</a:t>
            </a:r>
            <a:r>
              <a:rPr lang="nl-NL" b="1" i="1" dirty="0"/>
              <a:t>)</a:t>
            </a:r>
            <a:r>
              <a:rPr lang="nl-NL" i="1" dirty="0"/>
              <a:t> </a:t>
            </a:r>
            <a:r>
              <a:rPr lang="nl-NL" dirty="0"/>
              <a:t>op die vrae op jou werkkaart en dink na oor watter veranderinge jy moontlik in jou eie lewe moet maak.</a:t>
            </a:r>
          </a:p>
          <a:p>
            <a:pPr marL="457200" marR="0" lvl="0" indent="-228600" algn="l" rtl="0">
              <a:lnSpc>
                <a:spcPct val="100000"/>
              </a:lnSpc>
              <a:spcBef>
                <a:spcPts val="0"/>
              </a:spcBef>
              <a:spcAft>
                <a:spcPts val="0"/>
              </a:spcAft>
              <a:buSzPts val="1400"/>
              <a:buNone/>
            </a:pPr>
            <a:endParaRPr sz="1200" dirty="0">
              <a:solidFill>
                <a:schemeClr val="dk1"/>
              </a:solidFill>
              <a:latin typeface="Arial"/>
              <a:ea typeface="Arial"/>
              <a:cs typeface="Arial"/>
              <a:sym typeface="Arial"/>
            </a:endParaRPr>
          </a:p>
        </p:txBody>
      </p:sp>
      <p:sp>
        <p:nvSpPr>
          <p:cNvPr id="111" name="Google Shape;111;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ZA"/>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
        <p:cNvGrpSpPr/>
        <p:nvPr/>
      </p:nvGrpSpPr>
      <p:grpSpPr>
        <a:xfrm>
          <a:off x="0" y="0"/>
          <a:ext cx="0" cy="0"/>
          <a:chOff x="0" y="0"/>
          <a:chExt cx="0" cy="0"/>
        </a:xfrm>
      </p:grpSpPr>
      <p:sp>
        <p:nvSpPr>
          <p:cNvPr id="29" name="Google Shape;29;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7"/>
        <p:cNvGrpSpPr/>
        <p:nvPr/>
      </p:nvGrpSpPr>
      <p:grpSpPr>
        <a:xfrm>
          <a:off x="0" y="0"/>
          <a:ext cx="0" cy="0"/>
          <a:chOff x="0" y="0"/>
          <a:chExt cx="0" cy="0"/>
        </a:xfrm>
      </p:grpSpPr>
      <p:sp>
        <p:nvSpPr>
          <p:cNvPr id="38" name="Google Shape;38;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
        <p:cNvGrpSpPr/>
        <p:nvPr/>
      </p:nvGrpSpPr>
      <p:grpSpPr>
        <a:xfrm>
          <a:off x="0" y="0"/>
          <a:ext cx="0" cy="0"/>
          <a:chOff x="0" y="0"/>
          <a:chExt cx="0" cy="0"/>
        </a:xfrm>
      </p:grpSpPr>
      <p:sp>
        <p:nvSpPr>
          <p:cNvPr id="43" name="Google Shape;4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6"/>
        <p:cNvGrpSpPr/>
        <p:nvPr/>
      </p:nvGrpSpPr>
      <p:grpSpPr>
        <a:xfrm>
          <a:off x="0" y="0"/>
          <a:ext cx="0" cy="0"/>
          <a:chOff x="0" y="0"/>
          <a:chExt cx="0" cy="0"/>
        </a:xfrm>
      </p:grpSpPr>
      <p:sp>
        <p:nvSpPr>
          <p:cNvPr id="47" name="Google Shape;4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9" name="Google Shape;49;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3"/>
          <p:cNvSpPr>
            <a:spLocks noGrp="1"/>
          </p:cNvSpPr>
          <p:nvPr>
            <p:ph type="pic" idx="2"/>
          </p:nvPr>
        </p:nvSpPr>
        <p:spPr>
          <a:xfrm>
            <a:off x="5183188" y="987425"/>
            <a:ext cx="6172200" cy="4873625"/>
          </a:xfrm>
          <a:prstGeom prst="rect">
            <a:avLst/>
          </a:prstGeom>
          <a:noFill/>
          <a:ln>
            <a:noFill/>
          </a:ln>
        </p:spPr>
      </p:sp>
      <p:sp>
        <p:nvSpPr>
          <p:cNvPr id="56" name="Google Shape;56;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7" name="Google Shape;5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6"/>
        <p:cNvGrpSpPr/>
        <p:nvPr/>
      </p:nvGrpSpPr>
      <p:grpSpPr>
        <a:xfrm>
          <a:off x="0" y="0"/>
          <a:ext cx="0" cy="0"/>
          <a:chOff x="0" y="0"/>
          <a:chExt cx="0" cy="0"/>
        </a:xfrm>
      </p:grpSpPr>
      <p:sp>
        <p:nvSpPr>
          <p:cNvPr id="67" name="Google Shape;67;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pn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8.png"/><Relationship Id="rId4" Type="http://schemas.openxmlformats.org/officeDocument/2006/relationships/diagramData" Target="../diagrams/data2.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6"/>
        <p:cNvGrpSpPr/>
        <p:nvPr/>
      </p:nvGrpSpPr>
      <p:grpSpPr>
        <a:xfrm>
          <a:off x="0" y="0"/>
          <a:ext cx="0" cy="0"/>
          <a:chOff x="0" y="0"/>
          <a:chExt cx="0" cy="0"/>
        </a:xfrm>
      </p:grpSpPr>
      <p:sp>
        <p:nvSpPr>
          <p:cNvPr id="77" name="Google Shape;77;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 name="Picture 4">
            <a:extLst>
              <a:ext uri="{FF2B5EF4-FFF2-40B4-BE49-F238E27FC236}">
                <a16:creationId xmlns:a16="http://schemas.microsoft.com/office/drawing/2014/main" id="{20D1CC96-FB45-0179-4675-6D089E63DC24}"/>
              </a:ext>
            </a:extLst>
          </p:cNvPr>
          <p:cNvPicPr>
            <a:picLocks noChangeAspect="1"/>
          </p:cNvPicPr>
          <p:nvPr/>
        </p:nvPicPr>
        <p:blipFill>
          <a:blip r:embed="rId4"/>
          <a:stretch>
            <a:fillRect/>
          </a:stretch>
        </p:blipFill>
        <p:spPr>
          <a:xfrm>
            <a:off x="6570" y="0"/>
            <a:ext cx="12178860" cy="6857999"/>
          </a:xfrm>
          <a:prstGeom prst="rect">
            <a:avLst/>
          </a:prstGeom>
        </p:spPr>
      </p:pic>
      <p:pic>
        <p:nvPicPr>
          <p:cNvPr id="7" name="Picture 6">
            <a:extLst>
              <a:ext uri="{FF2B5EF4-FFF2-40B4-BE49-F238E27FC236}">
                <a16:creationId xmlns:a16="http://schemas.microsoft.com/office/drawing/2014/main" id="{681E6C39-67C3-7B83-A71C-8025297D11F8}"/>
              </a:ext>
            </a:extLst>
          </p:cNvPr>
          <p:cNvPicPr>
            <a:picLocks noChangeAspect="1"/>
          </p:cNvPicPr>
          <p:nvPr/>
        </p:nvPicPr>
        <p:blipFill>
          <a:blip r:embed="rId5"/>
          <a:stretch>
            <a:fillRect/>
          </a:stretch>
        </p:blipFill>
        <p:spPr>
          <a:xfrm>
            <a:off x="-90985" y="0"/>
            <a:ext cx="12259669" cy="6857999"/>
          </a:xfrm>
          <a:prstGeom prst="rect">
            <a:avLst/>
          </a:prstGeom>
        </p:spPr>
      </p:pic>
      <p:pic>
        <p:nvPicPr>
          <p:cNvPr id="2" name="Picture 1">
            <a:extLst>
              <a:ext uri="{FF2B5EF4-FFF2-40B4-BE49-F238E27FC236}">
                <a16:creationId xmlns:a16="http://schemas.microsoft.com/office/drawing/2014/main" id="{355D5E21-3733-C232-C2EA-0C11F0A4EE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1163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760BAC-7327-88EB-5EF8-66DA2C36D206}"/>
              </a:ext>
            </a:extLst>
          </p:cNvPr>
          <p:cNvSpPr>
            <a:spLocks noGrp="1"/>
          </p:cNvSpPr>
          <p:nvPr>
            <p:ph type="title"/>
          </p:nvPr>
        </p:nvSpPr>
        <p:spPr>
          <a:xfrm>
            <a:off x="519953" y="730907"/>
            <a:ext cx="3374136" cy="5567891"/>
          </a:xfrm>
        </p:spPr>
        <p:txBody>
          <a:bodyPr>
            <a:normAutofit/>
          </a:bodyPr>
          <a:lstStyle/>
          <a:p>
            <a:r>
              <a:rPr lang="nl-NL" dirty="0"/>
              <a:t>Teen die einde van hierdie les behoort leerders in staat te wees om die volgende te kan doen:</a:t>
            </a:r>
            <a:endParaRPr lang="af-ZA" sz="5200" dirty="0"/>
          </a:p>
        </p:txBody>
      </p:sp>
      <p:graphicFrame>
        <p:nvGraphicFramePr>
          <p:cNvPr id="6" name="Text Placeholder 2">
            <a:extLst>
              <a:ext uri="{FF2B5EF4-FFF2-40B4-BE49-F238E27FC236}">
                <a16:creationId xmlns:a16="http://schemas.microsoft.com/office/drawing/2014/main" id="{80EF0657-0AB2-7D61-2892-243DA8245DC6}"/>
              </a:ext>
            </a:extLst>
          </p:cNvPr>
          <p:cNvGraphicFramePr/>
          <p:nvPr>
            <p:extLst>
              <p:ext uri="{D42A27DB-BD31-4B8C-83A1-F6EECF244321}">
                <p14:modId xmlns:p14="http://schemas.microsoft.com/office/powerpoint/2010/main" val="548181219"/>
              </p:ext>
            </p:extLst>
          </p:nvPr>
        </p:nvGraphicFramePr>
        <p:xfrm>
          <a:off x="4212336" y="557189"/>
          <a:ext cx="7459711" cy="5915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19E9E27-1EAB-6FE4-8B39-23D43CFA2A1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9101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graphicFrame>
        <p:nvGraphicFramePr>
          <p:cNvPr id="3" name="Rectangle 1">
            <a:extLst>
              <a:ext uri="{FF2B5EF4-FFF2-40B4-BE49-F238E27FC236}">
                <a16:creationId xmlns:a16="http://schemas.microsoft.com/office/drawing/2014/main" id="{78CE7923-6706-32E4-66C7-2B0B0810A978}"/>
              </a:ext>
            </a:extLst>
          </p:cNvPr>
          <p:cNvGraphicFramePr/>
          <p:nvPr>
            <p:extLst>
              <p:ext uri="{D42A27DB-BD31-4B8C-83A1-F6EECF244321}">
                <p14:modId xmlns:p14="http://schemas.microsoft.com/office/powerpoint/2010/main" val="2716446120"/>
              </p:ext>
            </p:extLst>
          </p:nvPr>
        </p:nvGraphicFramePr>
        <p:xfrm>
          <a:off x="906780" y="1099072"/>
          <a:ext cx="10378440" cy="32099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8030BFA0-EEE4-0F02-21CD-5214CAEC9D7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C7593763-DD7E-56A3-37B9-A9C85D256861}"/>
              </a:ext>
            </a:extLst>
          </p:cNvPr>
          <p:cNvPicPr>
            <a:picLocks noChangeAspect="1"/>
          </p:cNvPicPr>
          <p:nvPr/>
        </p:nvPicPr>
        <p:blipFill>
          <a:blip r:embed="rId10"/>
          <a:stretch>
            <a:fillRect/>
          </a:stretch>
        </p:blipFill>
        <p:spPr>
          <a:xfrm>
            <a:off x="100013" y="4985607"/>
            <a:ext cx="11958637" cy="1822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7"/>
          <p:cNvSpPr/>
          <p:nvPr/>
        </p:nvSpPr>
        <p:spPr>
          <a:xfrm>
            <a:off x="1252330" y="306957"/>
            <a:ext cx="914400" cy="854765"/>
          </a:xfrm>
          <a:prstGeom prst="ellipse">
            <a:avLst/>
          </a:prstGeom>
          <a:solidFill>
            <a:srgbClr val="FF0000"/>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ZA" sz="3600" b="1" i="0" u="none" strike="noStrike" cap="none">
                <a:solidFill>
                  <a:schemeClr val="lt1"/>
                </a:solidFill>
                <a:latin typeface="Arial"/>
                <a:ea typeface="Arial"/>
                <a:cs typeface="Arial"/>
                <a:sym typeface="Arial"/>
              </a:rPr>
              <a:t>1. </a:t>
            </a:r>
            <a:endParaRPr/>
          </a:p>
        </p:txBody>
      </p:sp>
      <p:sp>
        <p:nvSpPr>
          <p:cNvPr id="89" name="Google Shape;89;p27"/>
          <p:cNvSpPr/>
          <p:nvPr/>
        </p:nvSpPr>
        <p:spPr>
          <a:xfrm>
            <a:off x="5466367" y="306956"/>
            <a:ext cx="914400" cy="854765"/>
          </a:xfrm>
          <a:prstGeom prst="ellipse">
            <a:avLst/>
          </a:prstGeom>
          <a:solidFill>
            <a:srgbClr val="FF0000"/>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ZA" sz="3600" b="1" i="0" u="none" strike="noStrike" cap="none">
                <a:solidFill>
                  <a:schemeClr val="lt1"/>
                </a:solidFill>
                <a:latin typeface="Arial"/>
                <a:ea typeface="Arial"/>
                <a:cs typeface="Arial"/>
                <a:sym typeface="Arial"/>
              </a:rPr>
              <a:t>2. </a:t>
            </a:r>
            <a:endParaRPr/>
          </a:p>
        </p:txBody>
      </p:sp>
      <p:sp>
        <p:nvSpPr>
          <p:cNvPr id="90" name="Google Shape;90;p27"/>
          <p:cNvSpPr/>
          <p:nvPr/>
        </p:nvSpPr>
        <p:spPr>
          <a:xfrm>
            <a:off x="9786730" y="306956"/>
            <a:ext cx="914400" cy="854765"/>
          </a:xfrm>
          <a:prstGeom prst="ellipse">
            <a:avLst/>
          </a:prstGeom>
          <a:solidFill>
            <a:srgbClr val="FF0000"/>
          </a:solidFill>
          <a:ln w="25400" cap="flat" cmpd="sng">
            <a:solidFill>
              <a:srgbClr val="1C305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ZA" sz="3600" b="1" i="0" u="none" strike="noStrike" cap="none">
                <a:solidFill>
                  <a:schemeClr val="lt1"/>
                </a:solidFill>
                <a:latin typeface="Arial"/>
                <a:ea typeface="Arial"/>
                <a:cs typeface="Arial"/>
                <a:sym typeface="Arial"/>
              </a:rPr>
              <a:t>3. </a:t>
            </a:r>
            <a:endParaRPr/>
          </a:p>
        </p:txBody>
      </p:sp>
      <p:pic>
        <p:nvPicPr>
          <p:cNvPr id="2" name="Picture 1">
            <a:extLst>
              <a:ext uri="{FF2B5EF4-FFF2-40B4-BE49-F238E27FC236}">
                <a16:creationId xmlns:a16="http://schemas.microsoft.com/office/drawing/2014/main" id="{AA5F5976-2181-78C1-E9D4-AF3F1386B2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1800"/>
              <a:buNone/>
            </a:pPr>
            <a:endParaRPr/>
          </a:p>
        </p:txBody>
      </p:sp>
      <p:pic>
        <p:nvPicPr>
          <p:cNvPr id="97" name="Google Shape;97;p13" descr="A person and child sitting at a table with a microphone&#10;&#10;AI-generated content may be incorrect."/>
          <p:cNvPicPr preferRelativeResize="0"/>
          <p:nvPr/>
        </p:nvPicPr>
        <p:blipFill rotWithShape="1">
          <a:blip r:embed="rId3">
            <a:alphaModFix/>
          </a:blip>
          <a:srcRect l="3631"/>
          <a:stretch>
            <a:fillRect/>
          </a:stretch>
        </p:blipFill>
        <p:spPr>
          <a:xfrm>
            <a:off x="-80090" y="0"/>
            <a:ext cx="4144190" cy="2866886"/>
          </a:xfrm>
          <a:prstGeom prst="rect">
            <a:avLst/>
          </a:prstGeom>
          <a:noFill/>
          <a:ln>
            <a:noFill/>
          </a:ln>
        </p:spPr>
      </p:pic>
      <p:pic>
        <p:nvPicPr>
          <p:cNvPr id="98" name="Google Shape;98;p13" descr="A person in a white coat and stethoscope holding a person's shoulder&#10;&#10;AI-generated content may be incorrect."/>
          <p:cNvPicPr preferRelativeResize="0"/>
          <p:nvPr/>
        </p:nvPicPr>
        <p:blipFill rotWithShape="1">
          <a:blip r:embed="rId4">
            <a:alphaModFix/>
          </a:blip>
          <a:srcRect/>
          <a:stretch/>
        </p:blipFill>
        <p:spPr>
          <a:xfrm>
            <a:off x="3827721" y="0"/>
            <a:ext cx="4300329" cy="2866886"/>
          </a:xfrm>
          <a:prstGeom prst="rect">
            <a:avLst/>
          </a:prstGeom>
          <a:noFill/>
          <a:ln>
            <a:noFill/>
          </a:ln>
        </p:spPr>
      </p:pic>
      <p:pic>
        <p:nvPicPr>
          <p:cNvPr id="99" name="Google Shape;99;p13" descr="A person and person looking at each other&#10;&#10;AI-generated content may be incorrect."/>
          <p:cNvPicPr preferRelativeResize="0"/>
          <p:nvPr/>
        </p:nvPicPr>
        <p:blipFill rotWithShape="1">
          <a:blip r:embed="rId5">
            <a:alphaModFix/>
          </a:blip>
          <a:srcRect/>
          <a:stretch/>
        </p:blipFill>
        <p:spPr>
          <a:xfrm>
            <a:off x="7891670" y="0"/>
            <a:ext cx="4300330" cy="2866887"/>
          </a:xfrm>
          <a:prstGeom prst="rect">
            <a:avLst/>
          </a:prstGeom>
          <a:noFill/>
          <a:ln>
            <a:noFill/>
          </a:ln>
        </p:spPr>
      </p:pic>
      <p:pic>
        <p:nvPicPr>
          <p:cNvPr id="100" name="Google Shape;100;p13" descr="A person and a young person sitting at a table&#10;&#10;AI-generated content may be incorrect."/>
          <p:cNvPicPr preferRelativeResize="0"/>
          <p:nvPr/>
        </p:nvPicPr>
        <p:blipFill rotWithShape="1">
          <a:blip r:embed="rId6">
            <a:alphaModFix/>
          </a:blip>
          <a:srcRect r="8900"/>
          <a:stretch>
            <a:fillRect/>
          </a:stretch>
        </p:blipFill>
        <p:spPr>
          <a:xfrm>
            <a:off x="6291470" y="2866886"/>
            <a:ext cx="5900530" cy="4318000"/>
          </a:xfrm>
          <a:prstGeom prst="rect">
            <a:avLst/>
          </a:prstGeom>
          <a:noFill/>
          <a:ln>
            <a:noFill/>
          </a:ln>
        </p:spPr>
      </p:pic>
      <p:pic>
        <p:nvPicPr>
          <p:cNvPr id="101" name="Google Shape;101;p13" descr="A group of girls sitting on the ground&#10;&#10;AI-generated content may be incorrect."/>
          <p:cNvPicPr preferRelativeResize="0"/>
          <p:nvPr/>
        </p:nvPicPr>
        <p:blipFill rotWithShape="1">
          <a:blip r:embed="rId7">
            <a:alphaModFix/>
          </a:blip>
          <a:srcRect/>
          <a:stretch/>
        </p:blipFill>
        <p:spPr>
          <a:xfrm>
            <a:off x="-80090" y="2866886"/>
            <a:ext cx="6477000" cy="4318000"/>
          </a:xfrm>
          <a:prstGeom prst="rect">
            <a:avLst/>
          </a:prstGeom>
          <a:noFill/>
          <a:ln>
            <a:noFill/>
          </a:ln>
        </p:spPr>
      </p:pic>
      <p:pic>
        <p:nvPicPr>
          <p:cNvPr id="2" name="Picture 1">
            <a:extLst>
              <a:ext uri="{FF2B5EF4-FFF2-40B4-BE49-F238E27FC236}">
                <a16:creationId xmlns:a16="http://schemas.microsoft.com/office/drawing/2014/main" id="{95028BD0-C348-660F-B00B-CBA76D06D4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4" name="Text Placeholder 3">
            <a:extLst>
              <a:ext uri="{FF2B5EF4-FFF2-40B4-BE49-F238E27FC236}">
                <a16:creationId xmlns:a16="http://schemas.microsoft.com/office/drawing/2014/main" id="{EEFDC318-B0A0-DA69-DCB7-F8D1917B1A86}"/>
              </a:ext>
            </a:extLst>
          </p:cNvPr>
          <p:cNvSpPr>
            <a:spLocks noGrp="1"/>
          </p:cNvSpPr>
          <p:nvPr>
            <p:ph type="body" idx="1"/>
          </p:nvPr>
        </p:nvSpPr>
        <p:spPr/>
        <p:txBody>
          <a:bodyPr/>
          <a:lstStyle/>
          <a:p>
            <a:endParaRPr lang="en-US"/>
          </a:p>
        </p:txBody>
      </p:sp>
      <p:pic>
        <p:nvPicPr>
          <p:cNvPr id="6" name="Picture 5">
            <a:extLst>
              <a:ext uri="{FF2B5EF4-FFF2-40B4-BE49-F238E27FC236}">
                <a16:creationId xmlns:a16="http://schemas.microsoft.com/office/drawing/2014/main" id="{D9CE14F5-6721-44A3-0B28-7BF485775B91}"/>
              </a:ext>
            </a:extLst>
          </p:cNvPr>
          <p:cNvPicPr>
            <a:picLocks noChangeAspect="1"/>
          </p:cNvPicPr>
          <p:nvPr/>
        </p:nvPicPr>
        <p:blipFill>
          <a:blip r:embed="rId3"/>
          <a:stretch>
            <a:fillRect/>
          </a:stretch>
        </p:blipFill>
        <p:spPr>
          <a:xfrm>
            <a:off x="1" y="-1709"/>
            <a:ext cx="12192000" cy="6861418"/>
          </a:xfrm>
          <a:prstGeom prst="rect">
            <a:avLst/>
          </a:prstGeom>
        </p:spPr>
      </p:pic>
      <p:pic>
        <p:nvPicPr>
          <p:cNvPr id="2" name="Picture 1">
            <a:extLst>
              <a:ext uri="{FF2B5EF4-FFF2-40B4-BE49-F238E27FC236}">
                <a16:creationId xmlns:a16="http://schemas.microsoft.com/office/drawing/2014/main" id="{8B7879EB-B15F-929B-B556-4DD3CA3127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2"/>
        <p:cNvGrpSpPr/>
        <p:nvPr/>
      </p:nvGrpSpPr>
      <p:grpSpPr>
        <a:xfrm>
          <a:off x="0" y="0"/>
          <a:ext cx="0" cy="0"/>
          <a:chOff x="0" y="0"/>
          <a:chExt cx="0" cy="0"/>
        </a:xfrm>
      </p:grpSpPr>
      <p:pic>
        <p:nvPicPr>
          <p:cNvPr id="4" name="Picture 3">
            <a:extLst>
              <a:ext uri="{FF2B5EF4-FFF2-40B4-BE49-F238E27FC236}">
                <a16:creationId xmlns:a16="http://schemas.microsoft.com/office/drawing/2014/main" id="{DC0D2BB3-6DB3-4AEC-B82D-E719C158C0A4}"/>
              </a:ext>
            </a:extLst>
          </p:cNvPr>
          <p:cNvPicPr>
            <a:picLocks noChangeAspect="1"/>
          </p:cNvPicPr>
          <p:nvPr/>
        </p:nvPicPr>
        <p:blipFill>
          <a:blip r:embed="rId4"/>
          <a:stretch>
            <a:fillRect/>
          </a:stretch>
        </p:blipFill>
        <p:spPr>
          <a:xfrm>
            <a:off x="0" y="0"/>
            <a:ext cx="12172103" cy="6858000"/>
          </a:xfrm>
          <a:prstGeom prst="rect">
            <a:avLst/>
          </a:prstGeom>
        </p:spPr>
      </p:pic>
      <p:pic>
        <p:nvPicPr>
          <p:cNvPr id="2" name="Picture 1">
            <a:extLst>
              <a:ext uri="{FF2B5EF4-FFF2-40B4-BE49-F238E27FC236}">
                <a16:creationId xmlns:a16="http://schemas.microsoft.com/office/drawing/2014/main" id="{8B94CA3E-8365-6718-94B8-F06027519B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0304"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AE9205-82AE-415D-9C99-CC95785A85E8}">
  <ds:schemaRefs>
    <ds:schemaRef ds:uri="http://schemas.microsoft.com/sharepoint/v3/contenttype/forms"/>
  </ds:schemaRefs>
</ds:datastoreItem>
</file>

<file path=customXml/itemProps2.xml><?xml version="1.0" encoding="utf-8"?>
<ds:datastoreItem xmlns:ds="http://schemas.openxmlformats.org/officeDocument/2006/customXml" ds:itemID="{DA30E39F-7527-4F46-8492-2FA09BABD2DC}">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F8250EF5-6AE4-41AA-BCB5-92BDA46343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43</TotalTime>
  <Words>1200</Words>
  <Application>Microsoft Office PowerPoint</Application>
  <PresentationFormat>Widescreen</PresentationFormat>
  <Paragraphs>65</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Courier New</vt:lpstr>
      <vt:lpstr>Symbol</vt:lpstr>
      <vt:lpstr>Times New Roman</vt:lpstr>
      <vt:lpstr>Office Theme</vt:lpstr>
      <vt:lpstr>PowerPoint Presentation</vt:lpstr>
      <vt:lpstr>Teen die einde van hierdie les behoort leerders in staat te wees om die volgende te kan doen: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Mimi Coetzee</cp:lastModifiedBy>
  <cp:revision>2</cp:revision>
  <dcterms:created xsi:type="dcterms:W3CDTF">2021-02-27T11:19:06Z</dcterms:created>
  <dcterms:modified xsi:type="dcterms:W3CDTF">2026-05-08T08:23:38Z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