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3"/>
  </p:notesMasterIdLst>
  <p:sldIdLst>
    <p:sldId id="280" r:id="rId5"/>
    <p:sldId id="270" r:id="rId6"/>
    <p:sldId id="283" r:id="rId7"/>
    <p:sldId id="258" r:id="rId8"/>
    <p:sldId id="259" r:id="rId9"/>
    <p:sldId id="260" r:id="rId10"/>
    <p:sldId id="261" r:id="rId11"/>
    <p:sldId id="262" r:id="rId12"/>
    <p:sldId id="271" r:id="rId13"/>
    <p:sldId id="273" r:id="rId14"/>
    <p:sldId id="274" r:id="rId15"/>
    <p:sldId id="275" r:id="rId16"/>
    <p:sldId id="276" r:id="rId17"/>
    <p:sldId id="277" r:id="rId18"/>
    <p:sldId id="278" r:id="rId19"/>
    <p:sldId id="279" r:id="rId20"/>
    <p:sldId id="281" r:id="rId21"/>
    <p:sldId id="282"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jIt1K9a6pZhhmQ/wF1YTMCo41LT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6E408A-E23C-413C-AD9B-62230D9E7B6F}" v="13" dt="2026-05-08T11:33:06.7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477" autoAdjust="0"/>
  </p:normalViewPr>
  <p:slideViewPr>
    <p:cSldViewPr snapToGrid="0">
      <p:cViewPr varScale="1">
        <p:scale>
          <a:sx n="45" d="100"/>
          <a:sy n="45" d="100"/>
        </p:scale>
        <p:origin x="202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tes" userId="70568131-745a-489b-b4fe-9e78c579dd6d" providerId="ADAL" clId="{E3DEF142-CC7A-44CA-B5B4-48BABF1A3E75}"/>
    <pc:docChg chg="undo redo custSel addSld delSld modSld sldOrd">
      <pc:chgData name="Megan Botes" userId="70568131-745a-489b-b4fe-9e78c579dd6d" providerId="ADAL" clId="{E3DEF142-CC7A-44CA-B5B4-48BABF1A3E75}" dt="2026-05-08T11:38:15.047" v="559" actId="1076"/>
      <pc:docMkLst>
        <pc:docMk/>
      </pc:docMkLst>
      <pc:sldChg chg="del">
        <pc:chgData name="Megan Botes" userId="70568131-745a-489b-b4fe-9e78c579dd6d" providerId="ADAL" clId="{E3DEF142-CC7A-44CA-B5B4-48BABF1A3E75}" dt="2026-05-08T11:24:14.994" v="516" actId="47"/>
        <pc:sldMkLst>
          <pc:docMk/>
          <pc:sldMk cId="0" sldId="256"/>
        </pc:sldMkLst>
      </pc:sldChg>
      <pc:sldChg chg="del">
        <pc:chgData name="Megan Botes" userId="70568131-745a-489b-b4fe-9e78c579dd6d" providerId="ADAL" clId="{E3DEF142-CC7A-44CA-B5B4-48BABF1A3E75}" dt="2026-05-08T11:33:18.493" v="545" actId="47"/>
        <pc:sldMkLst>
          <pc:docMk/>
          <pc:sldMk cId="0" sldId="257"/>
        </pc:sldMkLst>
      </pc:sldChg>
      <pc:sldChg chg="delSp del mod delAnim">
        <pc:chgData name="Megan Botes" userId="70568131-745a-489b-b4fe-9e78c579dd6d" providerId="ADAL" clId="{E3DEF142-CC7A-44CA-B5B4-48BABF1A3E75}" dt="2026-05-08T11:25:27.197" v="523" actId="47"/>
        <pc:sldMkLst>
          <pc:docMk/>
          <pc:sldMk cId="0" sldId="268"/>
        </pc:sldMkLst>
        <pc:graphicFrameChg chg="del">
          <ac:chgData name="Megan Botes" userId="70568131-745a-489b-b4fe-9e78c579dd6d" providerId="ADAL" clId="{E3DEF142-CC7A-44CA-B5B4-48BABF1A3E75}" dt="2026-05-08T11:25:03.192" v="519" actId="21"/>
          <ac:graphicFrameMkLst>
            <pc:docMk/>
            <pc:sldMk cId="0" sldId="268"/>
            <ac:graphicFrameMk id="2" creationId="{E4D74A09-C320-0921-DCDE-32E821B39321}"/>
          </ac:graphicFrameMkLst>
        </pc:graphicFrameChg>
        <pc:picChg chg="del">
          <ac:chgData name="Megan Botes" userId="70568131-745a-489b-b4fe-9e78c579dd6d" providerId="ADAL" clId="{E3DEF142-CC7A-44CA-B5B4-48BABF1A3E75}" dt="2026-05-08T11:25:08.929" v="521" actId="21"/>
          <ac:picMkLst>
            <pc:docMk/>
            <pc:sldMk cId="0" sldId="268"/>
            <ac:picMk id="5" creationId="{D9862A89-3B9C-F11F-2654-547F5DD9ECFF}"/>
          </ac:picMkLst>
        </pc:picChg>
      </pc:sldChg>
      <pc:sldChg chg="del">
        <pc:chgData name="Megan Botes" userId="70568131-745a-489b-b4fe-9e78c579dd6d" providerId="ADAL" clId="{E3DEF142-CC7A-44CA-B5B4-48BABF1A3E75}" dt="2026-05-08T11:26:29.433" v="526" actId="47"/>
        <pc:sldMkLst>
          <pc:docMk/>
          <pc:sldMk cId="0" sldId="269"/>
        </pc:sldMkLst>
      </pc:sldChg>
      <pc:sldChg chg="addSp delSp modSp mod">
        <pc:chgData name="Megan Botes" userId="70568131-745a-489b-b4fe-9e78c579dd6d" providerId="ADAL" clId="{E3DEF142-CC7A-44CA-B5B4-48BABF1A3E75}" dt="2026-05-08T11:38:15.047" v="559" actId="1076"/>
        <pc:sldMkLst>
          <pc:docMk/>
          <pc:sldMk cId="1049824883" sldId="275"/>
        </pc:sldMkLst>
        <pc:picChg chg="add mod">
          <ac:chgData name="Megan Botes" userId="70568131-745a-489b-b4fe-9e78c579dd6d" providerId="ADAL" clId="{E3DEF142-CC7A-44CA-B5B4-48BABF1A3E75}" dt="2026-05-08T11:37:25.835" v="551" actId="1076"/>
          <ac:picMkLst>
            <pc:docMk/>
            <pc:sldMk cId="1049824883" sldId="275"/>
            <ac:picMk id="4" creationId="{ACFEBB85-E7AC-7D34-3481-D95A60C0F73E}"/>
          </ac:picMkLst>
        </pc:picChg>
        <pc:picChg chg="add del">
          <ac:chgData name="Megan Botes" userId="70568131-745a-489b-b4fe-9e78c579dd6d" providerId="ADAL" clId="{E3DEF142-CC7A-44CA-B5B4-48BABF1A3E75}" dt="2026-05-08T11:37:12.602" v="548" actId="478"/>
          <ac:picMkLst>
            <pc:docMk/>
            <pc:sldMk cId="1049824883" sldId="275"/>
            <ac:picMk id="7" creationId="{374ACB07-E39E-5C27-1FCE-E9A62FA33A71}"/>
          </ac:picMkLst>
        </pc:picChg>
        <pc:picChg chg="add mod">
          <ac:chgData name="Megan Botes" userId="70568131-745a-489b-b4fe-9e78c579dd6d" providerId="ADAL" clId="{E3DEF142-CC7A-44CA-B5B4-48BABF1A3E75}" dt="2026-05-08T11:37:53.033" v="555" actId="1076"/>
          <ac:picMkLst>
            <pc:docMk/>
            <pc:sldMk cId="1049824883" sldId="275"/>
            <ac:picMk id="8" creationId="{C3088AE7-DEED-B1A7-C074-866B8F4330C1}"/>
          </ac:picMkLst>
        </pc:picChg>
        <pc:picChg chg="del">
          <ac:chgData name="Megan Botes" userId="70568131-745a-489b-b4fe-9e78c579dd6d" providerId="ADAL" clId="{E3DEF142-CC7A-44CA-B5B4-48BABF1A3E75}" dt="2026-05-08T11:37:43.290" v="552" actId="478"/>
          <ac:picMkLst>
            <pc:docMk/>
            <pc:sldMk cId="1049824883" sldId="275"/>
            <ac:picMk id="9" creationId="{06826F16-1ADD-E7D1-17AD-D150E8DC6941}"/>
          </ac:picMkLst>
        </pc:picChg>
        <pc:picChg chg="add mod">
          <ac:chgData name="Megan Botes" userId="70568131-745a-489b-b4fe-9e78c579dd6d" providerId="ADAL" clId="{E3DEF142-CC7A-44CA-B5B4-48BABF1A3E75}" dt="2026-05-08T11:38:15.047" v="559" actId="1076"/>
          <ac:picMkLst>
            <pc:docMk/>
            <pc:sldMk cId="1049824883" sldId="275"/>
            <ac:picMk id="11" creationId="{B89E85E4-D0B5-4935-89BA-B3AE44F38A11}"/>
          </ac:picMkLst>
        </pc:picChg>
        <pc:picChg chg="del">
          <ac:chgData name="Megan Botes" userId="70568131-745a-489b-b4fe-9e78c579dd6d" providerId="ADAL" clId="{E3DEF142-CC7A-44CA-B5B4-48BABF1A3E75}" dt="2026-05-08T11:38:08.180" v="556" actId="478"/>
          <ac:picMkLst>
            <pc:docMk/>
            <pc:sldMk cId="1049824883" sldId="275"/>
            <ac:picMk id="13" creationId="{D3278D7E-72DB-5A06-2629-0912B3CBC4BD}"/>
          </ac:picMkLst>
        </pc:picChg>
      </pc:sldChg>
      <pc:sldChg chg="addSp delSp modSp mod">
        <pc:chgData name="Megan Botes" userId="70568131-745a-489b-b4fe-9e78c579dd6d" providerId="ADAL" clId="{E3DEF142-CC7A-44CA-B5B4-48BABF1A3E75}" dt="2026-05-08T11:31:03.708" v="531" actId="167"/>
        <pc:sldMkLst>
          <pc:docMk/>
          <pc:sldMk cId="328777673" sldId="279"/>
        </pc:sldMkLst>
        <pc:picChg chg="add mod ord">
          <ac:chgData name="Megan Botes" userId="70568131-745a-489b-b4fe-9e78c579dd6d" providerId="ADAL" clId="{E3DEF142-CC7A-44CA-B5B4-48BABF1A3E75}" dt="2026-05-08T11:31:03.708" v="531" actId="167"/>
          <ac:picMkLst>
            <pc:docMk/>
            <pc:sldMk cId="328777673" sldId="279"/>
            <ac:picMk id="4" creationId="{717E393D-3D9B-88FD-BB3D-640C5F3A6057}"/>
          </ac:picMkLst>
        </pc:picChg>
        <pc:picChg chg="del">
          <ac:chgData name="Megan Botes" userId="70568131-745a-489b-b4fe-9e78c579dd6d" providerId="ADAL" clId="{E3DEF142-CC7A-44CA-B5B4-48BABF1A3E75}" dt="2026-05-08T11:30:55.008" v="527" actId="478"/>
          <ac:picMkLst>
            <pc:docMk/>
            <pc:sldMk cId="328777673" sldId="279"/>
            <ac:picMk id="8" creationId="{88721A6E-D698-AD4C-209E-EEA8A97ED2EE}"/>
          </ac:picMkLst>
        </pc:picChg>
      </pc:sldChg>
      <pc:sldChg chg="addSp new mod">
        <pc:chgData name="Megan Botes" userId="70568131-745a-489b-b4fe-9e78c579dd6d" providerId="ADAL" clId="{E3DEF142-CC7A-44CA-B5B4-48BABF1A3E75}" dt="2026-05-08T11:23:50.361" v="515" actId="22"/>
        <pc:sldMkLst>
          <pc:docMk/>
          <pc:sldMk cId="2753942909" sldId="280"/>
        </pc:sldMkLst>
        <pc:picChg chg="add">
          <ac:chgData name="Megan Botes" userId="70568131-745a-489b-b4fe-9e78c579dd6d" providerId="ADAL" clId="{E3DEF142-CC7A-44CA-B5B4-48BABF1A3E75}" dt="2026-05-08T11:23:50.361" v="515" actId="22"/>
          <ac:picMkLst>
            <pc:docMk/>
            <pc:sldMk cId="2753942909" sldId="280"/>
            <ac:picMk id="3" creationId="{DDC9EC08-C274-2CE0-37CE-209B4E64D9F5}"/>
          </ac:picMkLst>
        </pc:picChg>
      </pc:sldChg>
      <pc:sldChg chg="addSp modSp new modAnim">
        <pc:chgData name="Megan Botes" userId="70568131-745a-489b-b4fe-9e78c579dd6d" providerId="ADAL" clId="{E3DEF142-CC7A-44CA-B5B4-48BABF1A3E75}" dt="2026-05-08T11:25:10.319" v="522"/>
        <pc:sldMkLst>
          <pc:docMk/>
          <pc:sldMk cId="2622927941" sldId="281"/>
        </pc:sldMkLst>
        <pc:spChg chg="add mod">
          <ac:chgData name="Megan Botes" userId="70568131-745a-489b-b4fe-9e78c579dd6d" providerId="ADAL" clId="{E3DEF142-CC7A-44CA-B5B4-48BABF1A3E75}" dt="2026-05-08T11:24:58.378" v="518"/>
          <ac:spMkLst>
            <pc:docMk/>
            <pc:sldMk cId="2622927941" sldId="281"/>
            <ac:spMk id="2" creationId="{61508074-85A2-CAB6-BB16-31FF0B08BE47}"/>
          </ac:spMkLst>
        </pc:spChg>
        <pc:graphicFrameChg chg="add mod">
          <ac:chgData name="Megan Botes" userId="70568131-745a-489b-b4fe-9e78c579dd6d" providerId="ADAL" clId="{E3DEF142-CC7A-44CA-B5B4-48BABF1A3E75}" dt="2026-05-08T11:25:04.819" v="520"/>
          <ac:graphicFrameMkLst>
            <pc:docMk/>
            <pc:sldMk cId="2622927941" sldId="281"/>
            <ac:graphicFrameMk id="3" creationId="{E4D74A09-C320-0921-DCDE-32E821B39321}"/>
          </ac:graphicFrameMkLst>
        </pc:graphicFrameChg>
        <pc:picChg chg="add mod">
          <ac:chgData name="Megan Botes" userId="70568131-745a-489b-b4fe-9e78c579dd6d" providerId="ADAL" clId="{E3DEF142-CC7A-44CA-B5B4-48BABF1A3E75}" dt="2026-05-08T11:25:10.319" v="522"/>
          <ac:picMkLst>
            <pc:docMk/>
            <pc:sldMk cId="2622927941" sldId="281"/>
            <ac:picMk id="5" creationId="{D9862A89-3B9C-F11F-2654-547F5DD9ECFF}"/>
          </ac:picMkLst>
        </pc:picChg>
      </pc:sldChg>
      <pc:sldChg chg="addSp new mod">
        <pc:chgData name="Megan Botes" userId="70568131-745a-489b-b4fe-9e78c579dd6d" providerId="ADAL" clId="{E3DEF142-CC7A-44CA-B5B4-48BABF1A3E75}" dt="2026-05-08T11:26:20.983" v="525" actId="22"/>
        <pc:sldMkLst>
          <pc:docMk/>
          <pc:sldMk cId="2864216211" sldId="282"/>
        </pc:sldMkLst>
        <pc:picChg chg="add">
          <ac:chgData name="Megan Botes" userId="70568131-745a-489b-b4fe-9e78c579dd6d" providerId="ADAL" clId="{E3DEF142-CC7A-44CA-B5B4-48BABF1A3E75}" dt="2026-05-08T11:26:20.983" v="525" actId="22"/>
          <ac:picMkLst>
            <pc:docMk/>
            <pc:sldMk cId="2864216211" sldId="282"/>
            <ac:picMk id="3" creationId="{5A9E4517-E20C-2AF1-6AD1-A0655F800207}"/>
          </ac:picMkLst>
        </pc:picChg>
      </pc:sldChg>
      <pc:sldChg chg="addSp delSp modSp new mod">
        <pc:chgData name="Megan Botes" userId="70568131-745a-489b-b4fe-9e78c579dd6d" providerId="ADAL" clId="{E3DEF142-CC7A-44CA-B5B4-48BABF1A3E75}" dt="2026-05-08T11:33:15.515" v="544" actId="1076"/>
        <pc:sldMkLst>
          <pc:docMk/>
          <pc:sldMk cId="760757263" sldId="283"/>
        </pc:sldMkLst>
        <pc:picChg chg="add del mod">
          <ac:chgData name="Megan Botes" userId="70568131-745a-489b-b4fe-9e78c579dd6d" providerId="ADAL" clId="{E3DEF142-CC7A-44CA-B5B4-48BABF1A3E75}" dt="2026-05-08T11:31:56.592" v="535" actId="931"/>
          <ac:picMkLst>
            <pc:docMk/>
            <pc:sldMk cId="760757263" sldId="283"/>
            <ac:picMk id="3" creationId="{4A432497-0521-88AB-6026-E1BEDD33BEFA}"/>
          </ac:picMkLst>
        </pc:picChg>
        <pc:picChg chg="add mod">
          <ac:chgData name="Megan Botes" userId="70568131-745a-489b-b4fe-9e78c579dd6d" providerId="ADAL" clId="{E3DEF142-CC7A-44CA-B5B4-48BABF1A3E75}" dt="2026-05-08T11:33:15.515" v="544" actId="1076"/>
          <ac:picMkLst>
            <pc:docMk/>
            <pc:sldMk cId="760757263" sldId="283"/>
            <ac:picMk id="5" creationId="{AF73F953-422A-B0C1-2029-663613EF1C10}"/>
          </ac:picMkLst>
        </pc:picChg>
        <pc:picChg chg="add mod">
          <ac:chgData name="Megan Botes" userId="70568131-745a-489b-b4fe-9e78c579dd6d" providerId="ADAL" clId="{E3DEF142-CC7A-44CA-B5B4-48BABF1A3E75}" dt="2026-05-08T11:33:06.703" v="541"/>
          <ac:picMkLst>
            <pc:docMk/>
            <pc:sldMk cId="760757263" sldId="283"/>
            <ac:picMk id="6" creationId="{9D18E496-DB89-E8EE-9FEE-9619E13E21E8}"/>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image" Target="../media/image3.sv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svg"/><Relationship Id="rId1" Type="http://schemas.openxmlformats.org/officeDocument/2006/relationships/image" Target="../media/image14.svg"/><Relationship Id="rId4" Type="http://schemas.openxmlformats.org/officeDocument/2006/relationships/image" Target="../media/image17.svg"/></Relationships>
</file>

<file path=ppt/diagrams/_rels/data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svg"/><Relationship Id="rId1" Type="http://schemas.openxmlformats.org/officeDocument/2006/relationships/image" Target="../media/image24.sv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image" Target="../media/image3.sv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svg"/><Relationship Id="rId1" Type="http://schemas.openxmlformats.org/officeDocument/2006/relationships/image" Target="../media/image14.svg"/><Relationship Id="rId4" Type="http://schemas.openxmlformats.org/officeDocument/2006/relationships/image" Target="../media/image1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svg"/><Relationship Id="rId1" Type="http://schemas.openxmlformats.org/officeDocument/2006/relationships/image" Target="../media/image24.sv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679231-4584-455B-AC76-9D2861AC3A9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641F256-D63F-4910-BB02-548598C4C606}">
      <dgm:prSet custT="1"/>
      <dgm:spPr/>
      <dgm:t>
        <a:bodyPr/>
        <a:lstStyle/>
        <a:p>
          <a:r>
            <a:rPr lang="en-ZA" sz="2000" b="0" i="0"/>
            <a:t>identify common myths about nutrition and physical activity, and explain why accurate knowledge is important for making informed lifestyle choices.</a:t>
          </a:r>
          <a:endParaRPr lang="en-US" sz="2000"/>
        </a:p>
      </dgm:t>
    </dgm:pt>
    <dgm:pt modelId="{954CD51D-50DC-4BD8-8B40-BAF6536F6DCE}" type="parTrans" cxnId="{920753F1-0CC3-4BFA-8848-75C366CC1B60}">
      <dgm:prSet/>
      <dgm:spPr/>
      <dgm:t>
        <a:bodyPr/>
        <a:lstStyle/>
        <a:p>
          <a:endParaRPr lang="en-US" sz="2000"/>
        </a:p>
      </dgm:t>
    </dgm:pt>
    <dgm:pt modelId="{3B334FDF-97BE-40F8-BC5C-BE96FD6B74C0}" type="sibTrans" cxnId="{920753F1-0CC3-4BFA-8848-75C366CC1B60}">
      <dgm:prSet/>
      <dgm:spPr/>
      <dgm:t>
        <a:bodyPr/>
        <a:lstStyle/>
        <a:p>
          <a:endParaRPr lang="en-US" sz="2000"/>
        </a:p>
      </dgm:t>
    </dgm:pt>
    <dgm:pt modelId="{4941BC51-4B9B-40A2-839C-9C619E3A90FC}">
      <dgm:prSet custT="1"/>
      <dgm:spPr/>
      <dgm:t>
        <a:bodyPr/>
        <a:lstStyle/>
        <a:p>
          <a:r>
            <a:rPr lang="en-ZA" sz="2000" b="0" i="0"/>
            <a:t>explain how poor decision-making can negatively affect lifestyle choices, and apply critical thinking to identify causes of harmful situations and suggest prevention strategies.</a:t>
          </a:r>
          <a:endParaRPr lang="en-US" sz="2000"/>
        </a:p>
      </dgm:t>
    </dgm:pt>
    <dgm:pt modelId="{2B038F22-FA1F-4B9B-8ABB-CDDEC6269423}" type="parTrans" cxnId="{B57737E6-C766-46B1-AEC8-8D6CEB903781}">
      <dgm:prSet/>
      <dgm:spPr/>
      <dgm:t>
        <a:bodyPr/>
        <a:lstStyle/>
        <a:p>
          <a:endParaRPr lang="en-US" sz="2000"/>
        </a:p>
      </dgm:t>
    </dgm:pt>
    <dgm:pt modelId="{76D941FA-6B66-4B5B-84B5-DC9C159D4D67}" type="sibTrans" cxnId="{B57737E6-C766-46B1-AEC8-8D6CEB903781}">
      <dgm:prSet/>
      <dgm:spPr/>
      <dgm:t>
        <a:bodyPr/>
        <a:lstStyle/>
        <a:p>
          <a:endParaRPr lang="en-US" sz="2000"/>
        </a:p>
      </dgm:t>
    </dgm:pt>
    <dgm:pt modelId="{7AB88383-5F32-4E01-BAC7-D429812BA4CC}">
      <dgm:prSet custT="1"/>
      <dgm:spPr/>
      <dgm:t>
        <a:bodyPr/>
        <a:lstStyle/>
        <a:p>
          <a:r>
            <a:rPr lang="en-ZA" sz="2000" b="0" i="0"/>
            <a:t>describe how attitudes, peer pressure, environment and emotions influence lifestyle choices.</a:t>
          </a:r>
          <a:endParaRPr lang="en-US" sz="2000"/>
        </a:p>
      </dgm:t>
    </dgm:pt>
    <dgm:pt modelId="{FBA591BF-6DD1-4E2D-A83E-C60643EF613D}" type="parTrans" cxnId="{A59B3FD1-9245-45E6-BFAB-0E60772BDEB0}">
      <dgm:prSet/>
      <dgm:spPr/>
      <dgm:t>
        <a:bodyPr/>
        <a:lstStyle/>
        <a:p>
          <a:endParaRPr lang="en-US" sz="2000"/>
        </a:p>
      </dgm:t>
    </dgm:pt>
    <dgm:pt modelId="{F7A4D456-084A-4AE5-9C4B-87EBB6E47841}" type="sibTrans" cxnId="{A59B3FD1-9245-45E6-BFAB-0E60772BDEB0}">
      <dgm:prSet/>
      <dgm:spPr/>
      <dgm:t>
        <a:bodyPr/>
        <a:lstStyle/>
        <a:p>
          <a:endParaRPr lang="en-US" sz="2000"/>
        </a:p>
      </dgm:t>
    </dgm:pt>
    <dgm:pt modelId="{459DA5BB-37D2-4558-8B7E-C6CAACC32AC2}">
      <dgm:prSet custT="1"/>
      <dgm:spPr/>
      <dgm:t>
        <a:bodyPr/>
        <a:lstStyle/>
        <a:p>
          <a:r>
            <a:rPr lang="en-ZA" sz="2000" b="0" i="0"/>
            <a:t>explain how socio-economic factors can limit lifestyle choices, and demonstrate awareness by reflecting on how different life circumstances affect people’s health, safety and opportunities.</a:t>
          </a:r>
          <a:endParaRPr lang="en-US" sz="2000"/>
        </a:p>
      </dgm:t>
    </dgm:pt>
    <dgm:pt modelId="{76B95FC1-9477-475F-BC3F-513B6543459A}" type="parTrans" cxnId="{EA219826-7BDF-4E43-A95F-283CEFFBD950}">
      <dgm:prSet/>
      <dgm:spPr/>
      <dgm:t>
        <a:bodyPr/>
        <a:lstStyle/>
        <a:p>
          <a:endParaRPr lang="en-US" sz="2000"/>
        </a:p>
      </dgm:t>
    </dgm:pt>
    <dgm:pt modelId="{90701FFF-ED47-4839-A1AD-7F183DADBEF4}" type="sibTrans" cxnId="{EA219826-7BDF-4E43-A95F-283CEFFBD950}">
      <dgm:prSet/>
      <dgm:spPr/>
      <dgm:t>
        <a:bodyPr/>
        <a:lstStyle/>
        <a:p>
          <a:endParaRPr lang="en-US" sz="2000"/>
        </a:p>
      </dgm:t>
    </dgm:pt>
    <dgm:pt modelId="{050B3334-A7C4-4B88-BFAA-7C55329D3AF2}" type="pres">
      <dgm:prSet presAssocID="{2B679231-4584-455B-AC76-9D2861AC3A9A}" presName="root" presStyleCnt="0">
        <dgm:presLayoutVars>
          <dgm:dir/>
          <dgm:resizeHandles val="exact"/>
        </dgm:presLayoutVars>
      </dgm:prSet>
      <dgm:spPr/>
    </dgm:pt>
    <dgm:pt modelId="{63D29E27-EE49-4F8E-92A3-29A411EF8B9D}" type="pres">
      <dgm:prSet presAssocID="{F641F256-D63F-4910-BB02-548598C4C606}" presName="compNode" presStyleCnt="0"/>
      <dgm:spPr/>
    </dgm:pt>
    <dgm:pt modelId="{7B12D1E8-18A0-4138-957F-B35BDFF4609C}" type="pres">
      <dgm:prSet presAssocID="{F641F256-D63F-4910-BB02-548598C4C606}" presName="bgRect" presStyleLbl="bgShp" presStyleIdx="0" presStyleCnt="4"/>
      <dgm:spPr/>
    </dgm:pt>
    <dgm:pt modelId="{3AE47A1B-7474-47D8-8D20-49D229278E72}" type="pres">
      <dgm:prSet presAssocID="{F641F256-D63F-4910-BB02-548598C4C606}"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Avocado"/>
        </a:ext>
      </dgm:extLst>
    </dgm:pt>
    <dgm:pt modelId="{D26AE86F-290B-482E-91F9-029D7D98006D}" type="pres">
      <dgm:prSet presAssocID="{F641F256-D63F-4910-BB02-548598C4C606}" presName="spaceRect" presStyleCnt="0"/>
      <dgm:spPr/>
    </dgm:pt>
    <dgm:pt modelId="{07AA5181-F2ED-45EA-AE68-5C59ACAA288C}" type="pres">
      <dgm:prSet presAssocID="{F641F256-D63F-4910-BB02-548598C4C606}" presName="parTx" presStyleLbl="revTx" presStyleIdx="0" presStyleCnt="4">
        <dgm:presLayoutVars>
          <dgm:chMax val="0"/>
          <dgm:chPref val="0"/>
        </dgm:presLayoutVars>
      </dgm:prSet>
      <dgm:spPr/>
    </dgm:pt>
    <dgm:pt modelId="{DE08907A-830D-474C-8A2F-11CF7106BCB7}" type="pres">
      <dgm:prSet presAssocID="{3B334FDF-97BE-40F8-BC5C-BE96FD6B74C0}" presName="sibTrans" presStyleCnt="0"/>
      <dgm:spPr/>
    </dgm:pt>
    <dgm:pt modelId="{141905EF-A1F1-48BC-89AC-09997B5CD0C3}" type="pres">
      <dgm:prSet presAssocID="{4941BC51-4B9B-40A2-839C-9C619E3A90FC}" presName="compNode" presStyleCnt="0"/>
      <dgm:spPr/>
    </dgm:pt>
    <dgm:pt modelId="{711A0E8D-4E16-4B01-8E6A-0275B7F6EB3B}" type="pres">
      <dgm:prSet presAssocID="{4941BC51-4B9B-40A2-839C-9C619E3A90FC}" presName="bgRect" presStyleLbl="bgShp" presStyleIdx="1" presStyleCnt="4"/>
      <dgm:spPr/>
    </dgm:pt>
    <dgm:pt modelId="{FECF7E54-DB15-4A2F-B4EF-490AA9B52040}" type="pres">
      <dgm:prSet presAssocID="{4941BC51-4B9B-40A2-839C-9C619E3A90FC}"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Idea"/>
        </a:ext>
      </dgm:extLst>
    </dgm:pt>
    <dgm:pt modelId="{856FE590-5857-4FA1-9385-63A4E9998C94}" type="pres">
      <dgm:prSet presAssocID="{4941BC51-4B9B-40A2-839C-9C619E3A90FC}" presName="spaceRect" presStyleCnt="0"/>
      <dgm:spPr/>
    </dgm:pt>
    <dgm:pt modelId="{0A48ED1B-7617-4E7B-BB48-21C10CB7CE59}" type="pres">
      <dgm:prSet presAssocID="{4941BC51-4B9B-40A2-839C-9C619E3A90FC}" presName="parTx" presStyleLbl="revTx" presStyleIdx="1" presStyleCnt="4">
        <dgm:presLayoutVars>
          <dgm:chMax val="0"/>
          <dgm:chPref val="0"/>
        </dgm:presLayoutVars>
      </dgm:prSet>
      <dgm:spPr/>
    </dgm:pt>
    <dgm:pt modelId="{F2BCF768-FD58-485C-9B7E-673B130B97B1}" type="pres">
      <dgm:prSet presAssocID="{76D941FA-6B66-4B5B-84B5-DC9C159D4D67}" presName="sibTrans" presStyleCnt="0"/>
      <dgm:spPr/>
    </dgm:pt>
    <dgm:pt modelId="{CEBA13AE-4958-4D90-B8C9-46AE930F463E}" type="pres">
      <dgm:prSet presAssocID="{7AB88383-5F32-4E01-BAC7-D429812BA4CC}" presName="compNode" presStyleCnt="0"/>
      <dgm:spPr/>
    </dgm:pt>
    <dgm:pt modelId="{826F45EA-D1BA-4C68-8821-677E6546A658}" type="pres">
      <dgm:prSet presAssocID="{7AB88383-5F32-4E01-BAC7-D429812BA4CC}" presName="bgRect" presStyleLbl="bgShp" presStyleIdx="2" presStyleCnt="4"/>
      <dgm:spPr/>
    </dgm:pt>
    <dgm:pt modelId="{BFF6D2A7-EF9E-4425-9A0D-E9320EBA8713}" type="pres">
      <dgm:prSet presAssocID="{7AB88383-5F32-4E01-BAC7-D429812BA4CC}"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Questions"/>
        </a:ext>
      </dgm:extLst>
    </dgm:pt>
    <dgm:pt modelId="{0C2E6E88-4F6D-4B49-A296-045BE74A0C9A}" type="pres">
      <dgm:prSet presAssocID="{7AB88383-5F32-4E01-BAC7-D429812BA4CC}" presName="spaceRect" presStyleCnt="0"/>
      <dgm:spPr/>
    </dgm:pt>
    <dgm:pt modelId="{67BFF846-58BF-4E34-B2FC-CB00B9AB3C1E}" type="pres">
      <dgm:prSet presAssocID="{7AB88383-5F32-4E01-BAC7-D429812BA4CC}" presName="parTx" presStyleLbl="revTx" presStyleIdx="2" presStyleCnt="4">
        <dgm:presLayoutVars>
          <dgm:chMax val="0"/>
          <dgm:chPref val="0"/>
        </dgm:presLayoutVars>
      </dgm:prSet>
      <dgm:spPr/>
    </dgm:pt>
    <dgm:pt modelId="{B21C4A4D-A2AF-4D6C-955A-BF367B4B11DB}" type="pres">
      <dgm:prSet presAssocID="{F7A4D456-084A-4AE5-9C4B-87EBB6E47841}" presName="sibTrans" presStyleCnt="0"/>
      <dgm:spPr/>
    </dgm:pt>
    <dgm:pt modelId="{8275B810-C5AF-4C5F-8184-3F746F08D20A}" type="pres">
      <dgm:prSet presAssocID="{459DA5BB-37D2-4558-8B7E-C6CAACC32AC2}" presName="compNode" presStyleCnt="0"/>
      <dgm:spPr/>
    </dgm:pt>
    <dgm:pt modelId="{C23BD36A-BB67-4802-8784-7C6FCAAE87BA}" type="pres">
      <dgm:prSet presAssocID="{459DA5BB-37D2-4558-8B7E-C6CAACC32AC2}" presName="bgRect" presStyleLbl="bgShp" presStyleIdx="3" presStyleCnt="4"/>
      <dgm:spPr/>
    </dgm:pt>
    <dgm:pt modelId="{68AA7B73-E669-4685-972A-E9C8FB2961D7}" type="pres">
      <dgm:prSet presAssocID="{459DA5BB-37D2-4558-8B7E-C6CAACC32AC2}"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54E1C8E0-2305-44E1-AACC-32D3377AAD3C}" type="pres">
      <dgm:prSet presAssocID="{459DA5BB-37D2-4558-8B7E-C6CAACC32AC2}" presName="spaceRect" presStyleCnt="0"/>
      <dgm:spPr/>
    </dgm:pt>
    <dgm:pt modelId="{1AFB5DE7-10C1-46E0-A97F-0CBC287C9B63}" type="pres">
      <dgm:prSet presAssocID="{459DA5BB-37D2-4558-8B7E-C6CAACC32AC2}" presName="parTx" presStyleLbl="revTx" presStyleIdx="3" presStyleCnt="4">
        <dgm:presLayoutVars>
          <dgm:chMax val="0"/>
          <dgm:chPref val="0"/>
        </dgm:presLayoutVars>
      </dgm:prSet>
      <dgm:spPr/>
    </dgm:pt>
  </dgm:ptLst>
  <dgm:cxnLst>
    <dgm:cxn modelId="{EA219826-7BDF-4E43-A95F-283CEFFBD950}" srcId="{2B679231-4584-455B-AC76-9D2861AC3A9A}" destId="{459DA5BB-37D2-4558-8B7E-C6CAACC32AC2}" srcOrd="3" destOrd="0" parTransId="{76B95FC1-9477-475F-BC3F-513B6543459A}" sibTransId="{90701FFF-ED47-4839-A1AD-7F183DADBEF4}"/>
    <dgm:cxn modelId="{EB169736-66B4-485C-ACE1-C52DCA6AE601}" type="presOf" srcId="{2B679231-4584-455B-AC76-9D2861AC3A9A}" destId="{050B3334-A7C4-4B88-BFAA-7C55329D3AF2}" srcOrd="0" destOrd="0" presId="urn:microsoft.com/office/officeart/2018/2/layout/IconVerticalSolidList"/>
    <dgm:cxn modelId="{38CB376E-B9B7-4E6B-AE03-66A7DBC5B1FC}" type="presOf" srcId="{F641F256-D63F-4910-BB02-548598C4C606}" destId="{07AA5181-F2ED-45EA-AE68-5C59ACAA288C}" srcOrd="0" destOrd="0" presId="urn:microsoft.com/office/officeart/2018/2/layout/IconVerticalSolidList"/>
    <dgm:cxn modelId="{45626271-B03D-44A3-87F1-53314A54E0A6}" type="presOf" srcId="{4941BC51-4B9B-40A2-839C-9C619E3A90FC}" destId="{0A48ED1B-7617-4E7B-BB48-21C10CB7CE59}" srcOrd="0" destOrd="0" presId="urn:microsoft.com/office/officeart/2018/2/layout/IconVerticalSolidList"/>
    <dgm:cxn modelId="{C9372573-62B4-4CFE-BCF5-7EC0D89AEC6D}" type="presOf" srcId="{7AB88383-5F32-4E01-BAC7-D429812BA4CC}" destId="{67BFF846-58BF-4E34-B2FC-CB00B9AB3C1E}" srcOrd="0" destOrd="0" presId="urn:microsoft.com/office/officeart/2018/2/layout/IconVerticalSolidList"/>
    <dgm:cxn modelId="{A59B3FD1-9245-45E6-BFAB-0E60772BDEB0}" srcId="{2B679231-4584-455B-AC76-9D2861AC3A9A}" destId="{7AB88383-5F32-4E01-BAC7-D429812BA4CC}" srcOrd="2" destOrd="0" parTransId="{FBA591BF-6DD1-4E2D-A83E-C60643EF613D}" sibTransId="{F7A4D456-084A-4AE5-9C4B-87EBB6E47841}"/>
    <dgm:cxn modelId="{B57737E6-C766-46B1-AEC8-8D6CEB903781}" srcId="{2B679231-4584-455B-AC76-9D2861AC3A9A}" destId="{4941BC51-4B9B-40A2-839C-9C619E3A90FC}" srcOrd="1" destOrd="0" parTransId="{2B038F22-FA1F-4B9B-8ABB-CDDEC6269423}" sibTransId="{76D941FA-6B66-4B5B-84B5-DC9C159D4D67}"/>
    <dgm:cxn modelId="{81F039EF-7998-4E9B-B8FB-E6B2208C22F1}" type="presOf" srcId="{459DA5BB-37D2-4558-8B7E-C6CAACC32AC2}" destId="{1AFB5DE7-10C1-46E0-A97F-0CBC287C9B63}" srcOrd="0" destOrd="0" presId="urn:microsoft.com/office/officeart/2018/2/layout/IconVerticalSolidList"/>
    <dgm:cxn modelId="{920753F1-0CC3-4BFA-8848-75C366CC1B60}" srcId="{2B679231-4584-455B-AC76-9D2861AC3A9A}" destId="{F641F256-D63F-4910-BB02-548598C4C606}" srcOrd="0" destOrd="0" parTransId="{954CD51D-50DC-4BD8-8B40-BAF6536F6DCE}" sibTransId="{3B334FDF-97BE-40F8-BC5C-BE96FD6B74C0}"/>
    <dgm:cxn modelId="{2E9E4B98-E84C-4EA4-BCE7-F9BB0B81EE14}" type="presParOf" srcId="{050B3334-A7C4-4B88-BFAA-7C55329D3AF2}" destId="{63D29E27-EE49-4F8E-92A3-29A411EF8B9D}" srcOrd="0" destOrd="0" presId="urn:microsoft.com/office/officeart/2018/2/layout/IconVerticalSolidList"/>
    <dgm:cxn modelId="{BFD04757-48F9-415B-9359-CC455A8143F9}" type="presParOf" srcId="{63D29E27-EE49-4F8E-92A3-29A411EF8B9D}" destId="{7B12D1E8-18A0-4138-957F-B35BDFF4609C}" srcOrd="0" destOrd="0" presId="urn:microsoft.com/office/officeart/2018/2/layout/IconVerticalSolidList"/>
    <dgm:cxn modelId="{EEF97A62-A2B2-44D6-AD88-C2C5BEC60951}" type="presParOf" srcId="{63D29E27-EE49-4F8E-92A3-29A411EF8B9D}" destId="{3AE47A1B-7474-47D8-8D20-49D229278E72}" srcOrd="1" destOrd="0" presId="urn:microsoft.com/office/officeart/2018/2/layout/IconVerticalSolidList"/>
    <dgm:cxn modelId="{BED4040D-7E00-4287-AA70-C152848F58A7}" type="presParOf" srcId="{63D29E27-EE49-4F8E-92A3-29A411EF8B9D}" destId="{D26AE86F-290B-482E-91F9-029D7D98006D}" srcOrd="2" destOrd="0" presId="urn:microsoft.com/office/officeart/2018/2/layout/IconVerticalSolidList"/>
    <dgm:cxn modelId="{7582B74A-8153-4D9E-BF12-ABAF2337F0C0}" type="presParOf" srcId="{63D29E27-EE49-4F8E-92A3-29A411EF8B9D}" destId="{07AA5181-F2ED-45EA-AE68-5C59ACAA288C}" srcOrd="3" destOrd="0" presId="urn:microsoft.com/office/officeart/2018/2/layout/IconVerticalSolidList"/>
    <dgm:cxn modelId="{82076BEA-1422-412B-A9DD-07A272FBA646}" type="presParOf" srcId="{050B3334-A7C4-4B88-BFAA-7C55329D3AF2}" destId="{DE08907A-830D-474C-8A2F-11CF7106BCB7}" srcOrd="1" destOrd="0" presId="urn:microsoft.com/office/officeart/2018/2/layout/IconVerticalSolidList"/>
    <dgm:cxn modelId="{C289FF61-1EE3-46AC-B564-5E536CAFF05C}" type="presParOf" srcId="{050B3334-A7C4-4B88-BFAA-7C55329D3AF2}" destId="{141905EF-A1F1-48BC-89AC-09997B5CD0C3}" srcOrd="2" destOrd="0" presId="urn:microsoft.com/office/officeart/2018/2/layout/IconVerticalSolidList"/>
    <dgm:cxn modelId="{CC86D074-C84E-4949-B85E-75B49A58C5D3}" type="presParOf" srcId="{141905EF-A1F1-48BC-89AC-09997B5CD0C3}" destId="{711A0E8D-4E16-4B01-8E6A-0275B7F6EB3B}" srcOrd="0" destOrd="0" presId="urn:microsoft.com/office/officeart/2018/2/layout/IconVerticalSolidList"/>
    <dgm:cxn modelId="{178988D5-E0EB-4779-B025-42CDE53CF66A}" type="presParOf" srcId="{141905EF-A1F1-48BC-89AC-09997B5CD0C3}" destId="{FECF7E54-DB15-4A2F-B4EF-490AA9B52040}" srcOrd="1" destOrd="0" presId="urn:microsoft.com/office/officeart/2018/2/layout/IconVerticalSolidList"/>
    <dgm:cxn modelId="{3E8FDC89-67D4-4466-A951-FB3C19894DB9}" type="presParOf" srcId="{141905EF-A1F1-48BC-89AC-09997B5CD0C3}" destId="{856FE590-5857-4FA1-9385-63A4E9998C94}" srcOrd="2" destOrd="0" presId="urn:microsoft.com/office/officeart/2018/2/layout/IconVerticalSolidList"/>
    <dgm:cxn modelId="{67993986-1DE0-4AF4-BC81-5787A01F070C}" type="presParOf" srcId="{141905EF-A1F1-48BC-89AC-09997B5CD0C3}" destId="{0A48ED1B-7617-4E7B-BB48-21C10CB7CE59}" srcOrd="3" destOrd="0" presId="urn:microsoft.com/office/officeart/2018/2/layout/IconVerticalSolidList"/>
    <dgm:cxn modelId="{BD4154BB-5D54-449B-A7D6-FD5C08E0F837}" type="presParOf" srcId="{050B3334-A7C4-4B88-BFAA-7C55329D3AF2}" destId="{F2BCF768-FD58-485C-9B7E-673B130B97B1}" srcOrd="3" destOrd="0" presId="urn:microsoft.com/office/officeart/2018/2/layout/IconVerticalSolidList"/>
    <dgm:cxn modelId="{41C6D910-D883-4543-9EFA-43D26053C7F4}" type="presParOf" srcId="{050B3334-A7C4-4B88-BFAA-7C55329D3AF2}" destId="{CEBA13AE-4958-4D90-B8C9-46AE930F463E}" srcOrd="4" destOrd="0" presId="urn:microsoft.com/office/officeart/2018/2/layout/IconVerticalSolidList"/>
    <dgm:cxn modelId="{D805A383-BAB7-43EE-B322-37F64A703221}" type="presParOf" srcId="{CEBA13AE-4958-4D90-B8C9-46AE930F463E}" destId="{826F45EA-D1BA-4C68-8821-677E6546A658}" srcOrd="0" destOrd="0" presId="urn:microsoft.com/office/officeart/2018/2/layout/IconVerticalSolidList"/>
    <dgm:cxn modelId="{2A14AAAC-9222-4559-BE27-CA7B950A4474}" type="presParOf" srcId="{CEBA13AE-4958-4D90-B8C9-46AE930F463E}" destId="{BFF6D2A7-EF9E-4425-9A0D-E9320EBA8713}" srcOrd="1" destOrd="0" presId="urn:microsoft.com/office/officeart/2018/2/layout/IconVerticalSolidList"/>
    <dgm:cxn modelId="{41C8CC20-87B8-435D-982D-1FBF40E99359}" type="presParOf" srcId="{CEBA13AE-4958-4D90-B8C9-46AE930F463E}" destId="{0C2E6E88-4F6D-4B49-A296-045BE74A0C9A}" srcOrd="2" destOrd="0" presId="urn:microsoft.com/office/officeart/2018/2/layout/IconVerticalSolidList"/>
    <dgm:cxn modelId="{C4D2736E-55D9-468D-89D9-045EC70252A5}" type="presParOf" srcId="{CEBA13AE-4958-4D90-B8C9-46AE930F463E}" destId="{67BFF846-58BF-4E34-B2FC-CB00B9AB3C1E}" srcOrd="3" destOrd="0" presId="urn:microsoft.com/office/officeart/2018/2/layout/IconVerticalSolidList"/>
    <dgm:cxn modelId="{2EF4C244-B263-4F30-B735-55845B0BE8F7}" type="presParOf" srcId="{050B3334-A7C4-4B88-BFAA-7C55329D3AF2}" destId="{B21C4A4D-A2AF-4D6C-955A-BF367B4B11DB}" srcOrd="5" destOrd="0" presId="urn:microsoft.com/office/officeart/2018/2/layout/IconVerticalSolidList"/>
    <dgm:cxn modelId="{75B034B5-F004-4F1B-AFE2-0C6BBE6B7F48}" type="presParOf" srcId="{050B3334-A7C4-4B88-BFAA-7C55329D3AF2}" destId="{8275B810-C5AF-4C5F-8184-3F746F08D20A}" srcOrd="6" destOrd="0" presId="urn:microsoft.com/office/officeart/2018/2/layout/IconVerticalSolidList"/>
    <dgm:cxn modelId="{B1D0BF05-62EF-45C1-B795-B45B41018A3E}" type="presParOf" srcId="{8275B810-C5AF-4C5F-8184-3F746F08D20A}" destId="{C23BD36A-BB67-4802-8784-7C6FCAAE87BA}" srcOrd="0" destOrd="0" presId="urn:microsoft.com/office/officeart/2018/2/layout/IconVerticalSolidList"/>
    <dgm:cxn modelId="{2C3286D2-D466-4D33-B6EB-FBE0B1D00C81}" type="presParOf" srcId="{8275B810-C5AF-4C5F-8184-3F746F08D20A}" destId="{68AA7B73-E669-4685-972A-E9C8FB2961D7}" srcOrd="1" destOrd="0" presId="urn:microsoft.com/office/officeart/2018/2/layout/IconVerticalSolidList"/>
    <dgm:cxn modelId="{C5961E09-D39E-4E18-9E04-7B214AFDE3A8}" type="presParOf" srcId="{8275B810-C5AF-4C5F-8184-3F746F08D20A}" destId="{54E1C8E0-2305-44E1-AACC-32D3377AAD3C}" srcOrd="2" destOrd="0" presId="urn:microsoft.com/office/officeart/2018/2/layout/IconVerticalSolidList"/>
    <dgm:cxn modelId="{D0826F49-2FBD-426D-A19B-616ED572D489}" type="presParOf" srcId="{8275B810-C5AF-4C5F-8184-3F746F08D20A}" destId="{1AFB5DE7-10C1-46E0-A97F-0CBC287C9B6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106128-527C-49AD-8036-C56CCF21D791}"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CC417924-6A82-4BFE-87D5-43657D31125E}">
      <dgm:prSet/>
      <dgm:spPr/>
      <dgm:t>
        <a:bodyPr/>
        <a:lstStyle/>
        <a:p>
          <a:pPr>
            <a:lnSpc>
              <a:spcPct val="100000"/>
            </a:lnSpc>
          </a:pPr>
          <a:r>
            <a:rPr lang="en-GB" b="0" i="0"/>
            <a:t>A lack of knowledge can limit a person’s ability to make informed and healthy decisions.</a:t>
          </a:r>
          <a:endParaRPr lang="en-US"/>
        </a:p>
      </dgm:t>
    </dgm:pt>
    <dgm:pt modelId="{F7EBEF54-010D-4502-8478-7BBCA5AB2029}" type="parTrans" cxnId="{999B890F-BBB7-466A-BF88-FD99B58F6FE8}">
      <dgm:prSet/>
      <dgm:spPr/>
      <dgm:t>
        <a:bodyPr/>
        <a:lstStyle/>
        <a:p>
          <a:endParaRPr lang="en-US"/>
        </a:p>
      </dgm:t>
    </dgm:pt>
    <dgm:pt modelId="{09B9CE7F-AB4C-460A-B640-294CAF75EE42}" type="sibTrans" cxnId="{999B890F-BBB7-466A-BF88-FD99B58F6FE8}">
      <dgm:prSet/>
      <dgm:spPr/>
      <dgm:t>
        <a:bodyPr/>
        <a:lstStyle/>
        <a:p>
          <a:pPr>
            <a:lnSpc>
              <a:spcPct val="100000"/>
            </a:lnSpc>
          </a:pPr>
          <a:endParaRPr lang="en-US"/>
        </a:p>
      </dgm:t>
    </dgm:pt>
    <dgm:pt modelId="{7B79BEF2-0156-4F8A-B5B5-658542136097}">
      <dgm:prSet/>
      <dgm:spPr/>
      <dgm:t>
        <a:bodyPr/>
        <a:lstStyle/>
        <a:p>
          <a:pPr>
            <a:lnSpc>
              <a:spcPct val="100000"/>
            </a:lnSpc>
          </a:pPr>
          <a:r>
            <a:rPr lang="en-GB" b="0" i="0"/>
            <a:t>Lifestyle choices made today may have negative effects on health in the future.</a:t>
          </a:r>
          <a:endParaRPr lang="en-US"/>
        </a:p>
      </dgm:t>
    </dgm:pt>
    <dgm:pt modelId="{4D8554A7-EE99-47A3-A4E8-DC8FC30B47D8}" type="parTrans" cxnId="{CFD2E7DA-1A43-48B4-9D42-0B86453718D4}">
      <dgm:prSet/>
      <dgm:spPr/>
      <dgm:t>
        <a:bodyPr/>
        <a:lstStyle/>
        <a:p>
          <a:endParaRPr lang="en-US"/>
        </a:p>
      </dgm:t>
    </dgm:pt>
    <dgm:pt modelId="{62D4326A-5E0B-4BC4-AEE4-7629974482A2}" type="sibTrans" cxnId="{CFD2E7DA-1A43-48B4-9D42-0B86453718D4}">
      <dgm:prSet/>
      <dgm:spPr/>
      <dgm:t>
        <a:bodyPr/>
        <a:lstStyle/>
        <a:p>
          <a:pPr>
            <a:lnSpc>
              <a:spcPct val="100000"/>
            </a:lnSpc>
          </a:pPr>
          <a:endParaRPr lang="en-US"/>
        </a:p>
      </dgm:t>
    </dgm:pt>
    <dgm:pt modelId="{84F5DAFC-E907-48E4-A51F-047FDBB95558}">
      <dgm:prSet/>
      <dgm:spPr/>
      <dgm:t>
        <a:bodyPr/>
        <a:lstStyle/>
        <a:p>
          <a:pPr>
            <a:lnSpc>
              <a:spcPct val="100000"/>
            </a:lnSpc>
          </a:pPr>
          <a:r>
            <a:rPr lang="en-GB" b="0" i="0"/>
            <a:t>Simply following trends or copying others does not always lead to healthy outcomes.</a:t>
          </a:r>
          <a:endParaRPr lang="en-US"/>
        </a:p>
      </dgm:t>
    </dgm:pt>
    <dgm:pt modelId="{B8A19D95-925B-4165-9463-676C79250EC1}" type="parTrans" cxnId="{95D55A88-0657-4E95-BEBE-6E585D740DBC}">
      <dgm:prSet/>
      <dgm:spPr/>
      <dgm:t>
        <a:bodyPr/>
        <a:lstStyle/>
        <a:p>
          <a:endParaRPr lang="en-US"/>
        </a:p>
      </dgm:t>
    </dgm:pt>
    <dgm:pt modelId="{EAE5466E-6DF0-4D6F-843D-FB9399143E2D}" type="sibTrans" cxnId="{95D55A88-0657-4E95-BEBE-6E585D740DBC}">
      <dgm:prSet/>
      <dgm:spPr/>
      <dgm:t>
        <a:bodyPr/>
        <a:lstStyle/>
        <a:p>
          <a:pPr>
            <a:lnSpc>
              <a:spcPct val="100000"/>
            </a:lnSpc>
          </a:pPr>
          <a:endParaRPr lang="en-US"/>
        </a:p>
      </dgm:t>
    </dgm:pt>
    <dgm:pt modelId="{6A868DA1-DB9A-4A92-9B44-4AC828790EA6}">
      <dgm:prSet/>
      <dgm:spPr/>
      <dgm:t>
        <a:bodyPr/>
        <a:lstStyle/>
        <a:p>
          <a:pPr>
            <a:lnSpc>
              <a:spcPct val="100000"/>
            </a:lnSpc>
          </a:pPr>
          <a:r>
            <a:rPr lang="en-GB" b="0" i="0"/>
            <a:t>Balanced lifestyle choices require awareness and the ability to evaluate information before acting.</a:t>
          </a:r>
          <a:endParaRPr lang="en-US"/>
        </a:p>
      </dgm:t>
    </dgm:pt>
    <dgm:pt modelId="{068F7AE8-FD49-4A97-85AA-C885E36915B9}" type="parTrans" cxnId="{D65E3565-6247-4AFF-9C12-EA6ECCD368EA}">
      <dgm:prSet/>
      <dgm:spPr/>
      <dgm:t>
        <a:bodyPr/>
        <a:lstStyle/>
        <a:p>
          <a:endParaRPr lang="en-US"/>
        </a:p>
      </dgm:t>
    </dgm:pt>
    <dgm:pt modelId="{A9BE3B48-DFFD-4813-97A5-C6E13E351B51}" type="sibTrans" cxnId="{D65E3565-6247-4AFF-9C12-EA6ECCD368EA}">
      <dgm:prSet/>
      <dgm:spPr/>
      <dgm:t>
        <a:bodyPr/>
        <a:lstStyle/>
        <a:p>
          <a:endParaRPr lang="en-US"/>
        </a:p>
      </dgm:t>
    </dgm:pt>
    <dgm:pt modelId="{337529B2-6D3A-4C2F-ADD0-941CA88DD34E}" type="pres">
      <dgm:prSet presAssocID="{F4106128-527C-49AD-8036-C56CCF21D791}" presName="root" presStyleCnt="0">
        <dgm:presLayoutVars>
          <dgm:dir/>
          <dgm:resizeHandles val="exact"/>
        </dgm:presLayoutVars>
      </dgm:prSet>
      <dgm:spPr/>
    </dgm:pt>
    <dgm:pt modelId="{E804C1FF-7B81-4A05-A360-90D8069907DF}" type="pres">
      <dgm:prSet presAssocID="{F4106128-527C-49AD-8036-C56CCF21D791}" presName="container" presStyleCnt="0">
        <dgm:presLayoutVars>
          <dgm:dir/>
          <dgm:resizeHandles val="exact"/>
        </dgm:presLayoutVars>
      </dgm:prSet>
      <dgm:spPr/>
    </dgm:pt>
    <dgm:pt modelId="{9AC7EFF0-850B-4E43-A697-F6D5746D8B7E}" type="pres">
      <dgm:prSet presAssocID="{CC417924-6A82-4BFE-87D5-43657D31125E}" presName="compNode" presStyleCnt="0"/>
      <dgm:spPr/>
    </dgm:pt>
    <dgm:pt modelId="{49403259-82BA-46F5-AC94-62935B8C2628}" type="pres">
      <dgm:prSet presAssocID="{CC417924-6A82-4BFE-87D5-43657D31125E}" presName="iconBgRect" presStyleLbl="bgShp" presStyleIdx="0" presStyleCnt="4"/>
      <dgm:spPr/>
    </dgm:pt>
    <dgm:pt modelId="{7A95F187-C447-4F8A-9865-9748238A5677}" type="pres">
      <dgm:prSet presAssocID="{CC417924-6A82-4BFE-87D5-43657D31125E}"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Head with Gears"/>
        </a:ext>
      </dgm:extLst>
    </dgm:pt>
    <dgm:pt modelId="{CDE58856-8014-4E64-BB1E-775EC5288FD6}" type="pres">
      <dgm:prSet presAssocID="{CC417924-6A82-4BFE-87D5-43657D31125E}" presName="spaceRect" presStyleCnt="0"/>
      <dgm:spPr/>
    </dgm:pt>
    <dgm:pt modelId="{130B0886-C06B-4661-B1FC-4FB9E130F503}" type="pres">
      <dgm:prSet presAssocID="{CC417924-6A82-4BFE-87D5-43657D31125E}" presName="textRect" presStyleLbl="revTx" presStyleIdx="0" presStyleCnt="4">
        <dgm:presLayoutVars>
          <dgm:chMax val="1"/>
          <dgm:chPref val="1"/>
        </dgm:presLayoutVars>
      </dgm:prSet>
      <dgm:spPr/>
    </dgm:pt>
    <dgm:pt modelId="{32F9C86D-3976-4E8E-BF0E-3FA791A9BA4A}" type="pres">
      <dgm:prSet presAssocID="{09B9CE7F-AB4C-460A-B640-294CAF75EE42}" presName="sibTrans" presStyleLbl="sibTrans2D1" presStyleIdx="0" presStyleCnt="0"/>
      <dgm:spPr/>
    </dgm:pt>
    <dgm:pt modelId="{DF8BA720-55F0-4B96-B082-19F7F70D326D}" type="pres">
      <dgm:prSet presAssocID="{7B79BEF2-0156-4F8A-B5B5-658542136097}" presName="compNode" presStyleCnt="0"/>
      <dgm:spPr/>
    </dgm:pt>
    <dgm:pt modelId="{410DA99E-3F81-437A-AE27-584B007C023A}" type="pres">
      <dgm:prSet presAssocID="{7B79BEF2-0156-4F8A-B5B5-658542136097}" presName="iconBgRect" presStyleLbl="bgShp" presStyleIdx="1" presStyleCnt="4"/>
      <dgm:spPr/>
    </dgm:pt>
    <dgm:pt modelId="{D6C6CD8A-75A4-40E0-A8EE-EF9B36AAA288}" type="pres">
      <dgm:prSet presAssocID="{7B79BEF2-0156-4F8A-B5B5-658542136097}"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ethoscope"/>
        </a:ext>
      </dgm:extLst>
    </dgm:pt>
    <dgm:pt modelId="{56121748-E39F-4E26-89BD-33C749BBA7A5}" type="pres">
      <dgm:prSet presAssocID="{7B79BEF2-0156-4F8A-B5B5-658542136097}" presName="spaceRect" presStyleCnt="0"/>
      <dgm:spPr/>
    </dgm:pt>
    <dgm:pt modelId="{50351125-4D9A-46FC-AFDD-894F8C6B6972}" type="pres">
      <dgm:prSet presAssocID="{7B79BEF2-0156-4F8A-B5B5-658542136097}" presName="textRect" presStyleLbl="revTx" presStyleIdx="1" presStyleCnt="4">
        <dgm:presLayoutVars>
          <dgm:chMax val="1"/>
          <dgm:chPref val="1"/>
        </dgm:presLayoutVars>
      </dgm:prSet>
      <dgm:spPr/>
    </dgm:pt>
    <dgm:pt modelId="{4DA49DCA-6482-4D30-99AD-6377C47D4646}" type="pres">
      <dgm:prSet presAssocID="{62D4326A-5E0B-4BC4-AEE4-7629974482A2}" presName="sibTrans" presStyleLbl="sibTrans2D1" presStyleIdx="0" presStyleCnt="0"/>
      <dgm:spPr/>
    </dgm:pt>
    <dgm:pt modelId="{FBB64959-10AC-4808-B4C0-B438DA87F7B9}" type="pres">
      <dgm:prSet presAssocID="{84F5DAFC-E907-48E4-A51F-047FDBB95558}" presName="compNode" presStyleCnt="0"/>
      <dgm:spPr/>
    </dgm:pt>
    <dgm:pt modelId="{94BB806B-99B7-4CAF-820D-0E7F3A52082D}" type="pres">
      <dgm:prSet presAssocID="{84F5DAFC-E907-48E4-A51F-047FDBB95558}" presName="iconBgRect" presStyleLbl="bgShp" presStyleIdx="2" presStyleCnt="4"/>
      <dgm:spPr/>
    </dgm:pt>
    <dgm:pt modelId="{A8C9AB48-5AE3-455C-8B54-28530A2F1496}" type="pres">
      <dgm:prSet presAssocID="{84F5DAFC-E907-48E4-A51F-047FDBB95558}"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Target Audience"/>
        </a:ext>
      </dgm:extLst>
    </dgm:pt>
    <dgm:pt modelId="{0E5FCB4A-820A-44D3-9AF7-50BF3F98D044}" type="pres">
      <dgm:prSet presAssocID="{84F5DAFC-E907-48E4-A51F-047FDBB95558}" presName="spaceRect" presStyleCnt="0"/>
      <dgm:spPr/>
    </dgm:pt>
    <dgm:pt modelId="{882A62B8-200F-42EB-BA94-35AEFE8FC803}" type="pres">
      <dgm:prSet presAssocID="{84F5DAFC-E907-48E4-A51F-047FDBB95558}" presName="textRect" presStyleLbl="revTx" presStyleIdx="2" presStyleCnt="4">
        <dgm:presLayoutVars>
          <dgm:chMax val="1"/>
          <dgm:chPref val="1"/>
        </dgm:presLayoutVars>
      </dgm:prSet>
      <dgm:spPr/>
    </dgm:pt>
    <dgm:pt modelId="{FD26CFDF-991B-4800-B5D7-B9186CC02917}" type="pres">
      <dgm:prSet presAssocID="{EAE5466E-6DF0-4D6F-843D-FB9399143E2D}" presName="sibTrans" presStyleLbl="sibTrans2D1" presStyleIdx="0" presStyleCnt="0"/>
      <dgm:spPr/>
    </dgm:pt>
    <dgm:pt modelId="{737049EE-E9F2-44E3-86D5-5B55F62C1BFC}" type="pres">
      <dgm:prSet presAssocID="{6A868DA1-DB9A-4A92-9B44-4AC828790EA6}" presName="compNode" presStyleCnt="0"/>
      <dgm:spPr/>
    </dgm:pt>
    <dgm:pt modelId="{20B7BFB0-DAE8-4E8D-81D5-424CEF00CB4E}" type="pres">
      <dgm:prSet presAssocID="{6A868DA1-DB9A-4A92-9B44-4AC828790EA6}" presName="iconBgRect" presStyleLbl="bgShp" presStyleIdx="3" presStyleCnt="4"/>
      <dgm:spPr/>
    </dgm:pt>
    <dgm:pt modelId="{D062998B-B1E9-46FD-A13B-94D829B109F9}" type="pres">
      <dgm:prSet presAssocID="{6A868DA1-DB9A-4A92-9B44-4AC828790EA6}"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ales of Justice"/>
        </a:ext>
      </dgm:extLst>
    </dgm:pt>
    <dgm:pt modelId="{05C63936-D8D4-40B1-906B-61E6404F164C}" type="pres">
      <dgm:prSet presAssocID="{6A868DA1-DB9A-4A92-9B44-4AC828790EA6}" presName="spaceRect" presStyleCnt="0"/>
      <dgm:spPr/>
    </dgm:pt>
    <dgm:pt modelId="{FA082AEA-47EB-4DC6-A7BD-B5E7AB7E2742}" type="pres">
      <dgm:prSet presAssocID="{6A868DA1-DB9A-4A92-9B44-4AC828790EA6}" presName="textRect" presStyleLbl="revTx" presStyleIdx="3" presStyleCnt="4">
        <dgm:presLayoutVars>
          <dgm:chMax val="1"/>
          <dgm:chPref val="1"/>
        </dgm:presLayoutVars>
      </dgm:prSet>
      <dgm:spPr/>
    </dgm:pt>
  </dgm:ptLst>
  <dgm:cxnLst>
    <dgm:cxn modelId="{DEA6C004-52D0-4771-A5E1-DFE8123C3E81}" type="presOf" srcId="{6A868DA1-DB9A-4A92-9B44-4AC828790EA6}" destId="{FA082AEA-47EB-4DC6-A7BD-B5E7AB7E2742}" srcOrd="0" destOrd="0" presId="urn:microsoft.com/office/officeart/2018/2/layout/IconCircleList"/>
    <dgm:cxn modelId="{999B890F-BBB7-466A-BF88-FD99B58F6FE8}" srcId="{F4106128-527C-49AD-8036-C56CCF21D791}" destId="{CC417924-6A82-4BFE-87D5-43657D31125E}" srcOrd="0" destOrd="0" parTransId="{F7EBEF54-010D-4502-8478-7BBCA5AB2029}" sibTransId="{09B9CE7F-AB4C-460A-B640-294CAF75EE42}"/>
    <dgm:cxn modelId="{07531123-DCDC-4C25-A5B0-9AA2EEC20161}" type="presOf" srcId="{84F5DAFC-E907-48E4-A51F-047FDBB95558}" destId="{882A62B8-200F-42EB-BA94-35AEFE8FC803}" srcOrd="0" destOrd="0" presId="urn:microsoft.com/office/officeart/2018/2/layout/IconCircleList"/>
    <dgm:cxn modelId="{6AF51B3D-4F98-4448-B711-5260C6F0B9A7}" type="presOf" srcId="{7B79BEF2-0156-4F8A-B5B5-658542136097}" destId="{50351125-4D9A-46FC-AFDD-894F8C6B6972}" srcOrd="0" destOrd="0" presId="urn:microsoft.com/office/officeart/2018/2/layout/IconCircleList"/>
    <dgm:cxn modelId="{BD0D5E44-CD22-405E-A03D-8962762819D3}" type="presOf" srcId="{CC417924-6A82-4BFE-87D5-43657D31125E}" destId="{130B0886-C06B-4661-B1FC-4FB9E130F503}" srcOrd="0" destOrd="0" presId="urn:microsoft.com/office/officeart/2018/2/layout/IconCircleList"/>
    <dgm:cxn modelId="{D65E3565-6247-4AFF-9C12-EA6ECCD368EA}" srcId="{F4106128-527C-49AD-8036-C56CCF21D791}" destId="{6A868DA1-DB9A-4A92-9B44-4AC828790EA6}" srcOrd="3" destOrd="0" parTransId="{068F7AE8-FD49-4A97-85AA-C885E36915B9}" sibTransId="{A9BE3B48-DFFD-4813-97A5-C6E13E351B51}"/>
    <dgm:cxn modelId="{C3F7B572-76D9-4753-812D-5012749CD66D}" type="presOf" srcId="{F4106128-527C-49AD-8036-C56CCF21D791}" destId="{337529B2-6D3A-4C2F-ADD0-941CA88DD34E}" srcOrd="0" destOrd="0" presId="urn:microsoft.com/office/officeart/2018/2/layout/IconCircleList"/>
    <dgm:cxn modelId="{3ACC6B54-7D92-48B2-8BC0-E1A3FD584C9C}" type="presOf" srcId="{62D4326A-5E0B-4BC4-AEE4-7629974482A2}" destId="{4DA49DCA-6482-4D30-99AD-6377C47D4646}" srcOrd="0" destOrd="0" presId="urn:microsoft.com/office/officeart/2018/2/layout/IconCircleList"/>
    <dgm:cxn modelId="{87A1DB77-F07D-457A-9B69-70A007B68F93}" type="presOf" srcId="{EAE5466E-6DF0-4D6F-843D-FB9399143E2D}" destId="{FD26CFDF-991B-4800-B5D7-B9186CC02917}" srcOrd="0" destOrd="0" presId="urn:microsoft.com/office/officeart/2018/2/layout/IconCircleList"/>
    <dgm:cxn modelId="{95D55A88-0657-4E95-BEBE-6E585D740DBC}" srcId="{F4106128-527C-49AD-8036-C56CCF21D791}" destId="{84F5DAFC-E907-48E4-A51F-047FDBB95558}" srcOrd="2" destOrd="0" parTransId="{B8A19D95-925B-4165-9463-676C79250EC1}" sibTransId="{EAE5466E-6DF0-4D6F-843D-FB9399143E2D}"/>
    <dgm:cxn modelId="{CFD2E7DA-1A43-48B4-9D42-0B86453718D4}" srcId="{F4106128-527C-49AD-8036-C56CCF21D791}" destId="{7B79BEF2-0156-4F8A-B5B5-658542136097}" srcOrd="1" destOrd="0" parTransId="{4D8554A7-EE99-47A3-A4E8-DC8FC30B47D8}" sibTransId="{62D4326A-5E0B-4BC4-AEE4-7629974482A2}"/>
    <dgm:cxn modelId="{D44A7BF4-420D-4422-B889-10EBD5070530}" type="presOf" srcId="{09B9CE7F-AB4C-460A-B640-294CAF75EE42}" destId="{32F9C86D-3976-4E8E-BF0E-3FA791A9BA4A}" srcOrd="0" destOrd="0" presId="urn:microsoft.com/office/officeart/2018/2/layout/IconCircleList"/>
    <dgm:cxn modelId="{C4F5A525-02AA-4430-8A31-FFC424C19268}" type="presParOf" srcId="{337529B2-6D3A-4C2F-ADD0-941CA88DD34E}" destId="{E804C1FF-7B81-4A05-A360-90D8069907DF}" srcOrd="0" destOrd="0" presId="urn:microsoft.com/office/officeart/2018/2/layout/IconCircleList"/>
    <dgm:cxn modelId="{961AD71A-26BD-40F2-A632-0B27A89072BB}" type="presParOf" srcId="{E804C1FF-7B81-4A05-A360-90D8069907DF}" destId="{9AC7EFF0-850B-4E43-A697-F6D5746D8B7E}" srcOrd="0" destOrd="0" presId="urn:microsoft.com/office/officeart/2018/2/layout/IconCircleList"/>
    <dgm:cxn modelId="{F3637BAB-768E-47BB-A337-1D6C3439E64E}" type="presParOf" srcId="{9AC7EFF0-850B-4E43-A697-F6D5746D8B7E}" destId="{49403259-82BA-46F5-AC94-62935B8C2628}" srcOrd="0" destOrd="0" presId="urn:microsoft.com/office/officeart/2018/2/layout/IconCircleList"/>
    <dgm:cxn modelId="{F666C032-9248-40B6-B97D-68C0AB40C831}" type="presParOf" srcId="{9AC7EFF0-850B-4E43-A697-F6D5746D8B7E}" destId="{7A95F187-C447-4F8A-9865-9748238A5677}" srcOrd="1" destOrd="0" presId="urn:microsoft.com/office/officeart/2018/2/layout/IconCircleList"/>
    <dgm:cxn modelId="{7DB7F307-DFF3-439E-9EA2-462DC645852F}" type="presParOf" srcId="{9AC7EFF0-850B-4E43-A697-F6D5746D8B7E}" destId="{CDE58856-8014-4E64-BB1E-775EC5288FD6}" srcOrd="2" destOrd="0" presId="urn:microsoft.com/office/officeart/2018/2/layout/IconCircleList"/>
    <dgm:cxn modelId="{8337DEC0-4106-434E-B20C-788C6A7738E9}" type="presParOf" srcId="{9AC7EFF0-850B-4E43-A697-F6D5746D8B7E}" destId="{130B0886-C06B-4661-B1FC-4FB9E130F503}" srcOrd="3" destOrd="0" presId="urn:microsoft.com/office/officeart/2018/2/layout/IconCircleList"/>
    <dgm:cxn modelId="{33558E7D-0A48-417A-B967-700ACADAB039}" type="presParOf" srcId="{E804C1FF-7B81-4A05-A360-90D8069907DF}" destId="{32F9C86D-3976-4E8E-BF0E-3FA791A9BA4A}" srcOrd="1" destOrd="0" presId="urn:microsoft.com/office/officeart/2018/2/layout/IconCircleList"/>
    <dgm:cxn modelId="{368DF92A-9CBD-4317-AB97-C9A827ADFE26}" type="presParOf" srcId="{E804C1FF-7B81-4A05-A360-90D8069907DF}" destId="{DF8BA720-55F0-4B96-B082-19F7F70D326D}" srcOrd="2" destOrd="0" presId="urn:microsoft.com/office/officeart/2018/2/layout/IconCircleList"/>
    <dgm:cxn modelId="{5653738B-AF1C-4BA4-9F78-43D2C23E79FC}" type="presParOf" srcId="{DF8BA720-55F0-4B96-B082-19F7F70D326D}" destId="{410DA99E-3F81-437A-AE27-584B007C023A}" srcOrd="0" destOrd="0" presId="urn:microsoft.com/office/officeart/2018/2/layout/IconCircleList"/>
    <dgm:cxn modelId="{B072B7CD-19C4-4DCC-9EF5-353C6275B0A0}" type="presParOf" srcId="{DF8BA720-55F0-4B96-B082-19F7F70D326D}" destId="{D6C6CD8A-75A4-40E0-A8EE-EF9B36AAA288}" srcOrd="1" destOrd="0" presId="urn:microsoft.com/office/officeart/2018/2/layout/IconCircleList"/>
    <dgm:cxn modelId="{FD73AD93-4FDE-44A6-9FA9-3C0693106098}" type="presParOf" srcId="{DF8BA720-55F0-4B96-B082-19F7F70D326D}" destId="{56121748-E39F-4E26-89BD-33C749BBA7A5}" srcOrd="2" destOrd="0" presId="urn:microsoft.com/office/officeart/2018/2/layout/IconCircleList"/>
    <dgm:cxn modelId="{BED3DA5D-A6C7-47EE-B19F-F5C0780D145C}" type="presParOf" srcId="{DF8BA720-55F0-4B96-B082-19F7F70D326D}" destId="{50351125-4D9A-46FC-AFDD-894F8C6B6972}" srcOrd="3" destOrd="0" presId="urn:microsoft.com/office/officeart/2018/2/layout/IconCircleList"/>
    <dgm:cxn modelId="{64AA41B7-0023-4269-A9DA-5089542EA1E4}" type="presParOf" srcId="{E804C1FF-7B81-4A05-A360-90D8069907DF}" destId="{4DA49DCA-6482-4D30-99AD-6377C47D4646}" srcOrd="3" destOrd="0" presId="urn:microsoft.com/office/officeart/2018/2/layout/IconCircleList"/>
    <dgm:cxn modelId="{93F98AB7-43E7-49DE-A178-D4FB6EB56819}" type="presParOf" srcId="{E804C1FF-7B81-4A05-A360-90D8069907DF}" destId="{FBB64959-10AC-4808-B4C0-B438DA87F7B9}" srcOrd="4" destOrd="0" presId="urn:microsoft.com/office/officeart/2018/2/layout/IconCircleList"/>
    <dgm:cxn modelId="{FCC95164-728F-4C74-9793-CC8B1E87E3C4}" type="presParOf" srcId="{FBB64959-10AC-4808-B4C0-B438DA87F7B9}" destId="{94BB806B-99B7-4CAF-820D-0E7F3A52082D}" srcOrd="0" destOrd="0" presId="urn:microsoft.com/office/officeart/2018/2/layout/IconCircleList"/>
    <dgm:cxn modelId="{1B15DD13-18D2-4DF4-8B95-85A43EFC7EA7}" type="presParOf" srcId="{FBB64959-10AC-4808-B4C0-B438DA87F7B9}" destId="{A8C9AB48-5AE3-455C-8B54-28530A2F1496}" srcOrd="1" destOrd="0" presId="urn:microsoft.com/office/officeart/2018/2/layout/IconCircleList"/>
    <dgm:cxn modelId="{2BDAB8A9-F95C-41CF-A547-DC2C8D51A22D}" type="presParOf" srcId="{FBB64959-10AC-4808-B4C0-B438DA87F7B9}" destId="{0E5FCB4A-820A-44D3-9AF7-50BF3F98D044}" srcOrd="2" destOrd="0" presId="urn:microsoft.com/office/officeart/2018/2/layout/IconCircleList"/>
    <dgm:cxn modelId="{2D5231DB-EDAF-40A9-A0E2-6CCF13D18EC1}" type="presParOf" srcId="{FBB64959-10AC-4808-B4C0-B438DA87F7B9}" destId="{882A62B8-200F-42EB-BA94-35AEFE8FC803}" srcOrd="3" destOrd="0" presId="urn:microsoft.com/office/officeart/2018/2/layout/IconCircleList"/>
    <dgm:cxn modelId="{E2920152-DC82-497F-BFFD-6D88580207F7}" type="presParOf" srcId="{E804C1FF-7B81-4A05-A360-90D8069907DF}" destId="{FD26CFDF-991B-4800-B5D7-B9186CC02917}" srcOrd="5" destOrd="0" presId="urn:microsoft.com/office/officeart/2018/2/layout/IconCircleList"/>
    <dgm:cxn modelId="{072F978E-6765-41DB-BC15-65149D638F9D}" type="presParOf" srcId="{E804C1FF-7B81-4A05-A360-90D8069907DF}" destId="{737049EE-E9F2-44E3-86D5-5B55F62C1BFC}" srcOrd="6" destOrd="0" presId="urn:microsoft.com/office/officeart/2018/2/layout/IconCircleList"/>
    <dgm:cxn modelId="{FDA00881-09B9-4666-9A2F-67C01B629CB4}" type="presParOf" srcId="{737049EE-E9F2-44E3-86D5-5B55F62C1BFC}" destId="{20B7BFB0-DAE8-4E8D-81D5-424CEF00CB4E}" srcOrd="0" destOrd="0" presId="urn:microsoft.com/office/officeart/2018/2/layout/IconCircleList"/>
    <dgm:cxn modelId="{59288C59-DCEE-4879-8425-5D3FA1A9E6F0}" type="presParOf" srcId="{737049EE-E9F2-44E3-86D5-5B55F62C1BFC}" destId="{D062998B-B1E9-46FD-A13B-94D829B109F9}" srcOrd="1" destOrd="0" presId="urn:microsoft.com/office/officeart/2018/2/layout/IconCircleList"/>
    <dgm:cxn modelId="{7EA65432-B71E-46A8-8D87-6DF29FA908A3}" type="presParOf" srcId="{737049EE-E9F2-44E3-86D5-5B55F62C1BFC}" destId="{05C63936-D8D4-40B1-906B-61E6404F164C}" srcOrd="2" destOrd="0" presId="urn:microsoft.com/office/officeart/2018/2/layout/IconCircleList"/>
    <dgm:cxn modelId="{2FC78943-5DFC-410B-9708-0D95A5DE9E96}" type="presParOf" srcId="{737049EE-E9F2-44E3-86D5-5B55F62C1BFC}" destId="{FA082AEA-47EB-4DC6-A7BD-B5E7AB7E274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8406F1-45DA-455C-A157-01FEA02701D0}" type="doc">
      <dgm:prSet loTypeId="urn:microsoft.com/office/officeart/2005/8/layout/hierarchy1" loCatId="hierarchy" qsTypeId="urn:microsoft.com/office/officeart/2005/8/quickstyle/simple1" qsCatId="simple" csTypeId="urn:microsoft.com/office/officeart/2005/8/colors/accent4_2" csCatId="accent4"/>
      <dgm:spPr/>
      <dgm:t>
        <a:bodyPr/>
        <a:lstStyle/>
        <a:p>
          <a:endParaRPr lang="en-US"/>
        </a:p>
      </dgm:t>
    </dgm:pt>
    <dgm:pt modelId="{250F4B2D-E7CE-416D-B88D-099A825035FD}">
      <dgm:prSet/>
      <dgm:spPr/>
      <dgm:t>
        <a:bodyPr/>
        <a:lstStyle/>
        <a:p>
          <a:r>
            <a:rPr lang="af-ZA" b="0" i="0" baseline="0" dirty="0" err="1"/>
            <a:t>Poor</a:t>
          </a:r>
          <a:r>
            <a:rPr lang="af-ZA" b="0" i="0" baseline="0" dirty="0"/>
            <a:t> </a:t>
          </a:r>
          <a:r>
            <a:rPr lang="af-ZA" b="0" i="0" baseline="0" dirty="0" err="1"/>
            <a:t>decision-making</a:t>
          </a:r>
          <a:r>
            <a:rPr lang="af-ZA" b="0" i="0" baseline="0" dirty="0"/>
            <a:t> </a:t>
          </a:r>
          <a:r>
            <a:rPr lang="af-ZA" b="0" i="0" baseline="0" dirty="0" err="1"/>
            <a:t>can</a:t>
          </a:r>
          <a:r>
            <a:rPr lang="af-ZA" b="0" i="0" baseline="0" dirty="0"/>
            <a:t> </a:t>
          </a:r>
          <a:r>
            <a:rPr lang="af-ZA" b="0" i="0" baseline="0" dirty="0" err="1"/>
            <a:t>affect</a:t>
          </a:r>
          <a:r>
            <a:rPr lang="af-ZA" b="0" i="0" baseline="0" dirty="0"/>
            <a:t> </a:t>
          </a:r>
          <a:r>
            <a:rPr lang="af-ZA" b="0" i="0" baseline="0" dirty="0" err="1"/>
            <a:t>lifestyle</a:t>
          </a:r>
          <a:r>
            <a:rPr lang="af-ZA" b="0" i="0" baseline="0" dirty="0"/>
            <a:t> </a:t>
          </a:r>
          <a:r>
            <a:rPr lang="af-ZA" b="0" i="0" baseline="0" dirty="0" err="1"/>
            <a:t>choices</a:t>
          </a:r>
          <a:r>
            <a:rPr lang="af-ZA" b="0" i="0" baseline="0" dirty="0"/>
            <a:t> </a:t>
          </a:r>
          <a:r>
            <a:rPr lang="af-ZA" b="0" i="0" baseline="0" dirty="0" err="1"/>
            <a:t>when</a:t>
          </a:r>
          <a:r>
            <a:rPr lang="af-ZA" b="0" i="0" baseline="0" dirty="0"/>
            <a:t> </a:t>
          </a:r>
          <a:r>
            <a:rPr lang="af-ZA" b="0" i="0" baseline="0" dirty="0" err="1"/>
            <a:t>people</a:t>
          </a:r>
          <a:r>
            <a:rPr lang="af-ZA" b="0" i="0" baseline="0" dirty="0"/>
            <a:t> </a:t>
          </a:r>
          <a:r>
            <a:rPr lang="af-ZA" b="1" i="0" baseline="0" dirty="0" err="1"/>
            <a:t>act</a:t>
          </a:r>
          <a:r>
            <a:rPr lang="af-ZA" b="1" i="0" baseline="0" dirty="0"/>
            <a:t> without </a:t>
          </a:r>
          <a:r>
            <a:rPr lang="af-ZA" b="1" i="0" baseline="0" dirty="0" err="1"/>
            <a:t>thinking</a:t>
          </a:r>
          <a:r>
            <a:rPr lang="af-ZA" b="1" i="0" baseline="0" dirty="0"/>
            <a:t> </a:t>
          </a:r>
          <a:r>
            <a:rPr lang="af-ZA" b="1" i="0" baseline="0" dirty="0" err="1"/>
            <a:t>about</a:t>
          </a:r>
          <a:r>
            <a:rPr lang="af-ZA" b="1" i="0" baseline="0" dirty="0"/>
            <a:t> </a:t>
          </a:r>
          <a:r>
            <a:rPr lang="af-ZA" b="1" i="0" baseline="0" dirty="0" err="1"/>
            <a:t>consequences</a:t>
          </a:r>
          <a:r>
            <a:rPr lang="af-ZA" b="0" i="0" baseline="0" dirty="0"/>
            <a:t>.</a:t>
          </a:r>
          <a:endParaRPr lang="en-US" dirty="0"/>
        </a:p>
      </dgm:t>
    </dgm:pt>
    <dgm:pt modelId="{74BD91D9-D62B-4951-95D4-4AE6FC7206A2}" type="parTrans" cxnId="{966262C2-B764-4046-979E-4B36CB9C228E}">
      <dgm:prSet/>
      <dgm:spPr/>
      <dgm:t>
        <a:bodyPr/>
        <a:lstStyle/>
        <a:p>
          <a:endParaRPr lang="en-US"/>
        </a:p>
      </dgm:t>
    </dgm:pt>
    <dgm:pt modelId="{66393465-BB01-4789-8580-F5A69BD0E8A6}" type="sibTrans" cxnId="{966262C2-B764-4046-979E-4B36CB9C228E}">
      <dgm:prSet/>
      <dgm:spPr/>
      <dgm:t>
        <a:bodyPr/>
        <a:lstStyle/>
        <a:p>
          <a:endParaRPr lang="en-US"/>
        </a:p>
      </dgm:t>
    </dgm:pt>
    <dgm:pt modelId="{B7CFDDF2-B332-4F72-97BC-BFED1E2740AD}">
      <dgm:prSet/>
      <dgm:spPr/>
      <dgm:t>
        <a:bodyPr/>
        <a:lstStyle/>
        <a:p>
          <a:r>
            <a:rPr lang="af-ZA" b="0" i="0" baseline="0"/>
            <a:t>Today, we are constantly exposed to information through social media and online trends.</a:t>
          </a:r>
          <a:endParaRPr lang="en-US"/>
        </a:p>
      </dgm:t>
    </dgm:pt>
    <dgm:pt modelId="{00749137-0135-4E79-ACE4-12D4EFBF9CEF}" type="parTrans" cxnId="{0255E607-5F37-4747-AD5F-C73924CA2512}">
      <dgm:prSet/>
      <dgm:spPr/>
      <dgm:t>
        <a:bodyPr/>
        <a:lstStyle/>
        <a:p>
          <a:endParaRPr lang="en-US"/>
        </a:p>
      </dgm:t>
    </dgm:pt>
    <dgm:pt modelId="{96B97A3A-7D2C-4895-8B68-40C7FDA2005D}" type="sibTrans" cxnId="{0255E607-5F37-4747-AD5F-C73924CA2512}">
      <dgm:prSet/>
      <dgm:spPr/>
      <dgm:t>
        <a:bodyPr/>
        <a:lstStyle/>
        <a:p>
          <a:endParaRPr lang="en-US"/>
        </a:p>
      </dgm:t>
    </dgm:pt>
    <dgm:pt modelId="{08EC83EE-8AFD-48BB-BC23-E0689606427C}">
      <dgm:prSet/>
      <dgm:spPr/>
      <dgm:t>
        <a:bodyPr/>
        <a:lstStyle/>
        <a:p>
          <a:r>
            <a:rPr lang="af-ZA" b="0" i="0" baseline="0" dirty="0" err="1"/>
            <a:t>You</a:t>
          </a:r>
          <a:r>
            <a:rPr lang="af-ZA" b="0" i="0" baseline="0" dirty="0"/>
            <a:t> </a:t>
          </a:r>
          <a:r>
            <a:rPr lang="af-ZA" b="0" i="0" baseline="0" dirty="0" err="1"/>
            <a:t>have</a:t>
          </a:r>
          <a:r>
            <a:rPr lang="af-ZA" b="0" i="0" baseline="0" dirty="0"/>
            <a:t> a </a:t>
          </a:r>
          <a:r>
            <a:rPr lang="af-ZA" b="1" i="0" baseline="0" dirty="0" err="1"/>
            <a:t>responsibility</a:t>
          </a:r>
          <a:r>
            <a:rPr lang="af-ZA" b="1" i="0" baseline="0" dirty="0"/>
            <a:t> </a:t>
          </a:r>
          <a:r>
            <a:rPr lang="af-ZA" b="1" i="0" baseline="0" dirty="0" err="1"/>
            <a:t>to</a:t>
          </a:r>
          <a:r>
            <a:rPr lang="af-ZA" b="1" i="0" baseline="0" dirty="0"/>
            <a:t> </a:t>
          </a:r>
          <a:r>
            <a:rPr lang="af-ZA" b="1" i="0" baseline="0" dirty="0" err="1"/>
            <a:t>question</a:t>
          </a:r>
          <a:r>
            <a:rPr lang="af-ZA" b="1" i="0" baseline="0" dirty="0"/>
            <a:t> </a:t>
          </a:r>
          <a:r>
            <a:rPr lang="af-ZA" b="1" i="0" baseline="0" dirty="0" err="1"/>
            <a:t>whether</a:t>
          </a:r>
          <a:r>
            <a:rPr lang="af-ZA" b="1" i="0" baseline="0" dirty="0"/>
            <a:t> </a:t>
          </a:r>
          <a:r>
            <a:rPr lang="af-ZA" b="1" i="0" baseline="0" dirty="0" err="1"/>
            <a:t>information</a:t>
          </a:r>
          <a:r>
            <a:rPr lang="af-ZA" b="1" i="0" baseline="0" dirty="0"/>
            <a:t> is </a:t>
          </a:r>
          <a:r>
            <a:rPr lang="af-ZA" b="1" i="0" baseline="0" dirty="0" err="1"/>
            <a:t>trustworthy</a:t>
          </a:r>
          <a:r>
            <a:rPr lang="af-ZA" b="0" i="0" baseline="0" dirty="0"/>
            <a:t> </a:t>
          </a:r>
          <a:r>
            <a:rPr lang="af-ZA" b="0" i="0" baseline="0" dirty="0" err="1"/>
            <a:t>before</a:t>
          </a:r>
          <a:r>
            <a:rPr lang="af-ZA" b="0" i="0" baseline="0" dirty="0"/>
            <a:t> </a:t>
          </a:r>
          <a:r>
            <a:rPr lang="af-ZA" b="0" i="0" baseline="0" dirty="0" err="1"/>
            <a:t>acting</a:t>
          </a:r>
          <a:r>
            <a:rPr lang="af-ZA" b="0" i="0" baseline="0" dirty="0"/>
            <a:t> on it.</a:t>
          </a:r>
          <a:endParaRPr lang="en-US" dirty="0"/>
        </a:p>
      </dgm:t>
    </dgm:pt>
    <dgm:pt modelId="{6AB76298-58FF-4FF5-B7A3-DF8B97B354DE}" type="parTrans" cxnId="{EEE04C41-0D95-4D20-B496-D6B03D6D8C47}">
      <dgm:prSet/>
      <dgm:spPr/>
      <dgm:t>
        <a:bodyPr/>
        <a:lstStyle/>
        <a:p>
          <a:endParaRPr lang="en-US"/>
        </a:p>
      </dgm:t>
    </dgm:pt>
    <dgm:pt modelId="{F6464E1B-51A2-4D04-966B-98BDF2C3BA24}" type="sibTrans" cxnId="{EEE04C41-0D95-4D20-B496-D6B03D6D8C47}">
      <dgm:prSet/>
      <dgm:spPr/>
      <dgm:t>
        <a:bodyPr/>
        <a:lstStyle/>
        <a:p>
          <a:endParaRPr lang="en-US"/>
        </a:p>
      </dgm:t>
    </dgm:pt>
    <dgm:pt modelId="{815404A2-EA5B-42B6-9048-723F985B4749}" type="pres">
      <dgm:prSet presAssocID="{EE8406F1-45DA-455C-A157-01FEA02701D0}" presName="hierChild1" presStyleCnt="0">
        <dgm:presLayoutVars>
          <dgm:chPref val="1"/>
          <dgm:dir/>
          <dgm:animOne val="branch"/>
          <dgm:animLvl val="lvl"/>
          <dgm:resizeHandles/>
        </dgm:presLayoutVars>
      </dgm:prSet>
      <dgm:spPr/>
    </dgm:pt>
    <dgm:pt modelId="{25FC6358-7F26-4A81-BBC6-A04F3F150872}" type="pres">
      <dgm:prSet presAssocID="{250F4B2D-E7CE-416D-B88D-099A825035FD}" presName="hierRoot1" presStyleCnt="0"/>
      <dgm:spPr/>
    </dgm:pt>
    <dgm:pt modelId="{D1C15C77-524A-4FB1-B5D8-5AA6D8032FFB}" type="pres">
      <dgm:prSet presAssocID="{250F4B2D-E7CE-416D-B88D-099A825035FD}" presName="composite" presStyleCnt="0"/>
      <dgm:spPr/>
    </dgm:pt>
    <dgm:pt modelId="{92CAEA49-827A-4369-8361-AE53BE45E7A4}" type="pres">
      <dgm:prSet presAssocID="{250F4B2D-E7CE-416D-B88D-099A825035FD}" presName="background" presStyleLbl="node0" presStyleIdx="0" presStyleCnt="3"/>
      <dgm:spPr/>
    </dgm:pt>
    <dgm:pt modelId="{7A5DA072-7AD9-4074-B111-A7177CD686C6}" type="pres">
      <dgm:prSet presAssocID="{250F4B2D-E7CE-416D-B88D-099A825035FD}" presName="text" presStyleLbl="fgAcc0" presStyleIdx="0" presStyleCnt="3">
        <dgm:presLayoutVars>
          <dgm:chPref val="3"/>
        </dgm:presLayoutVars>
      </dgm:prSet>
      <dgm:spPr/>
    </dgm:pt>
    <dgm:pt modelId="{4777ABC9-E16C-4147-97B0-E52B0A2C2ED6}" type="pres">
      <dgm:prSet presAssocID="{250F4B2D-E7CE-416D-B88D-099A825035FD}" presName="hierChild2" presStyleCnt="0"/>
      <dgm:spPr/>
    </dgm:pt>
    <dgm:pt modelId="{FE6C2CDD-2170-4232-9C61-18FB33AB04B0}" type="pres">
      <dgm:prSet presAssocID="{B7CFDDF2-B332-4F72-97BC-BFED1E2740AD}" presName="hierRoot1" presStyleCnt="0"/>
      <dgm:spPr/>
    </dgm:pt>
    <dgm:pt modelId="{428F7E01-00E7-45D1-B803-A6B497DD1AE3}" type="pres">
      <dgm:prSet presAssocID="{B7CFDDF2-B332-4F72-97BC-BFED1E2740AD}" presName="composite" presStyleCnt="0"/>
      <dgm:spPr/>
    </dgm:pt>
    <dgm:pt modelId="{00684682-C582-4E39-94C9-8BDE8F220333}" type="pres">
      <dgm:prSet presAssocID="{B7CFDDF2-B332-4F72-97BC-BFED1E2740AD}" presName="background" presStyleLbl="node0" presStyleIdx="1" presStyleCnt="3"/>
      <dgm:spPr/>
    </dgm:pt>
    <dgm:pt modelId="{D2B6B878-6A68-49D7-8867-D36D41D2A4A5}" type="pres">
      <dgm:prSet presAssocID="{B7CFDDF2-B332-4F72-97BC-BFED1E2740AD}" presName="text" presStyleLbl="fgAcc0" presStyleIdx="1" presStyleCnt="3">
        <dgm:presLayoutVars>
          <dgm:chPref val="3"/>
        </dgm:presLayoutVars>
      </dgm:prSet>
      <dgm:spPr/>
    </dgm:pt>
    <dgm:pt modelId="{437D8C61-8D47-45A8-AC77-24FFA0CD7F55}" type="pres">
      <dgm:prSet presAssocID="{B7CFDDF2-B332-4F72-97BC-BFED1E2740AD}" presName="hierChild2" presStyleCnt="0"/>
      <dgm:spPr/>
    </dgm:pt>
    <dgm:pt modelId="{BBB051B2-B539-430A-A9FE-2C9AF6E5FFF5}" type="pres">
      <dgm:prSet presAssocID="{08EC83EE-8AFD-48BB-BC23-E0689606427C}" presName="hierRoot1" presStyleCnt="0"/>
      <dgm:spPr/>
    </dgm:pt>
    <dgm:pt modelId="{36F2D02A-4D3D-4FB9-9BE2-292FBA0FCF9C}" type="pres">
      <dgm:prSet presAssocID="{08EC83EE-8AFD-48BB-BC23-E0689606427C}" presName="composite" presStyleCnt="0"/>
      <dgm:spPr/>
    </dgm:pt>
    <dgm:pt modelId="{7D064DA9-29D1-4D86-9D37-AAA882325B33}" type="pres">
      <dgm:prSet presAssocID="{08EC83EE-8AFD-48BB-BC23-E0689606427C}" presName="background" presStyleLbl="node0" presStyleIdx="2" presStyleCnt="3"/>
      <dgm:spPr/>
    </dgm:pt>
    <dgm:pt modelId="{84EBE8EA-7517-43D9-933D-54CFB149B8E6}" type="pres">
      <dgm:prSet presAssocID="{08EC83EE-8AFD-48BB-BC23-E0689606427C}" presName="text" presStyleLbl="fgAcc0" presStyleIdx="2" presStyleCnt="3">
        <dgm:presLayoutVars>
          <dgm:chPref val="3"/>
        </dgm:presLayoutVars>
      </dgm:prSet>
      <dgm:spPr/>
    </dgm:pt>
    <dgm:pt modelId="{CA22B49B-1D4A-4535-9F86-7C96E0C4688B}" type="pres">
      <dgm:prSet presAssocID="{08EC83EE-8AFD-48BB-BC23-E0689606427C}" presName="hierChild2" presStyleCnt="0"/>
      <dgm:spPr/>
    </dgm:pt>
  </dgm:ptLst>
  <dgm:cxnLst>
    <dgm:cxn modelId="{0255E607-5F37-4747-AD5F-C73924CA2512}" srcId="{EE8406F1-45DA-455C-A157-01FEA02701D0}" destId="{B7CFDDF2-B332-4F72-97BC-BFED1E2740AD}" srcOrd="1" destOrd="0" parTransId="{00749137-0135-4E79-ACE4-12D4EFBF9CEF}" sibTransId="{96B97A3A-7D2C-4895-8B68-40C7FDA2005D}"/>
    <dgm:cxn modelId="{EEE04C41-0D95-4D20-B496-D6B03D6D8C47}" srcId="{EE8406F1-45DA-455C-A157-01FEA02701D0}" destId="{08EC83EE-8AFD-48BB-BC23-E0689606427C}" srcOrd="2" destOrd="0" parTransId="{6AB76298-58FF-4FF5-B7A3-DF8B97B354DE}" sibTransId="{F6464E1B-51A2-4D04-966B-98BDF2C3BA24}"/>
    <dgm:cxn modelId="{F6F3EA65-B194-4140-AE1C-6D3AF16EB019}" type="presOf" srcId="{08EC83EE-8AFD-48BB-BC23-E0689606427C}" destId="{84EBE8EA-7517-43D9-933D-54CFB149B8E6}" srcOrd="0" destOrd="0" presId="urn:microsoft.com/office/officeart/2005/8/layout/hierarchy1"/>
    <dgm:cxn modelId="{BC8E0471-3007-471D-8A8C-B63977D54243}" type="presOf" srcId="{EE8406F1-45DA-455C-A157-01FEA02701D0}" destId="{815404A2-EA5B-42B6-9048-723F985B4749}" srcOrd="0" destOrd="0" presId="urn:microsoft.com/office/officeart/2005/8/layout/hierarchy1"/>
    <dgm:cxn modelId="{E4BFE897-5092-4601-9B47-9340D78DAE4B}" type="presOf" srcId="{B7CFDDF2-B332-4F72-97BC-BFED1E2740AD}" destId="{D2B6B878-6A68-49D7-8867-D36D41D2A4A5}" srcOrd="0" destOrd="0" presId="urn:microsoft.com/office/officeart/2005/8/layout/hierarchy1"/>
    <dgm:cxn modelId="{E3EC20BA-E960-44BD-A2F5-52AAD220FACD}" type="presOf" srcId="{250F4B2D-E7CE-416D-B88D-099A825035FD}" destId="{7A5DA072-7AD9-4074-B111-A7177CD686C6}" srcOrd="0" destOrd="0" presId="urn:microsoft.com/office/officeart/2005/8/layout/hierarchy1"/>
    <dgm:cxn modelId="{966262C2-B764-4046-979E-4B36CB9C228E}" srcId="{EE8406F1-45DA-455C-A157-01FEA02701D0}" destId="{250F4B2D-E7CE-416D-B88D-099A825035FD}" srcOrd="0" destOrd="0" parTransId="{74BD91D9-D62B-4951-95D4-4AE6FC7206A2}" sibTransId="{66393465-BB01-4789-8580-F5A69BD0E8A6}"/>
    <dgm:cxn modelId="{B15DF8A1-29C8-44D7-A2D5-E57B462AAFC1}" type="presParOf" srcId="{815404A2-EA5B-42B6-9048-723F985B4749}" destId="{25FC6358-7F26-4A81-BBC6-A04F3F150872}" srcOrd="0" destOrd="0" presId="urn:microsoft.com/office/officeart/2005/8/layout/hierarchy1"/>
    <dgm:cxn modelId="{D1A30524-7F57-47F4-8DD1-8892EB298104}" type="presParOf" srcId="{25FC6358-7F26-4A81-BBC6-A04F3F150872}" destId="{D1C15C77-524A-4FB1-B5D8-5AA6D8032FFB}" srcOrd="0" destOrd="0" presId="urn:microsoft.com/office/officeart/2005/8/layout/hierarchy1"/>
    <dgm:cxn modelId="{56CE718F-E601-4770-9CBA-2E6121EE9016}" type="presParOf" srcId="{D1C15C77-524A-4FB1-B5D8-5AA6D8032FFB}" destId="{92CAEA49-827A-4369-8361-AE53BE45E7A4}" srcOrd="0" destOrd="0" presId="urn:microsoft.com/office/officeart/2005/8/layout/hierarchy1"/>
    <dgm:cxn modelId="{9286C039-FF65-47B0-A77B-9ECF0B87125B}" type="presParOf" srcId="{D1C15C77-524A-4FB1-B5D8-5AA6D8032FFB}" destId="{7A5DA072-7AD9-4074-B111-A7177CD686C6}" srcOrd="1" destOrd="0" presId="urn:microsoft.com/office/officeart/2005/8/layout/hierarchy1"/>
    <dgm:cxn modelId="{70D0B34A-DAD0-4426-811D-416B5959CAC4}" type="presParOf" srcId="{25FC6358-7F26-4A81-BBC6-A04F3F150872}" destId="{4777ABC9-E16C-4147-97B0-E52B0A2C2ED6}" srcOrd="1" destOrd="0" presId="urn:microsoft.com/office/officeart/2005/8/layout/hierarchy1"/>
    <dgm:cxn modelId="{E12427B9-3CEE-432A-B681-00EB5C9A5DFB}" type="presParOf" srcId="{815404A2-EA5B-42B6-9048-723F985B4749}" destId="{FE6C2CDD-2170-4232-9C61-18FB33AB04B0}" srcOrd="1" destOrd="0" presId="urn:microsoft.com/office/officeart/2005/8/layout/hierarchy1"/>
    <dgm:cxn modelId="{E0E002BF-90B7-4CAF-9DAD-95DE121393A3}" type="presParOf" srcId="{FE6C2CDD-2170-4232-9C61-18FB33AB04B0}" destId="{428F7E01-00E7-45D1-B803-A6B497DD1AE3}" srcOrd="0" destOrd="0" presId="urn:microsoft.com/office/officeart/2005/8/layout/hierarchy1"/>
    <dgm:cxn modelId="{00593F81-F5CD-45AE-BAEC-1417E8FDEF5F}" type="presParOf" srcId="{428F7E01-00E7-45D1-B803-A6B497DD1AE3}" destId="{00684682-C582-4E39-94C9-8BDE8F220333}" srcOrd="0" destOrd="0" presId="urn:microsoft.com/office/officeart/2005/8/layout/hierarchy1"/>
    <dgm:cxn modelId="{3CEDDB0D-41D3-43EB-8DCC-D3B64BA33024}" type="presParOf" srcId="{428F7E01-00E7-45D1-B803-A6B497DD1AE3}" destId="{D2B6B878-6A68-49D7-8867-D36D41D2A4A5}" srcOrd="1" destOrd="0" presId="urn:microsoft.com/office/officeart/2005/8/layout/hierarchy1"/>
    <dgm:cxn modelId="{C7240D8C-68FF-4C70-A445-5D7552E7B3AD}" type="presParOf" srcId="{FE6C2CDD-2170-4232-9C61-18FB33AB04B0}" destId="{437D8C61-8D47-45A8-AC77-24FFA0CD7F55}" srcOrd="1" destOrd="0" presId="urn:microsoft.com/office/officeart/2005/8/layout/hierarchy1"/>
    <dgm:cxn modelId="{294CC682-96A1-447C-A0D7-471FDB356534}" type="presParOf" srcId="{815404A2-EA5B-42B6-9048-723F985B4749}" destId="{BBB051B2-B539-430A-A9FE-2C9AF6E5FFF5}" srcOrd="2" destOrd="0" presId="urn:microsoft.com/office/officeart/2005/8/layout/hierarchy1"/>
    <dgm:cxn modelId="{34A3A27F-2227-4333-AF89-FF59A7B03B64}" type="presParOf" srcId="{BBB051B2-B539-430A-A9FE-2C9AF6E5FFF5}" destId="{36F2D02A-4D3D-4FB9-9BE2-292FBA0FCF9C}" srcOrd="0" destOrd="0" presId="urn:microsoft.com/office/officeart/2005/8/layout/hierarchy1"/>
    <dgm:cxn modelId="{009E580A-8EF1-408A-8518-65DD94E67733}" type="presParOf" srcId="{36F2D02A-4D3D-4FB9-9BE2-292FBA0FCF9C}" destId="{7D064DA9-29D1-4D86-9D37-AAA882325B33}" srcOrd="0" destOrd="0" presId="urn:microsoft.com/office/officeart/2005/8/layout/hierarchy1"/>
    <dgm:cxn modelId="{7D50ACA7-CD11-4AFB-B9DE-08378BA69554}" type="presParOf" srcId="{36F2D02A-4D3D-4FB9-9BE2-292FBA0FCF9C}" destId="{84EBE8EA-7517-43D9-933D-54CFB149B8E6}" srcOrd="1" destOrd="0" presId="urn:microsoft.com/office/officeart/2005/8/layout/hierarchy1"/>
    <dgm:cxn modelId="{17A7EADA-F4A2-477F-9AA2-C33A2BC8EFC3}" type="presParOf" srcId="{BBB051B2-B539-430A-A9FE-2C9AF6E5FFF5}" destId="{CA22B49B-1D4A-4535-9F86-7C96E0C4688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B620EC-C2C7-4EA7-86E4-B52A7840D7E3}"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AC98F203-14D6-448F-92C6-C6AA78916F4F}">
      <dgm:prSet/>
      <dgm:spPr/>
      <dgm:t>
        <a:bodyPr/>
        <a:lstStyle/>
        <a:p>
          <a:r>
            <a:rPr lang="en-GB"/>
            <a:t>Buying a “miracle” product online without doing research.</a:t>
          </a:r>
          <a:endParaRPr lang="en-US"/>
        </a:p>
      </dgm:t>
    </dgm:pt>
    <dgm:pt modelId="{3162CE7E-C0FE-4450-910B-8B38B3C1844C}" type="parTrans" cxnId="{2ED3F917-ACE4-4E51-92E9-674748BE2DC3}">
      <dgm:prSet/>
      <dgm:spPr/>
      <dgm:t>
        <a:bodyPr/>
        <a:lstStyle/>
        <a:p>
          <a:endParaRPr lang="en-US"/>
        </a:p>
      </dgm:t>
    </dgm:pt>
    <dgm:pt modelId="{D3EED724-76EF-4531-8C33-4BB87E1E539F}" type="sibTrans" cxnId="{2ED3F917-ACE4-4E51-92E9-674748BE2DC3}">
      <dgm:prSet phldrT="01"/>
      <dgm:spPr/>
      <dgm:t>
        <a:bodyPr/>
        <a:lstStyle/>
        <a:p>
          <a:r>
            <a:rPr lang="en-US"/>
            <a:t>01</a:t>
          </a:r>
        </a:p>
      </dgm:t>
    </dgm:pt>
    <dgm:pt modelId="{3459CA4D-18A4-463D-BC68-06FA36D9869F}">
      <dgm:prSet/>
      <dgm:spPr/>
      <dgm:t>
        <a:bodyPr/>
        <a:lstStyle/>
        <a:p>
          <a:r>
            <a:rPr lang="en-GB"/>
            <a:t>Choosing greasy takeaway meals for short-term satisfaction without considering long-term health.</a:t>
          </a:r>
          <a:endParaRPr lang="en-US"/>
        </a:p>
      </dgm:t>
    </dgm:pt>
    <dgm:pt modelId="{FC0F3EA8-6D54-4860-87F0-8B3E10BFCD46}" type="parTrans" cxnId="{BB262825-B546-451A-BDCA-E8EE438E3AD4}">
      <dgm:prSet/>
      <dgm:spPr/>
      <dgm:t>
        <a:bodyPr/>
        <a:lstStyle/>
        <a:p>
          <a:endParaRPr lang="en-US"/>
        </a:p>
      </dgm:t>
    </dgm:pt>
    <dgm:pt modelId="{0219394F-59D9-4AF1-8FB2-CD1CEA4BFA4F}" type="sibTrans" cxnId="{BB262825-B546-451A-BDCA-E8EE438E3AD4}">
      <dgm:prSet phldrT="02"/>
      <dgm:spPr/>
      <dgm:t>
        <a:bodyPr/>
        <a:lstStyle/>
        <a:p>
          <a:r>
            <a:rPr lang="en-US"/>
            <a:t>02</a:t>
          </a:r>
        </a:p>
      </dgm:t>
    </dgm:pt>
    <dgm:pt modelId="{B00A6718-265C-4C59-AC47-B915209FA4E1}">
      <dgm:prSet/>
      <dgm:spPr/>
      <dgm:t>
        <a:bodyPr/>
        <a:lstStyle/>
        <a:p>
          <a:r>
            <a:rPr lang="en-GB"/>
            <a:t>Avoiding a decision and allowing peers to influence you, for example taking drugs because friends are doing so.</a:t>
          </a:r>
          <a:endParaRPr lang="en-US"/>
        </a:p>
      </dgm:t>
    </dgm:pt>
    <dgm:pt modelId="{A766D92A-37B9-49FE-AE29-F365EEEE27E3}" type="parTrans" cxnId="{2F9DB401-A50E-4844-BD07-AFEDBA1732A6}">
      <dgm:prSet/>
      <dgm:spPr/>
      <dgm:t>
        <a:bodyPr/>
        <a:lstStyle/>
        <a:p>
          <a:endParaRPr lang="en-US"/>
        </a:p>
      </dgm:t>
    </dgm:pt>
    <dgm:pt modelId="{91D59041-9FD4-4F4F-9D0B-D3F1D351222A}" type="sibTrans" cxnId="{2F9DB401-A50E-4844-BD07-AFEDBA1732A6}">
      <dgm:prSet phldrT="03"/>
      <dgm:spPr/>
      <dgm:t>
        <a:bodyPr/>
        <a:lstStyle/>
        <a:p>
          <a:r>
            <a:rPr lang="en-US"/>
            <a:t>03</a:t>
          </a:r>
        </a:p>
      </dgm:t>
    </dgm:pt>
    <dgm:pt modelId="{735E87AA-CE05-46BC-BF9F-41CB9465D13C}" type="pres">
      <dgm:prSet presAssocID="{AFB620EC-C2C7-4EA7-86E4-B52A7840D7E3}" presName="Name0" presStyleCnt="0">
        <dgm:presLayoutVars>
          <dgm:animLvl val="lvl"/>
          <dgm:resizeHandles val="exact"/>
        </dgm:presLayoutVars>
      </dgm:prSet>
      <dgm:spPr/>
    </dgm:pt>
    <dgm:pt modelId="{0E6BC7A7-C7AC-4A54-A740-21667A7ECFF5}" type="pres">
      <dgm:prSet presAssocID="{AC98F203-14D6-448F-92C6-C6AA78916F4F}" presName="compositeNode" presStyleCnt="0">
        <dgm:presLayoutVars>
          <dgm:bulletEnabled val="1"/>
        </dgm:presLayoutVars>
      </dgm:prSet>
      <dgm:spPr/>
    </dgm:pt>
    <dgm:pt modelId="{47BFED25-654E-446E-BB9E-4A863E865970}" type="pres">
      <dgm:prSet presAssocID="{AC98F203-14D6-448F-92C6-C6AA78916F4F}" presName="bgRect" presStyleLbl="bgAccFollowNode1" presStyleIdx="0" presStyleCnt="3"/>
      <dgm:spPr/>
    </dgm:pt>
    <dgm:pt modelId="{87447D75-DFA7-42E1-A1CE-259049594978}" type="pres">
      <dgm:prSet presAssocID="{D3EED724-76EF-4531-8C33-4BB87E1E539F}" presName="sibTransNodeCircle" presStyleLbl="alignNode1" presStyleIdx="0" presStyleCnt="6">
        <dgm:presLayoutVars>
          <dgm:chMax val="0"/>
          <dgm:bulletEnabled/>
        </dgm:presLayoutVars>
      </dgm:prSet>
      <dgm:spPr/>
    </dgm:pt>
    <dgm:pt modelId="{A6CDD264-71E7-4F79-A16D-C90726CF57BF}" type="pres">
      <dgm:prSet presAssocID="{AC98F203-14D6-448F-92C6-C6AA78916F4F}" presName="bottomLine" presStyleLbl="alignNode1" presStyleIdx="1" presStyleCnt="6">
        <dgm:presLayoutVars/>
      </dgm:prSet>
      <dgm:spPr/>
    </dgm:pt>
    <dgm:pt modelId="{FD5823B2-4EE3-4266-A28F-53D05337ACDE}" type="pres">
      <dgm:prSet presAssocID="{AC98F203-14D6-448F-92C6-C6AA78916F4F}" presName="nodeText" presStyleLbl="bgAccFollowNode1" presStyleIdx="0" presStyleCnt="3">
        <dgm:presLayoutVars>
          <dgm:bulletEnabled val="1"/>
        </dgm:presLayoutVars>
      </dgm:prSet>
      <dgm:spPr/>
    </dgm:pt>
    <dgm:pt modelId="{B8A5D1A5-D76E-4EFF-A048-92E2F3E5951E}" type="pres">
      <dgm:prSet presAssocID="{D3EED724-76EF-4531-8C33-4BB87E1E539F}" presName="sibTrans" presStyleCnt="0"/>
      <dgm:spPr/>
    </dgm:pt>
    <dgm:pt modelId="{6C1FF6A0-F815-41C0-8B60-A293ED3EF756}" type="pres">
      <dgm:prSet presAssocID="{3459CA4D-18A4-463D-BC68-06FA36D9869F}" presName="compositeNode" presStyleCnt="0">
        <dgm:presLayoutVars>
          <dgm:bulletEnabled val="1"/>
        </dgm:presLayoutVars>
      </dgm:prSet>
      <dgm:spPr/>
    </dgm:pt>
    <dgm:pt modelId="{C395ED87-330D-441C-915C-468605D0560D}" type="pres">
      <dgm:prSet presAssocID="{3459CA4D-18A4-463D-BC68-06FA36D9869F}" presName="bgRect" presStyleLbl="bgAccFollowNode1" presStyleIdx="1" presStyleCnt="3"/>
      <dgm:spPr/>
    </dgm:pt>
    <dgm:pt modelId="{DB493346-DFAC-446C-B0C8-358F797DD8E9}" type="pres">
      <dgm:prSet presAssocID="{0219394F-59D9-4AF1-8FB2-CD1CEA4BFA4F}" presName="sibTransNodeCircle" presStyleLbl="alignNode1" presStyleIdx="2" presStyleCnt="6">
        <dgm:presLayoutVars>
          <dgm:chMax val="0"/>
          <dgm:bulletEnabled/>
        </dgm:presLayoutVars>
      </dgm:prSet>
      <dgm:spPr/>
    </dgm:pt>
    <dgm:pt modelId="{F3E0BF5A-BFF7-43F9-A7BB-102EAB9C824F}" type="pres">
      <dgm:prSet presAssocID="{3459CA4D-18A4-463D-BC68-06FA36D9869F}" presName="bottomLine" presStyleLbl="alignNode1" presStyleIdx="3" presStyleCnt="6">
        <dgm:presLayoutVars/>
      </dgm:prSet>
      <dgm:spPr/>
    </dgm:pt>
    <dgm:pt modelId="{FF78D2F2-0932-4417-BEA0-A5BAC3FB0F4B}" type="pres">
      <dgm:prSet presAssocID="{3459CA4D-18A4-463D-BC68-06FA36D9869F}" presName="nodeText" presStyleLbl="bgAccFollowNode1" presStyleIdx="1" presStyleCnt="3">
        <dgm:presLayoutVars>
          <dgm:bulletEnabled val="1"/>
        </dgm:presLayoutVars>
      </dgm:prSet>
      <dgm:spPr/>
    </dgm:pt>
    <dgm:pt modelId="{0F9BB292-E786-4B61-8DA7-4C0001CC9B8B}" type="pres">
      <dgm:prSet presAssocID="{0219394F-59D9-4AF1-8FB2-CD1CEA4BFA4F}" presName="sibTrans" presStyleCnt="0"/>
      <dgm:spPr/>
    </dgm:pt>
    <dgm:pt modelId="{7DF8D226-D314-4619-8BC3-E4C4938A8112}" type="pres">
      <dgm:prSet presAssocID="{B00A6718-265C-4C59-AC47-B915209FA4E1}" presName="compositeNode" presStyleCnt="0">
        <dgm:presLayoutVars>
          <dgm:bulletEnabled val="1"/>
        </dgm:presLayoutVars>
      </dgm:prSet>
      <dgm:spPr/>
    </dgm:pt>
    <dgm:pt modelId="{8BFB7995-691A-47B0-AC14-DD1BB025AD6E}" type="pres">
      <dgm:prSet presAssocID="{B00A6718-265C-4C59-AC47-B915209FA4E1}" presName="bgRect" presStyleLbl="bgAccFollowNode1" presStyleIdx="2" presStyleCnt="3"/>
      <dgm:spPr/>
    </dgm:pt>
    <dgm:pt modelId="{74711E49-6875-420E-8DA3-4F20CA1CBB4E}" type="pres">
      <dgm:prSet presAssocID="{91D59041-9FD4-4F4F-9D0B-D3F1D351222A}" presName="sibTransNodeCircle" presStyleLbl="alignNode1" presStyleIdx="4" presStyleCnt="6">
        <dgm:presLayoutVars>
          <dgm:chMax val="0"/>
          <dgm:bulletEnabled/>
        </dgm:presLayoutVars>
      </dgm:prSet>
      <dgm:spPr/>
    </dgm:pt>
    <dgm:pt modelId="{BF8C00B9-1971-4465-AA7F-18FF735B7CB9}" type="pres">
      <dgm:prSet presAssocID="{B00A6718-265C-4C59-AC47-B915209FA4E1}" presName="bottomLine" presStyleLbl="alignNode1" presStyleIdx="5" presStyleCnt="6">
        <dgm:presLayoutVars/>
      </dgm:prSet>
      <dgm:spPr/>
    </dgm:pt>
    <dgm:pt modelId="{D9C00D7F-DE2F-48BF-9D12-7F3D36F79F11}" type="pres">
      <dgm:prSet presAssocID="{B00A6718-265C-4C59-AC47-B915209FA4E1}" presName="nodeText" presStyleLbl="bgAccFollowNode1" presStyleIdx="2" presStyleCnt="3">
        <dgm:presLayoutVars>
          <dgm:bulletEnabled val="1"/>
        </dgm:presLayoutVars>
      </dgm:prSet>
      <dgm:spPr/>
    </dgm:pt>
  </dgm:ptLst>
  <dgm:cxnLst>
    <dgm:cxn modelId="{2F9DB401-A50E-4844-BD07-AFEDBA1732A6}" srcId="{AFB620EC-C2C7-4EA7-86E4-B52A7840D7E3}" destId="{B00A6718-265C-4C59-AC47-B915209FA4E1}" srcOrd="2" destOrd="0" parTransId="{A766D92A-37B9-49FE-AE29-F365EEEE27E3}" sibTransId="{91D59041-9FD4-4F4F-9D0B-D3F1D351222A}"/>
    <dgm:cxn modelId="{2ED3F917-ACE4-4E51-92E9-674748BE2DC3}" srcId="{AFB620EC-C2C7-4EA7-86E4-B52A7840D7E3}" destId="{AC98F203-14D6-448F-92C6-C6AA78916F4F}" srcOrd="0" destOrd="0" parTransId="{3162CE7E-C0FE-4450-910B-8B38B3C1844C}" sibTransId="{D3EED724-76EF-4531-8C33-4BB87E1E539F}"/>
    <dgm:cxn modelId="{BB262825-B546-451A-BDCA-E8EE438E3AD4}" srcId="{AFB620EC-C2C7-4EA7-86E4-B52A7840D7E3}" destId="{3459CA4D-18A4-463D-BC68-06FA36D9869F}" srcOrd="1" destOrd="0" parTransId="{FC0F3EA8-6D54-4860-87F0-8B3E10BFCD46}" sibTransId="{0219394F-59D9-4AF1-8FB2-CD1CEA4BFA4F}"/>
    <dgm:cxn modelId="{31D4C931-EB82-4C9B-882A-FE2D976EC91C}" type="presOf" srcId="{AFB620EC-C2C7-4EA7-86E4-B52A7840D7E3}" destId="{735E87AA-CE05-46BC-BF9F-41CB9465D13C}" srcOrd="0" destOrd="0" presId="urn:microsoft.com/office/officeart/2016/7/layout/BasicLinearProcessNumbered"/>
    <dgm:cxn modelId="{B9E2113B-6064-4797-B3E8-78A9B746C11B}" type="presOf" srcId="{B00A6718-265C-4C59-AC47-B915209FA4E1}" destId="{D9C00D7F-DE2F-48BF-9D12-7F3D36F79F11}" srcOrd="1" destOrd="0" presId="urn:microsoft.com/office/officeart/2016/7/layout/BasicLinearProcessNumbered"/>
    <dgm:cxn modelId="{F509F03F-B244-4207-AE34-3790EC6FD668}" type="presOf" srcId="{91D59041-9FD4-4F4F-9D0B-D3F1D351222A}" destId="{74711E49-6875-420E-8DA3-4F20CA1CBB4E}" srcOrd="0" destOrd="0" presId="urn:microsoft.com/office/officeart/2016/7/layout/BasicLinearProcessNumbered"/>
    <dgm:cxn modelId="{808BFD69-B2C3-4FD9-8180-3F3C34F36212}" type="presOf" srcId="{3459CA4D-18A4-463D-BC68-06FA36D9869F}" destId="{FF78D2F2-0932-4417-BEA0-A5BAC3FB0F4B}" srcOrd="1" destOrd="0" presId="urn:microsoft.com/office/officeart/2016/7/layout/BasicLinearProcessNumbered"/>
    <dgm:cxn modelId="{9D037B88-80BA-4B3B-8C8A-3F762EED6BF3}" type="presOf" srcId="{0219394F-59D9-4AF1-8FB2-CD1CEA4BFA4F}" destId="{DB493346-DFAC-446C-B0C8-358F797DD8E9}" srcOrd="0" destOrd="0" presId="urn:microsoft.com/office/officeart/2016/7/layout/BasicLinearProcessNumbered"/>
    <dgm:cxn modelId="{DCD92AAE-4EF9-4306-A433-29E826804839}" type="presOf" srcId="{AC98F203-14D6-448F-92C6-C6AA78916F4F}" destId="{47BFED25-654E-446E-BB9E-4A863E865970}" srcOrd="0" destOrd="0" presId="urn:microsoft.com/office/officeart/2016/7/layout/BasicLinearProcessNumbered"/>
    <dgm:cxn modelId="{F458FFB1-30EC-44F1-B5F5-2E00903B459B}" type="presOf" srcId="{B00A6718-265C-4C59-AC47-B915209FA4E1}" destId="{8BFB7995-691A-47B0-AC14-DD1BB025AD6E}" srcOrd="0" destOrd="0" presId="urn:microsoft.com/office/officeart/2016/7/layout/BasicLinearProcessNumbered"/>
    <dgm:cxn modelId="{EF8268B5-8F2F-4846-89D2-52CA1C870CCC}" type="presOf" srcId="{D3EED724-76EF-4531-8C33-4BB87E1E539F}" destId="{87447D75-DFA7-42E1-A1CE-259049594978}" srcOrd="0" destOrd="0" presId="urn:microsoft.com/office/officeart/2016/7/layout/BasicLinearProcessNumbered"/>
    <dgm:cxn modelId="{9D21DCD2-610A-424E-BC64-148264B70618}" type="presOf" srcId="{3459CA4D-18A4-463D-BC68-06FA36D9869F}" destId="{C395ED87-330D-441C-915C-468605D0560D}" srcOrd="0" destOrd="0" presId="urn:microsoft.com/office/officeart/2016/7/layout/BasicLinearProcessNumbered"/>
    <dgm:cxn modelId="{608471ED-4583-48F8-A5C9-999679BBD3EF}" type="presOf" srcId="{AC98F203-14D6-448F-92C6-C6AA78916F4F}" destId="{FD5823B2-4EE3-4266-A28F-53D05337ACDE}" srcOrd="1" destOrd="0" presId="urn:microsoft.com/office/officeart/2016/7/layout/BasicLinearProcessNumbered"/>
    <dgm:cxn modelId="{7C73083D-DCC1-48BD-B5D2-D9D45B3F3C95}" type="presParOf" srcId="{735E87AA-CE05-46BC-BF9F-41CB9465D13C}" destId="{0E6BC7A7-C7AC-4A54-A740-21667A7ECFF5}" srcOrd="0" destOrd="0" presId="urn:microsoft.com/office/officeart/2016/7/layout/BasicLinearProcessNumbered"/>
    <dgm:cxn modelId="{6E2C9A83-2D3B-453F-B141-994670984C67}" type="presParOf" srcId="{0E6BC7A7-C7AC-4A54-A740-21667A7ECFF5}" destId="{47BFED25-654E-446E-BB9E-4A863E865970}" srcOrd="0" destOrd="0" presId="urn:microsoft.com/office/officeart/2016/7/layout/BasicLinearProcessNumbered"/>
    <dgm:cxn modelId="{8EBF6368-1F2B-477B-A32A-96F85ACE86B9}" type="presParOf" srcId="{0E6BC7A7-C7AC-4A54-A740-21667A7ECFF5}" destId="{87447D75-DFA7-42E1-A1CE-259049594978}" srcOrd="1" destOrd="0" presId="urn:microsoft.com/office/officeart/2016/7/layout/BasicLinearProcessNumbered"/>
    <dgm:cxn modelId="{CBC7C213-2C0D-4900-BAB7-6EB5FD70FA4A}" type="presParOf" srcId="{0E6BC7A7-C7AC-4A54-A740-21667A7ECFF5}" destId="{A6CDD264-71E7-4F79-A16D-C90726CF57BF}" srcOrd="2" destOrd="0" presId="urn:microsoft.com/office/officeart/2016/7/layout/BasicLinearProcessNumbered"/>
    <dgm:cxn modelId="{96266AD3-3EF2-4991-85CC-260960AD1E31}" type="presParOf" srcId="{0E6BC7A7-C7AC-4A54-A740-21667A7ECFF5}" destId="{FD5823B2-4EE3-4266-A28F-53D05337ACDE}" srcOrd="3" destOrd="0" presId="urn:microsoft.com/office/officeart/2016/7/layout/BasicLinearProcessNumbered"/>
    <dgm:cxn modelId="{577CAA9B-99C0-4944-8E24-D96C6EAE0458}" type="presParOf" srcId="{735E87AA-CE05-46BC-BF9F-41CB9465D13C}" destId="{B8A5D1A5-D76E-4EFF-A048-92E2F3E5951E}" srcOrd="1" destOrd="0" presId="urn:microsoft.com/office/officeart/2016/7/layout/BasicLinearProcessNumbered"/>
    <dgm:cxn modelId="{00CBF7A9-EEE3-4548-AFA0-B8DCAD8E43A9}" type="presParOf" srcId="{735E87AA-CE05-46BC-BF9F-41CB9465D13C}" destId="{6C1FF6A0-F815-41C0-8B60-A293ED3EF756}" srcOrd="2" destOrd="0" presId="urn:microsoft.com/office/officeart/2016/7/layout/BasicLinearProcessNumbered"/>
    <dgm:cxn modelId="{C1DE9656-2789-4FC6-B733-EF3FA1902610}" type="presParOf" srcId="{6C1FF6A0-F815-41C0-8B60-A293ED3EF756}" destId="{C395ED87-330D-441C-915C-468605D0560D}" srcOrd="0" destOrd="0" presId="urn:microsoft.com/office/officeart/2016/7/layout/BasicLinearProcessNumbered"/>
    <dgm:cxn modelId="{6AF0D3DC-B48E-4325-B814-361BD1AC2F2B}" type="presParOf" srcId="{6C1FF6A0-F815-41C0-8B60-A293ED3EF756}" destId="{DB493346-DFAC-446C-B0C8-358F797DD8E9}" srcOrd="1" destOrd="0" presId="urn:microsoft.com/office/officeart/2016/7/layout/BasicLinearProcessNumbered"/>
    <dgm:cxn modelId="{4FFE76A6-0DA4-4A28-BAA2-AD6C9D10D836}" type="presParOf" srcId="{6C1FF6A0-F815-41C0-8B60-A293ED3EF756}" destId="{F3E0BF5A-BFF7-43F9-A7BB-102EAB9C824F}" srcOrd="2" destOrd="0" presId="urn:microsoft.com/office/officeart/2016/7/layout/BasicLinearProcessNumbered"/>
    <dgm:cxn modelId="{8360FEBA-10AD-4224-9069-CD426FC5F7EA}" type="presParOf" srcId="{6C1FF6A0-F815-41C0-8B60-A293ED3EF756}" destId="{FF78D2F2-0932-4417-BEA0-A5BAC3FB0F4B}" srcOrd="3" destOrd="0" presId="urn:microsoft.com/office/officeart/2016/7/layout/BasicLinearProcessNumbered"/>
    <dgm:cxn modelId="{9FEAE81D-3AF0-4695-853E-9F59C62B5AC0}" type="presParOf" srcId="{735E87AA-CE05-46BC-BF9F-41CB9465D13C}" destId="{0F9BB292-E786-4B61-8DA7-4C0001CC9B8B}" srcOrd="3" destOrd="0" presId="urn:microsoft.com/office/officeart/2016/7/layout/BasicLinearProcessNumbered"/>
    <dgm:cxn modelId="{8AD740EE-27FA-4BC1-87C3-1D2F040D06FF}" type="presParOf" srcId="{735E87AA-CE05-46BC-BF9F-41CB9465D13C}" destId="{7DF8D226-D314-4619-8BC3-E4C4938A8112}" srcOrd="4" destOrd="0" presId="urn:microsoft.com/office/officeart/2016/7/layout/BasicLinearProcessNumbered"/>
    <dgm:cxn modelId="{2B7A61D6-25C9-4EAA-AC12-864A5651B63C}" type="presParOf" srcId="{7DF8D226-D314-4619-8BC3-E4C4938A8112}" destId="{8BFB7995-691A-47B0-AC14-DD1BB025AD6E}" srcOrd="0" destOrd="0" presId="urn:microsoft.com/office/officeart/2016/7/layout/BasicLinearProcessNumbered"/>
    <dgm:cxn modelId="{B69A1FD7-ECEF-49F8-9851-5AA1A7F77AF8}" type="presParOf" srcId="{7DF8D226-D314-4619-8BC3-E4C4938A8112}" destId="{74711E49-6875-420E-8DA3-4F20CA1CBB4E}" srcOrd="1" destOrd="0" presId="urn:microsoft.com/office/officeart/2016/7/layout/BasicLinearProcessNumbered"/>
    <dgm:cxn modelId="{460A7C2F-ADEF-4A68-AECE-0E438A456A8B}" type="presParOf" srcId="{7DF8D226-D314-4619-8BC3-E4C4938A8112}" destId="{BF8C00B9-1971-4465-AA7F-18FF735B7CB9}" srcOrd="2" destOrd="0" presId="urn:microsoft.com/office/officeart/2016/7/layout/BasicLinearProcessNumbered"/>
    <dgm:cxn modelId="{72ACE64B-138A-428E-87B5-48DFEA0E55E2}" type="presParOf" srcId="{7DF8D226-D314-4619-8BC3-E4C4938A8112}" destId="{D9C00D7F-DE2F-48BF-9D12-7F3D36F79F11}"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F8E519-35B6-4AB1-864E-B15D038429F8}" type="doc">
      <dgm:prSet loTypeId="urn:microsoft.com/office/officeart/2005/8/layout/vList2" loCatId="list" qsTypeId="urn:microsoft.com/office/officeart/2005/8/quickstyle/simple2" qsCatId="simple" csTypeId="urn:microsoft.com/office/officeart/2005/8/colors/colorful5" csCatId="colorful"/>
      <dgm:spPr/>
      <dgm:t>
        <a:bodyPr/>
        <a:lstStyle/>
        <a:p>
          <a:endParaRPr lang="en-US"/>
        </a:p>
      </dgm:t>
    </dgm:pt>
    <dgm:pt modelId="{0B9F2290-47AB-4FE0-9756-C9598CA6A448}">
      <dgm:prSet/>
      <dgm:spPr/>
      <dgm:t>
        <a:bodyPr/>
        <a:lstStyle/>
        <a:p>
          <a:r>
            <a:rPr lang="af-ZA" b="1" i="0" baseline="0" dirty="0" err="1"/>
            <a:t>Every</a:t>
          </a:r>
          <a:r>
            <a:rPr lang="af-ZA" b="1" i="0" baseline="0" dirty="0"/>
            <a:t> </a:t>
          </a:r>
          <a:r>
            <a:rPr lang="af-ZA" b="1" i="0" baseline="0" dirty="0" err="1"/>
            <a:t>choice</a:t>
          </a:r>
          <a:r>
            <a:rPr lang="af-ZA" b="1" i="0" baseline="0" dirty="0"/>
            <a:t> </a:t>
          </a:r>
          <a:r>
            <a:rPr lang="af-ZA" b="1" i="0" baseline="0" dirty="0" err="1"/>
            <a:t>has</a:t>
          </a:r>
          <a:r>
            <a:rPr lang="af-ZA" b="1" i="0" baseline="0" dirty="0"/>
            <a:t> </a:t>
          </a:r>
          <a:r>
            <a:rPr lang="af-ZA" b="1" i="0" baseline="0" dirty="0" err="1"/>
            <a:t>consequences</a:t>
          </a:r>
          <a:r>
            <a:rPr lang="af-ZA" b="1" i="0" baseline="0" dirty="0"/>
            <a:t>.</a:t>
          </a:r>
          <a:endParaRPr lang="en-US" b="1" dirty="0"/>
        </a:p>
      </dgm:t>
    </dgm:pt>
    <dgm:pt modelId="{2A6513C7-6DC5-47B3-958D-8326880E0E95}" type="parTrans" cxnId="{8C7970C1-9E30-4025-B522-F88EBBC1EAE2}">
      <dgm:prSet/>
      <dgm:spPr/>
      <dgm:t>
        <a:bodyPr/>
        <a:lstStyle/>
        <a:p>
          <a:endParaRPr lang="en-US"/>
        </a:p>
      </dgm:t>
    </dgm:pt>
    <dgm:pt modelId="{CCD810B6-2012-483C-BBD9-FDD7F1AE1667}" type="sibTrans" cxnId="{8C7970C1-9E30-4025-B522-F88EBBC1EAE2}">
      <dgm:prSet/>
      <dgm:spPr/>
      <dgm:t>
        <a:bodyPr/>
        <a:lstStyle/>
        <a:p>
          <a:endParaRPr lang="en-US"/>
        </a:p>
      </dgm:t>
    </dgm:pt>
    <dgm:pt modelId="{36F75044-CCA4-4571-A254-4777C3DCD324}">
      <dgm:prSet/>
      <dgm:spPr/>
      <dgm:t>
        <a:bodyPr/>
        <a:lstStyle/>
        <a:p>
          <a:r>
            <a:rPr lang="af-ZA" b="0" i="0" baseline="0"/>
            <a:t>Negative choices (such as drug use) can lead to serious consequences, including addiction or death.</a:t>
          </a:r>
          <a:endParaRPr lang="en-US"/>
        </a:p>
      </dgm:t>
    </dgm:pt>
    <dgm:pt modelId="{8561BC84-A725-4F67-88F9-2BC278A2B087}" type="parTrans" cxnId="{3C665F4E-19E4-408F-A5A7-78BAF2318103}">
      <dgm:prSet/>
      <dgm:spPr/>
      <dgm:t>
        <a:bodyPr/>
        <a:lstStyle/>
        <a:p>
          <a:endParaRPr lang="en-US"/>
        </a:p>
      </dgm:t>
    </dgm:pt>
    <dgm:pt modelId="{ADA784E6-266E-43FD-8806-4A9870C64548}" type="sibTrans" cxnId="{3C665F4E-19E4-408F-A5A7-78BAF2318103}">
      <dgm:prSet/>
      <dgm:spPr/>
      <dgm:t>
        <a:bodyPr/>
        <a:lstStyle/>
        <a:p>
          <a:endParaRPr lang="en-US"/>
        </a:p>
      </dgm:t>
    </dgm:pt>
    <dgm:pt modelId="{95719948-5CA5-4D40-AD4E-84D916EDB88F}">
      <dgm:prSet/>
      <dgm:spPr/>
      <dgm:t>
        <a:bodyPr/>
        <a:lstStyle/>
        <a:p>
          <a:r>
            <a:rPr lang="af-ZA" b="0" i="0" baseline="0" dirty="0" err="1"/>
            <a:t>Positive</a:t>
          </a:r>
          <a:r>
            <a:rPr lang="af-ZA" b="0" i="0" baseline="0" dirty="0"/>
            <a:t> </a:t>
          </a:r>
          <a:r>
            <a:rPr lang="af-ZA" b="0" i="0" baseline="0" dirty="0" err="1"/>
            <a:t>choices</a:t>
          </a:r>
          <a:r>
            <a:rPr lang="af-ZA" b="0" i="0" baseline="0" dirty="0"/>
            <a:t> (</a:t>
          </a:r>
          <a:r>
            <a:rPr lang="af-ZA" b="0" i="0" baseline="0" dirty="0" err="1"/>
            <a:t>such</a:t>
          </a:r>
          <a:r>
            <a:rPr lang="af-ZA" b="0" i="0" baseline="0" dirty="0"/>
            <a:t> as </a:t>
          </a:r>
          <a:r>
            <a:rPr lang="af-ZA" b="0" i="0" baseline="0" dirty="0" err="1"/>
            <a:t>working</a:t>
          </a:r>
          <a:r>
            <a:rPr lang="af-ZA" b="0" i="0" baseline="0" dirty="0"/>
            <a:t> </a:t>
          </a:r>
          <a:r>
            <a:rPr lang="af-ZA" b="0" i="0" baseline="0" dirty="0" err="1"/>
            <a:t>consistently</a:t>
          </a:r>
          <a:r>
            <a:rPr lang="af-ZA" b="0" i="0" baseline="0" dirty="0"/>
            <a:t> </a:t>
          </a:r>
          <a:r>
            <a:rPr lang="af-ZA" b="0" i="0" baseline="0" dirty="0" err="1"/>
            <a:t>at</a:t>
          </a:r>
          <a:r>
            <a:rPr lang="af-ZA" b="0" i="0" baseline="0" dirty="0"/>
            <a:t> </a:t>
          </a:r>
          <a:r>
            <a:rPr lang="af-ZA" b="0" i="0" baseline="0" dirty="0" err="1"/>
            <a:t>school</a:t>
          </a:r>
          <a:r>
            <a:rPr lang="af-ZA" b="0" i="0" baseline="0" dirty="0"/>
            <a:t>) </a:t>
          </a:r>
          <a:r>
            <a:rPr lang="af-ZA" b="0" i="0" baseline="0" dirty="0" err="1"/>
            <a:t>can</a:t>
          </a:r>
          <a:r>
            <a:rPr lang="af-ZA" b="0" i="0" baseline="0" dirty="0"/>
            <a:t> </a:t>
          </a:r>
          <a:r>
            <a:rPr lang="af-ZA" b="0" i="0" baseline="0" dirty="0" err="1"/>
            <a:t>lead</a:t>
          </a:r>
          <a:r>
            <a:rPr lang="af-ZA" b="0" i="0" baseline="0" dirty="0"/>
            <a:t> </a:t>
          </a:r>
          <a:r>
            <a:rPr lang="af-ZA" b="0" i="0" baseline="0" dirty="0" err="1"/>
            <a:t>to</a:t>
          </a:r>
          <a:r>
            <a:rPr lang="af-ZA" b="0" i="0" baseline="0" dirty="0"/>
            <a:t> </a:t>
          </a:r>
          <a:r>
            <a:rPr lang="af-ZA" b="0" i="0" baseline="0" dirty="0" err="1"/>
            <a:t>positive</a:t>
          </a:r>
          <a:r>
            <a:rPr lang="af-ZA" b="0" i="0" baseline="0" dirty="0"/>
            <a:t> </a:t>
          </a:r>
          <a:r>
            <a:rPr lang="af-ZA" b="0" i="0" baseline="0" dirty="0" err="1"/>
            <a:t>outcomes</a:t>
          </a:r>
          <a:r>
            <a:rPr lang="af-ZA" b="0" i="0" baseline="0" dirty="0"/>
            <a:t>.</a:t>
          </a:r>
          <a:endParaRPr lang="en-US" dirty="0"/>
        </a:p>
      </dgm:t>
    </dgm:pt>
    <dgm:pt modelId="{F0D753CE-9171-46C7-9CDC-12BDB7A3F6C1}" type="parTrans" cxnId="{6603E99C-33E2-4CC7-A421-A7C6AE86D08E}">
      <dgm:prSet/>
      <dgm:spPr/>
      <dgm:t>
        <a:bodyPr/>
        <a:lstStyle/>
        <a:p>
          <a:endParaRPr lang="en-US"/>
        </a:p>
      </dgm:t>
    </dgm:pt>
    <dgm:pt modelId="{3873859D-8BB0-4A7E-9E89-E04B6F5772CA}" type="sibTrans" cxnId="{6603E99C-33E2-4CC7-A421-A7C6AE86D08E}">
      <dgm:prSet/>
      <dgm:spPr/>
      <dgm:t>
        <a:bodyPr/>
        <a:lstStyle/>
        <a:p>
          <a:endParaRPr lang="en-US"/>
        </a:p>
      </dgm:t>
    </dgm:pt>
    <dgm:pt modelId="{F6F42C1E-D360-4A3C-87FA-A42576F8FD1B}">
      <dgm:prSet/>
      <dgm:spPr/>
      <dgm:t>
        <a:bodyPr/>
        <a:lstStyle/>
        <a:p>
          <a:r>
            <a:rPr lang="af-ZA" b="0" i="0" baseline="0"/>
            <a:t>Some accidents are unplanned, but many can still be prevented.</a:t>
          </a:r>
          <a:endParaRPr lang="en-US"/>
        </a:p>
      </dgm:t>
    </dgm:pt>
    <dgm:pt modelId="{8067D6A1-3761-4164-B909-8E8F23EDDAF3}" type="parTrans" cxnId="{9BD806E1-C4BD-49C1-93F5-CF5DBDEC576F}">
      <dgm:prSet/>
      <dgm:spPr/>
      <dgm:t>
        <a:bodyPr/>
        <a:lstStyle/>
        <a:p>
          <a:endParaRPr lang="en-US"/>
        </a:p>
      </dgm:t>
    </dgm:pt>
    <dgm:pt modelId="{88A57993-4747-4B96-9AAD-5C5CE38EE3CF}" type="sibTrans" cxnId="{9BD806E1-C4BD-49C1-93F5-CF5DBDEC576F}">
      <dgm:prSet/>
      <dgm:spPr/>
      <dgm:t>
        <a:bodyPr/>
        <a:lstStyle/>
        <a:p>
          <a:endParaRPr lang="en-US"/>
        </a:p>
      </dgm:t>
    </dgm:pt>
    <dgm:pt modelId="{EDAEB278-6F4E-4315-BD1D-0A1C2B6F3BF5}" type="pres">
      <dgm:prSet presAssocID="{03F8E519-35B6-4AB1-864E-B15D038429F8}" presName="linear" presStyleCnt="0">
        <dgm:presLayoutVars>
          <dgm:animLvl val="lvl"/>
          <dgm:resizeHandles val="exact"/>
        </dgm:presLayoutVars>
      </dgm:prSet>
      <dgm:spPr/>
    </dgm:pt>
    <dgm:pt modelId="{1EAD570D-221E-4DC7-93AA-5B34F3BC9DBE}" type="pres">
      <dgm:prSet presAssocID="{0B9F2290-47AB-4FE0-9756-C9598CA6A448}" presName="parentText" presStyleLbl="node1" presStyleIdx="0" presStyleCnt="4">
        <dgm:presLayoutVars>
          <dgm:chMax val="0"/>
          <dgm:bulletEnabled val="1"/>
        </dgm:presLayoutVars>
      </dgm:prSet>
      <dgm:spPr/>
    </dgm:pt>
    <dgm:pt modelId="{4F202A1B-EEA9-441C-BFB6-FC0F3DDFBD4D}" type="pres">
      <dgm:prSet presAssocID="{CCD810B6-2012-483C-BBD9-FDD7F1AE1667}" presName="spacer" presStyleCnt="0"/>
      <dgm:spPr/>
    </dgm:pt>
    <dgm:pt modelId="{CEE61F83-B0A9-41EB-9F14-63D17E1773DC}" type="pres">
      <dgm:prSet presAssocID="{36F75044-CCA4-4571-A254-4777C3DCD324}" presName="parentText" presStyleLbl="node1" presStyleIdx="1" presStyleCnt="4">
        <dgm:presLayoutVars>
          <dgm:chMax val="0"/>
          <dgm:bulletEnabled val="1"/>
        </dgm:presLayoutVars>
      </dgm:prSet>
      <dgm:spPr/>
    </dgm:pt>
    <dgm:pt modelId="{DDF57428-B8D3-49E9-8984-F8B7034C9E3B}" type="pres">
      <dgm:prSet presAssocID="{ADA784E6-266E-43FD-8806-4A9870C64548}" presName="spacer" presStyleCnt="0"/>
      <dgm:spPr/>
    </dgm:pt>
    <dgm:pt modelId="{6857AAF6-844B-45DC-B71D-E5A181744D61}" type="pres">
      <dgm:prSet presAssocID="{95719948-5CA5-4D40-AD4E-84D916EDB88F}" presName="parentText" presStyleLbl="node1" presStyleIdx="2" presStyleCnt="4">
        <dgm:presLayoutVars>
          <dgm:chMax val="0"/>
          <dgm:bulletEnabled val="1"/>
        </dgm:presLayoutVars>
      </dgm:prSet>
      <dgm:spPr/>
    </dgm:pt>
    <dgm:pt modelId="{D0E41605-B30F-44E4-8818-EFD96AF6305D}" type="pres">
      <dgm:prSet presAssocID="{3873859D-8BB0-4A7E-9E89-E04B6F5772CA}" presName="spacer" presStyleCnt="0"/>
      <dgm:spPr/>
    </dgm:pt>
    <dgm:pt modelId="{14D23928-51F4-4EA8-A1E2-D3891AE22472}" type="pres">
      <dgm:prSet presAssocID="{F6F42C1E-D360-4A3C-87FA-A42576F8FD1B}" presName="parentText" presStyleLbl="node1" presStyleIdx="3" presStyleCnt="4">
        <dgm:presLayoutVars>
          <dgm:chMax val="0"/>
          <dgm:bulletEnabled val="1"/>
        </dgm:presLayoutVars>
      </dgm:prSet>
      <dgm:spPr/>
    </dgm:pt>
  </dgm:ptLst>
  <dgm:cxnLst>
    <dgm:cxn modelId="{3959FB41-6D46-4423-A71A-E3E62840D44A}" type="presOf" srcId="{03F8E519-35B6-4AB1-864E-B15D038429F8}" destId="{EDAEB278-6F4E-4315-BD1D-0A1C2B6F3BF5}" srcOrd="0" destOrd="0" presId="urn:microsoft.com/office/officeart/2005/8/layout/vList2"/>
    <dgm:cxn modelId="{3C665F4E-19E4-408F-A5A7-78BAF2318103}" srcId="{03F8E519-35B6-4AB1-864E-B15D038429F8}" destId="{36F75044-CCA4-4571-A254-4777C3DCD324}" srcOrd="1" destOrd="0" parTransId="{8561BC84-A725-4F67-88F9-2BC278A2B087}" sibTransId="{ADA784E6-266E-43FD-8806-4A9870C64548}"/>
    <dgm:cxn modelId="{7DEFA555-07E9-4230-9C4F-37F5C9A5530F}" type="presOf" srcId="{0B9F2290-47AB-4FE0-9756-C9598CA6A448}" destId="{1EAD570D-221E-4DC7-93AA-5B34F3BC9DBE}" srcOrd="0" destOrd="0" presId="urn:microsoft.com/office/officeart/2005/8/layout/vList2"/>
    <dgm:cxn modelId="{6603E99C-33E2-4CC7-A421-A7C6AE86D08E}" srcId="{03F8E519-35B6-4AB1-864E-B15D038429F8}" destId="{95719948-5CA5-4D40-AD4E-84D916EDB88F}" srcOrd="2" destOrd="0" parTransId="{F0D753CE-9171-46C7-9CDC-12BDB7A3F6C1}" sibTransId="{3873859D-8BB0-4A7E-9E89-E04B6F5772CA}"/>
    <dgm:cxn modelId="{8C7970C1-9E30-4025-B522-F88EBBC1EAE2}" srcId="{03F8E519-35B6-4AB1-864E-B15D038429F8}" destId="{0B9F2290-47AB-4FE0-9756-C9598CA6A448}" srcOrd="0" destOrd="0" parTransId="{2A6513C7-6DC5-47B3-958D-8326880E0E95}" sibTransId="{CCD810B6-2012-483C-BBD9-FDD7F1AE1667}"/>
    <dgm:cxn modelId="{56131FC5-BAEE-4D1A-8E35-A3E688D306ED}" type="presOf" srcId="{F6F42C1E-D360-4A3C-87FA-A42576F8FD1B}" destId="{14D23928-51F4-4EA8-A1E2-D3891AE22472}" srcOrd="0" destOrd="0" presId="urn:microsoft.com/office/officeart/2005/8/layout/vList2"/>
    <dgm:cxn modelId="{76962BD7-BF94-430B-AA0A-95F97CDE5093}" type="presOf" srcId="{36F75044-CCA4-4571-A254-4777C3DCD324}" destId="{CEE61F83-B0A9-41EB-9F14-63D17E1773DC}" srcOrd="0" destOrd="0" presId="urn:microsoft.com/office/officeart/2005/8/layout/vList2"/>
    <dgm:cxn modelId="{731055D9-F54D-4DCC-A292-3887931AC818}" type="presOf" srcId="{95719948-5CA5-4D40-AD4E-84D916EDB88F}" destId="{6857AAF6-844B-45DC-B71D-E5A181744D61}" srcOrd="0" destOrd="0" presId="urn:microsoft.com/office/officeart/2005/8/layout/vList2"/>
    <dgm:cxn modelId="{9BD806E1-C4BD-49C1-93F5-CF5DBDEC576F}" srcId="{03F8E519-35B6-4AB1-864E-B15D038429F8}" destId="{F6F42C1E-D360-4A3C-87FA-A42576F8FD1B}" srcOrd="3" destOrd="0" parTransId="{8067D6A1-3761-4164-B909-8E8F23EDDAF3}" sibTransId="{88A57993-4747-4B96-9AAD-5C5CE38EE3CF}"/>
    <dgm:cxn modelId="{24C0058E-A98F-4745-8007-58E43788530A}" type="presParOf" srcId="{EDAEB278-6F4E-4315-BD1D-0A1C2B6F3BF5}" destId="{1EAD570D-221E-4DC7-93AA-5B34F3BC9DBE}" srcOrd="0" destOrd="0" presId="urn:microsoft.com/office/officeart/2005/8/layout/vList2"/>
    <dgm:cxn modelId="{E2D98D4B-A63D-443D-B124-EE0E59E95BC0}" type="presParOf" srcId="{EDAEB278-6F4E-4315-BD1D-0A1C2B6F3BF5}" destId="{4F202A1B-EEA9-441C-BFB6-FC0F3DDFBD4D}" srcOrd="1" destOrd="0" presId="urn:microsoft.com/office/officeart/2005/8/layout/vList2"/>
    <dgm:cxn modelId="{806B0C5E-D733-4CA6-A46D-F08EA2DDB2F9}" type="presParOf" srcId="{EDAEB278-6F4E-4315-BD1D-0A1C2B6F3BF5}" destId="{CEE61F83-B0A9-41EB-9F14-63D17E1773DC}" srcOrd="2" destOrd="0" presId="urn:microsoft.com/office/officeart/2005/8/layout/vList2"/>
    <dgm:cxn modelId="{33FADB92-26F3-40C4-879B-93A0B033D11E}" type="presParOf" srcId="{EDAEB278-6F4E-4315-BD1D-0A1C2B6F3BF5}" destId="{DDF57428-B8D3-49E9-8984-F8B7034C9E3B}" srcOrd="3" destOrd="0" presId="urn:microsoft.com/office/officeart/2005/8/layout/vList2"/>
    <dgm:cxn modelId="{C128E9AC-7377-4612-A038-C3466AC82E6C}" type="presParOf" srcId="{EDAEB278-6F4E-4315-BD1D-0A1C2B6F3BF5}" destId="{6857AAF6-844B-45DC-B71D-E5A181744D61}" srcOrd="4" destOrd="0" presId="urn:microsoft.com/office/officeart/2005/8/layout/vList2"/>
    <dgm:cxn modelId="{F7AE82F6-A659-41D8-94D9-F0CAA7146E39}" type="presParOf" srcId="{EDAEB278-6F4E-4315-BD1D-0A1C2B6F3BF5}" destId="{D0E41605-B30F-44E4-8818-EFD96AF6305D}" srcOrd="5" destOrd="0" presId="urn:microsoft.com/office/officeart/2005/8/layout/vList2"/>
    <dgm:cxn modelId="{0AC6F808-C247-44C7-AC33-4FEF1FCD9644}" type="presParOf" srcId="{EDAEB278-6F4E-4315-BD1D-0A1C2B6F3BF5}" destId="{14D23928-51F4-4EA8-A1E2-D3891AE2247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C5F8AC-4CB4-4264-961E-87ADD5C4C37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12C40AA-0568-4C7E-9E3B-347D82FCFB39}">
      <dgm:prSet/>
      <dgm:spPr/>
      <dgm:t>
        <a:bodyPr/>
        <a:lstStyle/>
        <a:p>
          <a:pPr>
            <a:lnSpc>
              <a:spcPct val="100000"/>
            </a:lnSpc>
          </a:pPr>
          <a:r>
            <a:rPr lang="en-GB"/>
            <a:t>Unsafe attitudes can negatively impact lifestyle choices when people underestimate risks.</a:t>
          </a:r>
          <a:endParaRPr lang="en-US"/>
        </a:p>
      </dgm:t>
    </dgm:pt>
    <dgm:pt modelId="{A82C5E0A-F9DE-4DFA-A177-6B2CA3A7B898}" type="parTrans" cxnId="{3D51F0BD-36FE-4418-B53E-3EEFFA3E6616}">
      <dgm:prSet/>
      <dgm:spPr/>
      <dgm:t>
        <a:bodyPr/>
        <a:lstStyle/>
        <a:p>
          <a:endParaRPr lang="en-US" sz="2000"/>
        </a:p>
      </dgm:t>
    </dgm:pt>
    <dgm:pt modelId="{3592E2CF-99C5-4CF7-AF1B-C70AFE9566AE}" type="sibTrans" cxnId="{3D51F0BD-36FE-4418-B53E-3EEFFA3E6616}">
      <dgm:prSet/>
      <dgm:spPr/>
      <dgm:t>
        <a:bodyPr/>
        <a:lstStyle/>
        <a:p>
          <a:endParaRPr lang="en-US"/>
        </a:p>
      </dgm:t>
    </dgm:pt>
    <dgm:pt modelId="{9748803E-8987-4A62-8346-AA50FB999B1D}">
      <dgm:prSet/>
      <dgm:spPr/>
      <dgm:t>
        <a:bodyPr/>
        <a:lstStyle/>
        <a:p>
          <a:pPr>
            <a:lnSpc>
              <a:spcPct val="100000"/>
            </a:lnSpc>
          </a:pPr>
          <a:r>
            <a:rPr lang="en-GB"/>
            <a:t>When someone believes “it won’t happen to me,” they are more likely to take risks.</a:t>
          </a:r>
          <a:endParaRPr lang="en-US"/>
        </a:p>
      </dgm:t>
    </dgm:pt>
    <dgm:pt modelId="{9B9E2E1E-17B0-45E4-AFD1-00218F4BA8D7}" type="parTrans" cxnId="{9C5D8A26-C288-46B4-BD0E-E9015101595A}">
      <dgm:prSet/>
      <dgm:spPr/>
      <dgm:t>
        <a:bodyPr/>
        <a:lstStyle/>
        <a:p>
          <a:endParaRPr lang="en-US" sz="2000"/>
        </a:p>
      </dgm:t>
    </dgm:pt>
    <dgm:pt modelId="{15D90FEA-88DF-44F3-9F7E-79A835C59CFF}" type="sibTrans" cxnId="{9C5D8A26-C288-46B4-BD0E-E9015101595A}">
      <dgm:prSet/>
      <dgm:spPr/>
      <dgm:t>
        <a:bodyPr/>
        <a:lstStyle/>
        <a:p>
          <a:endParaRPr lang="en-US"/>
        </a:p>
      </dgm:t>
    </dgm:pt>
    <dgm:pt modelId="{E81B861B-D204-4812-9084-3ABB4C6C3440}">
      <dgm:prSet/>
      <dgm:spPr/>
      <dgm:t>
        <a:bodyPr/>
        <a:lstStyle/>
        <a:p>
          <a:pPr>
            <a:lnSpc>
              <a:spcPct val="100000"/>
            </a:lnSpc>
          </a:pPr>
          <a:r>
            <a:rPr lang="en-GB"/>
            <a:t>This can place health, safety and future opportunities at risk.</a:t>
          </a:r>
          <a:endParaRPr lang="en-US"/>
        </a:p>
      </dgm:t>
    </dgm:pt>
    <dgm:pt modelId="{D9EB09AE-6318-422C-AB65-8833DE4BBC9B}" type="parTrans" cxnId="{32550A09-7C3E-47A1-873E-2BADFDD95798}">
      <dgm:prSet/>
      <dgm:spPr/>
      <dgm:t>
        <a:bodyPr/>
        <a:lstStyle/>
        <a:p>
          <a:endParaRPr lang="en-US" sz="2000"/>
        </a:p>
      </dgm:t>
    </dgm:pt>
    <dgm:pt modelId="{D671F9ED-ED46-4368-A205-8382051C476C}" type="sibTrans" cxnId="{32550A09-7C3E-47A1-873E-2BADFDD95798}">
      <dgm:prSet/>
      <dgm:spPr/>
      <dgm:t>
        <a:bodyPr/>
        <a:lstStyle/>
        <a:p>
          <a:endParaRPr lang="en-US"/>
        </a:p>
      </dgm:t>
    </dgm:pt>
    <dgm:pt modelId="{20BB9195-4E9C-4CDA-A8B8-523968B3BE65}">
      <dgm:prSet/>
      <dgm:spPr/>
      <dgm:t>
        <a:bodyPr/>
        <a:lstStyle/>
        <a:p>
          <a:pPr>
            <a:lnSpc>
              <a:spcPct val="100000"/>
            </a:lnSpc>
          </a:pPr>
          <a:r>
            <a:rPr lang="en-GB" b="1"/>
            <a:t>Examples include:</a:t>
          </a:r>
          <a:endParaRPr lang="en-US"/>
        </a:p>
      </dgm:t>
    </dgm:pt>
    <dgm:pt modelId="{DA1B5BC8-7E1B-475A-AA06-D5133DB0420C}" type="parTrans" cxnId="{47C5F27B-393D-4BD8-8AF9-9B0652ACCABA}">
      <dgm:prSet/>
      <dgm:spPr/>
      <dgm:t>
        <a:bodyPr/>
        <a:lstStyle/>
        <a:p>
          <a:endParaRPr lang="en-US" sz="2000"/>
        </a:p>
      </dgm:t>
    </dgm:pt>
    <dgm:pt modelId="{5DBE92BC-C7BF-4C1C-9CE2-9D9B04257991}" type="sibTrans" cxnId="{47C5F27B-393D-4BD8-8AF9-9B0652ACCABA}">
      <dgm:prSet/>
      <dgm:spPr/>
      <dgm:t>
        <a:bodyPr/>
        <a:lstStyle/>
        <a:p>
          <a:endParaRPr lang="en-US"/>
        </a:p>
      </dgm:t>
    </dgm:pt>
    <dgm:pt modelId="{A8121860-4E17-4F73-B5F0-0330220DBE3A}">
      <dgm:prSet custT="1"/>
      <dgm:spPr/>
      <dgm:t>
        <a:bodyPr/>
        <a:lstStyle/>
        <a:p>
          <a:pPr>
            <a:lnSpc>
              <a:spcPct val="100000"/>
            </a:lnSpc>
          </a:pPr>
          <a:r>
            <a:rPr lang="en-GB" sz="1400" dirty="0"/>
            <a:t>Unprotected sex or reckless driving</a:t>
          </a:r>
          <a:endParaRPr lang="en-US" sz="1400" dirty="0"/>
        </a:p>
      </dgm:t>
    </dgm:pt>
    <dgm:pt modelId="{0C1CEE0C-3DBD-40DF-A8AB-E69D5F002C64}" type="parTrans" cxnId="{5104A14C-0CE8-4C79-9DB6-ACF231453170}">
      <dgm:prSet/>
      <dgm:spPr/>
      <dgm:t>
        <a:bodyPr/>
        <a:lstStyle/>
        <a:p>
          <a:endParaRPr lang="en-US" sz="2000"/>
        </a:p>
      </dgm:t>
    </dgm:pt>
    <dgm:pt modelId="{D009B358-3EFE-40D6-B31E-476F55A87D8D}" type="sibTrans" cxnId="{5104A14C-0CE8-4C79-9DB6-ACF231453170}">
      <dgm:prSet/>
      <dgm:spPr/>
      <dgm:t>
        <a:bodyPr/>
        <a:lstStyle/>
        <a:p>
          <a:endParaRPr lang="en-US"/>
        </a:p>
      </dgm:t>
    </dgm:pt>
    <dgm:pt modelId="{8E5060EA-4937-4B4B-805B-0DE1ED992763}">
      <dgm:prSet custT="1"/>
      <dgm:spPr/>
      <dgm:t>
        <a:bodyPr/>
        <a:lstStyle/>
        <a:p>
          <a:pPr>
            <a:lnSpc>
              <a:spcPct val="100000"/>
            </a:lnSpc>
          </a:pPr>
          <a:r>
            <a:rPr lang="en-GB" sz="1400" dirty="0"/>
            <a:t>Believing negative outcomes only happen to others</a:t>
          </a:r>
          <a:endParaRPr lang="en-US" sz="1400" dirty="0"/>
        </a:p>
      </dgm:t>
    </dgm:pt>
    <dgm:pt modelId="{277C87B4-A309-475D-8920-5A3FD74AE0FD}" type="parTrans" cxnId="{B6FA9C39-0216-4881-B558-165E296A6D7B}">
      <dgm:prSet/>
      <dgm:spPr/>
      <dgm:t>
        <a:bodyPr/>
        <a:lstStyle/>
        <a:p>
          <a:endParaRPr lang="en-US" sz="2000"/>
        </a:p>
      </dgm:t>
    </dgm:pt>
    <dgm:pt modelId="{08D416A9-C152-43ED-B44B-4EDFAF2AC03F}" type="sibTrans" cxnId="{B6FA9C39-0216-4881-B558-165E296A6D7B}">
      <dgm:prSet/>
      <dgm:spPr/>
      <dgm:t>
        <a:bodyPr/>
        <a:lstStyle/>
        <a:p>
          <a:endParaRPr lang="en-US"/>
        </a:p>
      </dgm:t>
    </dgm:pt>
    <dgm:pt modelId="{7D0340BE-2100-4F75-9186-1661D95D9750}">
      <dgm:prSet custT="1"/>
      <dgm:spPr/>
      <dgm:t>
        <a:bodyPr/>
        <a:lstStyle/>
        <a:p>
          <a:pPr>
            <a:lnSpc>
              <a:spcPct val="100000"/>
            </a:lnSpc>
          </a:pPr>
          <a:r>
            <a:rPr lang="en-GB" sz="1400" dirty="0"/>
            <a:t>Normalising unhealthy habits such as smoking or substance use as coping mechanisms</a:t>
          </a:r>
          <a:endParaRPr lang="en-US" sz="1400" dirty="0"/>
        </a:p>
      </dgm:t>
    </dgm:pt>
    <dgm:pt modelId="{4F097593-5BC3-41CA-9F83-67ECFFA31039}" type="parTrans" cxnId="{E69A4E62-B857-4CD9-8C6B-5B63529C4080}">
      <dgm:prSet/>
      <dgm:spPr/>
      <dgm:t>
        <a:bodyPr/>
        <a:lstStyle/>
        <a:p>
          <a:endParaRPr lang="en-US" sz="2000"/>
        </a:p>
      </dgm:t>
    </dgm:pt>
    <dgm:pt modelId="{13A151C9-27EA-4C8F-BB10-BDB86DCDC4FA}" type="sibTrans" cxnId="{E69A4E62-B857-4CD9-8C6B-5B63529C4080}">
      <dgm:prSet/>
      <dgm:spPr/>
      <dgm:t>
        <a:bodyPr/>
        <a:lstStyle/>
        <a:p>
          <a:endParaRPr lang="en-US"/>
        </a:p>
      </dgm:t>
    </dgm:pt>
    <dgm:pt modelId="{273DBBE2-08F6-4486-9304-A5960C861A90}" type="pres">
      <dgm:prSet presAssocID="{1AC5F8AC-4CB4-4264-961E-87ADD5C4C37F}" presName="root" presStyleCnt="0">
        <dgm:presLayoutVars>
          <dgm:dir/>
          <dgm:resizeHandles val="exact"/>
        </dgm:presLayoutVars>
      </dgm:prSet>
      <dgm:spPr/>
    </dgm:pt>
    <dgm:pt modelId="{8F348FD1-5971-4CF1-82AF-F94046766DB8}" type="pres">
      <dgm:prSet presAssocID="{912C40AA-0568-4C7E-9E3B-347D82FCFB39}" presName="compNode" presStyleCnt="0"/>
      <dgm:spPr/>
    </dgm:pt>
    <dgm:pt modelId="{BDEEDFE7-5A6F-4B71-A1E7-C6207844FDCA}" type="pres">
      <dgm:prSet presAssocID="{912C40AA-0568-4C7E-9E3B-347D82FCFB39}" presName="bgRect" presStyleLbl="bgShp" presStyleIdx="0" presStyleCnt="4"/>
      <dgm:spPr/>
    </dgm:pt>
    <dgm:pt modelId="{144EAC97-EB73-4C14-BD4E-B95D99A48F62}" type="pres">
      <dgm:prSet presAssocID="{912C40AA-0568-4C7E-9E3B-347D82FCFB39}"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Warning"/>
        </a:ext>
      </dgm:extLst>
    </dgm:pt>
    <dgm:pt modelId="{5D972198-78C7-412E-AEEC-D772211BEC02}" type="pres">
      <dgm:prSet presAssocID="{912C40AA-0568-4C7E-9E3B-347D82FCFB39}" presName="spaceRect" presStyleCnt="0"/>
      <dgm:spPr/>
    </dgm:pt>
    <dgm:pt modelId="{4286F7AA-E823-41DB-ABD1-E09204F2E891}" type="pres">
      <dgm:prSet presAssocID="{912C40AA-0568-4C7E-9E3B-347D82FCFB39}" presName="parTx" presStyleLbl="revTx" presStyleIdx="0" presStyleCnt="5">
        <dgm:presLayoutVars>
          <dgm:chMax val="0"/>
          <dgm:chPref val="0"/>
        </dgm:presLayoutVars>
      </dgm:prSet>
      <dgm:spPr/>
    </dgm:pt>
    <dgm:pt modelId="{C8EC17CA-04A3-4DCB-8430-1428F2CB1111}" type="pres">
      <dgm:prSet presAssocID="{3592E2CF-99C5-4CF7-AF1B-C70AFE9566AE}" presName="sibTrans" presStyleCnt="0"/>
      <dgm:spPr/>
    </dgm:pt>
    <dgm:pt modelId="{2288A798-0539-4458-9177-8EE16CC2BCCC}" type="pres">
      <dgm:prSet presAssocID="{9748803E-8987-4A62-8346-AA50FB999B1D}" presName="compNode" presStyleCnt="0"/>
      <dgm:spPr/>
    </dgm:pt>
    <dgm:pt modelId="{BCF2D5AC-3882-4C0E-A08F-747BB300CAA2}" type="pres">
      <dgm:prSet presAssocID="{9748803E-8987-4A62-8346-AA50FB999B1D}" presName="bgRect" presStyleLbl="bgShp" presStyleIdx="1" presStyleCnt="4"/>
      <dgm:spPr/>
    </dgm:pt>
    <dgm:pt modelId="{C2DC657E-B79E-4AD2-BD24-911316A00131}" type="pres">
      <dgm:prSet presAssocID="{9748803E-8987-4A62-8346-AA50FB999B1D}"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of People"/>
        </a:ext>
      </dgm:extLst>
    </dgm:pt>
    <dgm:pt modelId="{6A36A580-ABDB-462C-BBC2-1842DA880BC9}" type="pres">
      <dgm:prSet presAssocID="{9748803E-8987-4A62-8346-AA50FB999B1D}" presName="spaceRect" presStyleCnt="0"/>
      <dgm:spPr/>
    </dgm:pt>
    <dgm:pt modelId="{AF8DFED4-92AD-4CE4-8459-3EAC959E7EA8}" type="pres">
      <dgm:prSet presAssocID="{9748803E-8987-4A62-8346-AA50FB999B1D}" presName="parTx" presStyleLbl="revTx" presStyleIdx="1" presStyleCnt="5">
        <dgm:presLayoutVars>
          <dgm:chMax val="0"/>
          <dgm:chPref val="0"/>
        </dgm:presLayoutVars>
      </dgm:prSet>
      <dgm:spPr/>
    </dgm:pt>
    <dgm:pt modelId="{8A2008A0-6979-44AB-9DA0-7F19FA7CB15C}" type="pres">
      <dgm:prSet presAssocID="{15D90FEA-88DF-44F3-9F7E-79A835C59CFF}" presName="sibTrans" presStyleCnt="0"/>
      <dgm:spPr/>
    </dgm:pt>
    <dgm:pt modelId="{C33D6FB4-6D2E-417B-99B5-24CABA69434A}" type="pres">
      <dgm:prSet presAssocID="{E81B861B-D204-4812-9084-3ABB4C6C3440}" presName="compNode" presStyleCnt="0"/>
      <dgm:spPr/>
    </dgm:pt>
    <dgm:pt modelId="{62D73CDE-A799-4440-A531-B818FCA685F4}" type="pres">
      <dgm:prSet presAssocID="{E81B861B-D204-4812-9084-3ABB4C6C3440}" presName="bgRect" presStyleLbl="bgShp" presStyleIdx="2" presStyleCnt="4"/>
      <dgm:spPr/>
    </dgm:pt>
    <dgm:pt modelId="{7589C84A-7F94-454C-B22D-694807A417FD}" type="pres">
      <dgm:prSet presAssocID="{E81B861B-D204-4812-9084-3ABB4C6C3440}"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Office Worker"/>
        </a:ext>
      </dgm:extLst>
    </dgm:pt>
    <dgm:pt modelId="{ACAA7506-A503-4037-968D-912350F9E192}" type="pres">
      <dgm:prSet presAssocID="{E81B861B-D204-4812-9084-3ABB4C6C3440}" presName="spaceRect" presStyleCnt="0"/>
      <dgm:spPr/>
    </dgm:pt>
    <dgm:pt modelId="{A33C265C-0643-4E2F-8A32-9C63D9FA2FD9}" type="pres">
      <dgm:prSet presAssocID="{E81B861B-D204-4812-9084-3ABB4C6C3440}" presName="parTx" presStyleLbl="revTx" presStyleIdx="2" presStyleCnt="5">
        <dgm:presLayoutVars>
          <dgm:chMax val="0"/>
          <dgm:chPref val="0"/>
        </dgm:presLayoutVars>
      </dgm:prSet>
      <dgm:spPr/>
    </dgm:pt>
    <dgm:pt modelId="{65C718C5-25ED-4DE9-B3A1-E5B5AAAD0257}" type="pres">
      <dgm:prSet presAssocID="{D671F9ED-ED46-4368-A205-8382051C476C}" presName="sibTrans" presStyleCnt="0"/>
      <dgm:spPr/>
    </dgm:pt>
    <dgm:pt modelId="{81A70612-33ED-4644-A73E-4E49E221927A}" type="pres">
      <dgm:prSet presAssocID="{20BB9195-4E9C-4CDA-A8B8-523968B3BE65}" presName="compNode" presStyleCnt="0"/>
      <dgm:spPr/>
    </dgm:pt>
    <dgm:pt modelId="{6AC3EF07-A34D-4336-B07B-45CEB00CEBE5}" type="pres">
      <dgm:prSet presAssocID="{20BB9195-4E9C-4CDA-A8B8-523968B3BE65}" presName="bgRect" presStyleLbl="bgShp" presStyleIdx="3" presStyleCnt="4" custLinFactNeighborX="-503" custLinFactNeighborY="-1344"/>
      <dgm:spPr/>
    </dgm:pt>
    <dgm:pt modelId="{3FC1F6A6-7425-4349-8217-30AF30F10B48}" type="pres">
      <dgm:prSet presAssocID="{20BB9195-4E9C-4CDA-A8B8-523968B3BE65}"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807FFDD7-A0C3-481A-B23B-FC4A5FFE9358}" type="pres">
      <dgm:prSet presAssocID="{20BB9195-4E9C-4CDA-A8B8-523968B3BE65}" presName="spaceRect" presStyleCnt="0"/>
      <dgm:spPr/>
    </dgm:pt>
    <dgm:pt modelId="{B55CC44D-C17D-47CA-B1FD-9F24BBDF5786}" type="pres">
      <dgm:prSet presAssocID="{20BB9195-4E9C-4CDA-A8B8-523968B3BE65}" presName="parTx" presStyleLbl="revTx" presStyleIdx="3" presStyleCnt="5">
        <dgm:presLayoutVars>
          <dgm:chMax val="0"/>
          <dgm:chPref val="0"/>
        </dgm:presLayoutVars>
      </dgm:prSet>
      <dgm:spPr/>
    </dgm:pt>
    <dgm:pt modelId="{0A09BAB9-DC45-43F0-A373-F840B3A55326}" type="pres">
      <dgm:prSet presAssocID="{20BB9195-4E9C-4CDA-A8B8-523968B3BE65}" presName="desTx" presStyleLbl="revTx" presStyleIdx="4" presStyleCnt="5">
        <dgm:presLayoutVars/>
      </dgm:prSet>
      <dgm:spPr/>
    </dgm:pt>
  </dgm:ptLst>
  <dgm:cxnLst>
    <dgm:cxn modelId="{32550A09-7C3E-47A1-873E-2BADFDD95798}" srcId="{1AC5F8AC-4CB4-4264-961E-87ADD5C4C37F}" destId="{E81B861B-D204-4812-9084-3ABB4C6C3440}" srcOrd="2" destOrd="0" parTransId="{D9EB09AE-6318-422C-AB65-8833DE4BBC9B}" sibTransId="{D671F9ED-ED46-4368-A205-8382051C476C}"/>
    <dgm:cxn modelId="{9C5D8A26-C288-46B4-BD0E-E9015101595A}" srcId="{1AC5F8AC-4CB4-4264-961E-87ADD5C4C37F}" destId="{9748803E-8987-4A62-8346-AA50FB999B1D}" srcOrd="1" destOrd="0" parTransId="{9B9E2E1E-17B0-45E4-AFD1-00218F4BA8D7}" sibTransId="{15D90FEA-88DF-44F3-9F7E-79A835C59CFF}"/>
    <dgm:cxn modelId="{7F946336-2FD5-4C47-8168-C03C7F1802BF}" type="presOf" srcId="{912C40AA-0568-4C7E-9E3B-347D82FCFB39}" destId="{4286F7AA-E823-41DB-ABD1-E09204F2E891}" srcOrd="0" destOrd="0" presId="urn:microsoft.com/office/officeart/2018/2/layout/IconVerticalSolidList"/>
    <dgm:cxn modelId="{B6FA9C39-0216-4881-B558-165E296A6D7B}" srcId="{20BB9195-4E9C-4CDA-A8B8-523968B3BE65}" destId="{8E5060EA-4937-4B4B-805B-0DE1ED992763}" srcOrd="1" destOrd="0" parTransId="{277C87B4-A309-475D-8920-5A3FD74AE0FD}" sibTransId="{08D416A9-C152-43ED-B44B-4EDFAF2AC03F}"/>
    <dgm:cxn modelId="{E69A4E62-B857-4CD9-8C6B-5B63529C4080}" srcId="{20BB9195-4E9C-4CDA-A8B8-523968B3BE65}" destId="{7D0340BE-2100-4F75-9186-1661D95D9750}" srcOrd="2" destOrd="0" parTransId="{4F097593-5BC3-41CA-9F83-67ECFFA31039}" sibTransId="{13A151C9-27EA-4C8F-BB10-BDB86DCDC4FA}"/>
    <dgm:cxn modelId="{5104A14C-0CE8-4C79-9DB6-ACF231453170}" srcId="{20BB9195-4E9C-4CDA-A8B8-523968B3BE65}" destId="{A8121860-4E17-4F73-B5F0-0330220DBE3A}" srcOrd="0" destOrd="0" parTransId="{0C1CEE0C-3DBD-40DF-A8AB-E69D5F002C64}" sibTransId="{D009B358-3EFE-40D6-B31E-476F55A87D8D}"/>
    <dgm:cxn modelId="{9179B94F-9877-4CCD-AF13-F3A58F6B6534}" type="presOf" srcId="{A8121860-4E17-4F73-B5F0-0330220DBE3A}" destId="{0A09BAB9-DC45-43F0-A373-F840B3A55326}" srcOrd="0" destOrd="0" presId="urn:microsoft.com/office/officeart/2018/2/layout/IconVerticalSolidList"/>
    <dgm:cxn modelId="{D5867D7A-36E0-4C28-BE7E-1B3634F46D09}" type="presOf" srcId="{9748803E-8987-4A62-8346-AA50FB999B1D}" destId="{AF8DFED4-92AD-4CE4-8459-3EAC959E7EA8}" srcOrd="0" destOrd="0" presId="urn:microsoft.com/office/officeart/2018/2/layout/IconVerticalSolidList"/>
    <dgm:cxn modelId="{47C5F27B-393D-4BD8-8AF9-9B0652ACCABA}" srcId="{1AC5F8AC-4CB4-4264-961E-87ADD5C4C37F}" destId="{20BB9195-4E9C-4CDA-A8B8-523968B3BE65}" srcOrd="3" destOrd="0" parTransId="{DA1B5BC8-7E1B-475A-AA06-D5133DB0420C}" sibTransId="{5DBE92BC-C7BF-4C1C-9CE2-9D9B04257991}"/>
    <dgm:cxn modelId="{1DC02F88-C0E0-4F45-B9CF-2D05307CBCAB}" type="presOf" srcId="{1AC5F8AC-4CB4-4264-961E-87ADD5C4C37F}" destId="{273DBBE2-08F6-4486-9304-A5960C861A90}" srcOrd="0" destOrd="0" presId="urn:microsoft.com/office/officeart/2018/2/layout/IconVerticalSolidList"/>
    <dgm:cxn modelId="{3D6A86BD-9451-4D40-8135-B8AAE375A6A2}" type="presOf" srcId="{7D0340BE-2100-4F75-9186-1661D95D9750}" destId="{0A09BAB9-DC45-43F0-A373-F840B3A55326}" srcOrd="0" destOrd="2" presId="urn:microsoft.com/office/officeart/2018/2/layout/IconVerticalSolidList"/>
    <dgm:cxn modelId="{3D51F0BD-36FE-4418-B53E-3EEFFA3E6616}" srcId="{1AC5F8AC-4CB4-4264-961E-87ADD5C4C37F}" destId="{912C40AA-0568-4C7E-9E3B-347D82FCFB39}" srcOrd="0" destOrd="0" parTransId="{A82C5E0A-F9DE-4DFA-A177-6B2CA3A7B898}" sibTransId="{3592E2CF-99C5-4CF7-AF1B-C70AFE9566AE}"/>
    <dgm:cxn modelId="{B06A09D6-1430-4BAD-9F89-0433970D5742}" type="presOf" srcId="{8E5060EA-4937-4B4B-805B-0DE1ED992763}" destId="{0A09BAB9-DC45-43F0-A373-F840B3A55326}" srcOrd="0" destOrd="1" presId="urn:microsoft.com/office/officeart/2018/2/layout/IconVerticalSolidList"/>
    <dgm:cxn modelId="{7CD5C6D9-6CAC-4D11-802E-D3E99F83EE87}" type="presOf" srcId="{20BB9195-4E9C-4CDA-A8B8-523968B3BE65}" destId="{B55CC44D-C17D-47CA-B1FD-9F24BBDF5786}" srcOrd="0" destOrd="0" presId="urn:microsoft.com/office/officeart/2018/2/layout/IconVerticalSolidList"/>
    <dgm:cxn modelId="{871571EA-7D43-4EC6-AB94-A876E9218051}" type="presOf" srcId="{E81B861B-D204-4812-9084-3ABB4C6C3440}" destId="{A33C265C-0643-4E2F-8A32-9C63D9FA2FD9}" srcOrd="0" destOrd="0" presId="urn:microsoft.com/office/officeart/2018/2/layout/IconVerticalSolidList"/>
    <dgm:cxn modelId="{A2D2BB9F-847A-415C-89F2-8B741F7D2E8D}" type="presParOf" srcId="{273DBBE2-08F6-4486-9304-A5960C861A90}" destId="{8F348FD1-5971-4CF1-82AF-F94046766DB8}" srcOrd="0" destOrd="0" presId="urn:microsoft.com/office/officeart/2018/2/layout/IconVerticalSolidList"/>
    <dgm:cxn modelId="{84EE4674-C1D7-468D-BDAC-B78BD9082D9D}" type="presParOf" srcId="{8F348FD1-5971-4CF1-82AF-F94046766DB8}" destId="{BDEEDFE7-5A6F-4B71-A1E7-C6207844FDCA}" srcOrd="0" destOrd="0" presId="urn:microsoft.com/office/officeart/2018/2/layout/IconVerticalSolidList"/>
    <dgm:cxn modelId="{BAEDE9BE-5D83-42B1-AE23-FC1B55F4135A}" type="presParOf" srcId="{8F348FD1-5971-4CF1-82AF-F94046766DB8}" destId="{144EAC97-EB73-4C14-BD4E-B95D99A48F62}" srcOrd="1" destOrd="0" presId="urn:microsoft.com/office/officeart/2018/2/layout/IconVerticalSolidList"/>
    <dgm:cxn modelId="{83278240-FA1E-4B2E-94DF-830222932289}" type="presParOf" srcId="{8F348FD1-5971-4CF1-82AF-F94046766DB8}" destId="{5D972198-78C7-412E-AEEC-D772211BEC02}" srcOrd="2" destOrd="0" presId="urn:microsoft.com/office/officeart/2018/2/layout/IconVerticalSolidList"/>
    <dgm:cxn modelId="{E60007F5-8C2B-44BF-9C7B-4EE52477720C}" type="presParOf" srcId="{8F348FD1-5971-4CF1-82AF-F94046766DB8}" destId="{4286F7AA-E823-41DB-ABD1-E09204F2E891}" srcOrd="3" destOrd="0" presId="urn:microsoft.com/office/officeart/2018/2/layout/IconVerticalSolidList"/>
    <dgm:cxn modelId="{B037C18A-9FC2-489E-8C12-3D3BD1E3E370}" type="presParOf" srcId="{273DBBE2-08F6-4486-9304-A5960C861A90}" destId="{C8EC17CA-04A3-4DCB-8430-1428F2CB1111}" srcOrd="1" destOrd="0" presId="urn:microsoft.com/office/officeart/2018/2/layout/IconVerticalSolidList"/>
    <dgm:cxn modelId="{5E9CCA24-C879-4D9A-B7AB-50D79D46E330}" type="presParOf" srcId="{273DBBE2-08F6-4486-9304-A5960C861A90}" destId="{2288A798-0539-4458-9177-8EE16CC2BCCC}" srcOrd="2" destOrd="0" presId="urn:microsoft.com/office/officeart/2018/2/layout/IconVerticalSolidList"/>
    <dgm:cxn modelId="{0EB3CE46-EAA9-466B-B7EA-492E48EEF085}" type="presParOf" srcId="{2288A798-0539-4458-9177-8EE16CC2BCCC}" destId="{BCF2D5AC-3882-4C0E-A08F-747BB300CAA2}" srcOrd="0" destOrd="0" presId="urn:microsoft.com/office/officeart/2018/2/layout/IconVerticalSolidList"/>
    <dgm:cxn modelId="{F523B52F-6CFD-4D89-B302-469DC9169CFE}" type="presParOf" srcId="{2288A798-0539-4458-9177-8EE16CC2BCCC}" destId="{C2DC657E-B79E-4AD2-BD24-911316A00131}" srcOrd="1" destOrd="0" presId="urn:microsoft.com/office/officeart/2018/2/layout/IconVerticalSolidList"/>
    <dgm:cxn modelId="{E651A51E-46E8-4B62-85A2-8870C3D5C56D}" type="presParOf" srcId="{2288A798-0539-4458-9177-8EE16CC2BCCC}" destId="{6A36A580-ABDB-462C-BBC2-1842DA880BC9}" srcOrd="2" destOrd="0" presId="urn:microsoft.com/office/officeart/2018/2/layout/IconVerticalSolidList"/>
    <dgm:cxn modelId="{A33DBC80-F337-44BE-9D45-BA1B74AD4EA2}" type="presParOf" srcId="{2288A798-0539-4458-9177-8EE16CC2BCCC}" destId="{AF8DFED4-92AD-4CE4-8459-3EAC959E7EA8}" srcOrd="3" destOrd="0" presId="urn:microsoft.com/office/officeart/2018/2/layout/IconVerticalSolidList"/>
    <dgm:cxn modelId="{28881099-D1C6-42B9-A73B-345964E263AF}" type="presParOf" srcId="{273DBBE2-08F6-4486-9304-A5960C861A90}" destId="{8A2008A0-6979-44AB-9DA0-7F19FA7CB15C}" srcOrd="3" destOrd="0" presId="urn:microsoft.com/office/officeart/2018/2/layout/IconVerticalSolidList"/>
    <dgm:cxn modelId="{1DFE47FA-C24A-463E-B314-76657A6CC5EE}" type="presParOf" srcId="{273DBBE2-08F6-4486-9304-A5960C861A90}" destId="{C33D6FB4-6D2E-417B-99B5-24CABA69434A}" srcOrd="4" destOrd="0" presId="urn:microsoft.com/office/officeart/2018/2/layout/IconVerticalSolidList"/>
    <dgm:cxn modelId="{34036995-35B7-40D0-A57E-5B978161D82F}" type="presParOf" srcId="{C33D6FB4-6D2E-417B-99B5-24CABA69434A}" destId="{62D73CDE-A799-4440-A531-B818FCA685F4}" srcOrd="0" destOrd="0" presId="urn:microsoft.com/office/officeart/2018/2/layout/IconVerticalSolidList"/>
    <dgm:cxn modelId="{DDA3BD40-243D-4D8D-A5A5-084908FEA8C1}" type="presParOf" srcId="{C33D6FB4-6D2E-417B-99B5-24CABA69434A}" destId="{7589C84A-7F94-454C-B22D-694807A417FD}" srcOrd="1" destOrd="0" presId="urn:microsoft.com/office/officeart/2018/2/layout/IconVerticalSolidList"/>
    <dgm:cxn modelId="{52F4E17B-A42F-4E14-99CE-6168C8E78BE9}" type="presParOf" srcId="{C33D6FB4-6D2E-417B-99B5-24CABA69434A}" destId="{ACAA7506-A503-4037-968D-912350F9E192}" srcOrd="2" destOrd="0" presId="urn:microsoft.com/office/officeart/2018/2/layout/IconVerticalSolidList"/>
    <dgm:cxn modelId="{ADCAA6F8-C6FD-482F-92F1-7FF5FD7E527D}" type="presParOf" srcId="{C33D6FB4-6D2E-417B-99B5-24CABA69434A}" destId="{A33C265C-0643-4E2F-8A32-9C63D9FA2FD9}" srcOrd="3" destOrd="0" presId="urn:microsoft.com/office/officeart/2018/2/layout/IconVerticalSolidList"/>
    <dgm:cxn modelId="{633B955C-4470-416D-BE1B-EBBC36611DB6}" type="presParOf" srcId="{273DBBE2-08F6-4486-9304-A5960C861A90}" destId="{65C718C5-25ED-4DE9-B3A1-E5B5AAAD0257}" srcOrd="5" destOrd="0" presId="urn:microsoft.com/office/officeart/2018/2/layout/IconVerticalSolidList"/>
    <dgm:cxn modelId="{CD88DD81-4E78-43B9-8971-437D6EC9014B}" type="presParOf" srcId="{273DBBE2-08F6-4486-9304-A5960C861A90}" destId="{81A70612-33ED-4644-A73E-4E49E221927A}" srcOrd="6" destOrd="0" presId="urn:microsoft.com/office/officeart/2018/2/layout/IconVerticalSolidList"/>
    <dgm:cxn modelId="{7B630EDC-DE25-4579-BADA-7481732FA39C}" type="presParOf" srcId="{81A70612-33ED-4644-A73E-4E49E221927A}" destId="{6AC3EF07-A34D-4336-B07B-45CEB00CEBE5}" srcOrd="0" destOrd="0" presId="urn:microsoft.com/office/officeart/2018/2/layout/IconVerticalSolidList"/>
    <dgm:cxn modelId="{F1F32D23-7031-49AE-8A77-DBAEA91F1D08}" type="presParOf" srcId="{81A70612-33ED-4644-A73E-4E49E221927A}" destId="{3FC1F6A6-7425-4349-8217-30AF30F10B48}" srcOrd="1" destOrd="0" presId="urn:microsoft.com/office/officeart/2018/2/layout/IconVerticalSolidList"/>
    <dgm:cxn modelId="{C557A114-207B-47E1-8968-E02F91569582}" type="presParOf" srcId="{81A70612-33ED-4644-A73E-4E49E221927A}" destId="{807FFDD7-A0C3-481A-B23B-FC4A5FFE9358}" srcOrd="2" destOrd="0" presId="urn:microsoft.com/office/officeart/2018/2/layout/IconVerticalSolidList"/>
    <dgm:cxn modelId="{2D57C48B-50BC-43CC-9A34-1243A32A3BAC}" type="presParOf" srcId="{81A70612-33ED-4644-A73E-4E49E221927A}" destId="{B55CC44D-C17D-47CA-B1FD-9F24BBDF5786}" srcOrd="3" destOrd="0" presId="urn:microsoft.com/office/officeart/2018/2/layout/IconVerticalSolidList"/>
    <dgm:cxn modelId="{DED9350E-629B-4D3E-9370-BA696283D804}" type="presParOf" srcId="{81A70612-33ED-4644-A73E-4E49E221927A}" destId="{0A09BAB9-DC45-43F0-A373-F840B3A55326}"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7BFB6FB-D126-4EE8-9FC3-D829A9D3DA31}" type="doc">
      <dgm:prSet loTypeId="urn:microsoft.com/office/officeart/2005/8/layout/vProcess5" loCatId="process" qsTypeId="urn:microsoft.com/office/officeart/2005/8/quickstyle/simple2" qsCatId="simple" csTypeId="urn:microsoft.com/office/officeart/2005/8/colors/accent5_2" csCatId="accent5"/>
      <dgm:spPr/>
      <dgm:t>
        <a:bodyPr/>
        <a:lstStyle/>
        <a:p>
          <a:endParaRPr lang="en-US"/>
        </a:p>
      </dgm:t>
    </dgm:pt>
    <dgm:pt modelId="{4772B435-8706-4833-B5F1-D2752B8FAE69}">
      <dgm:prSet/>
      <dgm:spPr/>
      <dgm:t>
        <a:bodyPr/>
        <a:lstStyle/>
        <a:p>
          <a:r>
            <a:rPr lang="af-ZA" b="0" i="0" baseline="0"/>
            <a:t>The area you live in, access to education, your parents’ income and how you grew up can shape your lifestyle.</a:t>
          </a:r>
          <a:endParaRPr lang="en-US"/>
        </a:p>
      </dgm:t>
    </dgm:pt>
    <dgm:pt modelId="{826AFB9B-EE56-44FB-9CED-CEE965A71512}" type="parTrans" cxnId="{61CFCA59-D2E1-468E-BA03-15758F9740DD}">
      <dgm:prSet/>
      <dgm:spPr/>
      <dgm:t>
        <a:bodyPr/>
        <a:lstStyle/>
        <a:p>
          <a:endParaRPr lang="en-US"/>
        </a:p>
      </dgm:t>
    </dgm:pt>
    <dgm:pt modelId="{A5A98CF9-C85D-4E6E-908D-16FEABF7C483}" type="sibTrans" cxnId="{61CFCA59-D2E1-468E-BA03-15758F9740DD}">
      <dgm:prSet/>
      <dgm:spPr/>
      <dgm:t>
        <a:bodyPr/>
        <a:lstStyle/>
        <a:p>
          <a:endParaRPr lang="en-US"/>
        </a:p>
      </dgm:t>
    </dgm:pt>
    <dgm:pt modelId="{856222C0-F2C3-4A12-89BA-A1BC4E19BA54}">
      <dgm:prSet/>
      <dgm:spPr/>
      <dgm:t>
        <a:bodyPr/>
        <a:lstStyle/>
        <a:p>
          <a:r>
            <a:rPr lang="af-ZA" b="0" i="0" baseline="0"/>
            <a:t>Not everyone experiences poverty in the same way, even in a country with widespread economic challenges.</a:t>
          </a:r>
          <a:endParaRPr lang="en-US"/>
        </a:p>
      </dgm:t>
    </dgm:pt>
    <dgm:pt modelId="{A7BE4DDE-4C16-4B23-9D37-22933E4B2680}" type="parTrans" cxnId="{F6621F9D-CC74-4213-8BD4-FCE4BF6DECF9}">
      <dgm:prSet/>
      <dgm:spPr/>
      <dgm:t>
        <a:bodyPr/>
        <a:lstStyle/>
        <a:p>
          <a:endParaRPr lang="en-US"/>
        </a:p>
      </dgm:t>
    </dgm:pt>
    <dgm:pt modelId="{ADE836F4-07DA-4B68-9443-0C5D36F56BEE}" type="sibTrans" cxnId="{F6621F9D-CC74-4213-8BD4-FCE4BF6DECF9}">
      <dgm:prSet/>
      <dgm:spPr/>
      <dgm:t>
        <a:bodyPr/>
        <a:lstStyle/>
        <a:p>
          <a:endParaRPr lang="en-US"/>
        </a:p>
      </dgm:t>
    </dgm:pt>
    <dgm:pt modelId="{2367BDBE-3217-4E52-BC1D-6ADFB3FC4B4F}">
      <dgm:prSet/>
      <dgm:spPr/>
      <dgm:t>
        <a:bodyPr/>
        <a:lstStyle/>
        <a:p>
          <a:r>
            <a:rPr lang="af-ZA" b="0" i="0" baseline="0"/>
            <a:t>Different circumstances can strongly influence health, safety and opportunities.</a:t>
          </a:r>
          <a:endParaRPr lang="en-US"/>
        </a:p>
      </dgm:t>
    </dgm:pt>
    <dgm:pt modelId="{48FDF417-31CA-4A7B-9CA0-39232B1E9A94}" type="parTrans" cxnId="{8B5ACAE4-5928-4EA7-84CF-6E12566DDC08}">
      <dgm:prSet/>
      <dgm:spPr/>
      <dgm:t>
        <a:bodyPr/>
        <a:lstStyle/>
        <a:p>
          <a:endParaRPr lang="en-US"/>
        </a:p>
      </dgm:t>
    </dgm:pt>
    <dgm:pt modelId="{AB29C134-DF4E-480F-A140-A101484B6DEB}" type="sibTrans" cxnId="{8B5ACAE4-5928-4EA7-84CF-6E12566DDC08}">
      <dgm:prSet/>
      <dgm:spPr/>
      <dgm:t>
        <a:bodyPr/>
        <a:lstStyle/>
        <a:p>
          <a:endParaRPr lang="en-US"/>
        </a:p>
      </dgm:t>
    </dgm:pt>
    <dgm:pt modelId="{00ECABBE-902D-4DA9-8998-0EEDA55AB766}" type="pres">
      <dgm:prSet presAssocID="{77BFB6FB-D126-4EE8-9FC3-D829A9D3DA31}" presName="outerComposite" presStyleCnt="0">
        <dgm:presLayoutVars>
          <dgm:chMax val="5"/>
          <dgm:dir/>
          <dgm:resizeHandles val="exact"/>
        </dgm:presLayoutVars>
      </dgm:prSet>
      <dgm:spPr/>
    </dgm:pt>
    <dgm:pt modelId="{E73C375D-0BB2-4C5B-8EE6-3C319169B3F4}" type="pres">
      <dgm:prSet presAssocID="{77BFB6FB-D126-4EE8-9FC3-D829A9D3DA31}" presName="dummyMaxCanvas" presStyleCnt="0">
        <dgm:presLayoutVars/>
      </dgm:prSet>
      <dgm:spPr/>
    </dgm:pt>
    <dgm:pt modelId="{70EBB457-6F94-4BF3-975A-CCC35A4899D8}" type="pres">
      <dgm:prSet presAssocID="{77BFB6FB-D126-4EE8-9FC3-D829A9D3DA31}" presName="ThreeNodes_1" presStyleLbl="node1" presStyleIdx="0" presStyleCnt="3" custLinFactY="-36870" custLinFactNeighborX="-7966" custLinFactNeighborY="-100000">
        <dgm:presLayoutVars>
          <dgm:bulletEnabled val="1"/>
        </dgm:presLayoutVars>
      </dgm:prSet>
      <dgm:spPr/>
    </dgm:pt>
    <dgm:pt modelId="{634FB364-0E3F-4456-AA1E-49EBDE425540}" type="pres">
      <dgm:prSet presAssocID="{77BFB6FB-D126-4EE8-9FC3-D829A9D3DA31}" presName="ThreeNodes_2" presStyleLbl="node1" presStyleIdx="1" presStyleCnt="3">
        <dgm:presLayoutVars>
          <dgm:bulletEnabled val="1"/>
        </dgm:presLayoutVars>
      </dgm:prSet>
      <dgm:spPr/>
    </dgm:pt>
    <dgm:pt modelId="{145175B8-D4E4-47DE-8D90-03F0F4FA4723}" type="pres">
      <dgm:prSet presAssocID="{77BFB6FB-D126-4EE8-9FC3-D829A9D3DA31}" presName="ThreeNodes_3" presStyleLbl="node1" presStyleIdx="2" presStyleCnt="3">
        <dgm:presLayoutVars>
          <dgm:bulletEnabled val="1"/>
        </dgm:presLayoutVars>
      </dgm:prSet>
      <dgm:spPr/>
    </dgm:pt>
    <dgm:pt modelId="{3F2FDF9B-A4AD-42FB-91EE-B1CA65152043}" type="pres">
      <dgm:prSet presAssocID="{77BFB6FB-D126-4EE8-9FC3-D829A9D3DA31}" presName="ThreeConn_1-2" presStyleLbl="fgAccFollowNode1" presStyleIdx="0" presStyleCnt="2">
        <dgm:presLayoutVars>
          <dgm:bulletEnabled val="1"/>
        </dgm:presLayoutVars>
      </dgm:prSet>
      <dgm:spPr/>
    </dgm:pt>
    <dgm:pt modelId="{3CF38BFA-BC31-4B1C-9FCD-AB3FC08BED34}" type="pres">
      <dgm:prSet presAssocID="{77BFB6FB-D126-4EE8-9FC3-D829A9D3DA31}" presName="ThreeConn_2-3" presStyleLbl="fgAccFollowNode1" presStyleIdx="1" presStyleCnt="2">
        <dgm:presLayoutVars>
          <dgm:bulletEnabled val="1"/>
        </dgm:presLayoutVars>
      </dgm:prSet>
      <dgm:spPr/>
    </dgm:pt>
    <dgm:pt modelId="{643CFA62-82FC-4A6A-9F0B-82AFEA512FD1}" type="pres">
      <dgm:prSet presAssocID="{77BFB6FB-D126-4EE8-9FC3-D829A9D3DA31}" presName="ThreeNodes_1_text" presStyleLbl="node1" presStyleIdx="2" presStyleCnt="3">
        <dgm:presLayoutVars>
          <dgm:bulletEnabled val="1"/>
        </dgm:presLayoutVars>
      </dgm:prSet>
      <dgm:spPr/>
    </dgm:pt>
    <dgm:pt modelId="{ECCB01AD-7281-4DE0-9DF0-22A71937DBBC}" type="pres">
      <dgm:prSet presAssocID="{77BFB6FB-D126-4EE8-9FC3-D829A9D3DA31}" presName="ThreeNodes_2_text" presStyleLbl="node1" presStyleIdx="2" presStyleCnt="3">
        <dgm:presLayoutVars>
          <dgm:bulletEnabled val="1"/>
        </dgm:presLayoutVars>
      </dgm:prSet>
      <dgm:spPr/>
    </dgm:pt>
    <dgm:pt modelId="{FE7D42EC-D6DD-40F8-81B5-0F3A4C59BAC1}" type="pres">
      <dgm:prSet presAssocID="{77BFB6FB-D126-4EE8-9FC3-D829A9D3DA31}" presName="ThreeNodes_3_text" presStyleLbl="node1" presStyleIdx="2" presStyleCnt="3">
        <dgm:presLayoutVars>
          <dgm:bulletEnabled val="1"/>
        </dgm:presLayoutVars>
      </dgm:prSet>
      <dgm:spPr/>
    </dgm:pt>
  </dgm:ptLst>
  <dgm:cxnLst>
    <dgm:cxn modelId="{AD274A0B-9A37-41A1-B6C3-41AA8A8F1672}" type="presOf" srcId="{856222C0-F2C3-4A12-89BA-A1BC4E19BA54}" destId="{634FB364-0E3F-4456-AA1E-49EBDE425540}" srcOrd="0" destOrd="0" presId="urn:microsoft.com/office/officeart/2005/8/layout/vProcess5"/>
    <dgm:cxn modelId="{0A660F2C-6CEE-442D-B4F8-248CDBB0D059}" type="presOf" srcId="{2367BDBE-3217-4E52-BC1D-6ADFB3FC4B4F}" destId="{FE7D42EC-D6DD-40F8-81B5-0F3A4C59BAC1}" srcOrd="1" destOrd="0" presId="urn:microsoft.com/office/officeart/2005/8/layout/vProcess5"/>
    <dgm:cxn modelId="{B60E2A5C-8A2A-4BC3-AD90-8F3EE203A660}" type="presOf" srcId="{4772B435-8706-4833-B5F1-D2752B8FAE69}" destId="{70EBB457-6F94-4BF3-975A-CCC35A4899D8}" srcOrd="0" destOrd="0" presId="urn:microsoft.com/office/officeart/2005/8/layout/vProcess5"/>
    <dgm:cxn modelId="{CFF88D44-062F-4AC2-BD3E-E3B12A0CC57F}" type="presOf" srcId="{ADE836F4-07DA-4B68-9443-0C5D36F56BEE}" destId="{3CF38BFA-BC31-4B1C-9FCD-AB3FC08BED34}" srcOrd="0" destOrd="0" presId="urn:microsoft.com/office/officeart/2005/8/layout/vProcess5"/>
    <dgm:cxn modelId="{0F2FF845-578A-442D-9788-864E01038AFF}" type="presOf" srcId="{A5A98CF9-C85D-4E6E-908D-16FEABF7C483}" destId="{3F2FDF9B-A4AD-42FB-91EE-B1CA65152043}" srcOrd="0" destOrd="0" presId="urn:microsoft.com/office/officeart/2005/8/layout/vProcess5"/>
    <dgm:cxn modelId="{61CFCA59-D2E1-468E-BA03-15758F9740DD}" srcId="{77BFB6FB-D126-4EE8-9FC3-D829A9D3DA31}" destId="{4772B435-8706-4833-B5F1-D2752B8FAE69}" srcOrd="0" destOrd="0" parTransId="{826AFB9B-EE56-44FB-9CED-CEE965A71512}" sibTransId="{A5A98CF9-C85D-4E6E-908D-16FEABF7C483}"/>
    <dgm:cxn modelId="{77E22193-69AF-4145-BB30-EAC4D1E1A313}" type="presOf" srcId="{77BFB6FB-D126-4EE8-9FC3-D829A9D3DA31}" destId="{00ECABBE-902D-4DA9-8998-0EEDA55AB766}" srcOrd="0" destOrd="0" presId="urn:microsoft.com/office/officeart/2005/8/layout/vProcess5"/>
    <dgm:cxn modelId="{F6621F9D-CC74-4213-8BD4-FCE4BF6DECF9}" srcId="{77BFB6FB-D126-4EE8-9FC3-D829A9D3DA31}" destId="{856222C0-F2C3-4A12-89BA-A1BC4E19BA54}" srcOrd="1" destOrd="0" parTransId="{A7BE4DDE-4C16-4B23-9D37-22933E4B2680}" sibTransId="{ADE836F4-07DA-4B68-9443-0C5D36F56BEE}"/>
    <dgm:cxn modelId="{041ECECE-05E2-4C3B-967E-947430CD573E}" type="presOf" srcId="{4772B435-8706-4833-B5F1-D2752B8FAE69}" destId="{643CFA62-82FC-4A6A-9F0B-82AFEA512FD1}" srcOrd="1" destOrd="0" presId="urn:microsoft.com/office/officeart/2005/8/layout/vProcess5"/>
    <dgm:cxn modelId="{18A13CD2-2815-464B-ADA8-319AEB068994}" type="presOf" srcId="{2367BDBE-3217-4E52-BC1D-6ADFB3FC4B4F}" destId="{145175B8-D4E4-47DE-8D90-03F0F4FA4723}" srcOrd="0" destOrd="0" presId="urn:microsoft.com/office/officeart/2005/8/layout/vProcess5"/>
    <dgm:cxn modelId="{8B5ACAE4-5928-4EA7-84CF-6E12566DDC08}" srcId="{77BFB6FB-D126-4EE8-9FC3-D829A9D3DA31}" destId="{2367BDBE-3217-4E52-BC1D-6ADFB3FC4B4F}" srcOrd="2" destOrd="0" parTransId="{48FDF417-31CA-4A7B-9CA0-39232B1E9A94}" sibTransId="{AB29C134-DF4E-480F-A140-A101484B6DEB}"/>
    <dgm:cxn modelId="{FD91A4E6-D7C2-4837-93E8-DA7F51FC4DB6}" type="presOf" srcId="{856222C0-F2C3-4A12-89BA-A1BC4E19BA54}" destId="{ECCB01AD-7281-4DE0-9DF0-22A71937DBBC}" srcOrd="1" destOrd="0" presId="urn:microsoft.com/office/officeart/2005/8/layout/vProcess5"/>
    <dgm:cxn modelId="{01E7FBBA-FA1A-48C2-931A-9B72DDBEB746}" type="presParOf" srcId="{00ECABBE-902D-4DA9-8998-0EEDA55AB766}" destId="{E73C375D-0BB2-4C5B-8EE6-3C319169B3F4}" srcOrd="0" destOrd="0" presId="urn:microsoft.com/office/officeart/2005/8/layout/vProcess5"/>
    <dgm:cxn modelId="{D5C8C963-9AD5-4BC6-A30F-3710C3449744}" type="presParOf" srcId="{00ECABBE-902D-4DA9-8998-0EEDA55AB766}" destId="{70EBB457-6F94-4BF3-975A-CCC35A4899D8}" srcOrd="1" destOrd="0" presId="urn:microsoft.com/office/officeart/2005/8/layout/vProcess5"/>
    <dgm:cxn modelId="{993712DA-BE62-49F7-8158-D7E26B73E4EC}" type="presParOf" srcId="{00ECABBE-902D-4DA9-8998-0EEDA55AB766}" destId="{634FB364-0E3F-4456-AA1E-49EBDE425540}" srcOrd="2" destOrd="0" presId="urn:microsoft.com/office/officeart/2005/8/layout/vProcess5"/>
    <dgm:cxn modelId="{C87279C9-9F56-45E7-97AE-D19CA6000EB1}" type="presParOf" srcId="{00ECABBE-902D-4DA9-8998-0EEDA55AB766}" destId="{145175B8-D4E4-47DE-8D90-03F0F4FA4723}" srcOrd="3" destOrd="0" presId="urn:microsoft.com/office/officeart/2005/8/layout/vProcess5"/>
    <dgm:cxn modelId="{F35588C7-D4ED-4584-A0FE-67070E0B7F1B}" type="presParOf" srcId="{00ECABBE-902D-4DA9-8998-0EEDA55AB766}" destId="{3F2FDF9B-A4AD-42FB-91EE-B1CA65152043}" srcOrd="4" destOrd="0" presId="urn:microsoft.com/office/officeart/2005/8/layout/vProcess5"/>
    <dgm:cxn modelId="{0B620D5A-98DE-4541-9D7B-EA7EB44053AF}" type="presParOf" srcId="{00ECABBE-902D-4DA9-8998-0EEDA55AB766}" destId="{3CF38BFA-BC31-4B1C-9FCD-AB3FC08BED34}" srcOrd="5" destOrd="0" presId="urn:microsoft.com/office/officeart/2005/8/layout/vProcess5"/>
    <dgm:cxn modelId="{35136896-5888-4D06-B638-83269955918A}" type="presParOf" srcId="{00ECABBE-902D-4DA9-8998-0EEDA55AB766}" destId="{643CFA62-82FC-4A6A-9F0B-82AFEA512FD1}" srcOrd="6" destOrd="0" presId="urn:microsoft.com/office/officeart/2005/8/layout/vProcess5"/>
    <dgm:cxn modelId="{1A841DCA-6264-4EE5-8D96-ACDDF30053B1}" type="presParOf" srcId="{00ECABBE-902D-4DA9-8998-0EEDA55AB766}" destId="{ECCB01AD-7281-4DE0-9DF0-22A71937DBBC}" srcOrd="7" destOrd="0" presId="urn:microsoft.com/office/officeart/2005/8/layout/vProcess5"/>
    <dgm:cxn modelId="{A0127105-5090-4354-82B8-9771FFFF65CC}" type="presParOf" srcId="{00ECABBE-902D-4DA9-8998-0EEDA55AB766}" destId="{FE7D42EC-D6DD-40F8-81B5-0F3A4C59BAC1}"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2D1E8-18A0-4138-957F-B35BDFF4609C}">
      <dsp:nvSpPr>
        <dsp:cNvPr id="0" name=""/>
        <dsp:cNvSpPr/>
      </dsp:nvSpPr>
      <dsp:spPr>
        <a:xfrm>
          <a:off x="0" y="4221"/>
          <a:ext cx="10515600" cy="95280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E47A1B-7474-47D8-8D20-49D229278E72}">
      <dsp:nvSpPr>
        <dsp:cNvPr id="0" name=""/>
        <dsp:cNvSpPr/>
      </dsp:nvSpPr>
      <dsp:spPr>
        <a:xfrm>
          <a:off x="288223" y="218603"/>
          <a:ext cx="524555" cy="52404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AA5181-F2ED-45EA-AE68-5C59ACAA288C}">
      <dsp:nvSpPr>
        <dsp:cNvPr id="0" name=""/>
        <dsp:cNvSpPr/>
      </dsp:nvSpPr>
      <dsp:spPr>
        <a:xfrm>
          <a:off x="1101002" y="4221"/>
          <a:ext cx="9397641" cy="982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990" tIns="103990" rIns="103990" bIns="103990" numCol="1" spcCol="1270" anchor="ctr" anchorCtr="0">
          <a:noAutofit/>
        </a:bodyPr>
        <a:lstStyle/>
        <a:p>
          <a:pPr marL="0" lvl="0" indent="0" algn="l" defTabSz="889000">
            <a:lnSpc>
              <a:spcPct val="90000"/>
            </a:lnSpc>
            <a:spcBef>
              <a:spcPct val="0"/>
            </a:spcBef>
            <a:spcAft>
              <a:spcPct val="35000"/>
            </a:spcAft>
            <a:buNone/>
          </a:pPr>
          <a:r>
            <a:rPr lang="en-ZA" sz="2000" b="0" i="0" kern="1200"/>
            <a:t>identify common myths about nutrition and physical activity, and explain why accurate knowledge is important for making informed lifestyle choices.</a:t>
          </a:r>
          <a:endParaRPr lang="en-US" sz="2000" kern="1200"/>
        </a:p>
      </dsp:txBody>
      <dsp:txXfrm>
        <a:off x="1101002" y="4221"/>
        <a:ext cx="9397641" cy="982580"/>
      </dsp:txXfrm>
    </dsp:sp>
    <dsp:sp modelId="{711A0E8D-4E16-4B01-8E6A-0275B7F6EB3B}">
      <dsp:nvSpPr>
        <dsp:cNvPr id="0" name=""/>
        <dsp:cNvSpPr/>
      </dsp:nvSpPr>
      <dsp:spPr>
        <a:xfrm>
          <a:off x="0" y="1232447"/>
          <a:ext cx="10515600" cy="95280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CF7E54-DB15-4A2F-B4EF-490AA9B52040}">
      <dsp:nvSpPr>
        <dsp:cNvPr id="0" name=""/>
        <dsp:cNvSpPr/>
      </dsp:nvSpPr>
      <dsp:spPr>
        <a:xfrm>
          <a:off x="288223" y="1446828"/>
          <a:ext cx="524555" cy="52404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48ED1B-7617-4E7B-BB48-21C10CB7CE59}">
      <dsp:nvSpPr>
        <dsp:cNvPr id="0" name=""/>
        <dsp:cNvSpPr/>
      </dsp:nvSpPr>
      <dsp:spPr>
        <a:xfrm>
          <a:off x="1101002" y="1232447"/>
          <a:ext cx="9397641" cy="982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990" tIns="103990" rIns="103990" bIns="103990" numCol="1" spcCol="1270" anchor="ctr" anchorCtr="0">
          <a:noAutofit/>
        </a:bodyPr>
        <a:lstStyle/>
        <a:p>
          <a:pPr marL="0" lvl="0" indent="0" algn="l" defTabSz="889000">
            <a:lnSpc>
              <a:spcPct val="90000"/>
            </a:lnSpc>
            <a:spcBef>
              <a:spcPct val="0"/>
            </a:spcBef>
            <a:spcAft>
              <a:spcPct val="35000"/>
            </a:spcAft>
            <a:buNone/>
          </a:pPr>
          <a:r>
            <a:rPr lang="en-ZA" sz="2000" b="0" i="0" kern="1200"/>
            <a:t>explain how poor decision-making can negatively affect lifestyle choices, and apply critical thinking to identify causes of harmful situations and suggest prevention strategies.</a:t>
          </a:r>
          <a:endParaRPr lang="en-US" sz="2000" kern="1200"/>
        </a:p>
      </dsp:txBody>
      <dsp:txXfrm>
        <a:off x="1101002" y="1232447"/>
        <a:ext cx="9397641" cy="982580"/>
      </dsp:txXfrm>
    </dsp:sp>
    <dsp:sp modelId="{826F45EA-D1BA-4C68-8821-677E6546A658}">
      <dsp:nvSpPr>
        <dsp:cNvPr id="0" name=""/>
        <dsp:cNvSpPr/>
      </dsp:nvSpPr>
      <dsp:spPr>
        <a:xfrm>
          <a:off x="0" y="2460673"/>
          <a:ext cx="10515600" cy="95280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F6D2A7-EF9E-4425-9A0D-E9320EBA8713}">
      <dsp:nvSpPr>
        <dsp:cNvPr id="0" name=""/>
        <dsp:cNvSpPr/>
      </dsp:nvSpPr>
      <dsp:spPr>
        <a:xfrm>
          <a:off x="288223" y="2675054"/>
          <a:ext cx="524555" cy="52404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BFF846-58BF-4E34-B2FC-CB00B9AB3C1E}">
      <dsp:nvSpPr>
        <dsp:cNvPr id="0" name=""/>
        <dsp:cNvSpPr/>
      </dsp:nvSpPr>
      <dsp:spPr>
        <a:xfrm>
          <a:off x="1101002" y="2460673"/>
          <a:ext cx="9397641" cy="982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990" tIns="103990" rIns="103990" bIns="103990" numCol="1" spcCol="1270" anchor="ctr" anchorCtr="0">
          <a:noAutofit/>
        </a:bodyPr>
        <a:lstStyle/>
        <a:p>
          <a:pPr marL="0" lvl="0" indent="0" algn="l" defTabSz="889000">
            <a:lnSpc>
              <a:spcPct val="90000"/>
            </a:lnSpc>
            <a:spcBef>
              <a:spcPct val="0"/>
            </a:spcBef>
            <a:spcAft>
              <a:spcPct val="35000"/>
            </a:spcAft>
            <a:buNone/>
          </a:pPr>
          <a:r>
            <a:rPr lang="en-ZA" sz="2000" b="0" i="0" kern="1200"/>
            <a:t>describe how attitudes, peer pressure, environment and emotions influence lifestyle choices.</a:t>
          </a:r>
          <a:endParaRPr lang="en-US" sz="2000" kern="1200"/>
        </a:p>
      </dsp:txBody>
      <dsp:txXfrm>
        <a:off x="1101002" y="2460673"/>
        <a:ext cx="9397641" cy="982580"/>
      </dsp:txXfrm>
    </dsp:sp>
    <dsp:sp modelId="{C23BD36A-BB67-4802-8784-7C6FCAAE87BA}">
      <dsp:nvSpPr>
        <dsp:cNvPr id="0" name=""/>
        <dsp:cNvSpPr/>
      </dsp:nvSpPr>
      <dsp:spPr>
        <a:xfrm>
          <a:off x="0" y="3688899"/>
          <a:ext cx="10515600" cy="95280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AA7B73-E669-4685-972A-E9C8FB2961D7}">
      <dsp:nvSpPr>
        <dsp:cNvPr id="0" name=""/>
        <dsp:cNvSpPr/>
      </dsp:nvSpPr>
      <dsp:spPr>
        <a:xfrm>
          <a:off x="288223" y="3903280"/>
          <a:ext cx="524555" cy="52404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FB5DE7-10C1-46E0-A97F-0CBC287C9B63}">
      <dsp:nvSpPr>
        <dsp:cNvPr id="0" name=""/>
        <dsp:cNvSpPr/>
      </dsp:nvSpPr>
      <dsp:spPr>
        <a:xfrm>
          <a:off x="1101002" y="3688899"/>
          <a:ext cx="9397641" cy="982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990" tIns="103990" rIns="103990" bIns="103990" numCol="1" spcCol="1270" anchor="ctr" anchorCtr="0">
          <a:noAutofit/>
        </a:bodyPr>
        <a:lstStyle/>
        <a:p>
          <a:pPr marL="0" lvl="0" indent="0" algn="l" defTabSz="889000">
            <a:lnSpc>
              <a:spcPct val="90000"/>
            </a:lnSpc>
            <a:spcBef>
              <a:spcPct val="0"/>
            </a:spcBef>
            <a:spcAft>
              <a:spcPct val="35000"/>
            </a:spcAft>
            <a:buNone/>
          </a:pPr>
          <a:r>
            <a:rPr lang="en-ZA" sz="2000" b="0" i="0" kern="1200"/>
            <a:t>explain how socio-economic factors can limit lifestyle choices, and demonstrate awareness by reflecting on how different life circumstances affect people’s health, safety and opportunities.</a:t>
          </a:r>
          <a:endParaRPr lang="en-US" sz="2000" kern="1200"/>
        </a:p>
      </dsp:txBody>
      <dsp:txXfrm>
        <a:off x="1101002" y="3688899"/>
        <a:ext cx="9397641" cy="982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403259-82BA-46F5-AC94-62935B8C2628}">
      <dsp:nvSpPr>
        <dsp:cNvPr id="0" name=""/>
        <dsp:cNvSpPr/>
      </dsp:nvSpPr>
      <dsp:spPr>
        <a:xfrm>
          <a:off x="212335"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95F187-C447-4F8A-9865-9748238A5677}">
      <dsp:nvSpPr>
        <dsp:cNvPr id="0" name=""/>
        <dsp:cNvSpPr/>
      </dsp:nvSpPr>
      <dsp:spPr>
        <a:xfrm>
          <a:off x="492877" y="750432"/>
          <a:ext cx="774830" cy="77483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0B0886-C06B-4661-B1FC-4FB9E130F503}">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GB" sz="2100" b="0" i="0" kern="1200"/>
            <a:t>A lack of knowledge can limit a person’s ability to make informed and healthy decisions.</a:t>
          </a:r>
          <a:endParaRPr lang="en-US" sz="2100" kern="1200"/>
        </a:p>
      </dsp:txBody>
      <dsp:txXfrm>
        <a:off x="1834517" y="469890"/>
        <a:ext cx="3148942" cy="1335915"/>
      </dsp:txXfrm>
    </dsp:sp>
    <dsp:sp modelId="{410DA99E-3F81-437A-AE27-584B007C023A}">
      <dsp:nvSpPr>
        <dsp:cNvPr id="0" name=""/>
        <dsp:cNvSpPr/>
      </dsp:nvSpPr>
      <dsp:spPr>
        <a:xfrm>
          <a:off x="5532139"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C6CD8A-75A4-40E0-A8EE-EF9B36AAA288}">
      <dsp:nvSpPr>
        <dsp:cNvPr id="0" name=""/>
        <dsp:cNvSpPr/>
      </dsp:nvSpPr>
      <dsp:spPr>
        <a:xfrm>
          <a:off x="5812681" y="750432"/>
          <a:ext cx="774830" cy="77483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351125-4D9A-46FC-AFDD-894F8C6B6972}">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GB" sz="2100" b="0" i="0" kern="1200"/>
            <a:t>Lifestyle choices made today may have negative effects on health in the future.</a:t>
          </a:r>
          <a:endParaRPr lang="en-US" sz="2100" kern="1200"/>
        </a:p>
      </dsp:txBody>
      <dsp:txXfrm>
        <a:off x="7154322" y="469890"/>
        <a:ext cx="3148942" cy="1335915"/>
      </dsp:txXfrm>
    </dsp:sp>
    <dsp:sp modelId="{94BB806B-99B7-4CAF-820D-0E7F3A52082D}">
      <dsp:nvSpPr>
        <dsp:cNvPr id="0" name=""/>
        <dsp:cNvSpPr/>
      </dsp:nvSpPr>
      <dsp:spPr>
        <a:xfrm>
          <a:off x="212335"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C9AB48-5AE3-455C-8B54-28530A2F1496}">
      <dsp:nvSpPr>
        <dsp:cNvPr id="0" name=""/>
        <dsp:cNvSpPr/>
      </dsp:nvSpPr>
      <dsp:spPr>
        <a:xfrm>
          <a:off x="492877" y="2826074"/>
          <a:ext cx="774830" cy="77483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2A62B8-200F-42EB-BA94-35AEFE8FC803}">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GB" sz="2100" b="0" i="0" kern="1200"/>
            <a:t>Simply following trends or copying others does not always lead to healthy outcomes.</a:t>
          </a:r>
          <a:endParaRPr lang="en-US" sz="2100" kern="1200"/>
        </a:p>
      </dsp:txBody>
      <dsp:txXfrm>
        <a:off x="1834517" y="2545532"/>
        <a:ext cx="3148942" cy="1335915"/>
      </dsp:txXfrm>
    </dsp:sp>
    <dsp:sp modelId="{20B7BFB0-DAE8-4E8D-81D5-424CEF00CB4E}">
      <dsp:nvSpPr>
        <dsp:cNvPr id="0" name=""/>
        <dsp:cNvSpPr/>
      </dsp:nvSpPr>
      <dsp:spPr>
        <a:xfrm>
          <a:off x="5532139"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62998B-B1E9-46FD-A13B-94D829B109F9}">
      <dsp:nvSpPr>
        <dsp:cNvPr id="0" name=""/>
        <dsp:cNvSpPr/>
      </dsp:nvSpPr>
      <dsp:spPr>
        <a:xfrm>
          <a:off x="5812681" y="2826074"/>
          <a:ext cx="774830" cy="77483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082AEA-47EB-4DC6-A7BD-B5E7AB7E2742}">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GB" sz="2100" b="0" i="0" kern="1200"/>
            <a:t>Balanced lifestyle choices require awareness and the ability to evaluate information before acting.</a:t>
          </a:r>
          <a:endParaRPr lang="en-US" sz="2100" kern="1200"/>
        </a:p>
      </dsp:txBody>
      <dsp:txXfrm>
        <a:off x="7154322" y="2545532"/>
        <a:ext cx="3148942" cy="13359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AEA49-827A-4369-8361-AE53BE45E7A4}">
      <dsp:nvSpPr>
        <dsp:cNvPr id="0" name=""/>
        <dsp:cNvSpPr/>
      </dsp:nvSpPr>
      <dsp:spPr>
        <a:xfrm>
          <a:off x="0" y="524133"/>
          <a:ext cx="2918936" cy="185352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5DA072-7AD9-4074-B111-A7177CD686C6}">
      <dsp:nvSpPr>
        <dsp:cNvPr id="0" name=""/>
        <dsp:cNvSpPr/>
      </dsp:nvSpPr>
      <dsp:spPr>
        <a:xfrm>
          <a:off x="324326" y="832243"/>
          <a:ext cx="2918936" cy="1853524"/>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f-ZA" sz="2000" b="0" i="0" kern="1200" baseline="0" dirty="0" err="1"/>
            <a:t>Poor</a:t>
          </a:r>
          <a:r>
            <a:rPr lang="af-ZA" sz="2000" b="0" i="0" kern="1200" baseline="0" dirty="0"/>
            <a:t> </a:t>
          </a:r>
          <a:r>
            <a:rPr lang="af-ZA" sz="2000" b="0" i="0" kern="1200" baseline="0" dirty="0" err="1"/>
            <a:t>decision-making</a:t>
          </a:r>
          <a:r>
            <a:rPr lang="af-ZA" sz="2000" b="0" i="0" kern="1200" baseline="0" dirty="0"/>
            <a:t> </a:t>
          </a:r>
          <a:r>
            <a:rPr lang="af-ZA" sz="2000" b="0" i="0" kern="1200" baseline="0" dirty="0" err="1"/>
            <a:t>can</a:t>
          </a:r>
          <a:r>
            <a:rPr lang="af-ZA" sz="2000" b="0" i="0" kern="1200" baseline="0" dirty="0"/>
            <a:t> </a:t>
          </a:r>
          <a:r>
            <a:rPr lang="af-ZA" sz="2000" b="0" i="0" kern="1200" baseline="0" dirty="0" err="1"/>
            <a:t>affect</a:t>
          </a:r>
          <a:r>
            <a:rPr lang="af-ZA" sz="2000" b="0" i="0" kern="1200" baseline="0" dirty="0"/>
            <a:t> </a:t>
          </a:r>
          <a:r>
            <a:rPr lang="af-ZA" sz="2000" b="0" i="0" kern="1200" baseline="0" dirty="0" err="1"/>
            <a:t>lifestyle</a:t>
          </a:r>
          <a:r>
            <a:rPr lang="af-ZA" sz="2000" b="0" i="0" kern="1200" baseline="0" dirty="0"/>
            <a:t> </a:t>
          </a:r>
          <a:r>
            <a:rPr lang="af-ZA" sz="2000" b="0" i="0" kern="1200" baseline="0" dirty="0" err="1"/>
            <a:t>choices</a:t>
          </a:r>
          <a:r>
            <a:rPr lang="af-ZA" sz="2000" b="0" i="0" kern="1200" baseline="0" dirty="0"/>
            <a:t> </a:t>
          </a:r>
          <a:r>
            <a:rPr lang="af-ZA" sz="2000" b="0" i="0" kern="1200" baseline="0" dirty="0" err="1"/>
            <a:t>when</a:t>
          </a:r>
          <a:r>
            <a:rPr lang="af-ZA" sz="2000" b="0" i="0" kern="1200" baseline="0" dirty="0"/>
            <a:t> </a:t>
          </a:r>
          <a:r>
            <a:rPr lang="af-ZA" sz="2000" b="0" i="0" kern="1200" baseline="0" dirty="0" err="1"/>
            <a:t>people</a:t>
          </a:r>
          <a:r>
            <a:rPr lang="af-ZA" sz="2000" b="0" i="0" kern="1200" baseline="0" dirty="0"/>
            <a:t> </a:t>
          </a:r>
          <a:r>
            <a:rPr lang="af-ZA" sz="2000" b="1" i="0" kern="1200" baseline="0" dirty="0" err="1"/>
            <a:t>act</a:t>
          </a:r>
          <a:r>
            <a:rPr lang="af-ZA" sz="2000" b="1" i="0" kern="1200" baseline="0" dirty="0"/>
            <a:t> without </a:t>
          </a:r>
          <a:r>
            <a:rPr lang="af-ZA" sz="2000" b="1" i="0" kern="1200" baseline="0" dirty="0" err="1"/>
            <a:t>thinking</a:t>
          </a:r>
          <a:r>
            <a:rPr lang="af-ZA" sz="2000" b="1" i="0" kern="1200" baseline="0" dirty="0"/>
            <a:t> </a:t>
          </a:r>
          <a:r>
            <a:rPr lang="af-ZA" sz="2000" b="1" i="0" kern="1200" baseline="0" dirty="0" err="1"/>
            <a:t>about</a:t>
          </a:r>
          <a:r>
            <a:rPr lang="af-ZA" sz="2000" b="1" i="0" kern="1200" baseline="0" dirty="0"/>
            <a:t> </a:t>
          </a:r>
          <a:r>
            <a:rPr lang="af-ZA" sz="2000" b="1" i="0" kern="1200" baseline="0" dirty="0" err="1"/>
            <a:t>consequences</a:t>
          </a:r>
          <a:r>
            <a:rPr lang="af-ZA" sz="2000" b="0" i="0" kern="1200" baseline="0" dirty="0"/>
            <a:t>.</a:t>
          </a:r>
          <a:endParaRPr lang="en-US" sz="2000" kern="1200" dirty="0"/>
        </a:p>
      </dsp:txBody>
      <dsp:txXfrm>
        <a:off x="378614" y="886531"/>
        <a:ext cx="2810360" cy="1744948"/>
      </dsp:txXfrm>
    </dsp:sp>
    <dsp:sp modelId="{00684682-C582-4E39-94C9-8BDE8F220333}">
      <dsp:nvSpPr>
        <dsp:cNvPr id="0" name=""/>
        <dsp:cNvSpPr/>
      </dsp:nvSpPr>
      <dsp:spPr>
        <a:xfrm>
          <a:off x="3567588" y="524133"/>
          <a:ext cx="2918936" cy="185352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B6B878-6A68-49D7-8867-D36D41D2A4A5}">
      <dsp:nvSpPr>
        <dsp:cNvPr id="0" name=""/>
        <dsp:cNvSpPr/>
      </dsp:nvSpPr>
      <dsp:spPr>
        <a:xfrm>
          <a:off x="3891915" y="832243"/>
          <a:ext cx="2918936" cy="1853524"/>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f-ZA" sz="2000" b="0" i="0" kern="1200" baseline="0"/>
            <a:t>Today, we are constantly exposed to information through social media and online trends.</a:t>
          </a:r>
          <a:endParaRPr lang="en-US" sz="2000" kern="1200"/>
        </a:p>
      </dsp:txBody>
      <dsp:txXfrm>
        <a:off x="3946203" y="886531"/>
        <a:ext cx="2810360" cy="1744948"/>
      </dsp:txXfrm>
    </dsp:sp>
    <dsp:sp modelId="{7D064DA9-29D1-4D86-9D37-AAA882325B33}">
      <dsp:nvSpPr>
        <dsp:cNvPr id="0" name=""/>
        <dsp:cNvSpPr/>
      </dsp:nvSpPr>
      <dsp:spPr>
        <a:xfrm>
          <a:off x="7135177" y="524133"/>
          <a:ext cx="2918936" cy="185352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EBE8EA-7517-43D9-933D-54CFB149B8E6}">
      <dsp:nvSpPr>
        <dsp:cNvPr id="0" name=""/>
        <dsp:cNvSpPr/>
      </dsp:nvSpPr>
      <dsp:spPr>
        <a:xfrm>
          <a:off x="7459503" y="832243"/>
          <a:ext cx="2918936" cy="1853524"/>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f-ZA" sz="2000" b="0" i="0" kern="1200" baseline="0" dirty="0" err="1"/>
            <a:t>You</a:t>
          </a:r>
          <a:r>
            <a:rPr lang="af-ZA" sz="2000" b="0" i="0" kern="1200" baseline="0" dirty="0"/>
            <a:t> </a:t>
          </a:r>
          <a:r>
            <a:rPr lang="af-ZA" sz="2000" b="0" i="0" kern="1200" baseline="0" dirty="0" err="1"/>
            <a:t>have</a:t>
          </a:r>
          <a:r>
            <a:rPr lang="af-ZA" sz="2000" b="0" i="0" kern="1200" baseline="0" dirty="0"/>
            <a:t> a </a:t>
          </a:r>
          <a:r>
            <a:rPr lang="af-ZA" sz="2000" b="1" i="0" kern="1200" baseline="0" dirty="0" err="1"/>
            <a:t>responsibility</a:t>
          </a:r>
          <a:r>
            <a:rPr lang="af-ZA" sz="2000" b="1" i="0" kern="1200" baseline="0" dirty="0"/>
            <a:t> </a:t>
          </a:r>
          <a:r>
            <a:rPr lang="af-ZA" sz="2000" b="1" i="0" kern="1200" baseline="0" dirty="0" err="1"/>
            <a:t>to</a:t>
          </a:r>
          <a:r>
            <a:rPr lang="af-ZA" sz="2000" b="1" i="0" kern="1200" baseline="0" dirty="0"/>
            <a:t> </a:t>
          </a:r>
          <a:r>
            <a:rPr lang="af-ZA" sz="2000" b="1" i="0" kern="1200" baseline="0" dirty="0" err="1"/>
            <a:t>question</a:t>
          </a:r>
          <a:r>
            <a:rPr lang="af-ZA" sz="2000" b="1" i="0" kern="1200" baseline="0" dirty="0"/>
            <a:t> </a:t>
          </a:r>
          <a:r>
            <a:rPr lang="af-ZA" sz="2000" b="1" i="0" kern="1200" baseline="0" dirty="0" err="1"/>
            <a:t>whether</a:t>
          </a:r>
          <a:r>
            <a:rPr lang="af-ZA" sz="2000" b="1" i="0" kern="1200" baseline="0" dirty="0"/>
            <a:t> </a:t>
          </a:r>
          <a:r>
            <a:rPr lang="af-ZA" sz="2000" b="1" i="0" kern="1200" baseline="0" dirty="0" err="1"/>
            <a:t>information</a:t>
          </a:r>
          <a:r>
            <a:rPr lang="af-ZA" sz="2000" b="1" i="0" kern="1200" baseline="0" dirty="0"/>
            <a:t> is </a:t>
          </a:r>
          <a:r>
            <a:rPr lang="af-ZA" sz="2000" b="1" i="0" kern="1200" baseline="0" dirty="0" err="1"/>
            <a:t>trustworthy</a:t>
          </a:r>
          <a:r>
            <a:rPr lang="af-ZA" sz="2000" b="0" i="0" kern="1200" baseline="0" dirty="0"/>
            <a:t> </a:t>
          </a:r>
          <a:r>
            <a:rPr lang="af-ZA" sz="2000" b="0" i="0" kern="1200" baseline="0" dirty="0" err="1"/>
            <a:t>before</a:t>
          </a:r>
          <a:r>
            <a:rPr lang="af-ZA" sz="2000" b="0" i="0" kern="1200" baseline="0" dirty="0"/>
            <a:t> </a:t>
          </a:r>
          <a:r>
            <a:rPr lang="af-ZA" sz="2000" b="0" i="0" kern="1200" baseline="0" dirty="0" err="1"/>
            <a:t>acting</a:t>
          </a:r>
          <a:r>
            <a:rPr lang="af-ZA" sz="2000" b="0" i="0" kern="1200" baseline="0" dirty="0"/>
            <a:t> on it.</a:t>
          </a:r>
          <a:endParaRPr lang="en-US" sz="2000" kern="1200" dirty="0"/>
        </a:p>
      </dsp:txBody>
      <dsp:txXfrm>
        <a:off x="7513791" y="886531"/>
        <a:ext cx="2810360" cy="17449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FED25-654E-446E-BB9E-4A863E865970}">
      <dsp:nvSpPr>
        <dsp:cNvPr id="0" name=""/>
        <dsp:cNvSpPr/>
      </dsp:nvSpPr>
      <dsp:spPr>
        <a:xfrm>
          <a:off x="0" y="0"/>
          <a:ext cx="3286125" cy="3948876"/>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933450">
            <a:lnSpc>
              <a:spcPct val="90000"/>
            </a:lnSpc>
            <a:spcBef>
              <a:spcPct val="0"/>
            </a:spcBef>
            <a:spcAft>
              <a:spcPct val="35000"/>
            </a:spcAft>
            <a:buNone/>
          </a:pPr>
          <a:r>
            <a:rPr lang="en-GB" sz="2100" kern="1200"/>
            <a:t>Buying a “miracle” product online without doing research.</a:t>
          </a:r>
          <a:endParaRPr lang="en-US" sz="2100" kern="1200"/>
        </a:p>
      </dsp:txBody>
      <dsp:txXfrm>
        <a:off x="0" y="1500572"/>
        <a:ext cx="3286125" cy="2369325"/>
      </dsp:txXfrm>
    </dsp:sp>
    <dsp:sp modelId="{87447D75-DFA7-42E1-A1CE-259049594978}">
      <dsp:nvSpPr>
        <dsp:cNvPr id="0" name=""/>
        <dsp:cNvSpPr/>
      </dsp:nvSpPr>
      <dsp:spPr>
        <a:xfrm>
          <a:off x="1050731" y="394887"/>
          <a:ext cx="1184662" cy="1184662"/>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361" tIns="12700" rIns="92361" bIns="12700" numCol="1" spcCol="1270" anchor="ctr" anchorCtr="0">
          <a:noAutofit/>
        </a:bodyPr>
        <a:lstStyle/>
        <a:p>
          <a:pPr marL="0" lvl="0" indent="0" algn="ctr" defTabSz="2044700">
            <a:lnSpc>
              <a:spcPct val="90000"/>
            </a:lnSpc>
            <a:spcBef>
              <a:spcPct val="0"/>
            </a:spcBef>
            <a:spcAft>
              <a:spcPct val="35000"/>
            </a:spcAft>
            <a:buNone/>
          </a:pPr>
          <a:r>
            <a:rPr lang="en-US" sz="4600" kern="1200"/>
            <a:t>01</a:t>
          </a:r>
        </a:p>
      </dsp:txBody>
      <dsp:txXfrm>
        <a:off x="1224221" y="568377"/>
        <a:ext cx="837682" cy="837682"/>
      </dsp:txXfrm>
    </dsp:sp>
    <dsp:sp modelId="{A6CDD264-71E7-4F79-A16D-C90726CF57BF}">
      <dsp:nvSpPr>
        <dsp:cNvPr id="0" name=""/>
        <dsp:cNvSpPr/>
      </dsp:nvSpPr>
      <dsp:spPr>
        <a:xfrm>
          <a:off x="0" y="3948804"/>
          <a:ext cx="3286125" cy="72"/>
        </a:xfrm>
        <a:prstGeom prst="rect">
          <a:avLst/>
        </a:prstGeom>
        <a:solidFill>
          <a:schemeClr val="accent2">
            <a:hueOff val="7071"/>
            <a:satOff val="-6897"/>
            <a:lumOff val="-353"/>
            <a:alphaOff val="0"/>
          </a:schemeClr>
        </a:solidFill>
        <a:ln w="25400" cap="flat" cmpd="sng" algn="ctr">
          <a:solidFill>
            <a:schemeClr val="accent2">
              <a:hueOff val="7071"/>
              <a:satOff val="-6897"/>
              <a:lumOff val="-3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95ED87-330D-441C-915C-468605D0560D}">
      <dsp:nvSpPr>
        <dsp:cNvPr id="0" name=""/>
        <dsp:cNvSpPr/>
      </dsp:nvSpPr>
      <dsp:spPr>
        <a:xfrm>
          <a:off x="3614737" y="0"/>
          <a:ext cx="3286125" cy="3948876"/>
        </a:xfrm>
        <a:prstGeom prst="rect">
          <a:avLst/>
        </a:prstGeom>
        <a:solidFill>
          <a:schemeClr val="accent2">
            <a:tint val="40000"/>
            <a:alpha val="90000"/>
            <a:hueOff val="131434"/>
            <a:satOff val="-21823"/>
            <a:lumOff val="-1283"/>
            <a:alphaOff val="0"/>
          </a:schemeClr>
        </a:solidFill>
        <a:ln w="25400" cap="flat" cmpd="sng" algn="ctr">
          <a:solidFill>
            <a:schemeClr val="accent2">
              <a:tint val="40000"/>
              <a:alpha val="90000"/>
              <a:hueOff val="131434"/>
              <a:satOff val="-21823"/>
              <a:lumOff val="-12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933450">
            <a:lnSpc>
              <a:spcPct val="90000"/>
            </a:lnSpc>
            <a:spcBef>
              <a:spcPct val="0"/>
            </a:spcBef>
            <a:spcAft>
              <a:spcPct val="35000"/>
            </a:spcAft>
            <a:buNone/>
          </a:pPr>
          <a:r>
            <a:rPr lang="en-GB" sz="2100" kern="1200"/>
            <a:t>Choosing greasy takeaway meals for short-term satisfaction without considering long-term health.</a:t>
          </a:r>
          <a:endParaRPr lang="en-US" sz="2100" kern="1200"/>
        </a:p>
      </dsp:txBody>
      <dsp:txXfrm>
        <a:off x="3614737" y="1500572"/>
        <a:ext cx="3286125" cy="2369325"/>
      </dsp:txXfrm>
    </dsp:sp>
    <dsp:sp modelId="{DB493346-DFAC-446C-B0C8-358F797DD8E9}">
      <dsp:nvSpPr>
        <dsp:cNvPr id="0" name=""/>
        <dsp:cNvSpPr/>
      </dsp:nvSpPr>
      <dsp:spPr>
        <a:xfrm>
          <a:off x="4665468" y="394887"/>
          <a:ext cx="1184662" cy="1184662"/>
        </a:xfrm>
        <a:prstGeom prst="ellipse">
          <a:avLst/>
        </a:prstGeom>
        <a:solidFill>
          <a:schemeClr val="accent2">
            <a:hueOff val="14141"/>
            <a:satOff val="-13795"/>
            <a:lumOff val="-706"/>
            <a:alphaOff val="0"/>
          </a:schemeClr>
        </a:solidFill>
        <a:ln w="25400" cap="flat" cmpd="sng" algn="ctr">
          <a:solidFill>
            <a:schemeClr val="accent2">
              <a:hueOff val="14141"/>
              <a:satOff val="-13795"/>
              <a:lumOff val="-70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361" tIns="12700" rIns="92361" bIns="12700" numCol="1" spcCol="1270" anchor="ctr" anchorCtr="0">
          <a:noAutofit/>
        </a:bodyPr>
        <a:lstStyle/>
        <a:p>
          <a:pPr marL="0" lvl="0" indent="0" algn="ctr" defTabSz="2044700">
            <a:lnSpc>
              <a:spcPct val="90000"/>
            </a:lnSpc>
            <a:spcBef>
              <a:spcPct val="0"/>
            </a:spcBef>
            <a:spcAft>
              <a:spcPct val="35000"/>
            </a:spcAft>
            <a:buNone/>
          </a:pPr>
          <a:r>
            <a:rPr lang="en-US" sz="4600" kern="1200"/>
            <a:t>02</a:t>
          </a:r>
        </a:p>
      </dsp:txBody>
      <dsp:txXfrm>
        <a:off x="4838958" y="568377"/>
        <a:ext cx="837682" cy="837682"/>
      </dsp:txXfrm>
    </dsp:sp>
    <dsp:sp modelId="{F3E0BF5A-BFF7-43F9-A7BB-102EAB9C824F}">
      <dsp:nvSpPr>
        <dsp:cNvPr id="0" name=""/>
        <dsp:cNvSpPr/>
      </dsp:nvSpPr>
      <dsp:spPr>
        <a:xfrm>
          <a:off x="3614737" y="3948804"/>
          <a:ext cx="3286125" cy="72"/>
        </a:xfrm>
        <a:prstGeom prst="rect">
          <a:avLst/>
        </a:prstGeom>
        <a:solidFill>
          <a:schemeClr val="accent2">
            <a:hueOff val="21212"/>
            <a:satOff val="-20692"/>
            <a:lumOff val="-1060"/>
            <a:alphaOff val="0"/>
          </a:schemeClr>
        </a:solidFill>
        <a:ln w="25400" cap="flat" cmpd="sng" algn="ctr">
          <a:solidFill>
            <a:schemeClr val="accent2">
              <a:hueOff val="21212"/>
              <a:satOff val="-20692"/>
              <a:lumOff val="-106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FB7995-691A-47B0-AC14-DD1BB025AD6E}">
      <dsp:nvSpPr>
        <dsp:cNvPr id="0" name=""/>
        <dsp:cNvSpPr/>
      </dsp:nvSpPr>
      <dsp:spPr>
        <a:xfrm>
          <a:off x="7229475" y="0"/>
          <a:ext cx="3286125" cy="3948876"/>
        </a:xfrm>
        <a:prstGeom prst="rect">
          <a:avLst/>
        </a:prstGeom>
        <a:solidFill>
          <a:schemeClr val="accent2">
            <a:tint val="40000"/>
            <a:alpha val="90000"/>
            <a:hueOff val="262867"/>
            <a:satOff val="-43647"/>
            <a:lumOff val="-2566"/>
            <a:alphaOff val="0"/>
          </a:schemeClr>
        </a:solidFill>
        <a:ln w="25400" cap="flat" cmpd="sng" algn="ctr">
          <a:solidFill>
            <a:schemeClr val="accent2">
              <a:tint val="40000"/>
              <a:alpha val="90000"/>
              <a:hueOff val="262867"/>
              <a:satOff val="-43647"/>
              <a:lumOff val="-256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933450">
            <a:lnSpc>
              <a:spcPct val="90000"/>
            </a:lnSpc>
            <a:spcBef>
              <a:spcPct val="0"/>
            </a:spcBef>
            <a:spcAft>
              <a:spcPct val="35000"/>
            </a:spcAft>
            <a:buNone/>
          </a:pPr>
          <a:r>
            <a:rPr lang="en-GB" sz="2100" kern="1200"/>
            <a:t>Avoiding a decision and allowing peers to influence you, for example taking drugs because friends are doing so.</a:t>
          </a:r>
          <a:endParaRPr lang="en-US" sz="2100" kern="1200"/>
        </a:p>
      </dsp:txBody>
      <dsp:txXfrm>
        <a:off x="7229475" y="1500572"/>
        <a:ext cx="3286125" cy="2369325"/>
      </dsp:txXfrm>
    </dsp:sp>
    <dsp:sp modelId="{74711E49-6875-420E-8DA3-4F20CA1CBB4E}">
      <dsp:nvSpPr>
        <dsp:cNvPr id="0" name=""/>
        <dsp:cNvSpPr/>
      </dsp:nvSpPr>
      <dsp:spPr>
        <a:xfrm>
          <a:off x="8280206" y="394887"/>
          <a:ext cx="1184662" cy="1184662"/>
        </a:xfrm>
        <a:prstGeom prst="ellipse">
          <a:avLst/>
        </a:prstGeom>
        <a:solidFill>
          <a:schemeClr val="accent2">
            <a:hueOff val="28282"/>
            <a:satOff val="-27590"/>
            <a:lumOff val="-1413"/>
            <a:alphaOff val="0"/>
          </a:schemeClr>
        </a:solidFill>
        <a:ln w="25400" cap="flat" cmpd="sng" algn="ctr">
          <a:solidFill>
            <a:schemeClr val="accent2">
              <a:hueOff val="28282"/>
              <a:satOff val="-27590"/>
              <a:lumOff val="-141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361" tIns="12700" rIns="92361" bIns="12700" numCol="1" spcCol="1270" anchor="ctr" anchorCtr="0">
          <a:noAutofit/>
        </a:bodyPr>
        <a:lstStyle/>
        <a:p>
          <a:pPr marL="0" lvl="0" indent="0" algn="ctr" defTabSz="2044700">
            <a:lnSpc>
              <a:spcPct val="90000"/>
            </a:lnSpc>
            <a:spcBef>
              <a:spcPct val="0"/>
            </a:spcBef>
            <a:spcAft>
              <a:spcPct val="35000"/>
            </a:spcAft>
            <a:buNone/>
          </a:pPr>
          <a:r>
            <a:rPr lang="en-US" sz="4600" kern="1200"/>
            <a:t>03</a:t>
          </a:r>
        </a:p>
      </dsp:txBody>
      <dsp:txXfrm>
        <a:off x="8453696" y="568377"/>
        <a:ext cx="837682" cy="837682"/>
      </dsp:txXfrm>
    </dsp:sp>
    <dsp:sp modelId="{BF8C00B9-1971-4465-AA7F-18FF735B7CB9}">
      <dsp:nvSpPr>
        <dsp:cNvPr id="0" name=""/>
        <dsp:cNvSpPr/>
      </dsp:nvSpPr>
      <dsp:spPr>
        <a:xfrm>
          <a:off x="7229475" y="3948804"/>
          <a:ext cx="3286125" cy="72"/>
        </a:xfrm>
        <a:prstGeom prst="rect">
          <a:avLst/>
        </a:prstGeom>
        <a:solidFill>
          <a:schemeClr val="accent2">
            <a:hueOff val="35353"/>
            <a:satOff val="-34487"/>
            <a:lumOff val="-1766"/>
            <a:alphaOff val="0"/>
          </a:schemeClr>
        </a:solidFill>
        <a:ln w="25400" cap="flat" cmpd="sng" algn="ctr">
          <a:solidFill>
            <a:schemeClr val="accent2">
              <a:hueOff val="35353"/>
              <a:satOff val="-34487"/>
              <a:lumOff val="-176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D570D-221E-4DC7-93AA-5B34F3BC9DBE}">
      <dsp:nvSpPr>
        <dsp:cNvPr id="0" name=""/>
        <dsp:cNvSpPr/>
      </dsp:nvSpPr>
      <dsp:spPr>
        <a:xfrm>
          <a:off x="0" y="185925"/>
          <a:ext cx="10927220" cy="42120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af-ZA" sz="1800" b="1" i="0" kern="1200" baseline="0" dirty="0" err="1"/>
            <a:t>Every</a:t>
          </a:r>
          <a:r>
            <a:rPr lang="af-ZA" sz="1800" b="1" i="0" kern="1200" baseline="0" dirty="0"/>
            <a:t> </a:t>
          </a:r>
          <a:r>
            <a:rPr lang="af-ZA" sz="1800" b="1" i="0" kern="1200" baseline="0" dirty="0" err="1"/>
            <a:t>choice</a:t>
          </a:r>
          <a:r>
            <a:rPr lang="af-ZA" sz="1800" b="1" i="0" kern="1200" baseline="0" dirty="0"/>
            <a:t> </a:t>
          </a:r>
          <a:r>
            <a:rPr lang="af-ZA" sz="1800" b="1" i="0" kern="1200" baseline="0" dirty="0" err="1"/>
            <a:t>has</a:t>
          </a:r>
          <a:r>
            <a:rPr lang="af-ZA" sz="1800" b="1" i="0" kern="1200" baseline="0" dirty="0"/>
            <a:t> </a:t>
          </a:r>
          <a:r>
            <a:rPr lang="af-ZA" sz="1800" b="1" i="0" kern="1200" baseline="0" dirty="0" err="1"/>
            <a:t>consequences</a:t>
          </a:r>
          <a:r>
            <a:rPr lang="af-ZA" sz="1800" b="1" i="0" kern="1200" baseline="0" dirty="0"/>
            <a:t>.</a:t>
          </a:r>
          <a:endParaRPr lang="en-US" sz="1800" b="1" kern="1200" dirty="0"/>
        </a:p>
      </dsp:txBody>
      <dsp:txXfrm>
        <a:off x="20561" y="206486"/>
        <a:ext cx="10886098" cy="380078"/>
      </dsp:txXfrm>
    </dsp:sp>
    <dsp:sp modelId="{CEE61F83-B0A9-41EB-9F14-63D17E1773DC}">
      <dsp:nvSpPr>
        <dsp:cNvPr id="0" name=""/>
        <dsp:cNvSpPr/>
      </dsp:nvSpPr>
      <dsp:spPr>
        <a:xfrm>
          <a:off x="0" y="658965"/>
          <a:ext cx="10927220" cy="421200"/>
        </a:xfrm>
        <a:prstGeom prst="roundRect">
          <a:avLst/>
        </a:prstGeom>
        <a:solidFill>
          <a:schemeClr val="accent5">
            <a:hueOff val="-227665"/>
            <a:satOff val="-19810"/>
            <a:lumOff val="-19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af-ZA" sz="1800" b="0" i="0" kern="1200" baseline="0"/>
            <a:t>Negative choices (such as drug use) can lead to serious consequences, including addiction or death.</a:t>
          </a:r>
          <a:endParaRPr lang="en-US" sz="1800" kern="1200"/>
        </a:p>
      </dsp:txBody>
      <dsp:txXfrm>
        <a:off x="20561" y="679526"/>
        <a:ext cx="10886098" cy="380078"/>
      </dsp:txXfrm>
    </dsp:sp>
    <dsp:sp modelId="{6857AAF6-844B-45DC-B71D-E5A181744D61}">
      <dsp:nvSpPr>
        <dsp:cNvPr id="0" name=""/>
        <dsp:cNvSpPr/>
      </dsp:nvSpPr>
      <dsp:spPr>
        <a:xfrm>
          <a:off x="0" y="1132005"/>
          <a:ext cx="10927220" cy="421200"/>
        </a:xfrm>
        <a:prstGeom prst="roundRect">
          <a:avLst/>
        </a:prstGeom>
        <a:solidFill>
          <a:schemeClr val="accent5">
            <a:hueOff val="-455330"/>
            <a:satOff val="-39621"/>
            <a:lumOff val="-39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af-ZA" sz="1800" b="0" i="0" kern="1200" baseline="0" dirty="0" err="1"/>
            <a:t>Positive</a:t>
          </a:r>
          <a:r>
            <a:rPr lang="af-ZA" sz="1800" b="0" i="0" kern="1200" baseline="0" dirty="0"/>
            <a:t> </a:t>
          </a:r>
          <a:r>
            <a:rPr lang="af-ZA" sz="1800" b="0" i="0" kern="1200" baseline="0" dirty="0" err="1"/>
            <a:t>choices</a:t>
          </a:r>
          <a:r>
            <a:rPr lang="af-ZA" sz="1800" b="0" i="0" kern="1200" baseline="0" dirty="0"/>
            <a:t> (</a:t>
          </a:r>
          <a:r>
            <a:rPr lang="af-ZA" sz="1800" b="0" i="0" kern="1200" baseline="0" dirty="0" err="1"/>
            <a:t>such</a:t>
          </a:r>
          <a:r>
            <a:rPr lang="af-ZA" sz="1800" b="0" i="0" kern="1200" baseline="0" dirty="0"/>
            <a:t> as </a:t>
          </a:r>
          <a:r>
            <a:rPr lang="af-ZA" sz="1800" b="0" i="0" kern="1200" baseline="0" dirty="0" err="1"/>
            <a:t>working</a:t>
          </a:r>
          <a:r>
            <a:rPr lang="af-ZA" sz="1800" b="0" i="0" kern="1200" baseline="0" dirty="0"/>
            <a:t> </a:t>
          </a:r>
          <a:r>
            <a:rPr lang="af-ZA" sz="1800" b="0" i="0" kern="1200" baseline="0" dirty="0" err="1"/>
            <a:t>consistently</a:t>
          </a:r>
          <a:r>
            <a:rPr lang="af-ZA" sz="1800" b="0" i="0" kern="1200" baseline="0" dirty="0"/>
            <a:t> </a:t>
          </a:r>
          <a:r>
            <a:rPr lang="af-ZA" sz="1800" b="0" i="0" kern="1200" baseline="0" dirty="0" err="1"/>
            <a:t>at</a:t>
          </a:r>
          <a:r>
            <a:rPr lang="af-ZA" sz="1800" b="0" i="0" kern="1200" baseline="0" dirty="0"/>
            <a:t> </a:t>
          </a:r>
          <a:r>
            <a:rPr lang="af-ZA" sz="1800" b="0" i="0" kern="1200" baseline="0" dirty="0" err="1"/>
            <a:t>school</a:t>
          </a:r>
          <a:r>
            <a:rPr lang="af-ZA" sz="1800" b="0" i="0" kern="1200" baseline="0" dirty="0"/>
            <a:t>) </a:t>
          </a:r>
          <a:r>
            <a:rPr lang="af-ZA" sz="1800" b="0" i="0" kern="1200" baseline="0" dirty="0" err="1"/>
            <a:t>can</a:t>
          </a:r>
          <a:r>
            <a:rPr lang="af-ZA" sz="1800" b="0" i="0" kern="1200" baseline="0" dirty="0"/>
            <a:t> </a:t>
          </a:r>
          <a:r>
            <a:rPr lang="af-ZA" sz="1800" b="0" i="0" kern="1200" baseline="0" dirty="0" err="1"/>
            <a:t>lead</a:t>
          </a:r>
          <a:r>
            <a:rPr lang="af-ZA" sz="1800" b="0" i="0" kern="1200" baseline="0" dirty="0"/>
            <a:t> </a:t>
          </a:r>
          <a:r>
            <a:rPr lang="af-ZA" sz="1800" b="0" i="0" kern="1200" baseline="0" dirty="0" err="1"/>
            <a:t>to</a:t>
          </a:r>
          <a:r>
            <a:rPr lang="af-ZA" sz="1800" b="0" i="0" kern="1200" baseline="0" dirty="0"/>
            <a:t> </a:t>
          </a:r>
          <a:r>
            <a:rPr lang="af-ZA" sz="1800" b="0" i="0" kern="1200" baseline="0" dirty="0" err="1"/>
            <a:t>positive</a:t>
          </a:r>
          <a:r>
            <a:rPr lang="af-ZA" sz="1800" b="0" i="0" kern="1200" baseline="0" dirty="0"/>
            <a:t> </a:t>
          </a:r>
          <a:r>
            <a:rPr lang="af-ZA" sz="1800" b="0" i="0" kern="1200" baseline="0" dirty="0" err="1"/>
            <a:t>outcomes</a:t>
          </a:r>
          <a:r>
            <a:rPr lang="af-ZA" sz="1800" b="0" i="0" kern="1200" baseline="0" dirty="0"/>
            <a:t>.</a:t>
          </a:r>
          <a:endParaRPr lang="en-US" sz="1800" kern="1200" dirty="0"/>
        </a:p>
      </dsp:txBody>
      <dsp:txXfrm>
        <a:off x="20561" y="1152566"/>
        <a:ext cx="10886098" cy="380078"/>
      </dsp:txXfrm>
    </dsp:sp>
    <dsp:sp modelId="{14D23928-51F4-4EA8-A1E2-D3891AE22472}">
      <dsp:nvSpPr>
        <dsp:cNvPr id="0" name=""/>
        <dsp:cNvSpPr/>
      </dsp:nvSpPr>
      <dsp:spPr>
        <a:xfrm>
          <a:off x="0" y="1605045"/>
          <a:ext cx="10927220" cy="421200"/>
        </a:xfrm>
        <a:prstGeom prst="roundRect">
          <a:avLst/>
        </a:prstGeom>
        <a:solidFill>
          <a:schemeClr val="accent5">
            <a:hueOff val="-682995"/>
            <a:satOff val="-59431"/>
            <a:lumOff val="-58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af-ZA" sz="1800" b="0" i="0" kern="1200" baseline="0"/>
            <a:t>Some accidents are unplanned, but many can still be prevented.</a:t>
          </a:r>
          <a:endParaRPr lang="en-US" sz="1800" kern="1200"/>
        </a:p>
      </dsp:txBody>
      <dsp:txXfrm>
        <a:off x="20561" y="1625606"/>
        <a:ext cx="10886098" cy="3800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EDFE7-5A6F-4B71-A1E7-C6207844FDCA}">
      <dsp:nvSpPr>
        <dsp:cNvPr id="0" name=""/>
        <dsp:cNvSpPr/>
      </dsp:nvSpPr>
      <dsp:spPr>
        <a:xfrm>
          <a:off x="0" y="4430"/>
          <a:ext cx="11553372" cy="103106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4EAC97-EB73-4C14-BD4E-B95D99A48F62}">
      <dsp:nvSpPr>
        <dsp:cNvPr id="0" name=""/>
        <dsp:cNvSpPr/>
      </dsp:nvSpPr>
      <dsp:spPr>
        <a:xfrm>
          <a:off x="311897" y="236419"/>
          <a:ext cx="567085" cy="56708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286F7AA-E823-41DB-ABD1-E09204F2E891}">
      <dsp:nvSpPr>
        <dsp:cNvPr id="0" name=""/>
        <dsp:cNvSpPr/>
      </dsp:nvSpPr>
      <dsp:spPr>
        <a:xfrm>
          <a:off x="1190880" y="4430"/>
          <a:ext cx="10361327" cy="1031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121" tIns="109121" rIns="109121" bIns="109121" numCol="1" spcCol="1270" anchor="ctr" anchorCtr="0">
          <a:noAutofit/>
        </a:bodyPr>
        <a:lstStyle/>
        <a:p>
          <a:pPr marL="0" lvl="0" indent="0" algn="l" defTabSz="977900">
            <a:lnSpc>
              <a:spcPct val="100000"/>
            </a:lnSpc>
            <a:spcBef>
              <a:spcPct val="0"/>
            </a:spcBef>
            <a:spcAft>
              <a:spcPct val="35000"/>
            </a:spcAft>
            <a:buNone/>
          </a:pPr>
          <a:r>
            <a:rPr lang="en-GB" sz="2200" kern="1200"/>
            <a:t>Unsafe attitudes can negatively impact lifestyle choices when people underestimate risks.</a:t>
          </a:r>
          <a:endParaRPr lang="en-US" sz="2200" kern="1200"/>
        </a:p>
      </dsp:txBody>
      <dsp:txXfrm>
        <a:off x="1190880" y="4430"/>
        <a:ext cx="10361327" cy="1031065"/>
      </dsp:txXfrm>
    </dsp:sp>
    <dsp:sp modelId="{BCF2D5AC-3882-4C0E-A08F-747BB300CAA2}">
      <dsp:nvSpPr>
        <dsp:cNvPr id="0" name=""/>
        <dsp:cNvSpPr/>
      </dsp:nvSpPr>
      <dsp:spPr>
        <a:xfrm>
          <a:off x="0" y="1293261"/>
          <a:ext cx="11553372" cy="103106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DC657E-B79E-4AD2-BD24-911316A00131}">
      <dsp:nvSpPr>
        <dsp:cNvPr id="0" name=""/>
        <dsp:cNvSpPr/>
      </dsp:nvSpPr>
      <dsp:spPr>
        <a:xfrm>
          <a:off x="311897" y="1525251"/>
          <a:ext cx="567085" cy="56708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8DFED4-92AD-4CE4-8459-3EAC959E7EA8}">
      <dsp:nvSpPr>
        <dsp:cNvPr id="0" name=""/>
        <dsp:cNvSpPr/>
      </dsp:nvSpPr>
      <dsp:spPr>
        <a:xfrm>
          <a:off x="1190880" y="1293261"/>
          <a:ext cx="10361327" cy="1031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121" tIns="109121" rIns="109121" bIns="109121" numCol="1" spcCol="1270" anchor="ctr" anchorCtr="0">
          <a:noAutofit/>
        </a:bodyPr>
        <a:lstStyle/>
        <a:p>
          <a:pPr marL="0" lvl="0" indent="0" algn="l" defTabSz="977900">
            <a:lnSpc>
              <a:spcPct val="100000"/>
            </a:lnSpc>
            <a:spcBef>
              <a:spcPct val="0"/>
            </a:spcBef>
            <a:spcAft>
              <a:spcPct val="35000"/>
            </a:spcAft>
            <a:buNone/>
          </a:pPr>
          <a:r>
            <a:rPr lang="en-GB" sz="2200" kern="1200"/>
            <a:t>When someone believes “it won’t happen to me,” they are more likely to take risks.</a:t>
          </a:r>
          <a:endParaRPr lang="en-US" sz="2200" kern="1200"/>
        </a:p>
      </dsp:txBody>
      <dsp:txXfrm>
        <a:off x="1190880" y="1293261"/>
        <a:ext cx="10361327" cy="1031065"/>
      </dsp:txXfrm>
    </dsp:sp>
    <dsp:sp modelId="{62D73CDE-A799-4440-A531-B818FCA685F4}">
      <dsp:nvSpPr>
        <dsp:cNvPr id="0" name=""/>
        <dsp:cNvSpPr/>
      </dsp:nvSpPr>
      <dsp:spPr>
        <a:xfrm>
          <a:off x="0" y="2582093"/>
          <a:ext cx="11553372" cy="103106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89C84A-7F94-454C-B22D-694807A417FD}">
      <dsp:nvSpPr>
        <dsp:cNvPr id="0" name=""/>
        <dsp:cNvSpPr/>
      </dsp:nvSpPr>
      <dsp:spPr>
        <a:xfrm>
          <a:off x="311897" y="2814082"/>
          <a:ext cx="567085" cy="56708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3C265C-0643-4E2F-8A32-9C63D9FA2FD9}">
      <dsp:nvSpPr>
        <dsp:cNvPr id="0" name=""/>
        <dsp:cNvSpPr/>
      </dsp:nvSpPr>
      <dsp:spPr>
        <a:xfrm>
          <a:off x="1190880" y="2582093"/>
          <a:ext cx="10361327" cy="1031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121" tIns="109121" rIns="109121" bIns="109121" numCol="1" spcCol="1270" anchor="ctr" anchorCtr="0">
          <a:noAutofit/>
        </a:bodyPr>
        <a:lstStyle/>
        <a:p>
          <a:pPr marL="0" lvl="0" indent="0" algn="l" defTabSz="977900">
            <a:lnSpc>
              <a:spcPct val="100000"/>
            </a:lnSpc>
            <a:spcBef>
              <a:spcPct val="0"/>
            </a:spcBef>
            <a:spcAft>
              <a:spcPct val="35000"/>
            </a:spcAft>
            <a:buNone/>
          </a:pPr>
          <a:r>
            <a:rPr lang="en-GB" sz="2200" kern="1200"/>
            <a:t>This can place health, safety and future opportunities at risk.</a:t>
          </a:r>
          <a:endParaRPr lang="en-US" sz="2200" kern="1200"/>
        </a:p>
      </dsp:txBody>
      <dsp:txXfrm>
        <a:off x="1190880" y="2582093"/>
        <a:ext cx="10361327" cy="1031065"/>
      </dsp:txXfrm>
    </dsp:sp>
    <dsp:sp modelId="{6AC3EF07-A34D-4336-B07B-45CEB00CEBE5}">
      <dsp:nvSpPr>
        <dsp:cNvPr id="0" name=""/>
        <dsp:cNvSpPr/>
      </dsp:nvSpPr>
      <dsp:spPr>
        <a:xfrm>
          <a:off x="0" y="3857067"/>
          <a:ext cx="11553372" cy="103106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C1F6A6-7425-4349-8217-30AF30F10B48}">
      <dsp:nvSpPr>
        <dsp:cNvPr id="0" name=""/>
        <dsp:cNvSpPr/>
      </dsp:nvSpPr>
      <dsp:spPr>
        <a:xfrm>
          <a:off x="311897" y="4102914"/>
          <a:ext cx="567085" cy="56708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5CC44D-C17D-47CA-B1FD-9F24BBDF5786}">
      <dsp:nvSpPr>
        <dsp:cNvPr id="0" name=""/>
        <dsp:cNvSpPr/>
      </dsp:nvSpPr>
      <dsp:spPr>
        <a:xfrm>
          <a:off x="1190880" y="3870924"/>
          <a:ext cx="5199017" cy="1031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121" tIns="109121" rIns="109121" bIns="109121" numCol="1" spcCol="1270" anchor="ctr" anchorCtr="0">
          <a:noAutofit/>
        </a:bodyPr>
        <a:lstStyle/>
        <a:p>
          <a:pPr marL="0" lvl="0" indent="0" algn="l" defTabSz="977900">
            <a:lnSpc>
              <a:spcPct val="100000"/>
            </a:lnSpc>
            <a:spcBef>
              <a:spcPct val="0"/>
            </a:spcBef>
            <a:spcAft>
              <a:spcPct val="35000"/>
            </a:spcAft>
            <a:buNone/>
          </a:pPr>
          <a:r>
            <a:rPr lang="en-GB" sz="2200" b="1" kern="1200"/>
            <a:t>Examples include:</a:t>
          </a:r>
          <a:endParaRPr lang="en-US" sz="2200" kern="1200"/>
        </a:p>
      </dsp:txBody>
      <dsp:txXfrm>
        <a:off x="1190880" y="3870924"/>
        <a:ext cx="5199017" cy="1031065"/>
      </dsp:txXfrm>
    </dsp:sp>
    <dsp:sp modelId="{0A09BAB9-DC45-43F0-A373-F840B3A55326}">
      <dsp:nvSpPr>
        <dsp:cNvPr id="0" name=""/>
        <dsp:cNvSpPr/>
      </dsp:nvSpPr>
      <dsp:spPr>
        <a:xfrm>
          <a:off x="6389897" y="3870924"/>
          <a:ext cx="5162310" cy="1031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121" tIns="109121" rIns="109121" bIns="109121" numCol="1" spcCol="1270" anchor="ctr" anchorCtr="0">
          <a:noAutofit/>
        </a:bodyPr>
        <a:lstStyle/>
        <a:p>
          <a:pPr marL="0" lvl="0" indent="0" algn="l" defTabSz="622300">
            <a:lnSpc>
              <a:spcPct val="100000"/>
            </a:lnSpc>
            <a:spcBef>
              <a:spcPct val="0"/>
            </a:spcBef>
            <a:spcAft>
              <a:spcPct val="35000"/>
            </a:spcAft>
            <a:buNone/>
          </a:pPr>
          <a:r>
            <a:rPr lang="en-GB" sz="1400" kern="1200" dirty="0"/>
            <a:t>Unprotected sex or reckless driving</a:t>
          </a:r>
          <a:endParaRPr lang="en-US" sz="1400" kern="1200" dirty="0"/>
        </a:p>
        <a:p>
          <a:pPr marL="0" lvl="0" indent="0" algn="l" defTabSz="622300">
            <a:lnSpc>
              <a:spcPct val="100000"/>
            </a:lnSpc>
            <a:spcBef>
              <a:spcPct val="0"/>
            </a:spcBef>
            <a:spcAft>
              <a:spcPct val="35000"/>
            </a:spcAft>
            <a:buNone/>
          </a:pPr>
          <a:r>
            <a:rPr lang="en-GB" sz="1400" kern="1200" dirty="0"/>
            <a:t>Believing negative outcomes only happen to others</a:t>
          </a:r>
          <a:endParaRPr lang="en-US" sz="1400" kern="1200" dirty="0"/>
        </a:p>
        <a:p>
          <a:pPr marL="0" lvl="0" indent="0" algn="l" defTabSz="622300">
            <a:lnSpc>
              <a:spcPct val="100000"/>
            </a:lnSpc>
            <a:spcBef>
              <a:spcPct val="0"/>
            </a:spcBef>
            <a:spcAft>
              <a:spcPct val="35000"/>
            </a:spcAft>
            <a:buNone/>
          </a:pPr>
          <a:r>
            <a:rPr lang="en-GB" sz="1400" kern="1200" dirty="0"/>
            <a:t>Normalising unhealthy habits such as smoking or substance use as coping mechanisms</a:t>
          </a:r>
          <a:endParaRPr lang="en-US" sz="1400" kern="1200" dirty="0"/>
        </a:p>
      </dsp:txBody>
      <dsp:txXfrm>
        <a:off x="6389897" y="3870924"/>
        <a:ext cx="5162310" cy="10310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BB457-6F94-4BF3-975A-CCC35A4899D8}">
      <dsp:nvSpPr>
        <dsp:cNvPr id="0" name=""/>
        <dsp:cNvSpPr/>
      </dsp:nvSpPr>
      <dsp:spPr>
        <a:xfrm>
          <a:off x="0" y="0"/>
          <a:ext cx="9193552" cy="1514246"/>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af-ZA" sz="3000" b="0" i="0" kern="1200" baseline="0"/>
            <a:t>The area you live in, access to education, your parents’ income and how you grew up can shape your lifestyle.</a:t>
          </a:r>
          <a:endParaRPr lang="en-US" sz="3000" kern="1200"/>
        </a:p>
      </dsp:txBody>
      <dsp:txXfrm>
        <a:off x="44351" y="44351"/>
        <a:ext cx="7559561" cy="1425544"/>
      </dsp:txXfrm>
    </dsp:sp>
    <dsp:sp modelId="{634FB364-0E3F-4456-AA1E-49EBDE425540}">
      <dsp:nvSpPr>
        <dsp:cNvPr id="0" name=""/>
        <dsp:cNvSpPr/>
      </dsp:nvSpPr>
      <dsp:spPr>
        <a:xfrm>
          <a:off x="811195" y="1766621"/>
          <a:ext cx="9193552" cy="1514246"/>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af-ZA" sz="3000" b="0" i="0" kern="1200" baseline="0"/>
            <a:t>Not everyone experiences poverty in the same way, even in a country with widespread economic challenges.</a:t>
          </a:r>
          <a:endParaRPr lang="en-US" sz="3000" kern="1200"/>
        </a:p>
      </dsp:txBody>
      <dsp:txXfrm>
        <a:off x="855546" y="1810972"/>
        <a:ext cx="7309394" cy="1425544"/>
      </dsp:txXfrm>
    </dsp:sp>
    <dsp:sp modelId="{145175B8-D4E4-47DE-8D90-03F0F4FA4723}">
      <dsp:nvSpPr>
        <dsp:cNvPr id="0" name=""/>
        <dsp:cNvSpPr/>
      </dsp:nvSpPr>
      <dsp:spPr>
        <a:xfrm>
          <a:off x="1622391" y="3533242"/>
          <a:ext cx="9193552" cy="1514246"/>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af-ZA" sz="3000" b="0" i="0" kern="1200" baseline="0"/>
            <a:t>Different circumstances can strongly influence health, safety and opportunities.</a:t>
          </a:r>
          <a:endParaRPr lang="en-US" sz="3000" kern="1200"/>
        </a:p>
      </dsp:txBody>
      <dsp:txXfrm>
        <a:off x="1666742" y="3577593"/>
        <a:ext cx="7309394" cy="1425544"/>
      </dsp:txXfrm>
    </dsp:sp>
    <dsp:sp modelId="{3F2FDF9B-A4AD-42FB-91EE-B1CA65152043}">
      <dsp:nvSpPr>
        <dsp:cNvPr id="0" name=""/>
        <dsp:cNvSpPr/>
      </dsp:nvSpPr>
      <dsp:spPr>
        <a:xfrm>
          <a:off x="8209292" y="1148303"/>
          <a:ext cx="984260" cy="984260"/>
        </a:xfrm>
        <a:prstGeom prst="downArrow">
          <a:avLst>
            <a:gd name="adj1" fmla="val 55000"/>
            <a:gd name="adj2" fmla="val 45000"/>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430751" y="1148303"/>
        <a:ext cx="541343" cy="740656"/>
      </dsp:txXfrm>
    </dsp:sp>
    <dsp:sp modelId="{3CF38BFA-BC31-4B1C-9FCD-AB3FC08BED34}">
      <dsp:nvSpPr>
        <dsp:cNvPr id="0" name=""/>
        <dsp:cNvSpPr/>
      </dsp:nvSpPr>
      <dsp:spPr>
        <a:xfrm>
          <a:off x="9020487" y="2904829"/>
          <a:ext cx="984260" cy="984260"/>
        </a:xfrm>
        <a:prstGeom prst="downArrow">
          <a:avLst>
            <a:gd name="adj1" fmla="val 55000"/>
            <a:gd name="adj2" fmla="val 45000"/>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241946" y="2904829"/>
        <a:ext cx="541343" cy="74065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ZA" sz="1200" b="1" dirty="0">
                <a:solidFill>
                  <a:srgbClr val="EE0000"/>
                </a:solidFill>
                <a:effectLst/>
                <a:latin typeface="Calibri" panose="020F0502020204030204" pitchFamily="34" charset="0"/>
                <a:ea typeface="Calibri" panose="020F0502020204030204" pitchFamily="34" charset="0"/>
              </a:rPr>
              <a:t>Note to teacher:</a:t>
            </a:r>
            <a:r>
              <a:rPr lang="en-ZA" sz="1200" dirty="0">
                <a:solidFill>
                  <a:srgbClr val="EE0000"/>
                </a:solidFill>
                <a:effectLst/>
                <a:latin typeface="Calibri" panose="020F0502020204030204" pitchFamily="34" charset="0"/>
                <a:ea typeface="Calibri" panose="020F0502020204030204" pitchFamily="34" charset="0"/>
              </a:rPr>
              <a:t> </a:t>
            </a:r>
            <a:r>
              <a:rPr lang="en-ZA" sz="1200" dirty="0">
                <a:solidFill>
                  <a:srgbClr val="000000"/>
                </a:solidFill>
                <a:effectLst/>
                <a:latin typeface="Calibri" panose="020F0502020204030204" pitchFamily="34" charset="0"/>
                <a:ea typeface="Calibri" panose="020F0502020204030204" pitchFamily="34" charset="0"/>
              </a:rPr>
              <a:t>This lesson will start as learners walk into class. Meet them at the door with a smile and encourage them to walk past the wall with the sticky notes from the last lesson, and</a:t>
            </a:r>
          </a:p>
          <a:p>
            <a:pPr>
              <a:buNone/>
            </a:pPr>
            <a:r>
              <a:rPr lang="en-ZA" sz="1200" dirty="0">
                <a:solidFill>
                  <a:srgbClr val="000000"/>
                </a:solidFill>
                <a:effectLst/>
                <a:latin typeface="Calibri" panose="020F0502020204030204" pitchFamily="34" charset="0"/>
                <a:ea typeface="Calibri" panose="020F0502020204030204" pitchFamily="34" charset="0"/>
              </a:rPr>
              <a:t>to collect any one of the notes. These will be used at the beginning of the lesson as a quick reflection activity. As in the previous lesson, learners will be required to work in their groups of six.</a:t>
            </a:r>
          </a:p>
          <a:p>
            <a:pPr>
              <a:buNone/>
            </a:pPr>
            <a:r>
              <a:rPr lang="en-ZA" sz="1200" dirty="0">
                <a:solidFill>
                  <a:srgbClr val="000000"/>
                </a:solidFill>
                <a:effectLst/>
                <a:latin typeface="Calibri" panose="020F0502020204030204" pitchFamily="34" charset="0"/>
                <a:ea typeface="Calibri" panose="020F0502020204030204" pitchFamily="34" charset="0"/>
              </a:rPr>
              <a:t>Lastly, this presentation uses animations to increase learner interest and engagement. (Follow the prompts)</a:t>
            </a:r>
            <a:endParaRPr lang="af-ZA" sz="1200" dirty="0">
              <a:effectLst/>
              <a:latin typeface="Times New Roman" panose="02020603050405020304" pitchFamily="18" charset="0"/>
              <a:ea typeface="Times New Roman" panose="02020603050405020304" pitchFamily="18" charset="0"/>
            </a:endParaRPr>
          </a:p>
          <a:p>
            <a:pPr>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1:</a:t>
            </a:r>
            <a:r>
              <a:rPr lang="en-ZA" sz="1200" dirty="0">
                <a:solidFill>
                  <a:srgbClr val="000000"/>
                </a:solidFill>
                <a:effectLst/>
                <a:latin typeface="Calibri" panose="020F0502020204030204" pitchFamily="34" charset="0"/>
                <a:ea typeface="Calibri" panose="020F0502020204030204" pitchFamily="34" charset="0"/>
              </a:rPr>
              <a:t> Welcome back, Grade </a:t>
            </a:r>
            <a:r>
              <a:rPr lang="en-ZA" sz="1200" dirty="0" err="1">
                <a:solidFill>
                  <a:srgbClr val="000000"/>
                </a:solidFill>
                <a:effectLst/>
                <a:latin typeface="Calibri" panose="020F0502020204030204" pitchFamily="34" charset="0"/>
                <a:ea typeface="Calibri" panose="020F0502020204030204" pitchFamily="34" charset="0"/>
              </a:rPr>
              <a:t>11s</a:t>
            </a:r>
            <a:r>
              <a:rPr lang="en-ZA" sz="1200" dirty="0">
                <a:solidFill>
                  <a:srgbClr val="000000"/>
                </a:solidFill>
                <a:effectLst/>
                <a:latin typeface="Calibri" panose="020F0502020204030204" pitchFamily="34" charset="0"/>
                <a:ea typeface="Calibri" panose="020F0502020204030204" pitchFamily="34" charset="0"/>
              </a:rPr>
              <a:t>. Hopefully, you have all collected a note from the wall as you came in. Anyone who has not collected one, please quickly go and fetch a note and return to your group.</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We ended the last lesson with the 3-2-1 reflection activity (</a:t>
            </a:r>
            <a:r>
              <a:rPr lang="en-ZA" sz="1200" b="1" i="1" dirty="0">
                <a:solidFill>
                  <a:srgbClr val="000000"/>
                </a:solidFill>
                <a:effectLst/>
                <a:latin typeface="Calibri" panose="020F0502020204030204" pitchFamily="34" charset="0"/>
                <a:ea typeface="Calibri" panose="020F0502020204030204" pitchFamily="34" charset="0"/>
              </a:rPr>
              <a:t>Activity 5</a:t>
            </a:r>
            <a:r>
              <a:rPr lang="en-ZA" sz="1200" dirty="0">
                <a:solidFill>
                  <a:srgbClr val="000000"/>
                </a:solidFill>
                <a:effectLst/>
                <a:latin typeface="Calibri" panose="020F0502020204030204" pitchFamily="34" charset="0"/>
                <a:ea typeface="Calibri" panose="020F0502020204030204" pitchFamily="34" charset="0"/>
              </a:rPr>
              <a:t>, </a:t>
            </a:r>
            <a:r>
              <a:rPr lang="en-ZA" sz="1200" b="1" i="1" u="sng" dirty="0">
                <a:solidFill>
                  <a:srgbClr val="000000"/>
                </a:solidFill>
                <a:effectLst/>
                <a:latin typeface="Calibri" panose="020F0502020204030204" pitchFamily="34" charset="0"/>
                <a:ea typeface="Calibri" panose="020F0502020204030204" pitchFamily="34" charset="0"/>
              </a:rPr>
              <a:t>Lesson 1 – Worksheet</a:t>
            </a:r>
            <a:r>
              <a:rPr lang="en-ZA" sz="1200" dirty="0">
                <a:solidFill>
                  <a:srgbClr val="000000"/>
                </a:solidFill>
                <a:effectLst/>
                <a:latin typeface="Calibri" panose="020F0502020204030204" pitchFamily="34" charset="0"/>
                <a:ea typeface="Calibri" panose="020F0502020204030204" pitchFamily="34" charset="0"/>
              </a:rPr>
              <a:t>). Can you remember what you were required to write down?</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That is correct!</a:t>
            </a:r>
            <a:endParaRPr lang="af-ZA" sz="1200" dirty="0">
              <a:effectLst/>
              <a:latin typeface="Times New Roman" panose="02020603050405020304" pitchFamily="18" charset="0"/>
              <a:ea typeface="Times New Roman" panose="02020603050405020304" pitchFamily="18" charset="0"/>
            </a:endParaRPr>
          </a:p>
          <a:p>
            <a:pPr marL="457200">
              <a:buNone/>
            </a:pPr>
            <a:r>
              <a:rPr lang="en-ZA" sz="1200" b="1" dirty="0">
                <a:solidFill>
                  <a:srgbClr val="000000"/>
                </a:solidFill>
                <a:effectLst/>
                <a:latin typeface="Calibri" panose="020F0502020204030204" pitchFamily="34" charset="0"/>
                <a:ea typeface="Calibri" panose="020F0502020204030204" pitchFamily="34" charset="0"/>
              </a:rPr>
              <a:t>	THREE things you learnt.</a:t>
            </a:r>
            <a:endParaRPr lang="af-ZA" sz="1200" dirty="0">
              <a:effectLst/>
              <a:latin typeface="Times New Roman" panose="02020603050405020304" pitchFamily="18" charset="0"/>
              <a:ea typeface="Times New Roman" panose="02020603050405020304" pitchFamily="18" charset="0"/>
            </a:endParaRPr>
          </a:p>
          <a:p>
            <a:pPr marL="457200">
              <a:buNone/>
            </a:pPr>
            <a:r>
              <a:rPr lang="en-ZA" sz="1200" b="1" dirty="0">
                <a:solidFill>
                  <a:srgbClr val="000000"/>
                </a:solidFill>
                <a:effectLst/>
                <a:latin typeface="Calibri" panose="020F0502020204030204" pitchFamily="34" charset="0"/>
                <a:ea typeface="Calibri" panose="020F0502020204030204" pitchFamily="34" charset="0"/>
              </a:rPr>
              <a:t>	TWO things you found interesting.</a:t>
            </a:r>
            <a:endParaRPr lang="af-ZA" sz="1200" dirty="0">
              <a:effectLst/>
              <a:latin typeface="Times New Roman" panose="02020603050405020304" pitchFamily="18" charset="0"/>
              <a:ea typeface="Times New Roman" panose="02020603050405020304" pitchFamily="18" charset="0"/>
            </a:endParaRPr>
          </a:p>
          <a:p>
            <a:pPr marL="457200">
              <a:buNone/>
            </a:pPr>
            <a:r>
              <a:rPr lang="en-ZA" sz="1200" b="1" dirty="0">
                <a:solidFill>
                  <a:srgbClr val="000000"/>
                </a:solidFill>
                <a:effectLst/>
                <a:latin typeface="Calibri" panose="020F0502020204030204" pitchFamily="34" charset="0"/>
                <a:ea typeface="Calibri" panose="020F0502020204030204" pitchFamily="34" charset="0"/>
              </a:rPr>
              <a:t>	ONE question you still had.</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Now, with a peer in your group, read through your notes. See if you can answer the question that was written down by adding a simple, thoughtful response to the note. Also, take a moment to reflect on the things that were learnt and found interesting. (Allow 2 minutes.) Learners to return all notes to the wall or the teacher.</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I hope you found our previous lesson helpful, and that you have already been able to implement some small changes to start developing healthier habits.</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effectLst/>
                <a:latin typeface="Calibri" panose="020F0502020204030204" pitchFamily="34" charset="0"/>
                <a:ea typeface="Calibri" panose="020F0502020204030204" pitchFamily="34" charset="0"/>
              </a:rPr>
              <a:t>In the previous lessons, the focus was on what makes up a balanced lifestyle within an individual. You now understand that certain changes are often necessary in order to live a healthy and balanced life. If balance is so important for our well-being, an important question remains: why are so many people still unhealthy?</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8310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10:</a:t>
            </a:r>
            <a:r>
              <a:rPr lang="en-ZA" sz="1200" dirty="0">
                <a:solidFill>
                  <a:srgbClr val="000000"/>
                </a:solidFill>
                <a:effectLst/>
                <a:latin typeface="Calibri" panose="020F0502020204030204" pitchFamily="34" charset="0"/>
                <a:ea typeface="Calibri" panose="020F0502020204030204" pitchFamily="34" charset="0"/>
              </a:rPr>
              <a:t> </a:t>
            </a:r>
            <a:r>
              <a:rPr lang="en-ZA" sz="1200" b="1" dirty="0">
                <a:solidFill>
                  <a:srgbClr val="000000"/>
                </a:solidFill>
                <a:effectLst/>
                <a:latin typeface="Calibri" panose="020F0502020204030204" pitchFamily="34" charset="0"/>
                <a:ea typeface="Calibri" panose="020F0502020204030204" pitchFamily="34" charset="0"/>
              </a:rPr>
              <a:t>Poor decision-making skills</a:t>
            </a:r>
            <a:r>
              <a:rPr lang="en-ZA" sz="1200" dirty="0">
                <a:solidFill>
                  <a:srgbClr val="000000"/>
                </a:solidFill>
                <a:effectLst/>
                <a:latin typeface="Calibri" panose="020F0502020204030204" pitchFamily="34" charset="0"/>
                <a:ea typeface="Calibri" panose="020F0502020204030204" pitchFamily="34" charset="0"/>
              </a:rPr>
              <a:t> can negatively affect lifestyle choices when individuals act without carefully thinking about the consequences of their actions. In today’s world, people are constantly exposed to information through social media and online trends.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Whether you are watching a quick weight-loss clip on Instagram or considering taking a pill that claims you can lose 10 kg in just two weeks, you have a responsibility to yourself to question whether this information is trustworthy.</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10</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7770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11:</a:t>
            </a:r>
            <a:r>
              <a:rPr lang="en-ZA" sz="1200" dirty="0">
                <a:solidFill>
                  <a:srgbClr val="000000"/>
                </a:solidFill>
                <a:effectLst/>
                <a:latin typeface="Calibri" panose="020F0502020204030204" pitchFamily="34" charset="0"/>
                <a:ea typeface="Calibri" panose="020F0502020204030204" pitchFamily="34" charset="0"/>
              </a:rPr>
              <a:t> Here are some examples of poor </a:t>
            </a:r>
            <a:r>
              <a:rPr lang="en-ZA" sz="1200" dirty="0">
                <a:effectLst/>
                <a:latin typeface="Calibri" panose="020F0502020204030204" pitchFamily="34" charset="0"/>
                <a:ea typeface="Calibri" panose="020F0502020204030204" pitchFamily="34" charset="0"/>
              </a:rPr>
              <a:t>decision-making</a:t>
            </a:r>
            <a:r>
              <a:rPr lang="en-ZA" sz="1200" dirty="0">
                <a:solidFill>
                  <a:srgbClr val="000000"/>
                </a:solidFill>
                <a:effectLst/>
                <a:latin typeface="Calibri" panose="020F0502020204030204" pitchFamily="34" charset="0"/>
                <a:ea typeface="Calibri" panose="020F0502020204030204" pitchFamily="34" charset="0"/>
              </a:rPr>
              <a:t> skills:</a:t>
            </a:r>
            <a:endParaRPr lang="af-ZA" sz="1200" dirty="0">
              <a:effectLst/>
              <a:latin typeface="Times New Roman" panose="02020603050405020304" pitchFamily="18" charset="0"/>
              <a:ea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Impulsively clicking on a social media link and paying money for a product, such as a miracle face cream that claims to remove all pimples in one day, without doing any research. </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Giving in to greasy takeaway meals for short-term satisfaction rather than considering the long-term impact of such meals on your health. </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Individuals who avoid making a decision altogether and allow peers to influence them, such as taking drugs simply because a group of friends is doing so.</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11</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3645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12:</a:t>
            </a:r>
            <a:r>
              <a:rPr lang="en-ZA" sz="1200" dirty="0">
                <a:solidFill>
                  <a:srgbClr val="000000"/>
                </a:solidFill>
                <a:effectLst/>
                <a:latin typeface="Calibri" panose="020F0502020204030204" pitchFamily="34" charset="0"/>
                <a:ea typeface="Calibri" panose="020F0502020204030204" pitchFamily="34" charset="0"/>
              </a:rPr>
              <a:t> Every choice we make has consequences. Negative choices, such as drug use, can result in serious consequences, including addiction or even death. In contrast, positive choices, such as working consistently at school, can lead to positive outcomes like passing your Grade 11 year.</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effectLst/>
                <a:latin typeface="Calibri" panose="020F0502020204030204" pitchFamily="34" charset="0"/>
                <a:ea typeface="Calibri" panose="020F0502020204030204" pitchFamily="34" charset="0"/>
              </a:rPr>
              <a:t>It is also important to recognise that some events or accidents are unplanned and unintended but may still cause injury or damage. For example, a serious car accident can affect a person’s physical and psychological well-being, which may impact their lifestyle choices.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effectLst/>
                <a:latin typeface="Calibri" panose="020F0502020204030204" pitchFamily="34" charset="0"/>
                <a:ea typeface="Calibri" panose="020F0502020204030204" pitchFamily="34" charset="0"/>
              </a:rPr>
              <a:t>However, some types of accidents can be prevented, as there are actions individuals can take to reduce risk and avoid harm.</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Take a look at the newspaper headlines on Slide 12 and complete </a:t>
            </a:r>
            <a:r>
              <a:rPr lang="en-ZA" sz="1200" b="1" i="1" dirty="0">
                <a:solidFill>
                  <a:srgbClr val="000000"/>
                </a:solidFill>
                <a:effectLst/>
                <a:latin typeface="Calibri" panose="020F0502020204030204" pitchFamily="34" charset="0"/>
                <a:ea typeface="Calibri" panose="020F0502020204030204" pitchFamily="34" charset="0"/>
              </a:rPr>
              <a:t>Activity 1</a:t>
            </a:r>
            <a:r>
              <a:rPr lang="en-ZA" sz="1200" dirty="0">
                <a:solidFill>
                  <a:srgbClr val="000000"/>
                </a:solidFill>
                <a:effectLst/>
                <a:latin typeface="Calibri" panose="020F0502020204030204" pitchFamily="34" charset="0"/>
                <a:ea typeface="Calibri" panose="020F0502020204030204" pitchFamily="34" charset="0"/>
              </a:rPr>
              <a:t> (</a:t>
            </a:r>
            <a:r>
              <a:rPr lang="en-ZA" sz="1200" b="1" i="1" u="sng" dirty="0">
                <a:solidFill>
                  <a:srgbClr val="000000"/>
                </a:solidFill>
                <a:effectLst/>
                <a:latin typeface="Calibri" panose="020F0502020204030204" pitchFamily="34" charset="0"/>
                <a:ea typeface="Calibri" panose="020F0502020204030204" pitchFamily="34" charset="0"/>
              </a:rPr>
              <a:t>Lesson 2 – Worksheet</a:t>
            </a:r>
            <a:r>
              <a:rPr lang="en-ZA" sz="1200" dirty="0">
                <a:solidFill>
                  <a:srgbClr val="000000"/>
                </a:solidFill>
                <a:effectLst/>
                <a:latin typeface="Calibri" panose="020F0502020204030204" pitchFamily="34" charset="0"/>
                <a:ea typeface="Calibri" panose="020F0502020204030204" pitchFamily="34" charset="0"/>
              </a:rPr>
              <a:t>) by indicating what caused these accidents and how they could've been prevented. </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12</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4068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13:</a:t>
            </a:r>
            <a:r>
              <a:rPr lang="en-ZA" sz="1200" dirty="0">
                <a:solidFill>
                  <a:srgbClr val="000000"/>
                </a:solidFill>
                <a:effectLst/>
                <a:latin typeface="Calibri" panose="020F0502020204030204" pitchFamily="34" charset="0"/>
                <a:ea typeface="Calibri" panose="020F0502020204030204" pitchFamily="34" charset="0"/>
              </a:rPr>
              <a:t> Unsafe attitudes and behaviours can negatively impact lifestyle choices when individuals underestimate risks or normalise harmful actions. When people believe that “it won’t happen to me,” they are more likely to take risks without considering the possible consequences. This can lead to behaviours that place their health, safety and future at risk.</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Examples of unsafe attitudes and behaviours include:</a:t>
            </a:r>
            <a:endParaRPr lang="af-ZA" sz="12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Engaging in risk-taking actions such as unprotected sex or reckless driving.</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Believing that negative outcomes only happen to others.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Normalising unhealthy habits, such as smoking or substance use as a way of coping with stress. </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13</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1535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a:t>
            </a:r>
            <a:r>
              <a:rPr lang="en-ZA" sz="1200" b="1" dirty="0">
                <a:effectLst/>
                <a:latin typeface="Calibri" panose="020F0502020204030204" pitchFamily="34" charset="0"/>
                <a:ea typeface="Calibri" panose="020F0502020204030204" pitchFamily="34" charset="0"/>
              </a:rPr>
              <a:t> </a:t>
            </a:r>
            <a:r>
              <a:rPr lang="en-ZA" sz="1200" b="1" dirty="0">
                <a:solidFill>
                  <a:srgbClr val="000000"/>
                </a:solidFill>
                <a:effectLst/>
                <a:latin typeface="Calibri" panose="020F0502020204030204" pitchFamily="34" charset="0"/>
                <a:ea typeface="Calibri" panose="020F0502020204030204" pitchFamily="34" charset="0"/>
              </a:rPr>
              <a:t>14:</a:t>
            </a:r>
            <a:r>
              <a:rPr lang="en-ZA" sz="1200" dirty="0">
                <a:solidFill>
                  <a:srgbClr val="000000"/>
                </a:solidFill>
                <a:effectLst/>
                <a:latin typeface="Calibri" panose="020F0502020204030204" pitchFamily="34" charset="0"/>
                <a:ea typeface="Calibri" panose="020F0502020204030204" pitchFamily="34" charset="0"/>
              </a:rPr>
              <a:t> (This slide uses animations. Click where indicated.)</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Among some American teenagers, particularly on social media, there is a growing trend where teen parenthood is portrayed as easy or glamorous. Some teen parents share images of a “perfect life” online, which can create the false impression that teenage parenting has few challenges.</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In reality, most teenage parents experience significant emotional, financial and educational difficulties. This example shows how attitudes about sex can influence behaviour. If contraception such as condoms had been used, or if individuals had chosen to abstain from sex, the pregnancy could have been prevented.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i="1" dirty="0">
                <a:solidFill>
                  <a:srgbClr val="000000"/>
                </a:solidFill>
                <a:effectLst/>
                <a:latin typeface="Calibri" panose="020F0502020204030204" pitchFamily="34" charset="0"/>
                <a:ea typeface="Calibri" panose="020F0502020204030204" pitchFamily="34" charset="0"/>
              </a:rPr>
              <a:t>Click:</a:t>
            </a:r>
            <a:r>
              <a:rPr lang="en-ZA" sz="1200" dirty="0">
                <a:solidFill>
                  <a:srgbClr val="000000"/>
                </a:solidFill>
                <a:effectLst/>
                <a:latin typeface="Calibri" panose="020F0502020204030204" pitchFamily="34" charset="0"/>
                <a:ea typeface="Calibri" panose="020F0502020204030204" pitchFamily="34" charset="0"/>
              </a:rPr>
              <a:t> What other factors could impact this couple from ending up pregnant? (</a:t>
            </a:r>
            <a:r>
              <a:rPr lang="en-ZA" sz="1200" dirty="0">
                <a:effectLst/>
                <a:latin typeface="Calibri" panose="020F0502020204030204" pitchFamily="34" charset="0"/>
                <a:ea typeface="Calibri" panose="020F0502020204030204" pitchFamily="34" charset="0"/>
              </a:rPr>
              <a:t>Ask</a:t>
            </a:r>
            <a:r>
              <a:rPr lang="en-ZA" sz="1200" dirty="0">
                <a:solidFill>
                  <a:srgbClr val="000000"/>
                </a:solidFill>
                <a:effectLst/>
                <a:latin typeface="Calibri" panose="020F0502020204030204" pitchFamily="34" charset="0"/>
                <a:ea typeface="Calibri" panose="020F0502020204030204" pitchFamily="34" charset="0"/>
              </a:rPr>
              <a:t> the class for some responses.)</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i="1" dirty="0">
                <a:solidFill>
                  <a:srgbClr val="000000"/>
                </a:solidFill>
                <a:effectLst/>
                <a:latin typeface="Calibri" panose="020F0502020204030204" pitchFamily="34" charset="0"/>
                <a:ea typeface="Calibri" panose="020F0502020204030204" pitchFamily="34" charset="0"/>
              </a:rPr>
              <a:t>Click: </a:t>
            </a:r>
            <a:r>
              <a:rPr lang="en-ZA" sz="1200" dirty="0">
                <a:solidFill>
                  <a:srgbClr val="000000"/>
                </a:solidFill>
                <a:effectLst/>
                <a:latin typeface="Calibri" panose="020F0502020204030204" pitchFamily="34" charset="0"/>
                <a:ea typeface="Calibri" panose="020F0502020204030204" pitchFamily="34" charset="0"/>
              </a:rPr>
              <a:t>Well done, class! </a:t>
            </a:r>
            <a:r>
              <a:rPr lang="en-ZA" sz="1200" b="1" dirty="0">
                <a:solidFill>
                  <a:srgbClr val="000000"/>
                </a:solidFill>
                <a:effectLst/>
                <a:latin typeface="Calibri" panose="020F0502020204030204" pitchFamily="34" charset="0"/>
                <a:ea typeface="Calibri" panose="020F0502020204030204" pitchFamily="34" charset="0"/>
              </a:rPr>
              <a:t>Peer pressure</a:t>
            </a:r>
            <a:r>
              <a:rPr lang="en-ZA" sz="1200" dirty="0">
                <a:solidFill>
                  <a:srgbClr val="000000"/>
                </a:solidFill>
                <a:effectLst/>
                <a:latin typeface="Calibri" panose="020F0502020204030204" pitchFamily="34" charset="0"/>
                <a:ea typeface="Calibri" panose="020F0502020204030204" pitchFamily="34" charset="0"/>
              </a:rPr>
              <a:t> </a:t>
            </a:r>
            <a:r>
              <a:rPr lang="en-ZA" sz="1200" dirty="0">
                <a:effectLst/>
                <a:latin typeface="Calibri" panose="020F0502020204030204" pitchFamily="34" charset="0"/>
                <a:ea typeface="Calibri" panose="020F0502020204030204" pitchFamily="34" charset="0"/>
              </a:rPr>
              <a:t>may</a:t>
            </a:r>
            <a:r>
              <a:rPr lang="en-ZA" sz="1200" dirty="0">
                <a:solidFill>
                  <a:srgbClr val="000000"/>
                </a:solidFill>
                <a:effectLst/>
                <a:latin typeface="Calibri" panose="020F0502020204030204" pitchFamily="34" charset="0"/>
                <a:ea typeface="Calibri" panose="020F0502020204030204" pitchFamily="34" charset="0"/>
              </a:rPr>
              <a:t> play a </a:t>
            </a:r>
            <a:r>
              <a:rPr lang="en-ZA" sz="1200" dirty="0">
                <a:effectLst/>
                <a:latin typeface="Calibri" panose="020F0502020204030204" pitchFamily="34" charset="0"/>
                <a:ea typeface="Calibri" panose="020F0502020204030204" pitchFamily="34" charset="0"/>
              </a:rPr>
              <a:t>role in influencing</a:t>
            </a:r>
            <a:r>
              <a:rPr lang="en-ZA" sz="1200" dirty="0">
                <a:solidFill>
                  <a:srgbClr val="000000"/>
                </a:solidFill>
                <a:effectLst/>
                <a:latin typeface="Calibri" panose="020F0502020204030204" pitchFamily="34" charset="0"/>
                <a:ea typeface="Calibri" panose="020F0502020204030204" pitchFamily="34" charset="0"/>
              </a:rPr>
              <a:t> the attitude of this couple. </a:t>
            </a:r>
          </a:p>
          <a:p>
            <a:pPr marL="342900" lvl="0" indent="-342900">
              <a:buFont typeface="Symbol" panose="05050102010706020507" pitchFamily="18" charset="2"/>
              <a:buChar char=""/>
            </a:pPr>
            <a:endParaRPr lang="en-ZA" sz="1200" dirty="0">
              <a:solidFill>
                <a:srgbClr val="000000"/>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Peer pressure can negatively influence lifestyle choices when individuals feel compelled to change their behaviour in order to be accepted by others. Friends may encourage risky or unhealthy behaviour, and the fear of being judged, rejected or excluded can make it difficult to say no. As a result, individuals may prioritise fitting in over making healthy and responsible choices.</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Wanting to belong is a normal part of adolescence, but when the desire to fit in leads to poor decision-making, it can have serious consequences.</a:t>
            </a:r>
            <a:endParaRPr lang="af-ZA" sz="1200" dirty="0">
              <a:effectLst/>
              <a:latin typeface="Times New Roman" panose="02020603050405020304" pitchFamily="18" charset="0"/>
              <a:ea typeface="Times New Roman" panose="02020603050405020304" pitchFamily="18" charset="0"/>
            </a:endParaRPr>
          </a:p>
          <a:p>
            <a:pPr marL="450215">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14</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4676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15</a:t>
            </a:r>
            <a:r>
              <a:rPr lang="en-ZA" sz="1200" dirty="0">
                <a:solidFill>
                  <a:srgbClr val="000000"/>
                </a:solidFill>
                <a:effectLst/>
                <a:latin typeface="Calibri" panose="020F0502020204030204" pitchFamily="34" charset="0"/>
                <a:ea typeface="Calibri" panose="020F0502020204030204" pitchFamily="34" charset="0"/>
              </a:rPr>
              <a:t>: In South Africa, teen pregnancy is an increasing concern. </a:t>
            </a:r>
            <a:r>
              <a:rPr lang="en-ZA" sz="1200" dirty="0">
                <a:effectLst/>
                <a:latin typeface="Calibri" panose="020F0502020204030204" pitchFamily="34" charset="0"/>
                <a:ea typeface="Calibri" panose="020F0502020204030204" pitchFamily="34" charset="0"/>
              </a:rPr>
              <a:t>It’s a different situation from what we see happening in America.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i="1" dirty="0">
                <a:effectLst/>
                <a:latin typeface="Calibri" panose="020F0502020204030204" pitchFamily="34" charset="0"/>
                <a:ea typeface="Calibri" panose="020F0502020204030204" pitchFamily="34" charset="0"/>
              </a:rPr>
              <a:t>Click on the slide: </a:t>
            </a:r>
            <a:r>
              <a:rPr lang="en-ZA" sz="1200" dirty="0">
                <a:effectLst/>
                <a:latin typeface="Calibri" panose="020F0502020204030204" pitchFamily="34" charset="0"/>
                <a:ea typeface="Calibri" panose="020F0502020204030204" pitchFamily="34" charset="0"/>
              </a:rPr>
              <a:t>Many young women are affected by </a:t>
            </a:r>
            <a:r>
              <a:rPr lang="en-ZA" sz="1200" b="1" dirty="0">
                <a:effectLst/>
                <a:latin typeface="Calibri" panose="020F0502020204030204" pitchFamily="34" charset="0"/>
                <a:ea typeface="Calibri" panose="020F0502020204030204" pitchFamily="34" charset="0"/>
              </a:rPr>
              <a:t>unsafe environments</a:t>
            </a:r>
            <a:r>
              <a:rPr lang="en-ZA" sz="1200" dirty="0">
                <a:effectLst/>
                <a:latin typeface="Calibri" panose="020F0502020204030204" pitchFamily="34" charset="0"/>
                <a:ea typeface="Calibri" panose="020F0502020204030204" pitchFamily="34" charset="0"/>
              </a:rPr>
              <a:t> that contribute to this problem. Some live in communities where crime, violence, or substance abuse are common, which can influence behaviour and decision-making.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effectLst/>
                <a:latin typeface="Calibri" panose="020F0502020204030204" pitchFamily="34" charset="0"/>
                <a:ea typeface="Calibri" panose="020F0502020204030204" pitchFamily="34" charset="0"/>
              </a:rPr>
              <a:t>These environments are often affected by gang activity and the presence of negative role models, which may normalise risky behaviour and lead to poor lifestyle choices. As a result, the environment itself plays a significant role in shaping decisions that can impact a young person’s health and future opportunities.</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Turn to a peer in your group and discuss other examples of how an unsafe environment can lead to poor lifestyle choices. (Allow 2 minutes.) Then, allow 2–3 learners to share their examples with the class.</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Well done, Grade </a:t>
            </a:r>
            <a:r>
              <a:rPr lang="en-ZA" sz="1200" dirty="0" err="1">
                <a:solidFill>
                  <a:srgbClr val="000000"/>
                </a:solidFill>
                <a:effectLst/>
                <a:latin typeface="Calibri" panose="020F0502020204030204" pitchFamily="34" charset="0"/>
                <a:ea typeface="Calibri" panose="020F0502020204030204" pitchFamily="34" charset="0"/>
              </a:rPr>
              <a:t>11s</a:t>
            </a:r>
            <a:r>
              <a:rPr lang="en-ZA" sz="1200" dirty="0">
                <a:solidFill>
                  <a:srgbClr val="000000"/>
                </a:solidFill>
                <a:effectLst/>
                <a:latin typeface="Calibri" panose="020F0502020204030204" pitchFamily="34" charset="0"/>
                <a:ea typeface="Calibri" panose="020F0502020204030204" pitchFamily="34" charset="0"/>
              </a:rPr>
              <a:t>. Those were some great examples. </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15</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8435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16:</a:t>
            </a:r>
            <a:r>
              <a:rPr lang="en-ZA" sz="1200" dirty="0">
                <a:solidFill>
                  <a:srgbClr val="000000"/>
                </a:solidFill>
                <a:effectLst/>
                <a:latin typeface="Calibri" panose="020F0502020204030204" pitchFamily="34" charset="0"/>
                <a:ea typeface="Calibri" panose="020F0502020204030204" pitchFamily="34" charset="0"/>
              </a:rPr>
              <a:t> Emotional factors can also have a strong influence on lifestyle choices, particularly when individuals struggle to cope with difficult feelings, for example:</a:t>
            </a:r>
            <a:endParaRPr lang="af-ZA" sz="1200" dirty="0">
              <a:effectLst/>
              <a:latin typeface="Times New Roman" panose="02020603050405020304" pitchFamily="18" charset="0"/>
              <a:ea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Emotions such as stress, anxiety or depression may lead people to adopt unhealthy coping mechanisms.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Low self-esteem can cause individuals to neglect their physical and emotional well-being. </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Experiences of trauma or grief can also disrupt daily routines, reduce motivation and make it difficult to maintain healthy habits.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For example, a young teenage girl may struggle with insecurity and negative body image. When she receives attention and flattery from a boy, she may feel valued and accepted for the first time. These emotions can influence her judgment and lead her to agree to sexual involvement without carefully considering the risks.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Can you see how ending up in these situations is often the result of several negative factors influencing a person’s decision-making? The sad reality is that none of us is immune to these influences. However, you are still the one who decides the extent to which you allow them to affect your choices. For example, if you say no to drinking alcohol, you remove the risk of an impaired mind, and you are more likely to make sensible decisions.</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16</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3099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17: </a:t>
            </a:r>
            <a:r>
              <a:rPr lang="en-ZA" sz="1200" dirty="0">
                <a:solidFill>
                  <a:srgbClr val="000000"/>
                </a:solidFill>
                <a:effectLst/>
                <a:latin typeface="Calibri" panose="020F0502020204030204" pitchFamily="34" charset="0"/>
                <a:ea typeface="Calibri" panose="020F0502020204030204" pitchFamily="34" charset="0"/>
              </a:rPr>
              <a:t>Socio-economic factors can have a significant impact on lifestyle choices. Sometimes, the area you live in, a lack of education (which may result in poor literacy), your parents’ income, and the way you grew up can influence your lifestyle, even without you realising it or being able to make your own choices.</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In South Africa, many people are affected by these socio-economic factors. Some learners may know what it is like to grow up in poor communities and struggle to meet basic needs. Others may never have experienced living in a home that could be damaged by heavy rain or having only one meal a day.</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Although we live in a country where economic challenges affect many households, not everyone experiences poverty in the same way. This highlights how socio-economic circumstances differ from person to person and how these differences can strongly influence lifestyle choices and overall well-being.</a:t>
            </a:r>
            <a:endParaRPr lang="af-ZA" sz="1200" dirty="0">
              <a:effectLst/>
              <a:latin typeface="Times New Roman" panose="02020603050405020304" pitchFamily="18" charset="0"/>
              <a:ea typeface="Times New Roman" panose="02020603050405020304" pitchFamily="18" charset="0"/>
            </a:endParaRPr>
          </a:p>
          <a:p>
            <a:pPr marL="450215">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b="1" dirty="0">
                <a:solidFill>
                  <a:srgbClr val="EE0000"/>
                </a:solidFill>
                <a:effectLst/>
                <a:latin typeface="Calibri" panose="020F0502020204030204" pitchFamily="34" charset="0"/>
                <a:ea typeface="Calibri" panose="020F0502020204030204" pitchFamily="34" charset="0"/>
              </a:rPr>
              <a:t>Note to teacher:</a:t>
            </a:r>
            <a:r>
              <a:rPr lang="en-ZA" sz="1200" dirty="0">
                <a:solidFill>
                  <a:srgbClr val="EE0000"/>
                </a:solidFill>
                <a:effectLst/>
                <a:latin typeface="Calibri" panose="020F0502020204030204" pitchFamily="34" charset="0"/>
                <a:ea typeface="Calibri" panose="020F0502020204030204" pitchFamily="34" charset="0"/>
              </a:rPr>
              <a:t> </a:t>
            </a:r>
            <a:r>
              <a:rPr lang="en-ZA" sz="1200" dirty="0">
                <a:solidFill>
                  <a:srgbClr val="000000"/>
                </a:solidFill>
                <a:effectLst/>
                <a:latin typeface="Calibri" panose="020F0502020204030204" pitchFamily="34" charset="0"/>
                <a:ea typeface="Calibri" panose="020F0502020204030204" pitchFamily="34" charset="0"/>
              </a:rPr>
              <a:t>This group activity is designed to be almost impossible to solve. Learners may think there is something wrong with the tasks, e.g. the budget sheet cannot balance, the labels are in a different language, or there is insufficient information in the travel plans. This has been done on purpose to highlight the challenges faced in a society affected by poverty, poor literacy and crime. Encourage learners to approach the challenge as though it is entirely possible. This will ensure that, during the discussion questions, learners respond from experiential learning rather than treating it as only an academic exercise.</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In this group activity, each group will be given a socio-economic challenge that they must work together to address. Learners should listen to one another in their group and work together to come up with ONE solution per group. They must use only the information provided to solve the challenge. Groups will have eight minutes, after which there will be brief feedback to the class.</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If you have more than one class, laminate the task sheets so they can be reused with whiteboard markers.</a:t>
            </a:r>
            <a:endParaRPr lang="af-ZA" sz="1200" dirty="0">
              <a:effectLst/>
              <a:latin typeface="Times New Roman" panose="02020603050405020304" pitchFamily="18" charset="0"/>
              <a:ea typeface="Times New Roman" panose="02020603050405020304" pitchFamily="18" charset="0"/>
            </a:endParaRPr>
          </a:p>
          <a:p>
            <a:pPr marL="450215">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You will now start </a:t>
            </a:r>
            <a:r>
              <a:rPr lang="en-ZA" sz="1200" b="1" i="1" u="sng" dirty="0">
                <a:solidFill>
                  <a:srgbClr val="000000"/>
                </a:solidFill>
                <a:effectLst/>
                <a:latin typeface="Calibri" panose="020F0502020204030204" pitchFamily="34" charset="0"/>
                <a:ea typeface="Calibri" panose="020F0502020204030204" pitchFamily="34" charset="0"/>
              </a:rPr>
              <a:t>Lesson 2 – Group Challenge</a:t>
            </a:r>
            <a:r>
              <a:rPr lang="en-ZA" sz="1200" dirty="0">
                <a:solidFill>
                  <a:srgbClr val="000000"/>
                </a:solidFill>
                <a:effectLst/>
                <a:latin typeface="Calibri" panose="020F0502020204030204" pitchFamily="34" charset="0"/>
                <a:ea typeface="Calibri" panose="020F0502020204030204" pitchFamily="34" charset="0"/>
              </a:rPr>
              <a:t>. (</a:t>
            </a:r>
            <a:r>
              <a:rPr lang="en-ZA" sz="1200" i="1" dirty="0">
                <a:solidFill>
                  <a:srgbClr val="EE0000"/>
                </a:solidFill>
                <a:effectLst/>
                <a:latin typeface="Calibri" panose="020F0502020204030204" pitchFamily="34" charset="0"/>
                <a:ea typeface="Calibri" panose="020F0502020204030204" pitchFamily="34" charset="0"/>
              </a:rPr>
              <a:t>Prepare this activity in advance by placing the task sheet and description cards together in an envelope.</a:t>
            </a:r>
            <a:r>
              <a:rPr lang="en-ZA" sz="1200" dirty="0">
                <a:solidFill>
                  <a:srgbClr val="000000"/>
                </a:solidFill>
                <a:effectLst/>
                <a:latin typeface="Calibri" panose="020F0502020204030204" pitchFamily="34" charset="0"/>
                <a:ea typeface="Calibri" panose="020F0502020204030204" pitchFamily="34" charset="0"/>
              </a:rPr>
              <a:t>) There are three different challenges. Each group should receive one challenge. The aim is to have all three challenges running simultaneously in different groups around the class.</a:t>
            </a:r>
            <a:endParaRPr lang="af-ZA" sz="1200" dirty="0">
              <a:effectLst/>
              <a:latin typeface="Times New Roman" panose="02020603050405020304" pitchFamily="18" charset="0"/>
              <a:ea typeface="Times New Roman" panose="02020603050405020304" pitchFamily="18" charset="0"/>
            </a:endParaRPr>
          </a:p>
          <a:p>
            <a:pPr marL="457200">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b="1" dirty="0">
                <a:solidFill>
                  <a:srgbClr val="EE0000"/>
                </a:solidFill>
                <a:effectLst/>
                <a:latin typeface="Calibri" panose="020F0502020204030204" pitchFamily="34" charset="0"/>
                <a:ea typeface="Calibri" panose="020F0502020204030204" pitchFamily="34" charset="0"/>
              </a:rPr>
              <a:t>Note to teacher:</a:t>
            </a:r>
            <a:r>
              <a:rPr lang="en-ZA" sz="1200" dirty="0">
                <a:solidFill>
                  <a:srgbClr val="EE0000"/>
                </a:solidFill>
                <a:effectLst/>
                <a:latin typeface="Calibri" panose="020F0502020204030204" pitchFamily="34" charset="0"/>
                <a:ea typeface="Calibri" panose="020F0502020204030204" pitchFamily="34" charset="0"/>
              </a:rPr>
              <a:t> </a:t>
            </a:r>
            <a:r>
              <a:rPr lang="en-ZA" sz="1200" dirty="0">
                <a:solidFill>
                  <a:srgbClr val="000000"/>
                </a:solidFill>
                <a:effectLst/>
                <a:latin typeface="Calibri" panose="020F0502020204030204" pitchFamily="34" charset="0"/>
                <a:ea typeface="Calibri" panose="020F0502020204030204" pitchFamily="34" charset="0"/>
              </a:rPr>
              <a:t>Keep an eye on the time to allow two minutes for the reflection activity.</a:t>
            </a:r>
            <a:endParaRPr lang="af-ZA" sz="1200" dirty="0">
              <a:effectLst/>
              <a:latin typeface="Times New Roman" panose="02020603050405020304" pitchFamily="18" charset="0"/>
              <a:ea typeface="Times New Roman" panose="02020603050405020304" pitchFamily="18" charset="0"/>
            </a:endParaRPr>
          </a:p>
          <a:p>
            <a:pPr marL="457200">
              <a:buNone/>
            </a:pPr>
            <a:r>
              <a:rPr lang="en-ZA" sz="1200" b="1" dirty="0">
                <a:solidFill>
                  <a:srgbClr val="000000"/>
                </a:solidFill>
                <a:effectLst/>
                <a:latin typeface="Calibri" panose="020F0502020204030204" pitchFamily="34" charset="0"/>
                <a:ea typeface="Calibri" panose="020F0502020204030204" pitchFamily="34" charset="0"/>
              </a:rPr>
              <a:t> </a:t>
            </a:r>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17</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6054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ZA" sz="1200" b="1" i="0" u="none" strike="noStrike" cap="none" dirty="0">
                <a:solidFill>
                  <a:schemeClr val="dk1"/>
                </a:solidFill>
                <a:effectLst/>
                <a:latin typeface="Calibri"/>
                <a:ea typeface="Calibri"/>
                <a:cs typeface="Calibri"/>
                <a:sym typeface="Calibri"/>
              </a:rPr>
              <a:t>Slide 18: </a:t>
            </a:r>
            <a:r>
              <a:rPr lang="en-ZA" sz="1200" b="0" i="0" u="none" strike="noStrike" cap="none" dirty="0">
                <a:solidFill>
                  <a:schemeClr val="dk1"/>
                </a:solidFill>
                <a:effectLst/>
                <a:latin typeface="Calibri"/>
                <a:ea typeface="Calibri"/>
                <a:cs typeface="Calibri"/>
                <a:sym typeface="Calibri"/>
              </a:rPr>
              <a:t>Take a moment to quietly reflect on your own lifestyle and write down your thoughts in</a:t>
            </a:r>
            <a:r>
              <a:rPr lang="en-ZA" sz="1200" b="1" i="0" u="none" strike="noStrike" cap="none" dirty="0">
                <a:solidFill>
                  <a:schemeClr val="dk1"/>
                </a:solidFill>
                <a:effectLst/>
                <a:latin typeface="Calibri"/>
                <a:ea typeface="Calibri"/>
                <a:cs typeface="Calibri"/>
                <a:sym typeface="Calibri"/>
              </a:rPr>
              <a:t> </a:t>
            </a:r>
            <a:r>
              <a:rPr lang="en-ZA" sz="1200" b="1" i="1" u="none" strike="noStrike" cap="none" dirty="0">
                <a:solidFill>
                  <a:schemeClr val="dk1"/>
                </a:solidFill>
                <a:effectLst/>
                <a:latin typeface="Calibri"/>
                <a:ea typeface="Calibri"/>
                <a:cs typeface="Calibri"/>
                <a:sym typeface="Calibri"/>
              </a:rPr>
              <a:t>Activity 2</a:t>
            </a:r>
            <a:r>
              <a:rPr lang="en-ZA" sz="1200" b="1" i="0" u="none" strike="noStrike" cap="none" dirty="0">
                <a:solidFill>
                  <a:schemeClr val="dk1"/>
                </a:solidFill>
                <a:effectLst/>
                <a:latin typeface="Calibri"/>
                <a:ea typeface="Calibri"/>
                <a:cs typeface="Calibri"/>
                <a:sym typeface="Calibri"/>
              </a:rPr>
              <a:t> </a:t>
            </a:r>
            <a:r>
              <a:rPr lang="en-ZA" sz="1200" b="0" i="0" u="none" strike="noStrike" cap="none" dirty="0">
                <a:solidFill>
                  <a:schemeClr val="dk1"/>
                </a:solidFill>
                <a:effectLst/>
                <a:latin typeface="Calibri"/>
                <a:ea typeface="Calibri"/>
                <a:cs typeface="Calibri"/>
                <a:sym typeface="Calibri"/>
              </a:rPr>
              <a:t>(</a:t>
            </a:r>
            <a:r>
              <a:rPr lang="en-ZA" sz="1200" b="1" i="1" u="sng" strike="noStrike" cap="none" dirty="0">
                <a:solidFill>
                  <a:schemeClr val="dk1"/>
                </a:solidFill>
                <a:effectLst/>
                <a:latin typeface="Calibri"/>
                <a:ea typeface="Calibri"/>
                <a:cs typeface="Calibri"/>
                <a:sym typeface="Calibri"/>
              </a:rPr>
              <a:t>Lesson 2 – Worksheet</a:t>
            </a:r>
            <a:r>
              <a:rPr lang="en-ZA" sz="1200" b="0" i="0" u="none" strike="noStrike" cap="none" dirty="0">
                <a:solidFill>
                  <a:schemeClr val="dk1"/>
                </a:solidFill>
                <a:effectLst/>
                <a:latin typeface="Calibri"/>
                <a:ea typeface="Calibri"/>
                <a:cs typeface="Calibri"/>
                <a:sym typeface="Calibri"/>
              </a:rPr>
              <a:t>).</a:t>
            </a:r>
            <a:endParaRPr lang="af-ZA"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18</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9538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a:effectLst/>
                <a:latin typeface="Calibri" panose="020F0502020204030204" pitchFamily="34" charset="0"/>
                <a:ea typeface="Calibri" panose="020F0502020204030204" pitchFamily="34" charset="0"/>
              </a:rPr>
              <a:t>Slide 2:</a:t>
            </a:r>
            <a:r>
              <a:rPr lang="en-ZA" sz="1200" dirty="0">
                <a:effectLst/>
                <a:latin typeface="Calibri" panose="020F0502020204030204" pitchFamily="34" charset="0"/>
                <a:ea typeface="Calibri" panose="020F0502020204030204" pitchFamily="34" charset="0"/>
              </a:rPr>
              <a:t> By the end of the lesson, you should be able to:</a:t>
            </a:r>
            <a:endParaRPr lang="af-ZA" sz="1200" dirty="0">
              <a:effectLst/>
              <a:latin typeface="Times New Roman" panose="02020603050405020304" pitchFamily="18" charset="0"/>
              <a:ea typeface="Times New Roman" panose="02020603050405020304" pitchFamily="18" charset="0"/>
            </a:endParaRPr>
          </a:p>
          <a:p>
            <a:pPr marL="342900" lvl="0" indent="-342900">
              <a:buFont typeface="Courier New" panose="02070309020205020404" pitchFamily="49" charset="0"/>
              <a:buChar char="-"/>
            </a:pPr>
            <a:r>
              <a:rPr lang="en-ZA" sz="1200" dirty="0">
                <a:effectLst/>
                <a:latin typeface="Calibri" panose="020F0502020204030204" pitchFamily="34" charset="0"/>
                <a:ea typeface="Calibri" panose="020F0502020204030204" pitchFamily="34" charset="0"/>
                <a:cs typeface="Times New Roman" panose="02020603050405020304" pitchFamily="18" charset="0"/>
              </a:rPr>
              <a:t>identify common myths about nutrition and physical activity, and explain why accurate knowledge is important for making informed lifestyle choices.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200" dirty="0">
                <a:effectLst/>
                <a:latin typeface="Calibri" panose="020F0502020204030204" pitchFamily="34" charset="0"/>
                <a:ea typeface="Calibri" panose="020F0502020204030204" pitchFamily="34" charset="0"/>
                <a:cs typeface="Times New Roman" panose="02020603050405020304" pitchFamily="18" charset="0"/>
              </a:rPr>
              <a:t>explain how poor decision-making can negatively affect lifestyle choices, and apply critical thinking to identify causes of harmful situations and suggest prevention strategies.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200" dirty="0">
                <a:effectLst/>
                <a:latin typeface="Calibri" panose="020F0502020204030204" pitchFamily="34" charset="0"/>
                <a:ea typeface="Calibri" panose="020F0502020204030204" pitchFamily="34" charset="0"/>
                <a:cs typeface="Times New Roman" panose="02020603050405020304" pitchFamily="18" charset="0"/>
              </a:rPr>
              <a:t>describe how attitudes, peer pressure, environment and emotions influence lifestyle choices.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200" dirty="0">
                <a:effectLst/>
                <a:latin typeface="Calibri" panose="020F0502020204030204" pitchFamily="34" charset="0"/>
                <a:ea typeface="Calibri" panose="020F0502020204030204" pitchFamily="34" charset="0"/>
                <a:cs typeface="Times New Roman" panose="02020603050405020304" pitchFamily="18" charset="0"/>
              </a:rPr>
              <a:t>explain how socio-economic factors can limit lifestyle choices, and demonstrate awareness by reflecting on how different life circumstances affect people’s health, safety and opportunities.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buNone/>
            </a:pPr>
            <a:r>
              <a:rPr lang="en-ZA" sz="1200" dirty="0">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2</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4339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3: </a:t>
            </a:r>
            <a:r>
              <a:rPr lang="en-ZA" sz="1200" dirty="0">
                <a:solidFill>
                  <a:srgbClr val="000000"/>
                </a:solidFill>
                <a:effectLst/>
                <a:latin typeface="Calibri" panose="020F0502020204030204" pitchFamily="34" charset="0"/>
                <a:ea typeface="Calibri" panose="020F0502020204030204" pitchFamily="34" charset="0"/>
              </a:rPr>
              <a:t>We’re going to look at the next five slides to decide whether each statement is a </a:t>
            </a:r>
            <a:r>
              <a:rPr lang="en-ZA" sz="1200" b="1" dirty="0">
                <a:solidFill>
                  <a:srgbClr val="000000"/>
                </a:solidFill>
                <a:effectLst/>
                <a:latin typeface="Calibri" panose="020F0502020204030204" pitchFamily="34" charset="0"/>
                <a:ea typeface="Calibri" panose="020F0502020204030204" pitchFamily="34" charset="0"/>
              </a:rPr>
              <a:t>myth</a:t>
            </a:r>
            <a:r>
              <a:rPr lang="en-ZA" sz="1200" dirty="0">
                <a:solidFill>
                  <a:srgbClr val="000000"/>
                </a:solidFill>
                <a:effectLst/>
                <a:latin typeface="Calibri" panose="020F0502020204030204" pitchFamily="34" charset="0"/>
                <a:ea typeface="Calibri" panose="020F0502020204030204" pitchFamily="34" charset="0"/>
              </a:rPr>
              <a:t> or </a:t>
            </a:r>
            <a:r>
              <a:rPr lang="en-ZA" sz="1200" b="1" dirty="0">
                <a:solidFill>
                  <a:srgbClr val="000000"/>
                </a:solidFill>
                <a:effectLst/>
                <a:latin typeface="Calibri" panose="020F0502020204030204" pitchFamily="34" charset="0"/>
                <a:ea typeface="Calibri" panose="020F0502020204030204" pitchFamily="34" charset="0"/>
              </a:rPr>
              <a:t>true</a:t>
            </a:r>
            <a:r>
              <a:rPr lang="en-ZA" sz="1200" dirty="0">
                <a:solidFill>
                  <a:srgbClr val="000000"/>
                </a:solidFill>
                <a:effectLst/>
                <a:latin typeface="Calibri" panose="020F0502020204030204" pitchFamily="34" charset="0"/>
                <a:ea typeface="Calibri" panose="020F0502020204030204" pitchFamily="34" charset="0"/>
              </a:rPr>
              <a:t>.</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Your group will have 30 seconds to discuss each one. After the discussion, the group leader must show:</a:t>
            </a:r>
            <a:endParaRPr lang="af-ZA" sz="12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Thumbs up = True</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Thumbs down = Myth</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For every correct answer, your group will earn one point. Each group must keep score.</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Let’s see which group can get the most points. Here we go!</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3</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8440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r>
              <a:rPr lang="en-ZA" sz="1200" b="1" i="0" u="none" strike="noStrike" cap="none" dirty="0">
                <a:solidFill>
                  <a:schemeClr val="dk1"/>
                </a:solidFill>
                <a:effectLst/>
                <a:latin typeface="Calibri"/>
                <a:ea typeface="Calibri"/>
                <a:cs typeface="Calibri"/>
                <a:sym typeface="Calibri"/>
              </a:rPr>
              <a:t>Slide 4:</a:t>
            </a:r>
            <a:r>
              <a:rPr lang="en-ZA" sz="1200" b="0" i="0" u="none" strike="noStrike" cap="none" dirty="0">
                <a:solidFill>
                  <a:schemeClr val="dk1"/>
                </a:solidFill>
                <a:effectLst/>
                <a:latin typeface="Calibri"/>
                <a:ea typeface="Calibri"/>
                <a:cs typeface="Calibri"/>
                <a:sym typeface="Calibri"/>
              </a:rPr>
              <a:t> </a:t>
            </a:r>
            <a:r>
              <a:rPr lang="en-ZA" sz="1200" b="1" i="0" u="none" strike="noStrike" cap="none" dirty="0">
                <a:solidFill>
                  <a:schemeClr val="dk1"/>
                </a:solidFill>
                <a:effectLst/>
                <a:latin typeface="Calibri"/>
                <a:ea typeface="Calibri"/>
                <a:cs typeface="Calibri"/>
                <a:sym typeface="Calibri"/>
              </a:rPr>
              <a:t>Statement:</a:t>
            </a:r>
            <a:r>
              <a:rPr lang="en-ZA" sz="1200" b="0" i="0" u="none" strike="noStrike" cap="none" dirty="0">
                <a:solidFill>
                  <a:schemeClr val="dk1"/>
                </a:solidFill>
                <a:effectLst/>
                <a:latin typeface="Calibri"/>
                <a:ea typeface="Calibri"/>
                <a:cs typeface="Calibri"/>
                <a:sym typeface="Calibri"/>
              </a:rPr>
              <a:t> Skipping meals helps you lose weight.</a:t>
            </a:r>
            <a:endParaRPr lang="af-ZA" sz="1200" b="0" i="0" u="none" strike="noStrike" cap="none" dirty="0">
              <a:solidFill>
                <a:schemeClr val="dk1"/>
              </a:solidFill>
              <a:effectLst/>
              <a:latin typeface="Calibri"/>
              <a:ea typeface="Calibri"/>
              <a:cs typeface="Calibri"/>
              <a:sym typeface="Calibri"/>
            </a:endParaRPr>
          </a:p>
          <a:p>
            <a:pPr lvl="0"/>
            <a:r>
              <a:rPr lang="en-ZA" sz="1200" b="0" i="0" u="none" strike="noStrike" cap="none" dirty="0">
                <a:solidFill>
                  <a:schemeClr val="dk1"/>
                </a:solidFill>
                <a:effectLst/>
                <a:latin typeface="Calibri"/>
                <a:ea typeface="Calibri"/>
                <a:cs typeface="Calibri"/>
                <a:sym typeface="Calibri"/>
              </a:rPr>
              <a:t>Myth: Skipping meals can slow down your metabolism and lead to overeating later. It may also cause fatigue and poor concentration, especially in learners.</a:t>
            </a:r>
            <a:endParaRPr lang="af-ZA" sz="1200" b="0" i="0" u="none" strike="noStrike" cap="none" dirty="0">
              <a:solidFill>
                <a:schemeClr val="dk1"/>
              </a:solidFill>
              <a:effectLst/>
              <a:latin typeface="Calibri"/>
              <a:ea typeface="Calibri"/>
              <a:cs typeface="Calibri"/>
              <a:sym typeface="Calibri"/>
            </a:endParaRPr>
          </a:p>
        </p:txBody>
      </p:sp>
      <p:sp>
        <p:nvSpPr>
          <p:cNvPr id="94" name="Google Shape;9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r>
              <a:rPr lang="en-ZA" sz="1200" b="1" i="0" u="none" strike="noStrike" cap="none" dirty="0">
                <a:solidFill>
                  <a:schemeClr val="dk1"/>
                </a:solidFill>
                <a:effectLst/>
                <a:latin typeface="Calibri"/>
                <a:ea typeface="Calibri"/>
                <a:cs typeface="Calibri"/>
                <a:sym typeface="Calibri"/>
              </a:rPr>
              <a:t>Slide 5:</a:t>
            </a:r>
            <a:r>
              <a:rPr lang="en-ZA" sz="1200" b="0" i="0" u="none" strike="noStrike" cap="none" dirty="0">
                <a:solidFill>
                  <a:schemeClr val="dk1"/>
                </a:solidFill>
                <a:effectLst/>
                <a:latin typeface="Calibri"/>
                <a:ea typeface="Calibri"/>
                <a:cs typeface="Calibri"/>
                <a:sym typeface="Calibri"/>
              </a:rPr>
              <a:t> </a:t>
            </a:r>
            <a:r>
              <a:rPr lang="en-ZA" sz="1200" b="1" i="0" u="none" strike="noStrike" cap="none" dirty="0">
                <a:solidFill>
                  <a:schemeClr val="dk1"/>
                </a:solidFill>
                <a:effectLst/>
                <a:latin typeface="Calibri"/>
                <a:ea typeface="Calibri"/>
                <a:cs typeface="Calibri"/>
                <a:sym typeface="Calibri"/>
              </a:rPr>
              <a:t>Statement:</a:t>
            </a:r>
            <a:r>
              <a:rPr lang="en-ZA" sz="1200" b="0" i="0" u="none" strike="noStrike" cap="none" dirty="0">
                <a:solidFill>
                  <a:schemeClr val="dk1"/>
                </a:solidFill>
                <a:effectLst/>
                <a:latin typeface="Calibri"/>
                <a:ea typeface="Calibri"/>
                <a:cs typeface="Calibri"/>
                <a:sym typeface="Calibri"/>
              </a:rPr>
              <a:t> Fruit juice is just as healthy as whole fruit.</a:t>
            </a:r>
            <a:endParaRPr lang="af-ZA" sz="1200" b="0" i="0" u="none" strike="noStrike" cap="none" dirty="0">
              <a:solidFill>
                <a:schemeClr val="dk1"/>
              </a:solidFill>
              <a:effectLst/>
              <a:latin typeface="Calibri"/>
              <a:ea typeface="Calibri"/>
              <a:cs typeface="Calibri"/>
              <a:sym typeface="Calibri"/>
            </a:endParaRPr>
          </a:p>
          <a:p>
            <a:pPr lvl="0"/>
            <a:r>
              <a:rPr lang="en-ZA" sz="1200" b="0" i="0" u="none" strike="noStrike" cap="none" dirty="0">
                <a:solidFill>
                  <a:schemeClr val="dk1"/>
                </a:solidFill>
                <a:effectLst/>
                <a:latin typeface="Calibri"/>
                <a:ea typeface="Calibri"/>
                <a:cs typeface="Calibri"/>
                <a:sym typeface="Calibri"/>
              </a:rPr>
              <a:t>Myth: Most fruit juices are high in sugar and lack the fibre found in whole fruits. Drinking juice regularly can contribute to weight gain and tooth decay.</a:t>
            </a:r>
            <a:endParaRPr lang="af-ZA" sz="1200" b="0" i="0" u="none" strike="noStrike" cap="none" dirty="0">
              <a:solidFill>
                <a:schemeClr val="dk1"/>
              </a:solidFill>
              <a:effectLst/>
              <a:latin typeface="Calibri"/>
              <a:ea typeface="Calibri"/>
              <a:cs typeface="Calibri"/>
              <a:sym typeface="Calibri"/>
            </a:endParaRPr>
          </a:p>
          <a:p>
            <a:r>
              <a:rPr lang="en-ZA" sz="1200" b="0" i="0" u="none" strike="noStrike" cap="none" dirty="0">
                <a:solidFill>
                  <a:schemeClr val="dk1"/>
                </a:solidFill>
                <a:effectLst/>
                <a:latin typeface="Calibri"/>
                <a:ea typeface="Calibri"/>
                <a:cs typeface="Calibri"/>
                <a:sym typeface="Calibri"/>
              </a:rPr>
              <a:t> </a:t>
            </a:r>
            <a:endParaRPr lang="af-ZA" sz="1200" b="0" i="0" u="none" strike="noStrike" cap="none" dirty="0">
              <a:solidFill>
                <a:schemeClr val="dk1"/>
              </a:solidFill>
              <a:effectLst/>
              <a:latin typeface="Calibri"/>
              <a:ea typeface="Calibri"/>
              <a:cs typeface="Calibri"/>
              <a:sym typeface="Calibri"/>
            </a:endParaRPr>
          </a:p>
        </p:txBody>
      </p:sp>
      <p:sp>
        <p:nvSpPr>
          <p:cNvPr id="99" name="Google Shape;9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r>
              <a:rPr lang="en-ZA" sz="1200" b="1" i="0" u="none" strike="noStrike" cap="none" dirty="0">
                <a:solidFill>
                  <a:schemeClr val="dk1"/>
                </a:solidFill>
                <a:effectLst/>
                <a:latin typeface="Calibri"/>
                <a:ea typeface="Calibri"/>
                <a:cs typeface="Calibri"/>
                <a:sym typeface="Calibri"/>
              </a:rPr>
              <a:t>Slide 6</a:t>
            </a:r>
            <a:r>
              <a:rPr lang="en-ZA" sz="1200" b="0" i="0" u="none" strike="noStrike" cap="none" dirty="0">
                <a:solidFill>
                  <a:schemeClr val="dk1"/>
                </a:solidFill>
                <a:effectLst/>
                <a:latin typeface="Calibri"/>
                <a:ea typeface="Calibri"/>
                <a:cs typeface="Calibri"/>
                <a:sym typeface="Calibri"/>
              </a:rPr>
              <a:t>: </a:t>
            </a:r>
            <a:r>
              <a:rPr lang="en-ZA" sz="1200" b="1" i="0" u="none" strike="noStrike" cap="none" dirty="0">
                <a:solidFill>
                  <a:schemeClr val="dk1"/>
                </a:solidFill>
                <a:effectLst/>
                <a:latin typeface="Calibri"/>
                <a:ea typeface="Calibri"/>
                <a:cs typeface="Calibri"/>
                <a:sym typeface="Calibri"/>
              </a:rPr>
              <a:t>Statement:</a:t>
            </a:r>
            <a:r>
              <a:rPr lang="en-ZA" sz="1200" b="0" i="0" u="none" strike="noStrike" cap="none" dirty="0">
                <a:solidFill>
                  <a:schemeClr val="dk1"/>
                </a:solidFill>
                <a:effectLst/>
                <a:latin typeface="Calibri"/>
                <a:ea typeface="Calibri"/>
                <a:cs typeface="Calibri"/>
                <a:sym typeface="Calibri"/>
              </a:rPr>
              <a:t> You need to eat meat to get enough protein.</a:t>
            </a:r>
            <a:endParaRPr lang="af-ZA" sz="1200" b="0" i="0" u="none" strike="noStrike" cap="none" dirty="0">
              <a:solidFill>
                <a:schemeClr val="dk1"/>
              </a:solidFill>
              <a:effectLst/>
              <a:latin typeface="Calibri"/>
              <a:ea typeface="Calibri"/>
              <a:cs typeface="Calibri"/>
              <a:sym typeface="Calibri"/>
            </a:endParaRPr>
          </a:p>
          <a:p>
            <a:pPr lvl="0"/>
            <a:r>
              <a:rPr lang="en-ZA" sz="1200" b="0" i="0" u="none" strike="noStrike" cap="none" dirty="0">
                <a:solidFill>
                  <a:schemeClr val="dk1"/>
                </a:solidFill>
                <a:effectLst/>
                <a:latin typeface="Calibri"/>
                <a:ea typeface="Calibri"/>
                <a:cs typeface="Calibri"/>
                <a:sym typeface="Calibri"/>
              </a:rPr>
              <a:t>Myth: While meat is a good source of protein, there are many plant-based sources like beans, lentils, tofu, and nuts that are just as effective and often healthier.</a:t>
            </a:r>
            <a:endParaRPr lang="af-ZA" sz="1200" b="0" i="0" u="none" strike="noStrike" cap="none" dirty="0">
              <a:solidFill>
                <a:schemeClr val="dk1"/>
              </a:solidFill>
              <a:effectLst/>
              <a:latin typeface="Calibri"/>
              <a:ea typeface="Calibri"/>
              <a:cs typeface="Calibri"/>
              <a:sym typeface="Calibri"/>
            </a:endParaRPr>
          </a:p>
        </p:txBody>
      </p:sp>
      <p:sp>
        <p:nvSpPr>
          <p:cNvPr id="106" name="Google Shape;10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r>
              <a:rPr lang="en-ZA" sz="1200" b="1" i="0" u="none" strike="noStrike" cap="none" dirty="0">
                <a:solidFill>
                  <a:schemeClr val="dk1"/>
                </a:solidFill>
                <a:effectLst/>
                <a:latin typeface="Calibri"/>
                <a:ea typeface="Calibri"/>
                <a:cs typeface="Calibri"/>
                <a:sym typeface="Calibri"/>
              </a:rPr>
              <a:t>Slide 7</a:t>
            </a:r>
            <a:r>
              <a:rPr lang="en-ZA" sz="1200" b="0" i="0" u="none" strike="noStrike" cap="none" dirty="0">
                <a:solidFill>
                  <a:schemeClr val="dk1"/>
                </a:solidFill>
                <a:effectLst/>
                <a:latin typeface="Calibri"/>
                <a:ea typeface="Calibri"/>
                <a:cs typeface="Calibri"/>
                <a:sym typeface="Calibri"/>
              </a:rPr>
              <a:t>: </a:t>
            </a:r>
            <a:r>
              <a:rPr lang="en-ZA" sz="1200" b="1" i="0" u="none" strike="noStrike" cap="none" dirty="0">
                <a:solidFill>
                  <a:schemeClr val="dk1"/>
                </a:solidFill>
                <a:effectLst/>
                <a:latin typeface="Calibri"/>
                <a:ea typeface="Calibri"/>
                <a:cs typeface="Calibri"/>
                <a:sym typeface="Calibri"/>
              </a:rPr>
              <a:t>Statement:</a:t>
            </a:r>
            <a:r>
              <a:rPr lang="en-ZA" sz="1200" b="0" i="0" u="none" strike="noStrike" cap="none" dirty="0">
                <a:solidFill>
                  <a:schemeClr val="dk1"/>
                </a:solidFill>
                <a:effectLst/>
                <a:latin typeface="Calibri"/>
                <a:ea typeface="Calibri"/>
                <a:cs typeface="Calibri"/>
                <a:sym typeface="Calibri"/>
              </a:rPr>
              <a:t> You have to go to the gym to be fit.</a:t>
            </a:r>
            <a:endParaRPr lang="af-ZA" sz="1200" b="0" i="0" u="none" strike="noStrike" cap="none" dirty="0">
              <a:solidFill>
                <a:schemeClr val="dk1"/>
              </a:solidFill>
              <a:effectLst/>
              <a:latin typeface="Calibri"/>
              <a:ea typeface="Calibri"/>
              <a:cs typeface="Calibri"/>
              <a:sym typeface="Calibri"/>
            </a:endParaRPr>
          </a:p>
          <a:p>
            <a:pPr lvl="0"/>
            <a:r>
              <a:rPr lang="en-ZA" sz="1200" b="0" i="0" u="none" strike="noStrike" cap="none" dirty="0">
                <a:solidFill>
                  <a:schemeClr val="dk1"/>
                </a:solidFill>
                <a:effectLst/>
                <a:latin typeface="Calibri"/>
                <a:ea typeface="Calibri"/>
                <a:cs typeface="Calibri"/>
                <a:sym typeface="Calibri"/>
              </a:rPr>
              <a:t>Myth: Physical activity can be done anywhere – walking, dancing, playing sports, or doing chores. Consistency matters more than location.</a:t>
            </a:r>
            <a:endParaRPr lang="af-ZA" sz="1200" b="0" i="0" u="none" strike="noStrike" cap="none" dirty="0">
              <a:solidFill>
                <a:schemeClr val="dk1"/>
              </a:solidFill>
              <a:effectLst/>
              <a:latin typeface="Calibri"/>
              <a:ea typeface="Calibri"/>
              <a:cs typeface="Calibri"/>
              <a:sym typeface="Calibri"/>
            </a:endParaRPr>
          </a:p>
        </p:txBody>
      </p:sp>
      <p:sp>
        <p:nvSpPr>
          <p:cNvPr id="113" name="Google Shape;11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r>
              <a:rPr lang="en-ZA" sz="1200" b="1" i="0" u="none" strike="noStrike" cap="none" dirty="0">
                <a:solidFill>
                  <a:schemeClr val="dk1"/>
                </a:solidFill>
                <a:effectLst/>
                <a:latin typeface="Calibri"/>
                <a:ea typeface="Calibri"/>
                <a:cs typeface="Calibri"/>
                <a:sym typeface="Calibri"/>
              </a:rPr>
              <a:t>Slide 8:</a:t>
            </a:r>
            <a:r>
              <a:rPr lang="en-ZA" sz="1200" b="0" i="0" u="none" strike="noStrike" cap="none" dirty="0">
                <a:solidFill>
                  <a:schemeClr val="dk1"/>
                </a:solidFill>
                <a:effectLst/>
                <a:latin typeface="Calibri"/>
                <a:ea typeface="Calibri"/>
                <a:cs typeface="Calibri"/>
                <a:sym typeface="Calibri"/>
              </a:rPr>
              <a:t> </a:t>
            </a:r>
            <a:r>
              <a:rPr lang="en-ZA" sz="1200" b="1" i="0" u="none" strike="noStrike" cap="none" dirty="0">
                <a:solidFill>
                  <a:schemeClr val="dk1"/>
                </a:solidFill>
                <a:effectLst/>
                <a:latin typeface="Calibri"/>
                <a:ea typeface="Calibri"/>
                <a:cs typeface="Calibri"/>
                <a:sym typeface="Calibri"/>
              </a:rPr>
              <a:t>Statement:</a:t>
            </a:r>
            <a:r>
              <a:rPr lang="en-ZA" sz="1200" b="0" i="0" u="none" strike="noStrike" cap="none" dirty="0">
                <a:solidFill>
                  <a:schemeClr val="dk1"/>
                </a:solidFill>
                <a:effectLst/>
                <a:latin typeface="Calibri"/>
                <a:ea typeface="Calibri"/>
                <a:cs typeface="Calibri"/>
                <a:sym typeface="Calibri"/>
              </a:rPr>
              <a:t> Energy drinks are healthy because they give you energy.</a:t>
            </a:r>
            <a:endParaRPr lang="af-ZA" sz="1200" b="0" i="0" u="none" strike="noStrike" cap="none" dirty="0">
              <a:solidFill>
                <a:schemeClr val="dk1"/>
              </a:solidFill>
              <a:effectLst/>
              <a:latin typeface="Calibri"/>
              <a:ea typeface="Calibri"/>
              <a:cs typeface="Calibri"/>
              <a:sym typeface="Calibri"/>
            </a:endParaRPr>
          </a:p>
          <a:p>
            <a:pPr lvl="0"/>
            <a:r>
              <a:rPr lang="en-ZA" sz="1200" b="0" i="0" u="none" strike="noStrike" cap="none" dirty="0">
                <a:solidFill>
                  <a:schemeClr val="dk1"/>
                </a:solidFill>
                <a:effectLst/>
                <a:latin typeface="Calibri"/>
                <a:ea typeface="Calibri"/>
                <a:cs typeface="Calibri"/>
                <a:sym typeface="Calibri"/>
              </a:rPr>
              <a:t>Myth: Energy drinks are high in sugar and caffeine, which can cause heart palpitations, anxiety, and sleep problems. The “energy” is temporary and often followed by a crash. </a:t>
            </a:r>
            <a:endParaRPr lang="af-ZA" sz="1200" b="0" i="0" u="none" strike="noStrike" cap="none" dirty="0">
              <a:solidFill>
                <a:schemeClr val="dk1"/>
              </a:solidFill>
              <a:effectLst/>
              <a:latin typeface="Calibri"/>
              <a:ea typeface="Calibri"/>
              <a:cs typeface="Calibri"/>
              <a:sym typeface="Calibri"/>
            </a:endParaRPr>
          </a:p>
        </p:txBody>
      </p:sp>
      <p:sp>
        <p:nvSpPr>
          <p:cNvPr id="120" name="Google Shape;12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9:</a:t>
            </a:r>
            <a:r>
              <a:rPr lang="en-ZA" sz="1200" dirty="0">
                <a:solidFill>
                  <a:srgbClr val="000000"/>
                </a:solidFill>
                <a:effectLst/>
                <a:latin typeface="Calibri" panose="020F0502020204030204" pitchFamily="34" charset="0"/>
                <a:ea typeface="Calibri" panose="020F0502020204030204" pitchFamily="34" charset="0"/>
              </a:rPr>
              <a:t> As you can see, a </a:t>
            </a:r>
            <a:r>
              <a:rPr lang="en-ZA" sz="1200" b="1" dirty="0">
                <a:solidFill>
                  <a:srgbClr val="000000"/>
                </a:solidFill>
                <a:effectLst/>
                <a:latin typeface="Calibri" panose="020F0502020204030204" pitchFamily="34" charset="0"/>
                <a:ea typeface="Calibri" panose="020F0502020204030204" pitchFamily="34" charset="0"/>
              </a:rPr>
              <a:t>lack of knowledge</a:t>
            </a:r>
            <a:r>
              <a:rPr lang="en-ZA" sz="1200" dirty="0">
                <a:solidFill>
                  <a:srgbClr val="000000"/>
                </a:solidFill>
                <a:effectLst/>
                <a:latin typeface="Calibri" panose="020F0502020204030204" pitchFamily="34" charset="0"/>
                <a:ea typeface="Calibri" panose="020F0502020204030204" pitchFamily="34" charset="0"/>
              </a:rPr>
              <a:t> can limit a person’s ability to make informed and healthy decisions. In many cases, the lifestyle choices people make today may have negative effects on their health in the future.</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It is therefore important to become an informed individual who understands the factors that influence lifestyle choices. Simply following trends or copying the behaviour of others does not always lead to healthy outcomes. Making balanced lifestyle choices requires awareness and the ability to evaluate information before acting on it.</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9</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9880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3"/>
          <p:cNvSpPr>
            <a:spLocks noGrp="1"/>
          </p:cNvSpPr>
          <p:nvPr>
            <p:ph type="pic" idx="2"/>
          </p:nvPr>
        </p:nvSpPr>
        <p:spPr>
          <a:xfrm>
            <a:off x="5183188" y="987425"/>
            <a:ext cx="6172200" cy="4873625"/>
          </a:xfrm>
          <a:prstGeom prst="rect">
            <a:avLst/>
          </a:prstGeom>
          <a:noFill/>
          <a:ln>
            <a:noFill/>
          </a:ln>
        </p:spPr>
      </p:sp>
      <p:sp>
        <p:nvSpPr>
          <p:cNvPr id="62" name="Google Shape;62;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
        <p:cNvGrpSpPr/>
        <p:nvPr/>
      </p:nvGrpSpPr>
      <p:grpSpPr>
        <a:xfrm>
          <a:off x="0" y="0"/>
          <a:ext cx="0" cy="0"/>
          <a:chOff x="0" y="0"/>
          <a:chExt cx="0" cy="0"/>
        </a:xfrm>
      </p:grpSpPr>
      <p:sp>
        <p:nvSpPr>
          <p:cNvPr id="67" name="Google Shape;67;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3.xml"/><Relationship Id="rId11" Type="http://schemas.openxmlformats.org/officeDocument/2006/relationships/image" Target="../media/image7.jpeg"/><Relationship Id="rId5" Type="http://schemas.openxmlformats.org/officeDocument/2006/relationships/diagramQuickStyle" Target="../diagrams/quickStyle3.xml"/><Relationship Id="rId10" Type="http://schemas.openxmlformats.org/officeDocument/2006/relationships/image" Target="../media/image20.png"/><Relationship Id="rId4" Type="http://schemas.openxmlformats.org/officeDocument/2006/relationships/diagramLayout" Target="../diagrams/layout3.xml"/><Relationship Id="rId9" Type="http://schemas.openxmlformats.org/officeDocument/2006/relationships/image" Target="../media/image19.jpg"/></Relationships>
</file>

<file path=ppt/slides/_rels/slide1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5.xml"/><Relationship Id="rId11" Type="http://schemas.openxmlformats.org/officeDocument/2006/relationships/image" Target="../media/image23.png"/><Relationship Id="rId5" Type="http://schemas.openxmlformats.org/officeDocument/2006/relationships/diagramQuickStyle" Target="../diagrams/quickStyle5.xml"/><Relationship Id="rId10" Type="http://schemas.openxmlformats.org/officeDocument/2006/relationships/image" Target="../media/image22.png"/><Relationship Id="rId4" Type="http://schemas.openxmlformats.org/officeDocument/2006/relationships/diagramLayout" Target="../diagrams/layout5.xml"/><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C9EC08-C274-2CE0-37CE-209B4E64D9F5}"/>
              </a:ext>
            </a:extLst>
          </p:cNvPr>
          <p:cNvPicPr>
            <a:picLocks noChangeAspect="1"/>
          </p:cNvPicPr>
          <p:nvPr/>
        </p:nvPicPr>
        <p:blipFill>
          <a:blip r:embed="rId3"/>
          <a:stretch>
            <a:fillRect/>
          </a:stretch>
        </p:blipFill>
        <p:spPr>
          <a:xfrm>
            <a:off x="0" y="1390"/>
            <a:ext cx="12192000" cy="6855220"/>
          </a:xfrm>
          <a:prstGeom prst="rect">
            <a:avLst/>
          </a:prstGeom>
        </p:spPr>
      </p:pic>
    </p:spTree>
    <p:extLst>
      <p:ext uri="{BB962C8B-B14F-4D97-AF65-F5344CB8AC3E}">
        <p14:creationId xmlns:p14="http://schemas.microsoft.com/office/powerpoint/2010/main" val="2753942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D049D-D0D5-EFB0-93E7-ABCF5A995BF0}"/>
              </a:ext>
            </a:extLst>
          </p:cNvPr>
          <p:cNvSpPr>
            <a:spLocks noGrp="1"/>
          </p:cNvSpPr>
          <p:nvPr>
            <p:ph type="title"/>
          </p:nvPr>
        </p:nvSpPr>
        <p:spPr>
          <a:xfrm>
            <a:off x="838200" y="427446"/>
            <a:ext cx="10515600" cy="810532"/>
          </a:xfrm>
        </p:spPr>
        <p:txBody>
          <a:bodyPr/>
          <a:lstStyle/>
          <a:p>
            <a:r>
              <a:rPr lang="en-GB" b="1" dirty="0"/>
              <a:t>Poor decision-making and lifestyle choices</a:t>
            </a:r>
            <a:endParaRPr lang="af-ZA" b="1" dirty="0"/>
          </a:p>
        </p:txBody>
      </p:sp>
      <p:graphicFrame>
        <p:nvGraphicFramePr>
          <p:cNvPr id="23" name="Rectangle 1">
            <a:extLst>
              <a:ext uri="{FF2B5EF4-FFF2-40B4-BE49-F238E27FC236}">
                <a16:creationId xmlns:a16="http://schemas.microsoft.com/office/drawing/2014/main" id="{BDB8A10F-56CF-8585-56CE-B652D99B6258}"/>
              </a:ext>
            </a:extLst>
          </p:cNvPr>
          <p:cNvGraphicFramePr/>
          <p:nvPr>
            <p:extLst>
              <p:ext uri="{D42A27DB-BD31-4B8C-83A1-F6EECF244321}">
                <p14:modId xmlns:p14="http://schemas.microsoft.com/office/powerpoint/2010/main" val="2147574597"/>
              </p:ext>
            </p:extLst>
          </p:nvPr>
        </p:nvGraphicFramePr>
        <p:xfrm>
          <a:off x="802273" y="4047388"/>
          <a:ext cx="1037844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oogle Shape;131;p13" descr="WEIGHT LOSS TRENDS (@new_weight_loss_trends) • Instagram photos and videos">
            <a:extLst>
              <a:ext uri="{FF2B5EF4-FFF2-40B4-BE49-F238E27FC236}">
                <a16:creationId xmlns:a16="http://schemas.microsoft.com/office/drawing/2014/main" id="{7637AFC6-7A87-1AFD-C8D4-1269EFB2D0E1}"/>
              </a:ext>
            </a:extLst>
          </p:cNvPr>
          <p:cNvPicPr preferRelativeResize="0"/>
          <p:nvPr/>
        </p:nvPicPr>
        <p:blipFill rotWithShape="1">
          <a:blip r:embed="rId8">
            <a:alphaModFix/>
          </a:blip>
          <a:srcRect r="3355" b="-2"/>
          <a:stretch/>
        </p:blipFill>
        <p:spPr>
          <a:xfrm>
            <a:off x="683451" y="1525511"/>
            <a:ext cx="2926731" cy="2779392"/>
          </a:xfrm>
          <a:custGeom>
            <a:avLst/>
            <a:gdLst/>
            <a:ahLst/>
            <a:cxnLst/>
            <a:rect l="l" t="t" r="r" b="b"/>
            <a:pathLst>
              <a:path w="3524888" h="3647338" extrusionOk="0">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a:noFill/>
          <a:ln>
            <a:noFill/>
          </a:ln>
        </p:spPr>
      </p:pic>
      <p:pic>
        <p:nvPicPr>
          <p:cNvPr id="5" name="Google Shape;132;p13" descr="diet #dietitian #weightloss #livesession #dietpodcast #podcast #diettips… |  Deepali Chaturvedi">
            <a:extLst>
              <a:ext uri="{FF2B5EF4-FFF2-40B4-BE49-F238E27FC236}">
                <a16:creationId xmlns:a16="http://schemas.microsoft.com/office/drawing/2014/main" id="{EDA0B935-3DB1-0BFB-4156-68D48BC57E63}"/>
              </a:ext>
            </a:extLst>
          </p:cNvPr>
          <p:cNvPicPr preferRelativeResize="0"/>
          <p:nvPr/>
        </p:nvPicPr>
        <p:blipFill rotWithShape="1">
          <a:blip r:embed="rId9">
            <a:alphaModFix/>
          </a:blip>
          <a:srcRect r="3353" b="-4"/>
          <a:stretch/>
        </p:blipFill>
        <p:spPr>
          <a:xfrm>
            <a:off x="4506642" y="1525511"/>
            <a:ext cx="2926731" cy="2779392"/>
          </a:xfrm>
          <a:custGeom>
            <a:avLst/>
            <a:gdLst/>
            <a:ahLst/>
            <a:cxnLst/>
            <a:rect l="l" t="t" r="r" b="b"/>
            <a:pathLst>
              <a:path w="3524888" h="3647338" extrusionOk="0">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a:noFill/>
          <a:ln>
            <a:noFill/>
          </a:ln>
        </p:spPr>
      </p:pic>
      <p:pic>
        <p:nvPicPr>
          <p:cNvPr id="6" name="Google Shape;133;p13" descr="Clothing, Pink, Waist, Abdomen, Leg, Sportswear, Selfie, Shoulder, Active pants, Stomach, ">
            <a:extLst>
              <a:ext uri="{FF2B5EF4-FFF2-40B4-BE49-F238E27FC236}">
                <a16:creationId xmlns:a16="http://schemas.microsoft.com/office/drawing/2014/main" id="{82E2A18B-7A64-FE47-868C-B95CAA0FAB0E}"/>
              </a:ext>
            </a:extLst>
          </p:cNvPr>
          <p:cNvPicPr preferRelativeResize="0"/>
          <p:nvPr/>
        </p:nvPicPr>
        <p:blipFill rotWithShape="1">
          <a:blip r:embed="rId10">
            <a:alphaModFix/>
          </a:blip>
          <a:srcRect r="1" b="44901"/>
          <a:stretch/>
        </p:blipFill>
        <p:spPr>
          <a:xfrm>
            <a:off x="8329834" y="1433172"/>
            <a:ext cx="3023966" cy="2871732"/>
          </a:xfrm>
          <a:custGeom>
            <a:avLst/>
            <a:gdLst/>
            <a:ahLst/>
            <a:cxnLst/>
            <a:rect l="l" t="t" r="r" b="b"/>
            <a:pathLst>
              <a:path w="3524888" h="3647338" extrusionOk="0">
                <a:moveTo>
                  <a:pt x="887180"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6"/>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a:noFill/>
          <a:ln>
            <a:noFill/>
          </a:ln>
        </p:spPr>
      </p:pic>
      <p:pic>
        <p:nvPicPr>
          <p:cNvPr id="9" name="Picture 8">
            <a:extLst>
              <a:ext uri="{FF2B5EF4-FFF2-40B4-BE49-F238E27FC236}">
                <a16:creationId xmlns:a16="http://schemas.microsoft.com/office/drawing/2014/main" id="{94D902AD-25F6-567C-7A69-D4B7171164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480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7B9A6D-792F-6E19-A62F-0F7EC45C29F8}"/>
              </a:ext>
            </a:extLst>
          </p:cNvPr>
          <p:cNvSpPr>
            <a:spLocks noGrp="1"/>
          </p:cNvSpPr>
          <p:nvPr>
            <p:ph type="title"/>
          </p:nvPr>
        </p:nvSpPr>
        <p:spPr>
          <a:xfrm>
            <a:off x="838200" y="365125"/>
            <a:ext cx="10515600" cy="1325563"/>
          </a:xfrm>
        </p:spPr>
        <p:txBody>
          <a:bodyPr>
            <a:normAutofit/>
          </a:bodyPr>
          <a:lstStyle/>
          <a:p>
            <a:r>
              <a:rPr lang="af-ZA" sz="5400" b="1" dirty="0" err="1"/>
              <a:t>Examples</a:t>
            </a:r>
            <a:r>
              <a:rPr lang="af-ZA" sz="5400" b="1" dirty="0"/>
              <a:t> of </a:t>
            </a:r>
            <a:r>
              <a:rPr lang="af-ZA" sz="5400" b="1" dirty="0" err="1"/>
              <a:t>poor</a:t>
            </a:r>
            <a:r>
              <a:rPr lang="af-ZA" sz="5400" b="1" dirty="0"/>
              <a:t> </a:t>
            </a:r>
            <a:r>
              <a:rPr lang="af-ZA" sz="5400" b="1" dirty="0" err="1"/>
              <a:t>decision-making</a:t>
            </a:r>
            <a:endParaRPr lang="af-ZA" sz="5400" b="1" dirty="0"/>
          </a:p>
        </p:txBody>
      </p:sp>
      <p:sp>
        <p:nvSpPr>
          <p:cNvPr id="33"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sX0" fmla="*/ 0 w 10424160"/>
              <a:gd name="csY0" fmla="*/ 0 h 18288"/>
              <a:gd name="csX1" fmla="*/ 903427 w 10424160"/>
              <a:gd name="csY1" fmla="*/ 0 h 18288"/>
              <a:gd name="csX2" fmla="*/ 1389888 w 10424160"/>
              <a:gd name="csY2" fmla="*/ 0 h 18288"/>
              <a:gd name="csX3" fmla="*/ 2189074 w 10424160"/>
              <a:gd name="csY3" fmla="*/ 0 h 18288"/>
              <a:gd name="csX4" fmla="*/ 2675534 w 10424160"/>
              <a:gd name="csY4" fmla="*/ 0 h 18288"/>
              <a:gd name="csX5" fmla="*/ 3370478 w 10424160"/>
              <a:gd name="csY5" fmla="*/ 0 h 18288"/>
              <a:gd name="csX6" fmla="*/ 4169664 w 10424160"/>
              <a:gd name="csY6" fmla="*/ 0 h 18288"/>
              <a:gd name="csX7" fmla="*/ 4551883 w 10424160"/>
              <a:gd name="csY7" fmla="*/ 0 h 18288"/>
              <a:gd name="csX8" fmla="*/ 4934102 w 10424160"/>
              <a:gd name="csY8" fmla="*/ 0 h 18288"/>
              <a:gd name="csX9" fmla="*/ 5837530 w 10424160"/>
              <a:gd name="csY9" fmla="*/ 0 h 18288"/>
              <a:gd name="csX10" fmla="*/ 6532474 w 10424160"/>
              <a:gd name="csY10" fmla="*/ 0 h 18288"/>
              <a:gd name="csX11" fmla="*/ 6914693 w 10424160"/>
              <a:gd name="csY11" fmla="*/ 0 h 18288"/>
              <a:gd name="csX12" fmla="*/ 7609637 w 10424160"/>
              <a:gd name="csY12" fmla="*/ 0 h 18288"/>
              <a:gd name="csX13" fmla="*/ 8513064 w 10424160"/>
              <a:gd name="csY13" fmla="*/ 0 h 18288"/>
              <a:gd name="csX14" fmla="*/ 9103766 w 10424160"/>
              <a:gd name="csY14" fmla="*/ 0 h 18288"/>
              <a:gd name="csX15" fmla="*/ 9694469 w 10424160"/>
              <a:gd name="csY15" fmla="*/ 0 h 18288"/>
              <a:gd name="csX16" fmla="*/ 10424160 w 10424160"/>
              <a:gd name="csY16" fmla="*/ 0 h 18288"/>
              <a:gd name="csX17" fmla="*/ 10424160 w 10424160"/>
              <a:gd name="csY17" fmla="*/ 18288 h 18288"/>
              <a:gd name="csX18" fmla="*/ 9729216 w 10424160"/>
              <a:gd name="csY18" fmla="*/ 18288 h 18288"/>
              <a:gd name="csX19" fmla="*/ 8930030 w 10424160"/>
              <a:gd name="csY19" fmla="*/ 18288 h 18288"/>
              <a:gd name="csX20" fmla="*/ 8130845 w 10424160"/>
              <a:gd name="csY20" fmla="*/ 18288 h 18288"/>
              <a:gd name="csX21" fmla="*/ 7644384 w 10424160"/>
              <a:gd name="csY21" fmla="*/ 18288 h 18288"/>
              <a:gd name="csX22" fmla="*/ 6740957 w 10424160"/>
              <a:gd name="csY22" fmla="*/ 18288 h 18288"/>
              <a:gd name="csX23" fmla="*/ 6046013 w 10424160"/>
              <a:gd name="csY23" fmla="*/ 18288 h 18288"/>
              <a:gd name="csX24" fmla="*/ 5663794 w 10424160"/>
              <a:gd name="csY24" fmla="*/ 18288 h 18288"/>
              <a:gd name="csX25" fmla="*/ 4968850 w 10424160"/>
              <a:gd name="csY25" fmla="*/ 18288 h 18288"/>
              <a:gd name="csX26" fmla="*/ 4378147 w 10424160"/>
              <a:gd name="csY26" fmla="*/ 18288 h 18288"/>
              <a:gd name="csX27" fmla="*/ 3787445 w 10424160"/>
              <a:gd name="csY27" fmla="*/ 18288 h 18288"/>
              <a:gd name="csX28" fmla="*/ 3196742 w 10424160"/>
              <a:gd name="csY28" fmla="*/ 18288 h 18288"/>
              <a:gd name="csX29" fmla="*/ 2606040 w 10424160"/>
              <a:gd name="csY29" fmla="*/ 18288 h 18288"/>
              <a:gd name="csX30" fmla="*/ 1806854 w 10424160"/>
              <a:gd name="csY30" fmla="*/ 18288 h 18288"/>
              <a:gd name="csX31" fmla="*/ 1111910 w 10424160"/>
              <a:gd name="csY31" fmla="*/ 18288 h 18288"/>
              <a:gd name="csX32" fmla="*/ 729691 w 10424160"/>
              <a:gd name="csY32" fmla="*/ 18288 h 18288"/>
              <a:gd name="csX33" fmla="*/ 0 w 10424160"/>
              <a:gd name="csY33" fmla="*/ 18288 h 18288"/>
              <a:gd name="csX34" fmla="*/ 0 w 10424160"/>
              <a:gd name="csY3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 Placeholder 2">
            <a:extLst>
              <a:ext uri="{FF2B5EF4-FFF2-40B4-BE49-F238E27FC236}">
                <a16:creationId xmlns:a16="http://schemas.microsoft.com/office/drawing/2014/main" id="{F34F06A9-C87B-EADB-F74C-E8F446430631}"/>
              </a:ext>
            </a:extLst>
          </p:cNvPr>
          <p:cNvGraphicFramePr/>
          <p:nvPr>
            <p:extLst>
              <p:ext uri="{D42A27DB-BD31-4B8C-83A1-F6EECF244321}">
                <p14:modId xmlns:p14="http://schemas.microsoft.com/office/powerpoint/2010/main" val="2688492229"/>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65D87E51-5F81-777E-F783-2B84A72B5A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020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D7DC14DB-B8F9-4B8E-BB6F-1CC0293C9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8C5EC73-3999-4CE9-A304-0A33B4311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78801A84-2105-41C4-853D-C409DF3B3F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3" name="Oval 22">
              <a:extLst>
                <a:ext uri="{FF2B5EF4-FFF2-40B4-BE49-F238E27FC236}">
                  <a16:creationId xmlns:a16="http://schemas.microsoft.com/office/drawing/2014/main" id="{B7C886EB-41E7-44CD-A131-CF8E6FABC0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C41CD4A-1F07-4DBE-BFC1-121B7465D4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0399E4-AA22-46E2-80A1-1E28F9FE65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0E9AE7D-3B3F-45F5-9EE3-37EF10AEB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56DE6542-F6F9-4B7C-BD46-AE778335F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12FBE9A-6573-4F85-8994-2F774CB2E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FD14503-7479-318E-5868-836F5FB6449E}"/>
              </a:ext>
            </a:extLst>
          </p:cNvPr>
          <p:cNvSpPr>
            <a:spLocks noGrp="1"/>
          </p:cNvSpPr>
          <p:nvPr>
            <p:ph type="title"/>
          </p:nvPr>
        </p:nvSpPr>
        <p:spPr>
          <a:xfrm>
            <a:off x="630935" y="630936"/>
            <a:ext cx="10927222" cy="2212175"/>
          </a:xfrm>
          <a:noFill/>
        </p:spPr>
        <p:txBody>
          <a:bodyPr anchor="t">
            <a:normAutofit/>
          </a:bodyPr>
          <a:lstStyle/>
          <a:p>
            <a:r>
              <a:rPr lang="af-ZA" sz="4000" b="1" dirty="0" err="1">
                <a:solidFill>
                  <a:schemeClr val="bg1"/>
                </a:solidFill>
              </a:rPr>
              <a:t>Choices</a:t>
            </a:r>
            <a:r>
              <a:rPr lang="af-ZA" sz="4000" b="1" dirty="0">
                <a:solidFill>
                  <a:schemeClr val="bg1"/>
                </a:solidFill>
              </a:rPr>
              <a:t>, </a:t>
            </a:r>
            <a:r>
              <a:rPr lang="af-ZA" sz="4000" b="1" dirty="0" err="1">
                <a:solidFill>
                  <a:schemeClr val="bg1"/>
                </a:solidFill>
              </a:rPr>
              <a:t>consequences</a:t>
            </a:r>
            <a:r>
              <a:rPr lang="af-ZA" sz="4000" b="1" dirty="0">
                <a:solidFill>
                  <a:schemeClr val="bg1"/>
                </a:solidFill>
              </a:rPr>
              <a:t> </a:t>
            </a:r>
            <a:r>
              <a:rPr lang="af-ZA" sz="4000" b="1" dirty="0" err="1">
                <a:solidFill>
                  <a:schemeClr val="bg1"/>
                </a:solidFill>
              </a:rPr>
              <a:t>and</a:t>
            </a:r>
            <a:r>
              <a:rPr lang="af-ZA" sz="4000" b="1" dirty="0">
                <a:solidFill>
                  <a:schemeClr val="bg1"/>
                </a:solidFill>
              </a:rPr>
              <a:t> </a:t>
            </a:r>
            <a:r>
              <a:rPr lang="af-ZA" sz="4000" b="1" dirty="0" err="1">
                <a:solidFill>
                  <a:schemeClr val="bg1"/>
                </a:solidFill>
              </a:rPr>
              <a:t>preventable</a:t>
            </a:r>
            <a:r>
              <a:rPr lang="af-ZA" sz="4000" b="1" dirty="0">
                <a:solidFill>
                  <a:schemeClr val="bg1"/>
                </a:solidFill>
              </a:rPr>
              <a:t> </a:t>
            </a:r>
            <a:r>
              <a:rPr lang="af-ZA" sz="4000" b="1" dirty="0" err="1">
                <a:solidFill>
                  <a:schemeClr val="bg1"/>
                </a:solidFill>
              </a:rPr>
              <a:t>accidents</a:t>
            </a:r>
            <a:endParaRPr lang="af-ZA" sz="4000" b="1" dirty="0">
              <a:solidFill>
                <a:schemeClr val="bg1"/>
              </a:solidFill>
            </a:endParaRPr>
          </a:p>
        </p:txBody>
      </p:sp>
      <p:sp>
        <p:nvSpPr>
          <p:cNvPr id="64" name="Rectangle 63">
            <a:extLst>
              <a:ext uri="{FF2B5EF4-FFF2-40B4-BE49-F238E27FC236}">
                <a16:creationId xmlns:a16="http://schemas.microsoft.com/office/drawing/2014/main" id="{7B15D645-CAC7-46F1-BA18-D731D0890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FDF268E0-ACCF-492F-8275-1F0AA256B3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3" name="Straight Connector 32">
              <a:extLst>
                <a:ext uri="{FF2B5EF4-FFF2-40B4-BE49-F238E27FC236}">
                  <a16:creationId xmlns:a16="http://schemas.microsoft.com/office/drawing/2014/main" id="{B11B9E42-44B3-4EBD-8F71-13C6ED3408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63748F2-877D-4C3C-8AEB-59CC1F705C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39D52DA-0AA6-474D-966F-FB4C5F5B587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D800825-8618-4241-8589-CB2AE17CF7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66" name="Rectangle 65">
            <a:extLst>
              <a:ext uri="{FF2B5EF4-FFF2-40B4-BE49-F238E27FC236}">
                <a16:creationId xmlns:a16="http://schemas.microsoft.com/office/drawing/2014/main" id="{DC953D31-C1A7-4FC4-8CDF-85E2F34AB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10F141FE-87E1-4A1E-97A5-B072042E0F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1" name="Straight Connector 40">
              <a:extLst>
                <a:ext uri="{FF2B5EF4-FFF2-40B4-BE49-F238E27FC236}">
                  <a16:creationId xmlns:a16="http://schemas.microsoft.com/office/drawing/2014/main" id="{4523F37A-A07A-4CAC-AFC1-3FA4FD4BFC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88A387D-82C8-40B7-BADA-6BDBD9B3B1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EB29A9F-593B-416C-AC64-DE56AE976C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4A393C6-4F1D-4472-A646-B2BADD561C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9179F18E-58CC-4A89-979E-34AC693B2D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3069202"/>
            <a:ext cx="304800" cy="429768"/>
            <a:chOff x="215328" y="-46937"/>
            <a:chExt cx="304800" cy="2773841"/>
          </a:xfrm>
        </p:grpSpPr>
        <p:cxnSp>
          <p:nvCxnSpPr>
            <p:cNvPr id="47" name="Straight Connector 46">
              <a:extLst>
                <a:ext uri="{FF2B5EF4-FFF2-40B4-BE49-F238E27FC236}">
                  <a16:creationId xmlns:a16="http://schemas.microsoft.com/office/drawing/2014/main" id="{9D07F5E0-56E3-4C0B-87D3-3C1C03DD11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FEA19CE-000C-4F9C-9DF4-D1E8A03F9A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A5452EE-DDDB-4EEF-8570-B0FA6C98B75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48CC4D6-CE8A-4006-834E-52FCCF7406F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9F695AEB-A42E-4CE8-81DB-7E702CA9B2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76800" y="2931742"/>
            <a:ext cx="304800" cy="429768"/>
            <a:chOff x="215328" y="-46937"/>
            <a:chExt cx="304800" cy="2773841"/>
          </a:xfrm>
        </p:grpSpPr>
        <p:cxnSp>
          <p:nvCxnSpPr>
            <p:cNvPr id="53" name="Straight Connector 52">
              <a:extLst>
                <a:ext uri="{FF2B5EF4-FFF2-40B4-BE49-F238E27FC236}">
                  <a16:creationId xmlns:a16="http://schemas.microsoft.com/office/drawing/2014/main" id="{0D81CDE5-5823-4B9F-BD9B-08DD09A729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A10BC7A-57E3-48A0-BA34-96CB71B37A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C97B18E-4365-4E43-A028-D9A7BC3E11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CCC25D0-76CC-47AE-93E2-6DCE87DC33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aphicFrame>
        <p:nvGraphicFramePr>
          <p:cNvPr id="6" name="Rectangle 1">
            <a:extLst>
              <a:ext uri="{FF2B5EF4-FFF2-40B4-BE49-F238E27FC236}">
                <a16:creationId xmlns:a16="http://schemas.microsoft.com/office/drawing/2014/main" id="{A546442F-02AC-9ACE-637E-40D3C5E68CC5}"/>
              </a:ext>
            </a:extLst>
          </p:cNvPr>
          <p:cNvGraphicFramePr/>
          <p:nvPr>
            <p:extLst>
              <p:ext uri="{D42A27DB-BD31-4B8C-83A1-F6EECF244321}">
                <p14:modId xmlns:p14="http://schemas.microsoft.com/office/powerpoint/2010/main" val="743194480"/>
              </p:ext>
            </p:extLst>
          </p:nvPr>
        </p:nvGraphicFramePr>
        <p:xfrm>
          <a:off x="668677" y="1434737"/>
          <a:ext cx="10927221" cy="2212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E42CC310-86FA-45C9-461C-493D647BEE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CFEBB85-E7AC-7D34-3481-D95A60C0F73E}"/>
              </a:ext>
            </a:extLst>
          </p:cNvPr>
          <p:cNvPicPr>
            <a:picLocks noChangeAspect="1"/>
          </p:cNvPicPr>
          <p:nvPr/>
        </p:nvPicPr>
        <p:blipFill>
          <a:blip r:embed="rId9"/>
          <a:stretch>
            <a:fillRect/>
          </a:stretch>
        </p:blipFill>
        <p:spPr>
          <a:xfrm>
            <a:off x="663496" y="3910532"/>
            <a:ext cx="3514286" cy="2495238"/>
          </a:xfrm>
          <a:prstGeom prst="rect">
            <a:avLst/>
          </a:prstGeom>
        </p:spPr>
      </p:pic>
      <p:pic>
        <p:nvPicPr>
          <p:cNvPr id="8" name="Picture 7">
            <a:extLst>
              <a:ext uri="{FF2B5EF4-FFF2-40B4-BE49-F238E27FC236}">
                <a16:creationId xmlns:a16="http://schemas.microsoft.com/office/drawing/2014/main" id="{C3088AE7-DEED-B1A7-C074-866B8F4330C1}"/>
              </a:ext>
            </a:extLst>
          </p:cNvPr>
          <p:cNvPicPr>
            <a:picLocks noChangeAspect="1"/>
          </p:cNvPicPr>
          <p:nvPr/>
        </p:nvPicPr>
        <p:blipFill>
          <a:blip r:embed="rId10"/>
          <a:stretch>
            <a:fillRect/>
          </a:stretch>
        </p:blipFill>
        <p:spPr>
          <a:xfrm>
            <a:off x="4334092" y="3917541"/>
            <a:ext cx="3523809" cy="2495238"/>
          </a:xfrm>
          <a:prstGeom prst="rect">
            <a:avLst/>
          </a:prstGeom>
        </p:spPr>
      </p:pic>
      <p:pic>
        <p:nvPicPr>
          <p:cNvPr id="11" name="Picture 10">
            <a:extLst>
              <a:ext uri="{FF2B5EF4-FFF2-40B4-BE49-F238E27FC236}">
                <a16:creationId xmlns:a16="http://schemas.microsoft.com/office/drawing/2014/main" id="{B89E85E4-D0B5-4935-89BA-B3AE44F38A11}"/>
              </a:ext>
            </a:extLst>
          </p:cNvPr>
          <p:cNvPicPr>
            <a:picLocks noChangeAspect="1"/>
          </p:cNvPicPr>
          <p:nvPr/>
        </p:nvPicPr>
        <p:blipFill>
          <a:blip r:embed="rId11"/>
          <a:stretch>
            <a:fillRect/>
          </a:stretch>
        </p:blipFill>
        <p:spPr>
          <a:xfrm>
            <a:off x="8041603" y="3908660"/>
            <a:ext cx="3523809" cy="2495238"/>
          </a:xfrm>
          <a:prstGeom prst="rect">
            <a:avLst/>
          </a:prstGeom>
        </p:spPr>
      </p:pic>
    </p:spTree>
    <p:extLst>
      <p:ext uri="{BB962C8B-B14F-4D97-AF65-F5344CB8AC3E}">
        <p14:creationId xmlns:p14="http://schemas.microsoft.com/office/powerpoint/2010/main" val="1049824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71A99-07D2-951C-A7BC-3CCF83472EF3}"/>
              </a:ext>
            </a:extLst>
          </p:cNvPr>
          <p:cNvSpPr>
            <a:spLocks noGrp="1"/>
          </p:cNvSpPr>
          <p:nvPr>
            <p:ph type="title"/>
          </p:nvPr>
        </p:nvSpPr>
        <p:spPr>
          <a:xfrm>
            <a:off x="841248" y="256032"/>
            <a:ext cx="10506456" cy="1014984"/>
          </a:xfrm>
        </p:spPr>
        <p:txBody>
          <a:bodyPr anchor="b">
            <a:normAutofit/>
          </a:bodyPr>
          <a:lstStyle/>
          <a:p>
            <a:r>
              <a:rPr lang="af-ZA" b="1" err="1"/>
              <a:t>Unsafe</a:t>
            </a:r>
            <a:r>
              <a:rPr lang="af-ZA" b="1"/>
              <a:t> </a:t>
            </a:r>
            <a:r>
              <a:rPr lang="af-ZA" b="1" err="1"/>
              <a:t>attitudes</a:t>
            </a:r>
            <a:r>
              <a:rPr lang="af-ZA" b="1"/>
              <a:t> </a:t>
            </a:r>
            <a:r>
              <a:rPr lang="af-ZA" b="1" err="1"/>
              <a:t>and</a:t>
            </a:r>
            <a:r>
              <a:rPr lang="af-ZA" b="1"/>
              <a:t> </a:t>
            </a:r>
            <a:r>
              <a:rPr lang="af-ZA" b="1" err="1"/>
              <a:t>behaviours</a:t>
            </a:r>
            <a:endParaRPr lang="af-ZA" b="1"/>
          </a:p>
        </p:txBody>
      </p:sp>
      <p:sp>
        <p:nvSpPr>
          <p:cNvPr id="47" name="Rectangle 46">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9" name="Rectangle 48">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Text Placeholder 2">
            <a:extLst>
              <a:ext uri="{FF2B5EF4-FFF2-40B4-BE49-F238E27FC236}">
                <a16:creationId xmlns:a16="http://schemas.microsoft.com/office/drawing/2014/main" id="{67F49442-40B4-F756-906A-6A4C73EA5DB8}"/>
              </a:ext>
            </a:extLst>
          </p:cNvPr>
          <p:cNvGraphicFramePr/>
          <p:nvPr>
            <p:extLst>
              <p:ext uri="{D42A27DB-BD31-4B8C-83A1-F6EECF244321}">
                <p14:modId xmlns:p14="http://schemas.microsoft.com/office/powerpoint/2010/main" val="123551551"/>
              </p:ext>
            </p:extLst>
          </p:nvPr>
        </p:nvGraphicFramePr>
        <p:xfrm>
          <a:off x="377371" y="1762604"/>
          <a:ext cx="11553372" cy="4906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2762DA58-92D2-780D-A41F-A223B1223A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732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D659B8-AB96-CA71-2D71-02247A82ACDF}"/>
              </a:ext>
            </a:extLst>
          </p:cNvPr>
          <p:cNvSpPr>
            <a:spLocks noGrp="1"/>
          </p:cNvSpPr>
          <p:nvPr>
            <p:ph type="title"/>
          </p:nvPr>
        </p:nvSpPr>
        <p:spPr>
          <a:xfrm>
            <a:off x="3695701" y="888400"/>
            <a:ext cx="4720415" cy="1351472"/>
          </a:xfrm>
        </p:spPr>
        <p:txBody>
          <a:bodyPr>
            <a:normAutofit/>
          </a:bodyPr>
          <a:lstStyle/>
          <a:p>
            <a:pPr algn="ctr"/>
            <a:r>
              <a:rPr lang="af-ZA" b="1" dirty="0" err="1">
                <a:solidFill>
                  <a:schemeClr val="tx1">
                    <a:lumMod val="85000"/>
                    <a:lumOff val="15000"/>
                  </a:schemeClr>
                </a:solidFill>
              </a:rPr>
              <a:t>Attitudes</a:t>
            </a:r>
            <a:r>
              <a:rPr lang="af-ZA" b="1" dirty="0">
                <a:solidFill>
                  <a:schemeClr val="tx1">
                    <a:lumMod val="85000"/>
                    <a:lumOff val="15000"/>
                  </a:schemeClr>
                </a:solidFill>
              </a:rPr>
              <a:t> </a:t>
            </a:r>
            <a:r>
              <a:rPr lang="af-ZA" b="1" dirty="0" err="1">
                <a:solidFill>
                  <a:schemeClr val="tx1">
                    <a:lumMod val="85000"/>
                    <a:lumOff val="15000"/>
                  </a:schemeClr>
                </a:solidFill>
              </a:rPr>
              <a:t>and</a:t>
            </a:r>
            <a:r>
              <a:rPr lang="af-ZA" b="1" dirty="0">
                <a:solidFill>
                  <a:schemeClr val="tx1">
                    <a:lumMod val="85000"/>
                    <a:lumOff val="15000"/>
                  </a:schemeClr>
                </a:solidFill>
              </a:rPr>
              <a:t> teen </a:t>
            </a:r>
            <a:r>
              <a:rPr lang="af-ZA" b="1" dirty="0" err="1">
                <a:solidFill>
                  <a:schemeClr val="tx1">
                    <a:lumMod val="85000"/>
                    <a:lumOff val="15000"/>
                  </a:schemeClr>
                </a:solidFill>
              </a:rPr>
              <a:t>pregnancy</a:t>
            </a:r>
            <a:endParaRPr lang="af-ZA" b="1" dirty="0">
              <a:solidFill>
                <a:schemeClr val="tx1">
                  <a:lumMod val="85000"/>
                  <a:lumOff val="15000"/>
                </a:schemeClr>
              </a:solidFill>
            </a:endParaRPr>
          </a:p>
        </p:txBody>
      </p:sp>
      <p:pic>
        <p:nvPicPr>
          <p:cNvPr id="6" name="Google Shape;152;p33" descr="Brooke Morton and Jason Vaughn had been dating for 11 months before she got pregnant at 14. The pair, now 16 and 17 respectively, live together with their daughter Aloura in Vaughn's father's house upstate.">
            <a:extLst>
              <a:ext uri="{FF2B5EF4-FFF2-40B4-BE49-F238E27FC236}">
                <a16:creationId xmlns:a16="http://schemas.microsoft.com/office/drawing/2014/main" id="{2CC7630E-882E-F3E4-03BB-83785F8336F7}"/>
              </a:ext>
            </a:extLst>
          </p:cNvPr>
          <p:cNvPicPr preferRelativeResize="0"/>
          <p:nvPr/>
        </p:nvPicPr>
        <p:blipFill rotWithShape="1">
          <a:blip r:embed="rId3"/>
          <a:srcRect l="23997" r="8642"/>
          <a:stretch>
            <a:fillRect/>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p:spPr>
      </p:pic>
      <p:sp>
        <p:nvSpPr>
          <p:cNvPr id="4" name="Rectangle 1">
            <a:extLst>
              <a:ext uri="{FF2B5EF4-FFF2-40B4-BE49-F238E27FC236}">
                <a16:creationId xmlns:a16="http://schemas.microsoft.com/office/drawing/2014/main" id="{C43C0EAE-9311-FD85-8962-BE87B8C5B482}"/>
              </a:ext>
            </a:extLst>
          </p:cNvPr>
          <p:cNvSpPr>
            <a:spLocks noGrp="1" noChangeArrowheads="1"/>
          </p:cNvSpPr>
          <p:nvPr>
            <p:ph type="body" idx="1"/>
          </p:nvPr>
        </p:nvSpPr>
        <p:spPr bwMode="auto">
          <a:xfrm>
            <a:off x="3695701" y="2359015"/>
            <a:ext cx="4800599" cy="410104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342900" eaLnBrk="0" fontAlgn="base" hangingPunct="0">
              <a:spcBef>
                <a:spcPct val="0"/>
              </a:spcBef>
              <a:spcAft>
                <a:spcPts val="600"/>
              </a:spcAft>
              <a:buClrTx/>
              <a:buSzTx/>
            </a:pP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Social</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media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can</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create</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the</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false</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impression</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that</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teen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parenthood</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is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easy</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or</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glamorous</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a:t>
            </a:r>
          </a:p>
          <a:p>
            <a:pPr marL="342900" eaLnBrk="0" fontAlgn="base" hangingPunct="0">
              <a:spcBef>
                <a:spcPct val="0"/>
              </a:spcBef>
              <a:spcAft>
                <a:spcPts val="600"/>
              </a:spcAft>
              <a:buClrTx/>
              <a:buSzTx/>
            </a:pP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In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reality</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most</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teenage</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parents</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experience</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emotional</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financial</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and</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educational</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difficulties</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a:t>
            </a:r>
          </a:p>
          <a:p>
            <a:pPr marL="342900" eaLnBrk="0" fontAlgn="base" hangingPunct="0">
              <a:spcBef>
                <a:spcPct val="0"/>
              </a:spcBef>
              <a:spcAft>
                <a:spcPts val="600"/>
              </a:spcAft>
              <a:buClrTx/>
              <a:buSzTx/>
            </a:pP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Attitudes</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about</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sex</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can</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influence</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behaviour.</a:t>
            </a:r>
          </a:p>
          <a:p>
            <a:pPr marL="342900" eaLnBrk="0" fontAlgn="base" hangingPunct="0">
              <a:spcBef>
                <a:spcPct val="0"/>
              </a:spcBef>
              <a:spcAft>
                <a:spcPts val="600"/>
              </a:spcAft>
              <a:buClrTx/>
              <a:buSzTx/>
            </a:pP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Contraception</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and</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abstinence</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are </a:t>
            </a:r>
            <a:r>
              <a:rPr kumimoji="0" lang="af-ZA" altLang="af-ZA" sz="2000" b="0" i="0" u="none" strike="noStrike" cap="none" normalizeH="0" baseline="0" dirty="0" err="1">
                <a:ln>
                  <a:noFill/>
                </a:ln>
                <a:solidFill>
                  <a:schemeClr val="tx1">
                    <a:lumMod val="85000"/>
                    <a:lumOff val="15000"/>
                  </a:schemeClr>
                </a:solidFill>
                <a:effectLst/>
                <a:latin typeface="Arial" panose="020B0604020202020204" pitchFamily="34" charset="0"/>
              </a:rPr>
              <a:t>prevention</a:t>
            </a:r>
            <a:r>
              <a:rPr kumimoji="0" lang="af-ZA" altLang="af-ZA" sz="2000" b="0" i="0" u="none" strike="noStrike" cap="none" normalizeH="0" baseline="0" dirty="0">
                <a:ln>
                  <a:noFill/>
                </a:ln>
                <a:solidFill>
                  <a:schemeClr val="tx1">
                    <a:lumMod val="85000"/>
                    <a:lumOff val="15000"/>
                  </a:schemeClr>
                </a:solidFill>
                <a:effectLst/>
                <a:latin typeface="Arial" panose="020B0604020202020204" pitchFamily="34" charset="0"/>
              </a:rPr>
              <a:t> strategies.</a:t>
            </a:r>
          </a:p>
        </p:txBody>
      </p:sp>
      <p:pic>
        <p:nvPicPr>
          <p:cNvPr id="5" name="Google Shape;151;p33" descr="One of Morton's earliest TikToks is a funny video of her and Aloura dancing.">
            <a:extLst>
              <a:ext uri="{FF2B5EF4-FFF2-40B4-BE49-F238E27FC236}">
                <a16:creationId xmlns:a16="http://schemas.microsoft.com/office/drawing/2014/main" id="{A48FB599-B7AD-3312-3841-6AFD7A0A1A2F}"/>
              </a:ext>
            </a:extLst>
          </p:cNvPr>
          <p:cNvPicPr preferRelativeResize="0"/>
          <p:nvPr/>
        </p:nvPicPr>
        <p:blipFill rotWithShape="1">
          <a:blip r:embed="rId4"/>
          <a:srcRect l="6379"/>
          <a:stretch>
            <a:fillRect/>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p:spPr>
      </p:pic>
      <p:sp>
        <p:nvSpPr>
          <p:cNvPr id="7" name="Google Shape;149;p33">
            <a:extLst>
              <a:ext uri="{FF2B5EF4-FFF2-40B4-BE49-F238E27FC236}">
                <a16:creationId xmlns:a16="http://schemas.microsoft.com/office/drawing/2014/main" id="{80E12895-60D2-DC5A-E7AD-5B473F01A48B}"/>
              </a:ext>
            </a:extLst>
          </p:cNvPr>
          <p:cNvSpPr txBox="1">
            <a:spLocks/>
          </p:cNvSpPr>
          <p:nvPr/>
        </p:nvSpPr>
        <p:spPr>
          <a:xfrm>
            <a:off x="-1" y="1"/>
            <a:ext cx="12191997" cy="769256"/>
          </a:xfrm>
          <a:prstGeom prst="rect">
            <a:avLst/>
          </a:prstGeom>
          <a:solidFill>
            <a:schemeClr val="accent5"/>
          </a:solidFill>
          <a:ln>
            <a:noFill/>
          </a:ln>
        </p:spPr>
        <p:txBody>
          <a:bodyPr spcFirstLastPara="1" wrap="square" lIns="91425" tIns="45700" rIns="91425" bIns="45700" anchor="ctr" anchorCtr="0">
            <a:normAutofit fontScale="45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ct val="40000"/>
            </a:pPr>
            <a:r>
              <a:rPr lang="en-GB" sz="5000" b="1" dirty="0">
                <a:solidFill>
                  <a:schemeClr val="bg1"/>
                </a:solidFill>
                <a:latin typeface="Arial"/>
                <a:ea typeface="Arial"/>
                <a:cs typeface="Arial"/>
                <a:sym typeface="Arial"/>
              </a:rPr>
              <a:t>In America…</a:t>
            </a:r>
            <a:br>
              <a:rPr lang="en-GB" sz="5000" b="1" dirty="0">
                <a:solidFill>
                  <a:schemeClr val="bg1"/>
                </a:solidFill>
                <a:latin typeface="Arial"/>
                <a:ea typeface="Arial"/>
                <a:cs typeface="Arial"/>
                <a:sym typeface="Arial"/>
              </a:rPr>
            </a:br>
            <a:br>
              <a:rPr lang="en-GB" b="1" dirty="0">
                <a:solidFill>
                  <a:schemeClr val="bg1"/>
                </a:solidFill>
              </a:rPr>
            </a:br>
            <a:r>
              <a:rPr lang="en-GB" b="1" dirty="0">
                <a:solidFill>
                  <a:schemeClr val="bg1"/>
                </a:solidFill>
              </a:rPr>
              <a:t>“14 and pregnant: Brooke Morton and other teen moms explode on TikTok”</a:t>
            </a:r>
            <a:endParaRPr lang="en-GB" dirty="0"/>
          </a:p>
        </p:txBody>
      </p:sp>
      <p:sp>
        <p:nvSpPr>
          <p:cNvPr id="8" name="Google Shape;153;p33">
            <a:extLst>
              <a:ext uri="{FF2B5EF4-FFF2-40B4-BE49-F238E27FC236}">
                <a16:creationId xmlns:a16="http://schemas.microsoft.com/office/drawing/2014/main" id="{0C812184-0639-93BD-860D-C07E34EE6DE0}"/>
              </a:ext>
            </a:extLst>
          </p:cNvPr>
          <p:cNvSpPr/>
          <p:nvPr/>
        </p:nvSpPr>
        <p:spPr>
          <a:xfrm>
            <a:off x="1" y="5513644"/>
            <a:ext cx="12191996" cy="461624"/>
          </a:xfrm>
          <a:prstGeom prst="rect">
            <a:avLst/>
          </a:prstGeom>
          <a:solidFill>
            <a:schemeClr val="accent5">
              <a:lumMod val="20000"/>
              <a:lumOff val="80000"/>
            </a:schemeClr>
          </a:solid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rgbClr val="000000"/>
              </a:buClr>
              <a:buSzPts val="3500"/>
            </a:pPr>
            <a:r>
              <a:rPr lang="en-GB" sz="2400" b="1" i="0" u="none" strike="noStrike" cap="none" dirty="0">
                <a:solidFill>
                  <a:schemeClr val="tx1"/>
                </a:solidFill>
                <a:latin typeface="Arial"/>
                <a:ea typeface="Arial"/>
                <a:cs typeface="Arial"/>
                <a:sym typeface="Arial"/>
              </a:rPr>
              <a:t>What other factors could impact this couple from ending up pregnant? </a:t>
            </a:r>
            <a:endParaRPr sz="1050" dirty="0">
              <a:solidFill>
                <a:schemeClr val="tx1"/>
              </a:solidFill>
            </a:endParaRPr>
          </a:p>
        </p:txBody>
      </p:sp>
      <p:sp>
        <p:nvSpPr>
          <p:cNvPr id="9" name="Google Shape;153;p33">
            <a:extLst>
              <a:ext uri="{FF2B5EF4-FFF2-40B4-BE49-F238E27FC236}">
                <a16:creationId xmlns:a16="http://schemas.microsoft.com/office/drawing/2014/main" id="{CDB90995-9E05-7319-5AD2-E1706FD96B34}"/>
              </a:ext>
            </a:extLst>
          </p:cNvPr>
          <p:cNvSpPr/>
          <p:nvPr/>
        </p:nvSpPr>
        <p:spPr>
          <a:xfrm>
            <a:off x="3338466" y="6093489"/>
            <a:ext cx="5159826" cy="646290"/>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rgbClr val="000000"/>
              </a:buClr>
              <a:buSzPts val="3500"/>
            </a:pPr>
            <a:r>
              <a:rPr lang="en-GB" sz="3600" b="1" i="0" u="none" strike="noStrike" cap="none" dirty="0">
                <a:solidFill>
                  <a:schemeClr val="accent5"/>
                </a:solidFill>
                <a:sym typeface="Arial"/>
              </a:rPr>
              <a:t>Peer pressure</a:t>
            </a:r>
            <a:endParaRPr dirty="0">
              <a:solidFill>
                <a:schemeClr val="accent5"/>
              </a:solidFill>
            </a:endParaRPr>
          </a:p>
        </p:txBody>
      </p:sp>
      <p:pic>
        <p:nvPicPr>
          <p:cNvPr id="10" name="Picture 9">
            <a:extLst>
              <a:ext uri="{FF2B5EF4-FFF2-40B4-BE49-F238E27FC236}">
                <a16:creationId xmlns:a16="http://schemas.microsoft.com/office/drawing/2014/main" id="{B890098F-400B-A690-130E-4E68C5C442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44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1"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142" name="Group 5141">
            <a:extLst>
              <a:ext uri="{FF2B5EF4-FFF2-40B4-BE49-F238E27FC236}">
                <a16:creationId xmlns:a16="http://schemas.microsoft.com/office/drawing/2014/main" id="{3248F5E6-4377-481A-9615-8B26AF96A0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5130" name="Color">
              <a:extLst>
                <a:ext uri="{FF2B5EF4-FFF2-40B4-BE49-F238E27FC236}">
                  <a16:creationId xmlns:a16="http://schemas.microsoft.com/office/drawing/2014/main" id="{D8552057-9E04-4499-916A-649BB6B51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43" name="Color">
              <a:extLst>
                <a:ext uri="{FF2B5EF4-FFF2-40B4-BE49-F238E27FC236}">
                  <a16:creationId xmlns:a16="http://schemas.microsoft.com/office/drawing/2014/main" id="{D1194A2F-4E63-4228-A833-4D86528EAD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122" name="Picture 2">
            <a:extLst>
              <a:ext uri="{FF2B5EF4-FFF2-40B4-BE49-F238E27FC236}">
                <a16:creationId xmlns:a16="http://schemas.microsoft.com/office/drawing/2014/main" id="{1F131A01-EF67-6E25-CDC1-89EFF0119E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12" r="21693"/>
          <a:stretch>
            <a:fillRect/>
          </a:stretch>
        </p:blipFill>
        <p:spPr bwMode="auto">
          <a:xfrm>
            <a:off x="6966857" y="-29934"/>
            <a:ext cx="5225143" cy="6887934"/>
          </a:xfrm>
          <a:prstGeom prst="rect">
            <a:avLst/>
          </a:prstGeom>
          <a:noFill/>
          <a:extLst>
            <a:ext uri="{909E8E84-426E-40DD-AFC4-6F175D3DCCD1}">
              <a14:hiddenFill xmlns:a14="http://schemas.microsoft.com/office/drawing/2010/main">
                <a:solidFill>
                  <a:srgbClr val="FFFFFF"/>
                </a:solidFill>
              </a14:hiddenFill>
            </a:ext>
          </a:extLst>
        </p:spPr>
      </p:pic>
      <p:grpSp>
        <p:nvGrpSpPr>
          <p:cNvPr id="5144" name="Group 5143">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5134" name="Freeform: Shape 5133">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135" name="Freeform: Shape 5134">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136" name="Freeform: Shape 5135">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137" name="Freeform: Shape 5136">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138" name="Freeform: Shape 5137">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139" name="Freeform: Shape 5138">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140" name="Freeform: Shape 5139">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60AA6E61-9188-F244-5E5C-B7A0C0631BFE}"/>
              </a:ext>
            </a:extLst>
          </p:cNvPr>
          <p:cNvSpPr>
            <a:spLocks noGrp="1"/>
          </p:cNvSpPr>
          <p:nvPr>
            <p:ph type="title"/>
          </p:nvPr>
        </p:nvSpPr>
        <p:spPr>
          <a:xfrm>
            <a:off x="415226" y="1710675"/>
            <a:ext cx="6177282" cy="1546533"/>
          </a:xfrm>
        </p:spPr>
        <p:txBody>
          <a:bodyPr anchor="t">
            <a:normAutofit/>
          </a:bodyPr>
          <a:lstStyle/>
          <a:p>
            <a:r>
              <a:rPr lang="af-ZA" sz="3600" b="1" dirty="0" err="1">
                <a:solidFill>
                  <a:schemeClr val="bg1"/>
                </a:solidFill>
              </a:rPr>
              <a:t>The</a:t>
            </a:r>
            <a:r>
              <a:rPr lang="af-ZA" sz="3600" b="1" dirty="0">
                <a:solidFill>
                  <a:schemeClr val="bg1"/>
                </a:solidFill>
              </a:rPr>
              <a:t> </a:t>
            </a:r>
            <a:r>
              <a:rPr lang="af-ZA" sz="3600" b="1" dirty="0" err="1">
                <a:solidFill>
                  <a:schemeClr val="bg1"/>
                </a:solidFill>
              </a:rPr>
              <a:t>influence</a:t>
            </a:r>
            <a:r>
              <a:rPr lang="af-ZA" sz="3600" b="1" dirty="0">
                <a:solidFill>
                  <a:schemeClr val="bg1"/>
                </a:solidFill>
              </a:rPr>
              <a:t> of </a:t>
            </a:r>
            <a:r>
              <a:rPr lang="af-ZA" sz="3600" b="1" dirty="0" err="1">
                <a:solidFill>
                  <a:schemeClr val="bg1"/>
                </a:solidFill>
              </a:rPr>
              <a:t>environment</a:t>
            </a:r>
            <a:endParaRPr lang="af-ZA" sz="3600" b="1" dirty="0">
              <a:solidFill>
                <a:schemeClr val="bg1"/>
              </a:solidFill>
            </a:endParaRPr>
          </a:p>
        </p:txBody>
      </p:sp>
      <p:sp>
        <p:nvSpPr>
          <p:cNvPr id="6" name="Rectangle 3">
            <a:extLst>
              <a:ext uri="{FF2B5EF4-FFF2-40B4-BE49-F238E27FC236}">
                <a16:creationId xmlns:a16="http://schemas.microsoft.com/office/drawing/2014/main" id="{984BEE1E-28D9-2EB8-EB7B-B58FE9F6D6B1}"/>
              </a:ext>
            </a:extLst>
          </p:cNvPr>
          <p:cNvSpPr>
            <a:spLocks noGrp="1" noChangeArrowheads="1"/>
          </p:cNvSpPr>
          <p:nvPr>
            <p:ph type="body" idx="1"/>
          </p:nvPr>
        </p:nvSpPr>
        <p:spPr bwMode="auto">
          <a:xfrm>
            <a:off x="502915" y="2483941"/>
            <a:ext cx="6001904" cy="39031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Autofit/>
          </a:bodyPr>
          <a:lstStyle/>
          <a:p>
            <a:pPr marL="285750" indent="-285750" eaLnBrk="0" fontAlgn="base" hangingPunct="0">
              <a:spcBef>
                <a:spcPct val="0"/>
              </a:spcBef>
              <a:spcAft>
                <a:spcPts val="600"/>
              </a:spcAft>
              <a:buClrTx/>
              <a:buSzTx/>
            </a:pPr>
            <a:r>
              <a:rPr kumimoji="0" lang="af-ZA" altLang="af-ZA" sz="2400" b="0" i="0" u="none" strike="noStrike" cap="none" normalizeH="0" baseline="0" dirty="0">
                <a:ln>
                  <a:noFill/>
                </a:ln>
                <a:solidFill>
                  <a:schemeClr val="bg1"/>
                </a:solidFill>
                <a:effectLst/>
                <a:latin typeface="Arial" panose="020B0604020202020204" pitchFamily="34" charset="0"/>
              </a:rPr>
              <a:t>In South Africa, teen </a:t>
            </a:r>
            <a:r>
              <a:rPr kumimoji="0" lang="af-ZA" altLang="af-ZA" sz="2400" b="0" i="0" u="none" strike="noStrike" cap="none" normalizeH="0" baseline="0" dirty="0" err="1">
                <a:ln>
                  <a:noFill/>
                </a:ln>
                <a:solidFill>
                  <a:schemeClr val="bg1"/>
                </a:solidFill>
                <a:effectLst/>
                <a:latin typeface="Arial" panose="020B0604020202020204" pitchFamily="34" charset="0"/>
              </a:rPr>
              <a:t>pregnancy</a:t>
            </a:r>
            <a:r>
              <a:rPr kumimoji="0" lang="af-ZA" altLang="af-ZA" sz="2400" b="0" i="0" u="none" strike="noStrike" cap="none" normalizeH="0" baseline="0" dirty="0">
                <a:ln>
                  <a:noFill/>
                </a:ln>
                <a:solidFill>
                  <a:schemeClr val="bg1"/>
                </a:solidFill>
                <a:effectLst/>
                <a:latin typeface="Arial" panose="020B0604020202020204" pitchFamily="34" charset="0"/>
              </a:rPr>
              <a:t> is </a:t>
            </a:r>
            <a:r>
              <a:rPr kumimoji="0" lang="af-ZA" altLang="af-ZA" sz="2400" b="0" i="0" u="none" strike="noStrike" cap="none" normalizeH="0" baseline="0" dirty="0" err="1">
                <a:ln>
                  <a:noFill/>
                </a:ln>
                <a:solidFill>
                  <a:schemeClr val="bg1"/>
                </a:solidFill>
                <a:effectLst/>
                <a:latin typeface="Arial" panose="020B0604020202020204" pitchFamily="34" charset="0"/>
              </a:rPr>
              <a:t>often</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linked</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to</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unsafe</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environments</a:t>
            </a:r>
            <a:r>
              <a:rPr kumimoji="0" lang="af-ZA" altLang="af-ZA" sz="2400" b="0" i="0" u="none" strike="noStrike" cap="none" normalizeH="0" baseline="0" dirty="0">
                <a:ln>
                  <a:noFill/>
                </a:ln>
                <a:solidFill>
                  <a:schemeClr val="bg1"/>
                </a:solidFill>
                <a:effectLst/>
                <a:latin typeface="Arial" panose="020B0604020202020204" pitchFamily="34" charset="0"/>
              </a:rPr>
              <a:t>.</a:t>
            </a:r>
          </a:p>
          <a:p>
            <a:pPr marL="285750" indent="-285750" eaLnBrk="0" fontAlgn="base" hangingPunct="0">
              <a:spcBef>
                <a:spcPct val="0"/>
              </a:spcBef>
              <a:spcAft>
                <a:spcPts val="600"/>
              </a:spcAft>
              <a:buClrTx/>
              <a:buSzTx/>
            </a:pPr>
            <a:r>
              <a:rPr kumimoji="0" lang="af-ZA" altLang="af-ZA" sz="2400" b="0" i="0" u="none" strike="noStrike" cap="none" normalizeH="0" baseline="0" dirty="0">
                <a:ln>
                  <a:noFill/>
                </a:ln>
                <a:solidFill>
                  <a:schemeClr val="bg1"/>
                </a:solidFill>
                <a:effectLst/>
                <a:latin typeface="Arial" panose="020B0604020202020204" pitchFamily="34" charset="0"/>
              </a:rPr>
              <a:t>Some </a:t>
            </a:r>
            <a:r>
              <a:rPr kumimoji="0" lang="af-ZA" altLang="af-ZA" sz="2400" b="0" i="0" u="none" strike="noStrike" cap="none" normalizeH="0" baseline="0" dirty="0" err="1">
                <a:ln>
                  <a:noFill/>
                </a:ln>
                <a:solidFill>
                  <a:schemeClr val="bg1"/>
                </a:solidFill>
                <a:effectLst/>
                <a:latin typeface="Arial" panose="020B0604020202020204" pitchFamily="34" charset="0"/>
              </a:rPr>
              <a:t>communities</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face</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crime</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violence</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and</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substance</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abuse</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which</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can</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influence</a:t>
            </a:r>
            <a:r>
              <a:rPr kumimoji="0" lang="af-ZA" altLang="af-ZA" sz="2400" b="0" i="0" u="none" strike="noStrike" cap="none" normalizeH="0" baseline="0" dirty="0">
                <a:ln>
                  <a:noFill/>
                </a:ln>
                <a:solidFill>
                  <a:schemeClr val="bg1"/>
                </a:solidFill>
                <a:effectLst/>
                <a:latin typeface="Arial" panose="020B0604020202020204" pitchFamily="34" charset="0"/>
              </a:rPr>
              <a:t> behaviour </a:t>
            </a:r>
            <a:r>
              <a:rPr kumimoji="0" lang="af-ZA" altLang="af-ZA" sz="2400" b="0" i="0" u="none" strike="noStrike" cap="none" normalizeH="0" baseline="0" dirty="0" err="1">
                <a:ln>
                  <a:noFill/>
                </a:ln>
                <a:solidFill>
                  <a:schemeClr val="bg1"/>
                </a:solidFill>
                <a:effectLst/>
                <a:latin typeface="Arial" panose="020B0604020202020204" pitchFamily="34" charset="0"/>
              </a:rPr>
              <a:t>and</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decision-making</a:t>
            </a:r>
            <a:r>
              <a:rPr kumimoji="0" lang="af-ZA" altLang="af-ZA" sz="2400" b="0" i="0" u="none" strike="noStrike" cap="none" normalizeH="0" baseline="0" dirty="0">
                <a:ln>
                  <a:noFill/>
                </a:ln>
                <a:solidFill>
                  <a:schemeClr val="bg1"/>
                </a:solidFill>
                <a:effectLst/>
                <a:latin typeface="Arial" panose="020B0604020202020204" pitchFamily="34" charset="0"/>
              </a:rPr>
              <a:t>.</a:t>
            </a:r>
          </a:p>
          <a:p>
            <a:pPr marL="285750" indent="-285750" eaLnBrk="0" fontAlgn="base" hangingPunct="0">
              <a:spcBef>
                <a:spcPct val="0"/>
              </a:spcBef>
              <a:spcAft>
                <a:spcPts val="600"/>
              </a:spcAft>
              <a:buClrTx/>
              <a:buSzTx/>
            </a:pPr>
            <a:r>
              <a:rPr kumimoji="0" lang="af-ZA" altLang="af-ZA" sz="2400" b="0" i="0" u="none" strike="noStrike" cap="none" normalizeH="0" baseline="0" dirty="0">
                <a:ln>
                  <a:noFill/>
                </a:ln>
                <a:solidFill>
                  <a:schemeClr val="bg1"/>
                </a:solidFill>
                <a:effectLst/>
                <a:latin typeface="Arial" panose="020B0604020202020204" pitchFamily="34" charset="0"/>
              </a:rPr>
              <a:t>Gang </a:t>
            </a:r>
            <a:r>
              <a:rPr kumimoji="0" lang="af-ZA" altLang="af-ZA" sz="2400" b="0" i="0" u="none" strike="noStrike" cap="none" normalizeH="0" baseline="0" dirty="0" err="1">
                <a:ln>
                  <a:noFill/>
                </a:ln>
                <a:solidFill>
                  <a:schemeClr val="bg1"/>
                </a:solidFill>
                <a:effectLst/>
                <a:latin typeface="Arial" panose="020B0604020202020204" pitchFamily="34" charset="0"/>
              </a:rPr>
              <a:t>activity</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and</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negative</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role</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models</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can</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normalise</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risky</a:t>
            </a:r>
            <a:r>
              <a:rPr kumimoji="0" lang="af-ZA" altLang="af-ZA" sz="2400" b="0" i="0" u="none" strike="noStrike" cap="none" normalizeH="0" baseline="0" dirty="0">
                <a:ln>
                  <a:noFill/>
                </a:ln>
                <a:solidFill>
                  <a:schemeClr val="bg1"/>
                </a:solidFill>
                <a:effectLst/>
                <a:latin typeface="Arial" panose="020B0604020202020204" pitchFamily="34" charset="0"/>
              </a:rPr>
              <a:t> behaviour.</a:t>
            </a:r>
          </a:p>
          <a:p>
            <a:pPr marL="285750" indent="-285750" eaLnBrk="0" fontAlgn="base" hangingPunct="0">
              <a:spcBef>
                <a:spcPct val="0"/>
              </a:spcBef>
              <a:spcAft>
                <a:spcPts val="600"/>
              </a:spcAft>
              <a:buClrTx/>
              <a:buSzTx/>
            </a:pPr>
            <a:r>
              <a:rPr kumimoji="0" lang="af-ZA" altLang="af-ZA" sz="2400" b="0" i="0" u="none" strike="noStrike" cap="none" normalizeH="0" baseline="0" dirty="0" err="1">
                <a:ln>
                  <a:noFill/>
                </a:ln>
                <a:solidFill>
                  <a:schemeClr val="bg1"/>
                </a:solidFill>
                <a:effectLst/>
                <a:latin typeface="Arial" panose="020B0604020202020204" pitchFamily="34" charset="0"/>
              </a:rPr>
              <a:t>The</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environment</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plays</a:t>
            </a:r>
            <a:r>
              <a:rPr kumimoji="0" lang="af-ZA" altLang="af-ZA" sz="2400" b="0" i="0" u="none" strike="noStrike" cap="none" normalizeH="0" baseline="0" dirty="0">
                <a:ln>
                  <a:noFill/>
                </a:ln>
                <a:solidFill>
                  <a:schemeClr val="bg1"/>
                </a:solidFill>
                <a:effectLst/>
                <a:latin typeface="Arial" panose="020B0604020202020204" pitchFamily="34" charset="0"/>
              </a:rPr>
              <a:t> a major </a:t>
            </a:r>
            <a:r>
              <a:rPr kumimoji="0" lang="af-ZA" altLang="af-ZA" sz="2400" b="0" i="0" u="none" strike="noStrike" cap="none" normalizeH="0" baseline="0" dirty="0" err="1">
                <a:ln>
                  <a:noFill/>
                </a:ln>
                <a:solidFill>
                  <a:schemeClr val="bg1"/>
                </a:solidFill>
                <a:effectLst/>
                <a:latin typeface="Arial" panose="020B0604020202020204" pitchFamily="34" charset="0"/>
              </a:rPr>
              <a:t>role</a:t>
            </a:r>
            <a:r>
              <a:rPr kumimoji="0" lang="af-ZA" altLang="af-ZA" sz="2400" b="0" i="0" u="none" strike="noStrike" cap="none" normalizeH="0" baseline="0" dirty="0">
                <a:ln>
                  <a:noFill/>
                </a:ln>
                <a:solidFill>
                  <a:schemeClr val="bg1"/>
                </a:solidFill>
                <a:effectLst/>
                <a:latin typeface="Arial" panose="020B0604020202020204" pitchFamily="34" charset="0"/>
              </a:rPr>
              <a:t> in </a:t>
            </a:r>
            <a:r>
              <a:rPr kumimoji="0" lang="af-ZA" altLang="af-ZA" sz="2400" b="0" i="0" u="none" strike="noStrike" cap="none" normalizeH="0" baseline="0" dirty="0" err="1">
                <a:ln>
                  <a:noFill/>
                </a:ln>
                <a:solidFill>
                  <a:schemeClr val="bg1"/>
                </a:solidFill>
                <a:effectLst/>
                <a:latin typeface="Arial" panose="020B0604020202020204" pitchFamily="34" charset="0"/>
              </a:rPr>
              <a:t>shaping</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lifestyle</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choices</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and</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future</a:t>
            </a:r>
            <a:r>
              <a:rPr kumimoji="0" lang="af-ZA" altLang="af-ZA" sz="2400" b="0" i="0" u="none" strike="noStrike" cap="none" normalizeH="0" baseline="0" dirty="0">
                <a:ln>
                  <a:noFill/>
                </a:ln>
                <a:solidFill>
                  <a:schemeClr val="bg1"/>
                </a:solidFill>
                <a:effectLst/>
                <a:latin typeface="Arial" panose="020B0604020202020204" pitchFamily="34" charset="0"/>
              </a:rPr>
              <a:t> </a:t>
            </a:r>
            <a:r>
              <a:rPr kumimoji="0" lang="af-ZA" altLang="af-ZA" sz="2400" b="0" i="0" u="none" strike="noStrike" cap="none" normalizeH="0" baseline="0" dirty="0" err="1">
                <a:ln>
                  <a:noFill/>
                </a:ln>
                <a:solidFill>
                  <a:schemeClr val="bg1"/>
                </a:solidFill>
                <a:effectLst/>
                <a:latin typeface="Arial" panose="020B0604020202020204" pitchFamily="34" charset="0"/>
              </a:rPr>
              <a:t>opportunities</a:t>
            </a:r>
            <a:r>
              <a:rPr kumimoji="0" lang="af-ZA" altLang="af-ZA" sz="2400" b="0" i="0" u="none" strike="noStrike" cap="none" normalizeH="0" baseline="0" dirty="0">
                <a:ln>
                  <a:noFill/>
                </a:ln>
                <a:solidFill>
                  <a:schemeClr val="bg1"/>
                </a:solidFill>
                <a:effectLst/>
                <a:latin typeface="Arial" panose="020B0604020202020204" pitchFamily="34" charset="0"/>
              </a:rPr>
              <a:t>.</a:t>
            </a:r>
          </a:p>
        </p:txBody>
      </p:sp>
      <p:sp>
        <p:nvSpPr>
          <p:cNvPr id="8" name="TextBox 7">
            <a:extLst>
              <a:ext uri="{FF2B5EF4-FFF2-40B4-BE49-F238E27FC236}">
                <a16:creationId xmlns:a16="http://schemas.microsoft.com/office/drawing/2014/main" id="{839C39B0-0DDE-A2BF-4B92-DE2294C21354}"/>
              </a:ext>
            </a:extLst>
          </p:cNvPr>
          <p:cNvSpPr txBox="1"/>
          <p:nvPr/>
        </p:nvSpPr>
        <p:spPr>
          <a:xfrm>
            <a:off x="-3048" y="283479"/>
            <a:ext cx="6966857" cy="1051570"/>
          </a:xfrm>
          <a:prstGeom prst="rect">
            <a:avLst/>
          </a:prstGeom>
          <a:solidFill>
            <a:schemeClr val="accent6">
              <a:lumMod val="40000"/>
              <a:lumOff val="60000"/>
            </a:schemeClr>
          </a:solidFill>
        </p:spPr>
        <p:txBody>
          <a:bodyPr wrap="square">
            <a:spAutoFit/>
          </a:bodyPr>
          <a:lstStyle/>
          <a:p>
            <a:pPr marL="87313" lvl="0" indent="-7938" algn="l" rtl="0">
              <a:lnSpc>
                <a:spcPct val="90000"/>
              </a:lnSpc>
              <a:spcBef>
                <a:spcPts val="1000"/>
              </a:spcBef>
              <a:spcAft>
                <a:spcPts val="0"/>
              </a:spcAft>
              <a:buClr>
                <a:srgbClr val="888888"/>
              </a:buClr>
              <a:buSzPts val="2400"/>
              <a:buNone/>
            </a:pPr>
            <a:r>
              <a:rPr lang="en-GB" sz="2400" b="1" dirty="0">
                <a:solidFill>
                  <a:schemeClr val="dk1"/>
                </a:solidFill>
                <a:latin typeface="Arial"/>
                <a:ea typeface="Arial"/>
                <a:cs typeface="Arial"/>
                <a:sym typeface="Arial"/>
              </a:rPr>
              <a:t>In South Africa…</a:t>
            </a:r>
            <a:endParaRPr lang="en-GB" b="1" dirty="0">
              <a:solidFill>
                <a:schemeClr val="dk1"/>
              </a:solidFill>
            </a:endParaRPr>
          </a:p>
          <a:p>
            <a:pPr marL="87313" lvl="0" indent="-7938" algn="l" rtl="0">
              <a:lnSpc>
                <a:spcPct val="90000"/>
              </a:lnSpc>
              <a:spcBef>
                <a:spcPts val="1000"/>
              </a:spcBef>
              <a:spcAft>
                <a:spcPts val="0"/>
              </a:spcAft>
              <a:buClr>
                <a:srgbClr val="888888"/>
              </a:buClr>
              <a:buSzPts val="2400"/>
              <a:buNone/>
            </a:pPr>
            <a:r>
              <a:rPr lang="en-GB" sz="1800" b="1" dirty="0">
                <a:solidFill>
                  <a:schemeClr val="dk1"/>
                </a:solidFill>
              </a:rPr>
              <a:t>“Early pregnancy crisis needs attention: </a:t>
            </a:r>
            <a:r>
              <a:rPr lang="en-GB" sz="1800" dirty="0">
                <a:solidFill>
                  <a:schemeClr val="dk1"/>
                </a:solidFill>
              </a:rPr>
              <a:t>One in every three children under the age of 18 experiences sexual abuse.”</a:t>
            </a:r>
            <a:endParaRPr lang="en-GB" sz="1800" dirty="0"/>
          </a:p>
        </p:txBody>
      </p:sp>
      <p:pic>
        <p:nvPicPr>
          <p:cNvPr id="9" name="Picture 8">
            <a:extLst>
              <a:ext uri="{FF2B5EF4-FFF2-40B4-BE49-F238E27FC236}">
                <a16:creationId xmlns:a16="http://schemas.microsoft.com/office/drawing/2014/main" id="{BE164707-1DC1-DAC2-EB18-3C2B581975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45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7E393D-3D9B-88FD-BB3D-640C5F3A6057}"/>
              </a:ext>
            </a:extLst>
          </p:cNvPr>
          <p:cNvPicPr>
            <a:picLocks noChangeAspect="1"/>
          </p:cNvPicPr>
          <p:nvPr/>
        </p:nvPicPr>
        <p:blipFill>
          <a:blip r:embed="rId3"/>
          <a:stretch>
            <a:fillRect/>
          </a:stretch>
        </p:blipFill>
        <p:spPr>
          <a:xfrm>
            <a:off x="6096000" y="853808"/>
            <a:ext cx="5296639" cy="5277587"/>
          </a:xfrm>
          <a:prstGeom prst="rect">
            <a:avLst/>
          </a:prstGeom>
        </p:spPr>
      </p:pic>
      <p:grpSp>
        <p:nvGrpSpPr>
          <p:cNvPr id="20" name="Group 19">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21" name="Rectangle 20">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3" name="Rectangle 22">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4B2453A-FA08-919D-0A15-F414FF0D66B4}"/>
              </a:ext>
            </a:extLst>
          </p:cNvPr>
          <p:cNvSpPr>
            <a:spLocks noGrp="1"/>
          </p:cNvSpPr>
          <p:nvPr>
            <p:ph type="title"/>
          </p:nvPr>
        </p:nvSpPr>
        <p:spPr>
          <a:xfrm>
            <a:off x="298284" y="450449"/>
            <a:ext cx="3702580" cy="673329"/>
          </a:xfrm>
        </p:spPr>
        <p:txBody>
          <a:bodyPr anchor="b">
            <a:normAutofit/>
          </a:bodyPr>
          <a:lstStyle/>
          <a:p>
            <a:r>
              <a:rPr lang="af-ZA" sz="3200" b="1" dirty="0" err="1">
                <a:solidFill>
                  <a:srgbClr val="FFFFFF"/>
                </a:solidFill>
              </a:rPr>
              <a:t>Emotional</a:t>
            </a:r>
            <a:r>
              <a:rPr lang="af-ZA" sz="3200" b="1" dirty="0">
                <a:solidFill>
                  <a:srgbClr val="FFFFFF"/>
                </a:solidFill>
              </a:rPr>
              <a:t> </a:t>
            </a:r>
            <a:r>
              <a:rPr lang="af-ZA" sz="3200" b="1" dirty="0" err="1">
                <a:solidFill>
                  <a:srgbClr val="FFFFFF"/>
                </a:solidFill>
              </a:rPr>
              <a:t>factors</a:t>
            </a:r>
            <a:endParaRPr lang="af-ZA" sz="3200" b="1" dirty="0">
              <a:solidFill>
                <a:srgbClr val="FFFFFF"/>
              </a:solidFill>
            </a:endParaRPr>
          </a:p>
        </p:txBody>
      </p:sp>
      <p:sp>
        <p:nvSpPr>
          <p:cNvPr id="6" name="Rectangle 3">
            <a:extLst>
              <a:ext uri="{FF2B5EF4-FFF2-40B4-BE49-F238E27FC236}">
                <a16:creationId xmlns:a16="http://schemas.microsoft.com/office/drawing/2014/main" id="{097C65EE-A2AD-F7BE-D6D4-C0572EB60AE5}"/>
              </a:ext>
            </a:extLst>
          </p:cNvPr>
          <p:cNvSpPr>
            <a:spLocks noGrp="1" noChangeArrowheads="1"/>
          </p:cNvSpPr>
          <p:nvPr>
            <p:ph type="body" idx="1"/>
          </p:nvPr>
        </p:nvSpPr>
        <p:spPr bwMode="auto">
          <a:xfrm>
            <a:off x="323055" y="1309554"/>
            <a:ext cx="4560672" cy="456405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Autofit/>
          </a:bodyPr>
          <a:lstStyle/>
          <a:p>
            <a:pPr marL="342900" eaLnBrk="0" fontAlgn="base" hangingPunct="0">
              <a:spcBef>
                <a:spcPct val="0"/>
              </a:spcBef>
              <a:spcAft>
                <a:spcPts val="600"/>
              </a:spcAft>
              <a:buClrTx/>
              <a:buSzTx/>
            </a:pPr>
            <a:r>
              <a:rPr kumimoji="0" lang="af-ZA" altLang="af-ZA" sz="2400" b="0" i="0" u="none" strike="noStrike" cap="none" normalizeH="0" baseline="0" dirty="0" err="1">
                <a:ln>
                  <a:noFill/>
                </a:ln>
                <a:solidFill>
                  <a:srgbClr val="FFFFFF"/>
                </a:solidFill>
                <a:effectLst/>
                <a:latin typeface="Arial" panose="020B0604020202020204" pitchFamily="34" charset="0"/>
              </a:rPr>
              <a:t>Emotions</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can</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strongly</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influence</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lifestyle</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choices</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especially</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when</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people</a:t>
            </a:r>
            <a:r>
              <a:rPr kumimoji="0" lang="af-ZA" altLang="af-ZA" sz="2400" b="0" i="0" u="none" strike="noStrike" cap="none" normalizeH="0" baseline="0" dirty="0">
                <a:ln>
                  <a:noFill/>
                </a:ln>
                <a:solidFill>
                  <a:srgbClr val="FFFFFF"/>
                </a:solidFill>
                <a:effectLst/>
                <a:latin typeface="Arial" panose="020B0604020202020204" pitchFamily="34" charset="0"/>
              </a:rPr>
              <a:t> struggle </a:t>
            </a:r>
            <a:r>
              <a:rPr kumimoji="0" lang="af-ZA" altLang="af-ZA" sz="2400" b="0" i="0" u="none" strike="noStrike" cap="none" normalizeH="0" baseline="0" dirty="0" err="1">
                <a:ln>
                  <a:noFill/>
                </a:ln>
                <a:solidFill>
                  <a:srgbClr val="FFFFFF"/>
                </a:solidFill>
                <a:effectLst/>
                <a:latin typeface="Arial" panose="020B0604020202020204" pitchFamily="34" charset="0"/>
              </a:rPr>
              <a:t>to</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cope</a:t>
            </a:r>
            <a:r>
              <a:rPr kumimoji="0" lang="af-ZA" altLang="af-ZA" sz="2400" b="0" i="0" u="none" strike="noStrike" cap="none" normalizeH="0" baseline="0" dirty="0">
                <a:ln>
                  <a:noFill/>
                </a:ln>
                <a:solidFill>
                  <a:srgbClr val="FFFFFF"/>
                </a:solidFill>
                <a:effectLst/>
                <a:latin typeface="Arial" panose="020B0604020202020204" pitchFamily="34" charset="0"/>
              </a:rPr>
              <a:t>.</a:t>
            </a:r>
          </a:p>
          <a:p>
            <a:pPr marL="342900" eaLnBrk="0" fontAlgn="base" hangingPunct="0">
              <a:spcBef>
                <a:spcPct val="0"/>
              </a:spcBef>
              <a:spcAft>
                <a:spcPts val="600"/>
              </a:spcAft>
              <a:buClrTx/>
              <a:buSzTx/>
            </a:pPr>
            <a:r>
              <a:rPr kumimoji="0" lang="af-ZA" altLang="af-ZA" sz="2400" b="0" i="0" u="none" strike="noStrike" cap="none" normalizeH="0" baseline="0" dirty="0" err="1">
                <a:ln>
                  <a:noFill/>
                </a:ln>
                <a:solidFill>
                  <a:srgbClr val="FFFFFF"/>
                </a:solidFill>
                <a:effectLst/>
                <a:latin typeface="Arial" panose="020B0604020202020204" pitchFamily="34" charset="0"/>
              </a:rPr>
              <a:t>Stress</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anxiety</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and</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depression</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can</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lead</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to</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unhealthy</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coping</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mechanisms</a:t>
            </a:r>
            <a:r>
              <a:rPr kumimoji="0" lang="af-ZA" altLang="af-ZA" sz="2400" b="0" i="0" u="none" strike="noStrike" cap="none" normalizeH="0" baseline="0" dirty="0">
                <a:ln>
                  <a:noFill/>
                </a:ln>
                <a:solidFill>
                  <a:srgbClr val="FFFFFF"/>
                </a:solidFill>
                <a:effectLst/>
                <a:latin typeface="Arial" panose="020B0604020202020204" pitchFamily="34" charset="0"/>
              </a:rPr>
              <a:t>.</a:t>
            </a:r>
          </a:p>
          <a:p>
            <a:pPr marL="342900" eaLnBrk="0" fontAlgn="base" hangingPunct="0">
              <a:spcBef>
                <a:spcPct val="0"/>
              </a:spcBef>
              <a:spcAft>
                <a:spcPts val="600"/>
              </a:spcAft>
              <a:buClrTx/>
              <a:buSzTx/>
            </a:pPr>
            <a:r>
              <a:rPr kumimoji="0" lang="af-ZA" altLang="af-ZA" sz="2400" b="0" i="0" u="none" strike="noStrike" cap="none" normalizeH="0" baseline="0" dirty="0">
                <a:ln>
                  <a:noFill/>
                </a:ln>
                <a:solidFill>
                  <a:srgbClr val="FFFFFF"/>
                </a:solidFill>
                <a:effectLst/>
                <a:latin typeface="Arial" panose="020B0604020202020204" pitchFamily="34" charset="0"/>
              </a:rPr>
              <a:t>Low self-</a:t>
            </a:r>
            <a:r>
              <a:rPr kumimoji="0" lang="af-ZA" altLang="af-ZA" sz="2400" b="0" i="0" u="none" strike="noStrike" cap="none" normalizeH="0" baseline="0" dirty="0" err="1">
                <a:ln>
                  <a:noFill/>
                </a:ln>
                <a:solidFill>
                  <a:srgbClr val="FFFFFF"/>
                </a:solidFill>
                <a:effectLst/>
                <a:latin typeface="Arial" panose="020B0604020202020204" pitchFamily="34" charset="0"/>
              </a:rPr>
              <a:t>esteem</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can</a:t>
            </a:r>
            <a:r>
              <a:rPr kumimoji="0" lang="af-ZA" altLang="af-ZA" sz="2400" b="0" i="0" u="none" strike="noStrike" cap="none" normalizeH="0" baseline="0" dirty="0">
                <a:ln>
                  <a:noFill/>
                </a:ln>
                <a:solidFill>
                  <a:srgbClr val="FFFFFF"/>
                </a:solidFill>
                <a:effectLst/>
                <a:latin typeface="Arial" panose="020B0604020202020204" pitchFamily="34" charset="0"/>
              </a:rPr>
              <a:t> cause </a:t>
            </a:r>
            <a:r>
              <a:rPr kumimoji="0" lang="af-ZA" altLang="af-ZA" sz="2400" b="0" i="0" u="none" strike="noStrike" cap="none" normalizeH="0" baseline="0" dirty="0" err="1">
                <a:ln>
                  <a:noFill/>
                </a:ln>
                <a:solidFill>
                  <a:srgbClr val="FFFFFF"/>
                </a:solidFill>
                <a:effectLst/>
                <a:latin typeface="Arial" panose="020B0604020202020204" pitchFamily="34" charset="0"/>
              </a:rPr>
              <a:t>people</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to</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neglect</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their</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well-being</a:t>
            </a:r>
            <a:r>
              <a:rPr kumimoji="0" lang="af-ZA" altLang="af-ZA" sz="2400" b="0" i="0" u="none" strike="noStrike" cap="none" normalizeH="0" baseline="0" dirty="0">
                <a:ln>
                  <a:noFill/>
                </a:ln>
                <a:solidFill>
                  <a:srgbClr val="FFFFFF"/>
                </a:solidFill>
                <a:effectLst/>
                <a:latin typeface="Arial" panose="020B0604020202020204" pitchFamily="34" charset="0"/>
              </a:rPr>
              <a:t>.</a:t>
            </a:r>
          </a:p>
          <a:p>
            <a:pPr marL="342900" eaLnBrk="0" fontAlgn="base" hangingPunct="0">
              <a:spcBef>
                <a:spcPct val="0"/>
              </a:spcBef>
              <a:spcAft>
                <a:spcPts val="600"/>
              </a:spcAft>
              <a:buClrTx/>
              <a:buSzTx/>
            </a:pPr>
            <a:r>
              <a:rPr kumimoji="0" lang="af-ZA" altLang="af-ZA" sz="2400" b="0" i="0" u="none" strike="noStrike" cap="none" normalizeH="0" baseline="0" dirty="0">
                <a:ln>
                  <a:noFill/>
                </a:ln>
                <a:solidFill>
                  <a:srgbClr val="FFFFFF"/>
                </a:solidFill>
                <a:effectLst/>
                <a:latin typeface="Arial" panose="020B0604020202020204" pitchFamily="34" charset="0"/>
              </a:rPr>
              <a:t>Trauma </a:t>
            </a:r>
            <a:r>
              <a:rPr kumimoji="0" lang="af-ZA" altLang="af-ZA" sz="2400" b="0" i="0" u="none" strike="noStrike" cap="none" normalizeH="0" baseline="0" dirty="0" err="1">
                <a:ln>
                  <a:noFill/>
                </a:ln>
                <a:solidFill>
                  <a:srgbClr val="FFFFFF"/>
                </a:solidFill>
                <a:effectLst/>
                <a:latin typeface="Arial" panose="020B0604020202020204" pitchFamily="34" charset="0"/>
              </a:rPr>
              <a:t>or</a:t>
            </a:r>
            <a:r>
              <a:rPr kumimoji="0" lang="af-ZA" altLang="af-ZA" sz="2400" b="0" i="0" u="none" strike="noStrike" cap="none" normalizeH="0" baseline="0" dirty="0">
                <a:ln>
                  <a:noFill/>
                </a:ln>
                <a:solidFill>
                  <a:srgbClr val="FFFFFF"/>
                </a:solidFill>
                <a:effectLst/>
                <a:latin typeface="Arial" panose="020B0604020202020204" pitchFamily="34" charset="0"/>
              </a:rPr>
              <a:t> grief </a:t>
            </a:r>
            <a:r>
              <a:rPr kumimoji="0" lang="af-ZA" altLang="af-ZA" sz="2400" b="0" i="0" u="none" strike="noStrike" cap="none" normalizeH="0" baseline="0" dirty="0" err="1">
                <a:ln>
                  <a:noFill/>
                </a:ln>
                <a:solidFill>
                  <a:srgbClr val="FFFFFF"/>
                </a:solidFill>
                <a:effectLst/>
                <a:latin typeface="Arial" panose="020B0604020202020204" pitchFamily="34" charset="0"/>
              </a:rPr>
              <a:t>can</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disrupt</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routines</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and</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reduce</a:t>
            </a:r>
            <a:r>
              <a:rPr kumimoji="0" lang="af-ZA" altLang="af-ZA" sz="2400" b="0" i="0" u="none" strike="noStrike" cap="none" normalizeH="0" baseline="0" dirty="0">
                <a:ln>
                  <a:noFill/>
                </a:ln>
                <a:solidFill>
                  <a:srgbClr val="FFFFFF"/>
                </a:solidFill>
                <a:effectLst/>
                <a:latin typeface="Arial" panose="020B0604020202020204" pitchFamily="34" charset="0"/>
              </a:rPr>
              <a:t> </a:t>
            </a:r>
            <a:r>
              <a:rPr kumimoji="0" lang="af-ZA" altLang="af-ZA" sz="2400" b="0" i="0" u="none" strike="noStrike" cap="none" normalizeH="0" baseline="0" dirty="0" err="1">
                <a:ln>
                  <a:noFill/>
                </a:ln>
                <a:solidFill>
                  <a:srgbClr val="FFFFFF"/>
                </a:solidFill>
                <a:effectLst/>
                <a:latin typeface="Arial" panose="020B0604020202020204" pitchFamily="34" charset="0"/>
              </a:rPr>
              <a:t>motivation</a:t>
            </a:r>
            <a:r>
              <a:rPr kumimoji="0" lang="af-ZA" altLang="af-ZA" sz="2400" b="0" i="0" u="none" strike="noStrike" cap="none" normalizeH="0" baseline="0" dirty="0">
                <a:ln>
                  <a:noFill/>
                </a:ln>
                <a:solidFill>
                  <a:srgbClr val="FFFFFF"/>
                </a:solidFill>
                <a:effectLst/>
                <a:latin typeface="Arial" panose="020B0604020202020204" pitchFamily="34" charset="0"/>
              </a:rPr>
              <a:t>.</a:t>
            </a:r>
          </a:p>
        </p:txBody>
      </p:sp>
      <p:sp>
        <p:nvSpPr>
          <p:cNvPr id="10" name="TextBox 9">
            <a:extLst>
              <a:ext uri="{FF2B5EF4-FFF2-40B4-BE49-F238E27FC236}">
                <a16:creationId xmlns:a16="http://schemas.microsoft.com/office/drawing/2014/main" id="{EA1CAAD1-7B91-F129-95D0-C971B2184E6F}"/>
              </a:ext>
            </a:extLst>
          </p:cNvPr>
          <p:cNvSpPr txBox="1"/>
          <p:nvPr/>
        </p:nvSpPr>
        <p:spPr>
          <a:xfrm>
            <a:off x="5185747" y="5657671"/>
            <a:ext cx="7006254" cy="1200329"/>
          </a:xfrm>
          <a:prstGeom prst="rect">
            <a:avLst/>
          </a:prstGeom>
          <a:solidFill>
            <a:schemeClr val="accent6">
              <a:lumMod val="40000"/>
              <a:lumOff val="60000"/>
            </a:schemeClr>
          </a:solidFill>
        </p:spPr>
        <p:txBody>
          <a:bodyPr wrap="square">
            <a:spAutoFit/>
          </a:bodyPr>
          <a:lstStyle/>
          <a:p>
            <a:pPr algn="ctr"/>
            <a:r>
              <a:rPr lang="en-GB" sz="2400" b="1" dirty="0"/>
              <a:t>Example:</a:t>
            </a:r>
            <a:r>
              <a:rPr lang="en-GB" sz="2400" dirty="0"/>
              <a:t> Feeling valued for the first time may influence a learner’s judgement and lead to risky choices.</a:t>
            </a:r>
            <a:endParaRPr lang="af-ZA" sz="2400" dirty="0"/>
          </a:p>
        </p:txBody>
      </p:sp>
      <p:pic>
        <p:nvPicPr>
          <p:cNvPr id="11" name="Picture 10">
            <a:extLst>
              <a:ext uri="{FF2B5EF4-FFF2-40B4-BE49-F238E27FC236}">
                <a16:creationId xmlns:a16="http://schemas.microsoft.com/office/drawing/2014/main" id="{AB313D4A-C050-689A-AD4A-288E57AE20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777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508074-85A2-CAB6-BB16-31FF0B08BE47}"/>
              </a:ext>
            </a:extLst>
          </p:cNvPr>
          <p:cNvSpPr txBox="1"/>
          <p:nvPr/>
        </p:nvSpPr>
        <p:spPr>
          <a:xfrm>
            <a:off x="0" y="0"/>
            <a:ext cx="6380018" cy="707886"/>
          </a:xfrm>
          <a:prstGeom prst="rect">
            <a:avLst/>
          </a:prstGeom>
          <a:solidFill>
            <a:schemeClr val="accent5">
              <a:lumMod val="20000"/>
              <a:lumOff val="80000"/>
            </a:schemeClr>
          </a:solidFill>
        </p:spPr>
        <p:txBody>
          <a:bodyPr wrap="square">
            <a:spAutoFit/>
          </a:bodyPr>
          <a:lstStyle/>
          <a:p>
            <a:r>
              <a:rPr lang="af-ZA" sz="4000" b="1" dirty="0" err="1">
                <a:solidFill>
                  <a:schemeClr val="tx1"/>
                </a:solidFill>
              </a:rPr>
              <a:t>Socio-economic</a:t>
            </a:r>
            <a:r>
              <a:rPr lang="af-ZA" sz="4000" b="1" dirty="0">
                <a:solidFill>
                  <a:schemeClr val="tx1"/>
                </a:solidFill>
              </a:rPr>
              <a:t> </a:t>
            </a:r>
            <a:r>
              <a:rPr lang="af-ZA" sz="4000" b="1" dirty="0" err="1">
                <a:solidFill>
                  <a:schemeClr val="tx1"/>
                </a:solidFill>
              </a:rPr>
              <a:t>factors</a:t>
            </a:r>
            <a:endParaRPr lang="af-ZA" sz="4000" dirty="0">
              <a:solidFill>
                <a:schemeClr val="tx1"/>
              </a:solidFill>
            </a:endParaRPr>
          </a:p>
        </p:txBody>
      </p:sp>
      <p:graphicFrame>
        <p:nvGraphicFramePr>
          <p:cNvPr id="3" name="Rectangle 1">
            <a:extLst>
              <a:ext uri="{FF2B5EF4-FFF2-40B4-BE49-F238E27FC236}">
                <a16:creationId xmlns:a16="http://schemas.microsoft.com/office/drawing/2014/main" id="{E4D74A09-C320-0921-DCDE-32E821B39321}"/>
              </a:ext>
            </a:extLst>
          </p:cNvPr>
          <p:cNvGraphicFramePr/>
          <p:nvPr>
            <p:extLst>
              <p:ext uri="{D42A27DB-BD31-4B8C-83A1-F6EECF244321}">
                <p14:modId xmlns:p14="http://schemas.microsoft.com/office/powerpoint/2010/main" val="622763757"/>
              </p:ext>
            </p:extLst>
          </p:nvPr>
        </p:nvGraphicFramePr>
        <p:xfrm>
          <a:off x="688028" y="1433945"/>
          <a:ext cx="10815944" cy="5047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D9862A89-3B9C-F11F-2654-547F5DD9EC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92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9E4517-E20C-2AF1-6AD1-A0655F800207}"/>
              </a:ext>
            </a:extLst>
          </p:cNvPr>
          <p:cNvPicPr>
            <a:picLocks noChangeAspect="1"/>
          </p:cNvPicPr>
          <p:nvPr/>
        </p:nvPicPr>
        <p:blipFill>
          <a:blip r:embed="rId3"/>
          <a:stretch>
            <a:fillRect/>
          </a:stretch>
        </p:blipFill>
        <p:spPr>
          <a:xfrm>
            <a:off x="0" y="1390"/>
            <a:ext cx="12192000" cy="6855220"/>
          </a:xfrm>
          <a:prstGeom prst="rect">
            <a:avLst/>
          </a:prstGeom>
        </p:spPr>
      </p:pic>
    </p:spTree>
    <p:extLst>
      <p:ext uri="{BB962C8B-B14F-4D97-AF65-F5344CB8AC3E}">
        <p14:creationId xmlns:p14="http://schemas.microsoft.com/office/powerpoint/2010/main" val="2864216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5567CE-BF9F-BDAF-E3A7-3F38F5C9868B}"/>
              </a:ext>
            </a:extLst>
          </p:cNvPr>
          <p:cNvSpPr>
            <a:spLocks noGrp="1"/>
          </p:cNvSpPr>
          <p:nvPr>
            <p:ph type="title"/>
          </p:nvPr>
        </p:nvSpPr>
        <p:spPr>
          <a:xfrm>
            <a:off x="841248" y="256032"/>
            <a:ext cx="10506456" cy="1014984"/>
          </a:xfrm>
        </p:spPr>
        <p:txBody>
          <a:bodyPr anchor="b">
            <a:normAutofit/>
          </a:bodyPr>
          <a:lstStyle/>
          <a:p>
            <a:r>
              <a:rPr lang="en-ZA" sz="4100"/>
              <a:t>By the end of the lesson, you should be able to:</a:t>
            </a:r>
            <a:endParaRPr lang="af-ZA" sz="4100"/>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Text Placeholder 2">
            <a:extLst>
              <a:ext uri="{FF2B5EF4-FFF2-40B4-BE49-F238E27FC236}">
                <a16:creationId xmlns:a16="http://schemas.microsoft.com/office/drawing/2014/main" id="{69590E1C-BBF7-A098-49ED-669D72826212}"/>
              </a:ext>
            </a:extLst>
          </p:cNvPr>
          <p:cNvGraphicFramePr/>
          <p:nvPr>
            <p:extLst>
              <p:ext uri="{D42A27DB-BD31-4B8C-83A1-F6EECF244321}">
                <p14:modId xmlns:p14="http://schemas.microsoft.com/office/powerpoint/2010/main" val="1885739712"/>
              </p:ext>
            </p:extLst>
          </p:nvPr>
        </p:nvGraphicFramePr>
        <p:xfrm>
          <a:off x="838200" y="1926266"/>
          <a:ext cx="10515600" cy="4675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F115795B-C1B7-BBB1-2C22-C284C49FB3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00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73F953-422A-B0C1-2029-663613EF1C10}"/>
              </a:ext>
            </a:extLst>
          </p:cNvPr>
          <p:cNvPicPr>
            <a:picLocks noChangeAspect="1"/>
          </p:cNvPicPr>
          <p:nvPr/>
        </p:nvPicPr>
        <p:blipFill>
          <a:blip r:embed="rId3"/>
          <a:stretch>
            <a:fillRect/>
          </a:stretch>
        </p:blipFill>
        <p:spPr>
          <a:xfrm>
            <a:off x="0" y="186538"/>
            <a:ext cx="12192000" cy="6671462"/>
          </a:xfrm>
          <a:prstGeom prst="rect">
            <a:avLst/>
          </a:prstGeom>
        </p:spPr>
      </p:pic>
      <p:pic>
        <p:nvPicPr>
          <p:cNvPr id="6" name="Picture 5">
            <a:extLst>
              <a:ext uri="{FF2B5EF4-FFF2-40B4-BE49-F238E27FC236}">
                <a16:creationId xmlns:a16="http://schemas.microsoft.com/office/drawing/2014/main" id="{9D18E496-DB89-E8EE-9FEE-9619E13E21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757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pic>
        <p:nvPicPr>
          <p:cNvPr id="2" name="Picture 1">
            <a:extLst>
              <a:ext uri="{FF2B5EF4-FFF2-40B4-BE49-F238E27FC236}">
                <a16:creationId xmlns:a16="http://schemas.microsoft.com/office/drawing/2014/main" id="{E55A1483-AC76-1F19-A49B-17CB320E2F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pic>
        <p:nvPicPr>
          <p:cNvPr id="2" name="Picture 1">
            <a:extLst>
              <a:ext uri="{FF2B5EF4-FFF2-40B4-BE49-F238E27FC236}">
                <a16:creationId xmlns:a16="http://schemas.microsoft.com/office/drawing/2014/main" id="{2369BD93-268D-4371-0D03-FD10D4C960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pic>
        <p:nvPicPr>
          <p:cNvPr id="2" name="Picture 1">
            <a:extLst>
              <a:ext uri="{FF2B5EF4-FFF2-40B4-BE49-F238E27FC236}">
                <a16:creationId xmlns:a16="http://schemas.microsoft.com/office/drawing/2014/main" id="{74AB090E-3CB6-D0AA-E968-A6F4BB33BD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pic>
        <p:nvPicPr>
          <p:cNvPr id="2" name="Picture 1">
            <a:extLst>
              <a:ext uri="{FF2B5EF4-FFF2-40B4-BE49-F238E27FC236}">
                <a16:creationId xmlns:a16="http://schemas.microsoft.com/office/drawing/2014/main" id="{612811C7-D858-F3E2-6C70-CDE2EE5A0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pic>
        <p:nvPicPr>
          <p:cNvPr id="2" name="Picture 1">
            <a:extLst>
              <a:ext uri="{FF2B5EF4-FFF2-40B4-BE49-F238E27FC236}">
                <a16:creationId xmlns:a16="http://schemas.microsoft.com/office/drawing/2014/main" id="{7FC4FF91-117A-521A-B13A-F92575C728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CDCBC-4A6F-297E-AEC1-449281BC803C}"/>
              </a:ext>
            </a:extLst>
          </p:cNvPr>
          <p:cNvSpPr>
            <a:spLocks noGrp="1"/>
          </p:cNvSpPr>
          <p:nvPr>
            <p:ph type="title"/>
          </p:nvPr>
        </p:nvSpPr>
        <p:spPr/>
        <p:txBody>
          <a:bodyPr/>
          <a:lstStyle/>
          <a:p>
            <a:r>
              <a:rPr lang="af-ZA" b="1" dirty="0" err="1"/>
              <a:t>Lack</a:t>
            </a:r>
            <a:r>
              <a:rPr lang="af-ZA" b="1" dirty="0"/>
              <a:t> of </a:t>
            </a:r>
            <a:r>
              <a:rPr lang="af-ZA" b="1" dirty="0" err="1"/>
              <a:t>knowledge</a:t>
            </a:r>
            <a:r>
              <a:rPr lang="af-ZA" b="1" dirty="0"/>
              <a:t> </a:t>
            </a:r>
            <a:r>
              <a:rPr lang="af-ZA" b="1" dirty="0" err="1"/>
              <a:t>and</a:t>
            </a:r>
            <a:r>
              <a:rPr lang="af-ZA" b="1" dirty="0"/>
              <a:t> </a:t>
            </a:r>
            <a:r>
              <a:rPr lang="af-ZA" b="1" dirty="0" err="1"/>
              <a:t>lifestyle</a:t>
            </a:r>
            <a:r>
              <a:rPr lang="af-ZA" b="1" dirty="0"/>
              <a:t> </a:t>
            </a:r>
            <a:r>
              <a:rPr lang="af-ZA" b="1" dirty="0" err="1"/>
              <a:t>choices</a:t>
            </a:r>
            <a:endParaRPr lang="af-ZA" b="1" dirty="0"/>
          </a:p>
        </p:txBody>
      </p:sp>
      <p:graphicFrame>
        <p:nvGraphicFramePr>
          <p:cNvPr id="13" name="Text Placeholder 2">
            <a:extLst>
              <a:ext uri="{FF2B5EF4-FFF2-40B4-BE49-F238E27FC236}">
                <a16:creationId xmlns:a16="http://schemas.microsoft.com/office/drawing/2014/main" id="{DFEE078A-7201-D9B9-D1F9-8C5AB53EC08E}"/>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035F2931-133E-959B-25F3-920434338F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764367"/>
      </p:ext>
    </p:extLst>
  </p:cSld>
  <p:clrMapOvr>
    <a:masterClrMapping/>
  </p:clrMapOvr>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1b4a5c7ad01952bf554aac7d29462f2c">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96d95dd2b43fbe1d86e6d1c8b302f4fa"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C6D04F-EED2-4152-B0F8-393A2987EFED}">
  <ds:schemaRefs>
    <ds:schemaRef ds:uri="http://schemas.microsoft.com/office/2006/metadata/properties"/>
    <ds:schemaRef ds:uri="http://schemas.microsoft.com/office/infopath/2007/PartnerControls"/>
    <ds:schemaRef ds:uri="b9f929ee-2ccc-426b-9fd2-932361bc865d"/>
    <ds:schemaRef ds:uri="3caab635-9527-4657-a12f-8c668acf6cb5"/>
  </ds:schemaRefs>
</ds:datastoreItem>
</file>

<file path=customXml/itemProps2.xml><?xml version="1.0" encoding="utf-8"?>
<ds:datastoreItem xmlns:ds="http://schemas.openxmlformats.org/officeDocument/2006/customXml" ds:itemID="{20A81ED0-3F0B-478B-A903-7A9C44C7D003}">
  <ds:schemaRefs>
    <ds:schemaRef ds:uri="http://schemas.microsoft.com/sharepoint/v3/contenttype/forms"/>
  </ds:schemaRefs>
</ds:datastoreItem>
</file>

<file path=customXml/itemProps3.xml><?xml version="1.0" encoding="utf-8"?>
<ds:datastoreItem xmlns:ds="http://schemas.openxmlformats.org/officeDocument/2006/customXml" ds:itemID="{DF3E5CC0-2005-413E-A3FD-A25BF42F91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TotalTime>
  <Words>3148</Words>
  <Application>Microsoft Office PowerPoint</Application>
  <PresentationFormat>Widescreen</PresentationFormat>
  <Paragraphs>161</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Calibri</vt:lpstr>
      <vt:lpstr>Arial</vt:lpstr>
      <vt:lpstr>Courier New</vt:lpstr>
      <vt:lpstr>Times New Roman</vt:lpstr>
      <vt:lpstr>Symbol</vt:lpstr>
      <vt:lpstr>Office Theme</vt:lpstr>
      <vt:lpstr>PowerPoint Presentation</vt:lpstr>
      <vt:lpstr>By the end of the lesson, you should be able to:</vt:lpstr>
      <vt:lpstr>PowerPoint Presentation</vt:lpstr>
      <vt:lpstr>PowerPoint Presentation</vt:lpstr>
      <vt:lpstr>PowerPoint Presentation</vt:lpstr>
      <vt:lpstr>PowerPoint Presentation</vt:lpstr>
      <vt:lpstr>PowerPoint Presentation</vt:lpstr>
      <vt:lpstr>PowerPoint Presentation</vt:lpstr>
      <vt:lpstr>Lack of knowledge and lifestyle choices</vt:lpstr>
      <vt:lpstr>Poor decision-making and lifestyle choices</vt:lpstr>
      <vt:lpstr>Examples of poor decision-making</vt:lpstr>
      <vt:lpstr>Choices, consequences and preventable accidents</vt:lpstr>
      <vt:lpstr>Unsafe attitudes and behaviours</vt:lpstr>
      <vt:lpstr>Attitudes and teen pregnancy</vt:lpstr>
      <vt:lpstr>The influence of environment</vt:lpstr>
      <vt:lpstr>Emotional factors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LEIGH-ANN PRINGLE</dc:creator>
  <cp:lastModifiedBy>Megan Botes</cp:lastModifiedBy>
  <cp:revision>1</cp:revision>
  <dcterms:created xsi:type="dcterms:W3CDTF">2021-02-27T11:19:06Z</dcterms:created>
  <dcterms:modified xsi:type="dcterms:W3CDTF">2026-05-08T11:38:15Z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