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3"/>
  </p:notesMasterIdLst>
  <p:sldIdLst>
    <p:sldId id="281" r:id="rId5"/>
    <p:sldId id="270" r:id="rId6"/>
    <p:sldId id="257" r:id="rId7"/>
    <p:sldId id="258" r:id="rId8"/>
    <p:sldId id="259" r:id="rId9"/>
    <p:sldId id="260" r:id="rId10"/>
    <p:sldId id="283" r:id="rId11"/>
    <p:sldId id="262" r:id="rId12"/>
    <p:sldId id="271" r:id="rId13"/>
    <p:sldId id="273" r:id="rId14"/>
    <p:sldId id="274" r:id="rId15"/>
    <p:sldId id="275" r:id="rId16"/>
    <p:sldId id="276" r:id="rId17"/>
    <p:sldId id="277" r:id="rId18"/>
    <p:sldId id="278" r:id="rId19"/>
    <p:sldId id="279" r:id="rId20"/>
    <p:sldId id="280" r:id="rId21"/>
    <p:sldId id="282"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jIt1K9a6pZhhmQ/wF1YTMCo41LT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BA9B56-EFF9-4F83-93F7-792E4A504155}" v="12" dt="2026-05-08T11:21:58.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477" autoAdjust="0"/>
  </p:normalViewPr>
  <p:slideViewPr>
    <p:cSldViewPr snapToGrid="0">
      <p:cViewPr varScale="1">
        <p:scale>
          <a:sx n="45" d="100"/>
          <a:sy n="45" d="100"/>
        </p:scale>
        <p:origin x="2026" y="48"/>
      </p:cViewPr>
      <p:guideLst/>
    </p:cSldViewPr>
  </p:slideViewPr>
  <p:notesTextViewPr>
    <p:cViewPr>
      <p:scale>
        <a:sx n="3" d="2"/>
        <a:sy n="3" d="2"/>
      </p:scale>
      <p:origin x="-38" y="-5"/>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addSld delSld modSld sldOrd">
      <pc:chgData name="Megan Botes" userId="70568131-745a-489b-b4fe-9e78c579dd6d" providerId="ADAL" clId="{E3DEF142-CC7A-44CA-B5B4-48BABF1A3E75}" dt="2026-05-08T11:22:01.568" v="577" actId="47"/>
      <pc:docMkLst>
        <pc:docMk/>
      </pc:docMkLst>
      <pc:sldChg chg="delSp modSp del mod">
        <pc:chgData name="Megan Botes" userId="70568131-745a-489b-b4fe-9e78c579dd6d" providerId="ADAL" clId="{E3DEF142-CC7A-44CA-B5B4-48BABF1A3E75}" dt="2026-05-08T11:19:29.679" v="566" actId="47"/>
        <pc:sldMkLst>
          <pc:docMk/>
          <pc:sldMk cId="0" sldId="256"/>
        </pc:sldMkLst>
        <pc:picChg chg="del mod">
          <ac:chgData name="Megan Botes" userId="70568131-745a-489b-b4fe-9e78c579dd6d" providerId="ADAL" clId="{E3DEF142-CC7A-44CA-B5B4-48BABF1A3E75}" dt="2026-05-08T11:19:04.249" v="560" actId="21"/>
          <ac:picMkLst>
            <pc:docMk/>
            <pc:sldMk cId="0" sldId="256"/>
            <ac:picMk id="4" creationId="{AE09226E-3CE7-4B00-2563-53A45BB643E6}"/>
          </ac:picMkLst>
        </pc:picChg>
      </pc:sldChg>
      <pc:sldChg chg="delSp modSp del mod">
        <pc:chgData name="Megan Botes" userId="70568131-745a-489b-b4fe-9e78c579dd6d" providerId="ADAL" clId="{E3DEF142-CC7A-44CA-B5B4-48BABF1A3E75}" dt="2026-05-08T11:22:01.568" v="577" actId="47"/>
        <pc:sldMkLst>
          <pc:docMk/>
          <pc:sldMk cId="0" sldId="261"/>
        </pc:sldMkLst>
        <pc:picChg chg="del mod">
          <ac:chgData name="Megan Botes" userId="70568131-745a-489b-b4fe-9e78c579dd6d" providerId="ADAL" clId="{E3DEF142-CC7A-44CA-B5B4-48BABF1A3E75}" dt="2026-05-08T11:21:44.114" v="573" actId="21"/>
          <ac:picMkLst>
            <pc:docMk/>
            <pc:sldMk cId="0" sldId="261"/>
            <ac:picMk id="4" creationId="{22DDC57A-3564-3CFC-03A2-2AB2AA1D9315}"/>
          </ac:picMkLst>
        </pc:picChg>
      </pc:sldChg>
      <pc:sldChg chg="add del">
        <pc:chgData name="Megan Botes" userId="70568131-745a-489b-b4fe-9e78c579dd6d" providerId="ADAL" clId="{E3DEF142-CC7A-44CA-B5B4-48BABF1A3E75}" dt="2026-05-08T11:18:30.805" v="557" actId="47"/>
        <pc:sldMkLst>
          <pc:docMk/>
          <pc:sldMk cId="0" sldId="268"/>
        </pc:sldMkLst>
      </pc:sldChg>
      <pc:sldChg chg="addSp delSp modSp del mod">
        <pc:chgData name="Megan Botes" userId="70568131-745a-489b-b4fe-9e78c579dd6d" providerId="ADAL" clId="{E3DEF142-CC7A-44CA-B5B4-48BABF1A3E75}" dt="2026-05-08T11:20:23.450" v="569" actId="47"/>
        <pc:sldMkLst>
          <pc:docMk/>
          <pc:sldMk cId="0" sldId="269"/>
        </pc:sldMkLst>
        <pc:spChg chg="add mod">
          <ac:chgData name="Megan Botes" userId="70568131-745a-489b-b4fe-9e78c579dd6d" providerId="ADAL" clId="{E3DEF142-CC7A-44CA-B5B4-48BABF1A3E75}" dt="2026-05-08T11:16:43.109" v="549" actId="403"/>
          <ac:spMkLst>
            <pc:docMk/>
            <pc:sldMk cId="0" sldId="269"/>
            <ac:spMk id="3" creationId="{82DB44DA-B321-A13F-35F1-F111AA6F36AF}"/>
          </ac:spMkLst>
        </pc:spChg>
        <pc:picChg chg="del mod">
          <ac:chgData name="Megan Botes" userId="70568131-745a-489b-b4fe-9e78c579dd6d" providerId="ADAL" clId="{E3DEF142-CC7A-44CA-B5B4-48BABF1A3E75}" dt="2026-05-08T11:15:47.630" v="516" actId="478"/>
          <ac:picMkLst>
            <pc:docMk/>
            <pc:sldMk cId="0" sldId="269"/>
            <ac:picMk id="6" creationId="{150580DF-E568-D6D8-4033-3E195181581C}"/>
          </ac:picMkLst>
        </pc:picChg>
      </pc:sldChg>
      <pc:sldChg chg="addSp delSp modSp new mod setBg addAnim delAnim modAnim modNotesTx">
        <pc:chgData name="Megan Botes" userId="70568131-745a-489b-b4fe-9e78c579dd6d" providerId="ADAL" clId="{E3DEF142-CC7A-44CA-B5B4-48BABF1A3E75}" dt="2026-05-08T11:07:47.552" v="514" actId="166"/>
        <pc:sldMkLst>
          <pc:docMk/>
          <pc:sldMk cId="1248449850" sldId="277"/>
        </pc:sldMkLst>
        <pc:spChg chg="add mod ord">
          <ac:chgData name="Megan Botes" userId="70568131-745a-489b-b4fe-9e78c579dd6d" providerId="ADAL" clId="{E3DEF142-CC7A-44CA-B5B4-48BABF1A3E75}" dt="2026-05-08T11:07:47.552" v="514" actId="166"/>
          <ac:spMkLst>
            <pc:docMk/>
            <pc:sldMk cId="1248449850" sldId="277"/>
            <ac:spMk id="8" creationId="{0C812184-0639-93BD-860D-C07E34EE6DE0}"/>
          </ac:spMkLst>
        </pc:spChg>
      </pc:sldChg>
      <pc:sldChg chg="addSp modSp new modAnim">
        <pc:chgData name="Megan Botes" userId="70568131-745a-489b-b4fe-9e78c579dd6d" providerId="ADAL" clId="{E3DEF142-CC7A-44CA-B5B4-48BABF1A3E75}" dt="2026-05-08T11:17:40.744" v="554"/>
        <pc:sldMkLst>
          <pc:docMk/>
          <pc:sldMk cId="2464272129" sldId="280"/>
        </pc:sldMkLst>
        <pc:spChg chg="add mod">
          <ac:chgData name="Megan Botes" userId="70568131-745a-489b-b4fe-9e78c579dd6d" providerId="ADAL" clId="{E3DEF142-CC7A-44CA-B5B4-48BABF1A3E75}" dt="2026-05-08T11:17:34.674" v="553"/>
          <ac:spMkLst>
            <pc:docMk/>
            <pc:sldMk cId="2464272129" sldId="280"/>
            <ac:spMk id="2" creationId="{B73DB332-E415-3052-CAD0-DDF1E79602B2}"/>
          </ac:spMkLst>
        </pc:spChg>
        <pc:graphicFrameChg chg="add mod">
          <ac:chgData name="Megan Botes" userId="70568131-745a-489b-b4fe-9e78c579dd6d" providerId="ADAL" clId="{E3DEF142-CC7A-44CA-B5B4-48BABF1A3E75}" dt="2026-05-08T11:17:40.744" v="554"/>
          <ac:graphicFrameMkLst>
            <pc:docMk/>
            <pc:sldMk cId="2464272129" sldId="280"/>
            <ac:graphicFrameMk id="3" creationId="{C45ECBCD-408C-075D-0404-030E21037336}"/>
          </ac:graphicFrameMkLst>
        </pc:graphicFrameChg>
      </pc:sldChg>
      <pc:sldChg chg="add del">
        <pc:chgData name="Megan Botes" userId="70568131-745a-489b-b4fe-9e78c579dd6d" providerId="ADAL" clId="{E3DEF142-CC7A-44CA-B5B4-48BABF1A3E75}" dt="2026-05-08T11:17:26.268" v="551" actId="2890"/>
        <pc:sldMkLst>
          <pc:docMk/>
          <pc:sldMk cId="3491939971" sldId="280"/>
        </pc:sldMkLst>
      </pc:sldChg>
      <pc:sldChg chg="addSp modSp new mod">
        <pc:chgData name="Megan Botes" userId="70568131-745a-489b-b4fe-9e78c579dd6d" providerId="ADAL" clId="{E3DEF142-CC7A-44CA-B5B4-48BABF1A3E75}" dt="2026-05-08T11:19:16.729" v="565" actId="14100"/>
        <pc:sldMkLst>
          <pc:docMk/>
          <pc:sldMk cId="1444183385" sldId="281"/>
        </pc:sldMkLst>
        <pc:picChg chg="add mod">
          <ac:chgData name="Megan Botes" userId="70568131-745a-489b-b4fe-9e78c579dd6d" providerId="ADAL" clId="{E3DEF142-CC7A-44CA-B5B4-48BABF1A3E75}" dt="2026-05-08T11:19:16.729" v="565" actId="14100"/>
          <ac:picMkLst>
            <pc:docMk/>
            <pc:sldMk cId="1444183385" sldId="281"/>
            <ac:picMk id="4" creationId="{AE09226E-3CE7-4B00-2563-53A45BB643E6}"/>
          </ac:picMkLst>
        </pc:picChg>
      </pc:sldChg>
      <pc:sldChg chg="addSp new mod">
        <pc:chgData name="Megan Botes" userId="70568131-745a-489b-b4fe-9e78c579dd6d" providerId="ADAL" clId="{E3DEF142-CC7A-44CA-B5B4-48BABF1A3E75}" dt="2026-05-08T11:20:14.455" v="568" actId="22"/>
        <pc:sldMkLst>
          <pc:docMk/>
          <pc:sldMk cId="3530320428" sldId="282"/>
        </pc:sldMkLst>
        <pc:picChg chg="add">
          <ac:chgData name="Megan Botes" userId="70568131-745a-489b-b4fe-9e78c579dd6d" providerId="ADAL" clId="{E3DEF142-CC7A-44CA-B5B4-48BABF1A3E75}" dt="2026-05-08T11:20:14.455" v="568" actId="22"/>
          <ac:picMkLst>
            <pc:docMk/>
            <pc:sldMk cId="3530320428" sldId="282"/>
            <ac:picMk id="3" creationId="{E4B8C7DA-CE3C-2900-BB54-30A37928CB14}"/>
          </ac:picMkLst>
        </pc:picChg>
      </pc:sldChg>
      <pc:sldChg chg="addSp modSp new mod">
        <pc:chgData name="Megan Botes" userId="70568131-745a-489b-b4fe-9e78c579dd6d" providerId="ADAL" clId="{E3DEF142-CC7A-44CA-B5B4-48BABF1A3E75}" dt="2026-05-08T11:21:51.423" v="576" actId="1076"/>
        <pc:sldMkLst>
          <pc:docMk/>
          <pc:sldMk cId="1064455463" sldId="283"/>
        </pc:sldMkLst>
        <pc:picChg chg="add mod">
          <ac:chgData name="Megan Botes" userId="70568131-745a-489b-b4fe-9e78c579dd6d" providerId="ADAL" clId="{E3DEF142-CC7A-44CA-B5B4-48BABF1A3E75}" dt="2026-05-08T11:21:51.423" v="576" actId="1076"/>
          <ac:picMkLst>
            <pc:docMk/>
            <pc:sldMk cId="1064455463" sldId="283"/>
            <ac:picMk id="4" creationId="{22DDC57A-3564-3CFC-03A2-2AB2AA1D931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ata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679231-4584-455B-AC76-9D2861AC3A9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641F256-D63F-4910-BB02-548598C4C606}">
      <dgm:prSet custT="1"/>
      <dgm:spPr/>
      <dgm:t>
        <a:bodyPr/>
        <a:lstStyle/>
        <a:p>
          <a:r>
            <a:rPr lang="nl-NL" sz="2000" dirty="0"/>
            <a:t>Identifiseer algemene mites oor voeding en fisieke aktiwiteit, en verduidelik waarom akkurate kennis belangrik is om ingeligte leefstylkeuses te maak.</a:t>
          </a:r>
          <a:endParaRPr lang="en-US" sz="2000" dirty="0"/>
        </a:p>
      </dgm:t>
    </dgm:pt>
    <dgm:pt modelId="{954CD51D-50DC-4BD8-8B40-BAF6536F6DCE}" type="parTrans" cxnId="{920753F1-0CC3-4BFA-8848-75C366CC1B60}">
      <dgm:prSet/>
      <dgm:spPr/>
      <dgm:t>
        <a:bodyPr/>
        <a:lstStyle/>
        <a:p>
          <a:endParaRPr lang="en-US" sz="2000"/>
        </a:p>
      </dgm:t>
    </dgm:pt>
    <dgm:pt modelId="{3B334FDF-97BE-40F8-BC5C-BE96FD6B74C0}" type="sibTrans" cxnId="{920753F1-0CC3-4BFA-8848-75C366CC1B60}">
      <dgm:prSet/>
      <dgm:spPr/>
      <dgm:t>
        <a:bodyPr/>
        <a:lstStyle/>
        <a:p>
          <a:endParaRPr lang="en-US" sz="2000"/>
        </a:p>
      </dgm:t>
    </dgm:pt>
    <dgm:pt modelId="{4941BC51-4B9B-40A2-839C-9C619E3A90FC}">
      <dgm:prSet custT="1"/>
      <dgm:spPr/>
      <dgm:t>
        <a:bodyPr/>
        <a:lstStyle/>
        <a:p>
          <a:r>
            <a:rPr lang="nl-NL" sz="2000"/>
            <a:t>Verduidelik hoe swak besluitneming leefstylkeuses negatief kan beïnvloed, en pas kritiese denke toe om die oorsake van skadelike situasies te identifiseer en voorkomingstrategieë voor te stel.</a:t>
          </a:r>
          <a:endParaRPr lang="en-US" sz="2000" dirty="0"/>
        </a:p>
      </dgm:t>
    </dgm:pt>
    <dgm:pt modelId="{2B038F22-FA1F-4B9B-8ABB-CDDEC6269423}" type="parTrans" cxnId="{B57737E6-C766-46B1-AEC8-8D6CEB903781}">
      <dgm:prSet/>
      <dgm:spPr/>
      <dgm:t>
        <a:bodyPr/>
        <a:lstStyle/>
        <a:p>
          <a:endParaRPr lang="en-US" sz="2000"/>
        </a:p>
      </dgm:t>
    </dgm:pt>
    <dgm:pt modelId="{76D941FA-6B66-4B5B-84B5-DC9C159D4D67}" type="sibTrans" cxnId="{B57737E6-C766-46B1-AEC8-8D6CEB903781}">
      <dgm:prSet/>
      <dgm:spPr/>
      <dgm:t>
        <a:bodyPr/>
        <a:lstStyle/>
        <a:p>
          <a:endParaRPr lang="en-US" sz="2000"/>
        </a:p>
      </dgm:t>
    </dgm:pt>
    <dgm:pt modelId="{7AB88383-5F32-4E01-BAC7-D429812BA4CC}">
      <dgm:prSet custT="1"/>
      <dgm:spPr/>
      <dgm:t>
        <a:bodyPr/>
        <a:lstStyle/>
        <a:p>
          <a:r>
            <a:rPr lang="nl-NL" sz="2000"/>
            <a:t>Beskryf hoe houdings, groepsdruk, die omgewing en emosies leefstylkeuses beïnvloed.</a:t>
          </a:r>
          <a:endParaRPr lang="en-US" sz="2000" dirty="0"/>
        </a:p>
      </dgm:t>
    </dgm:pt>
    <dgm:pt modelId="{FBA591BF-6DD1-4E2D-A83E-C60643EF613D}" type="parTrans" cxnId="{A59B3FD1-9245-45E6-BFAB-0E60772BDEB0}">
      <dgm:prSet/>
      <dgm:spPr/>
      <dgm:t>
        <a:bodyPr/>
        <a:lstStyle/>
        <a:p>
          <a:endParaRPr lang="en-US" sz="2000"/>
        </a:p>
      </dgm:t>
    </dgm:pt>
    <dgm:pt modelId="{F7A4D456-084A-4AE5-9C4B-87EBB6E47841}" type="sibTrans" cxnId="{A59B3FD1-9245-45E6-BFAB-0E60772BDEB0}">
      <dgm:prSet/>
      <dgm:spPr/>
      <dgm:t>
        <a:bodyPr/>
        <a:lstStyle/>
        <a:p>
          <a:endParaRPr lang="en-US" sz="2000"/>
        </a:p>
      </dgm:t>
    </dgm:pt>
    <dgm:pt modelId="{459DA5BB-37D2-4558-8B7E-C6CAACC32AC2}">
      <dgm:prSet custT="1"/>
      <dgm:spPr/>
      <dgm:t>
        <a:bodyPr/>
        <a:lstStyle/>
        <a:p>
          <a:r>
            <a:rPr lang="nl-NL" sz="2000" dirty="0"/>
            <a:t>Verduidelik hoe sosio-ekonomiese faktore leefstylkeuses kan beperk, en toon bewustheid deur te reflekteer oor hoe verskillende lewensomstandighede mense se gesondheid, veiligheid en geleenthede beïnvloed.</a:t>
          </a:r>
          <a:endParaRPr lang="en-US" sz="2000" dirty="0"/>
        </a:p>
      </dgm:t>
    </dgm:pt>
    <dgm:pt modelId="{76B95FC1-9477-475F-BC3F-513B6543459A}" type="parTrans" cxnId="{EA219826-7BDF-4E43-A95F-283CEFFBD950}">
      <dgm:prSet/>
      <dgm:spPr/>
      <dgm:t>
        <a:bodyPr/>
        <a:lstStyle/>
        <a:p>
          <a:endParaRPr lang="en-US" sz="2000"/>
        </a:p>
      </dgm:t>
    </dgm:pt>
    <dgm:pt modelId="{90701FFF-ED47-4839-A1AD-7F183DADBEF4}" type="sibTrans" cxnId="{EA219826-7BDF-4E43-A95F-283CEFFBD950}">
      <dgm:prSet/>
      <dgm:spPr/>
      <dgm:t>
        <a:bodyPr/>
        <a:lstStyle/>
        <a:p>
          <a:endParaRPr lang="en-US" sz="2000"/>
        </a:p>
      </dgm:t>
    </dgm:pt>
    <dgm:pt modelId="{050B3334-A7C4-4B88-BFAA-7C55329D3AF2}" type="pres">
      <dgm:prSet presAssocID="{2B679231-4584-455B-AC76-9D2861AC3A9A}" presName="root" presStyleCnt="0">
        <dgm:presLayoutVars>
          <dgm:dir/>
          <dgm:resizeHandles val="exact"/>
        </dgm:presLayoutVars>
      </dgm:prSet>
      <dgm:spPr/>
    </dgm:pt>
    <dgm:pt modelId="{63D29E27-EE49-4F8E-92A3-29A411EF8B9D}" type="pres">
      <dgm:prSet presAssocID="{F641F256-D63F-4910-BB02-548598C4C606}" presName="compNode" presStyleCnt="0"/>
      <dgm:spPr/>
    </dgm:pt>
    <dgm:pt modelId="{7B12D1E8-18A0-4138-957F-B35BDFF4609C}" type="pres">
      <dgm:prSet presAssocID="{F641F256-D63F-4910-BB02-548598C4C606}" presName="bgRect" presStyleLbl="bgShp" presStyleIdx="0" presStyleCnt="4"/>
      <dgm:spPr/>
    </dgm:pt>
    <dgm:pt modelId="{3AE47A1B-7474-47D8-8D20-49D229278E72}" type="pres">
      <dgm:prSet presAssocID="{F641F256-D63F-4910-BB02-548598C4C60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Avocado"/>
        </a:ext>
      </dgm:extLst>
    </dgm:pt>
    <dgm:pt modelId="{D26AE86F-290B-482E-91F9-029D7D98006D}" type="pres">
      <dgm:prSet presAssocID="{F641F256-D63F-4910-BB02-548598C4C606}" presName="spaceRect" presStyleCnt="0"/>
      <dgm:spPr/>
    </dgm:pt>
    <dgm:pt modelId="{07AA5181-F2ED-45EA-AE68-5C59ACAA288C}" type="pres">
      <dgm:prSet presAssocID="{F641F256-D63F-4910-BB02-548598C4C606}" presName="parTx" presStyleLbl="revTx" presStyleIdx="0" presStyleCnt="4">
        <dgm:presLayoutVars>
          <dgm:chMax val="0"/>
          <dgm:chPref val="0"/>
        </dgm:presLayoutVars>
      </dgm:prSet>
      <dgm:spPr/>
    </dgm:pt>
    <dgm:pt modelId="{DE08907A-830D-474C-8A2F-11CF7106BCB7}" type="pres">
      <dgm:prSet presAssocID="{3B334FDF-97BE-40F8-BC5C-BE96FD6B74C0}" presName="sibTrans" presStyleCnt="0"/>
      <dgm:spPr/>
    </dgm:pt>
    <dgm:pt modelId="{141905EF-A1F1-48BC-89AC-09997B5CD0C3}" type="pres">
      <dgm:prSet presAssocID="{4941BC51-4B9B-40A2-839C-9C619E3A90FC}" presName="compNode" presStyleCnt="0"/>
      <dgm:spPr/>
    </dgm:pt>
    <dgm:pt modelId="{711A0E8D-4E16-4B01-8E6A-0275B7F6EB3B}" type="pres">
      <dgm:prSet presAssocID="{4941BC51-4B9B-40A2-839C-9C619E3A90FC}" presName="bgRect" presStyleLbl="bgShp" presStyleIdx="1" presStyleCnt="4"/>
      <dgm:spPr/>
    </dgm:pt>
    <dgm:pt modelId="{FECF7E54-DB15-4A2F-B4EF-490AA9B52040}" type="pres">
      <dgm:prSet presAssocID="{4941BC51-4B9B-40A2-839C-9C619E3A90FC}"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856FE590-5857-4FA1-9385-63A4E9998C94}" type="pres">
      <dgm:prSet presAssocID="{4941BC51-4B9B-40A2-839C-9C619E3A90FC}" presName="spaceRect" presStyleCnt="0"/>
      <dgm:spPr/>
    </dgm:pt>
    <dgm:pt modelId="{0A48ED1B-7617-4E7B-BB48-21C10CB7CE59}" type="pres">
      <dgm:prSet presAssocID="{4941BC51-4B9B-40A2-839C-9C619E3A90FC}" presName="parTx" presStyleLbl="revTx" presStyleIdx="1" presStyleCnt="4">
        <dgm:presLayoutVars>
          <dgm:chMax val="0"/>
          <dgm:chPref val="0"/>
        </dgm:presLayoutVars>
      </dgm:prSet>
      <dgm:spPr/>
    </dgm:pt>
    <dgm:pt modelId="{F2BCF768-FD58-485C-9B7E-673B130B97B1}" type="pres">
      <dgm:prSet presAssocID="{76D941FA-6B66-4B5B-84B5-DC9C159D4D67}" presName="sibTrans" presStyleCnt="0"/>
      <dgm:spPr/>
    </dgm:pt>
    <dgm:pt modelId="{CEBA13AE-4958-4D90-B8C9-46AE930F463E}" type="pres">
      <dgm:prSet presAssocID="{7AB88383-5F32-4E01-BAC7-D429812BA4CC}" presName="compNode" presStyleCnt="0"/>
      <dgm:spPr/>
    </dgm:pt>
    <dgm:pt modelId="{826F45EA-D1BA-4C68-8821-677E6546A658}" type="pres">
      <dgm:prSet presAssocID="{7AB88383-5F32-4E01-BAC7-D429812BA4CC}" presName="bgRect" presStyleLbl="bgShp" presStyleIdx="2" presStyleCnt="4"/>
      <dgm:spPr/>
    </dgm:pt>
    <dgm:pt modelId="{BFF6D2A7-EF9E-4425-9A0D-E9320EBA8713}" type="pres">
      <dgm:prSet presAssocID="{7AB88383-5F32-4E01-BAC7-D429812BA4C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Questions"/>
        </a:ext>
      </dgm:extLst>
    </dgm:pt>
    <dgm:pt modelId="{0C2E6E88-4F6D-4B49-A296-045BE74A0C9A}" type="pres">
      <dgm:prSet presAssocID="{7AB88383-5F32-4E01-BAC7-D429812BA4CC}" presName="spaceRect" presStyleCnt="0"/>
      <dgm:spPr/>
    </dgm:pt>
    <dgm:pt modelId="{67BFF846-58BF-4E34-B2FC-CB00B9AB3C1E}" type="pres">
      <dgm:prSet presAssocID="{7AB88383-5F32-4E01-BAC7-D429812BA4CC}" presName="parTx" presStyleLbl="revTx" presStyleIdx="2" presStyleCnt="4">
        <dgm:presLayoutVars>
          <dgm:chMax val="0"/>
          <dgm:chPref val="0"/>
        </dgm:presLayoutVars>
      </dgm:prSet>
      <dgm:spPr/>
    </dgm:pt>
    <dgm:pt modelId="{B21C4A4D-A2AF-4D6C-955A-BF367B4B11DB}" type="pres">
      <dgm:prSet presAssocID="{F7A4D456-084A-4AE5-9C4B-87EBB6E47841}" presName="sibTrans" presStyleCnt="0"/>
      <dgm:spPr/>
    </dgm:pt>
    <dgm:pt modelId="{8275B810-C5AF-4C5F-8184-3F746F08D20A}" type="pres">
      <dgm:prSet presAssocID="{459DA5BB-37D2-4558-8B7E-C6CAACC32AC2}" presName="compNode" presStyleCnt="0"/>
      <dgm:spPr/>
    </dgm:pt>
    <dgm:pt modelId="{C23BD36A-BB67-4802-8784-7C6FCAAE87BA}" type="pres">
      <dgm:prSet presAssocID="{459DA5BB-37D2-4558-8B7E-C6CAACC32AC2}" presName="bgRect" presStyleLbl="bgShp" presStyleIdx="3" presStyleCnt="4"/>
      <dgm:spPr/>
    </dgm:pt>
    <dgm:pt modelId="{68AA7B73-E669-4685-972A-E9C8FB2961D7}" type="pres">
      <dgm:prSet presAssocID="{459DA5BB-37D2-4558-8B7E-C6CAACC32AC2}"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54E1C8E0-2305-44E1-AACC-32D3377AAD3C}" type="pres">
      <dgm:prSet presAssocID="{459DA5BB-37D2-4558-8B7E-C6CAACC32AC2}" presName="spaceRect" presStyleCnt="0"/>
      <dgm:spPr/>
    </dgm:pt>
    <dgm:pt modelId="{1AFB5DE7-10C1-46E0-A97F-0CBC287C9B63}" type="pres">
      <dgm:prSet presAssocID="{459DA5BB-37D2-4558-8B7E-C6CAACC32AC2}" presName="parTx" presStyleLbl="revTx" presStyleIdx="3" presStyleCnt="4">
        <dgm:presLayoutVars>
          <dgm:chMax val="0"/>
          <dgm:chPref val="0"/>
        </dgm:presLayoutVars>
      </dgm:prSet>
      <dgm:spPr/>
    </dgm:pt>
  </dgm:ptLst>
  <dgm:cxnLst>
    <dgm:cxn modelId="{EA219826-7BDF-4E43-A95F-283CEFFBD950}" srcId="{2B679231-4584-455B-AC76-9D2861AC3A9A}" destId="{459DA5BB-37D2-4558-8B7E-C6CAACC32AC2}" srcOrd="3" destOrd="0" parTransId="{76B95FC1-9477-475F-BC3F-513B6543459A}" sibTransId="{90701FFF-ED47-4839-A1AD-7F183DADBEF4}"/>
    <dgm:cxn modelId="{EB169736-66B4-485C-ACE1-C52DCA6AE601}" type="presOf" srcId="{2B679231-4584-455B-AC76-9D2861AC3A9A}" destId="{050B3334-A7C4-4B88-BFAA-7C55329D3AF2}" srcOrd="0" destOrd="0" presId="urn:microsoft.com/office/officeart/2018/2/layout/IconVerticalSolidList"/>
    <dgm:cxn modelId="{38CB376E-B9B7-4E6B-AE03-66A7DBC5B1FC}" type="presOf" srcId="{F641F256-D63F-4910-BB02-548598C4C606}" destId="{07AA5181-F2ED-45EA-AE68-5C59ACAA288C}" srcOrd="0" destOrd="0" presId="urn:microsoft.com/office/officeart/2018/2/layout/IconVerticalSolidList"/>
    <dgm:cxn modelId="{45626271-B03D-44A3-87F1-53314A54E0A6}" type="presOf" srcId="{4941BC51-4B9B-40A2-839C-9C619E3A90FC}" destId="{0A48ED1B-7617-4E7B-BB48-21C10CB7CE59}" srcOrd="0" destOrd="0" presId="urn:microsoft.com/office/officeart/2018/2/layout/IconVerticalSolidList"/>
    <dgm:cxn modelId="{C9372573-62B4-4CFE-BCF5-7EC0D89AEC6D}" type="presOf" srcId="{7AB88383-5F32-4E01-BAC7-D429812BA4CC}" destId="{67BFF846-58BF-4E34-B2FC-CB00B9AB3C1E}" srcOrd="0" destOrd="0" presId="urn:microsoft.com/office/officeart/2018/2/layout/IconVerticalSolidList"/>
    <dgm:cxn modelId="{A59B3FD1-9245-45E6-BFAB-0E60772BDEB0}" srcId="{2B679231-4584-455B-AC76-9D2861AC3A9A}" destId="{7AB88383-5F32-4E01-BAC7-D429812BA4CC}" srcOrd="2" destOrd="0" parTransId="{FBA591BF-6DD1-4E2D-A83E-C60643EF613D}" sibTransId="{F7A4D456-084A-4AE5-9C4B-87EBB6E47841}"/>
    <dgm:cxn modelId="{B57737E6-C766-46B1-AEC8-8D6CEB903781}" srcId="{2B679231-4584-455B-AC76-9D2861AC3A9A}" destId="{4941BC51-4B9B-40A2-839C-9C619E3A90FC}" srcOrd="1" destOrd="0" parTransId="{2B038F22-FA1F-4B9B-8ABB-CDDEC6269423}" sibTransId="{76D941FA-6B66-4B5B-84B5-DC9C159D4D67}"/>
    <dgm:cxn modelId="{81F039EF-7998-4E9B-B8FB-E6B2208C22F1}" type="presOf" srcId="{459DA5BB-37D2-4558-8B7E-C6CAACC32AC2}" destId="{1AFB5DE7-10C1-46E0-A97F-0CBC287C9B63}" srcOrd="0" destOrd="0" presId="urn:microsoft.com/office/officeart/2018/2/layout/IconVerticalSolidList"/>
    <dgm:cxn modelId="{920753F1-0CC3-4BFA-8848-75C366CC1B60}" srcId="{2B679231-4584-455B-AC76-9D2861AC3A9A}" destId="{F641F256-D63F-4910-BB02-548598C4C606}" srcOrd="0" destOrd="0" parTransId="{954CD51D-50DC-4BD8-8B40-BAF6536F6DCE}" sibTransId="{3B334FDF-97BE-40F8-BC5C-BE96FD6B74C0}"/>
    <dgm:cxn modelId="{2E9E4B98-E84C-4EA4-BCE7-F9BB0B81EE14}" type="presParOf" srcId="{050B3334-A7C4-4B88-BFAA-7C55329D3AF2}" destId="{63D29E27-EE49-4F8E-92A3-29A411EF8B9D}" srcOrd="0" destOrd="0" presId="urn:microsoft.com/office/officeart/2018/2/layout/IconVerticalSolidList"/>
    <dgm:cxn modelId="{BFD04757-48F9-415B-9359-CC455A8143F9}" type="presParOf" srcId="{63D29E27-EE49-4F8E-92A3-29A411EF8B9D}" destId="{7B12D1E8-18A0-4138-957F-B35BDFF4609C}" srcOrd="0" destOrd="0" presId="urn:microsoft.com/office/officeart/2018/2/layout/IconVerticalSolidList"/>
    <dgm:cxn modelId="{EEF97A62-A2B2-44D6-AD88-C2C5BEC60951}" type="presParOf" srcId="{63D29E27-EE49-4F8E-92A3-29A411EF8B9D}" destId="{3AE47A1B-7474-47D8-8D20-49D229278E72}" srcOrd="1" destOrd="0" presId="urn:microsoft.com/office/officeart/2018/2/layout/IconVerticalSolidList"/>
    <dgm:cxn modelId="{BED4040D-7E00-4287-AA70-C152848F58A7}" type="presParOf" srcId="{63D29E27-EE49-4F8E-92A3-29A411EF8B9D}" destId="{D26AE86F-290B-482E-91F9-029D7D98006D}" srcOrd="2" destOrd="0" presId="urn:microsoft.com/office/officeart/2018/2/layout/IconVerticalSolidList"/>
    <dgm:cxn modelId="{7582B74A-8153-4D9E-BF12-ABAF2337F0C0}" type="presParOf" srcId="{63D29E27-EE49-4F8E-92A3-29A411EF8B9D}" destId="{07AA5181-F2ED-45EA-AE68-5C59ACAA288C}" srcOrd="3" destOrd="0" presId="urn:microsoft.com/office/officeart/2018/2/layout/IconVerticalSolidList"/>
    <dgm:cxn modelId="{82076BEA-1422-412B-A9DD-07A272FBA646}" type="presParOf" srcId="{050B3334-A7C4-4B88-BFAA-7C55329D3AF2}" destId="{DE08907A-830D-474C-8A2F-11CF7106BCB7}" srcOrd="1" destOrd="0" presId="urn:microsoft.com/office/officeart/2018/2/layout/IconVerticalSolidList"/>
    <dgm:cxn modelId="{C289FF61-1EE3-46AC-B564-5E536CAFF05C}" type="presParOf" srcId="{050B3334-A7C4-4B88-BFAA-7C55329D3AF2}" destId="{141905EF-A1F1-48BC-89AC-09997B5CD0C3}" srcOrd="2" destOrd="0" presId="urn:microsoft.com/office/officeart/2018/2/layout/IconVerticalSolidList"/>
    <dgm:cxn modelId="{CC86D074-C84E-4949-B85E-75B49A58C5D3}" type="presParOf" srcId="{141905EF-A1F1-48BC-89AC-09997B5CD0C3}" destId="{711A0E8D-4E16-4B01-8E6A-0275B7F6EB3B}" srcOrd="0" destOrd="0" presId="urn:microsoft.com/office/officeart/2018/2/layout/IconVerticalSolidList"/>
    <dgm:cxn modelId="{178988D5-E0EB-4779-B025-42CDE53CF66A}" type="presParOf" srcId="{141905EF-A1F1-48BC-89AC-09997B5CD0C3}" destId="{FECF7E54-DB15-4A2F-B4EF-490AA9B52040}" srcOrd="1" destOrd="0" presId="urn:microsoft.com/office/officeart/2018/2/layout/IconVerticalSolidList"/>
    <dgm:cxn modelId="{3E8FDC89-67D4-4466-A951-FB3C19894DB9}" type="presParOf" srcId="{141905EF-A1F1-48BC-89AC-09997B5CD0C3}" destId="{856FE590-5857-4FA1-9385-63A4E9998C94}" srcOrd="2" destOrd="0" presId="urn:microsoft.com/office/officeart/2018/2/layout/IconVerticalSolidList"/>
    <dgm:cxn modelId="{67993986-1DE0-4AF4-BC81-5787A01F070C}" type="presParOf" srcId="{141905EF-A1F1-48BC-89AC-09997B5CD0C3}" destId="{0A48ED1B-7617-4E7B-BB48-21C10CB7CE59}" srcOrd="3" destOrd="0" presId="urn:microsoft.com/office/officeart/2018/2/layout/IconVerticalSolidList"/>
    <dgm:cxn modelId="{BD4154BB-5D54-449B-A7D6-FD5C08E0F837}" type="presParOf" srcId="{050B3334-A7C4-4B88-BFAA-7C55329D3AF2}" destId="{F2BCF768-FD58-485C-9B7E-673B130B97B1}" srcOrd="3" destOrd="0" presId="urn:microsoft.com/office/officeart/2018/2/layout/IconVerticalSolidList"/>
    <dgm:cxn modelId="{41C6D910-D883-4543-9EFA-43D26053C7F4}" type="presParOf" srcId="{050B3334-A7C4-4B88-BFAA-7C55329D3AF2}" destId="{CEBA13AE-4958-4D90-B8C9-46AE930F463E}" srcOrd="4" destOrd="0" presId="urn:microsoft.com/office/officeart/2018/2/layout/IconVerticalSolidList"/>
    <dgm:cxn modelId="{D805A383-BAB7-43EE-B322-37F64A703221}" type="presParOf" srcId="{CEBA13AE-4958-4D90-B8C9-46AE930F463E}" destId="{826F45EA-D1BA-4C68-8821-677E6546A658}" srcOrd="0" destOrd="0" presId="urn:microsoft.com/office/officeart/2018/2/layout/IconVerticalSolidList"/>
    <dgm:cxn modelId="{2A14AAAC-9222-4559-BE27-CA7B950A4474}" type="presParOf" srcId="{CEBA13AE-4958-4D90-B8C9-46AE930F463E}" destId="{BFF6D2A7-EF9E-4425-9A0D-E9320EBA8713}" srcOrd="1" destOrd="0" presId="urn:microsoft.com/office/officeart/2018/2/layout/IconVerticalSolidList"/>
    <dgm:cxn modelId="{41C8CC20-87B8-435D-982D-1FBF40E99359}" type="presParOf" srcId="{CEBA13AE-4958-4D90-B8C9-46AE930F463E}" destId="{0C2E6E88-4F6D-4B49-A296-045BE74A0C9A}" srcOrd="2" destOrd="0" presId="urn:microsoft.com/office/officeart/2018/2/layout/IconVerticalSolidList"/>
    <dgm:cxn modelId="{C4D2736E-55D9-468D-89D9-045EC70252A5}" type="presParOf" srcId="{CEBA13AE-4958-4D90-B8C9-46AE930F463E}" destId="{67BFF846-58BF-4E34-B2FC-CB00B9AB3C1E}" srcOrd="3" destOrd="0" presId="urn:microsoft.com/office/officeart/2018/2/layout/IconVerticalSolidList"/>
    <dgm:cxn modelId="{2EF4C244-B263-4F30-B735-55845B0BE8F7}" type="presParOf" srcId="{050B3334-A7C4-4B88-BFAA-7C55329D3AF2}" destId="{B21C4A4D-A2AF-4D6C-955A-BF367B4B11DB}" srcOrd="5" destOrd="0" presId="urn:microsoft.com/office/officeart/2018/2/layout/IconVerticalSolidList"/>
    <dgm:cxn modelId="{75B034B5-F004-4F1B-AFE2-0C6BBE6B7F48}" type="presParOf" srcId="{050B3334-A7C4-4B88-BFAA-7C55329D3AF2}" destId="{8275B810-C5AF-4C5F-8184-3F746F08D20A}" srcOrd="6" destOrd="0" presId="urn:microsoft.com/office/officeart/2018/2/layout/IconVerticalSolidList"/>
    <dgm:cxn modelId="{B1D0BF05-62EF-45C1-B795-B45B41018A3E}" type="presParOf" srcId="{8275B810-C5AF-4C5F-8184-3F746F08D20A}" destId="{C23BD36A-BB67-4802-8784-7C6FCAAE87BA}" srcOrd="0" destOrd="0" presId="urn:microsoft.com/office/officeart/2018/2/layout/IconVerticalSolidList"/>
    <dgm:cxn modelId="{2C3286D2-D466-4D33-B6EB-FBE0B1D00C81}" type="presParOf" srcId="{8275B810-C5AF-4C5F-8184-3F746F08D20A}" destId="{68AA7B73-E669-4685-972A-E9C8FB2961D7}" srcOrd="1" destOrd="0" presId="urn:microsoft.com/office/officeart/2018/2/layout/IconVerticalSolidList"/>
    <dgm:cxn modelId="{C5961E09-D39E-4E18-9E04-7B214AFDE3A8}" type="presParOf" srcId="{8275B810-C5AF-4C5F-8184-3F746F08D20A}" destId="{54E1C8E0-2305-44E1-AACC-32D3377AAD3C}" srcOrd="2" destOrd="0" presId="urn:microsoft.com/office/officeart/2018/2/layout/IconVerticalSolidList"/>
    <dgm:cxn modelId="{D0826F49-2FBD-426D-A19B-616ED572D489}" type="presParOf" srcId="{8275B810-C5AF-4C5F-8184-3F746F08D20A}" destId="{1AFB5DE7-10C1-46E0-A97F-0CBC287C9B6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106128-527C-49AD-8036-C56CCF21D79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CC417924-6A82-4BFE-87D5-43657D31125E}">
      <dgm:prSet/>
      <dgm:spPr/>
      <dgm:t>
        <a:bodyPr/>
        <a:lstStyle/>
        <a:p>
          <a:pPr>
            <a:lnSpc>
              <a:spcPct val="100000"/>
            </a:lnSpc>
          </a:pPr>
          <a:r>
            <a:rPr lang="nl-NL" dirty="0"/>
            <a:t>’n Gebrek aan kennis kan ’n persoon se vermoë beperk om ingeligte en gesonde besluite te neem.</a:t>
          </a:r>
          <a:endParaRPr lang="en-US" dirty="0"/>
        </a:p>
      </dgm:t>
    </dgm:pt>
    <dgm:pt modelId="{F7EBEF54-010D-4502-8478-7BBCA5AB2029}" type="parTrans" cxnId="{999B890F-BBB7-466A-BF88-FD99B58F6FE8}">
      <dgm:prSet/>
      <dgm:spPr/>
      <dgm:t>
        <a:bodyPr/>
        <a:lstStyle/>
        <a:p>
          <a:endParaRPr lang="en-US"/>
        </a:p>
      </dgm:t>
    </dgm:pt>
    <dgm:pt modelId="{09B9CE7F-AB4C-460A-B640-294CAF75EE42}" type="sibTrans" cxnId="{999B890F-BBB7-466A-BF88-FD99B58F6FE8}">
      <dgm:prSet/>
      <dgm:spPr/>
      <dgm:t>
        <a:bodyPr/>
        <a:lstStyle/>
        <a:p>
          <a:pPr>
            <a:lnSpc>
              <a:spcPct val="100000"/>
            </a:lnSpc>
          </a:pPr>
          <a:endParaRPr lang="en-US"/>
        </a:p>
      </dgm:t>
    </dgm:pt>
    <dgm:pt modelId="{7B79BEF2-0156-4F8A-B5B5-658542136097}">
      <dgm:prSet/>
      <dgm:spPr/>
      <dgm:t>
        <a:bodyPr/>
        <a:lstStyle/>
        <a:p>
          <a:pPr>
            <a:lnSpc>
              <a:spcPct val="100000"/>
            </a:lnSpc>
          </a:pPr>
          <a:r>
            <a:rPr lang="nl-NL" dirty="0"/>
            <a:t>Leefstylkeuses wat vandag gemaak word, kan in die toekoms negatiewe gevolge vir gesondheid hê.</a:t>
          </a:r>
          <a:endParaRPr lang="en-US" dirty="0"/>
        </a:p>
      </dgm:t>
    </dgm:pt>
    <dgm:pt modelId="{4D8554A7-EE99-47A3-A4E8-DC8FC30B47D8}" type="parTrans" cxnId="{CFD2E7DA-1A43-48B4-9D42-0B86453718D4}">
      <dgm:prSet/>
      <dgm:spPr/>
      <dgm:t>
        <a:bodyPr/>
        <a:lstStyle/>
        <a:p>
          <a:endParaRPr lang="en-US"/>
        </a:p>
      </dgm:t>
    </dgm:pt>
    <dgm:pt modelId="{62D4326A-5E0B-4BC4-AEE4-7629974482A2}" type="sibTrans" cxnId="{CFD2E7DA-1A43-48B4-9D42-0B86453718D4}">
      <dgm:prSet/>
      <dgm:spPr/>
      <dgm:t>
        <a:bodyPr/>
        <a:lstStyle/>
        <a:p>
          <a:pPr>
            <a:lnSpc>
              <a:spcPct val="100000"/>
            </a:lnSpc>
          </a:pPr>
          <a:endParaRPr lang="en-US"/>
        </a:p>
      </dgm:t>
    </dgm:pt>
    <dgm:pt modelId="{84F5DAFC-E907-48E4-A51F-047FDBB95558}">
      <dgm:prSet/>
      <dgm:spPr/>
      <dgm:t>
        <a:bodyPr/>
        <a:lstStyle/>
        <a:p>
          <a:pPr>
            <a:lnSpc>
              <a:spcPct val="100000"/>
            </a:lnSpc>
          </a:pPr>
          <a:r>
            <a:rPr lang="nl-NL" dirty="0"/>
            <a:t>Om bloot tendense te volg of ander na te boots, lei nie altyd tot gesonde uitkomste nie.</a:t>
          </a:r>
          <a:endParaRPr lang="en-US" dirty="0"/>
        </a:p>
      </dgm:t>
    </dgm:pt>
    <dgm:pt modelId="{B8A19D95-925B-4165-9463-676C79250EC1}" type="parTrans" cxnId="{95D55A88-0657-4E95-BEBE-6E585D740DBC}">
      <dgm:prSet/>
      <dgm:spPr/>
      <dgm:t>
        <a:bodyPr/>
        <a:lstStyle/>
        <a:p>
          <a:endParaRPr lang="en-US"/>
        </a:p>
      </dgm:t>
    </dgm:pt>
    <dgm:pt modelId="{EAE5466E-6DF0-4D6F-843D-FB9399143E2D}" type="sibTrans" cxnId="{95D55A88-0657-4E95-BEBE-6E585D740DBC}">
      <dgm:prSet/>
      <dgm:spPr/>
      <dgm:t>
        <a:bodyPr/>
        <a:lstStyle/>
        <a:p>
          <a:pPr>
            <a:lnSpc>
              <a:spcPct val="100000"/>
            </a:lnSpc>
          </a:pPr>
          <a:endParaRPr lang="en-US"/>
        </a:p>
      </dgm:t>
    </dgm:pt>
    <dgm:pt modelId="{6A868DA1-DB9A-4A92-9B44-4AC828790EA6}">
      <dgm:prSet/>
      <dgm:spPr/>
      <dgm:t>
        <a:bodyPr/>
        <a:lstStyle/>
        <a:p>
          <a:pPr>
            <a:lnSpc>
              <a:spcPct val="100000"/>
            </a:lnSpc>
          </a:pPr>
          <a:r>
            <a:rPr lang="nl-NL" dirty="0"/>
            <a:t>Gebalanseerde leefstylkeuses vereis bewustheid en die vermoë om inligting te evalueer voordat jy optree.</a:t>
          </a:r>
          <a:endParaRPr lang="en-US" dirty="0"/>
        </a:p>
      </dgm:t>
    </dgm:pt>
    <dgm:pt modelId="{068F7AE8-FD49-4A97-85AA-C885E36915B9}" type="parTrans" cxnId="{D65E3565-6247-4AFF-9C12-EA6ECCD368EA}">
      <dgm:prSet/>
      <dgm:spPr/>
      <dgm:t>
        <a:bodyPr/>
        <a:lstStyle/>
        <a:p>
          <a:endParaRPr lang="en-US"/>
        </a:p>
      </dgm:t>
    </dgm:pt>
    <dgm:pt modelId="{A9BE3B48-DFFD-4813-97A5-C6E13E351B51}" type="sibTrans" cxnId="{D65E3565-6247-4AFF-9C12-EA6ECCD368EA}">
      <dgm:prSet/>
      <dgm:spPr/>
      <dgm:t>
        <a:bodyPr/>
        <a:lstStyle/>
        <a:p>
          <a:endParaRPr lang="en-US"/>
        </a:p>
      </dgm:t>
    </dgm:pt>
    <dgm:pt modelId="{337529B2-6D3A-4C2F-ADD0-941CA88DD34E}" type="pres">
      <dgm:prSet presAssocID="{F4106128-527C-49AD-8036-C56CCF21D791}" presName="root" presStyleCnt="0">
        <dgm:presLayoutVars>
          <dgm:dir/>
          <dgm:resizeHandles val="exact"/>
        </dgm:presLayoutVars>
      </dgm:prSet>
      <dgm:spPr/>
    </dgm:pt>
    <dgm:pt modelId="{E804C1FF-7B81-4A05-A360-90D8069907DF}" type="pres">
      <dgm:prSet presAssocID="{F4106128-527C-49AD-8036-C56CCF21D791}" presName="container" presStyleCnt="0">
        <dgm:presLayoutVars>
          <dgm:dir/>
          <dgm:resizeHandles val="exact"/>
        </dgm:presLayoutVars>
      </dgm:prSet>
      <dgm:spPr/>
    </dgm:pt>
    <dgm:pt modelId="{9AC7EFF0-850B-4E43-A697-F6D5746D8B7E}" type="pres">
      <dgm:prSet presAssocID="{CC417924-6A82-4BFE-87D5-43657D31125E}" presName="compNode" presStyleCnt="0"/>
      <dgm:spPr/>
    </dgm:pt>
    <dgm:pt modelId="{49403259-82BA-46F5-AC94-62935B8C2628}" type="pres">
      <dgm:prSet presAssocID="{CC417924-6A82-4BFE-87D5-43657D31125E}" presName="iconBgRect" presStyleLbl="bgShp" presStyleIdx="0" presStyleCnt="4"/>
      <dgm:spPr/>
    </dgm:pt>
    <dgm:pt modelId="{7A95F187-C447-4F8A-9865-9748238A5677}" type="pres">
      <dgm:prSet presAssocID="{CC417924-6A82-4BFE-87D5-43657D31125E}"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ead with Gears"/>
        </a:ext>
      </dgm:extLst>
    </dgm:pt>
    <dgm:pt modelId="{CDE58856-8014-4E64-BB1E-775EC5288FD6}" type="pres">
      <dgm:prSet presAssocID="{CC417924-6A82-4BFE-87D5-43657D31125E}" presName="spaceRect" presStyleCnt="0"/>
      <dgm:spPr/>
    </dgm:pt>
    <dgm:pt modelId="{130B0886-C06B-4661-B1FC-4FB9E130F503}" type="pres">
      <dgm:prSet presAssocID="{CC417924-6A82-4BFE-87D5-43657D31125E}" presName="textRect" presStyleLbl="revTx" presStyleIdx="0" presStyleCnt="4">
        <dgm:presLayoutVars>
          <dgm:chMax val="1"/>
          <dgm:chPref val="1"/>
        </dgm:presLayoutVars>
      </dgm:prSet>
      <dgm:spPr/>
    </dgm:pt>
    <dgm:pt modelId="{32F9C86D-3976-4E8E-BF0E-3FA791A9BA4A}" type="pres">
      <dgm:prSet presAssocID="{09B9CE7F-AB4C-460A-B640-294CAF75EE42}" presName="sibTrans" presStyleLbl="sibTrans2D1" presStyleIdx="0" presStyleCnt="0"/>
      <dgm:spPr/>
    </dgm:pt>
    <dgm:pt modelId="{DF8BA720-55F0-4B96-B082-19F7F70D326D}" type="pres">
      <dgm:prSet presAssocID="{7B79BEF2-0156-4F8A-B5B5-658542136097}" presName="compNode" presStyleCnt="0"/>
      <dgm:spPr/>
    </dgm:pt>
    <dgm:pt modelId="{410DA99E-3F81-437A-AE27-584B007C023A}" type="pres">
      <dgm:prSet presAssocID="{7B79BEF2-0156-4F8A-B5B5-658542136097}" presName="iconBgRect" presStyleLbl="bgShp" presStyleIdx="1" presStyleCnt="4"/>
      <dgm:spPr/>
    </dgm:pt>
    <dgm:pt modelId="{D6C6CD8A-75A4-40E0-A8EE-EF9B36AAA288}" type="pres">
      <dgm:prSet presAssocID="{7B79BEF2-0156-4F8A-B5B5-65854213609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56121748-E39F-4E26-89BD-33C749BBA7A5}" type="pres">
      <dgm:prSet presAssocID="{7B79BEF2-0156-4F8A-B5B5-658542136097}" presName="spaceRect" presStyleCnt="0"/>
      <dgm:spPr/>
    </dgm:pt>
    <dgm:pt modelId="{50351125-4D9A-46FC-AFDD-894F8C6B6972}" type="pres">
      <dgm:prSet presAssocID="{7B79BEF2-0156-4F8A-B5B5-658542136097}" presName="textRect" presStyleLbl="revTx" presStyleIdx="1" presStyleCnt="4">
        <dgm:presLayoutVars>
          <dgm:chMax val="1"/>
          <dgm:chPref val="1"/>
        </dgm:presLayoutVars>
      </dgm:prSet>
      <dgm:spPr/>
    </dgm:pt>
    <dgm:pt modelId="{4DA49DCA-6482-4D30-99AD-6377C47D4646}" type="pres">
      <dgm:prSet presAssocID="{62D4326A-5E0B-4BC4-AEE4-7629974482A2}" presName="sibTrans" presStyleLbl="sibTrans2D1" presStyleIdx="0" presStyleCnt="0"/>
      <dgm:spPr/>
    </dgm:pt>
    <dgm:pt modelId="{FBB64959-10AC-4808-B4C0-B438DA87F7B9}" type="pres">
      <dgm:prSet presAssocID="{84F5DAFC-E907-48E4-A51F-047FDBB95558}" presName="compNode" presStyleCnt="0"/>
      <dgm:spPr/>
    </dgm:pt>
    <dgm:pt modelId="{94BB806B-99B7-4CAF-820D-0E7F3A52082D}" type="pres">
      <dgm:prSet presAssocID="{84F5DAFC-E907-48E4-A51F-047FDBB95558}" presName="iconBgRect" presStyleLbl="bgShp" presStyleIdx="2" presStyleCnt="4"/>
      <dgm:spPr/>
    </dgm:pt>
    <dgm:pt modelId="{A8C9AB48-5AE3-455C-8B54-28530A2F1496}" type="pres">
      <dgm:prSet presAssocID="{84F5DAFC-E907-48E4-A51F-047FDBB9555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arget Audience"/>
        </a:ext>
      </dgm:extLst>
    </dgm:pt>
    <dgm:pt modelId="{0E5FCB4A-820A-44D3-9AF7-50BF3F98D044}" type="pres">
      <dgm:prSet presAssocID="{84F5DAFC-E907-48E4-A51F-047FDBB95558}" presName="spaceRect" presStyleCnt="0"/>
      <dgm:spPr/>
    </dgm:pt>
    <dgm:pt modelId="{882A62B8-200F-42EB-BA94-35AEFE8FC803}" type="pres">
      <dgm:prSet presAssocID="{84F5DAFC-E907-48E4-A51F-047FDBB95558}" presName="textRect" presStyleLbl="revTx" presStyleIdx="2" presStyleCnt="4">
        <dgm:presLayoutVars>
          <dgm:chMax val="1"/>
          <dgm:chPref val="1"/>
        </dgm:presLayoutVars>
      </dgm:prSet>
      <dgm:spPr/>
    </dgm:pt>
    <dgm:pt modelId="{FD26CFDF-991B-4800-B5D7-B9186CC02917}" type="pres">
      <dgm:prSet presAssocID="{EAE5466E-6DF0-4D6F-843D-FB9399143E2D}" presName="sibTrans" presStyleLbl="sibTrans2D1" presStyleIdx="0" presStyleCnt="0"/>
      <dgm:spPr/>
    </dgm:pt>
    <dgm:pt modelId="{737049EE-E9F2-44E3-86D5-5B55F62C1BFC}" type="pres">
      <dgm:prSet presAssocID="{6A868DA1-DB9A-4A92-9B44-4AC828790EA6}" presName="compNode" presStyleCnt="0"/>
      <dgm:spPr/>
    </dgm:pt>
    <dgm:pt modelId="{20B7BFB0-DAE8-4E8D-81D5-424CEF00CB4E}" type="pres">
      <dgm:prSet presAssocID="{6A868DA1-DB9A-4A92-9B44-4AC828790EA6}" presName="iconBgRect" presStyleLbl="bgShp" presStyleIdx="3" presStyleCnt="4"/>
      <dgm:spPr/>
    </dgm:pt>
    <dgm:pt modelId="{D062998B-B1E9-46FD-A13B-94D829B109F9}" type="pres">
      <dgm:prSet presAssocID="{6A868DA1-DB9A-4A92-9B44-4AC828790EA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cales of Justice"/>
        </a:ext>
      </dgm:extLst>
    </dgm:pt>
    <dgm:pt modelId="{05C63936-D8D4-40B1-906B-61E6404F164C}" type="pres">
      <dgm:prSet presAssocID="{6A868DA1-DB9A-4A92-9B44-4AC828790EA6}" presName="spaceRect" presStyleCnt="0"/>
      <dgm:spPr/>
    </dgm:pt>
    <dgm:pt modelId="{FA082AEA-47EB-4DC6-A7BD-B5E7AB7E2742}" type="pres">
      <dgm:prSet presAssocID="{6A868DA1-DB9A-4A92-9B44-4AC828790EA6}" presName="textRect" presStyleLbl="revTx" presStyleIdx="3" presStyleCnt="4">
        <dgm:presLayoutVars>
          <dgm:chMax val="1"/>
          <dgm:chPref val="1"/>
        </dgm:presLayoutVars>
      </dgm:prSet>
      <dgm:spPr/>
    </dgm:pt>
  </dgm:ptLst>
  <dgm:cxnLst>
    <dgm:cxn modelId="{DEA6C004-52D0-4771-A5E1-DFE8123C3E81}" type="presOf" srcId="{6A868DA1-DB9A-4A92-9B44-4AC828790EA6}" destId="{FA082AEA-47EB-4DC6-A7BD-B5E7AB7E2742}" srcOrd="0" destOrd="0" presId="urn:microsoft.com/office/officeart/2018/2/layout/IconCircleList"/>
    <dgm:cxn modelId="{999B890F-BBB7-466A-BF88-FD99B58F6FE8}" srcId="{F4106128-527C-49AD-8036-C56CCF21D791}" destId="{CC417924-6A82-4BFE-87D5-43657D31125E}" srcOrd="0" destOrd="0" parTransId="{F7EBEF54-010D-4502-8478-7BBCA5AB2029}" sibTransId="{09B9CE7F-AB4C-460A-B640-294CAF75EE42}"/>
    <dgm:cxn modelId="{07531123-DCDC-4C25-A5B0-9AA2EEC20161}" type="presOf" srcId="{84F5DAFC-E907-48E4-A51F-047FDBB95558}" destId="{882A62B8-200F-42EB-BA94-35AEFE8FC803}" srcOrd="0" destOrd="0" presId="urn:microsoft.com/office/officeart/2018/2/layout/IconCircleList"/>
    <dgm:cxn modelId="{6AF51B3D-4F98-4448-B711-5260C6F0B9A7}" type="presOf" srcId="{7B79BEF2-0156-4F8A-B5B5-658542136097}" destId="{50351125-4D9A-46FC-AFDD-894F8C6B6972}" srcOrd="0" destOrd="0" presId="urn:microsoft.com/office/officeart/2018/2/layout/IconCircleList"/>
    <dgm:cxn modelId="{BD0D5E44-CD22-405E-A03D-8962762819D3}" type="presOf" srcId="{CC417924-6A82-4BFE-87D5-43657D31125E}" destId="{130B0886-C06B-4661-B1FC-4FB9E130F503}" srcOrd="0" destOrd="0" presId="urn:microsoft.com/office/officeart/2018/2/layout/IconCircleList"/>
    <dgm:cxn modelId="{D65E3565-6247-4AFF-9C12-EA6ECCD368EA}" srcId="{F4106128-527C-49AD-8036-C56CCF21D791}" destId="{6A868DA1-DB9A-4A92-9B44-4AC828790EA6}" srcOrd="3" destOrd="0" parTransId="{068F7AE8-FD49-4A97-85AA-C885E36915B9}" sibTransId="{A9BE3B48-DFFD-4813-97A5-C6E13E351B51}"/>
    <dgm:cxn modelId="{C3F7B572-76D9-4753-812D-5012749CD66D}" type="presOf" srcId="{F4106128-527C-49AD-8036-C56CCF21D791}" destId="{337529B2-6D3A-4C2F-ADD0-941CA88DD34E}" srcOrd="0" destOrd="0" presId="urn:microsoft.com/office/officeart/2018/2/layout/IconCircleList"/>
    <dgm:cxn modelId="{3ACC6B54-7D92-48B2-8BC0-E1A3FD584C9C}" type="presOf" srcId="{62D4326A-5E0B-4BC4-AEE4-7629974482A2}" destId="{4DA49DCA-6482-4D30-99AD-6377C47D4646}" srcOrd="0" destOrd="0" presId="urn:microsoft.com/office/officeart/2018/2/layout/IconCircleList"/>
    <dgm:cxn modelId="{87A1DB77-F07D-457A-9B69-70A007B68F93}" type="presOf" srcId="{EAE5466E-6DF0-4D6F-843D-FB9399143E2D}" destId="{FD26CFDF-991B-4800-B5D7-B9186CC02917}" srcOrd="0" destOrd="0" presId="urn:microsoft.com/office/officeart/2018/2/layout/IconCircleList"/>
    <dgm:cxn modelId="{95D55A88-0657-4E95-BEBE-6E585D740DBC}" srcId="{F4106128-527C-49AD-8036-C56CCF21D791}" destId="{84F5DAFC-E907-48E4-A51F-047FDBB95558}" srcOrd="2" destOrd="0" parTransId="{B8A19D95-925B-4165-9463-676C79250EC1}" sibTransId="{EAE5466E-6DF0-4D6F-843D-FB9399143E2D}"/>
    <dgm:cxn modelId="{CFD2E7DA-1A43-48B4-9D42-0B86453718D4}" srcId="{F4106128-527C-49AD-8036-C56CCF21D791}" destId="{7B79BEF2-0156-4F8A-B5B5-658542136097}" srcOrd="1" destOrd="0" parTransId="{4D8554A7-EE99-47A3-A4E8-DC8FC30B47D8}" sibTransId="{62D4326A-5E0B-4BC4-AEE4-7629974482A2}"/>
    <dgm:cxn modelId="{D44A7BF4-420D-4422-B889-10EBD5070530}" type="presOf" srcId="{09B9CE7F-AB4C-460A-B640-294CAF75EE42}" destId="{32F9C86D-3976-4E8E-BF0E-3FA791A9BA4A}" srcOrd="0" destOrd="0" presId="urn:microsoft.com/office/officeart/2018/2/layout/IconCircleList"/>
    <dgm:cxn modelId="{C4F5A525-02AA-4430-8A31-FFC424C19268}" type="presParOf" srcId="{337529B2-6D3A-4C2F-ADD0-941CA88DD34E}" destId="{E804C1FF-7B81-4A05-A360-90D8069907DF}" srcOrd="0" destOrd="0" presId="urn:microsoft.com/office/officeart/2018/2/layout/IconCircleList"/>
    <dgm:cxn modelId="{961AD71A-26BD-40F2-A632-0B27A89072BB}" type="presParOf" srcId="{E804C1FF-7B81-4A05-A360-90D8069907DF}" destId="{9AC7EFF0-850B-4E43-A697-F6D5746D8B7E}" srcOrd="0" destOrd="0" presId="urn:microsoft.com/office/officeart/2018/2/layout/IconCircleList"/>
    <dgm:cxn modelId="{F3637BAB-768E-47BB-A337-1D6C3439E64E}" type="presParOf" srcId="{9AC7EFF0-850B-4E43-A697-F6D5746D8B7E}" destId="{49403259-82BA-46F5-AC94-62935B8C2628}" srcOrd="0" destOrd="0" presId="urn:microsoft.com/office/officeart/2018/2/layout/IconCircleList"/>
    <dgm:cxn modelId="{F666C032-9248-40B6-B97D-68C0AB40C831}" type="presParOf" srcId="{9AC7EFF0-850B-4E43-A697-F6D5746D8B7E}" destId="{7A95F187-C447-4F8A-9865-9748238A5677}" srcOrd="1" destOrd="0" presId="urn:microsoft.com/office/officeart/2018/2/layout/IconCircleList"/>
    <dgm:cxn modelId="{7DB7F307-DFF3-439E-9EA2-462DC645852F}" type="presParOf" srcId="{9AC7EFF0-850B-4E43-A697-F6D5746D8B7E}" destId="{CDE58856-8014-4E64-BB1E-775EC5288FD6}" srcOrd="2" destOrd="0" presId="urn:microsoft.com/office/officeart/2018/2/layout/IconCircleList"/>
    <dgm:cxn modelId="{8337DEC0-4106-434E-B20C-788C6A7738E9}" type="presParOf" srcId="{9AC7EFF0-850B-4E43-A697-F6D5746D8B7E}" destId="{130B0886-C06B-4661-B1FC-4FB9E130F503}" srcOrd="3" destOrd="0" presId="urn:microsoft.com/office/officeart/2018/2/layout/IconCircleList"/>
    <dgm:cxn modelId="{33558E7D-0A48-417A-B967-700ACADAB039}" type="presParOf" srcId="{E804C1FF-7B81-4A05-A360-90D8069907DF}" destId="{32F9C86D-3976-4E8E-BF0E-3FA791A9BA4A}" srcOrd="1" destOrd="0" presId="urn:microsoft.com/office/officeart/2018/2/layout/IconCircleList"/>
    <dgm:cxn modelId="{368DF92A-9CBD-4317-AB97-C9A827ADFE26}" type="presParOf" srcId="{E804C1FF-7B81-4A05-A360-90D8069907DF}" destId="{DF8BA720-55F0-4B96-B082-19F7F70D326D}" srcOrd="2" destOrd="0" presId="urn:microsoft.com/office/officeart/2018/2/layout/IconCircleList"/>
    <dgm:cxn modelId="{5653738B-AF1C-4BA4-9F78-43D2C23E79FC}" type="presParOf" srcId="{DF8BA720-55F0-4B96-B082-19F7F70D326D}" destId="{410DA99E-3F81-437A-AE27-584B007C023A}" srcOrd="0" destOrd="0" presId="urn:microsoft.com/office/officeart/2018/2/layout/IconCircleList"/>
    <dgm:cxn modelId="{B072B7CD-19C4-4DCC-9EF5-353C6275B0A0}" type="presParOf" srcId="{DF8BA720-55F0-4B96-B082-19F7F70D326D}" destId="{D6C6CD8A-75A4-40E0-A8EE-EF9B36AAA288}" srcOrd="1" destOrd="0" presId="urn:microsoft.com/office/officeart/2018/2/layout/IconCircleList"/>
    <dgm:cxn modelId="{FD73AD93-4FDE-44A6-9FA9-3C0693106098}" type="presParOf" srcId="{DF8BA720-55F0-4B96-B082-19F7F70D326D}" destId="{56121748-E39F-4E26-89BD-33C749BBA7A5}" srcOrd="2" destOrd="0" presId="urn:microsoft.com/office/officeart/2018/2/layout/IconCircleList"/>
    <dgm:cxn modelId="{BED3DA5D-A6C7-47EE-B19F-F5C0780D145C}" type="presParOf" srcId="{DF8BA720-55F0-4B96-B082-19F7F70D326D}" destId="{50351125-4D9A-46FC-AFDD-894F8C6B6972}" srcOrd="3" destOrd="0" presId="urn:microsoft.com/office/officeart/2018/2/layout/IconCircleList"/>
    <dgm:cxn modelId="{64AA41B7-0023-4269-A9DA-5089542EA1E4}" type="presParOf" srcId="{E804C1FF-7B81-4A05-A360-90D8069907DF}" destId="{4DA49DCA-6482-4D30-99AD-6377C47D4646}" srcOrd="3" destOrd="0" presId="urn:microsoft.com/office/officeart/2018/2/layout/IconCircleList"/>
    <dgm:cxn modelId="{93F98AB7-43E7-49DE-A178-D4FB6EB56819}" type="presParOf" srcId="{E804C1FF-7B81-4A05-A360-90D8069907DF}" destId="{FBB64959-10AC-4808-B4C0-B438DA87F7B9}" srcOrd="4" destOrd="0" presId="urn:microsoft.com/office/officeart/2018/2/layout/IconCircleList"/>
    <dgm:cxn modelId="{FCC95164-728F-4C74-9793-CC8B1E87E3C4}" type="presParOf" srcId="{FBB64959-10AC-4808-B4C0-B438DA87F7B9}" destId="{94BB806B-99B7-4CAF-820D-0E7F3A52082D}" srcOrd="0" destOrd="0" presId="urn:microsoft.com/office/officeart/2018/2/layout/IconCircleList"/>
    <dgm:cxn modelId="{1B15DD13-18D2-4DF4-8B95-85A43EFC7EA7}" type="presParOf" srcId="{FBB64959-10AC-4808-B4C0-B438DA87F7B9}" destId="{A8C9AB48-5AE3-455C-8B54-28530A2F1496}" srcOrd="1" destOrd="0" presId="urn:microsoft.com/office/officeart/2018/2/layout/IconCircleList"/>
    <dgm:cxn modelId="{2BDAB8A9-F95C-41CF-A547-DC2C8D51A22D}" type="presParOf" srcId="{FBB64959-10AC-4808-B4C0-B438DA87F7B9}" destId="{0E5FCB4A-820A-44D3-9AF7-50BF3F98D044}" srcOrd="2" destOrd="0" presId="urn:microsoft.com/office/officeart/2018/2/layout/IconCircleList"/>
    <dgm:cxn modelId="{2D5231DB-EDAF-40A9-A0E2-6CCF13D18EC1}" type="presParOf" srcId="{FBB64959-10AC-4808-B4C0-B438DA87F7B9}" destId="{882A62B8-200F-42EB-BA94-35AEFE8FC803}" srcOrd="3" destOrd="0" presId="urn:microsoft.com/office/officeart/2018/2/layout/IconCircleList"/>
    <dgm:cxn modelId="{E2920152-DC82-497F-BFFD-6D88580207F7}" type="presParOf" srcId="{E804C1FF-7B81-4A05-A360-90D8069907DF}" destId="{FD26CFDF-991B-4800-B5D7-B9186CC02917}" srcOrd="5" destOrd="0" presId="urn:microsoft.com/office/officeart/2018/2/layout/IconCircleList"/>
    <dgm:cxn modelId="{072F978E-6765-41DB-BC15-65149D638F9D}" type="presParOf" srcId="{E804C1FF-7B81-4A05-A360-90D8069907DF}" destId="{737049EE-E9F2-44E3-86D5-5B55F62C1BFC}" srcOrd="6" destOrd="0" presId="urn:microsoft.com/office/officeart/2018/2/layout/IconCircleList"/>
    <dgm:cxn modelId="{FDA00881-09B9-4666-9A2F-67C01B629CB4}" type="presParOf" srcId="{737049EE-E9F2-44E3-86D5-5B55F62C1BFC}" destId="{20B7BFB0-DAE8-4E8D-81D5-424CEF00CB4E}" srcOrd="0" destOrd="0" presId="urn:microsoft.com/office/officeart/2018/2/layout/IconCircleList"/>
    <dgm:cxn modelId="{59288C59-DCEE-4879-8425-5D3FA1A9E6F0}" type="presParOf" srcId="{737049EE-E9F2-44E3-86D5-5B55F62C1BFC}" destId="{D062998B-B1E9-46FD-A13B-94D829B109F9}" srcOrd="1" destOrd="0" presId="urn:microsoft.com/office/officeart/2018/2/layout/IconCircleList"/>
    <dgm:cxn modelId="{7EA65432-B71E-46A8-8D87-6DF29FA908A3}" type="presParOf" srcId="{737049EE-E9F2-44E3-86D5-5B55F62C1BFC}" destId="{05C63936-D8D4-40B1-906B-61E6404F164C}" srcOrd="2" destOrd="0" presId="urn:microsoft.com/office/officeart/2018/2/layout/IconCircleList"/>
    <dgm:cxn modelId="{2FC78943-5DFC-410B-9708-0D95A5DE9E96}" type="presParOf" srcId="{737049EE-E9F2-44E3-86D5-5B55F62C1BFC}" destId="{FA082AEA-47EB-4DC6-A7BD-B5E7AB7E2742}"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8406F1-45DA-455C-A157-01FEA02701D0}" type="doc">
      <dgm:prSet loTypeId="urn:microsoft.com/office/officeart/2005/8/layout/hierarchy1" loCatId="hierarchy" qsTypeId="urn:microsoft.com/office/officeart/2005/8/quickstyle/simple1" qsCatId="simple" csTypeId="urn:microsoft.com/office/officeart/2005/8/colors/accent4_2" csCatId="accent4" phldr="1"/>
      <dgm:spPr/>
      <dgm:t>
        <a:bodyPr/>
        <a:lstStyle/>
        <a:p>
          <a:endParaRPr lang="en-US"/>
        </a:p>
      </dgm:t>
    </dgm:pt>
    <dgm:pt modelId="{250F4B2D-E7CE-416D-B88D-099A825035FD}">
      <dgm:prSet/>
      <dgm:spPr/>
      <dgm:t>
        <a:bodyPr/>
        <a:lstStyle/>
        <a:p>
          <a:r>
            <a:rPr lang="nl-NL" dirty="0"/>
            <a:t>Swak besluitneming kan leefstylkeuses beïnvloed wanneer mense </a:t>
          </a:r>
          <a:r>
            <a:rPr lang="nl-NL" b="1" dirty="0"/>
            <a:t>optree sonder om oor die gevolge na te dink</a:t>
          </a:r>
          <a:r>
            <a:rPr lang="nl-NL" dirty="0"/>
            <a:t>.</a:t>
          </a:r>
          <a:endParaRPr lang="en-US" dirty="0"/>
        </a:p>
      </dgm:t>
    </dgm:pt>
    <dgm:pt modelId="{74BD91D9-D62B-4951-95D4-4AE6FC7206A2}" type="parTrans" cxnId="{966262C2-B764-4046-979E-4B36CB9C228E}">
      <dgm:prSet/>
      <dgm:spPr/>
      <dgm:t>
        <a:bodyPr/>
        <a:lstStyle/>
        <a:p>
          <a:endParaRPr lang="en-US"/>
        </a:p>
      </dgm:t>
    </dgm:pt>
    <dgm:pt modelId="{66393465-BB01-4789-8580-F5A69BD0E8A6}" type="sibTrans" cxnId="{966262C2-B764-4046-979E-4B36CB9C228E}">
      <dgm:prSet/>
      <dgm:spPr/>
      <dgm:t>
        <a:bodyPr/>
        <a:lstStyle/>
        <a:p>
          <a:endParaRPr lang="en-US"/>
        </a:p>
      </dgm:t>
    </dgm:pt>
    <dgm:pt modelId="{B7CFDDF2-B332-4F72-97BC-BFED1E2740AD}">
      <dgm:prSet/>
      <dgm:spPr/>
      <dgm:t>
        <a:bodyPr/>
        <a:lstStyle/>
        <a:p>
          <a:r>
            <a:rPr lang="nl-NL" dirty="0"/>
            <a:t>Vandag word ons voortdurend aan inligting deur sosiale media en aanlyn tendense blootgestel.</a:t>
          </a:r>
          <a:endParaRPr lang="en-US" dirty="0"/>
        </a:p>
      </dgm:t>
    </dgm:pt>
    <dgm:pt modelId="{00749137-0135-4E79-ACE4-12D4EFBF9CEF}" type="parTrans" cxnId="{0255E607-5F37-4747-AD5F-C73924CA2512}">
      <dgm:prSet/>
      <dgm:spPr/>
      <dgm:t>
        <a:bodyPr/>
        <a:lstStyle/>
        <a:p>
          <a:endParaRPr lang="en-US"/>
        </a:p>
      </dgm:t>
    </dgm:pt>
    <dgm:pt modelId="{96B97A3A-7D2C-4895-8B68-40C7FDA2005D}" type="sibTrans" cxnId="{0255E607-5F37-4747-AD5F-C73924CA2512}">
      <dgm:prSet/>
      <dgm:spPr/>
      <dgm:t>
        <a:bodyPr/>
        <a:lstStyle/>
        <a:p>
          <a:endParaRPr lang="en-US"/>
        </a:p>
      </dgm:t>
    </dgm:pt>
    <dgm:pt modelId="{08EC83EE-8AFD-48BB-BC23-E0689606427C}">
      <dgm:prSet/>
      <dgm:spPr/>
      <dgm:t>
        <a:bodyPr/>
        <a:lstStyle/>
        <a:p>
          <a:r>
            <a:rPr lang="nl-NL" dirty="0"/>
            <a:t>Jy het ’n </a:t>
          </a:r>
          <a:r>
            <a:rPr lang="nl-NL" b="1" dirty="0"/>
            <a:t>verantwoordelikheid om te bevraagteken of inligting betroubaar is </a:t>
          </a:r>
          <a:r>
            <a:rPr lang="nl-NL" dirty="0"/>
            <a:t>voordat jy daarop reageer.</a:t>
          </a:r>
          <a:endParaRPr lang="en-US" dirty="0"/>
        </a:p>
      </dgm:t>
    </dgm:pt>
    <dgm:pt modelId="{6AB76298-58FF-4FF5-B7A3-DF8B97B354DE}" type="parTrans" cxnId="{EEE04C41-0D95-4D20-B496-D6B03D6D8C47}">
      <dgm:prSet/>
      <dgm:spPr/>
      <dgm:t>
        <a:bodyPr/>
        <a:lstStyle/>
        <a:p>
          <a:endParaRPr lang="en-US"/>
        </a:p>
      </dgm:t>
    </dgm:pt>
    <dgm:pt modelId="{F6464E1B-51A2-4D04-966B-98BDF2C3BA24}" type="sibTrans" cxnId="{EEE04C41-0D95-4D20-B496-D6B03D6D8C47}">
      <dgm:prSet/>
      <dgm:spPr/>
      <dgm:t>
        <a:bodyPr/>
        <a:lstStyle/>
        <a:p>
          <a:endParaRPr lang="en-US"/>
        </a:p>
      </dgm:t>
    </dgm:pt>
    <dgm:pt modelId="{815404A2-EA5B-42B6-9048-723F985B4749}" type="pres">
      <dgm:prSet presAssocID="{EE8406F1-45DA-455C-A157-01FEA02701D0}" presName="hierChild1" presStyleCnt="0">
        <dgm:presLayoutVars>
          <dgm:chPref val="1"/>
          <dgm:dir/>
          <dgm:animOne val="branch"/>
          <dgm:animLvl val="lvl"/>
          <dgm:resizeHandles/>
        </dgm:presLayoutVars>
      </dgm:prSet>
      <dgm:spPr/>
    </dgm:pt>
    <dgm:pt modelId="{25FC6358-7F26-4A81-BBC6-A04F3F150872}" type="pres">
      <dgm:prSet presAssocID="{250F4B2D-E7CE-416D-B88D-099A825035FD}" presName="hierRoot1" presStyleCnt="0"/>
      <dgm:spPr/>
    </dgm:pt>
    <dgm:pt modelId="{D1C15C77-524A-4FB1-B5D8-5AA6D8032FFB}" type="pres">
      <dgm:prSet presAssocID="{250F4B2D-E7CE-416D-B88D-099A825035FD}" presName="composite" presStyleCnt="0"/>
      <dgm:spPr/>
    </dgm:pt>
    <dgm:pt modelId="{92CAEA49-827A-4369-8361-AE53BE45E7A4}" type="pres">
      <dgm:prSet presAssocID="{250F4B2D-E7CE-416D-B88D-099A825035FD}" presName="background" presStyleLbl="node0" presStyleIdx="0" presStyleCnt="3"/>
      <dgm:spPr/>
    </dgm:pt>
    <dgm:pt modelId="{7A5DA072-7AD9-4074-B111-A7177CD686C6}" type="pres">
      <dgm:prSet presAssocID="{250F4B2D-E7CE-416D-B88D-099A825035FD}" presName="text" presStyleLbl="fgAcc0" presStyleIdx="0" presStyleCnt="3">
        <dgm:presLayoutVars>
          <dgm:chPref val="3"/>
        </dgm:presLayoutVars>
      </dgm:prSet>
      <dgm:spPr/>
    </dgm:pt>
    <dgm:pt modelId="{4777ABC9-E16C-4147-97B0-E52B0A2C2ED6}" type="pres">
      <dgm:prSet presAssocID="{250F4B2D-E7CE-416D-B88D-099A825035FD}" presName="hierChild2" presStyleCnt="0"/>
      <dgm:spPr/>
    </dgm:pt>
    <dgm:pt modelId="{FE6C2CDD-2170-4232-9C61-18FB33AB04B0}" type="pres">
      <dgm:prSet presAssocID="{B7CFDDF2-B332-4F72-97BC-BFED1E2740AD}" presName="hierRoot1" presStyleCnt="0"/>
      <dgm:spPr/>
    </dgm:pt>
    <dgm:pt modelId="{428F7E01-00E7-45D1-B803-A6B497DD1AE3}" type="pres">
      <dgm:prSet presAssocID="{B7CFDDF2-B332-4F72-97BC-BFED1E2740AD}" presName="composite" presStyleCnt="0"/>
      <dgm:spPr/>
    </dgm:pt>
    <dgm:pt modelId="{00684682-C582-4E39-94C9-8BDE8F220333}" type="pres">
      <dgm:prSet presAssocID="{B7CFDDF2-B332-4F72-97BC-BFED1E2740AD}" presName="background" presStyleLbl="node0" presStyleIdx="1" presStyleCnt="3"/>
      <dgm:spPr/>
    </dgm:pt>
    <dgm:pt modelId="{D2B6B878-6A68-49D7-8867-D36D41D2A4A5}" type="pres">
      <dgm:prSet presAssocID="{B7CFDDF2-B332-4F72-97BC-BFED1E2740AD}" presName="text" presStyleLbl="fgAcc0" presStyleIdx="1" presStyleCnt="3">
        <dgm:presLayoutVars>
          <dgm:chPref val="3"/>
        </dgm:presLayoutVars>
      </dgm:prSet>
      <dgm:spPr/>
    </dgm:pt>
    <dgm:pt modelId="{437D8C61-8D47-45A8-AC77-24FFA0CD7F55}" type="pres">
      <dgm:prSet presAssocID="{B7CFDDF2-B332-4F72-97BC-BFED1E2740AD}" presName="hierChild2" presStyleCnt="0"/>
      <dgm:spPr/>
    </dgm:pt>
    <dgm:pt modelId="{BBB051B2-B539-430A-A9FE-2C9AF6E5FFF5}" type="pres">
      <dgm:prSet presAssocID="{08EC83EE-8AFD-48BB-BC23-E0689606427C}" presName="hierRoot1" presStyleCnt="0"/>
      <dgm:spPr/>
    </dgm:pt>
    <dgm:pt modelId="{36F2D02A-4D3D-4FB9-9BE2-292FBA0FCF9C}" type="pres">
      <dgm:prSet presAssocID="{08EC83EE-8AFD-48BB-BC23-E0689606427C}" presName="composite" presStyleCnt="0"/>
      <dgm:spPr/>
    </dgm:pt>
    <dgm:pt modelId="{7D064DA9-29D1-4D86-9D37-AAA882325B33}" type="pres">
      <dgm:prSet presAssocID="{08EC83EE-8AFD-48BB-BC23-E0689606427C}" presName="background" presStyleLbl="node0" presStyleIdx="2" presStyleCnt="3"/>
      <dgm:spPr/>
    </dgm:pt>
    <dgm:pt modelId="{84EBE8EA-7517-43D9-933D-54CFB149B8E6}" type="pres">
      <dgm:prSet presAssocID="{08EC83EE-8AFD-48BB-BC23-E0689606427C}" presName="text" presStyleLbl="fgAcc0" presStyleIdx="2" presStyleCnt="3">
        <dgm:presLayoutVars>
          <dgm:chPref val="3"/>
        </dgm:presLayoutVars>
      </dgm:prSet>
      <dgm:spPr/>
    </dgm:pt>
    <dgm:pt modelId="{CA22B49B-1D4A-4535-9F86-7C96E0C4688B}" type="pres">
      <dgm:prSet presAssocID="{08EC83EE-8AFD-48BB-BC23-E0689606427C}" presName="hierChild2" presStyleCnt="0"/>
      <dgm:spPr/>
    </dgm:pt>
  </dgm:ptLst>
  <dgm:cxnLst>
    <dgm:cxn modelId="{0255E607-5F37-4747-AD5F-C73924CA2512}" srcId="{EE8406F1-45DA-455C-A157-01FEA02701D0}" destId="{B7CFDDF2-B332-4F72-97BC-BFED1E2740AD}" srcOrd="1" destOrd="0" parTransId="{00749137-0135-4E79-ACE4-12D4EFBF9CEF}" sibTransId="{96B97A3A-7D2C-4895-8B68-40C7FDA2005D}"/>
    <dgm:cxn modelId="{EEE04C41-0D95-4D20-B496-D6B03D6D8C47}" srcId="{EE8406F1-45DA-455C-A157-01FEA02701D0}" destId="{08EC83EE-8AFD-48BB-BC23-E0689606427C}" srcOrd="2" destOrd="0" parTransId="{6AB76298-58FF-4FF5-B7A3-DF8B97B354DE}" sibTransId="{F6464E1B-51A2-4D04-966B-98BDF2C3BA24}"/>
    <dgm:cxn modelId="{F6F3EA65-B194-4140-AE1C-6D3AF16EB019}" type="presOf" srcId="{08EC83EE-8AFD-48BB-BC23-E0689606427C}" destId="{84EBE8EA-7517-43D9-933D-54CFB149B8E6}" srcOrd="0" destOrd="0" presId="urn:microsoft.com/office/officeart/2005/8/layout/hierarchy1"/>
    <dgm:cxn modelId="{BC8E0471-3007-471D-8A8C-B63977D54243}" type="presOf" srcId="{EE8406F1-45DA-455C-A157-01FEA02701D0}" destId="{815404A2-EA5B-42B6-9048-723F985B4749}" srcOrd="0" destOrd="0" presId="urn:microsoft.com/office/officeart/2005/8/layout/hierarchy1"/>
    <dgm:cxn modelId="{E4BFE897-5092-4601-9B47-9340D78DAE4B}" type="presOf" srcId="{B7CFDDF2-B332-4F72-97BC-BFED1E2740AD}" destId="{D2B6B878-6A68-49D7-8867-D36D41D2A4A5}" srcOrd="0" destOrd="0" presId="urn:microsoft.com/office/officeart/2005/8/layout/hierarchy1"/>
    <dgm:cxn modelId="{E3EC20BA-E960-44BD-A2F5-52AAD220FACD}" type="presOf" srcId="{250F4B2D-E7CE-416D-B88D-099A825035FD}" destId="{7A5DA072-7AD9-4074-B111-A7177CD686C6}" srcOrd="0" destOrd="0" presId="urn:microsoft.com/office/officeart/2005/8/layout/hierarchy1"/>
    <dgm:cxn modelId="{966262C2-B764-4046-979E-4B36CB9C228E}" srcId="{EE8406F1-45DA-455C-A157-01FEA02701D0}" destId="{250F4B2D-E7CE-416D-B88D-099A825035FD}" srcOrd="0" destOrd="0" parTransId="{74BD91D9-D62B-4951-95D4-4AE6FC7206A2}" sibTransId="{66393465-BB01-4789-8580-F5A69BD0E8A6}"/>
    <dgm:cxn modelId="{B15DF8A1-29C8-44D7-A2D5-E57B462AAFC1}" type="presParOf" srcId="{815404A2-EA5B-42B6-9048-723F985B4749}" destId="{25FC6358-7F26-4A81-BBC6-A04F3F150872}" srcOrd="0" destOrd="0" presId="urn:microsoft.com/office/officeart/2005/8/layout/hierarchy1"/>
    <dgm:cxn modelId="{D1A30524-7F57-47F4-8DD1-8892EB298104}" type="presParOf" srcId="{25FC6358-7F26-4A81-BBC6-A04F3F150872}" destId="{D1C15C77-524A-4FB1-B5D8-5AA6D8032FFB}" srcOrd="0" destOrd="0" presId="urn:microsoft.com/office/officeart/2005/8/layout/hierarchy1"/>
    <dgm:cxn modelId="{56CE718F-E601-4770-9CBA-2E6121EE9016}" type="presParOf" srcId="{D1C15C77-524A-4FB1-B5D8-5AA6D8032FFB}" destId="{92CAEA49-827A-4369-8361-AE53BE45E7A4}" srcOrd="0" destOrd="0" presId="urn:microsoft.com/office/officeart/2005/8/layout/hierarchy1"/>
    <dgm:cxn modelId="{9286C039-FF65-47B0-A77B-9ECF0B87125B}" type="presParOf" srcId="{D1C15C77-524A-4FB1-B5D8-5AA6D8032FFB}" destId="{7A5DA072-7AD9-4074-B111-A7177CD686C6}" srcOrd="1" destOrd="0" presId="urn:microsoft.com/office/officeart/2005/8/layout/hierarchy1"/>
    <dgm:cxn modelId="{70D0B34A-DAD0-4426-811D-416B5959CAC4}" type="presParOf" srcId="{25FC6358-7F26-4A81-BBC6-A04F3F150872}" destId="{4777ABC9-E16C-4147-97B0-E52B0A2C2ED6}" srcOrd="1" destOrd="0" presId="urn:microsoft.com/office/officeart/2005/8/layout/hierarchy1"/>
    <dgm:cxn modelId="{E12427B9-3CEE-432A-B681-00EB5C9A5DFB}" type="presParOf" srcId="{815404A2-EA5B-42B6-9048-723F985B4749}" destId="{FE6C2CDD-2170-4232-9C61-18FB33AB04B0}" srcOrd="1" destOrd="0" presId="urn:microsoft.com/office/officeart/2005/8/layout/hierarchy1"/>
    <dgm:cxn modelId="{E0E002BF-90B7-4CAF-9DAD-95DE121393A3}" type="presParOf" srcId="{FE6C2CDD-2170-4232-9C61-18FB33AB04B0}" destId="{428F7E01-00E7-45D1-B803-A6B497DD1AE3}" srcOrd="0" destOrd="0" presId="urn:microsoft.com/office/officeart/2005/8/layout/hierarchy1"/>
    <dgm:cxn modelId="{00593F81-F5CD-45AE-BAEC-1417E8FDEF5F}" type="presParOf" srcId="{428F7E01-00E7-45D1-B803-A6B497DD1AE3}" destId="{00684682-C582-4E39-94C9-8BDE8F220333}" srcOrd="0" destOrd="0" presId="urn:microsoft.com/office/officeart/2005/8/layout/hierarchy1"/>
    <dgm:cxn modelId="{3CEDDB0D-41D3-43EB-8DCC-D3B64BA33024}" type="presParOf" srcId="{428F7E01-00E7-45D1-B803-A6B497DD1AE3}" destId="{D2B6B878-6A68-49D7-8867-D36D41D2A4A5}" srcOrd="1" destOrd="0" presId="urn:microsoft.com/office/officeart/2005/8/layout/hierarchy1"/>
    <dgm:cxn modelId="{C7240D8C-68FF-4C70-A445-5D7552E7B3AD}" type="presParOf" srcId="{FE6C2CDD-2170-4232-9C61-18FB33AB04B0}" destId="{437D8C61-8D47-45A8-AC77-24FFA0CD7F55}" srcOrd="1" destOrd="0" presId="urn:microsoft.com/office/officeart/2005/8/layout/hierarchy1"/>
    <dgm:cxn modelId="{294CC682-96A1-447C-A0D7-471FDB356534}" type="presParOf" srcId="{815404A2-EA5B-42B6-9048-723F985B4749}" destId="{BBB051B2-B539-430A-A9FE-2C9AF6E5FFF5}" srcOrd="2" destOrd="0" presId="urn:microsoft.com/office/officeart/2005/8/layout/hierarchy1"/>
    <dgm:cxn modelId="{34A3A27F-2227-4333-AF89-FF59A7B03B64}" type="presParOf" srcId="{BBB051B2-B539-430A-A9FE-2C9AF6E5FFF5}" destId="{36F2D02A-4D3D-4FB9-9BE2-292FBA0FCF9C}" srcOrd="0" destOrd="0" presId="urn:microsoft.com/office/officeart/2005/8/layout/hierarchy1"/>
    <dgm:cxn modelId="{009E580A-8EF1-408A-8518-65DD94E67733}" type="presParOf" srcId="{36F2D02A-4D3D-4FB9-9BE2-292FBA0FCF9C}" destId="{7D064DA9-29D1-4D86-9D37-AAA882325B33}" srcOrd="0" destOrd="0" presId="urn:microsoft.com/office/officeart/2005/8/layout/hierarchy1"/>
    <dgm:cxn modelId="{7D50ACA7-CD11-4AFB-B9DE-08378BA69554}" type="presParOf" srcId="{36F2D02A-4D3D-4FB9-9BE2-292FBA0FCF9C}" destId="{84EBE8EA-7517-43D9-933D-54CFB149B8E6}" srcOrd="1" destOrd="0" presId="urn:microsoft.com/office/officeart/2005/8/layout/hierarchy1"/>
    <dgm:cxn modelId="{17A7EADA-F4A2-477F-9AA2-C33A2BC8EFC3}" type="presParOf" srcId="{BBB051B2-B539-430A-A9FE-2C9AF6E5FFF5}" destId="{CA22B49B-1D4A-4535-9F86-7C96E0C4688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B620EC-C2C7-4EA7-86E4-B52A7840D7E3}"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AC98F203-14D6-448F-92C6-C6AA78916F4F}">
      <dgm:prSet/>
      <dgm:spPr/>
      <dgm:t>
        <a:bodyPr/>
        <a:lstStyle/>
        <a:p>
          <a:r>
            <a:rPr lang="nl-NL" dirty="0"/>
            <a:t>Om ’n “wonderproduk” aanlyn te koop sonder om navorsing te doen.</a:t>
          </a:r>
          <a:endParaRPr lang="en-US" dirty="0"/>
        </a:p>
      </dgm:t>
    </dgm:pt>
    <dgm:pt modelId="{3162CE7E-C0FE-4450-910B-8B38B3C1844C}" type="parTrans" cxnId="{2ED3F917-ACE4-4E51-92E9-674748BE2DC3}">
      <dgm:prSet/>
      <dgm:spPr/>
      <dgm:t>
        <a:bodyPr/>
        <a:lstStyle/>
        <a:p>
          <a:endParaRPr lang="en-US"/>
        </a:p>
      </dgm:t>
    </dgm:pt>
    <dgm:pt modelId="{D3EED724-76EF-4531-8C33-4BB87E1E539F}" type="sibTrans" cxnId="{2ED3F917-ACE4-4E51-92E9-674748BE2DC3}">
      <dgm:prSet phldrT="01"/>
      <dgm:spPr/>
      <dgm:t>
        <a:bodyPr/>
        <a:lstStyle/>
        <a:p>
          <a:r>
            <a:rPr lang="en-US"/>
            <a:t>01</a:t>
          </a:r>
        </a:p>
      </dgm:t>
    </dgm:pt>
    <dgm:pt modelId="{3459CA4D-18A4-463D-BC68-06FA36D9869F}">
      <dgm:prSet/>
      <dgm:spPr/>
      <dgm:t>
        <a:bodyPr/>
        <a:lstStyle/>
        <a:p>
          <a:r>
            <a:rPr lang="nl-NL" dirty="0"/>
            <a:t>Om vetterige wegneemetes vir korttermynbevrediging te kies sonder om langtermyngesondheid in ag te neem.</a:t>
          </a:r>
          <a:endParaRPr lang="en-US" dirty="0"/>
        </a:p>
      </dgm:t>
    </dgm:pt>
    <dgm:pt modelId="{FC0F3EA8-6D54-4860-87F0-8B3E10BFCD46}" type="parTrans" cxnId="{BB262825-B546-451A-BDCA-E8EE438E3AD4}">
      <dgm:prSet/>
      <dgm:spPr/>
      <dgm:t>
        <a:bodyPr/>
        <a:lstStyle/>
        <a:p>
          <a:endParaRPr lang="en-US"/>
        </a:p>
      </dgm:t>
    </dgm:pt>
    <dgm:pt modelId="{0219394F-59D9-4AF1-8FB2-CD1CEA4BFA4F}" type="sibTrans" cxnId="{BB262825-B546-451A-BDCA-E8EE438E3AD4}">
      <dgm:prSet phldrT="02"/>
      <dgm:spPr/>
      <dgm:t>
        <a:bodyPr/>
        <a:lstStyle/>
        <a:p>
          <a:r>
            <a:rPr lang="en-US"/>
            <a:t>02</a:t>
          </a:r>
        </a:p>
      </dgm:t>
    </dgm:pt>
    <dgm:pt modelId="{B00A6718-265C-4C59-AC47-B915209FA4E1}">
      <dgm:prSet/>
      <dgm:spPr/>
      <dgm:t>
        <a:bodyPr/>
        <a:lstStyle/>
        <a:p>
          <a:r>
            <a:rPr lang="nl-NL" dirty="0"/>
            <a:t>Om besluitneming te vermy en toe te laat dat vriende jou beïnvloed, byvoorbeeld om dwelms te gebruik omdat jou vriende dit doen.</a:t>
          </a:r>
          <a:endParaRPr lang="en-US" dirty="0"/>
        </a:p>
      </dgm:t>
    </dgm:pt>
    <dgm:pt modelId="{A766D92A-37B9-49FE-AE29-F365EEEE27E3}" type="parTrans" cxnId="{2F9DB401-A50E-4844-BD07-AFEDBA1732A6}">
      <dgm:prSet/>
      <dgm:spPr/>
      <dgm:t>
        <a:bodyPr/>
        <a:lstStyle/>
        <a:p>
          <a:endParaRPr lang="en-US"/>
        </a:p>
      </dgm:t>
    </dgm:pt>
    <dgm:pt modelId="{91D59041-9FD4-4F4F-9D0B-D3F1D351222A}" type="sibTrans" cxnId="{2F9DB401-A50E-4844-BD07-AFEDBA1732A6}">
      <dgm:prSet phldrT="03"/>
      <dgm:spPr/>
      <dgm:t>
        <a:bodyPr/>
        <a:lstStyle/>
        <a:p>
          <a:r>
            <a:rPr lang="en-US"/>
            <a:t>03</a:t>
          </a:r>
        </a:p>
      </dgm:t>
    </dgm:pt>
    <dgm:pt modelId="{735E87AA-CE05-46BC-BF9F-41CB9465D13C}" type="pres">
      <dgm:prSet presAssocID="{AFB620EC-C2C7-4EA7-86E4-B52A7840D7E3}" presName="Name0" presStyleCnt="0">
        <dgm:presLayoutVars>
          <dgm:animLvl val="lvl"/>
          <dgm:resizeHandles val="exact"/>
        </dgm:presLayoutVars>
      </dgm:prSet>
      <dgm:spPr/>
    </dgm:pt>
    <dgm:pt modelId="{0E6BC7A7-C7AC-4A54-A740-21667A7ECFF5}" type="pres">
      <dgm:prSet presAssocID="{AC98F203-14D6-448F-92C6-C6AA78916F4F}" presName="compositeNode" presStyleCnt="0">
        <dgm:presLayoutVars>
          <dgm:bulletEnabled val="1"/>
        </dgm:presLayoutVars>
      </dgm:prSet>
      <dgm:spPr/>
    </dgm:pt>
    <dgm:pt modelId="{47BFED25-654E-446E-BB9E-4A863E865970}" type="pres">
      <dgm:prSet presAssocID="{AC98F203-14D6-448F-92C6-C6AA78916F4F}" presName="bgRect" presStyleLbl="bgAccFollowNode1" presStyleIdx="0" presStyleCnt="3"/>
      <dgm:spPr/>
    </dgm:pt>
    <dgm:pt modelId="{87447D75-DFA7-42E1-A1CE-259049594978}" type="pres">
      <dgm:prSet presAssocID="{D3EED724-76EF-4531-8C33-4BB87E1E539F}" presName="sibTransNodeCircle" presStyleLbl="alignNode1" presStyleIdx="0" presStyleCnt="6">
        <dgm:presLayoutVars>
          <dgm:chMax val="0"/>
          <dgm:bulletEnabled/>
        </dgm:presLayoutVars>
      </dgm:prSet>
      <dgm:spPr/>
    </dgm:pt>
    <dgm:pt modelId="{A6CDD264-71E7-4F79-A16D-C90726CF57BF}" type="pres">
      <dgm:prSet presAssocID="{AC98F203-14D6-448F-92C6-C6AA78916F4F}" presName="bottomLine" presStyleLbl="alignNode1" presStyleIdx="1" presStyleCnt="6">
        <dgm:presLayoutVars/>
      </dgm:prSet>
      <dgm:spPr/>
    </dgm:pt>
    <dgm:pt modelId="{FD5823B2-4EE3-4266-A28F-53D05337ACDE}" type="pres">
      <dgm:prSet presAssocID="{AC98F203-14D6-448F-92C6-C6AA78916F4F}" presName="nodeText" presStyleLbl="bgAccFollowNode1" presStyleIdx="0" presStyleCnt="3">
        <dgm:presLayoutVars>
          <dgm:bulletEnabled val="1"/>
        </dgm:presLayoutVars>
      </dgm:prSet>
      <dgm:spPr/>
    </dgm:pt>
    <dgm:pt modelId="{B8A5D1A5-D76E-4EFF-A048-92E2F3E5951E}" type="pres">
      <dgm:prSet presAssocID="{D3EED724-76EF-4531-8C33-4BB87E1E539F}" presName="sibTrans" presStyleCnt="0"/>
      <dgm:spPr/>
    </dgm:pt>
    <dgm:pt modelId="{6C1FF6A0-F815-41C0-8B60-A293ED3EF756}" type="pres">
      <dgm:prSet presAssocID="{3459CA4D-18A4-463D-BC68-06FA36D9869F}" presName="compositeNode" presStyleCnt="0">
        <dgm:presLayoutVars>
          <dgm:bulletEnabled val="1"/>
        </dgm:presLayoutVars>
      </dgm:prSet>
      <dgm:spPr/>
    </dgm:pt>
    <dgm:pt modelId="{C395ED87-330D-441C-915C-468605D0560D}" type="pres">
      <dgm:prSet presAssocID="{3459CA4D-18A4-463D-BC68-06FA36D9869F}" presName="bgRect" presStyleLbl="bgAccFollowNode1" presStyleIdx="1" presStyleCnt="3"/>
      <dgm:spPr/>
    </dgm:pt>
    <dgm:pt modelId="{DB493346-DFAC-446C-B0C8-358F797DD8E9}" type="pres">
      <dgm:prSet presAssocID="{0219394F-59D9-4AF1-8FB2-CD1CEA4BFA4F}" presName="sibTransNodeCircle" presStyleLbl="alignNode1" presStyleIdx="2" presStyleCnt="6">
        <dgm:presLayoutVars>
          <dgm:chMax val="0"/>
          <dgm:bulletEnabled/>
        </dgm:presLayoutVars>
      </dgm:prSet>
      <dgm:spPr/>
    </dgm:pt>
    <dgm:pt modelId="{F3E0BF5A-BFF7-43F9-A7BB-102EAB9C824F}" type="pres">
      <dgm:prSet presAssocID="{3459CA4D-18A4-463D-BC68-06FA36D9869F}" presName="bottomLine" presStyleLbl="alignNode1" presStyleIdx="3" presStyleCnt="6">
        <dgm:presLayoutVars/>
      </dgm:prSet>
      <dgm:spPr/>
    </dgm:pt>
    <dgm:pt modelId="{FF78D2F2-0932-4417-BEA0-A5BAC3FB0F4B}" type="pres">
      <dgm:prSet presAssocID="{3459CA4D-18A4-463D-BC68-06FA36D9869F}" presName="nodeText" presStyleLbl="bgAccFollowNode1" presStyleIdx="1" presStyleCnt="3">
        <dgm:presLayoutVars>
          <dgm:bulletEnabled val="1"/>
        </dgm:presLayoutVars>
      </dgm:prSet>
      <dgm:spPr/>
    </dgm:pt>
    <dgm:pt modelId="{0F9BB292-E786-4B61-8DA7-4C0001CC9B8B}" type="pres">
      <dgm:prSet presAssocID="{0219394F-59D9-4AF1-8FB2-CD1CEA4BFA4F}" presName="sibTrans" presStyleCnt="0"/>
      <dgm:spPr/>
    </dgm:pt>
    <dgm:pt modelId="{7DF8D226-D314-4619-8BC3-E4C4938A8112}" type="pres">
      <dgm:prSet presAssocID="{B00A6718-265C-4C59-AC47-B915209FA4E1}" presName="compositeNode" presStyleCnt="0">
        <dgm:presLayoutVars>
          <dgm:bulletEnabled val="1"/>
        </dgm:presLayoutVars>
      </dgm:prSet>
      <dgm:spPr/>
    </dgm:pt>
    <dgm:pt modelId="{8BFB7995-691A-47B0-AC14-DD1BB025AD6E}" type="pres">
      <dgm:prSet presAssocID="{B00A6718-265C-4C59-AC47-B915209FA4E1}" presName="bgRect" presStyleLbl="bgAccFollowNode1" presStyleIdx="2" presStyleCnt="3"/>
      <dgm:spPr/>
    </dgm:pt>
    <dgm:pt modelId="{74711E49-6875-420E-8DA3-4F20CA1CBB4E}" type="pres">
      <dgm:prSet presAssocID="{91D59041-9FD4-4F4F-9D0B-D3F1D351222A}" presName="sibTransNodeCircle" presStyleLbl="alignNode1" presStyleIdx="4" presStyleCnt="6">
        <dgm:presLayoutVars>
          <dgm:chMax val="0"/>
          <dgm:bulletEnabled/>
        </dgm:presLayoutVars>
      </dgm:prSet>
      <dgm:spPr/>
    </dgm:pt>
    <dgm:pt modelId="{BF8C00B9-1971-4465-AA7F-18FF735B7CB9}" type="pres">
      <dgm:prSet presAssocID="{B00A6718-265C-4C59-AC47-B915209FA4E1}" presName="bottomLine" presStyleLbl="alignNode1" presStyleIdx="5" presStyleCnt="6">
        <dgm:presLayoutVars/>
      </dgm:prSet>
      <dgm:spPr/>
    </dgm:pt>
    <dgm:pt modelId="{D9C00D7F-DE2F-48BF-9D12-7F3D36F79F11}" type="pres">
      <dgm:prSet presAssocID="{B00A6718-265C-4C59-AC47-B915209FA4E1}" presName="nodeText" presStyleLbl="bgAccFollowNode1" presStyleIdx="2" presStyleCnt="3">
        <dgm:presLayoutVars>
          <dgm:bulletEnabled val="1"/>
        </dgm:presLayoutVars>
      </dgm:prSet>
      <dgm:spPr/>
    </dgm:pt>
  </dgm:ptLst>
  <dgm:cxnLst>
    <dgm:cxn modelId="{2F9DB401-A50E-4844-BD07-AFEDBA1732A6}" srcId="{AFB620EC-C2C7-4EA7-86E4-B52A7840D7E3}" destId="{B00A6718-265C-4C59-AC47-B915209FA4E1}" srcOrd="2" destOrd="0" parTransId="{A766D92A-37B9-49FE-AE29-F365EEEE27E3}" sibTransId="{91D59041-9FD4-4F4F-9D0B-D3F1D351222A}"/>
    <dgm:cxn modelId="{2ED3F917-ACE4-4E51-92E9-674748BE2DC3}" srcId="{AFB620EC-C2C7-4EA7-86E4-B52A7840D7E3}" destId="{AC98F203-14D6-448F-92C6-C6AA78916F4F}" srcOrd="0" destOrd="0" parTransId="{3162CE7E-C0FE-4450-910B-8B38B3C1844C}" sibTransId="{D3EED724-76EF-4531-8C33-4BB87E1E539F}"/>
    <dgm:cxn modelId="{BB262825-B546-451A-BDCA-E8EE438E3AD4}" srcId="{AFB620EC-C2C7-4EA7-86E4-B52A7840D7E3}" destId="{3459CA4D-18A4-463D-BC68-06FA36D9869F}" srcOrd="1" destOrd="0" parTransId="{FC0F3EA8-6D54-4860-87F0-8B3E10BFCD46}" sibTransId="{0219394F-59D9-4AF1-8FB2-CD1CEA4BFA4F}"/>
    <dgm:cxn modelId="{31D4C931-EB82-4C9B-882A-FE2D976EC91C}" type="presOf" srcId="{AFB620EC-C2C7-4EA7-86E4-B52A7840D7E3}" destId="{735E87AA-CE05-46BC-BF9F-41CB9465D13C}" srcOrd="0" destOrd="0" presId="urn:microsoft.com/office/officeart/2016/7/layout/BasicLinearProcessNumbered"/>
    <dgm:cxn modelId="{B9E2113B-6064-4797-B3E8-78A9B746C11B}" type="presOf" srcId="{B00A6718-265C-4C59-AC47-B915209FA4E1}" destId="{D9C00D7F-DE2F-48BF-9D12-7F3D36F79F11}" srcOrd="1" destOrd="0" presId="urn:microsoft.com/office/officeart/2016/7/layout/BasicLinearProcessNumbered"/>
    <dgm:cxn modelId="{F509F03F-B244-4207-AE34-3790EC6FD668}" type="presOf" srcId="{91D59041-9FD4-4F4F-9D0B-D3F1D351222A}" destId="{74711E49-6875-420E-8DA3-4F20CA1CBB4E}" srcOrd="0" destOrd="0" presId="urn:microsoft.com/office/officeart/2016/7/layout/BasicLinearProcessNumbered"/>
    <dgm:cxn modelId="{808BFD69-B2C3-4FD9-8180-3F3C34F36212}" type="presOf" srcId="{3459CA4D-18A4-463D-BC68-06FA36D9869F}" destId="{FF78D2F2-0932-4417-BEA0-A5BAC3FB0F4B}" srcOrd="1" destOrd="0" presId="urn:microsoft.com/office/officeart/2016/7/layout/BasicLinearProcessNumbered"/>
    <dgm:cxn modelId="{9D037B88-80BA-4B3B-8C8A-3F762EED6BF3}" type="presOf" srcId="{0219394F-59D9-4AF1-8FB2-CD1CEA4BFA4F}" destId="{DB493346-DFAC-446C-B0C8-358F797DD8E9}" srcOrd="0" destOrd="0" presId="urn:microsoft.com/office/officeart/2016/7/layout/BasicLinearProcessNumbered"/>
    <dgm:cxn modelId="{DCD92AAE-4EF9-4306-A433-29E826804839}" type="presOf" srcId="{AC98F203-14D6-448F-92C6-C6AA78916F4F}" destId="{47BFED25-654E-446E-BB9E-4A863E865970}" srcOrd="0" destOrd="0" presId="urn:microsoft.com/office/officeart/2016/7/layout/BasicLinearProcessNumbered"/>
    <dgm:cxn modelId="{F458FFB1-30EC-44F1-B5F5-2E00903B459B}" type="presOf" srcId="{B00A6718-265C-4C59-AC47-B915209FA4E1}" destId="{8BFB7995-691A-47B0-AC14-DD1BB025AD6E}" srcOrd="0" destOrd="0" presId="urn:microsoft.com/office/officeart/2016/7/layout/BasicLinearProcessNumbered"/>
    <dgm:cxn modelId="{EF8268B5-8F2F-4846-89D2-52CA1C870CCC}" type="presOf" srcId="{D3EED724-76EF-4531-8C33-4BB87E1E539F}" destId="{87447D75-DFA7-42E1-A1CE-259049594978}" srcOrd="0" destOrd="0" presId="urn:microsoft.com/office/officeart/2016/7/layout/BasicLinearProcessNumbered"/>
    <dgm:cxn modelId="{9D21DCD2-610A-424E-BC64-148264B70618}" type="presOf" srcId="{3459CA4D-18A4-463D-BC68-06FA36D9869F}" destId="{C395ED87-330D-441C-915C-468605D0560D}" srcOrd="0" destOrd="0" presId="urn:microsoft.com/office/officeart/2016/7/layout/BasicLinearProcessNumbered"/>
    <dgm:cxn modelId="{608471ED-4583-48F8-A5C9-999679BBD3EF}" type="presOf" srcId="{AC98F203-14D6-448F-92C6-C6AA78916F4F}" destId="{FD5823B2-4EE3-4266-A28F-53D05337ACDE}" srcOrd="1" destOrd="0" presId="urn:microsoft.com/office/officeart/2016/7/layout/BasicLinearProcessNumbered"/>
    <dgm:cxn modelId="{7C73083D-DCC1-48BD-B5D2-D9D45B3F3C95}" type="presParOf" srcId="{735E87AA-CE05-46BC-BF9F-41CB9465D13C}" destId="{0E6BC7A7-C7AC-4A54-A740-21667A7ECFF5}" srcOrd="0" destOrd="0" presId="urn:microsoft.com/office/officeart/2016/7/layout/BasicLinearProcessNumbered"/>
    <dgm:cxn modelId="{6E2C9A83-2D3B-453F-B141-994670984C67}" type="presParOf" srcId="{0E6BC7A7-C7AC-4A54-A740-21667A7ECFF5}" destId="{47BFED25-654E-446E-BB9E-4A863E865970}" srcOrd="0" destOrd="0" presId="urn:microsoft.com/office/officeart/2016/7/layout/BasicLinearProcessNumbered"/>
    <dgm:cxn modelId="{8EBF6368-1F2B-477B-A32A-96F85ACE86B9}" type="presParOf" srcId="{0E6BC7A7-C7AC-4A54-A740-21667A7ECFF5}" destId="{87447D75-DFA7-42E1-A1CE-259049594978}" srcOrd="1" destOrd="0" presId="urn:microsoft.com/office/officeart/2016/7/layout/BasicLinearProcessNumbered"/>
    <dgm:cxn modelId="{CBC7C213-2C0D-4900-BAB7-6EB5FD70FA4A}" type="presParOf" srcId="{0E6BC7A7-C7AC-4A54-A740-21667A7ECFF5}" destId="{A6CDD264-71E7-4F79-A16D-C90726CF57BF}" srcOrd="2" destOrd="0" presId="urn:microsoft.com/office/officeart/2016/7/layout/BasicLinearProcessNumbered"/>
    <dgm:cxn modelId="{96266AD3-3EF2-4991-85CC-260960AD1E31}" type="presParOf" srcId="{0E6BC7A7-C7AC-4A54-A740-21667A7ECFF5}" destId="{FD5823B2-4EE3-4266-A28F-53D05337ACDE}" srcOrd="3" destOrd="0" presId="urn:microsoft.com/office/officeart/2016/7/layout/BasicLinearProcessNumbered"/>
    <dgm:cxn modelId="{577CAA9B-99C0-4944-8E24-D96C6EAE0458}" type="presParOf" srcId="{735E87AA-CE05-46BC-BF9F-41CB9465D13C}" destId="{B8A5D1A5-D76E-4EFF-A048-92E2F3E5951E}" srcOrd="1" destOrd="0" presId="urn:microsoft.com/office/officeart/2016/7/layout/BasicLinearProcessNumbered"/>
    <dgm:cxn modelId="{00CBF7A9-EEE3-4548-AFA0-B8DCAD8E43A9}" type="presParOf" srcId="{735E87AA-CE05-46BC-BF9F-41CB9465D13C}" destId="{6C1FF6A0-F815-41C0-8B60-A293ED3EF756}" srcOrd="2" destOrd="0" presId="urn:microsoft.com/office/officeart/2016/7/layout/BasicLinearProcessNumbered"/>
    <dgm:cxn modelId="{C1DE9656-2789-4FC6-B733-EF3FA1902610}" type="presParOf" srcId="{6C1FF6A0-F815-41C0-8B60-A293ED3EF756}" destId="{C395ED87-330D-441C-915C-468605D0560D}" srcOrd="0" destOrd="0" presId="urn:microsoft.com/office/officeart/2016/7/layout/BasicLinearProcessNumbered"/>
    <dgm:cxn modelId="{6AF0D3DC-B48E-4325-B814-361BD1AC2F2B}" type="presParOf" srcId="{6C1FF6A0-F815-41C0-8B60-A293ED3EF756}" destId="{DB493346-DFAC-446C-B0C8-358F797DD8E9}" srcOrd="1" destOrd="0" presId="urn:microsoft.com/office/officeart/2016/7/layout/BasicLinearProcessNumbered"/>
    <dgm:cxn modelId="{4FFE76A6-0DA4-4A28-BAA2-AD6C9D10D836}" type="presParOf" srcId="{6C1FF6A0-F815-41C0-8B60-A293ED3EF756}" destId="{F3E0BF5A-BFF7-43F9-A7BB-102EAB9C824F}" srcOrd="2" destOrd="0" presId="urn:microsoft.com/office/officeart/2016/7/layout/BasicLinearProcessNumbered"/>
    <dgm:cxn modelId="{8360FEBA-10AD-4224-9069-CD426FC5F7EA}" type="presParOf" srcId="{6C1FF6A0-F815-41C0-8B60-A293ED3EF756}" destId="{FF78D2F2-0932-4417-BEA0-A5BAC3FB0F4B}" srcOrd="3" destOrd="0" presId="urn:microsoft.com/office/officeart/2016/7/layout/BasicLinearProcessNumbered"/>
    <dgm:cxn modelId="{9FEAE81D-3AF0-4695-853E-9F59C62B5AC0}" type="presParOf" srcId="{735E87AA-CE05-46BC-BF9F-41CB9465D13C}" destId="{0F9BB292-E786-4B61-8DA7-4C0001CC9B8B}" srcOrd="3" destOrd="0" presId="urn:microsoft.com/office/officeart/2016/7/layout/BasicLinearProcessNumbered"/>
    <dgm:cxn modelId="{8AD740EE-27FA-4BC1-87C3-1D2F040D06FF}" type="presParOf" srcId="{735E87AA-CE05-46BC-BF9F-41CB9465D13C}" destId="{7DF8D226-D314-4619-8BC3-E4C4938A8112}" srcOrd="4" destOrd="0" presId="urn:microsoft.com/office/officeart/2016/7/layout/BasicLinearProcessNumbered"/>
    <dgm:cxn modelId="{2B7A61D6-25C9-4EAA-AC12-864A5651B63C}" type="presParOf" srcId="{7DF8D226-D314-4619-8BC3-E4C4938A8112}" destId="{8BFB7995-691A-47B0-AC14-DD1BB025AD6E}" srcOrd="0" destOrd="0" presId="urn:microsoft.com/office/officeart/2016/7/layout/BasicLinearProcessNumbered"/>
    <dgm:cxn modelId="{B69A1FD7-ECEF-49F8-9851-5AA1A7F77AF8}" type="presParOf" srcId="{7DF8D226-D314-4619-8BC3-E4C4938A8112}" destId="{74711E49-6875-420E-8DA3-4F20CA1CBB4E}" srcOrd="1" destOrd="0" presId="urn:microsoft.com/office/officeart/2016/7/layout/BasicLinearProcessNumbered"/>
    <dgm:cxn modelId="{460A7C2F-ADEF-4A68-AECE-0E438A456A8B}" type="presParOf" srcId="{7DF8D226-D314-4619-8BC3-E4C4938A8112}" destId="{BF8C00B9-1971-4465-AA7F-18FF735B7CB9}" srcOrd="2" destOrd="0" presId="urn:microsoft.com/office/officeart/2016/7/layout/BasicLinearProcessNumbered"/>
    <dgm:cxn modelId="{72ACE64B-138A-428E-87B5-48DFEA0E55E2}" type="presParOf" srcId="{7DF8D226-D314-4619-8BC3-E4C4938A8112}" destId="{D9C00D7F-DE2F-48BF-9D12-7F3D36F79F11}"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F8E519-35B6-4AB1-864E-B15D038429F8}"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0B9F2290-47AB-4FE0-9756-C9598CA6A448}">
      <dgm:prSet/>
      <dgm:spPr/>
      <dgm:t>
        <a:bodyPr/>
        <a:lstStyle/>
        <a:p>
          <a:r>
            <a:rPr lang="en-US" b="1" dirty="0"/>
            <a:t>Elke </a:t>
          </a:r>
          <a:r>
            <a:rPr lang="en-US" b="1" dirty="0" err="1"/>
            <a:t>keuse</a:t>
          </a:r>
          <a:r>
            <a:rPr lang="en-US" b="1" dirty="0"/>
            <a:t> het </a:t>
          </a:r>
          <a:r>
            <a:rPr lang="en-US" b="1" dirty="0" err="1"/>
            <a:t>gevolge</a:t>
          </a:r>
          <a:r>
            <a:rPr lang="en-US" b="1" dirty="0"/>
            <a:t>.</a:t>
          </a:r>
        </a:p>
      </dgm:t>
    </dgm:pt>
    <dgm:pt modelId="{2A6513C7-6DC5-47B3-958D-8326880E0E95}" type="parTrans" cxnId="{8C7970C1-9E30-4025-B522-F88EBBC1EAE2}">
      <dgm:prSet/>
      <dgm:spPr/>
      <dgm:t>
        <a:bodyPr/>
        <a:lstStyle/>
        <a:p>
          <a:endParaRPr lang="en-US"/>
        </a:p>
      </dgm:t>
    </dgm:pt>
    <dgm:pt modelId="{CCD810B6-2012-483C-BBD9-FDD7F1AE1667}" type="sibTrans" cxnId="{8C7970C1-9E30-4025-B522-F88EBBC1EAE2}">
      <dgm:prSet/>
      <dgm:spPr/>
      <dgm:t>
        <a:bodyPr/>
        <a:lstStyle/>
        <a:p>
          <a:endParaRPr lang="en-US"/>
        </a:p>
      </dgm:t>
    </dgm:pt>
    <dgm:pt modelId="{36F75044-CCA4-4571-A254-4777C3DCD324}">
      <dgm:prSet/>
      <dgm:spPr/>
      <dgm:t>
        <a:bodyPr/>
        <a:lstStyle/>
        <a:p>
          <a:r>
            <a:rPr lang="nl-NL" dirty="0"/>
            <a:t>Negatiewe keuses, soos dwelmgebruik, kan ernstige gevolge hê, insluitend verslawing of die dood.</a:t>
          </a:r>
          <a:endParaRPr lang="en-US" dirty="0"/>
        </a:p>
      </dgm:t>
    </dgm:pt>
    <dgm:pt modelId="{8561BC84-A725-4F67-88F9-2BC278A2B087}" type="parTrans" cxnId="{3C665F4E-19E4-408F-A5A7-78BAF2318103}">
      <dgm:prSet/>
      <dgm:spPr/>
      <dgm:t>
        <a:bodyPr/>
        <a:lstStyle/>
        <a:p>
          <a:endParaRPr lang="en-US"/>
        </a:p>
      </dgm:t>
    </dgm:pt>
    <dgm:pt modelId="{ADA784E6-266E-43FD-8806-4A9870C64548}" type="sibTrans" cxnId="{3C665F4E-19E4-408F-A5A7-78BAF2318103}">
      <dgm:prSet/>
      <dgm:spPr/>
      <dgm:t>
        <a:bodyPr/>
        <a:lstStyle/>
        <a:p>
          <a:endParaRPr lang="en-US"/>
        </a:p>
      </dgm:t>
    </dgm:pt>
    <dgm:pt modelId="{95719948-5CA5-4D40-AD4E-84D916EDB88F}">
      <dgm:prSet/>
      <dgm:spPr/>
      <dgm:t>
        <a:bodyPr/>
        <a:lstStyle/>
        <a:p>
          <a:r>
            <a:rPr lang="nl-NL" dirty="0"/>
            <a:t>Positiewe keuses, soos om konsekwent aan skoolwerk te werk, kan tot positiewe uitkomste lei.</a:t>
          </a:r>
          <a:endParaRPr lang="en-US" dirty="0"/>
        </a:p>
      </dgm:t>
    </dgm:pt>
    <dgm:pt modelId="{F0D753CE-9171-46C7-9CDC-12BDB7A3F6C1}" type="parTrans" cxnId="{6603E99C-33E2-4CC7-A421-A7C6AE86D08E}">
      <dgm:prSet/>
      <dgm:spPr/>
      <dgm:t>
        <a:bodyPr/>
        <a:lstStyle/>
        <a:p>
          <a:endParaRPr lang="en-US"/>
        </a:p>
      </dgm:t>
    </dgm:pt>
    <dgm:pt modelId="{3873859D-8BB0-4A7E-9E89-E04B6F5772CA}" type="sibTrans" cxnId="{6603E99C-33E2-4CC7-A421-A7C6AE86D08E}">
      <dgm:prSet/>
      <dgm:spPr/>
      <dgm:t>
        <a:bodyPr/>
        <a:lstStyle/>
        <a:p>
          <a:endParaRPr lang="en-US"/>
        </a:p>
      </dgm:t>
    </dgm:pt>
    <dgm:pt modelId="{F6F42C1E-D360-4A3C-87FA-A42576F8FD1B}">
      <dgm:prSet/>
      <dgm:spPr/>
      <dgm:t>
        <a:bodyPr/>
        <a:lstStyle/>
        <a:p>
          <a:r>
            <a:rPr lang="nl-NL" dirty="0"/>
            <a:t>Sommige ongelukke is onbeplan, maar baie kan steeds voorkom word.</a:t>
          </a:r>
          <a:endParaRPr lang="en-US" dirty="0"/>
        </a:p>
      </dgm:t>
    </dgm:pt>
    <dgm:pt modelId="{8067D6A1-3761-4164-B909-8E8F23EDDAF3}" type="parTrans" cxnId="{9BD806E1-C4BD-49C1-93F5-CF5DBDEC576F}">
      <dgm:prSet/>
      <dgm:spPr/>
      <dgm:t>
        <a:bodyPr/>
        <a:lstStyle/>
        <a:p>
          <a:endParaRPr lang="en-US"/>
        </a:p>
      </dgm:t>
    </dgm:pt>
    <dgm:pt modelId="{88A57993-4747-4B96-9AAD-5C5CE38EE3CF}" type="sibTrans" cxnId="{9BD806E1-C4BD-49C1-93F5-CF5DBDEC576F}">
      <dgm:prSet/>
      <dgm:spPr/>
      <dgm:t>
        <a:bodyPr/>
        <a:lstStyle/>
        <a:p>
          <a:endParaRPr lang="en-US"/>
        </a:p>
      </dgm:t>
    </dgm:pt>
    <dgm:pt modelId="{EDAEB278-6F4E-4315-BD1D-0A1C2B6F3BF5}" type="pres">
      <dgm:prSet presAssocID="{03F8E519-35B6-4AB1-864E-B15D038429F8}" presName="linear" presStyleCnt="0">
        <dgm:presLayoutVars>
          <dgm:animLvl val="lvl"/>
          <dgm:resizeHandles val="exact"/>
        </dgm:presLayoutVars>
      </dgm:prSet>
      <dgm:spPr/>
    </dgm:pt>
    <dgm:pt modelId="{1EAD570D-221E-4DC7-93AA-5B34F3BC9DBE}" type="pres">
      <dgm:prSet presAssocID="{0B9F2290-47AB-4FE0-9756-C9598CA6A448}" presName="parentText" presStyleLbl="node1" presStyleIdx="0" presStyleCnt="4">
        <dgm:presLayoutVars>
          <dgm:chMax val="0"/>
          <dgm:bulletEnabled val="1"/>
        </dgm:presLayoutVars>
      </dgm:prSet>
      <dgm:spPr/>
    </dgm:pt>
    <dgm:pt modelId="{4F202A1B-EEA9-441C-BFB6-FC0F3DDFBD4D}" type="pres">
      <dgm:prSet presAssocID="{CCD810B6-2012-483C-BBD9-FDD7F1AE1667}" presName="spacer" presStyleCnt="0"/>
      <dgm:spPr/>
    </dgm:pt>
    <dgm:pt modelId="{CEE61F83-B0A9-41EB-9F14-63D17E1773DC}" type="pres">
      <dgm:prSet presAssocID="{36F75044-CCA4-4571-A254-4777C3DCD324}" presName="parentText" presStyleLbl="node1" presStyleIdx="1" presStyleCnt="4">
        <dgm:presLayoutVars>
          <dgm:chMax val="0"/>
          <dgm:bulletEnabled val="1"/>
        </dgm:presLayoutVars>
      </dgm:prSet>
      <dgm:spPr/>
    </dgm:pt>
    <dgm:pt modelId="{DDF57428-B8D3-49E9-8984-F8B7034C9E3B}" type="pres">
      <dgm:prSet presAssocID="{ADA784E6-266E-43FD-8806-4A9870C64548}" presName="spacer" presStyleCnt="0"/>
      <dgm:spPr/>
    </dgm:pt>
    <dgm:pt modelId="{6857AAF6-844B-45DC-B71D-E5A181744D61}" type="pres">
      <dgm:prSet presAssocID="{95719948-5CA5-4D40-AD4E-84D916EDB88F}" presName="parentText" presStyleLbl="node1" presStyleIdx="2" presStyleCnt="4">
        <dgm:presLayoutVars>
          <dgm:chMax val="0"/>
          <dgm:bulletEnabled val="1"/>
        </dgm:presLayoutVars>
      </dgm:prSet>
      <dgm:spPr/>
    </dgm:pt>
    <dgm:pt modelId="{D0E41605-B30F-44E4-8818-EFD96AF6305D}" type="pres">
      <dgm:prSet presAssocID="{3873859D-8BB0-4A7E-9E89-E04B6F5772CA}" presName="spacer" presStyleCnt="0"/>
      <dgm:spPr/>
    </dgm:pt>
    <dgm:pt modelId="{14D23928-51F4-4EA8-A1E2-D3891AE22472}" type="pres">
      <dgm:prSet presAssocID="{F6F42C1E-D360-4A3C-87FA-A42576F8FD1B}" presName="parentText" presStyleLbl="node1" presStyleIdx="3" presStyleCnt="4">
        <dgm:presLayoutVars>
          <dgm:chMax val="0"/>
          <dgm:bulletEnabled val="1"/>
        </dgm:presLayoutVars>
      </dgm:prSet>
      <dgm:spPr/>
    </dgm:pt>
  </dgm:ptLst>
  <dgm:cxnLst>
    <dgm:cxn modelId="{3959FB41-6D46-4423-A71A-E3E62840D44A}" type="presOf" srcId="{03F8E519-35B6-4AB1-864E-B15D038429F8}" destId="{EDAEB278-6F4E-4315-BD1D-0A1C2B6F3BF5}" srcOrd="0" destOrd="0" presId="urn:microsoft.com/office/officeart/2005/8/layout/vList2"/>
    <dgm:cxn modelId="{3C665F4E-19E4-408F-A5A7-78BAF2318103}" srcId="{03F8E519-35B6-4AB1-864E-B15D038429F8}" destId="{36F75044-CCA4-4571-A254-4777C3DCD324}" srcOrd="1" destOrd="0" parTransId="{8561BC84-A725-4F67-88F9-2BC278A2B087}" sibTransId="{ADA784E6-266E-43FD-8806-4A9870C64548}"/>
    <dgm:cxn modelId="{7DEFA555-07E9-4230-9C4F-37F5C9A5530F}" type="presOf" srcId="{0B9F2290-47AB-4FE0-9756-C9598CA6A448}" destId="{1EAD570D-221E-4DC7-93AA-5B34F3BC9DBE}" srcOrd="0" destOrd="0" presId="urn:microsoft.com/office/officeart/2005/8/layout/vList2"/>
    <dgm:cxn modelId="{6603E99C-33E2-4CC7-A421-A7C6AE86D08E}" srcId="{03F8E519-35B6-4AB1-864E-B15D038429F8}" destId="{95719948-5CA5-4D40-AD4E-84D916EDB88F}" srcOrd="2" destOrd="0" parTransId="{F0D753CE-9171-46C7-9CDC-12BDB7A3F6C1}" sibTransId="{3873859D-8BB0-4A7E-9E89-E04B6F5772CA}"/>
    <dgm:cxn modelId="{8C7970C1-9E30-4025-B522-F88EBBC1EAE2}" srcId="{03F8E519-35B6-4AB1-864E-B15D038429F8}" destId="{0B9F2290-47AB-4FE0-9756-C9598CA6A448}" srcOrd="0" destOrd="0" parTransId="{2A6513C7-6DC5-47B3-958D-8326880E0E95}" sibTransId="{CCD810B6-2012-483C-BBD9-FDD7F1AE1667}"/>
    <dgm:cxn modelId="{56131FC5-BAEE-4D1A-8E35-A3E688D306ED}" type="presOf" srcId="{F6F42C1E-D360-4A3C-87FA-A42576F8FD1B}" destId="{14D23928-51F4-4EA8-A1E2-D3891AE22472}" srcOrd="0" destOrd="0" presId="urn:microsoft.com/office/officeart/2005/8/layout/vList2"/>
    <dgm:cxn modelId="{76962BD7-BF94-430B-AA0A-95F97CDE5093}" type="presOf" srcId="{36F75044-CCA4-4571-A254-4777C3DCD324}" destId="{CEE61F83-B0A9-41EB-9F14-63D17E1773DC}" srcOrd="0" destOrd="0" presId="urn:microsoft.com/office/officeart/2005/8/layout/vList2"/>
    <dgm:cxn modelId="{731055D9-F54D-4DCC-A292-3887931AC818}" type="presOf" srcId="{95719948-5CA5-4D40-AD4E-84D916EDB88F}" destId="{6857AAF6-844B-45DC-B71D-E5A181744D61}" srcOrd="0" destOrd="0" presId="urn:microsoft.com/office/officeart/2005/8/layout/vList2"/>
    <dgm:cxn modelId="{9BD806E1-C4BD-49C1-93F5-CF5DBDEC576F}" srcId="{03F8E519-35B6-4AB1-864E-B15D038429F8}" destId="{F6F42C1E-D360-4A3C-87FA-A42576F8FD1B}" srcOrd="3" destOrd="0" parTransId="{8067D6A1-3761-4164-B909-8E8F23EDDAF3}" sibTransId="{88A57993-4747-4B96-9AAD-5C5CE38EE3CF}"/>
    <dgm:cxn modelId="{24C0058E-A98F-4745-8007-58E43788530A}" type="presParOf" srcId="{EDAEB278-6F4E-4315-BD1D-0A1C2B6F3BF5}" destId="{1EAD570D-221E-4DC7-93AA-5B34F3BC9DBE}" srcOrd="0" destOrd="0" presId="urn:microsoft.com/office/officeart/2005/8/layout/vList2"/>
    <dgm:cxn modelId="{E2D98D4B-A63D-443D-B124-EE0E59E95BC0}" type="presParOf" srcId="{EDAEB278-6F4E-4315-BD1D-0A1C2B6F3BF5}" destId="{4F202A1B-EEA9-441C-BFB6-FC0F3DDFBD4D}" srcOrd="1" destOrd="0" presId="urn:microsoft.com/office/officeart/2005/8/layout/vList2"/>
    <dgm:cxn modelId="{806B0C5E-D733-4CA6-A46D-F08EA2DDB2F9}" type="presParOf" srcId="{EDAEB278-6F4E-4315-BD1D-0A1C2B6F3BF5}" destId="{CEE61F83-B0A9-41EB-9F14-63D17E1773DC}" srcOrd="2" destOrd="0" presId="urn:microsoft.com/office/officeart/2005/8/layout/vList2"/>
    <dgm:cxn modelId="{33FADB92-26F3-40C4-879B-93A0B033D11E}" type="presParOf" srcId="{EDAEB278-6F4E-4315-BD1D-0A1C2B6F3BF5}" destId="{DDF57428-B8D3-49E9-8984-F8B7034C9E3B}" srcOrd="3" destOrd="0" presId="urn:microsoft.com/office/officeart/2005/8/layout/vList2"/>
    <dgm:cxn modelId="{C128E9AC-7377-4612-A038-C3466AC82E6C}" type="presParOf" srcId="{EDAEB278-6F4E-4315-BD1D-0A1C2B6F3BF5}" destId="{6857AAF6-844B-45DC-B71D-E5A181744D61}" srcOrd="4" destOrd="0" presId="urn:microsoft.com/office/officeart/2005/8/layout/vList2"/>
    <dgm:cxn modelId="{F7AE82F6-A659-41D8-94D9-F0CAA7146E39}" type="presParOf" srcId="{EDAEB278-6F4E-4315-BD1D-0A1C2B6F3BF5}" destId="{D0E41605-B30F-44E4-8818-EFD96AF6305D}" srcOrd="5" destOrd="0" presId="urn:microsoft.com/office/officeart/2005/8/layout/vList2"/>
    <dgm:cxn modelId="{0AC6F808-C247-44C7-AC33-4FEF1FCD9644}" type="presParOf" srcId="{EDAEB278-6F4E-4315-BD1D-0A1C2B6F3BF5}" destId="{14D23928-51F4-4EA8-A1E2-D3891AE2247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C5F8AC-4CB4-4264-961E-87ADD5C4C37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12C40AA-0568-4C7E-9E3B-347D82FCFB39}">
      <dgm:prSet/>
      <dgm:spPr/>
      <dgm:t>
        <a:bodyPr/>
        <a:lstStyle/>
        <a:p>
          <a:pPr>
            <a:lnSpc>
              <a:spcPct val="100000"/>
            </a:lnSpc>
          </a:pPr>
          <a:r>
            <a:rPr lang="nl-NL" dirty="0"/>
            <a:t>Onveilige houdings kan leefstylkeuses negatief beïnvloed wanneer mense risiko’s onderskat.</a:t>
          </a:r>
          <a:endParaRPr lang="en-US" dirty="0"/>
        </a:p>
      </dgm:t>
    </dgm:pt>
    <dgm:pt modelId="{A82C5E0A-F9DE-4DFA-A177-6B2CA3A7B898}" type="parTrans" cxnId="{3D51F0BD-36FE-4418-B53E-3EEFFA3E6616}">
      <dgm:prSet/>
      <dgm:spPr/>
      <dgm:t>
        <a:bodyPr/>
        <a:lstStyle/>
        <a:p>
          <a:endParaRPr lang="en-US" sz="2000"/>
        </a:p>
      </dgm:t>
    </dgm:pt>
    <dgm:pt modelId="{3592E2CF-99C5-4CF7-AF1B-C70AFE9566AE}" type="sibTrans" cxnId="{3D51F0BD-36FE-4418-B53E-3EEFFA3E6616}">
      <dgm:prSet/>
      <dgm:spPr/>
      <dgm:t>
        <a:bodyPr/>
        <a:lstStyle/>
        <a:p>
          <a:endParaRPr lang="en-US"/>
        </a:p>
      </dgm:t>
    </dgm:pt>
    <dgm:pt modelId="{9748803E-8987-4A62-8346-AA50FB999B1D}">
      <dgm:prSet/>
      <dgm:spPr/>
      <dgm:t>
        <a:bodyPr/>
        <a:lstStyle/>
        <a:p>
          <a:pPr>
            <a:lnSpc>
              <a:spcPct val="100000"/>
            </a:lnSpc>
          </a:pPr>
          <a:r>
            <a:rPr lang="nl-NL" dirty="0"/>
            <a:t>Wanneer iemand glo “dit sal nie met my gebeur nie,” is hulle meer geneig om risiko’s te neem.</a:t>
          </a:r>
          <a:endParaRPr lang="en-US" dirty="0"/>
        </a:p>
      </dgm:t>
    </dgm:pt>
    <dgm:pt modelId="{9B9E2E1E-17B0-45E4-AFD1-00218F4BA8D7}" type="parTrans" cxnId="{9C5D8A26-C288-46B4-BD0E-E9015101595A}">
      <dgm:prSet/>
      <dgm:spPr/>
      <dgm:t>
        <a:bodyPr/>
        <a:lstStyle/>
        <a:p>
          <a:endParaRPr lang="en-US" sz="2000"/>
        </a:p>
      </dgm:t>
    </dgm:pt>
    <dgm:pt modelId="{15D90FEA-88DF-44F3-9F7E-79A835C59CFF}" type="sibTrans" cxnId="{9C5D8A26-C288-46B4-BD0E-E9015101595A}">
      <dgm:prSet/>
      <dgm:spPr/>
      <dgm:t>
        <a:bodyPr/>
        <a:lstStyle/>
        <a:p>
          <a:endParaRPr lang="en-US"/>
        </a:p>
      </dgm:t>
    </dgm:pt>
    <dgm:pt modelId="{E81B861B-D204-4812-9084-3ABB4C6C3440}">
      <dgm:prSet/>
      <dgm:spPr/>
      <dgm:t>
        <a:bodyPr/>
        <a:lstStyle/>
        <a:p>
          <a:pPr>
            <a:lnSpc>
              <a:spcPct val="100000"/>
            </a:lnSpc>
          </a:pPr>
          <a:r>
            <a:rPr lang="nl-NL" dirty="0"/>
            <a:t>Dit kan hul gesondheid, veiligheid en toekomstige geleenthede in gevaar stel.</a:t>
          </a:r>
          <a:endParaRPr lang="en-US" dirty="0"/>
        </a:p>
      </dgm:t>
    </dgm:pt>
    <dgm:pt modelId="{D9EB09AE-6318-422C-AB65-8833DE4BBC9B}" type="parTrans" cxnId="{32550A09-7C3E-47A1-873E-2BADFDD95798}">
      <dgm:prSet/>
      <dgm:spPr/>
      <dgm:t>
        <a:bodyPr/>
        <a:lstStyle/>
        <a:p>
          <a:endParaRPr lang="en-US" sz="2000"/>
        </a:p>
      </dgm:t>
    </dgm:pt>
    <dgm:pt modelId="{D671F9ED-ED46-4368-A205-8382051C476C}" type="sibTrans" cxnId="{32550A09-7C3E-47A1-873E-2BADFDD95798}">
      <dgm:prSet/>
      <dgm:spPr/>
      <dgm:t>
        <a:bodyPr/>
        <a:lstStyle/>
        <a:p>
          <a:endParaRPr lang="en-US"/>
        </a:p>
      </dgm:t>
    </dgm:pt>
    <dgm:pt modelId="{20BB9195-4E9C-4CDA-A8B8-523968B3BE65}">
      <dgm:prSet/>
      <dgm:spPr/>
      <dgm:t>
        <a:bodyPr/>
        <a:lstStyle/>
        <a:p>
          <a:pPr>
            <a:lnSpc>
              <a:spcPct val="100000"/>
            </a:lnSpc>
          </a:pPr>
          <a:r>
            <a:rPr lang="en-US" b="1" dirty="0" err="1"/>
            <a:t>Voorbeelde</a:t>
          </a:r>
          <a:r>
            <a:rPr lang="en-US" b="1" dirty="0"/>
            <a:t> sluit in:</a:t>
          </a:r>
        </a:p>
      </dgm:t>
    </dgm:pt>
    <dgm:pt modelId="{DA1B5BC8-7E1B-475A-AA06-D5133DB0420C}" type="parTrans" cxnId="{47C5F27B-393D-4BD8-8AF9-9B0652ACCABA}">
      <dgm:prSet/>
      <dgm:spPr/>
      <dgm:t>
        <a:bodyPr/>
        <a:lstStyle/>
        <a:p>
          <a:endParaRPr lang="en-US" sz="2000"/>
        </a:p>
      </dgm:t>
    </dgm:pt>
    <dgm:pt modelId="{5DBE92BC-C7BF-4C1C-9CE2-9D9B04257991}" type="sibTrans" cxnId="{47C5F27B-393D-4BD8-8AF9-9B0652ACCABA}">
      <dgm:prSet/>
      <dgm:spPr/>
      <dgm:t>
        <a:bodyPr/>
        <a:lstStyle/>
        <a:p>
          <a:endParaRPr lang="en-US"/>
        </a:p>
      </dgm:t>
    </dgm:pt>
    <dgm:pt modelId="{A8121860-4E17-4F73-B5F0-0330220DBE3A}">
      <dgm:prSet custT="1"/>
      <dgm:spPr/>
      <dgm:t>
        <a:bodyPr/>
        <a:lstStyle/>
        <a:p>
          <a:pPr>
            <a:lnSpc>
              <a:spcPct val="100000"/>
            </a:lnSpc>
          </a:pPr>
          <a:r>
            <a:rPr lang="nl-NL" sz="1300" dirty="0"/>
            <a:t>Onbeskermde seks of roekelose bestuur.</a:t>
          </a:r>
          <a:endParaRPr lang="en-US" sz="1300" dirty="0"/>
        </a:p>
      </dgm:t>
    </dgm:pt>
    <dgm:pt modelId="{0C1CEE0C-3DBD-40DF-A8AB-E69D5F002C64}" type="parTrans" cxnId="{5104A14C-0CE8-4C79-9DB6-ACF231453170}">
      <dgm:prSet/>
      <dgm:spPr/>
      <dgm:t>
        <a:bodyPr/>
        <a:lstStyle/>
        <a:p>
          <a:endParaRPr lang="en-US" sz="2000"/>
        </a:p>
      </dgm:t>
    </dgm:pt>
    <dgm:pt modelId="{D009B358-3EFE-40D6-B31E-476F55A87D8D}" type="sibTrans" cxnId="{5104A14C-0CE8-4C79-9DB6-ACF231453170}">
      <dgm:prSet/>
      <dgm:spPr/>
      <dgm:t>
        <a:bodyPr/>
        <a:lstStyle/>
        <a:p>
          <a:endParaRPr lang="en-US"/>
        </a:p>
      </dgm:t>
    </dgm:pt>
    <dgm:pt modelId="{2D191C12-C888-43D4-8B34-0B4A47069A60}">
      <dgm:prSet custT="1"/>
      <dgm:spPr/>
      <dgm:t>
        <a:bodyPr/>
        <a:lstStyle/>
        <a:p>
          <a:pPr>
            <a:lnSpc>
              <a:spcPct val="100000"/>
            </a:lnSpc>
          </a:pPr>
          <a:r>
            <a:rPr lang="nl-NL" sz="1300" dirty="0"/>
            <a:t>Om te glo dat negatiewe uitkomste net met ander mense gebeur.</a:t>
          </a:r>
        </a:p>
      </dgm:t>
    </dgm:pt>
    <dgm:pt modelId="{427294E8-66CD-42FC-A811-D25DA6487893}" type="parTrans" cxnId="{D9F8B3B7-8906-4631-AC87-D3ECAD9023DA}">
      <dgm:prSet/>
      <dgm:spPr/>
      <dgm:t>
        <a:bodyPr/>
        <a:lstStyle/>
        <a:p>
          <a:endParaRPr lang="en-US"/>
        </a:p>
      </dgm:t>
    </dgm:pt>
    <dgm:pt modelId="{85571DF1-73A2-41D1-8525-9CE20F8CC471}" type="sibTrans" cxnId="{D9F8B3B7-8906-4631-AC87-D3ECAD9023DA}">
      <dgm:prSet/>
      <dgm:spPr/>
      <dgm:t>
        <a:bodyPr/>
        <a:lstStyle/>
        <a:p>
          <a:endParaRPr lang="en-US"/>
        </a:p>
      </dgm:t>
    </dgm:pt>
    <dgm:pt modelId="{33511C83-27F2-4789-9168-62CE1D205EB1}">
      <dgm:prSet custT="1"/>
      <dgm:spPr/>
      <dgm:t>
        <a:bodyPr/>
        <a:lstStyle/>
        <a:p>
          <a:pPr>
            <a:lnSpc>
              <a:spcPct val="100000"/>
            </a:lnSpc>
          </a:pPr>
          <a:r>
            <a:rPr lang="nl-NL" sz="1300" dirty="0"/>
            <a:t>Om ongesonde gewoontes soos rook of dwelmgebruik as hanteringsmeganismes te normaliseer.</a:t>
          </a:r>
        </a:p>
      </dgm:t>
    </dgm:pt>
    <dgm:pt modelId="{297C1A7C-87C0-4FEC-8C7F-0EF8FC727914}" type="parTrans" cxnId="{37627F68-6650-4560-A8C4-B7B5345C06D7}">
      <dgm:prSet/>
      <dgm:spPr/>
      <dgm:t>
        <a:bodyPr/>
        <a:lstStyle/>
        <a:p>
          <a:endParaRPr lang="en-US"/>
        </a:p>
      </dgm:t>
    </dgm:pt>
    <dgm:pt modelId="{855F9B0E-1D9C-41B3-9CD9-B9ECCAC06662}" type="sibTrans" cxnId="{37627F68-6650-4560-A8C4-B7B5345C06D7}">
      <dgm:prSet/>
      <dgm:spPr/>
      <dgm:t>
        <a:bodyPr/>
        <a:lstStyle/>
        <a:p>
          <a:endParaRPr lang="en-US"/>
        </a:p>
      </dgm:t>
    </dgm:pt>
    <dgm:pt modelId="{273DBBE2-08F6-4486-9304-A5960C861A90}" type="pres">
      <dgm:prSet presAssocID="{1AC5F8AC-4CB4-4264-961E-87ADD5C4C37F}" presName="root" presStyleCnt="0">
        <dgm:presLayoutVars>
          <dgm:dir/>
          <dgm:resizeHandles val="exact"/>
        </dgm:presLayoutVars>
      </dgm:prSet>
      <dgm:spPr/>
    </dgm:pt>
    <dgm:pt modelId="{8F348FD1-5971-4CF1-82AF-F94046766DB8}" type="pres">
      <dgm:prSet presAssocID="{912C40AA-0568-4C7E-9E3B-347D82FCFB39}" presName="compNode" presStyleCnt="0"/>
      <dgm:spPr/>
    </dgm:pt>
    <dgm:pt modelId="{BDEEDFE7-5A6F-4B71-A1E7-C6207844FDCA}" type="pres">
      <dgm:prSet presAssocID="{912C40AA-0568-4C7E-9E3B-347D82FCFB39}" presName="bgRect" presStyleLbl="bgShp" presStyleIdx="0" presStyleCnt="4"/>
      <dgm:spPr/>
    </dgm:pt>
    <dgm:pt modelId="{144EAC97-EB73-4C14-BD4E-B95D99A48F62}" type="pres">
      <dgm:prSet presAssocID="{912C40AA-0568-4C7E-9E3B-347D82FCFB3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Warning"/>
        </a:ext>
      </dgm:extLst>
    </dgm:pt>
    <dgm:pt modelId="{5D972198-78C7-412E-AEEC-D772211BEC02}" type="pres">
      <dgm:prSet presAssocID="{912C40AA-0568-4C7E-9E3B-347D82FCFB39}" presName="spaceRect" presStyleCnt="0"/>
      <dgm:spPr/>
    </dgm:pt>
    <dgm:pt modelId="{4286F7AA-E823-41DB-ABD1-E09204F2E891}" type="pres">
      <dgm:prSet presAssocID="{912C40AA-0568-4C7E-9E3B-347D82FCFB39}" presName="parTx" presStyleLbl="revTx" presStyleIdx="0" presStyleCnt="5">
        <dgm:presLayoutVars>
          <dgm:chMax val="0"/>
          <dgm:chPref val="0"/>
        </dgm:presLayoutVars>
      </dgm:prSet>
      <dgm:spPr/>
    </dgm:pt>
    <dgm:pt modelId="{C8EC17CA-04A3-4DCB-8430-1428F2CB1111}" type="pres">
      <dgm:prSet presAssocID="{3592E2CF-99C5-4CF7-AF1B-C70AFE9566AE}" presName="sibTrans" presStyleCnt="0"/>
      <dgm:spPr/>
    </dgm:pt>
    <dgm:pt modelId="{2288A798-0539-4458-9177-8EE16CC2BCCC}" type="pres">
      <dgm:prSet presAssocID="{9748803E-8987-4A62-8346-AA50FB999B1D}" presName="compNode" presStyleCnt="0"/>
      <dgm:spPr/>
    </dgm:pt>
    <dgm:pt modelId="{BCF2D5AC-3882-4C0E-A08F-747BB300CAA2}" type="pres">
      <dgm:prSet presAssocID="{9748803E-8987-4A62-8346-AA50FB999B1D}" presName="bgRect" presStyleLbl="bgShp" presStyleIdx="1" presStyleCnt="4"/>
      <dgm:spPr/>
    </dgm:pt>
    <dgm:pt modelId="{C2DC657E-B79E-4AD2-BD24-911316A00131}" type="pres">
      <dgm:prSet presAssocID="{9748803E-8987-4A62-8346-AA50FB999B1D}"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a:ext>
      </dgm:extLst>
    </dgm:pt>
    <dgm:pt modelId="{6A36A580-ABDB-462C-BBC2-1842DA880BC9}" type="pres">
      <dgm:prSet presAssocID="{9748803E-8987-4A62-8346-AA50FB999B1D}" presName="spaceRect" presStyleCnt="0"/>
      <dgm:spPr/>
    </dgm:pt>
    <dgm:pt modelId="{AF8DFED4-92AD-4CE4-8459-3EAC959E7EA8}" type="pres">
      <dgm:prSet presAssocID="{9748803E-8987-4A62-8346-AA50FB999B1D}" presName="parTx" presStyleLbl="revTx" presStyleIdx="1" presStyleCnt="5">
        <dgm:presLayoutVars>
          <dgm:chMax val="0"/>
          <dgm:chPref val="0"/>
        </dgm:presLayoutVars>
      </dgm:prSet>
      <dgm:spPr/>
    </dgm:pt>
    <dgm:pt modelId="{8A2008A0-6979-44AB-9DA0-7F19FA7CB15C}" type="pres">
      <dgm:prSet presAssocID="{15D90FEA-88DF-44F3-9F7E-79A835C59CFF}" presName="sibTrans" presStyleCnt="0"/>
      <dgm:spPr/>
    </dgm:pt>
    <dgm:pt modelId="{C33D6FB4-6D2E-417B-99B5-24CABA69434A}" type="pres">
      <dgm:prSet presAssocID="{E81B861B-D204-4812-9084-3ABB4C6C3440}" presName="compNode" presStyleCnt="0"/>
      <dgm:spPr/>
    </dgm:pt>
    <dgm:pt modelId="{62D73CDE-A799-4440-A531-B818FCA685F4}" type="pres">
      <dgm:prSet presAssocID="{E81B861B-D204-4812-9084-3ABB4C6C3440}" presName="bgRect" presStyleLbl="bgShp" presStyleIdx="2" presStyleCnt="4"/>
      <dgm:spPr/>
    </dgm:pt>
    <dgm:pt modelId="{7589C84A-7F94-454C-B22D-694807A417FD}" type="pres">
      <dgm:prSet presAssocID="{E81B861B-D204-4812-9084-3ABB4C6C3440}"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ffice Worker"/>
        </a:ext>
      </dgm:extLst>
    </dgm:pt>
    <dgm:pt modelId="{ACAA7506-A503-4037-968D-912350F9E192}" type="pres">
      <dgm:prSet presAssocID="{E81B861B-D204-4812-9084-3ABB4C6C3440}" presName="spaceRect" presStyleCnt="0"/>
      <dgm:spPr/>
    </dgm:pt>
    <dgm:pt modelId="{A33C265C-0643-4E2F-8A32-9C63D9FA2FD9}" type="pres">
      <dgm:prSet presAssocID="{E81B861B-D204-4812-9084-3ABB4C6C3440}" presName="parTx" presStyleLbl="revTx" presStyleIdx="2" presStyleCnt="5">
        <dgm:presLayoutVars>
          <dgm:chMax val="0"/>
          <dgm:chPref val="0"/>
        </dgm:presLayoutVars>
      </dgm:prSet>
      <dgm:spPr/>
    </dgm:pt>
    <dgm:pt modelId="{65C718C5-25ED-4DE9-B3A1-E5B5AAAD0257}" type="pres">
      <dgm:prSet presAssocID="{D671F9ED-ED46-4368-A205-8382051C476C}" presName="sibTrans" presStyleCnt="0"/>
      <dgm:spPr/>
    </dgm:pt>
    <dgm:pt modelId="{81A70612-33ED-4644-A73E-4E49E221927A}" type="pres">
      <dgm:prSet presAssocID="{20BB9195-4E9C-4CDA-A8B8-523968B3BE65}" presName="compNode" presStyleCnt="0"/>
      <dgm:spPr/>
    </dgm:pt>
    <dgm:pt modelId="{6AC3EF07-A34D-4336-B07B-45CEB00CEBE5}" type="pres">
      <dgm:prSet presAssocID="{20BB9195-4E9C-4CDA-A8B8-523968B3BE65}" presName="bgRect" presStyleLbl="bgShp" presStyleIdx="3" presStyleCnt="4" custLinFactNeighborX="-503" custLinFactNeighborY="-1344"/>
      <dgm:spPr/>
    </dgm:pt>
    <dgm:pt modelId="{3FC1F6A6-7425-4349-8217-30AF30F10B48}" type="pres">
      <dgm:prSet presAssocID="{20BB9195-4E9C-4CDA-A8B8-523968B3BE6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807FFDD7-A0C3-481A-B23B-FC4A5FFE9358}" type="pres">
      <dgm:prSet presAssocID="{20BB9195-4E9C-4CDA-A8B8-523968B3BE65}" presName="spaceRect" presStyleCnt="0"/>
      <dgm:spPr/>
    </dgm:pt>
    <dgm:pt modelId="{B55CC44D-C17D-47CA-B1FD-9F24BBDF5786}" type="pres">
      <dgm:prSet presAssocID="{20BB9195-4E9C-4CDA-A8B8-523968B3BE65}" presName="parTx" presStyleLbl="revTx" presStyleIdx="3" presStyleCnt="5">
        <dgm:presLayoutVars>
          <dgm:chMax val="0"/>
          <dgm:chPref val="0"/>
        </dgm:presLayoutVars>
      </dgm:prSet>
      <dgm:spPr/>
    </dgm:pt>
    <dgm:pt modelId="{0A09BAB9-DC45-43F0-A373-F840B3A55326}" type="pres">
      <dgm:prSet presAssocID="{20BB9195-4E9C-4CDA-A8B8-523968B3BE65}" presName="desTx" presStyleLbl="revTx" presStyleIdx="4" presStyleCnt="5">
        <dgm:presLayoutVars/>
      </dgm:prSet>
      <dgm:spPr/>
    </dgm:pt>
  </dgm:ptLst>
  <dgm:cxnLst>
    <dgm:cxn modelId="{32550A09-7C3E-47A1-873E-2BADFDD95798}" srcId="{1AC5F8AC-4CB4-4264-961E-87ADD5C4C37F}" destId="{E81B861B-D204-4812-9084-3ABB4C6C3440}" srcOrd="2" destOrd="0" parTransId="{D9EB09AE-6318-422C-AB65-8833DE4BBC9B}" sibTransId="{D671F9ED-ED46-4368-A205-8382051C476C}"/>
    <dgm:cxn modelId="{4D16F41E-D7FA-4C99-BF4F-2C2618D966BC}" type="presOf" srcId="{33511C83-27F2-4789-9168-62CE1D205EB1}" destId="{0A09BAB9-DC45-43F0-A373-F840B3A55326}" srcOrd="0" destOrd="2" presId="urn:microsoft.com/office/officeart/2018/2/layout/IconVerticalSolidList"/>
    <dgm:cxn modelId="{9C5D8A26-C288-46B4-BD0E-E9015101595A}" srcId="{1AC5F8AC-4CB4-4264-961E-87ADD5C4C37F}" destId="{9748803E-8987-4A62-8346-AA50FB999B1D}" srcOrd="1" destOrd="0" parTransId="{9B9E2E1E-17B0-45E4-AFD1-00218F4BA8D7}" sibTransId="{15D90FEA-88DF-44F3-9F7E-79A835C59CFF}"/>
    <dgm:cxn modelId="{7F946336-2FD5-4C47-8168-C03C7F1802BF}" type="presOf" srcId="{912C40AA-0568-4C7E-9E3B-347D82FCFB39}" destId="{4286F7AA-E823-41DB-ABD1-E09204F2E891}" srcOrd="0" destOrd="0" presId="urn:microsoft.com/office/officeart/2018/2/layout/IconVerticalSolidList"/>
    <dgm:cxn modelId="{3B1A223A-D34C-4A2C-B576-8B7218488054}" type="presOf" srcId="{2D191C12-C888-43D4-8B34-0B4A47069A60}" destId="{0A09BAB9-DC45-43F0-A373-F840B3A55326}" srcOrd="0" destOrd="1" presId="urn:microsoft.com/office/officeart/2018/2/layout/IconVerticalSolidList"/>
    <dgm:cxn modelId="{37627F68-6650-4560-A8C4-B7B5345C06D7}" srcId="{20BB9195-4E9C-4CDA-A8B8-523968B3BE65}" destId="{33511C83-27F2-4789-9168-62CE1D205EB1}" srcOrd="2" destOrd="0" parTransId="{297C1A7C-87C0-4FEC-8C7F-0EF8FC727914}" sibTransId="{855F9B0E-1D9C-41B3-9CD9-B9ECCAC06662}"/>
    <dgm:cxn modelId="{5104A14C-0CE8-4C79-9DB6-ACF231453170}" srcId="{20BB9195-4E9C-4CDA-A8B8-523968B3BE65}" destId="{A8121860-4E17-4F73-B5F0-0330220DBE3A}" srcOrd="0" destOrd="0" parTransId="{0C1CEE0C-3DBD-40DF-A8AB-E69D5F002C64}" sibTransId="{D009B358-3EFE-40D6-B31E-476F55A87D8D}"/>
    <dgm:cxn modelId="{9179B94F-9877-4CCD-AF13-F3A58F6B6534}" type="presOf" srcId="{A8121860-4E17-4F73-B5F0-0330220DBE3A}" destId="{0A09BAB9-DC45-43F0-A373-F840B3A55326}" srcOrd="0" destOrd="0" presId="urn:microsoft.com/office/officeart/2018/2/layout/IconVerticalSolidList"/>
    <dgm:cxn modelId="{D5867D7A-36E0-4C28-BE7E-1B3634F46D09}" type="presOf" srcId="{9748803E-8987-4A62-8346-AA50FB999B1D}" destId="{AF8DFED4-92AD-4CE4-8459-3EAC959E7EA8}" srcOrd="0" destOrd="0" presId="urn:microsoft.com/office/officeart/2018/2/layout/IconVerticalSolidList"/>
    <dgm:cxn modelId="{47C5F27B-393D-4BD8-8AF9-9B0652ACCABA}" srcId="{1AC5F8AC-4CB4-4264-961E-87ADD5C4C37F}" destId="{20BB9195-4E9C-4CDA-A8B8-523968B3BE65}" srcOrd="3" destOrd="0" parTransId="{DA1B5BC8-7E1B-475A-AA06-D5133DB0420C}" sibTransId="{5DBE92BC-C7BF-4C1C-9CE2-9D9B04257991}"/>
    <dgm:cxn modelId="{1DC02F88-C0E0-4F45-B9CF-2D05307CBCAB}" type="presOf" srcId="{1AC5F8AC-4CB4-4264-961E-87ADD5C4C37F}" destId="{273DBBE2-08F6-4486-9304-A5960C861A90}" srcOrd="0" destOrd="0" presId="urn:microsoft.com/office/officeart/2018/2/layout/IconVerticalSolidList"/>
    <dgm:cxn modelId="{D9F8B3B7-8906-4631-AC87-D3ECAD9023DA}" srcId="{20BB9195-4E9C-4CDA-A8B8-523968B3BE65}" destId="{2D191C12-C888-43D4-8B34-0B4A47069A60}" srcOrd="1" destOrd="0" parTransId="{427294E8-66CD-42FC-A811-D25DA6487893}" sibTransId="{85571DF1-73A2-41D1-8525-9CE20F8CC471}"/>
    <dgm:cxn modelId="{3D51F0BD-36FE-4418-B53E-3EEFFA3E6616}" srcId="{1AC5F8AC-4CB4-4264-961E-87ADD5C4C37F}" destId="{912C40AA-0568-4C7E-9E3B-347D82FCFB39}" srcOrd="0" destOrd="0" parTransId="{A82C5E0A-F9DE-4DFA-A177-6B2CA3A7B898}" sibTransId="{3592E2CF-99C5-4CF7-AF1B-C70AFE9566AE}"/>
    <dgm:cxn modelId="{7CD5C6D9-6CAC-4D11-802E-D3E99F83EE87}" type="presOf" srcId="{20BB9195-4E9C-4CDA-A8B8-523968B3BE65}" destId="{B55CC44D-C17D-47CA-B1FD-9F24BBDF5786}" srcOrd="0" destOrd="0" presId="urn:microsoft.com/office/officeart/2018/2/layout/IconVerticalSolidList"/>
    <dgm:cxn modelId="{871571EA-7D43-4EC6-AB94-A876E9218051}" type="presOf" srcId="{E81B861B-D204-4812-9084-3ABB4C6C3440}" destId="{A33C265C-0643-4E2F-8A32-9C63D9FA2FD9}" srcOrd="0" destOrd="0" presId="urn:microsoft.com/office/officeart/2018/2/layout/IconVerticalSolidList"/>
    <dgm:cxn modelId="{A2D2BB9F-847A-415C-89F2-8B741F7D2E8D}" type="presParOf" srcId="{273DBBE2-08F6-4486-9304-A5960C861A90}" destId="{8F348FD1-5971-4CF1-82AF-F94046766DB8}" srcOrd="0" destOrd="0" presId="urn:microsoft.com/office/officeart/2018/2/layout/IconVerticalSolidList"/>
    <dgm:cxn modelId="{84EE4674-C1D7-468D-BDAC-B78BD9082D9D}" type="presParOf" srcId="{8F348FD1-5971-4CF1-82AF-F94046766DB8}" destId="{BDEEDFE7-5A6F-4B71-A1E7-C6207844FDCA}" srcOrd="0" destOrd="0" presId="urn:microsoft.com/office/officeart/2018/2/layout/IconVerticalSolidList"/>
    <dgm:cxn modelId="{BAEDE9BE-5D83-42B1-AE23-FC1B55F4135A}" type="presParOf" srcId="{8F348FD1-5971-4CF1-82AF-F94046766DB8}" destId="{144EAC97-EB73-4C14-BD4E-B95D99A48F62}" srcOrd="1" destOrd="0" presId="urn:microsoft.com/office/officeart/2018/2/layout/IconVerticalSolidList"/>
    <dgm:cxn modelId="{83278240-FA1E-4B2E-94DF-830222932289}" type="presParOf" srcId="{8F348FD1-5971-4CF1-82AF-F94046766DB8}" destId="{5D972198-78C7-412E-AEEC-D772211BEC02}" srcOrd="2" destOrd="0" presId="urn:microsoft.com/office/officeart/2018/2/layout/IconVerticalSolidList"/>
    <dgm:cxn modelId="{E60007F5-8C2B-44BF-9C7B-4EE52477720C}" type="presParOf" srcId="{8F348FD1-5971-4CF1-82AF-F94046766DB8}" destId="{4286F7AA-E823-41DB-ABD1-E09204F2E891}" srcOrd="3" destOrd="0" presId="urn:microsoft.com/office/officeart/2018/2/layout/IconVerticalSolidList"/>
    <dgm:cxn modelId="{B037C18A-9FC2-489E-8C12-3D3BD1E3E370}" type="presParOf" srcId="{273DBBE2-08F6-4486-9304-A5960C861A90}" destId="{C8EC17CA-04A3-4DCB-8430-1428F2CB1111}" srcOrd="1" destOrd="0" presId="urn:microsoft.com/office/officeart/2018/2/layout/IconVerticalSolidList"/>
    <dgm:cxn modelId="{5E9CCA24-C879-4D9A-B7AB-50D79D46E330}" type="presParOf" srcId="{273DBBE2-08F6-4486-9304-A5960C861A90}" destId="{2288A798-0539-4458-9177-8EE16CC2BCCC}" srcOrd="2" destOrd="0" presId="urn:microsoft.com/office/officeart/2018/2/layout/IconVerticalSolidList"/>
    <dgm:cxn modelId="{0EB3CE46-EAA9-466B-B7EA-492E48EEF085}" type="presParOf" srcId="{2288A798-0539-4458-9177-8EE16CC2BCCC}" destId="{BCF2D5AC-3882-4C0E-A08F-747BB300CAA2}" srcOrd="0" destOrd="0" presId="urn:microsoft.com/office/officeart/2018/2/layout/IconVerticalSolidList"/>
    <dgm:cxn modelId="{F523B52F-6CFD-4D89-B302-469DC9169CFE}" type="presParOf" srcId="{2288A798-0539-4458-9177-8EE16CC2BCCC}" destId="{C2DC657E-B79E-4AD2-BD24-911316A00131}" srcOrd="1" destOrd="0" presId="urn:microsoft.com/office/officeart/2018/2/layout/IconVerticalSolidList"/>
    <dgm:cxn modelId="{E651A51E-46E8-4B62-85A2-8870C3D5C56D}" type="presParOf" srcId="{2288A798-0539-4458-9177-8EE16CC2BCCC}" destId="{6A36A580-ABDB-462C-BBC2-1842DA880BC9}" srcOrd="2" destOrd="0" presId="urn:microsoft.com/office/officeart/2018/2/layout/IconVerticalSolidList"/>
    <dgm:cxn modelId="{A33DBC80-F337-44BE-9D45-BA1B74AD4EA2}" type="presParOf" srcId="{2288A798-0539-4458-9177-8EE16CC2BCCC}" destId="{AF8DFED4-92AD-4CE4-8459-3EAC959E7EA8}" srcOrd="3" destOrd="0" presId="urn:microsoft.com/office/officeart/2018/2/layout/IconVerticalSolidList"/>
    <dgm:cxn modelId="{28881099-D1C6-42B9-A73B-345964E263AF}" type="presParOf" srcId="{273DBBE2-08F6-4486-9304-A5960C861A90}" destId="{8A2008A0-6979-44AB-9DA0-7F19FA7CB15C}" srcOrd="3" destOrd="0" presId="urn:microsoft.com/office/officeart/2018/2/layout/IconVerticalSolidList"/>
    <dgm:cxn modelId="{1DFE47FA-C24A-463E-B314-76657A6CC5EE}" type="presParOf" srcId="{273DBBE2-08F6-4486-9304-A5960C861A90}" destId="{C33D6FB4-6D2E-417B-99B5-24CABA69434A}" srcOrd="4" destOrd="0" presId="urn:microsoft.com/office/officeart/2018/2/layout/IconVerticalSolidList"/>
    <dgm:cxn modelId="{34036995-35B7-40D0-A57E-5B978161D82F}" type="presParOf" srcId="{C33D6FB4-6D2E-417B-99B5-24CABA69434A}" destId="{62D73CDE-A799-4440-A531-B818FCA685F4}" srcOrd="0" destOrd="0" presId="urn:microsoft.com/office/officeart/2018/2/layout/IconVerticalSolidList"/>
    <dgm:cxn modelId="{DDA3BD40-243D-4D8D-A5A5-084908FEA8C1}" type="presParOf" srcId="{C33D6FB4-6D2E-417B-99B5-24CABA69434A}" destId="{7589C84A-7F94-454C-B22D-694807A417FD}" srcOrd="1" destOrd="0" presId="urn:microsoft.com/office/officeart/2018/2/layout/IconVerticalSolidList"/>
    <dgm:cxn modelId="{52F4E17B-A42F-4E14-99CE-6168C8E78BE9}" type="presParOf" srcId="{C33D6FB4-6D2E-417B-99B5-24CABA69434A}" destId="{ACAA7506-A503-4037-968D-912350F9E192}" srcOrd="2" destOrd="0" presId="urn:microsoft.com/office/officeart/2018/2/layout/IconVerticalSolidList"/>
    <dgm:cxn modelId="{ADCAA6F8-C6FD-482F-92F1-7FF5FD7E527D}" type="presParOf" srcId="{C33D6FB4-6D2E-417B-99B5-24CABA69434A}" destId="{A33C265C-0643-4E2F-8A32-9C63D9FA2FD9}" srcOrd="3" destOrd="0" presId="urn:microsoft.com/office/officeart/2018/2/layout/IconVerticalSolidList"/>
    <dgm:cxn modelId="{633B955C-4470-416D-BE1B-EBBC36611DB6}" type="presParOf" srcId="{273DBBE2-08F6-4486-9304-A5960C861A90}" destId="{65C718C5-25ED-4DE9-B3A1-E5B5AAAD0257}" srcOrd="5" destOrd="0" presId="urn:microsoft.com/office/officeart/2018/2/layout/IconVerticalSolidList"/>
    <dgm:cxn modelId="{CD88DD81-4E78-43B9-8971-437D6EC9014B}" type="presParOf" srcId="{273DBBE2-08F6-4486-9304-A5960C861A90}" destId="{81A70612-33ED-4644-A73E-4E49E221927A}" srcOrd="6" destOrd="0" presId="urn:microsoft.com/office/officeart/2018/2/layout/IconVerticalSolidList"/>
    <dgm:cxn modelId="{7B630EDC-DE25-4579-BADA-7481732FA39C}" type="presParOf" srcId="{81A70612-33ED-4644-A73E-4E49E221927A}" destId="{6AC3EF07-A34D-4336-B07B-45CEB00CEBE5}" srcOrd="0" destOrd="0" presId="urn:microsoft.com/office/officeart/2018/2/layout/IconVerticalSolidList"/>
    <dgm:cxn modelId="{F1F32D23-7031-49AE-8A77-DBAEA91F1D08}" type="presParOf" srcId="{81A70612-33ED-4644-A73E-4E49E221927A}" destId="{3FC1F6A6-7425-4349-8217-30AF30F10B48}" srcOrd="1" destOrd="0" presId="urn:microsoft.com/office/officeart/2018/2/layout/IconVerticalSolidList"/>
    <dgm:cxn modelId="{C557A114-207B-47E1-8968-E02F91569582}" type="presParOf" srcId="{81A70612-33ED-4644-A73E-4E49E221927A}" destId="{807FFDD7-A0C3-481A-B23B-FC4A5FFE9358}" srcOrd="2" destOrd="0" presId="urn:microsoft.com/office/officeart/2018/2/layout/IconVerticalSolidList"/>
    <dgm:cxn modelId="{2D57C48B-50BC-43CC-9A34-1243A32A3BAC}" type="presParOf" srcId="{81A70612-33ED-4644-A73E-4E49E221927A}" destId="{B55CC44D-C17D-47CA-B1FD-9F24BBDF5786}" srcOrd="3" destOrd="0" presId="urn:microsoft.com/office/officeart/2018/2/layout/IconVerticalSolidList"/>
    <dgm:cxn modelId="{DED9350E-629B-4D3E-9370-BA696283D804}" type="presParOf" srcId="{81A70612-33ED-4644-A73E-4E49E221927A}" destId="{0A09BAB9-DC45-43F0-A373-F840B3A55326}"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7BFB6FB-D126-4EE8-9FC3-D829A9D3DA31}" type="doc">
      <dgm:prSet loTypeId="urn:microsoft.com/office/officeart/2005/8/layout/vProcess5" loCatId="process" qsTypeId="urn:microsoft.com/office/officeart/2005/8/quickstyle/simple2" qsCatId="simple" csTypeId="urn:microsoft.com/office/officeart/2005/8/colors/accent5_2" csCatId="accent5" phldr="1"/>
      <dgm:spPr/>
      <dgm:t>
        <a:bodyPr/>
        <a:lstStyle/>
        <a:p>
          <a:endParaRPr lang="en-US"/>
        </a:p>
      </dgm:t>
    </dgm:pt>
    <dgm:pt modelId="{4772B435-8706-4833-B5F1-D2752B8FAE69}">
      <dgm:prSet/>
      <dgm:spPr/>
      <dgm:t>
        <a:bodyPr/>
        <a:lstStyle/>
        <a:p>
          <a:r>
            <a:rPr lang="nl-NL" dirty="0"/>
            <a:t>Die omgewing waarin jy woon, toegang tot onderwys, jou ouers se inkomste en hoe jy grootgeword het, kan jou leefstyl vorm.</a:t>
          </a:r>
          <a:endParaRPr lang="en-US" dirty="0"/>
        </a:p>
      </dgm:t>
    </dgm:pt>
    <dgm:pt modelId="{826AFB9B-EE56-44FB-9CED-CEE965A71512}" type="parTrans" cxnId="{61CFCA59-D2E1-468E-BA03-15758F9740DD}">
      <dgm:prSet/>
      <dgm:spPr/>
      <dgm:t>
        <a:bodyPr/>
        <a:lstStyle/>
        <a:p>
          <a:endParaRPr lang="en-US"/>
        </a:p>
      </dgm:t>
    </dgm:pt>
    <dgm:pt modelId="{A5A98CF9-C85D-4E6E-908D-16FEABF7C483}" type="sibTrans" cxnId="{61CFCA59-D2E1-468E-BA03-15758F9740DD}">
      <dgm:prSet/>
      <dgm:spPr/>
      <dgm:t>
        <a:bodyPr/>
        <a:lstStyle/>
        <a:p>
          <a:endParaRPr lang="en-US"/>
        </a:p>
      </dgm:t>
    </dgm:pt>
    <dgm:pt modelId="{6D186752-93A6-452D-A779-B45DCDCF3263}">
      <dgm:prSet/>
      <dgm:spPr/>
      <dgm:t>
        <a:bodyPr/>
        <a:lstStyle/>
        <a:p>
          <a:pPr>
            <a:buNone/>
          </a:pPr>
          <a:r>
            <a:rPr lang="nl-NL"/>
            <a:t>Nie almal ervaar armoede op dieselfde manier nie, selfs in ’n land met wydverspreide ekonomiese uitdagings.</a:t>
          </a:r>
        </a:p>
      </dgm:t>
    </dgm:pt>
    <dgm:pt modelId="{BA2D85D1-FC89-4FEC-B4D5-174944EF6CE6}" type="parTrans" cxnId="{8C07227F-33D9-40BE-A73A-BD248A1A15CF}">
      <dgm:prSet/>
      <dgm:spPr/>
      <dgm:t>
        <a:bodyPr/>
        <a:lstStyle/>
        <a:p>
          <a:endParaRPr lang="en-US"/>
        </a:p>
      </dgm:t>
    </dgm:pt>
    <dgm:pt modelId="{A0AF642E-F553-4C84-8A1B-64008FAD1213}" type="sibTrans" cxnId="{8C07227F-33D9-40BE-A73A-BD248A1A15CF}">
      <dgm:prSet/>
      <dgm:spPr/>
      <dgm:t>
        <a:bodyPr/>
        <a:lstStyle/>
        <a:p>
          <a:endParaRPr lang="en-US"/>
        </a:p>
      </dgm:t>
    </dgm:pt>
    <dgm:pt modelId="{DE503096-AC77-4B69-AA99-8997A4F40FD3}">
      <dgm:prSet/>
      <dgm:spPr/>
      <dgm:t>
        <a:bodyPr/>
        <a:lstStyle/>
        <a:p>
          <a:pPr>
            <a:buNone/>
          </a:pPr>
          <a:r>
            <a:rPr lang="nl-NL"/>
            <a:t>Verskillende omstandighede kan gesondheid, veiligheid en geleenthede sterk beïnvloed.</a:t>
          </a:r>
        </a:p>
      </dgm:t>
    </dgm:pt>
    <dgm:pt modelId="{98B49246-8DED-4875-A521-977B3AB3CA6E}" type="parTrans" cxnId="{3494D75A-6B66-4441-93F0-C5712DB96F54}">
      <dgm:prSet/>
      <dgm:spPr/>
      <dgm:t>
        <a:bodyPr/>
        <a:lstStyle/>
        <a:p>
          <a:endParaRPr lang="en-US"/>
        </a:p>
      </dgm:t>
    </dgm:pt>
    <dgm:pt modelId="{B3C4E50E-E6DB-4490-BC8F-324AA8F61B2A}" type="sibTrans" cxnId="{3494D75A-6B66-4441-93F0-C5712DB96F54}">
      <dgm:prSet/>
      <dgm:spPr/>
      <dgm:t>
        <a:bodyPr/>
        <a:lstStyle/>
        <a:p>
          <a:endParaRPr lang="en-US"/>
        </a:p>
      </dgm:t>
    </dgm:pt>
    <dgm:pt modelId="{00ECABBE-902D-4DA9-8998-0EEDA55AB766}" type="pres">
      <dgm:prSet presAssocID="{77BFB6FB-D126-4EE8-9FC3-D829A9D3DA31}" presName="outerComposite" presStyleCnt="0">
        <dgm:presLayoutVars>
          <dgm:chMax val="5"/>
          <dgm:dir/>
          <dgm:resizeHandles val="exact"/>
        </dgm:presLayoutVars>
      </dgm:prSet>
      <dgm:spPr/>
    </dgm:pt>
    <dgm:pt modelId="{E73C375D-0BB2-4C5B-8EE6-3C319169B3F4}" type="pres">
      <dgm:prSet presAssocID="{77BFB6FB-D126-4EE8-9FC3-D829A9D3DA31}" presName="dummyMaxCanvas" presStyleCnt="0">
        <dgm:presLayoutVars/>
      </dgm:prSet>
      <dgm:spPr/>
    </dgm:pt>
    <dgm:pt modelId="{70EBB457-6F94-4BF3-975A-CCC35A4899D8}" type="pres">
      <dgm:prSet presAssocID="{77BFB6FB-D126-4EE8-9FC3-D829A9D3DA31}" presName="ThreeNodes_1" presStyleLbl="node1" presStyleIdx="0" presStyleCnt="3" custLinFactY="-36870" custLinFactNeighborX="-7966" custLinFactNeighborY="-100000">
        <dgm:presLayoutVars>
          <dgm:bulletEnabled val="1"/>
        </dgm:presLayoutVars>
      </dgm:prSet>
      <dgm:spPr/>
    </dgm:pt>
    <dgm:pt modelId="{634FB364-0E3F-4456-AA1E-49EBDE425540}" type="pres">
      <dgm:prSet presAssocID="{77BFB6FB-D126-4EE8-9FC3-D829A9D3DA31}" presName="ThreeNodes_2" presStyleLbl="node1" presStyleIdx="1" presStyleCnt="3">
        <dgm:presLayoutVars>
          <dgm:bulletEnabled val="1"/>
        </dgm:presLayoutVars>
      </dgm:prSet>
      <dgm:spPr/>
    </dgm:pt>
    <dgm:pt modelId="{145175B8-D4E4-47DE-8D90-03F0F4FA4723}" type="pres">
      <dgm:prSet presAssocID="{77BFB6FB-D126-4EE8-9FC3-D829A9D3DA31}" presName="ThreeNodes_3" presStyleLbl="node1" presStyleIdx="2" presStyleCnt="3">
        <dgm:presLayoutVars>
          <dgm:bulletEnabled val="1"/>
        </dgm:presLayoutVars>
      </dgm:prSet>
      <dgm:spPr/>
    </dgm:pt>
    <dgm:pt modelId="{3F2FDF9B-A4AD-42FB-91EE-B1CA65152043}" type="pres">
      <dgm:prSet presAssocID="{77BFB6FB-D126-4EE8-9FC3-D829A9D3DA31}" presName="ThreeConn_1-2" presStyleLbl="fgAccFollowNode1" presStyleIdx="0" presStyleCnt="2">
        <dgm:presLayoutVars>
          <dgm:bulletEnabled val="1"/>
        </dgm:presLayoutVars>
      </dgm:prSet>
      <dgm:spPr/>
    </dgm:pt>
    <dgm:pt modelId="{3CF38BFA-BC31-4B1C-9FCD-AB3FC08BED34}" type="pres">
      <dgm:prSet presAssocID="{77BFB6FB-D126-4EE8-9FC3-D829A9D3DA31}" presName="ThreeConn_2-3" presStyleLbl="fgAccFollowNode1" presStyleIdx="1" presStyleCnt="2">
        <dgm:presLayoutVars>
          <dgm:bulletEnabled val="1"/>
        </dgm:presLayoutVars>
      </dgm:prSet>
      <dgm:spPr/>
    </dgm:pt>
    <dgm:pt modelId="{643CFA62-82FC-4A6A-9F0B-82AFEA512FD1}" type="pres">
      <dgm:prSet presAssocID="{77BFB6FB-D126-4EE8-9FC3-D829A9D3DA31}" presName="ThreeNodes_1_text" presStyleLbl="node1" presStyleIdx="2" presStyleCnt="3">
        <dgm:presLayoutVars>
          <dgm:bulletEnabled val="1"/>
        </dgm:presLayoutVars>
      </dgm:prSet>
      <dgm:spPr/>
    </dgm:pt>
    <dgm:pt modelId="{ECCB01AD-7281-4DE0-9DF0-22A71937DBBC}" type="pres">
      <dgm:prSet presAssocID="{77BFB6FB-D126-4EE8-9FC3-D829A9D3DA31}" presName="ThreeNodes_2_text" presStyleLbl="node1" presStyleIdx="2" presStyleCnt="3">
        <dgm:presLayoutVars>
          <dgm:bulletEnabled val="1"/>
        </dgm:presLayoutVars>
      </dgm:prSet>
      <dgm:spPr/>
    </dgm:pt>
    <dgm:pt modelId="{FE7D42EC-D6DD-40F8-81B5-0F3A4C59BAC1}" type="pres">
      <dgm:prSet presAssocID="{77BFB6FB-D126-4EE8-9FC3-D829A9D3DA31}" presName="ThreeNodes_3_text" presStyleLbl="node1" presStyleIdx="2" presStyleCnt="3">
        <dgm:presLayoutVars>
          <dgm:bulletEnabled val="1"/>
        </dgm:presLayoutVars>
      </dgm:prSet>
      <dgm:spPr/>
    </dgm:pt>
  </dgm:ptLst>
  <dgm:cxnLst>
    <dgm:cxn modelId="{0EE78C0E-EDA2-4E41-865A-52D76CCF099A}" type="presOf" srcId="{A0AF642E-F553-4C84-8A1B-64008FAD1213}" destId="{3CF38BFA-BC31-4B1C-9FCD-AB3FC08BED34}" srcOrd="0" destOrd="0" presId="urn:microsoft.com/office/officeart/2005/8/layout/vProcess5"/>
    <dgm:cxn modelId="{1064392A-CA60-4656-A444-6D524D4C49BF}" type="presOf" srcId="{DE503096-AC77-4B69-AA99-8997A4F40FD3}" destId="{FE7D42EC-D6DD-40F8-81B5-0F3A4C59BAC1}" srcOrd="1" destOrd="0" presId="urn:microsoft.com/office/officeart/2005/8/layout/vProcess5"/>
    <dgm:cxn modelId="{B60E2A5C-8A2A-4BC3-AD90-8F3EE203A660}" type="presOf" srcId="{4772B435-8706-4833-B5F1-D2752B8FAE69}" destId="{70EBB457-6F94-4BF3-975A-CCC35A4899D8}" srcOrd="0" destOrd="0" presId="urn:microsoft.com/office/officeart/2005/8/layout/vProcess5"/>
    <dgm:cxn modelId="{0F2FF845-578A-442D-9788-864E01038AFF}" type="presOf" srcId="{A5A98CF9-C85D-4E6E-908D-16FEABF7C483}" destId="{3F2FDF9B-A4AD-42FB-91EE-B1CA65152043}" srcOrd="0" destOrd="0" presId="urn:microsoft.com/office/officeart/2005/8/layout/vProcess5"/>
    <dgm:cxn modelId="{61CFCA59-D2E1-468E-BA03-15758F9740DD}" srcId="{77BFB6FB-D126-4EE8-9FC3-D829A9D3DA31}" destId="{4772B435-8706-4833-B5F1-D2752B8FAE69}" srcOrd="0" destOrd="0" parTransId="{826AFB9B-EE56-44FB-9CED-CEE965A71512}" sibTransId="{A5A98CF9-C85D-4E6E-908D-16FEABF7C483}"/>
    <dgm:cxn modelId="{3494D75A-6B66-4441-93F0-C5712DB96F54}" srcId="{77BFB6FB-D126-4EE8-9FC3-D829A9D3DA31}" destId="{DE503096-AC77-4B69-AA99-8997A4F40FD3}" srcOrd="2" destOrd="0" parTransId="{98B49246-8DED-4875-A521-977B3AB3CA6E}" sibTransId="{B3C4E50E-E6DB-4490-BC8F-324AA8F61B2A}"/>
    <dgm:cxn modelId="{8C07227F-33D9-40BE-A73A-BD248A1A15CF}" srcId="{77BFB6FB-D126-4EE8-9FC3-D829A9D3DA31}" destId="{6D186752-93A6-452D-A779-B45DCDCF3263}" srcOrd="1" destOrd="0" parTransId="{BA2D85D1-FC89-4FEC-B4D5-174944EF6CE6}" sibTransId="{A0AF642E-F553-4C84-8A1B-64008FAD1213}"/>
    <dgm:cxn modelId="{DFA4C68A-013C-4868-82AA-DABCF153812C}" type="presOf" srcId="{6D186752-93A6-452D-A779-B45DCDCF3263}" destId="{ECCB01AD-7281-4DE0-9DF0-22A71937DBBC}" srcOrd="1" destOrd="0" presId="urn:microsoft.com/office/officeart/2005/8/layout/vProcess5"/>
    <dgm:cxn modelId="{77E22193-69AF-4145-BB30-EAC4D1E1A313}" type="presOf" srcId="{77BFB6FB-D126-4EE8-9FC3-D829A9D3DA31}" destId="{00ECABBE-902D-4DA9-8998-0EEDA55AB766}" srcOrd="0" destOrd="0" presId="urn:microsoft.com/office/officeart/2005/8/layout/vProcess5"/>
    <dgm:cxn modelId="{1FA7099E-86AB-4A2E-9B38-4668D0C50B22}" type="presOf" srcId="{6D186752-93A6-452D-A779-B45DCDCF3263}" destId="{634FB364-0E3F-4456-AA1E-49EBDE425540}" srcOrd="0" destOrd="0" presId="urn:microsoft.com/office/officeart/2005/8/layout/vProcess5"/>
    <dgm:cxn modelId="{041ECECE-05E2-4C3B-967E-947430CD573E}" type="presOf" srcId="{4772B435-8706-4833-B5F1-D2752B8FAE69}" destId="{643CFA62-82FC-4A6A-9F0B-82AFEA512FD1}" srcOrd="1" destOrd="0" presId="urn:microsoft.com/office/officeart/2005/8/layout/vProcess5"/>
    <dgm:cxn modelId="{6CF837D8-4829-4EB1-B13D-1CA46CDF5631}" type="presOf" srcId="{DE503096-AC77-4B69-AA99-8997A4F40FD3}" destId="{145175B8-D4E4-47DE-8D90-03F0F4FA4723}" srcOrd="0" destOrd="0" presId="urn:microsoft.com/office/officeart/2005/8/layout/vProcess5"/>
    <dgm:cxn modelId="{01E7FBBA-FA1A-48C2-931A-9B72DDBEB746}" type="presParOf" srcId="{00ECABBE-902D-4DA9-8998-0EEDA55AB766}" destId="{E73C375D-0BB2-4C5B-8EE6-3C319169B3F4}" srcOrd="0" destOrd="0" presId="urn:microsoft.com/office/officeart/2005/8/layout/vProcess5"/>
    <dgm:cxn modelId="{D5C8C963-9AD5-4BC6-A30F-3710C3449744}" type="presParOf" srcId="{00ECABBE-902D-4DA9-8998-0EEDA55AB766}" destId="{70EBB457-6F94-4BF3-975A-CCC35A4899D8}" srcOrd="1" destOrd="0" presId="urn:microsoft.com/office/officeart/2005/8/layout/vProcess5"/>
    <dgm:cxn modelId="{993712DA-BE62-49F7-8158-D7E26B73E4EC}" type="presParOf" srcId="{00ECABBE-902D-4DA9-8998-0EEDA55AB766}" destId="{634FB364-0E3F-4456-AA1E-49EBDE425540}" srcOrd="2" destOrd="0" presId="urn:microsoft.com/office/officeart/2005/8/layout/vProcess5"/>
    <dgm:cxn modelId="{C87279C9-9F56-45E7-97AE-D19CA6000EB1}" type="presParOf" srcId="{00ECABBE-902D-4DA9-8998-0EEDA55AB766}" destId="{145175B8-D4E4-47DE-8D90-03F0F4FA4723}" srcOrd="3" destOrd="0" presId="urn:microsoft.com/office/officeart/2005/8/layout/vProcess5"/>
    <dgm:cxn modelId="{F35588C7-D4ED-4584-A0FE-67070E0B7F1B}" type="presParOf" srcId="{00ECABBE-902D-4DA9-8998-0EEDA55AB766}" destId="{3F2FDF9B-A4AD-42FB-91EE-B1CA65152043}" srcOrd="4" destOrd="0" presId="urn:microsoft.com/office/officeart/2005/8/layout/vProcess5"/>
    <dgm:cxn modelId="{0B620D5A-98DE-4541-9D7B-EA7EB44053AF}" type="presParOf" srcId="{00ECABBE-902D-4DA9-8998-0EEDA55AB766}" destId="{3CF38BFA-BC31-4B1C-9FCD-AB3FC08BED34}" srcOrd="5" destOrd="0" presId="urn:microsoft.com/office/officeart/2005/8/layout/vProcess5"/>
    <dgm:cxn modelId="{35136896-5888-4D06-B638-83269955918A}" type="presParOf" srcId="{00ECABBE-902D-4DA9-8998-0EEDA55AB766}" destId="{643CFA62-82FC-4A6A-9F0B-82AFEA512FD1}" srcOrd="6" destOrd="0" presId="urn:microsoft.com/office/officeart/2005/8/layout/vProcess5"/>
    <dgm:cxn modelId="{1A841DCA-6264-4EE5-8D96-ACDDF30053B1}" type="presParOf" srcId="{00ECABBE-902D-4DA9-8998-0EEDA55AB766}" destId="{ECCB01AD-7281-4DE0-9DF0-22A71937DBBC}" srcOrd="7" destOrd="0" presId="urn:microsoft.com/office/officeart/2005/8/layout/vProcess5"/>
    <dgm:cxn modelId="{A0127105-5090-4354-82B8-9771FFFF65CC}" type="presParOf" srcId="{00ECABBE-902D-4DA9-8998-0EEDA55AB766}" destId="{FE7D42EC-D6DD-40F8-81B5-0F3A4C59BAC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12D1E8-18A0-4138-957F-B35BDFF4609C}">
      <dsp:nvSpPr>
        <dsp:cNvPr id="0" name=""/>
        <dsp:cNvSpPr/>
      </dsp:nvSpPr>
      <dsp:spPr>
        <a:xfrm>
          <a:off x="0" y="4221"/>
          <a:ext cx="10515600" cy="95280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E47A1B-7474-47D8-8D20-49D229278E72}">
      <dsp:nvSpPr>
        <dsp:cNvPr id="0" name=""/>
        <dsp:cNvSpPr/>
      </dsp:nvSpPr>
      <dsp:spPr>
        <a:xfrm>
          <a:off x="288223" y="218603"/>
          <a:ext cx="524555" cy="524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AA5181-F2ED-45EA-AE68-5C59ACAA288C}">
      <dsp:nvSpPr>
        <dsp:cNvPr id="0" name=""/>
        <dsp:cNvSpPr/>
      </dsp:nvSpPr>
      <dsp:spPr>
        <a:xfrm>
          <a:off x="1101002" y="4221"/>
          <a:ext cx="9397641" cy="982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990" tIns="103990" rIns="103990" bIns="103990" numCol="1" spcCol="1270" anchor="ctr" anchorCtr="0">
          <a:noAutofit/>
        </a:bodyPr>
        <a:lstStyle/>
        <a:p>
          <a:pPr marL="0" lvl="0" indent="0" algn="l" defTabSz="889000">
            <a:lnSpc>
              <a:spcPct val="90000"/>
            </a:lnSpc>
            <a:spcBef>
              <a:spcPct val="0"/>
            </a:spcBef>
            <a:spcAft>
              <a:spcPct val="35000"/>
            </a:spcAft>
            <a:buNone/>
          </a:pPr>
          <a:r>
            <a:rPr lang="nl-NL" sz="2000" kern="1200" dirty="0"/>
            <a:t>Identifiseer algemene mites oor voeding en fisieke aktiwiteit, en verduidelik waarom akkurate kennis belangrik is om ingeligte leefstylkeuses te maak.</a:t>
          </a:r>
          <a:endParaRPr lang="en-US" sz="2000" kern="1200" dirty="0"/>
        </a:p>
      </dsp:txBody>
      <dsp:txXfrm>
        <a:off x="1101002" y="4221"/>
        <a:ext cx="9397641" cy="982580"/>
      </dsp:txXfrm>
    </dsp:sp>
    <dsp:sp modelId="{711A0E8D-4E16-4B01-8E6A-0275B7F6EB3B}">
      <dsp:nvSpPr>
        <dsp:cNvPr id="0" name=""/>
        <dsp:cNvSpPr/>
      </dsp:nvSpPr>
      <dsp:spPr>
        <a:xfrm>
          <a:off x="0" y="1232447"/>
          <a:ext cx="10515600" cy="95280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CF7E54-DB15-4A2F-B4EF-490AA9B52040}">
      <dsp:nvSpPr>
        <dsp:cNvPr id="0" name=""/>
        <dsp:cNvSpPr/>
      </dsp:nvSpPr>
      <dsp:spPr>
        <a:xfrm>
          <a:off x="288223" y="1446828"/>
          <a:ext cx="524555" cy="524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48ED1B-7617-4E7B-BB48-21C10CB7CE59}">
      <dsp:nvSpPr>
        <dsp:cNvPr id="0" name=""/>
        <dsp:cNvSpPr/>
      </dsp:nvSpPr>
      <dsp:spPr>
        <a:xfrm>
          <a:off x="1101002" y="1232447"/>
          <a:ext cx="9397641" cy="982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990" tIns="103990" rIns="103990" bIns="103990" numCol="1" spcCol="1270" anchor="ctr" anchorCtr="0">
          <a:noAutofit/>
        </a:bodyPr>
        <a:lstStyle/>
        <a:p>
          <a:pPr marL="0" lvl="0" indent="0" algn="l" defTabSz="889000">
            <a:lnSpc>
              <a:spcPct val="90000"/>
            </a:lnSpc>
            <a:spcBef>
              <a:spcPct val="0"/>
            </a:spcBef>
            <a:spcAft>
              <a:spcPct val="35000"/>
            </a:spcAft>
            <a:buNone/>
          </a:pPr>
          <a:r>
            <a:rPr lang="nl-NL" sz="2000" kern="1200"/>
            <a:t>Verduidelik hoe swak besluitneming leefstylkeuses negatief kan beïnvloed, en pas kritiese denke toe om die oorsake van skadelike situasies te identifiseer en voorkomingstrategieë voor te stel.</a:t>
          </a:r>
          <a:endParaRPr lang="en-US" sz="2000" kern="1200" dirty="0"/>
        </a:p>
      </dsp:txBody>
      <dsp:txXfrm>
        <a:off x="1101002" y="1232447"/>
        <a:ext cx="9397641" cy="982580"/>
      </dsp:txXfrm>
    </dsp:sp>
    <dsp:sp modelId="{826F45EA-D1BA-4C68-8821-677E6546A658}">
      <dsp:nvSpPr>
        <dsp:cNvPr id="0" name=""/>
        <dsp:cNvSpPr/>
      </dsp:nvSpPr>
      <dsp:spPr>
        <a:xfrm>
          <a:off x="0" y="2460673"/>
          <a:ext cx="10515600" cy="95280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F6D2A7-EF9E-4425-9A0D-E9320EBA8713}">
      <dsp:nvSpPr>
        <dsp:cNvPr id="0" name=""/>
        <dsp:cNvSpPr/>
      </dsp:nvSpPr>
      <dsp:spPr>
        <a:xfrm>
          <a:off x="288223" y="2675054"/>
          <a:ext cx="524555" cy="524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BFF846-58BF-4E34-B2FC-CB00B9AB3C1E}">
      <dsp:nvSpPr>
        <dsp:cNvPr id="0" name=""/>
        <dsp:cNvSpPr/>
      </dsp:nvSpPr>
      <dsp:spPr>
        <a:xfrm>
          <a:off x="1101002" y="2460673"/>
          <a:ext cx="9397641" cy="982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990" tIns="103990" rIns="103990" bIns="103990" numCol="1" spcCol="1270" anchor="ctr" anchorCtr="0">
          <a:noAutofit/>
        </a:bodyPr>
        <a:lstStyle/>
        <a:p>
          <a:pPr marL="0" lvl="0" indent="0" algn="l" defTabSz="889000">
            <a:lnSpc>
              <a:spcPct val="90000"/>
            </a:lnSpc>
            <a:spcBef>
              <a:spcPct val="0"/>
            </a:spcBef>
            <a:spcAft>
              <a:spcPct val="35000"/>
            </a:spcAft>
            <a:buNone/>
          </a:pPr>
          <a:r>
            <a:rPr lang="nl-NL" sz="2000" kern="1200"/>
            <a:t>Beskryf hoe houdings, groepsdruk, die omgewing en emosies leefstylkeuses beïnvloed.</a:t>
          </a:r>
          <a:endParaRPr lang="en-US" sz="2000" kern="1200" dirty="0"/>
        </a:p>
      </dsp:txBody>
      <dsp:txXfrm>
        <a:off x="1101002" y="2460673"/>
        <a:ext cx="9397641" cy="982580"/>
      </dsp:txXfrm>
    </dsp:sp>
    <dsp:sp modelId="{C23BD36A-BB67-4802-8784-7C6FCAAE87BA}">
      <dsp:nvSpPr>
        <dsp:cNvPr id="0" name=""/>
        <dsp:cNvSpPr/>
      </dsp:nvSpPr>
      <dsp:spPr>
        <a:xfrm>
          <a:off x="0" y="3688899"/>
          <a:ext cx="10515600" cy="95280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AA7B73-E669-4685-972A-E9C8FB2961D7}">
      <dsp:nvSpPr>
        <dsp:cNvPr id="0" name=""/>
        <dsp:cNvSpPr/>
      </dsp:nvSpPr>
      <dsp:spPr>
        <a:xfrm>
          <a:off x="288223" y="3903280"/>
          <a:ext cx="524555" cy="524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FB5DE7-10C1-46E0-A97F-0CBC287C9B63}">
      <dsp:nvSpPr>
        <dsp:cNvPr id="0" name=""/>
        <dsp:cNvSpPr/>
      </dsp:nvSpPr>
      <dsp:spPr>
        <a:xfrm>
          <a:off x="1101002" y="3688899"/>
          <a:ext cx="9397641" cy="982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990" tIns="103990" rIns="103990" bIns="103990" numCol="1" spcCol="1270" anchor="ctr" anchorCtr="0">
          <a:noAutofit/>
        </a:bodyPr>
        <a:lstStyle/>
        <a:p>
          <a:pPr marL="0" lvl="0" indent="0" algn="l" defTabSz="889000">
            <a:lnSpc>
              <a:spcPct val="90000"/>
            </a:lnSpc>
            <a:spcBef>
              <a:spcPct val="0"/>
            </a:spcBef>
            <a:spcAft>
              <a:spcPct val="35000"/>
            </a:spcAft>
            <a:buNone/>
          </a:pPr>
          <a:r>
            <a:rPr lang="nl-NL" sz="2000" kern="1200" dirty="0"/>
            <a:t>Verduidelik hoe sosio-ekonomiese faktore leefstylkeuses kan beperk, en toon bewustheid deur te reflekteer oor hoe verskillende lewensomstandighede mense se gesondheid, veiligheid en geleenthede beïnvloed.</a:t>
          </a:r>
          <a:endParaRPr lang="en-US" sz="2000" kern="1200" dirty="0"/>
        </a:p>
      </dsp:txBody>
      <dsp:txXfrm>
        <a:off x="1101002" y="3688899"/>
        <a:ext cx="9397641" cy="982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03259-82BA-46F5-AC94-62935B8C2628}">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95F187-C447-4F8A-9865-9748238A5677}">
      <dsp:nvSpPr>
        <dsp:cNvPr id="0" name=""/>
        <dsp:cNvSpPr/>
      </dsp:nvSpPr>
      <dsp:spPr>
        <a:xfrm>
          <a:off x="492877" y="75043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0B0886-C06B-4661-B1FC-4FB9E130F503}">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nl-NL" sz="1800" kern="1200" dirty="0"/>
            <a:t>’n Gebrek aan kennis kan ’n persoon se vermoë beperk om ingeligte en gesonde besluite te neem.</a:t>
          </a:r>
          <a:endParaRPr lang="en-US" sz="1800" kern="1200" dirty="0"/>
        </a:p>
      </dsp:txBody>
      <dsp:txXfrm>
        <a:off x="1834517" y="469890"/>
        <a:ext cx="3148942" cy="1335915"/>
      </dsp:txXfrm>
    </dsp:sp>
    <dsp:sp modelId="{410DA99E-3F81-437A-AE27-584B007C023A}">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C6CD8A-75A4-40E0-A8EE-EF9B36AAA288}">
      <dsp:nvSpPr>
        <dsp:cNvPr id="0" name=""/>
        <dsp:cNvSpPr/>
      </dsp:nvSpPr>
      <dsp:spPr>
        <a:xfrm>
          <a:off x="5812681" y="75043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351125-4D9A-46FC-AFDD-894F8C6B6972}">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nl-NL" sz="1800" kern="1200" dirty="0"/>
            <a:t>Leefstylkeuses wat vandag gemaak word, kan in die toekoms negatiewe gevolge vir gesondheid hê.</a:t>
          </a:r>
          <a:endParaRPr lang="en-US" sz="1800" kern="1200" dirty="0"/>
        </a:p>
      </dsp:txBody>
      <dsp:txXfrm>
        <a:off x="7154322" y="469890"/>
        <a:ext cx="3148942" cy="1335915"/>
      </dsp:txXfrm>
    </dsp:sp>
    <dsp:sp modelId="{94BB806B-99B7-4CAF-820D-0E7F3A52082D}">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C9AB48-5AE3-455C-8B54-28530A2F1496}">
      <dsp:nvSpPr>
        <dsp:cNvPr id="0" name=""/>
        <dsp:cNvSpPr/>
      </dsp:nvSpPr>
      <dsp:spPr>
        <a:xfrm>
          <a:off x="492877" y="2826074"/>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2A62B8-200F-42EB-BA94-35AEFE8FC803}">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nl-NL" sz="1800" kern="1200" dirty="0"/>
            <a:t>Om bloot tendense te volg of ander na te boots, lei nie altyd tot gesonde uitkomste nie.</a:t>
          </a:r>
          <a:endParaRPr lang="en-US" sz="1800" kern="1200" dirty="0"/>
        </a:p>
      </dsp:txBody>
      <dsp:txXfrm>
        <a:off x="1834517" y="2545532"/>
        <a:ext cx="3148942" cy="1335915"/>
      </dsp:txXfrm>
    </dsp:sp>
    <dsp:sp modelId="{20B7BFB0-DAE8-4E8D-81D5-424CEF00CB4E}">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62998B-B1E9-46FD-A13B-94D829B109F9}">
      <dsp:nvSpPr>
        <dsp:cNvPr id="0" name=""/>
        <dsp:cNvSpPr/>
      </dsp:nvSpPr>
      <dsp:spPr>
        <a:xfrm>
          <a:off x="5812681" y="2826074"/>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082AEA-47EB-4DC6-A7BD-B5E7AB7E2742}">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nl-NL" sz="1800" kern="1200" dirty="0"/>
            <a:t>Gebalanseerde leefstylkeuses vereis bewustheid en die vermoë om inligting te evalueer voordat jy optree.</a:t>
          </a:r>
          <a:endParaRPr lang="en-US" sz="1800" kern="1200" dirty="0"/>
        </a:p>
      </dsp:txBody>
      <dsp:txXfrm>
        <a:off x="7154322" y="2545532"/>
        <a:ext cx="3148942" cy="13359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AEA49-827A-4369-8361-AE53BE45E7A4}">
      <dsp:nvSpPr>
        <dsp:cNvPr id="0" name=""/>
        <dsp:cNvSpPr/>
      </dsp:nvSpPr>
      <dsp:spPr>
        <a:xfrm>
          <a:off x="0" y="524133"/>
          <a:ext cx="2918936" cy="18535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5DA072-7AD9-4074-B111-A7177CD686C6}">
      <dsp:nvSpPr>
        <dsp:cNvPr id="0" name=""/>
        <dsp:cNvSpPr/>
      </dsp:nvSpPr>
      <dsp:spPr>
        <a:xfrm>
          <a:off x="324326" y="832243"/>
          <a:ext cx="2918936" cy="18535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dirty="0"/>
            <a:t>Swak besluitneming kan leefstylkeuses beïnvloed wanneer mense </a:t>
          </a:r>
          <a:r>
            <a:rPr lang="nl-NL" sz="2000" b="1" kern="1200" dirty="0"/>
            <a:t>optree sonder om oor die gevolge na te dink</a:t>
          </a:r>
          <a:r>
            <a:rPr lang="nl-NL" sz="2000" kern="1200" dirty="0"/>
            <a:t>.</a:t>
          </a:r>
          <a:endParaRPr lang="en-US" sz="2000" kern="1200" dirty="0"/>
        </a:p>
      </dsp:txBody>
      <dsp:txXfrm>
        <a:off x="378614" y="886531"/>
        <a:ext cx="2810360" cy="1744948"/>
      </dsp:txXfrm>
    </dsp:sp>
    <dsp:sp modelId="{00684682-C582-4E39-94C9-8BDE8F220333}">
      <dsp:nvSpPr>
        <dsp:cNvPr id="0" name=""/>
        <dsp:cNvSpPr/>
      </dsp:nvSpPr>
      <dsp:spPr>
        <a:xfrm>
          <a:off x="3567588" y="524133"/>
          <a:ext cx="2918936" cy="18535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B6B878-6A68-49D7-8867-D36D41D2A4A5}">
      <dsp:nvSpPr>
        <dsp:cNvPr id="0" name=""/>
        <dsp:cNvSpPr/>
      </dsp:nvSpPr>
      <dsp:spPr>
        <a:xfrm>
          <a:off x="3891915" y="832243"/>
          <a:ext cx="2918936" cy="18535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dirty="0"/>
            <a:t>Vandag word ons voortdurend aan inligting deur sosiale media en aanlyn tendense blootgestel.</a:t>
          </a:r>
          <a:endParaRPr lang="en-US" sz="2000" kern="1200" dirty="0"/>
        </a:p>
      </dsp:txBody>
      <dsp:txXfrm>
        <a:off x="3946203" y="886531"/>
        <a:ext cx="2810360" cy="1744948"/>
      </dsp:txXfrm>
    </dsp:sp>
    <dsp:sp modelId="{7D064DA9-29D1-4D86-9D37-AAA882325B33}">
      <dsp:nvSpPr>
        <dsp:cNvPr id="0" name=""/>
        <dsp:cNvSpPr/>
      </dsp:nvSpPr>
      <dsp:spPr>
        <a:xfrm>
          <a:off x="7135177" y="524133"/>
          <a:ext cx="2918936" cy="18535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EBE8EA-7517-43D9-933D-54CFB149B8E6}">
      <dsp:nvSpPr>
        <dsp:cNvPr id="0" name=""/>
        <dsp:cNvSpPr/>
      </dsp:nvSpPr>
      <dsp:spPr>
        <a:xfrm>
          <a:off x="7459503" y="832243"/>
          <a:ext cx="2918936" cy="18535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dirty="0"/>
            <a:t>Jy het ’n </a:t>
          </a:r>
          <a:r>
            <a:rPr lang="nl-NL" sz="2000" b="1" kern="1200" dirty="0"/>
            <a:t>verantwoordelikheid om te bevraagteken of inligting betroubaar is </a:t>
          </a:r>
          <a:r>
            <a:rPr lang="nl-NL" sz="2000" kern="1200" dirty="0"/>
            <a:t>voordat jy daarop reageer.</a:t>
          </a:r>
          <a:endParaRPr lang="en-US" sz="2000" kern="1200" dirty="0"/>
        </a:p>
      </dsp:txBody>
      <dsp:txXfrm>
        <a:off x="7513791" y="886531"/>
        <a:ext cx="2810360" cy="1744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FED25-654E-446E-BB9E-4A863E865970}">
      <dsp:nvSpPr>
        <dsp:cNvPr id="0" name=""/>
        <dsp:cNvSpPr/>
      </dsp:nvSpPr>
      <dsp:spPr>
        <a:xfrm>
          <a:off x="0" y="0"/>
          <a:ext cx="3286125" cy="3948876"/>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89000">
            <a:lnSpc>
              <a:spcPct val="90000"/>
            </a:lnSpc>
            <a:spcBef>
              <a:spcPct val="0"/>
            </a:spcBef>
            <a:spcAft>
              <a:spcPct val="35000"/>
            </a:spcAft>
            <a:buNone/>
          </a:pPr>
          <a:r>
            <a:rPr lang="nl-NL" sz="2000" kern="1200" dirty="0"/>
            <a:t>Om ’n “wonderproduk” aanlyn te koop sonder om navorsing te doen.</a:t>
          </a:r>
          <a:endParaRPr lang="en-US" sz="2000" kern="1200" dirty="0"/>
        </a:p>
      </dsp:txBody>
      <dsp:txXfrm>
        <a:off x="0" y="1500572"/>
        <a:ext cx="3286125" cy="2369325"/>
      </dsp:txXfrm>
    </dsp:sp>
    <dsp:sp modelId="{87447D75-DFA7-42E1-A1CE-259049594978}">
      <dsp:nvSpPr>
        <dsp:cNvPr id="0" name=""/>
        <dsp:cNvSpPr/>
      </dsp:nvSpPr>
      <dsp:spPr>
        <a:xfrm>
          <a:off x="1050731" y="394887"/>
          <a:ext cx="1184662" cy="1184662"/>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361" tIns="12700" rIns="92361" bIns="12700" numCol="1" spcCol="1270" anchor="ctr" anchorCtr="0">
          <a:noAutofit/>
        </a:bodyPr>
        <a:lstStyle/>
        <a:p>
          <a:pPr marL="0" lvl="0" indent="0" algn="ctr" defTabSz="2044700">
            <a:lnSpc>
              <a:spcPct val="90000"/>
            </a:lnSpc>
            <a:spcBef>
              <a:spcPct val="0"/>
            </a:spcBef>
            <a:spcAft>
              <a:spcPct val="35000"/>
            </a:spcAft>
            <a:buNone/>
          </a:pPr>
          <a:r>
            <a:rPr lang="en-US" sz="4600" kern="1200"/>
            <a:t>01</a:t>
          </a:r>
        </a:p>
      </dsp:txBody>
      <dsp:txXfrm>
        <a:off x="1224221" y="568377"/>
        <a:ext cx="837682" cy="837682"/>
      </dsp:txXfrm>
    </dsp:sp>
    <dsp:sp modelId="{A6CDD264-71E7-4F79-A16D-C90726CF57BF}">
      <dsp:nvSpPr>
        <dsp:cNvPr id="0" name=""/>
        <dsp:cNvSpPr/>
      </dsp:nvSpPr>
      <dsp:spPr>
        <a:xfrm>
          <a:off x="0" y="3948804"/>
          <a:ext cx="3286125" cy="72"/>
        </a:xfrm>
        <a:prstGeom prst="rect">
          <a:avLst/>
        </a:prstGeom>
        <a:solidFill>
          <a:schemeClr val="accent2">
            <a:hueOff val="7071"/>
            <a:satOff val="-6897"/>
            <a:lumOff val="-353"/>
            <a:alphaOff val="0"/>
          </a:schemeClr>
        </a:solidFill>
        <a:ln w="25400" cap="flat" cmpd="sng" algn="ctr">
          <a:solidFill>
            <a:schemeClr val="accent2">
              <a:hueOff val="7071"/>
              <a:satOff val="-6897"/>
              <a:lumOff val="-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95ED87-330D-441C-915C-468605D0560D}">
      <dsp:nvSpPr>
        <dsp:cNvPr id="0" name=""/>
        <dsp:cNvSpPr/>
      </dsp:nvSpPr>
      <dsp:spPr>
        <a:xfrm>
          <a:off x="3614737" y="0"/>
          <a:ext cx="3286125" cy="3948876"/>
        </a:xfrm>
        <a:prstGeom prst="rect">
          <a:avLst/>
        </a:prstGeom>
        <a:solidFill>
          <a:schemeClr val="accent2">
            <a:tint val="40000"/>
            <a:alpha val="90000"/>
            <a:hueOff val="131434"/>
            <a:satOff val="-21823"/>
            <a:lumOff val="-1283"/>
            <a:alphaOff val="0"/>
          </a:schemeClr>
        </a:solidFill>
        <a:ln w="25400" cap="flat" cmpd="sng" algn="ctr">
          <a:solidFill>
            <a:schemeClr val="accent2">
              <a:tint val="40000"/>
              <a:alpha val="90000"/>
              <a:hueOff val="131434"/>
              <a:satOff val="-21823"/>
              <a:lumOff val="-12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89000">
            <a:lnSpc>
              <a:spcPct val="90000"/>
            </a:lnSpc>
            <a:spcBef>
              <a:spcPct val="0"/>
            </a:spcBef>
            <a:spcAft>
              <a:spcPct val="35000"/>
            </a:spcAft>
            <a:buNone/>
          </a:pPr>
          <a:r>
            <a:rPr lang="nl-NL" sz="2000" kern="1200" dirty="0"/>
            <a:t>Om vetterige wegneemetes vir korttermynbevrediging te kies sonder om langtermyngesondheid in ag te neem.</a:t>
          </a:r>
          <a:endParaRPr lang="en-US" sz="2000" kern="1200" dirty="0"/>
        </a:p>
      </dsp:txBody>
      <dsp:txXfrm>
        <a:off x="3614737" y="1500572"/>
        <a:ext cx="3286125" cy="2369325"/>
      </dsp:txXfrm>
    </dsp:sp>
    <dsp:sp modelId="{DB493346-DFAC-446C-B0C8-358F797DD8E9}">
      <dsp:nvSpPr>
        <dsp:cNvPr id="0" name=""/>
        <dsp:cNvSpPr/>
      </dsp:nvSpPr>
      <dsp:spPr>
        <a:xfrm>
          <a:off x="4665468" y="394887"/>
          <a:ext cx="1184662" cy="1184662"/>
        </a:xfrm>
        <a:prstGeom prst="ellipse">
          <a:avLst/>
        </a:prstGeom>
        <a:solidFill>
          <a:schemeClr val="accent2">
            <a:hueOff val="14141"/>
            <a:satOff val="-13795"/>
            <a:lumOff val="-706"/>
            <a:alphaOff val="0"/>
          </a:schemeClr>
        </a:solidFill>
        <a:ln w="25400" cap="flat" cmpd="sng" algn="ctr">
          <a:solidFill>
            <a:schemeClr val="accent2">
              <a:hueOff val="14141"/>
              <a:satOff val="-13795"/>
              <a:lumOff val="-7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361" tIns="12700" rIns="92361" bIns="12700" numCol="1" spcCol="1270" anchor="ctr" anchorCtr="0">
          <a:noAutofit/>
        </a:bodyPr>
        <a:lstStyle/>
        <a:p>
          <a:pPr marL="0" lvl="0" indent="0" algn="ctr" defTabSz="2044700">
            <a:lnSpc>
              <a:spcPct val="90000"/>
            </a:lnSpc>
            <a:spcBef>
              <a:spcPct val="0"/>
            </a:spcBef>
            <a:spcAft>
              <a:spcPct val="35000"/>
            </a:spcAft>
            <a:buNone/>
          </a:pPr>
          <a:r>
            <a:rPr lang="en-US" sz="4600" kern="1200"/>
            <a:t>02</a:t>
          </a:r>
        </a:p>
      </dsp:txBody>
      <dsp:txXfrm>
        <a:off x="4838958" y="568377"/>
        <a:ext cx="837682" cy="837682"/>
      </dsp:txXfrm>
    </dsp:sp>
    <dsp:sp modelId="{F3E0BF5A-BFF7-43F9-A7BB-102EAB9C824F}">
      <dsp:nvSpPr>
        <dsp:cNvPr id="0" name=""/>
        <dsp:cNvSpPr/>
      </dsp:nvSpPr>
      <dsp:spPr>
        <a:xfrm>
          <a:off x="3614737" y="3948804"/>
          <a:ext cx="3286125" cy="72"/>
        </a:xfrm>
        <a:prstGeom prst="rect">
          <a:avLst/>
        </a:prstGeom>
        <a:solidFill>
          <a:schemeClr val="accent2">
            <a:hueOff val="21212"/>
            <a:satOff val="-20692"/>
            <a:lumOff val="-1060"/>
            <a:alphaOff val="0"/>
          </a:schemeClr>
        </a:solidFill>
        <a:ln w="25400" cap="flat" cmpd="sng" algn="ctr">
          <a:solidFill>
            <a:schemeClr val="accent2">
              <a:hueOff val="21212"/>
              <a:satOff val="-20692"/>
              <a:lumOff val="-106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FB7995-691A-47B0-AC14-DD1BB025AD6E}">
      <dsp:nvSpPr>
        <dsp:cNvPr id="0" name=""/>
        <dsp:cNvSpPr/>
      </dsp:nvSpPr>
      <dsp:spPr>
        <a:xfrm>
          <a:off x="7229475" y="0"/>
          <a:ext cx="3286125" cy="3948876"/>
        </a:xfrm>
        <a:prstGeom prst="rect">
          <a:avLst/>
        </a:prstGeom>
        <a:solidFill>
          <a:schemeClr val="accent2">
            <a:tint val="40000"/>
            <a:alpha val="90000"/>
            <a:hueOff val="262867"/>
            <a:satOff val="-43647"/>
            <a:lumOff val="-2566"/>
            <a:alphaOff val="0"/>
          </a:schemeClr>
        </a:solidFill>
        <a:ln w="25400" cap="flat" cmpd="sng" algn="ctr">
          <a:solidFill>
            <a:schemeClr val="accent2">
              <a:tint val="40000"/>
              <a:alpha val="90000"/>
              <a:hueOff val="262867"/>
              <a:satOff val="-43647"/>
              <a:lumOff val="-25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889000">
            <a:lnSpc>
              <a:spcPct val="90000"/>
            </a:lnSpc>
            <a:spcBef>
              <a:spcPct val="0"/>
            </a:spcBef>
            <a:spcAft>
              <a:spcPct val="35000"/>
            </a:spcAft>
            <a:buNone/>
          </a:pPr>
          <a:r>
            <a:rPr lang="nl-NL" sz="2000" kern="1200" dirty="0"/>
            <a:t>Om besluitneming te vermy en toe te laat dat vriende jou beïnvloed, byvoorbeeld om dwelms te gebruik omdat jou vriende dit doen.</a:t>
          </a:r>
          <a:endParaRPr lang="en-US" sz="2000" kern="1200" dirty="0"/>
        </a:p>
      </dsp:txBody>
      <dsp:txXfrm>
        <a:off x="7229475" y="1500572"/>
        <a:ext cx="3286125" cy="2369325"/>
      </dsp:txXfrm>
    </dsp:sp>
    <dsp:sp modelId="{74711E49-6875-420E-8DA3-4F20CA1CBB4E}">
      <dsp:nvSpPr>
        <dsp:cNvPr id="0" name=""/>
        <dsp:cNvSpPr/>
      </dsp:nvSpPr>
      <dsp:spPr>
        <a:xfrm>
          <a:off x="8280206" y="394887"/>
          <a:ext cx="1184662" cy="1184662"/>
        </a:xfrm>
        <a:prstGeom prst="ellipse">
          <a:avLst/>
        </a:prstGeom>
        <a:solidFill>
          <a:schemeClr val="accent2">
            <a:hueOff val="28282"/>
            <a:satOff val="-27590"/>
            <a:lumOff val="-1413"/>
            <a:alphaOff val="0"/>
          </a:schemeClr>
        </a:solidFill>
        <a:ln w="25400" cap="flat" cmpd="sng" algn="ctr">
          <a:solidFill>
            <a:schemeClr val="accent2">
              <a:hueOff val="28282"/>
              <a:satOff val="-27590"/>
              <a:lumOff val="-141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361" tIns="12700" rIns="92361" bIns="12700" numCol="1" spcCol="1270" anchor="ctr" anchorCtr="0">
          <a:noAutofit/>
        </a:bodyPr>
        <a:lstStyle/>
        <a:p>
          <a:pPr marL="0" lvl="0" indent="0" algn="ctr" defTabSz="2044700">
            <a:lnSpc>
              <a:spcPct val="90000"/>
            </a:lnSpc>
            <a:spcBef>
              <a:spcPct val="0"/>
            </a:spcBef>
            <a:spcAft>
              <a:spcPct val="35000"/>
            </a:spcAft>
            <a:buNone/>
          </a:pPr>
          <a:r>
            <a:rPr lang="en-US" sz="4600" kern="1200"/>
            <a:t>03</a:t>
          </a:r>
        </a:p>
      </dsp:txBody>
      <dsp:txXfrm>
        <a:off x="8453696" y="568377"/>
        <a:ext cx="837682" cy="837682"/>
      </dsp:txXfrm>
    </dsp:sp>
    <dsp:sp modelId="{BF8C00B9-1971-4465-AA7F-18FF735B7CB9}">
      <dsp:nvSpPr>
        <dsp:cNvPr id="0" name=""/>
        <dsp:cNvSpPr/>
      </dsp:nvSpPr>
      <dsp:spPr>
        <a:xfrm>
          <a:off x="7229475" y="3948804"/>
          <a:ext cx="3286125" cy="72"/>
        </a:xfrm>
        <a:prstGeom prst="rect">
          <a:avLst/>
        </a:prstGeom>
        <a:solidFill>
          <a:schemeClr val="accent2">
            <a:hueOff val="35353"/>
            <a:satOff val="-34487"/>
            <a:lumOff val="-1766"/>
            <a:alphaOff val="0"/>
          </a:schemeClr>
        </a:solidFill>
        <a:ln w="25400" cap="flat" cmpd="sng" algn="ctr">
          <a:solidFill>
            <a:schemeClr val="accent2">
              <a:hueOff val="35353"/>
              <a:satOff val="-34487"/>
              <a:lumOff val="-17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D570D-221E-4DC7-93AA-5B34F3BC9DBE}">
      <dsp:nvSpPr>
        <dsp:cNvPr id="0" name=""/>
        <dsp:cNvSpPr/>
      </dsp:nvSpPr>
      <dsp:spPr>
        <a:xfrm>
          <a:off x="0" y="134805"/>
          <a:ext cx="10927220" cy="444600"/>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Elke </a:t>
          </a:r>
          <a:r>
            <a:rPr lang="en-US" sz="1900" b="1" kern="1200" dirty="0" err="1"/>
            <a:t>keuse</a:t>
          </a:r>
          <a:r>
            <a:rPr lang="en-US" sz="1900" b="1" kern="1200" dirty="0"/>
            <a:t> het </a:t>
          </a:r>
          <a:r>
            <a:rPr lang="en-US" sz="1900" b="1" kern="1200" dirty="0" err="1"/>
            <a:t>gevolge</a:t>
          </a:r>
          <a:r>
            <a:rPr lang="en-US" sz="1900" b="1" kern="1200" dirty="0"/>
            <a:t>.</a:t>
          </a:r>
        </a:p>
      </dsp:txBody>
      <dsp:txXfrm>
        <a:off x="21704" y="156509"/>
        <a:ext cx="10883812" cy="401192"/>
      </dsp:txXfrm>
    </dsp:sp>
    <dsp:sp modelId="{CEE61F83-B0A9-41EB-9F14-63D17E1773DC}">
      <dsp:nvSpPr>
        <dsp:cNvPr id="0" name=""/>
        <dsp:cNvSpPr/>
      </dsp:nvSpPr>
      <dsp:spPr>
        <a:xfrm>
          <a:off x="0" y="634125"/>
          <a:ext cx="10927220" cy="444600"/>
        </a:xfrm>
        <a:prstGeom prst="roundRect">
          <a:avLst/>
        </a:prstGeom>
        <a:solidFill>
          <a:schemeClr val="accent5">
            <a:hueOff val="-227665"/>
            <a:satOff val="-19810"/>
            <a:lumOff val="-19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Negatiewe keuses, soos dwelmgebruik, kan ernstige gevolge hê, insluitend verslawing of die dood.</a:t>
          </a:r>
          <a:endParaRPr lang="en-US" sz="1900" kern="1200" dirty="0"/>
        </a:p>
      </dsp:txBody>
      <dsp:txXfrm>
        <a:off x="21704" y="655829"/>
        <a:ext cx="10883812" cy="401192"/>
      </dsp:txXfrm>
    </dsp:sp>
    <dsp:sp modelId="{6857AAF6-844B-45DC-B71D-E5A181744D61}">
      <dsp:nvSpPr>
        <dsp:cNvPr id="0" name=""/>
        <dsp:cNvSpPr/>
      </dsp:nvSpPr>
      <dsp:spPr>
        <a:xfrm>
          <a:off x="0" y="1133445"/>
          <a:ext cx="10927220" cy="444600"/>
        </a:xfrm>
        <a:prstGeom prst="roundRect">
          <a:avLst/>
        </a:prstGeom>
        <a:solidFill>
          <a:schemeClr val="accent5">
            <a:hueOff val="-455330"/>
            <a:satOff val="-39621"/>
            <a:lumOff val="-39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Positiewe keuses, soos om konsekwent aan skoolwerk te werk, kan tot positiewe uitkomste lei.</a:t>
          </a:r>
          <a:endParaRPr lang="en-US" sz="1900" kern="1200" dirty="0"/>
        </a:p>
      </dsp:txBody>
      <dsp:txXfrm>
        <a:off x="21704" y="1155149"/>
        <a:ext cx="10883812" cy="401192"/>
      </dsp:txXfrm>
    </dsp:sp>
    <dsp:sp modelId="{14D23928-51F4-4EA8-A1E2-D3891AE22472}">
      <dsp:nvSpPr>
        <dsp:cNvPr id="0" name=""/>
        <dsp:cNvSpPr/>
      </dsp:nvSpPr>
      <dsp:spPr>
        <a:xfrm>
          <a:off x="0" y="1632765"/>
          <a:ext cx="10927220" cy="444600"/>
        </a:xfrm>
        <a:prstGeom prst="roundRect">
          <a:avLst/>
        </a:prstGeom>
        <a:solidFill>
          <a:schemeClr val="accent5">
            <a:hueOff val="-682995"/>
            <a:satOff val="-59431"/>
            <a:lumOff val="-58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Sommige ongelukke is onbeplan, maar baie kan steeds voorkom word.</a:t>
          </a:r>
          <a:endParaRPr lang="en-US" sz="1900" kern="1200" dirty="0"/>
        </a:p>
      </dsp:txBody>
      <dsp:txXfrm>
        <a:off x="21704" y="1654469"/>
        <a:ext cx="10883812" cy="4011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EDFE7-5A6F-4B71-A1E7-C6207844FDCA}">
      <dsp:nvSpPr>
        <dsp:cNvPr id="0" name=""/>
        <dsp:cNvSpPr/>
      </dsp:nvSpPr>
      <dsp:spPr>
        <a:xfrm>
          <a:off x="0" y="4430"/>
          <a:ext cx="11553372" cy="10310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4EAC97-EB73-4C14-BD4E-B95D99A48F62}">
      <dsp:nvSpPr>
        <dsp:cNvPr id="0" name=""/>
        <dsp:cNvSpPr/>
      </dsp:nvSpPr>
      <dsp:spPr>
        <a:xfrm>
          <a:off x="311897" y="236419"/>
          <a:ext cx="567085" cy="5670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86F7AA-E823-41DB-ABD1-E09204F2E891}">
      <dsp:nvSpPr>
        <dsp:cNvPr id="0" name=""/>
        <dsp:cNvSpPr/>
      </dsp:nvSpPr>
      <dsp:spPr>
        <a:xfrm>
          <a:off x="1190880" y="4430"/>
          <a:ext cx="10361327" cy="103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21" tIns="109121" rIns="109121" bIns="109121" numCol="1" spcCol="1270" anchor="ctr" anchorCtr="0">
          <a:noAutofit/>
        </a:bodyPr>
        <a:lstStyle/>
        <a:p>
          <a:pPr marL="0" lvl="0" indent="0" algn="l" defTabSz="977900">
            <a:lnSpc>
              <a:spcPct val="100000"/>
            </a:lnSpc>
            <a:spcBef>
              <a:spcPct val="0"/>
            </a:spcBef>
            <a:spcAft>
              <a:spcPct val="35000"/>
            </a:spcAft>
            <a:buNone/>
          </a:pPr>
          <a:r>
            <a:rPr lang="nl-NL" sz="2200" kern="1200" dirty="0"/>
            <a:t>Onveilige houdings kan leefstylkeuses negatief beïnvloed wanneer mense risiko’s onderskat.</a:t>
          </a:r>
          <a:endParaRPr lang="en-US" sz="2200" kern="1200" dirty="0"/>
        </a:p>
      </dsp:txBody>
      <dsp:txXfrm>
        <a:off x="1190880" y="4430"/>
        <a:ext cx="10361327" cy="1031065"/>
      </dsp:txXfrm>
    </dsp:sp>
    <dsp:sp modelId="{BCF2D5AC-3882-4C0E-A08F-747BB300CAA2}">
      <dsp:nvSpPr>
        <dsp:cNvPr id="0" name=""/>
        <dsp:cNvSpPr/>
      </dsp:nvSpPr>
      <dsp:spPr>
        <a:xfrm>
          <a:off x="0" y="1293261"/>
          <a:ext cx="11553372" cy="10310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C657E-B79E-4AD2-BD24-911316A00131}">
      <dsp:nvSpPr>
        <dsp:cNvPr id="0" name=""/>
        <dsp:cNvSpPr/>
      </dsp:nvSpPr>
      <dsp:spPr>
        <a:xfrm>
          <a:off x="311897" y="1525251"/>
          <a:ext cx="567085" cy="5670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8DFED4-92AD-4CE4-8459-3EAC959E7EA8}">
      <dsp:nvSpPr>
        <dsp:cNvPr id="0" name=""/>
        <dsp:cNvSpPr/>
      </dsp:nvSpPr>
      <dsp:spPr>
        <a:xfrm>
          <a:off x="1190880" y="1293261"/>
          <a:ext cx="10361327" cy="103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21" tIns="109121" rIns="109121" bIns="109121" numCol="1" spcCol="1270" anchor="ctr" anchorCtr="0">
          <a:noAutofit/>
        </a:bodyPr>
        <a:lstStyle/>
        <a:p>
          <a:pPr marL="0" lvl="0" indent="0" algn="l" defTabSz="977900">
            <a:lnSpc>
              <a:spcPct val="100000"/>
            </a:lnSpc>
            <a:spcBef>
              <a:spcPct val="0"/>
            </a:spcBef>
            <a:spcAft>
              <a:spcPct val="35000"/>
            </a:spcAft>
            <a:buNone/>
          </a:pPr>
          <a:r>
            <a:rPr lang="nl-NL" sz="2200" kern="1200" dirty="0"/>
            <a:t>Wanneer iemand glo “dit sal nie met my gebeur nie,” is hulle meer geneig om risiko’s te neem.</a:t>
          </a:r>
          <a:endParaRPr lang="en-US" sz="2200" kern="1200" dirty="0"/>
        </a:p>
      </dsp:txBody>
      <dsp:txXfrm>
        <a:off x="1190880" y="1293261"/>
        <a:ext cx="10361327" cy="1031065"/>
      </dsp:txXfrm>
    </dsp:sp>
    <dsp:sp modelId="{62D73CDE-A799-4440-A531-B818FCA685F4}">
      <dsp:nvSpPr>
        <dsp:cNvPr id="0" name=""/>
        <dsp:cNvSpPr/>
      </dsp:nvSpPr>
      <dsp:spPr>
        <a:xfrm>
          <a:off x="0" y="2582093"/>
          <a:ext cx="11553372" cy="10310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89C84A-7F94-454C-B22D-694807A417FD}">
      <dsp:nvSpPr>
        <dsp:cNvPr id="0" name=""/>
        <dsp:cNvSpPr/>
      </dsp:nvSpPr>
      <dsp:spPr>
        <a:xfrm>
          <a:off x="311897" y="2814082"/>
          <a:ext cx="567085" cy="5670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3C265C-0643-4E2F-8A32-9C63D9FA2FD9}">
      <dsp:nvSpPr>
        <dsp:cNvPr id="0" name=""/>
        <dsp:cNvSpPr/>
      </dsp:nvSpPr>
      <dsp:spPr>
        <a:xfrm>
          <a:off x="1190880" y="2582093"/>
          <a:ext cx="10361327" cy="103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21" tIns="109121" rIns="109121" bIns="109121" numCol="1" spcCol="1270" anchor="ctr" anchorCtr="0">
          <a:noAutofit/>
        </a:bodyPr>
        <a:lstStyle/>
        <a:p>
          <a:pPr marL="0" lvl="0" indent="0" algn="l" defTabSz="977900">
            <a:lnSpc>
              <a:spcPct val="100000"/>
            </a:lnSpc>
            <a:spcBef>
              <a:spcPct val="0"/>
            </a:spcBef>
            <a:spcAft>
              <a:spcPct val="35000"/>
            </a:spcAft>
            <a:buNone/>
          </a:pPr>
          <a:r>
            <a:rPr lang="nl-NL" sz="2200" kern="1200" dirty="0"/>
            <a:t>Dit kan hul gesondheid, veiligheid en toekomstige geleenthede in gevaar stel.</a:t>
          </a:r>
          <a:endParaRPr lang="en-US" sz="2200" kern="1200" dirty="0"/>
        </a:p>
      </dsp:txBody>
      <dsp:txXfrm>
        <a:off x="1190880" y="2582093"/>
        <a:ext cx="10361327" cy="1031065"/>
      </dsp:txXfrm>
    </dsp:sp>
    <dsp:sp modelId="{6AC3EF07-A34D-4336-B07B-45CEB00CEBE5}">
      <dsp:nvSpPr>
        <dsp:cNvPr id="0" name=""/>
        <dsp:cNvSpPr/>
      </dsp:nvSpPr>
      <dsp:spPr>
        <a:xfrm>
          <a:off x="0" y="3857067"/>
          <a:ext cx="11553372" cy="10310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1F6A6-7425-4349-8217-30AF30F10B48}">
      <dsp:nvSpPr>
        <dsp:cNvPr id="0" name=""/>
        <dsp:cNvSpPr/>
      </dsp:nvSpPr>
      <dsp:spPr>
        <a:xfrm>
          <a:off x="311897" y="4102914"/>
          <a:ext cx="567085" cy="5670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55CC44D-C17D-47CA-B1FD-9F24BBDF5786}">
      <dsp:nvSpPr>
        <dsp:cNvPr id="0" name=""/>
        <dsp:cNvSpPr/>
      </dsp:nvSpPr>
      <dsp:spPr>
        <a:xfrm>
          <a:off x="1190880" y="3870924"/>
          <a:ext cx="5199017" cy="103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21" tIns="109121" rIns="109121" bIns="109121" numCol="1" spcCol="1270" anchor="ctr" anchorCtr="0">
          <a:noAutofit/>
        </a:bodyPr>
        <a:lstStyle/>
        <a:p>
          <a:pPr marL="0" lvl="0" indent="0" algn="l" defTabSz="977900">
            <a:lnSpc>
              <a:spcPct val="100000"/>
            </a:lnSpc>
            <a:spcBef>
              <a:spcPct val="0"/>
            </a:spcBef>
            <a:spcAft>
              <a:spcPct val="35000"/>
            </a:spcAft>
            <a:buNone/>
          </a:pPr>
          <a:r>
            <a:rPr lang="en-US" sz="2200" b="1" kern="1200" dirty="0" err="1"/>
            <a:t>Voorbeelde</a:t>
          </a:r>
          <a:r>
            <a:rPr lang="en-US" sz="2200" b="1" kern="1200" dirty="0"/>
            <a:t> sluit in:</a:t>
          </a:r>
        </a:p>
      </dsp:txBody>
      <dsp:txXfrm>
        <a:off x="1190880" y="3870924"/>
        <a:ext cx="5199017" cy="1031065"/>
      </dsp:txXfrm>
    </dsp:sp>
    <dsp:sp modelId="{0A09BAB9-DC45-43F0-A373-F840B3A55326}">
      <dsp:nvSpPr>
        <dsp:cNvPr id="0" name=""/>
        <dsp:cNvSpPr/>
      </dsp:nvSpPr>
      <dsp:spPr>
        <a:xfrm>
          <a:off x="6389897" y="3870924"/>
          <a:ext cx="5162310" cy="103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121" tIns="109121" rIns="109121" bIns="109121" numCol="1" spcCol="1270" anchor="ctr" anchorCtr="0">
          <a:noAutofit/>
        </a:bodyPr>
        <a:lstStyle/>
        <a:p>
          <a:pPr marL="0" lvl="0" indent="0" algn="l" defTabSz="577850">
            <a:lnSpc>
              <a:spcPct val="100000"/>
            </a:lnSpc>
            <a:spcBef>
              <a:spcPct val="0"/>
            </a:spcBef>
            <a:spcAft>
              <a:spcPct val="35000"/>
            </a:spcAft>
            <a:buNone/>
          </a:pPr>
          <a:r>
            <a:rPr lang="nl-NL" sz="1300" kern="1200" dirty="0"/>
            <a:t>Onbeskermde seks of roekelose bestuur.</a:t>
          </a:r>
          <a:endParaRPr lang="en-US" sz="1300" kern="1200" dirty="0"/>
        </a:p>
        <a:p>
          <a:pPr marL="0" lvl="0" indent="0" algn="l" defTabSz="577850">
            <a:lnSpc>
              <a:spcPct val="100000"/>
            </a:lnSpc>
            <a:spcBef>
              <a:spcPct val="0"/>
            </a:spcBef>
            <a:spcAft>
              <a:spcPct val="35000"/>
            </a:spcAft>
            <a:buNone/>
          </a:pPr>
          <a:r>
            <a:rPr lang="nl-NL" sz="1300" kern="1200" dirty="0"/>
            <a:t>Om te glo dat negatiewe uitkomste net met ander mense gebeur.</a:t>
          </a:r>
        </a:p>
        <a:p>
          <a:pPr marL="0" lvl="0" indent="0" algn="l" defTabSz="577850">
            <a:lnSpc>
              <a:spcPct val="100000"/>
            </a:lnSpc>
            <a:spcBef>
              <a:spcPct val="0"/>
            </a:spcBef>
            <a:spcAft>
              <a:spcPct val="35000"/>
            </a:spcAft>
            <a:buNone/>
          </a:pPr>
          <a:r>
            <a:rPr lang="nl-NL" sz="1300" kern="1200" dirty="0"/>
            <a:t>Om ongesonde gewoontes soos rook of dwelmgebruik as hanteringsmeganismes te normaliseer.</a:t>
          </a:r>
        </a:p>
      </dsp:txBody>
      <dsp:txXfrm>
        <a:off x="6389897" y="3870924"/>
        <a:ext cx="5162310" cy="10310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BB457-6F94-4BF3-975A-CCC35A4899D8}">
      <dsp:nvSpPr>
        <dsp:cNvPr id="0" name=""/>
        <dsp:cNvSpPr/>
      </dsp:nvSpPr>
      <dsp:spPr>
        <a:xfrm>
          <a:off x="0" y="0"/>
          <a:ext cx="9193552" cy="1514246"/>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t>Die omgewing waarin jy woon, toegang tot onderwys, jou ouers se inkomste en hoe jy grootgeword het, kan jou leefstyl vorm.</a:t>
          </a:r>
          <a:endParaRPr lang="en-US" sz="3000" kern="1200" dirty="0"/>
        </a:p>
      </dsp:txBody>
      <dsp:txXfrm>
        <a:off x="44351" y="44351"/>
        <a:ext cx="7559561" cy="1425544"/>
      </dsp:txXfrm>
    </dsp:sp>
    <dsp:sp modelId="{634FB364-0E3F-4456-AA1E-49EBDE425540}">
      <dsp:nvSpPr>
        <dsp:cNvPr id="0" name=""/>
        <dsp:cNvSpPr/>
      </dsp:nvSpPr>
      <dsp:spPr>
        <a:xfrm>
          <a:off x="811195" y="1766621"/>
          <a:ext cx="9193552" cy="1514246"/>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a:t>Nie almal ervaar armoede op dieselfde manier nie, selfs in ’n land met wydverspreide ekonomiese uitdagings.</a:t>
          </a:r>
        </a:p>
      </dsp:txBody>
      <dsp:txXfrm>
        <a:off x="855546" y="1810972"/>
        <a:ext cx="7309394" cy="1425544"/>
      </dsp:txXfrm>
    </dsp:sp>
    <dsp:sp modelId="{145175B8-D4E4-47DE-8D90-03F0F4FA4723}">
      <dsp:nvSpPr>
        <dsp:cNvPr id="0" name=""/>
        <dsp:cNvSpPr/>
      </dsp:nvSpPr>
      <dsp:spPr>
        <a:xfrm>
          <a:off x="1622391" y="3533242"/>
          <a:ext cx="9193552" cy="1514246"/>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a:t>Verskillende omstandighede kan gesondheid, veiligheid en geleenthede sterk beïnvloed.</a:t>
          </a:r>
        </a:p>
      </dsp:txBody>
      <dsp:txXfrm>
        <a:off x="1666742" y="3577593"/>
        <a:ext cx="7309394" cy="1425544"/>
      </dsp:txXfrm>
    </dsp:sp>
    <dsp:sp modelId="{3F2FDF9B-A4AD-42FB-91EE-B1CA65152043}">
      <dsp:nvSpPr>
        <dsp:cNvPr id="0" name=""/>
        <dsp:cNvSpPr/>
      </dsp:nvSpPr>
      <dsp:spPr>
        <a:xfrm>
          <a:off x="8209292" y="1148303"/>
          <a:ext cx="984260" cy="984260"/>
        </a:xfrm>
        <a:prstGeom prst="downArrow">
          <a:avLst>
            <a:gd name="adj1" fmla="val 55000"/>
            <a:gd name="adj2" fmla="val 45000"/>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430751" y="1148303"/>
        <a:ext cx="541343" cy="740656"/>
      </dsp:txXfrm>
    </dsp:sp>
    <dsp:sp modelId="{3CF38BFA-BC31-4B1C-9FCD-AB3FC08BED34}">
      <dsp:nvSpPr>
        <dsp:cNvPr id="0" name=""/>
        <dsp:cNvSpPr/>
      </dsp:nvSpPr>
      <dsp:spPr>
        <a:xfrm>
          <a:off x="9020487" y="2904829"/>
          <a:ext cx="984260" cy="984260"/>
        </a:xfrm>
        <a:prstGeom prst="downArrow">
          <a:avLst>
            <a:gd name="adj1" fmla="val 55000"/>
            <a:gd name="adj2" fmla="val 45000"/>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241946" y="2904829"/>
        <a:ext cx="541343" cy="74065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rPr>
              <a:t>N</a:t>
            </a:r>
            <a:r>
              <a:rPr lang="nl-NL" b="1" dirty="0"/>
              <a:t>ota aan onderwyser:</a:t>
            </a:r>
            <a:r>
              <a:rPr lang="nl-NL" dirty="0"/>
              <a:t> Hierdie les begin reeds wanneer leerders die klaskamer binnekom. Ontmoet hulle by die deur met ’n glimlag en moedig hulle aan om verby die muur</a:t>
            </a:r>
          </a:p>
          <a:p>
            <a:pPr>
              <a:buNone/>
            </a:pPr>
            <a:r>
              <a:rPr lang="nl-NL" dirty="0"/>
              <a:t>met die plaknotas van die vorige les te stap en enige een van die notas te neem. Hierdie notas sal aan die begin van die les vir ’n kort refleksie-aktiwiteit gebruik word. Soos in die vorige les,</a:t>
            </a:r>
          </a:p>
          <a:p>
            <a:pPr>
              <a:buNone/>
            </a:pPr>
            <a:r>
              <a:rPr lang="nl-NL" dirty="0"/>
              <a:t>sal leerders in hul groepe van ses moet werk.</a:t>
            </a:r>
          </a:p>
          <a:p>
            <a:pPr>
              <a:buNone/>
            </a:pPr>
            <a:r>
              <a:rPr lang="nl-NL" dirty="0"/>
              <a:t>Laastens maak hierdie aanbieding van animasies gebruik om leerders se belangstelling en betrokkenheid te verhoog. Volg die aanwysings.</a:t>
            </a: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1:</a:t>
            </a:r>
            <a:r>
              <a:rPr lang="en-ZA" sz="1200" dirty="0">
                <a:solidFill>
                  <a:srgbClr val="000000"/>
                </a:solidFill>
                <a:effectLst/>
                <a:latin typeface="Calibri" panose="020F0502020204030204" pitchFamily="34" charset="0"/>
                <a:ea typeface="Calibri" panose="020F0502020204030204" pitchFamily="34" charset="0"/>
              </a:rPr>
              <a:t> </a:t>
            </a:r>
            <a:r>
              <a:rPr lang="nl-NL" dirty="0"/>
              <a:t>Welkom terug, graad 11’s. Hopelik het julle almal ’n nota van die muur af geneem toe julle ingestap het. As iemand nog nie ’n nota geneem het nie, gaan haal asseblief gou een en keer dan terug na jou groep.</a:t>
            </a:r>
          </a:p>
          <a:p>
            <a:pPr marL="342900" lvl="0" indent="-342900">
              <a:buFont typeface="Symbol" panose="05050102010706020507" pitchFamily="18" charset="2"/>
              <a:buChar char=""/>
            </a:pPr>
            <a:r>
              <a:rPr lang="nl-NL" dirty="0"/>
              <a:t>Ons het die vorige les afgesluit met die </a:t>
            </a:r>
            <a:r>
              <a:rPr lang="nl-NL" b="0" dirty="0"/>
              <a:t>3-2-1-refleksie-aktiwiteit</a:t>
            </a:r>
            <a:r>
              <a:rPr lang="nl-NL" dirty="0"/>
              <a:t> (</a:t>
            </a:r>
            <a:r>
              <a:rPr lang="nl-NL" b="1" i="1" dirty="0"/>
              <a:t>Aktiwiteit 5, </a:t>
            </a:r>
            <a:r>
              <a:rPr lang="nl-NL" b="1" i="1" u="sng" dirty="0"/>
              <a:t>Les 1 - Werkkaart</a:t>
            </a:r>
            <a:r>
              <a:rPr lang="nl-NL" dirty="0"/>
              <a:t>). Kan julle onthou wat julle moes neerskryf?</a:t>
            </a:r>
          </a:p>
          <a:p>
            <a:pPr marL="342900" lvl="0" indent="-342900">
              <a:buFont typeface="Symbol" panose="05050102010706020507" pitchFamily="18" charset="2"/>
              <a:buChar char=""/>
            </a:pPr>
            <a:r>
              <a:rPr lang="en-US" dirty="0"/>
              <a:t>Dit is </a:t>
            </a:r>
            <a:r>
              <a:rPr lang="en-US" dirty="0" err="1"/>
              <a:t>korrek</a:t>
            </a:r>
            <a:r>
              <a:rPr lang="en-US" dirty="0"/>
              <a:t>!</a:t>
            </a:r>
          </a:p>
          <a:p>
            <a:pPr marL="457200">
              <a:buNone/>
            </a:pPr>
            <a:r>
              <a:rPr lang="en-ZA" sz="1200" b="1" dirty="0">
                <a:solidFill>
                  <a:srgbClr val="000000"/>
                </a:solidFill>
                <a:effectLst/>
                <a:latin typeface="Calibri" panose="020F0502020204030204" pitchFamily="34" charset="0"/>
                <a:ea typeface="Calibri" panose="020F0502020204030204" pitchFamily="34" charset="0"/>
              </a:rPr>
              <a:t>	</a:t>
            </a:r>
            <a:r>
              <a:rPr lang="nl-NL" b="1" dirty="0"/>
              <a:t>DRIE</a:t>
            </a:r>
            <a:r>
              <a:rPr lang="nl-NL" dirty="0"/>
              <a:t> dinge wat jy geleer het.</a:t>
            </a:r>
            <a:br>
              <a:rPr lang="nl-NL" dirty="0"/>
            </a:br>
            <a:r>
              <a:rPr lang="nl-NL" b="1" dirty="0"/>
              <a:t>TWEE</a:t>
            </a:r>
            <a:r>
              <a:rPr lang="nl-NL" dirty="0"/>
              <a:t> dinge wat jy interessant gevind het.</a:t>
            </a:r>
            <a:br>
              <a:rPr lang="nl-NL" dirty="0"/>
            </a:br>
            <a:r>
              <a:rPr lang="nl-NL" b="1" dirty="0"/>
              <a:t>EEN</a:t>
            </a:r>
            <a:r>
              <a:rPr lang="nl-NL" dirty="0"/>
              <a:t> vraag wat jy nog gehad het.</a:t>
            </a:r>
            <a:endParaRPr lang="en-ZA" sz="12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nl-NL" dirty="0"/>
              <a:t>Lees nou saam met ’n maat in jou groep deur julle notas. Kyk of julle die vraag wat neergeskryf is, kan beantwoord deur ’n eenvoudige, deurdagte antwoord by die nota te voeg. Neem ook ’n oomblik om na te dink oor die dinge wat julle geleer en interessant gevind het. Laat 2 minute hiervoor toe. Leerders moet daarna al die notas weer teen die muur plak of by die onderwyser inhandig.</a:t>
            </a:r>
          </a:p>
          <a:p>
            <a:pPr marL="342900" lvl="0" indent="-342900">
              <a:buFont typeface="Symbol" panose="05050102010706020507" pitchFamily="18" charset="2"/>
              <a:buChar char=""/>
            </a:pPr>
            <a:r>
              <a:rPr lang="nl-NL" dirty="0"/>
              <a:t>Ek hoop julle het ons vorige les nuttig gevind en dat julle reeds ’n paar klein veranderinge kon begin toepas om gesonder gewoontes te ontwikkel.</a:t>
            </a:r>
          </a:p>
          <a:p>
            <a:pPr marL="342900" lvl="0" indent="-342900">
              <a:buFont typeface="Symbol" panose="05050102010706020507" pitchFamily="18" charset="2"/>
              <a:buChar char=""/>
            </a:pPr>
            <a:r>
              <a:rPr lang="nl-NL" dirty="0"/>
              <a:t>In die vorige lesse was die fokus op wat ’n gebalanseerde leefstyl binne die individu behels. Julle verstaan nou dat sekere veranderinge dikwels nodig is om ’n gesonde en gebalanseerde lewe te lei. As balans so belangrik vir ons welstand is, bly daar egter ’n belangrike vraag oor: </a:t>
            </a:r>
            <a:r>
              <a:rPr lang="nl-NL" b="0" dirty="0"/>
              <a:t>Waarom is soveel mense dan steeds ongesond?</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4658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10:</a:t>
            </a:r>
            <a:r>
              <a:rPr lang="nl-NL" dirty="0"/>
              <a:t> </a:t>
            </a:r>
            <a:r>
              <a:rPr lang="nl-NL" b="1" dirty="0"/>
              <a:t>Swak besluitnemingsvaardighede </a:t>
            </a:r>
            <a:r>
              <a:rPr lang="af-ZA" sz="1200" b="0" i="0" u="none" strike="noStrike" cap="none" dirty="0">
                <a:solidFill>
                  <a:schemeClr val="dk1"/>
                </a:solidFill>
                <a:effectLst/>
                <a:latin typeface="Calibri"/>
                <a:ea typeface="Calibri"/>
                <a:cs typeface="Calibri"/>
                <a:sym typeface="Calibri"/>
              </a:rPr>
              <a:t>kan leefstylkeuses negatief beïnvloed wanneer individue optree sonder om die gevolge van hul optrede deeglik te oorweeg. In vandag se wêreld word mense voortdurend blootgestel aan inligting deur sosiale media en aanlyn tendense. </a:t>
            </a:r>
          </a:p>
          <a:p>
            <a:pPr marL="342900" lvl="0" indent="-342900">
              <a:buFont typeface="Symbol" panose="05050102010706020507" pitchFamily="18" charset="2"/>
              <a:buChar char=""/>
            </a:pPr>
            <a:r>
              <a:rPr lang="nl-NL" dirty="0"/>
              <a:t>Of jy nou ’n kort video oor vinnige gewigsverlies op Instagram kyk, of dit oorweeg om ’n pil te drink wat beweer dat jy </a:t>
            </a:r>
            <a:r>
              <a:rPr lang="nl-NL" b="0" dirty="0"/>
              <a:t>10 kg in slegs twee weke </a:t>
            </a:r>
            <a:r>
              <a:rPr lang="nl-NL" dirty="0"/>
              <a:t>kan verloor, het jy ’n verantwoordelikheid teenoor jouself om te bevraagteken of hierdie inligting betroubaar is.</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7770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11:</a:t>
            </a:r>
            <a:r>
              <a:rPr lang="nl-NL" dirty="0"/>
              <a:t> Hier is ’n paar voorbeelde van swak besluitnemingsvaardighede:</a:t>
            </a:r>
            <a:endPar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ourier New" panose="02070309020205020404" pitchFamily="49" charset="0"/>
              <a:buChar char="-"/>
            </a:pPr>
            <a:r>
              <a:rPr lang="nl-NL" dirty="0"/>
              <a:t>Om impulsief op ’n sosialemedia skakel te klik en geld vir ’n produk te betaal, soos ’n wondergesigroom wat beweer dat dit alle puisies binne een dag kan verwyder, sonder om enige navorsing te doen.</a:t>
            </a:r>
          </a:p>
          <a:p>
            <a:pPr marL="342900" lvl="0" indent="-342900">
              <a:buFont typeface="Courier New" panose="02070309020205020404" pitchFamily="49" charset="0"/>
              <a:buChar char="-"/>
            </a:pPr>
            <a:r>
              <a:rPr lang="nl-NL" dirty="0"/>
              <a:t>Om vir korttermynbevrediging vetterige wegneemetes te kies, eerder as om die langtermynimpak van sulke etes op jou gesondheid in ag te neem.</a:t>
            </a:r>
          </a:p>
          <a:p>
            <a:pPr marL="342900" lvl="0" indent="-342900">
              <a:buFont typeface="Courier New" panose="02070309020205020404" pitchFamily="49" charset="0"/>
              <a:buChar char="-"/>
            </a:pPr>
            <a:r>
              <a:rPr lang="nl-NL" dirty="0"/>
              <a:t>Om te vermy om self ’n besluit te neem en toe te laat dat vriende jou beïnvloed, soos om dwelms te gebruik bloot omdat jou vriendekring dit doen.</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364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12:</a:t>
            </a:r>
            <a:r>
              <a:rPr lang="en-ZA" sz="1200" dirty="0">
                <a:solidFill>
                  <a:srgbClr val="000000"/>
                </a:solidFill>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Elke keuse wat ons maak, het gevolge. Negatiewe keuses, soos dwelmmisbruik, kan ernstige gevolge hê, insluitend verslawing of selfs die dood. In teenstelling hiermee kan positiewe keuses, soos om konsekwent by die skool te werk, tot positiewe uitkomste lei, en jy sal jou graad 11-jaar suksesvol te slaag.</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Dit is </a:t>
            </a:r>
            <a:r>
              <a:rPr lang="en-ZA" sz="1200" dirty="0" err="1">
                <a:effectLst/>
                <a:latin typeface="Calibri" panose="020F0502020204030204" pitchFamily="34" charset="0"/>
                <a:ea typeface="Calibri" panose="020F0502020204030204" pitchFamily="34" charset="0"/>
              </a:rPr>
              <a:t>ook</a:t>
            </a:r>
            <a:r>
              <a:rPr lang="en-ZA" sz="1200" dirty="0">
                <a:effectLst/>
                <a:latin typeface="Calibri" panose="020F0502020204030204" pitchFamily="34" charset="0"/>
                <a:ea typeface="Calibri" panose="020F0502020204030204" pitchFamily="34" charset="0"/>
              </a:rPr>
              <a:t> </a:t>
            </a:r>
            <a:r>
              <a:rPr lang="en-ZA" sz="1200" dirty="0" err="1">
                <a:effectLst/>
                <a:latin typeface="Calibri" panose="020F0502020204030204" pitchFamily="34" charset="0"/>
                <a:ea typeface="Calibri" panose="020F0502020204030204" pitchFamily="34" charset="0"/>
              </a:rPr>
              <a:t>belangrik</a:t>
            </a:r>
            <a:r>
              <a:rPr lang="en-ZA" sz="1200" dirty="0">
                <a:effectLst/>
                <a:latin typeface="Calibri" panose="020F0502020204030204" pitchFamily="34" charset="0"/>
                <a:ea typeface="Calibri" panose="020F0502020204030204" pitchFamily="34" charset="0"/>
              </a:rPr>
              <a:t> om in ag </a:t>
            </a:r>
            <a:r>
              <a:rPr lang="en-ZA" sz="1200" dirty="0" err="1">
                <a:effectLst/>
                <a:latin typeface="Calibri" panose="020F0502020204030204" pitchFamily="34" charset="0"/>
                <a:ea typeface="Calibri" panose="020F0502020204030204" pitchFamily="34" charset="0"/>
              </a:rPr>
              <a:t>te</a:t>
            </a:r>
            <a:r>
              <a:rPr lang="en-ZA" sz="1200" dirty="0">
                <a:effectLst/>
                <a:latin typeface="Calibri" panose="020F0502020204030204" pitchFamily="34" charset="0"/>
                <a:ea typeface="Calibri" panose="020F0502020204030204" pitchFamily="34" charset="0"/>
              </a:rPr>
              <a:t> neem </a:t>
            </a:r>
            <a:r>
              <a:rPr lang="en-ZA" sz="1200" dirty="0" err="1">
                <a:effectLst/>
                <a:latin typeface="Calibri" panose="020F0502020204030204" pitchFamily="34" charset="0"/>
                <a:ea typeface="Calibri" panose="020F0502020204030204" pitchFamily="34" charset="0"/>
              </a:rPr>
              <a:t>dat</a:t>
            </a:r>
            <a:r>
              <a:rPr lang="en-ZA" sz="1200" dirty="0">
                <a:effectLst/>
                <a:latin typeface="Calibri" panose="020F0502020204030204" pitchFamily="34" charset="0"/>
                <a:ea typeface="Calibri" panose="020F0502020204030204" pitchFamily="34" charset="0"/>
              </a:rPr>
              <a:t> </a:t>
            </a:r>
            <a:r>
              <a:rPr lang="en-ZA" sz="1200" dirty="0" err="1">
                <a:effectLst/>
                <a:latin typeface="Calibri" panose="020F0502020204030204" pitchFamily="34" charset="0"/>
                <a:ea typeface="Calibri" panose="020F0502020204030204" pitchFamily="34" charset="0"/>
              </a:rPr>
              <a:t>sekere</a:t>
            </a:r>
            <a:r>
              <a:rPr lang="en-ZA" sz="1200" dirty="0">
                <a:effectLst/>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gebeure of ongelukke onbeplan en onbedoeld is, maar steeds beserings of skade kan veroorsaak. </a:t>
            </a:r>
            <a:r>
              <a:rPr lang="nl-NL" dirty="0"/>
              <a:t>Byvoorbeeld, ’n ernstige motorongeluk kan ’n persoon se fisieke en sielkundige welstand beïnvloed, wat weer ’n impak op hul leefstylkeuses kan hê.</a:t>
            </a:r>
            <a:endParaRPr lang="af-ZA" sz="1200" dirty="0">
              <a:effectLst/>
              <a:latin typeface="Times New Roman" panose="02020603050405020304" pitchFamily="18" charset="0"/>
            </a:endParaRPr>
          </a:p>
          <a:p>
            <a:pPr marL="342900" lvl="0" indent="-342900">
              <a:buFont typeface="Symbol" panose="05050102010706020507" pitchFamily="18" charset="2"/>
              <a:buChar char=""/>
            </a:pPr>
            <a:r>
              <a:rPr lang="nl-NL" dirty="0"/>
              <a:t>Sommige soorte ongelukke kan egter voorkom word, aangesien daar stappe is wat individue kan doen om risiko’s te verminder en skade te voorkom.</a:t>
            </a:r>
          </a:p>
          <a:p>
            <a:pPr marL="342900" lvl="0" indent="-342900">
              <a:buFont typeface="Symbol" panose="05050102010706020507" pitchFamily="18" charset="2"/>
              <a:buChar char=""/>
            </a:pPr>
            <a:r>
              <a:rPr lang="nl-NL" dirty="0"/>
              <a:t>Kyk na die koerantopskrifte op </a:t>
            </a:r>
            <a:r>
              <a:rPr lang="nl-NL" b="0" dirty="0"/>
              <a:t>Skyfie 12 </a:t>
            </a:r>
            <a:r>
              <a:rPr lang="nl-NL" dirty="0"/>
              <a:t>en voltooi </a:t>
            </a:r>
            <a:r>
              <a:rPr lang="nl-NL" b="1" dirty="0"/>
              <a:t>Aktiwiteit 1 (Les 2 – Werkkaart)</a:t>
            </a:r>
            <a:r>
              <a:rPr lang="nl-NL" dirty="0"/>
              <a:t> deur aan te dui wat hierdie ongelukke veroorsaak het en hoe dit voorkom kon word.</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4068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13:</a:t>
            </a:r>
            <a:r>
              <a:rPr lang="nl-NL" dirty="0"/>
              <a:t> </a:t>
            </a:r>
            <a:r>
              <a:rPr lang="af-ZA" sz="1200" b="0" i="0" u="none" strike="noStrike" cap="none" dirty="0">
                <a:solidFill>
                  <a:schemeClr val="dk1"/>
                </a:solidFill>
                <a:effectLst/>
                <a:latin typeface="Calibri"/>
                <a:ea typeface="Calibri"/>
                <a:cs typeface="Calibri"/>
                <a:sym typeface="Calibri"/>
              </a:rPr>
              <a:t>Onveilige houdings en gedrag kan leefstylkeuses negatief beïnvloed wanneer individue risiko’s onderskat of skadelike optrede normaliseer. Wanneer mense glo dat “dit nie met my sal gebeur nie,” is hulle meer geneig om risiko’s te neem sonder om die moontlikheid van skadelike gevolge te oorweeg. Dit kan lei tot gedrag wat hul gesondheid, veiligheid en toekoms in gevaar stel.</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nl-NL" b="1" dirty="0"/>
              <a:t>Voorbeelde van onveilige houdings en gedrag sluit in:</a:t>
            </a:r>
          </a:p>
          <a:p>
            <a:pPr marL="742950" lvl="1" indent="-285750">
              <a:buFont typeface="Courier New" panose="02070309020205020404" pitchFamily="49" charset="0"/>
              <a:buChar char="-"/>
            </a:pPr>
            <a:r>
              <a:rPr lang="nl-NL" dirty="0"/>
              <a:t>Om aan riskante gedrag deel te neem, soos onbeskermde seks of roekelose bestuur.</a:t>
            </a:r>
          </a:p>
          <a:p>
            <a:pPr marL="742950" lvl="1" indent="-285750">
              <a:buFont typeface="Courier New" panose="02070309020205020404" pitchFamily="49" charset="0"/>
              <a:buChar char="-"/>
            </a:pPr>
            <a:r>
              <a:rPr lang="nl-NL" dirty="0"/>
              <a:t>Om te glo dat negatiewe uitkomste net met ander mense gebeur.</a:t>
            </a:r>
          </a:p>
          <a:p>
            <a:pPr marL="742950" lvl="1" indent="-285750">
              <a:buFont typeface="Courier New" panose="02070309020205020404" pitchFamily="49" charset="0"/>
              <a:buChar char="-"/>
            </a:pPr>
            <a:r>
              <a:rPr lang="nl-NL" dirty="0"/>
              <a:t>Om ongesonde gewoontes, soos rook of dwelmgebruik, as ’n manier om stres te hanteer, as normaal te beskou.</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1535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14:</a:t>
            </a:r>
            <a:r>
              <a:rPr lang="nl-NL" dirty="0"/>
              <a:t> (Hierdie skyfie gebruik animasies. Klik waar aangedui.)</a:t>
            </a:r>
          </a:p>
          <a:p>
            <a:pPr marL="342900" lvl="0" indent="-342900">
              <a:buFont typeface="Symbol" panose="05050102010706020507" pitchFamily="18" charset="2"/>
              <a:buChar char=""/>
            </a:pPr>
            <a:r>
              <a:rPr lang="nl-NL" dirty="0"/>
              <a:t>Onder sommige Amerikaanse tieners, veral op sosiale media, is daar ’n groeiende tendens waar tienerouerskap as maklik of glansryk uitgebeeld word. Sommige tienerouers deel foto’s van ’n “perfekte lewe” aanlyn, wat die valse indruk kan skep dat tienerouerskap min uitdagings inhou.</a:t>
            </a:r>
          </a:p>
          <a:p>
            <a:pPr marL="342900" lvl="0" indent="-342900">
              <a:buFont typeface="Symbol" panose="05050102010706020507" pitchFamily="18" charset="2"/>
              <a:buChar char=""/>
            </a:pPr>
            <a:r>
              <a:rPr lang="nl-NL" dirty="0"/>
              <a:t>In werklikheid ervaar die meeste tienerouers beduidende emosionele, finansiële en opvoedkundige uitdagings. Hierdie voorbeeld wys hoe houdings oor seks gedrag kan beïnvloed. Indien voorbehoeding, soos kondome, gebruik is, of indien individue gekies het om hulle van seks te weerhou, kon die swangerskap voorkom word.</a:t>
            </a:r>
          </a:p>
          <a:p>
            <a:pPr marL="342900" lvl="0" indent="-342900">
              <a:buFont typeface="Symbol" panose="05050102010706020507" pitchFamily="18" charset="2"/>
              <a:buChar char=""/>
            </a:pPr>
            <a:r>
              <a:rPr lang="nl-NL" b="0" i="1" dirty="0"/>
              <a:t>Klik: </a:t>
            </a:r>
            <a:r>
              <a:rPr lang="nl-NL" dirty="0"/>
              <a:t>Watter ander faktore kon daartoe bygedra het dat hierdie paartjie swanger geraak het? Vra die klas vir ’n paar antwoorde.</a:t>
            </a:r>
          </a:p>
          <a:p>
            <a:pPr marL="342900" lvl="0" indent="-342900">
              <a:buFont typeface="Symbol" panose="05050102010706020507" pitchFamily="18" charset="2"/>
              <a:buChar char=""/>
            </a:pPr>
            <a:r>
              <a:rPr lang="nl-NL" b="0" i="1" dirty="0"/>
              <a:t>Klik</a:t>
            </a:r>
            <a:r>
              <a:rPr lang="nl-NL" b="0" dirty="0"/>
              <a:t>:</a:t>
            </a:r>
            <a:r>
              <a:rPr lang="nl-NL" dirty="0"/>
              <a:t> Mooi so, klas! </a:t>
            </a:r>
            <a:r>
              <a:rPr lang="nl-NL" b="1" dirty="0"/>
              <a:t>Groepsdruk</a:t>
            </a:r>
            <a:r>
              <a:rPr lang="nl-NL" dirty="0"/>
              <a:t> kan ’n rol speel deur hierdie paartjie se houding te beïnvloed.</a:t>
            </a:r>
          </a:p>
          <a:p>
            <a:pPr marL="342900" lvl="0" indent="-342900">
              <a:buFont typeface="Symbol" panose="05050102010706020507" pitchFamily="18" charset="2"/>
              <a:buChar char=""/>
            </a:pPr>
            <a:endParaRPr lang="en-ZA" sz="12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Groepsdruk kan leefstylkeuses negatief beïnvloed wanneer individue voel hulle moet hul gedrag verander om deur ander aanvaar te word. Vriende kan riskante of ongesonde gedrag aanmoedig, en die vrees om geoordeel, verwerp of uitgesluit te word, kan dit moeilik maak om nee te sê. Gevolglik mag individue eerder kies om in te pas as om gesonde en verantwoordelike keuses te maak.</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Om deel te wees van ’n groep is ’n normale deel van adolessensie, maar wanneer die begeerte om in te pas tot swak besluitneming lei, kan dit ernstige gevolge hê.</a:t>
            </a:r>
            <a:endParaRPr lang="en-US" sz="1200" b="0" i="0" u="none" strike="noStrike" cap="none" dirty="0">
              <a:solidFill>
                <a:schemeClr val="dk1"/>
              </a:solidFill>
              <a:effectLst/>
              <a:latin typeface="Calibri"/>
              <a:ea typeface="Calibri"/>
              <a:cs typeface="Calibri"/>
              <a:sym typeface="Calibri"/>
            </a:endParaRP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34676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15:</a:t>
            </a:r>
            <a:r>
              <a:rPr lang="nl-NL" dirty="0"/>
              <a:t> In Suid-Afrika is tienerswangerskap ’n toenemende bron van kommer. Dit is ’n ander situasie as wat ons in Amerika sien gebeur.</a:t>
            </a:r>
          </a:p>
          <a:p>
            <a:pPr marL="342900" lvl="0" indent="-342900">
              <a:buFont typeface="Symbol" panose="05050102010706020507" pitchFamily="18" charset="2"/>
              <a:buChar char=""/>
            </a:pPr>
            <a:r>
              <a:rPr lang="nl-NL" b="0" dirty="0"/>
              <a:t>Klik op die skyfie: </a:t>
            </a:r>
            <a:r>
              <a:rPr lang="nl-NL" dirty="0"/>
              <a:t>Baie jong vroue word deur </a:t>
            </a:r>
            <a:r>
              <a:rPr lang="nl-NL" b="1" dirty="0"/>
              <a:t>onveilige omgewings </a:t>
            </a:r>
            <a:r>
              <a:rPr lang="nl-NL" dirty="0"/>
              <a:t>geraak wat tot hierdie probleem bydra. Sommige woon in gemeenskappe waar misdaad, geweld of dwelmmisbruik algemeen voorkom, wat gedrag en besluitneming kan beïnvloed.</a:t>
            </a:r>
          </a:p>
          <a:p>
            <a:pPr marL="342900" lvl="0" indent="-342900">
              <a:buFont typeface="Symbol" panose="05050102010706020507" pitchFamily="18" charset="2"/>
              <a:buChar char=""/>
            </a:pPr>
            <a:r>
              <a:rPr lang="nl-NL" dirty="0"/>
              <a:t>Hierdie omgewings word dikwels deur bendeaktiwiteite en die teenwoordigheid van negatiewe rolmodelle beïnvloed, wat riskante gedrag as normaal kan laat voorkom en tot swak leefstylkeuses kan lei. Gevolglik speel die omgewing self ’n belangrike rol in die vorming van besluite wat ’n jong persoon se gesondheid en toekomstige geleenthede kan beïnvloed.</a:t>
            </a:r>
          </a:p>
          <a:p>
            <a:pPr marL="342900" lvl="0" indent="-342900">
              <a:buFont typeface="Symbol" panose="05050102010706020507" pitchFamily="18" charset="2"/>
              <a:buChar char=""/>
            </a:pPr>
            <a:r>
              <a:rPr lang="nl-NL" dirty="0"/>
              <a:t>Draai na ’n maat in jou groep en bespreek ander voorbeelde van hoe ’n onveilige omgewing tot swak leefstylkeuses kan lei. Laat 2 minute hiervoor toe. Laat daarna 2–3 leerders hul voorbeelde met die klas deel.</a:t>
            </a:r>
          </a:p>
          <a:p>
            <a:pPr marL="342900" lvl="0" indent="-342900">
              <a:buFont typeface="Symbol" panose="05050102010706020507" pitchFamily="18" charset="2"/>
              <a:buChar char=""/>
            </a:pPr>
            <a:r>
              <a:rPr lang="nl-NL" dirty="0"/>
              <a:t>Mooi so, graad 11’s. Daar was ‘n paar goeie voorbeelde.</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8435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16:</a:t>
            </a:r>
            <a:r>
              <a:rPr lang="nl-NL" dirty="0"/>
              <a:t> Emosionele faktore kan ook ’n sterk invloed op leefstylkeuses hê, veral wanneer individue sukkel om moeilike gevoelens te hanteer, byvoorbeeld:</a:t>
            </a:r>
          </a:p>
          <a:p>
            <a:pPr marL="342900" lvl="0" indent="-342900">
              <a:buFont typeface="Courier New" panose="02070309020205020404" pitchFamily="49" charset="0"/>
              <a:buChar char="-"/>
            </a:pPr>
            <a:r>
              <a:rPr lang="en-US" dirty="0" err="1"/>
              <a:t>Emosies</a:t>
            </a:r>
            <a:r>
              <a:rPr lang="en-US" dirty="0"/>
              <a:t> </a:t>
            </a:r>
            <a:r>
              <a:rPr lang="en-US" dirty="0" err="1"/>
              <a:t>soos</a:t>
            </a:r>
            <a:r>
              <a:rPr lang="en-US" dirty="0"/>
              <a:t> </a:t>
            </a:r>
            <a:r>
              <a:rPr lang="en-US" dirty="0" err="1"/>
              <a:t>stres</a:t>
            </a:r>
            <a:r>
              <a:rPr lang="en-US" dirty="0"/>
              <a:t>, </a:t>
            </a:r>
            <a:r>
              <a:rPr lang="en-US" dirty="0" err="1"/>
              <a:t>angs</a:t>
            </a:r>
            <a:r>
              <a:rPr lang="en-US" dirty="0"/>
              <a:t> of </a:t>
            </a:r>
            <a:r>
              <a:rPr lang="en-US" dirty="0" err="1"/>
              <a:t>depressie</a:t>
            </a:r>
            <a:r>
              <a:rPr lang="en-US" dirty="0"/>
              <a:t> </a:t>
            </a:r>
            <a:r>
              <a:rPr lang="en-US" dirty="0" err="1"/>
              <a:t>kan</a:t>
            </a:r>
            <a:r>
              <a:rPr lang="en-US" dirty="0"/>
              <a:t> </a:t>
            </a:r>
            <a:r>
              <a:rPr lang="en-US" dirty="0" err="1"/>
              <a:t>daartoe</a:t>
            </a:r>
            <a:r>
              <a:rPr lang="en-US" dirty="0"/>
              <a:t> lei </a:t>
            </a:r>
            <a:r>
              <a:rPr lang="en-US" dirty="0" err="1"/>
              <a:t>dat</a:t>
            </a:r>
            <a:r>
              <a:rPr lang="en-US" dirty="0"/>
              <a:t> </a:t>
            </a:r>
            <a:r>
              <a:rPr lang="en-US" dirty="0" err="1"/>
              <a:t>mense</a:t>
            </a:r>
            <a:r>
              <a:rPr lang="en-US" dirty="0"/>
              <a:t> </a:t>
            </a:r>
            <a:r>
              <a:rPr lang="en-US" dirty="0" err="1"/>
              <a:t>ongesonde</a:t>
            </a:r>
            <a:r>
              <a:rPr lang="en-US" dirty="0"/>
              <a:t> </a:t>
            </a:r>
            <a:r>
              <a:rPr lang="en-US" dirty="0" err="1"/>
              <a:t>hanteringsmeganismes</a:t>
            </a:r>
            <a:r>
              <a:rPr lang="en-US" dirty="0"/>
              <a:t> </a:t>
            </a:r>
            <a:r>
              <a:rPr lang="en-US" dirty="0" err="1"/>
              <a:t>aanneem</a:t>
            </a:r>
            <a:r>
              <a:rPr lang="en-US" dirty="0"/>
              <a:t>.</a:t>
            </a:r>
          </a:p>
          <a:p>
            <a:pPr marL="342900" lvl="0" indent="-342900">
              <a:buFont typeface="Courier New" panose="02070309020205020404" pitchFamily="49" charset="0"/>
              <a:buChar char="-"/>
            </a:pPr>
            <a:r>
              <a:rPr lang="en-US" dirty="0"/>
              <a:t>Lae </a:t>
            </a:r>
            <a:r>
              <a:rPr lang="en-US" dirty="0" err="1"/>
              <a:t>selfbeeld</a:t>
            </a:r>
            <a:r>
              <a:rPr lang="en-US" dirty="0"/>
              <a:t> </a:t>
            </a:r>
            <a:r>
              <a:rPr lang="en-US" dirty="0" err="1"/>
              <a:t>kan</a:t>
            </a:r>
            <a:r>
              <a:rPr lang="en-US" dirty="0"/>
              <a:t> </a:t>
            </a:r>
            <a:r>
              <a:rPr lang="en-US" dirty="0" err="1"/>
              <a:t>veroorsaak</a:t>
            </a:r>
            <a:r>
              <a:rPr lang="en-US" dirty="0"/>
              <a:t> </a:t>
            </a:r>
            <a:r>
              <a:rPr lang="en-US" dirty="0" err="1"/>
              <a:t>dat</a:t>
            </a:r>
            <a:r>
              <a:rPr lang="en-US" dirty="0"/>
              <a:t> </a:t>
            </a:r>
            <a:r>
              <a:rPr lang="en-US" dirty="0" err="1"/>
              <a:t>individue</a:t>
            </a:r>
            <a:r>
              <a:rPr lang="en-US" dirty="0"/>
              <a:t> </a:t>
            </a:r>
            <a:r>
              <a:rPr lang="en-US" dirty="0" err="1"/>
              <a:t>hul</a:t>
            </a:r>
            <a:r>
              <a:rPr lang="en-US" dirty="0"/>
              <a:t> </a:t>
            </a:r>
            <a:r>
              <a:rPr lang="en-US" dirty="0" err="1"/>
              <a:t>fisieke</a:t>
            </a:r>
            <a:r>
              <a:rPr lang="en-US" dirty="0"/>
              <a:t> </a:t>
            </a:r>
            <a:r>
              <a:rPr lang="en-US" dirty="0" err="1"/>
              <a:t>en</a:t>
            </a:r>
            <a:r>
              <a:rPr lang="en-US" dirty="0"/>
              <a:t> </a:t>
            </a:r>
            <a:r>
              <a:rPr lang="en-US" dirty="0" err="1"/>
              <a:t>emosionele</a:t>
            </a:r>
            <a:r>
              <a:rPr lang="en-US" dirty="0"/>
              <a:t> </a:t>
            </a:r>
            <a:r>
              <a:rPr lang="en-US" dirty="0" err="1"/>
              <a:t>welstand</a:t>
            </a:r>
            <a:r>
              <a:rPr lang="en-US" dirty="0"/>
              <a:t> </a:t>
            </a:r>
            <a:r>
              <a:rPr lang="en-US" dirty="0" err="1"/>
              <a:t>afskeep</a:t>
            </a:r>
            <a:r>
              <a:rPr lang="en-US" dirty="0"/>
              <a:t>.</a:t>
            </a:r>
          </a:p>
          <a:p>
            <a:pPr marL="342900" lvl="0" indent="-342900">
              <a:buFont typeface="Courier New" panose="02070309020205020404" pitchFamily="49" charset="0"/>
              <a:buChar char="-"/>
            </a:pPr>
            <a:r>
              <a:rPr lang="en-US" dirty="0"/>
              <a:t>Ervarings van trauma of </a:t>
            </a:r>
            <a:r>
              <a:rPr lang="en-US" dirty="0" err="1"/>
              <a:t>verlies</a:t>
            </a:r>
            <a:r>
              <a:rPr lang="en-US" dirty="0"/>
              <a:t> </a:t>
            </a:r>
            <a:r>
              <a:rPr lang="en-US" dirty="0" err="1"/>
              <a:t>kan</a:t>
            </a:r>
            <a:r>
              <a:rPr lang="en-US" dirty="0"/>
              <a:t> </a:t>
            </a:r>
            <a:r>
              <a:rPr lang="en-US" dirty="0" err="1"/>
              <a:t>ook</a:t>
            </a:r>
            <a:r>
              <a:rPr lang="en-US" dirty="0"/>
              <a:t> </a:t>
            </a:r>
            <a:r>
              <a:rPr lang="en-US" dirty="0" err="1"/>
              <a:t>daaglikse</a:t>
            </a:r>
            <a:r>
              <a:rPr lang="en-US" dirty="0"/>
              <a:t> </a:t>
            </a:r>
            <a:r>
              <a:rPr lang="en-US" dirty="0" err="1"/>
              <a:t>roetines</a:t>
            </a:r>
            <a:r>
              <a:rPr lang="en-US" dirty="0"/>
              <a:t> </a:t>
            </a:r>
            <a:r>
              <a:rPr lang="en-US" dirty="0" err="1"/>
              <a:t>ontwrig</a:t>
            </a:r>
            <a:r>
              <a:rPr lang="en-US" dirty="0"/>
              <a:t>, </a:t>
            </a:r>
            <a:r>
              <a:rPr lang="en-US" dirty="0" err="1"/>
              <a:t>motivering</a:t>
            </a:r>
            <a:r>
              <a:rPr lang="en-US" dirty="0"/>
              <a:t> </a:t>
            </a:r>
            <a:r>
              <a:rPr lang="en-US" dirty="0" err="1"/>
              <a:t>verminder</a:t>
            </a:r>
            <a:r>
              <a:rPr lang="en-US" dirty="0"/>
              <a:t> </a:t>
            </a:r>
            <a:r>
              <a:rPr lang="en-US" dirty="0" err="1"/>
              <a:t>en</a:t>
            </a:r>
            <a:r>
              <a:rPr lang="en-US" dirty="0"/>
              <a:t> </a:t>
            </a:r>
            <a:r>
              <a:rPr lang="en-US" dirty="0" err="1"/>
              <a:t>dit</a:t>
            </a:r>
            <a:r>
              <a:rPr lang="en-US" dirty="0"/>
              <a:t> </a:t>
            </a:r>
            <a:r>
              <a:rPr lang="en-US" dirty="0" err="1"/>
              <a:t>moeilik</a:t>
            </a:r>
            <a:r>
              <a:rPr lang="en-US" dirty="0"/>
              <a:t> </a:t>
            </a:r>
            <a:r>
              <a:rPr lang="en-US" dirty="0" err="1"/>
              <a:t>maak</a:t>
            </a:r>
            <a:r>
              <a:rPr lang="en-US" dirty="0"/>
              <a:t> om </a:t>
            </a:r>
            <a:r>
              <a:rPr lang="en-US" dirty="0" err="1"/>
              <a:t>gesonde</a:t>
            </a:r>
            <a:r>
              <a:rPr lang="en-US" dirty="0"/>
              <a:t> </a:t>
            </a:r>
            <a:r>
              <a:rPr lang="en-US" dirty="0" err="1"/>
              <a:t>gewoontes</a:t>
            </a:r>
            <a:r>
              <a:rPr lang="en-US" dirty="0"/>
              <a:t> vol </a:t>
            </a:r>
            <a:r>
              <a:rPr lang="en-US" dirty="0" err="1"/>
              <a:t>te</a:t>
            </a:r>
            <a:r>
              <a:rPr lang="en-US" dirty="0"/>
              <a:t> </a:t>
            </a:r>
            <a:r>
              <a:rPr lang="en-US" dirty="0" err="1"/>
              <a:t>hou</a:t>
            </a:r>
            <a:r>
              <a:rPr lang="en-US" dirty="0"/>
              <a:t>.</a:t>
            </a:r>
          </a:p>
          <a:p>
            <a:pPr marL="342900" lvl="0" indent="-342900">
              <a:buFont typeface="Symbol" panose="05050102010706020507" pitchFamily="18" charset="2"/>
              <a:buChar char=""/>
            </a:pPr>
            <a:r>
              <a:rPr lang="nl-NL" dirty="0"/>
              <a:t>Byvoorbeeld, ’n jong tienermeisie kan met onsekerheid en ’n negatiewe liggaamsbeeld sukkel. Wanneer sy aandag en komplimente van ’n seun ontvang, kan sy vir die eerste keer waardevol en aanvaar voel. Hierdie emosies kan haar oordeel beïnvloed en daartoe lei dat sy tot seksuele betrokkenheid instem sonder om die risiko’s deeglik te oorweeg.</a:t>
            </a:r>
          </a:p>
          <a:p>
            <a:pPr marL="342900" lvl="0" indent="-342900">
              <a:buFont typeface="Symbol" panose="05050102010706020507" pitchFamily="18" charset="2"/>
              <a:buChar char=""/>
            </a:pPr>
            <a:r>
              <a:rPr lang="nl-NL" dirty="0"/>
              <a:t>Kan julle sien hoe sulke situasies dikwels die gevolg is van verskeie negatiewe faktore wat ’n persoon se besluitneming beïnvloed? Die hartseer werklikheid is dat nie een van ons immuun teen hierdie invloede is nie. Jy is egter steeds die een wat besluit in watter mate jy toelaat dat dit jou keuses beïnvloed. As jy byvoorbeeld nee sê vir alkohol, verwyder jy die risiko van verswakte oordeel, en is jy meer geneig om verstandige besluite te neem.</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3099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17:</a:t>
            </a:r>
            <a:r>
              <a:rPr lang="nl-NL" dirty="0"/>
              <a:t> Sosio-ekonomiese faktore kan ’n beduidende invloed op leefstylkeuses hê. Soms kan die omgewing waarin jy woon, ’n gebrek aan onderwys, wat tot swak geletterdheid kan lei, jou ouers se inkomste en die manier waarop jy grootgeword het jou leefstyl beïnvloed, selfs sonder dat jy dit besef of self keuses daaroor kan maak.</a:t>
            </a:r>
          </a:p>
          <a:p>
            <a:pPr marL="342900" lvl="0" indent="-342900">
              <a:buFont typeface="Symbol" panose="05050102010706020507" pitchFamily="18" charset="2"/>
              <a:buChar char=""/>
            </a:pPr>
            <a:r>
              <a:rPr lang="nl-NL" dirty="0"/>
              <a:t>In Suid-Afrika word baie mense deur hierdie sosio-ekonomiese faktore geraak. Sommige leerders weet dalk hoe dit voel om in arm gemeenskappe groot te word en te sukkel om in basiese behoeftes te voorsien. Ander het dalk nog nooit ervaar hoe dit is om in ’n huis te woon wat deur swaar reën beskadig kan word, of om slegs een maaltyd per dag te hê nie.</a:t>
            </a:r>
          </a:p>
          <a:p>
            <a:pPr marL="342900" lvl="0" indent="-342900">
              <a:buFont typeface="Symbol" panose="05050102010706020507" pitchFamily="18" charset="2"/>
              <a:buChar char=""/>
            </a:pPr>
            <a:r>
              <a:rPr lang="nl-NL" dirty="0"/>
              <a:t>Hoewel ons in ’n land woon waar ekonomiese uitdagings baie huishoudings raak, ervaar almal armoede op verskillende maniere. Dit wys hoe sosio-ekonomiese omstandighede van persoon tot persoon verskil en hoe hierdie verskille leefstylkeuses en algehele welstand sterk kan beïnvloed.</a:t>
            </a: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b="1" dirty="0"/>
              <a:t>Nota aan onderwyser:</a:t>
            </a:r>
            <a:r>
              <a:rPr lang="nl-NL" dirty="0"/>
              <a:t> Hierdie groepaktiwiteit is ontwerp om amper onmoontlik te wees om op te los. Leerders mag dink daar is iets fout met die take, byvoorbeeld dat die begrotingsblad nie kan klop nie, dat die etikette in ’n ander taal is, of dat daar onvoldoende inligting in die reisplanne is. Dit is doelbewus so gedoen om die uitdagings uit te lig wat in ’n samelewing wat deur armoede, swak geletterdheid en misdaad geraak word, ervaar word. Moedig leerders aan om die uitdaging te benader asof dit heeltemal moontlik is. Dit sal help verseker dat leerders tydens die besprekingsvrae vanuit ervaringsleer reageer, eerder as om dit slegs as ’n akademiese oefening te hanteer.</a:t>
            </a:r>
          </a:p>
          <a:p>
            <a:pPr marL="342900" lvl="0" indent="-342900">
              <a:buFont typeface="Symbol" panose="05050102010706020507" pitchFamily="18" charset="2"/>
              <a:buChar char=""/>
            </a:pPr>
            <a:r>
              <a:rPr lang="nl-NL" dirty="0"/>
              <a:t>In hierdie groepaktiwiteit sal elke groep ’n sosio-ekonomiese uitdaging ontvang wat hulle saam moet probeer oplos. Leerders moet na mekaar in hul groep luister en saamwerk om met </a:t>
            </a:r>
            <a:r>
              <a:rPr lang="nl-NL" b="0" dirty="0"/>
              <a:t>EEN oplossing </a:t>
            </a:r>
            <a:r>
              <a:rPr lang="nl-NL" dirty="0"/>
              <a:t>per groep vorendag te kom. Hulle mag slegs die inligting gebruik wat verskaf is om die uitdaging op te los. Groepe sal agt minute hê, waarna daar kort terugvoer aan die klas gegee sal word.</a:t>
            </a:r>
          </a:p>
          <a:p>
            <a:pPr marL="342900" lvl="0" indent="-342900">
              <a:buFont typeface="Symbol" panose="05050102010706020507" pitchFamily="18" charset="2"/>
              <a:buChar char=""/>
            </a:pPr>
            <a:r>
              <a:rPr lang="nl-NL" dirty="0"/>
              <a:t>As u meer as een klas het, lamineer die taakvelle sodat dit met witbordmerkers hergebruik kan word.</a:t>
            </a: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dirty="0"/>
              <a:t>Julle gaan nou met </a:t>
            </a:r>
            <a:r>
              <a:rPr lang="nl-NL" b="1" i="1" u="sng" dirty="0"/>
              <a:t>Les 2 – Groepuitdaging</a:t>
            </a:r>
            <a:r>
              <a:rPr lang="nl-NL" i="1" u="sng" dirty="0"/>
              <a:t> </a:t>
            </a:r>
            <a:r>
              <a:rPr lang="nl-NL" dirty="0"/>
              <a:t>begin. Berei hierdie aktiwiteit vooraf voor deur die taakvel en beskrywingskaartjies saam in ’n koevert te plaas. Daar is drie verskillende uitdagings. Elke groep moet een uitdaging ontvang. Die doel is dat al drie uitdagings gelyktydig in verskillende groepe regoor die klas plaasvind.</a:t>
            </a: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b="1" dirty="0"/>
              <a:t>Nota aan onderwyser:</a:t>
            </a:r>
            <a:r>
              <a:rPr lang="nl-NL" dirty="0"/>
              <a:t> Hou die tyd dop sodat daar twee minute vir die refleksie-aktiwiteit oorbly.</a:t>
            </a:r>
          </a:p>
          <a:p>
            <a:pPr marL="457200">
              <a:buNone/>
            </a:pPr>
            <a:r>
              <a:rPr lang="en-ZA" sz="1200" b="1" dirty="0">
                <a:solidFill>
                  <a:srgbClr val="000000"/>
                </a:solidFill>
                <a:effectLst/>
                <a:latin typeface="Calibri" panose="020F0502020204030204" pitchFamily="34" charset="0"/>
                <a:ea typeface="Calibri" panose="020F0502020204030204" pitchFamily="34" charset="0"/>
              </a:rPr>
              <a:t> </a:t>
            </a:r>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9984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t>Skyfie</a:t>
            </a:r>
            <a:r>
              <a:rPr lang="en-US" b="1" dirty="0"/>
              <a:t> 18:</a:t>
            </a:r>
            <a:r>
              <a:rPr lang="en-US" dirty="0"/>
              <a:t> Neem ’n </a:t>
            </a:r>
            <a:r>
              <a:rPr lang="en-US" dirty="0" err="1"/>
              <a:t>oomblik</a:t>
            </a:r>
            <a:r>
              <a:rPr lang="en-US" dirty="0"/>
              <a:t> om </a:t>
            </a:r>
            <a:r>
              <a:rPr lang="en-US" dirty="0" err="1"/>
              <a:t>stil</a:t>
            </a:r>
            <a:r>
              <a:rPr lang="en-US" dirty="0"/>
              <a:t> </a:t>
            </a:r>
            <a:r>
              <a:rPr lang="en-US" dirty="0" err="1"/>
              <a:t>te</a:t>
            </a:r>
            <a:r>
              <a:rPr lang="en-US" dirty="0"/>
              <a:t> </a:t>
            </a:r>
            <a:r>
              <a:rPr lang="en-US" dirty="0" err="1"/>
              <a:t>reflekteer</a:t>
            </a:r>
            <a:r>
              <a:rPr lang="en-US" dirty="0"/>
              <a:t> </a:t>
            </a:r>
            <a:r>
              <a:rPr lang="en-US" dirty="0" err="1"/>
              <a:t>oor</a:t>
            </a:r>
            <a:r>
              <a:rPr lang="en-US" dirty="0"/>
              <a:t> </a:t>
            </a:r>
            <a:r>
              <a:rPr lang="en-US" dirty="0" err="1"/>
              <a:t>jou</a:t>
            </a:r>
            <a:r>
              <a:rPr lang="en-US" dirty="0"/>
              <a:t> </a:t>
            </a:r>
            <a:r>
              <a:rPr lang="en-US" dirty="0" err="1"/>
              <a:t>eie</a:t>
            </a:r>
            <a:r>
              <a:rPr lang="en-US" dirty="0"/>
              <a:t> </a:t>
            </a:r>
            <a:r>
              <a:rPr lang="en-US" dirty="0" err="1"/>
              <a:t>leefstyl</a:t>
            </a:r>
            <a:r>
              <a:rPr lang="en-US" dirty="0"/>
              <a:t> </a:t>
            </a:r>
            <a:r>
              <a:rPr lang="en-US" dirty="0" err="1"/>
              <a:t>en</a:t>
            </a:r>
            <a:r>
              <a:rPr lang="en-US" dirty="0"/>
              <a:t> </a:t>
            </a:r>
            <a:r>
              <a:rPr lang="en-US" dirty="0" err="1"/>
              <a:t>skryf</a:t>
            </a:r>
            <a:r>
              <a:rPr lang="en-US" dirty="0"/>
              <a:t> </a:t>
            </a:r>
            <a:r>
              <a:rPr lang="en-US" dirty="0" err="1"/>
              <a:t>jou</a:t>
            </a:r>
            <a:r>
              <a:rPr lang="en-US" dirty="0"/>
              <a:t> </a:t>
            </a:r>
            <a:r>
              <a:rPr lang="en-US" dirty="0" err="1"/>
              <a:t>gedagtes</a:t>
            </a:r>
            <a:r>
              <a:rPr lang="en-US" dirty="0"/>
              <a:t> </a:t>
            </a:r>
            <a:r>
              <a:rPr lang="en-US" dirty="0" err="1"/>
              <a:t>neer</a:t>
            </a:r>
            <a:r>
              <a:rPr lang="en-US" dirty="0"/>
              <a:t> in </a:t>
            </a:r>
            <a:r>
              <a:rPr lang="en-US" b="1" i="1" dirty="0" err="1"/>
              <a:t>Aktiwiteit</a:t>
            </a:r>
            <a:r>
              <a:rPr lang="en-US" b="1" i="1" dirty="0"/>
              <a:t> 2 (</a:t>
            </a:r>
            <a:r>
              <a:rPr lang="en-US" b="1" i="1" u="sng" dirty="0"/>
              <a:t>Les 2 – </a:t>
            </a:r>
            <a:r>
              <a:rPr lang="en-US" b="1" i="1" u="sng" dirty="0" err="1"/>
              <a:t>Werkkaart</a:t>
            </a:r>
            <a:r>
              <a:rPr lang="en-US" b="1" i="1" dirty="0"/>
              <a:t>)</a:t>
            </a:r>
            <a:r>
              <a:rPr lang="en-US" i="1" dirty="0"/>
              <a:t>.</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267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effectLst/>
                <a:latin typeface="Calibri" panose="020F0502020204030204" pitchFamily="34" charset="0"/>
                <a:ea typeface="Calibri" panose="020F0502020204030204" pitchFamily="34" charset="0"/>
              </a:rPr>
              <a:t>Skyfie</a:t>
            </a:r>
            <a:r>
              <a:rPr lang="en-ZA" sz="1200" b="1" dirty="0">
                <a:effectLst/>
                <a:latin typeface="Calibri" panose="020F0502020204030204" pitchFamily="34" charset="0"/>
                <a:ea typeface="Calibri" panose="020F0502020204030204" pitchFamily="34" charset="0"/>
              </a:rPr>
              <a:t> 2:</a:t>
            </a:r>
            <a:r>
              <a:rPr lang="en-ZA" sz="1200" dirty="0">
                <a:effectLst/>
                <a:latin typeface="Calibri" panose="020F0502020204030204" pitchFamily="34" charset="0"/>
                <a:ea typeface="Calibri" panose="020F0502020204030204" pitchFamily="34" charset="0"/>
              </a:rPr>
              <a:t> </a:t>
            </a:r>
            <a:r>
              <a:rPr lang="nl-NL" sz="1200" b="0" i="0" u="none" strike="noStrike" cap="none" dirty="0">
                <a:solidFill>
                  <a:schemeClr val="dk1"/>
                </a:solidFill>
                <a:effectLst/>
                <a:latin typeface="Calibri"/>
                <a:ea typeface="Calibri"/>
                <a:cs typeface="Calibri"/>
                <a:sym typeface="Calibri"/>
              </a:rPr>
              <a:t>Teen die einde van hierdie les behoort leerders in staat te wees om die volgende te kan doen:</a:t>
            </a:r>
            <a:endParaRPr lang="nl-NL" dirty="0"/>
          </a:p>
          <a:p>
            <a:pPr marL="342900" lvl="0" indent="-342900">
              <a:buFont typeface="Courier New" panose="02070309020205020404" pitchFamily="49" charset="0"/>
              <a:buChar char="-"/>
            </a:pPr>
            <a:r>
              <a:rPr lang="nl-NL" dirty="0"/>
              <a:t>Identifiseer algemene mites oor voeding en fisieke aktiwiteit, en verduidelik waarom akkurate kennis belangrik is om ingeligte leefstylkeuses te maak.</a:t>
            </a:r>
          </a:p>
          <a:p>
            <a:pPr marL="342900" lvl="0" indent="-342900">
              <a:buFont typeface="Courier New" panose="02070309020205020404" pitchFamily="49" charset="0"/>
              <a:buChar char="-"/>
            </a:pPr>
            <a:r>
              <a:rPr lang="nl-NL" dirty="0"/>
              <a:t>Verduidelik hoe swak besluitneming leefstylkeuses negatief kan beïnvloed, en pas kritiese denke toe om die oorsake van skadelike situasies te identifiseer en voorkomingstrategieë voor te stel.</a:t>
            </a:r>
          </a:p>
          <a:p>
            <a:pPr marL="342900" lvl="0" indent="-342900">
              <a:buFont typeface="Courier New" panose="02070309020205020404" pitchFamily="49" charset="0"/>
              <a:buChar char="-"/>
            </a:pPr>
            <a:r>
              <a:rPr lang="nl-NL" dirty="0"/>
              <a:t>Beskryf hoe houdings, groepsdruk, die omgewing en emosies leefstylkeuses beïnvloed.</a:t>
            </a:r>
          </a:p>
          <a:p>
            <a:pPr marL="342900" lvl="0" indent="-342900">
              <a:buFont typeface="Courier New" panose="02070309020205020404" pitchFamily="49" charset="0"/>
              <a:buChar char="-"/>
            </a:pPr>
            <a:r>
              <a:rPr lang="nl-NL" dirty="0"/>
              <a:t>Verduidelik hoe sosio-ekonomiese faktore leefstylkeuses kan beperk, en toon bewustheid deur te reflekteer oor hoe verskillende lewensomstandighede mense se gesondheid, veiligheid en geleenthede beïnvloed.</a:t>
            </a:r>
          </a:p>
          <a:p>
            <a:pPr>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4339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defTabSz="914400" rtl="0" eaLnBrk="1" fontAlgn="auto" latinLnBrk="0" hangingPunct="1">
              <a:lnSpc>
                <a:spcPct val="100000"/>
              </a:lnSpc>
              <a:spcBef>
                <a:spcPts val="0"/>
              </a:spcBef>
              <a:spcAft>
                <a:spcPts val="0"/>
              </a:spcAft>
              <a:buClr>
                <a:srgbClr val="000000"/>
              </a:buClr>
              <a:buSzPts val="1400"/>
              <a:buFont typeface="Symbol" panose="05050102010706020507" pitchFamily="18" charset="2"/>
              <a:buChar char=""/>
              <a:tabLst/>
              <a:defRP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3: </a:t>
            </a:r>
            <a:r>
              <a:rPr lang="nl-NL" dirty="0"/>
              <a:t>Ons gaan na die volgende vyf skyfies kyk om te besluit of elke stelling </a:t>
            </a:r>
            <a:r>
              <a:rPr lang="nl-NL" b="1" dirty="0"/>
              <a:t>’n mite</a:t>
            </a:r>
            <a:r>
              <a:rPr lang="nl-NL" dirty="0"/>
              <a:t> of die </a:t>
            </a:r>
            <a:r>
              <a:rPr lang="nl-NL" b="1" dirty="0"/>
              <a:t>waarheid</a:t>
            </a:r>
            <a:r>
              <a:rPr lang="nl-NL" dirty="0"/>
              <a:t> is.</a:t>
            </a:r>
            <a:endParaRPr lang="af-ZA" sz="1200" dirty="0">
              <a:effectLst/>
              <a:latin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
                <a:srgbClr val="000000"/>
              </a:buClr>
              <a:buSzPts val="1400"/>
              <a:buFont typeface="Symbol" panose="05050102010706020507" pitchFamily="18" charset="2"/>
              <a:buChar char=""/>
              <a:tabLst/>
              <a:defRPr/>
            </a:pPr>
            <a:r>
              <a:rPr lang="nl-NL" dirty="0"/>
              <a:t>Jou groep sal </a:t>
            </a:r>
            <a:r>
              <a:rPr lang="nl-NL" b="1" dirty="0"/>
              <a:t>30 sekondes</a:t>
            </a:r>
            <a:r>
              <a:rPr lang="nl-NL" dirty="0"/>
              <a:t> hê om elkeen te bespreek. Ná die bespreking moet die groepleier wys:</a:t>
            </a:r>
          </a:p>
          <a:p>
            <a:pPr marL="742950" lvl="1" indent="-285750">
              <a:buFont typeface="Courier New" panose="02070309020205020404" pitchFamily="49" charset="0"/>
              <a:buChar char="-"/>
            </a:pPr>
            <a:r>
              <a:rPr lang="nl-NL" b="1" dirty="0"/>
              <a:t>Duim op = Waarheid</a:t>
            </a:r>
          </a:p>
          <a:p>
            <a:pPr marL="742950" lvl="1" indent="-285750">
              <a:buFont typeface="Courier New" panose="02070309020205020404" pitchFamily="49" charset="0"/>
              <a:buChar char="-"/>
            </a:pPr>
            <a:r>
              <a:rPr lang="nl-NL" b="1" dirty="0"/>
              <a:t>Duim af = Mite</a:t>
            </a:r>
            <a:endParaRPr lang="en-ZA" sz="1200" dirty="0">
              <a:solidFill>
                <a:srgbClr val="000000"/>
              </a:solidFill>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000000"/>
              </a:buClr>
              <a:buSzPts val="1400"/>
              <a:buFont typeface="Symbol" panose="05050102010706020507" pitchFamily="18" charset="2"/>
              <a:buChar char=""/>
              <a:tabLst/>
              <a:defRPr/>
            </a:pPr>
            <a:r>
              <a:rPr lang="nl-NL" dirty="0"/>
              <a:t>Vir elke korrekte antwoord verdien jou groep </a:t>
            </a:r>
            <a:r>
              <a:rPr lang="nl-NL" b="0" dirty="0"/>
              <a:t>een punt. </a:t>
            </a:r>
            <a:r>
              <a:rPr lang="nl-NL" dirty="0"/>
              <a:t>Elke groep moet hul eie telling hou.</a:t>
            </a:r>
            <a:endParaRPr lang="en-ZA" sz="1200" dirty="0">
              <a:solidFill>
                <a:srgbClr val="000000"/>
              </a:solidFill>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
                <a:srgbClr val="000000"/>
              </a:buClr>
              <a:buSzPts val="1400"/>
              <a:buFont typeface="Symbol" panose="05050102010706020507" pitchFamily="18" charset="2"/>
              <a:buChar char=""/>
              <a:tabLst/>
              <a:defRPr/>
            </a:pPr>
            <a:r>
              <a:rPr lang="nl-NL" dirty="0"/>
              <a:t>Kom ons kyk watter groep die meeste punte kan kry. Kom ons begin!</a:t>
            </a: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SzPts val="1400"/>
              <a:buNone/>
            </a:pPr>
            <a:endParaRPr dirty="0"/>
          </a:p>
        </p:txBody>
      </p:sp>
      <p:sp>
        <p:nvSpPr>
          <p:cNvPr id="87" name="Google Shape;8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lvl="0"/>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4:</a:t>
            </a:r>
            <a:r>
              <a:rPr lang="en-ZA" sz="1200" b="0" i="0" u="none" strike="noStrike" cap="none" dirty="0">
                <a:solidFill>
                  <a:schemeClr val="dk1"/>
                </a:solidFill>
                <a:effectLst/>
                <a:latin typeface="Calibri"/>
                <a:ea typeface="Calibri"/>
                <a:cs typeface="Calibri"/>
                <a:sym typeface="Calibri"/>
              </a:rPr>
              <a:t> </a:t>
            </a:r>
            <a:r>
              <a:rPr lang="nl-NL" b="1" dirty="0"/>
              <a:t>Stelling:</a:t>
            </a:r>
            <a:r>
              <a:rPr lang="nl-NL" dirty="0"/>
              <a:t> Om maaltye oor te slaan, help jou om gewig te verloor.</a:t>
            </a:r>
          </a:p>
          <a:p>
            <a:pPr lvl="0"/>
            <a:r>
              <a:rPr lang="nl-NL" b="1" dirty="0"/>
              <a:t>Mite:</a:t>
            </a:r>
            <a:r>
              <a:rPr lang="nl-NL" dirty="0"/>
              <a:t> Om maaltye oor te slaan, kan jou metabolisme vertraag en daartoe lei dat jy later te veel eet. Dit kan ook moegheid en swak konsentrasie veroorsaak, veral by leerders.</a:t>
            </a:r>
            <a:endParaRPr lang="af-ZA" sz="1200" b="0" i="0" u="none" strike="noStrike" cap="none" dirty="0">
              <a:solidFill>
                <a:schemeClr val="dk1"/>
              </a:solidFill>
              <a:effectLst/>
              <a:latin typeface="Calibri"/>
              <a:ea typeface="Calibri"/>
              <a:cs typeface="Calibri"/>
              <a:sym typeface="Calibri"/>
            </a:endParaRPr>
          </a:p>
        </p:txBody>
      </p:sp>
      <p:sp>
        <p:nvSpPr>
          <p:cNvPr id="94" name="Google Shape;9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lvl="0"/>
            <a:r>
              <a:rPr lang="en-US" b="1" dirty="0" err="1"/>
              <a:t>Skyfie</a:t>
            </a:r>
            <a:r>
              <a:rPr lang="en-US" b="1" dirty="0"/>
              <a:t> 5:</a:t>
            </a:r>
            <a:r>
              <a:rPr lang="en-US" dirty="0"/>
              <a:t> </a:t>
            </a:r>
            <a:r>
              <a:rPr lang="en-US" b="1" dirty="0"/>
              <a:t>Stelling:</a:t>
            </a:r>
            <a:r>
              <a:rPr lang="en-US" dirty="0"/>
              <a:t> </a:t>
            </a:r>
            <a:r>
              <a:rPr lang="en-US" dirty="0" err="1"/>
              <a:t>Vrugtesap</a:t>
            </a:r>
            <a:r>
              <a:rPr lang="en-US" dirty="0"/>
              <a:t> is net so </a:t>
            </a:r>
            <a:r>
              <a:rPr lang="en-US" dirty="0" err="1"/>
              <a:t>gesond</a:t>
            </a:r>
            <a:r>
              <a:rPr lang="en-US" dirty="0"/>
              <a:t> </a:t>
            </a:r>
            <a:r>
              <a:rPr lang="en-US" dirty="0" err="1"/>
              <a:t>soos</a:t>
            </a:r>
            <a:r>
              <a:rPr lang="en-US" dirty="0"/>
              <a:t> heel </a:t>
            </a:r>
            <a:r>
              <a:rPr lang="en-US" dirty="0" err="1"/>
              <a:t>vrugte</a:t>
            </a:r>
            <a:r>
              <a:rPr lang="en-US" dirty="0"/>
              <a:t>.</a:t>
            </a:r>
          </a:p>
          <a:p>
            <a:pPr lvl="0"/>
            <a:r>
              <a:rPr lang="en-US" b="1" dirty="0"/>
              <a:t>Mite:</a:t>
            </a:r>
            <a:r>
              <a:rPr lang="en-US" dirty="0"/>
              <a:t> Die </a:t>
            </a:r>
            <a:r>
              <a:rPr lang="en-US" dirty="0" err="1"/>
              <a:t>meeste</a:t>
            </a:r>
            <a:r>
              <a:rPr lang="en-US" dirty="0"/>
              <a:t> </a:t>
            </a:r>
            <a:r>
              <a:rPr lang="en-US" dirty="0" err="1"/>
              <a:t>vrugtesappe</a:t>
            </a:r>
            <a:r>
              <a:rPr lang="en-US" dirty="0"/>
              <a:t> </a:t>
            </a:r>
            <a:r>
              <a:rPr lang="en-US" dirty="0" err="1"/>
              <a:t>bevat</a:t>
            </a:r>
            <a:r>
              <a:rPr lang="en-US" dirty="0"/>
              <a:t> </a:t>
            </a:r>
            <a:r>
              <a:rPr lang="en-US" dirty="0" err="1"/>
              <a:t>baie</a:t>
            </a:r>
            <a:r>
              <a:rPr lang="en-US" dirty="0"/>
              <a:t> </a:t>
            </a:r>
            <a:r>
              <a:rPr lang="en-US" dirty="0" err="1"/>
              <a:t>suiker</a:t>
            </a:r>
            <a:r>
              <a:rPr lang="en-US" dirty="0"/>
              <a:t> </a:t>
            </a:r>
            <a:r>
              <a:rPr lang="en-US" dirty="0" err="1"/>
              <a:t>en</a:t>
            </a:r>
            <a:r>
              <a:rPr lang="en-US" dirty="0"/>
              <a:t> het </a:t>
            </a:r>
            <a:r>
              <a:rPr lang="en-US" dirty="0" err="1"/>
              <a:t>nie</a:t>
            </a:r>
            <a:r>
              <a:rPr lang="en-US" dirty="0"/>
              <a:t> die </a:t>
            </a:r>
            <a:r>
              <a:rPr lang="en-US" dirty="0" err="1"/>
              <a:t>vesel</a:t>
            </a:r>
            <a:r>
              <a:rPr lang="en-US" dirty="0"/>
              <a:t> wat in heel </a:t>
            </a:r>
            <a:r>
              <a:rPr lang="en-US" dirty="0" err="1"/>
              <a:t>vrugte</a:t>
            </a:r>
            <a:r>
              <a:rPr lang="en-US" dirty="0"/>
              <a:t> </a:t>
            </a:r>
            <a:r>
              <a:rPr lang="en-US" dirty="0" err="1"/>
              <a:t>voorkom</a:t>
            </a:r>
            <a:r>
              <a:rPr lang="en-US" dirty="0"/>
              <a:t> </a:t>
            </a:r>
            <a:r>
              <a:rPr lang="en-US" dirty="0" err="1"/>
              <a:t>nie</a:t>
            </a:r>
            <a:r>
              <a:rPr lang="en-US" dirty="0"/>
              <a:t>. Om </a:t>
            </a:r>
            <a:r>
              <a:rPr lang="en-US" dirty="0" err="1"/>
              <a:t>gereeld</a:t>
            </a:r>
            <a:r>
              <a:rPr lang="en-US" dirty="0"/>
              <a:t> sap </a:t>
            </a:r>
            <a:r>
              <a:rPr lang="en-US" dirty="0" err="1"/>
              <a:t>te</a:t>
            </a:r>
            <a:r>
              <a:rPr lang="en-US" dirty="0"/>
              <a:t> drink, </a:t>
            </a:r>
            <a:r>
              <a:rPr lang="en-US" dirty="0" err="1"/>
              <a:t>kan</a:t>
            </a:r>
            <a:r>
              <a:rPr lang="en-US" dirty="0"/>
              <a:t> </a:t>
            </a:r>
            <a:r>
              <a:rPr lang="en-US" dirty="0" err="1"/>
              <a:t>bydra</a:t>
            </a:r>
            <a:r>
              <a:rPr lang="en-US" dirty="0"/>
              <a:t> tot </a:t>
            </a:r>
            <a:r>
              <a:rPr lang="en-US" dirty="0" err="1"/>
              <a:t>gewigstoename</a:t>
            </a:r>
            <a:r>
              <a:rPr lang="en-US" dirty="0"/>
              <a:t> </a:t>
            </a:r>
            <a:r>
              <a:rPr lang="en-US" dirty="0" err="1"/>
              <a:t>en</a:t>
            </a:r>
            <a:r>
              <a:rPr lang="en-US" dirty="0"/>
              <a:t> </a:t>
            </a:r>
            <a:r>
              <a:rPr lang="en-US" dirty="0" err="1"/>
              <a:t>tandbederf</a:t>
            </a:r>
            <a:r>
              <a:rPr lang="en-US" dirty="0"/>
              <a:t>.</a:t>
            </a:r>
            <a:r>
              <a:rPr lang="en-ZA" sz="1200" b="0" i="0" u="none" strike="noStrike" cap="none" dirty="0">
                <a:solidFill>
                  <a:schemeClr val="dk1"/>
                </a:solidFill>
                <a:effectLst/>
                <a:latin typeface="Calibri"/>
                <a:ea typeface="Calibri"/>
                <a:cs typeface="Calibri"/>
                <a:sym typeface="Calibri"/>
              </a:rPr>
              <a:t> </a:t>
            </a:r>
            <a:endParaRPr lang="af-ZA" sz="1200" b="0" i="0" u="none" strike="noStrike" cap="none" dirty="0">
              <a:solidFill>
                <a:schemeClr val="dk1"/>
              </a:solidFill>
              <a:effectLst/>
              <a:latin typeface="Calibri"/>
              <a:ea typeface="Calibri"/>
              <a:cs typeface="Calibri"/>
              <a:sym typeface="Calibri"/>
            </a:endParaRPr>
          </a:p>
        </p:txBody>
      </p:sp>
      <p:sp>
        <p:nvSpPr>
          <p:cNvPr id="99" name="Google Shape;9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lvl="0"/>
            <a:r>
              <a:rPr lang="nl-NL" b="1" dirty="0"/>
              <a:t>Skyfie 6:</a:t>
            </a:r>
            <a:r>
              <a:rPr lang="nl-NL" dirty="0"/>
              <a:t> </a:t>
            </a:r>
            <a:r>
              <a:rPr lang="nl-NL" b="1" dirty="0"/>
              <a:t>Stelling:</a:t>
            </a:r>
            <a:r>
              <a:rPr lang="nl-NL" dirty="0"/>
              <a:t> Jy moet vleis eet om genoeg proteïen in te kry.</a:t>
            </a:r>
          </a:p>
          <a:p>
            <a:pPr lvl="0"/>
            <a:r>
              <a:rPr lang="nl-NL" b="1" dirty="0"/>
              <a:t>Mite:</a:t>
            </a:r>
            <a:r>
              <a:rPr lang="nl-NL" dirty="0"/>
              <a:t> Hoewel vleis ’n goeie bron van proteïen is, is daar baie plantgebaseerde bronne, soos bone, lensies, tofu en neute, wat net so doeltreffend en dikwels gesonder is.</a:t>
            </a:r>
            <a:endParaRPr lang="af-ZA" sz="1200" b="0" i="0" u="none" strike="noStrike" cap="none" dirty="0">
              <a:solidFill>
                <a:schemeClr val="dk1"/>
              </a:solidFill>
              <a:effectLst/>
              <a:latin typeface="Calibri"/>
              <a:ea typeface="Calibri"/>
              <a:cs typeface="Calibri"/>
              <a:sym typeface="Calibri"/>
            </a:endParaRPr>
          </a:p>
        </p:txBody>
      </p:sp>
      <p:sp>
        <p:nvSpPr>
          <p:cNvPr id="106" name="Google Shape;10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err="1"/>
              <a:t>Skyfie</a:t>
            </a:r>
            <a:r>
              <a:rPr lang="en-US" b="1" dirty="0"/>
              <a:t> 7:</a:t>
            </a:r>
            <a:r>
              <a:rPr lang="en-US" dirty="0"/>
              <a:t> </a:t>
            </a:r>
            <a:r>
              <a:rPr lang="en-US" b="1" dirty="0"/>
              <a:t>Stelling:</a:t>
            </a:r>
            <a:r>
              <a:rPr lang="en-US" dirty="0"/>
              <a:t> Jy </a:t>
            </a:r>
            <a:r>
              <a:rPr lang="en-US" dirty="0" err="1"/>
              <a:t>moet</a:t>
            </a:r>
            <a:r>
              <a:rPr lang="en-US" dirty="0"/>
              <a:t> </a:t>
            </a:r>
            <a:r>
              <a:rPr lang="en-US" dirty="0" err="1"/>
              <a:t>gimnasium</a:t>
            </a:r>
            <a:r>
              <a:rPr lang="en-US" dirty="0"/>
              <a:t> toe </a:t>
            </a:r>
            <a:r>
              <a:rPr lang="en-US" dirty="0" err="1"/>
              <a:t>gaan</a:t>
            </a:r>
            <a:r>
              <a:rPr lang="en-US" dirty="0"/>
              <a:t> om </a:t>
            </a:r>
            <a:r>
              <a:rPr lang="en-US" dirty="0" err="1"/>
              <a:t>fiks</a:t>
            </a:r>
            <a:r>
              <a:rPr lang="en-US" dirty="0"/>
              <a:t> </a:t>
            </a:r>
            <a:r>
              <a:rPr lang="en-US" dirty="0" err="1"/>
              <a:t>te</a:t>
            </a:r>
            <a:r>
              <a:rPr lang="en-US" dirty="0"/>
              <a:t> wees.</a:t>
            </a:r>
          </a:p>
          <a:p>
            <a:pPr lvl="0"/>
            <a:r>
              <a:rPr lang="en-US" b="1" dirty="0"/>
              <a:t>Mite:</a:t>
            </a:r>
            <a:r>
              <a:rPr lang="en-US" dirty="0"/>
              <a:t> </a:t>
            </a:r>
            <a:r>
              <a:rPr lang="en-US" dirty="0" err="1"/>
              <a:t>Fisieke</a:t>
            </a:r>
            <a:r>
              <a:rPr lang="en-US" dirty="0"/>
              <a:t> </a:t>
            </a:r>
            <a:r>
              <a:rPr lang="en-US" dirty="0" err="1"/>
              <a:t>aktiwiteit</a:t>
            </a:r>
            <a:r>
              <a:rPr lang="en-US" dirty="0"/>
              <a:t> </a:t>
            </a:r>
            <a:r>
              <a:rPr lang="en-US" dirty="0" err="1"/>
              <a:t>kan</a:t>
            </a:r>
            <a:r>
              <a:rPr lang="en-US" dirty="0"/>
              <a:t> </a:t>
            </a:r>
            <a:r>
              <a:rPr lang="en-US" dirty="0" err="1"/>
              <a:t>enige</a:t>
            </a:r>
            <a:r>
              <a:rPr lang="en-US" dirty="0"/>
              <a:t> </a:t>
            </a:r>
            <a:r>
              <a:rPr lang="en-US" dirty="0" err="1"/>
              <a:t>plek</a:t>
            </a:r>
            <a:r>
              <a:rPr lang="en-US" dirty="0"/>
              <a:t> </a:t>
            </a:r>
            <a:r>
              <a:rPr lang="en-US" dirty="0" err="1"/>
              <a:t>gedoen</a:t>
            </a:r>
            <a:r>
              <a:rPr lang="en-US" dirty="0"/>
              <a:t> word, </a:t>
            </a:r>
            <a:r>
              <a:rPr lang="en-US" dirty="0" err="1"/>
              <a:t>soos</a:t>
            </a:r>
            <a:r>
              <a:rPr lang="en-US" dirty="0"/>
              <a:t> </a:t>
            </a:r>
            <a:r>
              <a:rPr lang="en-US" dirty="0" err="1"/>
              <a:t>stap</a:t>
            </a:r>
            <a:r>
              <a:rPr lang="en-US" dirty="0"/>
              <a:t>, dans, sport </a:t>
            </a:r>
            <a:r>
              <a:rPr lang="en-US" dirty="0" err="1"/>
              <a:t>beoefen</a:t>
            </a:r>
            <a:r>
              <a:rPr lang="en-US" dirty="0"/>
              <a:t> of </a:t>
            </a:r>
            <a:r>
              <a:rPr lang="en-US" dirty="0" err="1"/>
              <a:t>takies</a:t>
            </a:r>
            <a:r>
              <a:rPr lang="en-US" dirty="0"/>
              <a:t> </a:t>
            </a:r>
            <a:r>
              <a:rPr lang="en-US" dirty="0" err="1"/>
              <a:t>verrig</a:t>
            </a:r>
            <a:r>
              <a:rPr lang="en-US" dirty="0"/>
              <a:t>. </a:t>
            </a:r>
            <a:r>
              <a:rPr lang="en-US" dirty="0" err="1"/>
              <a:t>Konsekwentheid</a:t>
            </a:r>
            <a:r>
              <a:rPr lang="en-US" dirty="0"/>
              <a:t> is </a:t>
            </a:r>
            <a:r>
              <a:rPr lang="en-US" dirty="0" err="1"/>
              <a:t>belangriker</a:t>
            </a:r>
            <a:r>
              <a:rPr lang="en-US" dirty="0"/>
              <a:t> as die </a:t>
            </a:r>
            <a:r>
              <a:rPr lang="en-US" dirty="0" err="1"/>
              <a:t>plek</a:t>
            </a:r>
            <a:r>
              <a:rPr lang="en-US" dirty="0"/>
              <a:t> </a:t>
            </a:r>
            <a:r>
              <a:rPr lang="en-US" dirty="0" err="1"/>
              <a:t>waar</a:t>
            </a:r>
            <a:r>
              <a:rPr lang="en-US" dirty="0"/>
              <a:t> </a:t>
            </a:r>
            <a:r>
              <a:rPr lang="en-US" dirty="0" err="1"/>
              <a:t>jy</a:t>
            </a:r>
            <a:r>
              <a:rPr lang="en-US" dirty="0"/>
              <a:t> </a:t>
            </a:r>
            <a:r>
              <a:rPr lang="en-US" dirty="0" err="1"/>
              <a:t>oefen</a:t>
            </a:r>
            <a:r>
              <a:rPr lang="en-US" dirty="0"/>
              <a:t>.</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4490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lvl="0"/>
            <a:r>
              <a:rPr lang="en-US" b="1" dirty="0" err="1"/>
              <a:t>Skyfie</a:t>
            </a:r>
            <a:r>
              <a:rPr lang="en-US" b="1" dirty="0"/>
              <a:t> 8:</a:t>
            </a:r>
            <a:r>
              <a:rPr lang="en-US" dirty="0"/>
              <a:t> </a:t>
            </a:r>
            <a:r>
              <a:rPr lang="en-US" b="1" dirty="0"/>
              <a:t>Stelling:</a:t>
            </a:r>
            <a:r>
              <a:rPr lang="en-US" dirty="0"/>
              <a:t> </a:t>
            </a:r>
            <a:r>
              <a:rPr lang="en-US" dirty="0" err="1"/>
              <a:t>Energiedrankies</a:t>
            </a:r>
            <a:r>
              <a:rPr lang="en-US" dirty="0"/>
              <a:t> is </a:t>
            </a:r>
            <a:r>
              <a:rPr lang="en-US" dirty="0" err="1"/>
              <a:t>gesond</a:t>
            </a:r>
            <a:r>
              <a:rPr lang="en-US" dirty="0"/>
              <a:t> </a:t>
            </a:r>
            <a:r>
              <a:rPr lang="en-US" dirty="0" err="1"/>
              <a:t>omdat</a:t>
            </a:r>
            <a:r>
              <a:rPr lang="en-US" dirty="0"/>
              <a:t> </a:t>
            </a:r>
            <a:r>
              <a:rPr lang="en-US" dirty="0" err="1"/>
              <a:t>dit</a:t>
            </a:r>
            <a:r>
              <a:rPr lang="en-US" dirty="0"/>
              <a:t> </a:t>
            </a:r>
            <a:r>
              <a:rPr lang="en-US" dirty="0" err="1"/>
              <a:t>jou</a:t>
            </a:r>
            <a:r>
              <a:rPr lang="en-US" dirty="0"/>
              <a:t> </a:t>
            </a:r>
            <a:r>
              <a:rPr lang="en-US" dirty="0" err="1"/>
              <a:t>energie</a:t>
            </a:r>
            <a:r>
              <a:rPr lang="en-US" dirty="0"/>
              <a:t> gee.</a:t>
            </a:r>
          </a:p>
          <a:p>
            <a:pPr lvl="0"/>
            <a:r>
              <a:rPr lang="en-US" b="1" dirty="0"/>
              <a:t>Mite:</a:t>
            </a:r>
            <a:r>
              <a:rPr lang="en-US" dirty="0"/>
              <a:t> </a:t>
            </a:r>
            <a:r>
              <a:rPr lang="en-US" dirty="0" err="1"/>
              <a:t>Energiedrankies</a:t>
            </a:r>
            <a:r>
              <a:rPr lang="en-US" dirty="0"/>
              <a:t> </a:t>
            </a:r>
            <a:r>
              <a:rPr lang="en-US" dirty="0" err="1"/>
              <a:t>bevat</a:t>
            </a:r>
            <a:r>
              <a:rPr lang="en-US" dirty="0"/>
              <a:t> </a:t>
            </a:r>
            <a:r>
              <a:rPr lang="en-US" dirty="0" err="1"/>
              <a:t>baie</a:t>
            </a:r>
            <a:r>
              <a:rPr lang="en-US" dirty="0"/>
              <a:t> </a:t>
            </a:r>
            <a:r>
              <a:rPr lang="en-US" dirty="0" err="1"/>
              <a:t>suiker</a:t>
            </a:r>
            <a:r>
              <a:rPr lang="en-US" dirty="0"/>
              <a:t> </a:t>
            </a:r>
            <a:r>
              <a:rPr lang="en-US" dirty="0" err="1"/>
              <a:t>en</a:t>
            </a:r>
            <a:r>
              <a:rPr lang="en-US" dirty="0"/>
              <a:t> </a:t>
            </a:r>
            <a:r>
              <a:rPr lang="en-US" dirty="0" err="1"/>
              <a:t>kafeïen</a:t>
            </a:r>
            <a:r>
              <a:rPr lang="en-US" dirty="0"/>
              <a:t>, wat </a:t>
            </a:r>
            <a:r>
              <a:rPr lang="en-US" dirty="0" err="1"/>
              <a:t>hartkloppings</a:t>
            </a:r>
            <a:r>
              <a:rPr lang="en-US" dirty="0"/>
              <a:t>, </a:t>
            </a:r>
            <a:r>
              <a:rPr lang="en-US" dirty="0" err="1"/>
              <a:t>angs</a:t>
            </a:r>
            <a:r>
              <a:rPr lang="en-US" dirty="0"/>
              <a:t> </a:t>
            </a:r>
            <a:r>
              <a:rPr lang="en-US" dirty="0" err="1"/>
              <a:t>en</a:t>
            </a:r>
            <a:r>
              <a:rPr lang="en-US" dirty="0"/>
              <a:t> </a:t>
            </a:r>
            <a:r>
              <a:rPr lang="en-US" dirty="0" err="1"/>
              <a:t>slaapprobleme</a:t>
            </a:r>
            <a:r>
              <a:rPr lang="en-US" dirty="0"/>
              <a:t> </a:t>
            </a:r>
            <a:r>
              <a:rPr lang="en-US" dirty="0" err="1"/>
              <a:t>kan</a:t>
            </a:r>
            <a:r>
              <a:rPr lang="en-US" dirty="0"/>
              <a:t> </a:t>
            </a:r>
            <a:r>
              <a:rPr lang="en-US" dirty="0" err="1"/>
              <a:t>veroorsaak</a:t>
            </a:r>
            <a:r>
              <a:rPr lang="en-US" dirty="0"/>
              <a:t>. Die “</a:t>
            </a:r>
            <a:r>
              <a:rPr lang="en-US" dirty="0" err="1"/>
              <a:t>energie</a:t>
            </a:r>
            <a:r>
              <a:rPr lang="en-US" dirty="0"/>
              <a:t>” is </a:t>
            </a:r>
            <a:r>
              <a:rPr lang="en-US" dirty="0" err="1"/>
              <a:t>tydelik</a:t>
            </a:r>
            <a:r>
              <a:rPr lang="en-US" dirty="0"/>
              <a:t> </a:t>
            </a:r>
            <a:r>
              <a:rPr lang="en-US" dirty="0" err="1"/>
              <a:t>en</a:t>
            </a:r>
            <a:r>
              <a:rPr lang="en-US" dirty="0"/>
              <a:t> word </a:t>
            </a:r>
            <a:r>
              <a:rPr lang="en-US" dirty="0" err="1"/>
              <a:t>dikwels</a:t>
            </a:r>
            <a:r>
              <a:rPr lang="en-US" dirty="0"/>
              <a:t> </a:t>
            </a:r>
            <a:r>
              <a:rPr lang="en-US" dirty="0" err="1"/>
              <a:t>gevolg</a:t>
            </a:r>
            <a:r>
              <a:rPr lang="en-US" dirty="0"/>
              <a:t> </a:t>
            </a:r>
            <a:r>
              <a:rPr lang="en-US" dirty="0" err="1"/>
              <a:t>deur</a:t>
            </a:r>
            <a:r>
              <a:rPr lang="en-US" dirty="0"/>
              <a:t> ’n </a:t>
            </a:r>
            <a:r>
              <a:rPr lang="en-US" dirty="0" err="1"/>
              <a:t>energie-inploffing</a:t>
            </a:r>
            <a:r>
              <a:rPr lang="en-US" dirty="0"/>
              <a:t>.</a:t>
            </a:r>
            <a:endParaRPr lang="af-ZA" sz="1200" b="0" i="0" u="none" strike="noStrike" cap="none" dirty="0">
              <a:solidFill>
                <a:schemeClr val="dk1"/>
              </a:solidFill>
              <a:effectLst/>
              <a:latin typeface="Calibri"/>
              <a:ea typeface="Calibri"/>
              <a:cs typeface="Calibri"/>
              <a:sym typeface="Calibri"/>
            </a:endParaRPr>
          </a:p>
        </p:txBody>
      </p:sp>
      <p:sp>
        <p:nvSpPr>
          <p:cNvPr id="120" name="Google Shape;12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nl-NL" b="1" dirty="0"/>
              <a:t>Skyfie 9:</a:t>
            </a:r>
            <a:r>
              <a:rPr lang="nl-NL" dirty="0"/>
              <a:t> Soos julle kan sien, kan ’n </a:t>
            </a:r>
            <a:r>
              <a:rPr lang="nl-NL" b="1" dirty="0"/>
              <a:t>gebrek aan kennis </a:t>
            </a:r>
            <a:r>
              <a:rPr lang="nl-NL" dirty="0"/>
              <a:t>’n persoon se vermoë beperk om ingeligte en gesonde besluite te neem. In baie gevalle kan die leefstylkeuses wat mense vandag maak, in die toekoms negatiewe gevolge vir hul gesondheid hê.</a:t>
            </a:r>
          </a:p>
          <a:p>
            <a:pPr marL="342900" lvl="0" indent="-342900">
              <a:buFont typeface="Symbol" panose="05050102010706020507" pitchFamily="18" charset="2"/>
              <a:buChar char=""/>
            </a:pPr>
            <a:r>
              <a:rPr lang="nl-NL" dirty="0"/>
              <a:t>Dit is daarom belangrik om ’n ingeligte individu te word wat die faktore verstaan wat leefstylkeuses beïnvloed. Om bloot tendense te volg of ander mense se gedrag na te boots, lei nie altyd tot gesonde uitkomste nie. Om gebalanseerde leefstylkeuses te maak, vereis bewustheid en die vermoë om inligting te evalueer voordat jy daarop reageer.</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9880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image" Target="../media/image7.jpeg"/><Relationship Id="rId5" Type="http://schemas.openxmlformats.org/officeDocument/2006/relationships/diagramQuickStyle" Target="../diagrams/quickStyle3.xml"/><Relationship Id="rId10" Type="http://schemas.openxmlformats.org/officeDocument/2006/relationships/image" Target="../media/image25.png"/><Relationship Id="rId4" Type="http://schemas.openxmlformats.org/officeDocument/2006/relationships/diagramLayout" Target="../diagrams/layout3.xml"/><Relationship Id="rId9" Type="http://schemas.openxmlformats.org/officeDocument/2006/relationships/image" Target="../media/image24.jpg"/></Relationships>
</file>

<file path=ppt/slides/_rels/slide1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image" Target="../media/image28.png"/><Relationship Id="rId5" Type="http://schemas.openxmlformats.org/officeDocument/2006/relationships/diagramQuickStyle" Target="../diagrams/quickStyle5.xml"/><Relationship Id="rId10" Type="http://schemas.openxmlformats.org/officeDocument/2006/relationships/image" Target="../media/image27.png"/><Relationship Id="rId4" Type="http://schemas.openxmlformats.org/officeDocument/2006/relationships/diagramLayout" Target="../diagrams/layout5.xml"/><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09226E-3CE7-4B00-2563-53A45BB643E6}"/>
              </a:ext>
            </a:extLst>
          </p:cNvPr>
          <p:cNvPicPr>
            <a:picLocks noChangeAspect="1"/>
          </p:cNvPicPr>
          <p:nvPr/>
        </p:nvPicPr>
        <p:blipFill>
          <a:blip r:embed="rId3"/>
          <a:stretch>
            <a:fillRect/>
          </a:stretch>
        </p:blipFill>
        <p:spPr>
          <a:xfrm>
            <a:off x="0" y="0"/>
            <a:ext cx="12192000" cy="6842451"/>
          </a:xfrm>
          <a:prstGeom prst="rect">
            <a:avLst/>
          </a:prstGeom>
        </p:spPr>
      </p:pic>
    </p:spTree>
    <p:extLst>
      <p:ext uri="{BB962C8B-B14F-4D97-AF65-F5344CB8AC3E}">
        <p14:creationId xmlns:p14="http://schemas.microsoft.com/office/powerpoint/2010/main" val="1444183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049D-D0D5-EFB0-93E7-ABCF5A995BF0}"/>
              </a:ext>
            </a:extLst>
          </p:cNvPr>
          <p:cNvSpPr>
            <a:spLocks noGrp="1"/>
          </p:cNvSpPr>
          <p:nvPr>
            <p:ph type="title"/>
          </p:nvPr>
        </p:nvSpPr>
        <p:spPr>
          <a:xfrm>
            <a:off x="838200" y="427446"/>
            <a:ext cx="10515600" cy="810532"/>
          </a:xfrm>
        </p:spPr>
        <p:txBody>
          <a:bodyPr/>
          <a:lstStyle/>
          <a:p>
            <a:r>
              <a:rPr lang="en-GB" b="1" dirty="0" err="1"/>
              <a:t>Swak</a:t>
            </a:r>
            <a:r>
              <a:rPr lang="en-GB" b="1" dirty="0"/>
              <a:t> </a:t>
            </a:r>
            <a:r>
              <a:rPr lang="en-GB" b="1" dirty="0" err="1"/>
              <a:t>besluitneming</a:t>
            </a:r>
            <a:r>
              <a:rPr lang="en-GB" b="1" dirty="0"/>
              <a:t> </a:t>
            </a:r>
            <a:r>
              <a:rPr lang="en-GB" b="1" dirty="0" err="1"/>
              <a:t>en</a:t>
            </a:r>
            <a:r>
              <a:rPr lang="en-GB" b="1" dirty="0"/>
              <a:t> </a:t>
            </a:r>
            <a:r>
              <a:rPr lang="en-GB" b="1" dirty="0" err="1"/>
              <a:t>leefstylkeuses</a:t>
            </a:r>
            <a:endParaRPr lang="af-ZA" b="1" dirty="0"/>
          </a:p>
        </p:txBody>
      </p:sp>
      <p:graphicFrame>
        <p:nvGraphicFramePr>
          <p:cNvPr id="23" name="Rectangle 1">
            <a:extLst>
              <a:ext uri="{FF2B5EF4-FFF2-40B4-BE49-F238E27FC236}">
                <a16:creationId xmlns:a16="http://schemas.microsoft.com/office/drawing/2014/main" id="{BDB8A10F-56CF-8585-56CE-B652D99B6258}"/>
              </a:ext>
            </a:extLst>
          </p:cNvPr>
          <p:cNvGraphicFramePr/>
          <p:nvPr>
            <p:extLst>
              <p:ext uri="{D42A27DB-BD31-4B8C-83A1-F6EECF244321}">
                <p14:modId xmlns:p14="http://schemas.microsoft.com/office/powerpoint/2010/main" val="2857352378"/>
              </p:ext>
            </p:extLst>
          </p:nvPr>
        </p:nvGraphicFramePr>
        <p:xfrm>
          <a:off x="802273" y="4047388"/>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oogle Shape;131;p13" descr="WEIGHT LOSS TRENDS (@new_weight_loss_trends) • Instagram photos and videos">
            <a:extLst>
              <a:ext uri="{FF2B5EF4-FFF2-40B4-BE49-F238E27FC236}">
                <a16:creationId xmlns:a16="http://schemas.microsoft.com/office/drawing/2014/main" id="{7637AFC6-7A87-1AFD-C8D4-1269EFB2D0E1}"/>
              </a:ext>
            </a:extLst>
          </p:cNvPr>
          <p:cNvPicPr preferRelativeResize="0"/>
          <p:nvPr/>
        </p:nvPicPr>
        <p:blipFill rotWithShape="1">
          <a:blip r:embed="rId8">
            <a:alphaModFix/>
          </a:blip>
          <a:srcRect r="3355" b="-2"/>
          <a:stretch/>
        </p:blipFill>
        <p:spPr>
          <a:xfrm>
            <a:off x="683451" y="1525511"/>
            <a:ext cx="2926731" cy="2779392"/>
          </a:xfrm>
          <a:custGeom>
            <a:avLst/>
            <a:gdLst/>
            <a:ahLst/>
            <a:cxnLst/>
            <a:rect l="l" t="t" r="r" b="b"/>
            <a:pathLst>
              <a:path w="3524888" h="3647338" extrusionOk="0">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a:noFill/>
          <a:ln>
            <a:noFill/>
          </a:ln>
        </p:spPr>
      </p:pic>
      <p:pic>
        <p:nvPicPr>
          <p:cNvPr id="5" name="Google Shape;132;p13" descr="diet #dietitian #weightloss #livesession #dietpodcast #podcast #diettips… |  Deepali Chaturvedi">
            <a:extLst>
              <a:ext uri="{FF2B5EF4-FFF2-40B4-BE49-F238E27FC236}">
                <a16:creationId xmlns:a16="http://schemas.microsoft.com/office/drawing/2014/main" id="{EDA0B935-3DB1-0BFB-4156-68D48BC57E63}"/>
              </a:ext>
            </a:extLst>
          </p:cNvPr>
          <p:cNvPicPr preferRelativeResize="0"/>
          <p:nvPr/>
        </p:nvPicPr>
        <p:blipFill rotWithShape="1">
          <a:blip r:embed="rId9">
            <a:alphaModFix/>
          </a:blip>
          <a:srcRect r="3353" b="-4"/>
          <a:stretch/>
        </p:blipFill>
        <p:spPr>
          <a:xfrm>
            <a:off x="4506642" y="1525511"/>
            <a:ext cx="2926731" cy="2779392"/>
          </a:xfrm>
          <a:custGeom>
            <a:avLst/>
            <a:gdLst/>
            <a:ahLst/>
            <a:cxnLst/>
            <a:rect l="l" t="t" r="r" b="b"/>
            <a:pathLst>
              <a:path w="3524888" h="3647338" extrusionOk="0">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5"/>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a:noFill/>
          <a:ln>
            <a:noFill/>
          </a:ln>
        </p:spPr>
      </p:pic>
      <p:pic>
        <p:nvPicPr>
          <p:cNvPr id="6" name="Google Shape;133;p13" descr="Clothing, Pink, Waist, Abdomen, Leg, Sportswear, Selfie, Shoulder, Active pants, Stomach, ">
            <a:extLst>
              <a:ext uri="{FF2B5EF4-FFF2-40B4-BE49-F238E27FC236}">
                <a16:creationId xmlns:a16="http://schemas.microsoft.com/office/drawing/2014/main" id="{82E2A18B-7A64-FE47-868C-B95CAA0FAB0E}"/>
              </a:ext>
            </a:extLst>
          </p:cNvPr>
          <p:cNvPicPr preferRelativeResize="0"/>
          <p:nvPr/>
        </p:nvPicPr>
        <p:blipFill rotWithShape="1">
          <a:blip r:embed="rId10">
            <a:alphaModFix/>
          </a:blip>
          <a:srcRect r="1" b="44901"/>
          <a:stretch/>
        </p:blipFill>
        <p:spPr>
          <a:xfrm>
            <a:off x="8329834" y="1433172"/>
            <a:ext cx="3023966" cy="2871732"/>
          </a:xfrm>
          <a:custGeom>
            <a:avLst/>
            <a:gdLst/>
            <a:ahLst/>
            <a:cxnLst/>
            <a:rect l="l" t="t" r="r" b="b"/>
            <a:pathLst>
              <a:path w="3524888" h="3647338" extrusionOk="0">
                <a:moveTo>
                  <a:pt x="887180"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6"/>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a:noFill/>
          <a:ln>
            <a:noFill/>
          </a:ln>
        </p:spPr>
      </p:pic>
      <p:pic>
        <p:nvPicPr>
          <p:cNvPr id="9" name="Picture 8">
            <a:extLst>
              <a:ext uri="{FF2B5EF4-FFF2-40B4-BE49-F238E27FC236}">
                <a16:creationId xmlns:a16="http://schemas.microsoft.com/office/drawing/2014/main" id="{94D902AD-25F6-567C-7A69-D4B7171164C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480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7B9A6D-792F-6E19-A62F-0F7EC45C29F8}"/>
              </a:ext>
            </a:extLst>
          </p:cNvPr>
          <p:cNvSpPr>
            <a:spLocks noGrp="1"/>
          </p:cNvSpPr>
          <p:nvPr>
            <p:ph type="title"/>
          </p:nvPr>
        </p:nvSpPr>
        <p:spPr>
          <a:xfrm>
            <a:off x="838200" y="365125"/>
            <a:ext cx="10515600" cy="1325563"/>
          </a:xfrm>
        </p:spPr>
        <p:txBody>
          <a:bodyPr>
            <a:normAutofit fontScale="90000"/>
          </a:bodyPr>
          <a:lstStyle/>
          <a:p>
            <a:pPr algn="ctr"/>
            <a:r>
              <a:rPr lang="af-ZA" sz="5400" b="1" dirty="0"/>
              <a:t>Voorbeelde van swak besluitneming</a:t>
            </a:r>
          </a:p>
        </p:txBody>
      </p:sp>
      <p:sp>
        <p:nvSpPr>
          <p:cNvPr id="3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 Placeholder 2">
            <a:extLst>
              <a:ext uri="{FF2B5EF4-FFF2-40B4-BE49-F238E27FC236}">
                <a16:creationId xmlns:a16="http://schemas.microsoft.com/office/drawing/2014/main" id="{F34F06A9-C87B-EADB-F74C-E8F446430631}"/>
              </a:ext>
            </a:extLst>
          </p:cNvPr>
          <p:cNvGraphicFramePr/>
          <p:nvPr>
            <p:extLst>
              <p:ext uri="{D42A27DB-BD31-4B8C-83A1-F6EECF244321}">
                <p14:modId xmlns:p14="http://schemas.microsoft.com/office/powerpoint/2010/main" val="3739843259"/>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5D87E51-5F81-777E-F783-2B84A72B5A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6020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D7DC14DB-B8F9-4B8E-BB6F-1CC0293C9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48C5EC73-3999-4CE9-A304-0A33B4311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78801A84-2105-41C4-853D-C409DF3B3F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3" name="Oval 22">
              <a:extLst>
                <a:ext uri="{FF2B5EF4-FFF2-40B4-BE49-F238E27FC236}">
                  <a16:creationId xmlns:a16="http://schemas.microsoft.com/office/drawing/2014/main" id="{B7C886EB-41E7-44CD-A131-CF8E6FABC0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C41CD4A-1F07-4DBE-BFC1-121B7465D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FC0399E4-AA22-46E2-80A1-1E28F9FE65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0E9AE7D-3B3F-45F5-9EE3-37EF10AEB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56DE6542-F6F9-4B7C-BD46-AE778335F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D12FBE9A-6573-4F85-8994-2F774CB2E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FD14503-7479-318E-5868-836F5FB6449E}"/>
              </a:ext>
            </a:extLst>
          </p:cNvPr>
          <p:cNvSpPr>
            <a:spLocks noGrp="1"/>
          </p:cNvSpPr>
          <p:nvPr>
            <p:ph type="title"/>
          </p:nvPr>
        </p:nvSpPr>
        <p:spPr>
          <a:xfrm>
            <a:off x="630935" y="630936"/>
            <a:ext cx="10927222" cy="2212175"/>
          </a:xfrm>
          <a:noFill/>
        </p:spPr>
        <p:txBody>
          <a:bodyPr anchor="t">
            <a:normAutofit/>
          </a:bodyPr>
          <a:lstStyle/>
          <a:p>
            <a:pPr algn="ctr"/>
            <a:r>
              <a:rPr lang="nl-NL" sz="4000" b="1" dirty="0">
                <a:solidFill>
                  <a:schemeClr val="bg1"/>
                </a:solidFill>
              </a:rPr>
              <a:t>Keuses, gevolge en voorkombare ongelukke</a:t>
            </a:r>
            <a:endParaRPr lang="nl-NL" sz="4000" dirty="0">
              <a:solidFill>
                <a:schemeClr val="bg1"/>
              </a:solidFill>
            </a:endParaRPr>
          </a:p>
        </p:txBody>
      </p:sp>
      <p:sp>
        <p:nvSpPr>
          <p:cNvPr id="64" name="Rectangle 63">
            <a:extLst>
              <a:ext uri="{FF2B5EF4-FFF2-40B4-BE49-F238E27FC236}">
                <a16:creationId xmlns:a16="http://schemas.microsoft.com/office/drawing/2014/main" id="{7B15D645-CAC7-46F1-BA18-D731D0890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FDF268E0-ACCF-492F-8275-1F0AA256B3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3" name="Straight Connector 32">
              <a:extLst>
                <a:ext uri="{FF2B5EF4-FFF2-40B4-BE49-F238E27FC236}">
                  <a16:creationId xmlns:a16="http://schemas.microsoft.com/office/drawing/2014/main" id="{B11B9E42-44B3-4EBD-8F71-13C6ED3408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63748F2-877D-4C3C-8AEB-59CC1F705C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39D52DA-0AA6-474D-966F-FB4C5F5B58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D800825-8618-4241-8589-CB2AE17CF7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66" name="Rectangle 65">
            <a:extLst>
              <a:ext uri="{FF2B5EF4-FFF2-40B4-BE49-F238E27FC236}">
                <a16:creationId xmlns:a16="http://schemas.microsoft.com/office/drawing/2014/main" id="{DC953D31-C1A7-4FC4-8CDF-85E2F34AB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10F141FE-87E1-4A1E-97A5-B072042E0F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1" name="Straight Connector 40">
              <a:extLst>
                <a:ext uri="{FF2B5EF4-FFF2-40B4-BE49-F238E27FC236}">
                  <a16:creationId xmlns:a16="http://schemas.microsoft.com/office/drawing/2014/main" id="{4523F37A-A07A-4CAC-AFC1-3FA4FD4BFC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88A387D-82C8-40B7-BADA-6BDBD9B3B1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EB29A9F-593B-416C-AC64-DE56AE976C4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4A393C6-4F1D-4472-A646-B2BADD561C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9179F18E-58CC-4A89-979E-34AC693B2D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3069202"/>
            <a:ext cx="304800" cy="429768"/>
            <a:chOff x="215328" y="-46937"/>
            <a:chExt cx="304800" cy="2773841"/>
          </a:xfrm>
        </p:grpSpPr>
        <p:cxnSp>
          <p:nvCxnSpPr>
            <p:cNvPr id="47" name="Straight Connector 46">
              <a:extLst>
                <a:ext uri="{FF2B5EF4-FFF2-40B4-BE49-F238E27FC236}">
                  <a16:creationId xmlns:a16="http://schemas.microsoft.com/office/drawing/2014/main" id="{9D07F5E0-56E3-4C0B-87D3-3C1C03DD11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FEA19CE-000C-4F9C-9DF4-D1E8A03F9A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A5452EE-DDDB-4EEF-8570-B0FA6C98B75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48CC4D6-CE8A-4006-834E-52FCCF7406F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9F695AEB-A42E-4CE8-81DB-7E702CA9B2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76800" y="2931742"/>
            <a:ext cx="304800" cy="429768"/>
            <a:chOff x="215328" y="-46937"/>
            <a:chExt cx="304800" cy="2773841"/>
          </a:xfrm>
        </p:grpSpPr>
        <p:cxnSp>
          <p:nvCxnSpPr>
            <p:cNvPr id="53" name="Straight Connector 52">
              <a:extLst>
                <a:ext uri="{FF2B5EF4-FFF2-40B4-BE49-F238E27FC236}">
                  <a16:creationId xmlns:a16="http://schemas.microsoft.com/office/drawing/2014/main" id="{0D81CDE5-5823-4B9F-BD9B-08DD09A729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A10BC7A-57E3-48A0-BA34-96CB71B37A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C97B18E-4365-4E43-A028-D9A7BC3E11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CCC25D0-76CC-47AE-93E2-6DCE87DC338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6" name="Rectangle 1">
            <a:extLst>
              <a:ext uri="{FF2B5EF4-FFF2-40B4-BE49-F238E27FC236}">
                <a16:creationId xmlns:a16="http://schemas.microsoft.com/office/drawing/2014/main" id="{A546442F-02AC-9ACE-637E-40D3C5E68CC5}"/>
              </a:ext>
            </a:extLst>
          </p:cNvPr>
          <p:cNvGraphicFramePr/>
          <p:nvPr>
            <p:extLst>
              <p:ext uri="{D42A27DB-BD31-4B8C-83A1-F6EECF244321}">
                <p14:modId xmlns:p14="http://schemas.microsoft.com/office/powerpoint/2010/main" val="2529970125"/>
              </p:ext>
            </p:extLst>
          </p:nvPr>
        </p:nvGraphicFramePr>
        <p:xfrm>
          <a:off x="668677" y="1434737"/>
          <a:ext cx="10927221" cy="22121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E42CC310-86FA-45C9-461C-493D647BEE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ECF8F0D-D4A4-3869-B892-AEB1D5139CF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0843" y="3885562"/>
            <a:ext cx="3285586" cy="2724680"/>
          </a:xfrm>
          <a:prstGeom prst="rect">
            <a:avLst/>
          </a:prstGeom>
        </p:spPr>
      </p:pic>
      <p:pic>
        <p:nvPicPr>
          <p:cNvPr id="4" name="Picture 3">
            <a:extLst>
              <a:ext uri="{FF2B5EF4-FFF2-40B4-BE49-F238E27FC236}">
                <a16:creationId xmlns:a16="http://schemas.microsoft.com/office/drawing/2014/main" id="{3D6C7107-F15A-B400-4988-98EBC0E3C67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02036" y="3851799"/>
            <a:ext cx="3264105" cy="2725937"/>
          </a:xfrm>
          <a:prstGeom prst="rect">
            <a:avLst/>
          </a:prstGeom>
        </p:spPr>
      </p:pic>
      <p:pic>
        <p:nvPicPr>
          <p:cNvPr id="5" name="Picture 4">
            <a:extLst>
              <a:ext uri="{FF2B5EF4-FFF2-40B4-BE49-F238E27FC236}">
                <a16:creationId xmlns:a16="http://schemas.microsoft.com/office/drawing/2014/main" id="{71706033-637E-328A-4056-7CDF07A02EA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76309" y="3842265"/>
            <a:ext cx="3257550" cy="2745006"/>
          </a:xfrm>
          <a:prstGeom prst="rect">
            <a:avLst/>
          </a:prstGeom>
        </p:spPr>
      </p:pic>
    </p:spTree>
    <p:extLst>
      <p:ext uri="{BB962C8B-B14F-4D97-AF65-F5344CB8AC3E}">
        <p14:creationId xmlns:p14="http://schemas.microsoft.com/office/powerpoint/2010/main" val="1049824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171A99-07D2-951C-A7BC-3CCF83472EF3}"/>
              </a:ext>
            </a:extLst>
          </p:cNvPr>
          <p:cNvSpPr>
            <a:spLocks noGrp="1"/>
          </p:cNvSpPr>
          <p:nvPr>
            <p:ph type="title"/>
          </p:nvPr>
        </p:nvSpPr>
        <p:spPr>
          <a:xfrm>
            <a:off x="841248" y="256032"/>
            <a:ext cx="10506456" cy="1014984"/>
          </a:xfrm>
        </p:spPr>
        <p:txBody>
          <a:bodyPr anchor="b">
            <a:normAutofit/>
          </a:bodyPr>
          <a:lstStyle/>
          <a:p>
            <a:pPr algn="ctr"/>
            <a:r>
              <a:rPr lang="af-ZA" b="1" dirty="0"/>
              <a:t>Onveilige houdings en gedrag</a:t>
            </a:r>
          </a:p>
        </p:txBody>
      </p:sp>
      <p:sp>
        <p:nvSpPr>
          <p:cNvPr id="47" name="Rectangle 46">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Text Placeholder 2">
            <a:extLst>
              <a:ext uri="{FF2B5EF4-FFF2-40B4-BE49-F238E27FC236}">
                <a16:creationId xmlns:a16="http://schemas.microsoft.com/office/drawing/2014/main" id="{67F49442-40B4-F756-906A-6A4C73EA5DB8}"/>
              </a:ext>
            </a:extLst>
          </p:cNvPr>
          <p:cNvGraphicFramePr/>
          <p:nvPr>
            <p:extLst>
              <p:ext uri="{D42A27DB-BD31-4B8C-83A1-F6EECF244321}">
                <p14:modId xmlns:p14="http://schemas.microsoft.com/office/powerpoint/2010/main" val="88542831"/>
              </p:ext>
            </p:extLst>
          </p:nvPr>
        </p:nvGraphicFramePr>
        <p:xfrm>
          <a:off x="377371" y="1762604"/>
          <a:ext cx="11553372" cy="4906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762DA58-92D2-780D-A41F-A223B1223A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6732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D659B8-AB96-CA71-2D71-02247A82ACDF}"/>
              </a:ext>
            </a:extLst>
          </p:cNvPr>
          <p:cNvSpPr>
            <a:spLocks noGrp="1"/>
          </p:cNvSpPr>
          <p:nvPr>
            <p:ph type="title"/>
          </p:nvPr>
        </p:nvSpPr>
        <p:spPr>
          <a:xfrm>
            <a:off x="3695701" y="888400"/>
            <a:ext cx="4720415" cy="1351472"/>
          </a:xfrm>
        </p:spPr>
        <p:txBody>
          <a:bodyPr>
            <a:normAutofit/>
          </a:bodyPr>
          <a:lstStyle/>
          <a:p>
            <a:pPr algn="ctr"/>
            <a:r>
              <a:rPr lang="en-US" b="1" dirty="0" err="1"/>
              <a:t>Houdings</a:t>
            </a:r>
            <a:r>
              <a:rPr lang="en-US" b="1" dirty="0"/>
              <a:t> </a:t>
            </a:r>
            <a:r>
              <a:rPr lang="en-US" b="1" dirty="0" err="1"/>
              <a:t>en</a:t>
            </a:r>
            <a:r>
              <a:rPr lang="en-US" b="1" dirty="0"/>
              <a:t> </a:t>
            </a:r>
            <a:r>
              <a:rPr lang="en-US" b="1" dirty="0" err="1"/>
              <a:t>tienerswangerskap</a:t>
            </a:r>
            <a:endParaRPr lang="en-US" dirty="0"/>
          </a:p>
        </p:txBody>
      </p:sp>
      <p:pic>
        <p:nvPicPr>
          <p:cNvPr id="6" name="Google Shape;152;p33" descr="Brooke Morton and Jason Vaughn had been dating for 11 months before she got pregnant at 14. The pair, now 16 and 17 respectively, live together with their daughter Aloura in Vaughn's father's house upstate.">
            <a:extLst>
              <a:ext uri="{FF2B5EF4-FFF2-40B4-BE49-F238E27FC236}">
                <a16:creationId xmlns:a16="http://schemas.microsoft.com/office/drawing/2014/main" id="{2CC7630E-882E-F3E4-03BB-83785F8336F7}"/>
              </a:ext>
            </a:extLst>
          </p:cNvPr>
          <p:cNvPicPr preferRelativeResize="0"/>
          <p:nvPr/>
        </p:nvPicPr>
        <p:blipFill rotWithShape="1">
          <a:blip r:embed="rId3"/>
          <a:srcRect l="23997" r="8642"/>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p:spPr>
      </p:pic>
      <p:sp>
        <p:nvSpPr>
          <p:cNvPr id="4" name="Rectangle 1">
            <a:extLst>
              <a:ext uri="{FF2B5EF4-FFF2-40B4-BE49-F238E27FC236}">
                <a16:creationId xmlns:a16="http://schemas.microsoft.com/office/drawing/2014/main" id="{C43C0EAE-9311-FD85-8962-BE87B8C5B482}"/>
              </a:ext>
            </a:extLst>
          </p:cNvPr>
          <p:cNvSpPr>
            <a:spLocks noGrp="1" noChangeArrowheads="1"/>
          </p:cNvSpPr>
          <p:nvPr>
            <p:ph type="body" idx="1"/>
          </p:nvPr>
        </p:nvSpPr>
        <p:spPr bwMode="auto">
          <a:xfrm>
            <a:off x="3695701" y="2359015"/>
            <a:ext cx="4800599" cy="410104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342900" eaLnBrk="0" fontAlgn="base" hangingPunct="0">
              <a:spcBef>
                <a:spcPct val="0"/>
              </a:spcBef>
              <a:spcAft>
                <a:spcPts val="600"/>
              </a:spcAft>
              <a:buClrTx/>
              <a:buSzTx/>
            </a:pPr>
            <a:r>
              <a:rPr lang="af-ZA" altLang="af-ZA" sz="2000" dirty="0">
                <a:solidFill>
                  <a:schemeClr val="tx1">
                    <a:lumMod val="85000"/>
                    <a:lumOff val="15000"/>
                  </a:schemeClr>
                </a:solidFill>
                <a:latin typeface="Arial" panose="020B0604020202020204" pitchFamily="34" charset="0"/>
              </a:rPr>
              <a:t>Sosiale media kan die valse indruk skep dat tienerouerskap maklik of glansryk is.</a:t>
            </a:r>
          </a:p>
          <a:p>
            <a:pPr marL="342900" eaLnBrk="0" fontAlgn="base" hangingPunct="0">
              <a:spcBef>
                <a:spcPct val="0"/>
              </a:spcBef>
              <a:spcAft>
                <a:spcPts val="600"/>
              </a:spcAft>
              <a:buClrTx/>
              <a:buSzTx/>
            </a:pPr>
            <a:r>
              <a:rPr lang="af-ZA" altLang="af-ZA" sz="2000" dirty="0">
                <a:solidFill>
                  <a:schemeClr val="tx1">
                    <a:lumMod val="85000"/>
                    <a:lumOff val="15000"/>
                  </a:schemeClr>
                </a:solidFill>
                <a:latin typeface="Arial" panose="020B0604020202020204" pitchFamily="34" charset="0"/>
              </a:rPr>
              <a:t>In werklikheid ervaar die meeste tienerouers emosionele, finansiële en opvoedkundige uitdagings.</a:t>
            </a:r>
          </a:p>
          <a:p>
            <a:pPr marL="342900" eaLnBrk="0" fontAlgn="base" hangingPunct="0">
              <a:spcBef>
                <a:spcPct val="0"/>
              </a:spcBef>
              <a:spcAft>
                <a:spcPts val="600"/>
              </a:spcAft>
              <a:buClrTx/>
              <a:buSzTx/>
            </a:pPr>
            <a:r>
              <a:rPr lang="af-ZA" altLang="af-ZA" sz="2000" dirty="0">
                <a:solidFill>
                  <a:schemeClr val="tx1">
                    <a:lumMod val="85000"/>
                    <a:lumOff val="15000"/>
                  </a:schemeClr>
                </a:solidFill>
                <a:latin typeface="Arial" panose="020B0604020202020204" pitchFamily="34" charset="0"/>
              </a:rPr>
              <a:t>Houdings oor seks kan gedrag beïnvloed.</a:t>
            </a:r>
          </a:p>
          <a:p>
            <a:pPr marL="342900" eaLnBrk="0" fontAlgn="base" hangingPunct="0">
              <a:spcBef>
                <a:spcPct val="0"/>
              </a:spcBef>
              <a:spcAft>
                <a:spcPts val="600"/>
              </a:spcAft>
              <a:buClrTx/>
              <a:buSzTx/>
            </a:pPr>
            <a:r>
              <a:rPr lang="af-ZA" altLang="af-ZA" sz="2000" dirty="0">
                <a:solidFill>
                  <a:schemeClr val="tx1">
                    <a:lumMod val="85000"/>
                    <a:lumOff val="15000"/>
                  </a:schemeClr>
                </a:solidFill>
                <a:latin typeface="Arial" panose="020B0604020202020204" pitchFamily="34" charset="0"/>
              </a:rPr>
              <a:t>Voorbehoeding en onthouding is voorkomingstrategieë.</a:t>
            </a:r>
            <a:endParaRPr kumimoji="0" lang="af-ZA" altLang="af-ZA" sz="2000" b="0" i="0" u="none" strike="noStrike" cap="none" normalizeH="0" baseline="0" dirty="0">
              <a:ln>
                <a:noFill/>
              </a:ln>
              <a:solidFill>
                <a:schemeClr val="tx1">
                  <a:lumMod val="85000"/>
                  <a:lumOff val="15000"/>
                </a:schemeClr>
              </a:solidFill>
              <a:effectLst/>
              <a:latin typeface="Arial" panose="020B0604020202020204" pitchFamily="34" charset="0"/>
            </a:endParaRPr>
          </a:p>
        </p:txBody>
      </p:sp>
      <p:sp>
        <p:nvSpPr>
          <p:cNvPr id="7" name="Google Shape;149;p33">
            <a:extLst>
              <a:ext uri="{FF2B5EF4-FFF2-40B4-BE49-F238E27FC236}">
                <a16:creationId xmlns:a16="http://schemas.microsoft.com/office/drawing/2014/main" id="{80E12895-60D2-DC5A-E7AD-5B473F01A48B}"/>
              </a:ext>
            </a:extLst>
          </p:cNvPr>
          <p:cNvSpPr txBox="1">
            <a:spLocks/>
          </p:cNvSpPr>
          <p:nvPr/>
        </p:nvSpPr>
        <p:spPr>
          <a:xfrm>
            <a:off x="-1" y="1"/>
            <a:ext cx="12191997" cy="769256"/>
          </a:xfrm>
          <a:prstGeom prst="rect">
            <a:avLst/>
          </a:prstGeom>
          <a:solidFill>
            <a:schemeClr val="accent5"/>
          </a:solidFill>
          <a:ln>
            <a:noFill/>
          </a:ln>
        </p:spPr>
        <p:txBody>
          <a:bodyPr spcFirstLastPara="1" wrap="square" lIns="91425" tIns="45700" rIns="91425" bIns="45700" anchor="ctr" anchorCtr="0">
            <a:normAutofit fontScale="4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40000"/>
            </a:pPr>
            <a:r>
              <a:rPr lang="en-GB" sz="5000" b="1" dirty="0">
                <a:solidFill>
                  <a:schemeClr val="bg1"/>
                </a:solidFill>
                <a:latin typeface="Arial"/>
                <a:ea typeface="Arial"/>
                <a:cs typeface="Arial"/>
                <a:sym typeface="Arial"/>
              </a:rPr>
              <a:t>In Amerika …</a:t>
            </a:r>
            <a:br>
              <a:rPr lang="en-GB" sz="5000" b="1" dirty="0">
                <a:solidFill>
                  <a:schemeClr val="bg1"/>
                </a:solidFill>
                <a:latin typeface="Arial"/>
                <a:ea typeface="Arial"/>
                <a:cs typeface="Arial"/>
                <a:sym typeface="Arial"/>
              </a:rPr>
            </a:br>
            <a:br>
              <a:rPr lang="en-GB" b="1" dirty="0">
                <a:solidFill>
                  <a:schemeClr val="bg1"/>
                </a:solidFill>
              </a:rPr>
            </a:br>
            <a:r>
              <a:rPr lang="en-GB" b="1" dirty="0">
                <a:solidFill>
                  <a:schemeClr val="bg1"/>
                </a:solidFill>
              </a:rPr>
              <a:t>“14 and pregnant: Brooke Morton and other teen moms explode on TikTok”</a:t>
            </a:r>
            <a:endParaRPr lang="en-GB" dirty="0"/>
          </a:p>
        </p:txBody>
      </p:sp>
      <p:sp>
        <p:nvSpPr>
          <p:cNvPr id="9" name="Google Shape;153;p33">
            <a:extLst>
              <a:ext uri="{FF2B5EF4-FFF2-40B4-BE49-F238E27FC236}">
                <a16:creationId xmlns:a16="http://schemas.microsoft.com/office/drawing/2014/main" id="{CDB90995-9E05-7319-5AD2-E1706FD96B34}"/>
              </a:ext>
            </a:extLst>
          </p:cNvPr>
          <p:cNvSpPr/>
          <p:nvPr/>
        </p:nvSpPr>
        <p:spPr>
          <a:xfrm>
            <a:off x="3338466" y="6093489"/>
            <a:ext cx="5159826" cy="646290"/>
          </a:xfrm>
          <a:prstGeom prst="rect">
            <a:avLst/>
          </a:prstGeom>
          <a:noFill/>
          <a:ln>
            <a:noFill/>
          </a:ln>
        </p:spPr>
        <p:txBody>
          <a:bodyPr spcFirstLastPara="1" wrap="square" lIns="91425" tIns="45700" rIns="91425" bIns="45700" anchor="t" anchorCtr="0">
            <a:spAutoFit/>
          </a:bodyPr>
          <a:lstStyle/>
          <a:p>
            <a:pPr marR="0" lvl="0" algn="ctr" rtl="0">
              <a:lnSpc>
                <a:spcPct val="100000"/>
              </a:lnSpc>
              <a:spcBef>
                <a:spcPts val="0"/>
              </a:spcBef>
              <a:spcAft>
                <a:spcPts val="0"/>
              </a:spcAft>
              <a:buClr>
                <a:srgbClr val="000000"/>
              </a:buClr>
              <a:buSzPts val="3500"/>
            </a:pPr>
            <a:r>
              <a:rPr lang="en-GB" sz="3600" b="1" i="0" u="none" strike="noStrike" cap="none" dirty="0" err="1">
                <a:solidFill>
                  <a:schemeClr val="accent5"/>
                </a:solidFill>
                <a:sym typeface="Arial"/>
              </a:rPr>
              <a:t>Groepsdruk</a:t>
            </a:r>
            <a:endParaRPr dirty="0">
              <a:solidFill>
                <a:schemeClr val="accent5"/>
              </a:solidFill>
            </a:endParaRPr>
          </a:p>
        </p:txBody>
      </p:sp>
      <p:pic>
        <p:nvPicPr>
          <p:cNvPr id="10" name="Picture 9">
            <a:extLst>
              <a:ext uri="{FF2B5EF4-FFF2-40B4-BE49-F238E27FC236}">
                <a16:creationId xmlns:a16="http://schemas.microsoft.com/office/drawing/2014/main" id="{B890098F-400B-A690-130E-4E68C5C44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234A9B3B-CC53-73B5-D603-3E0F051E5279}"/>
              </a:ext>
            </a:extLst>
          </p:cNvPr>
          <p:cNvPicPr>
            <a:picLocks noChangeAspect="1"/>
          </p:cNvPicPr>
          <p:nvPr/>
        </p:nvPicPr>
        <p:blipFill>
          <a:blip r:embed="rId5"/>
          <a:stretch>
            <a:fillRect/>
          </a:stretch>
        </p:blipFill>
        <p:spPr>
          <a:xfrm>
            <a:off x="8970145" y="769256"/>
            <a:ext cx="3221851" cy="6088743"/>
          </a:xfrm>
          <a:prstGeom prst="rect">
            <a:avLst/>
          </a:prstGeom>
        </p:spPr>
      </p:pic>
      <p:sp>
        <p:nvSpPr>
          <p:cNvPr id="8" name="Google Shape;153;p33">
            <a:extLst>
              <a:ext uri="{FF2B5EF4-FFF2-40B4-BE49-F238E27FC236}">
                <a16:creationId xmlns:a16="http://schemas.microsoft.com/office/drawing/2014/main" id="{0C812184-0639-93BD-860D-C07E34EE6DE0}"/>
              </a:ext>
            </a:extLst>
          </p:cNvPr>
          <p:cNvSpPr/>
          <p:nvPr/>
        </p:nvSpPr>
        <p:spPr>
          <a:xfrm>
            <a:off x="1" y="5513644"/>
            <a:ext cx="12191996" cy="400069"/>
          </a:xfrm>
          <a:prstGeom prst="rect">
            <a:avLst/>
          </a:prstGeom>
          <a:solidFill>
            <a:schemeClr val="accent5">
              <a:lumMod val="20000"/>
              <a:lumOff val="80000"/>
            </a:schemeClr>
          </a:solidFill>
          <a:ln>
            <a:noFill/>
          </a:ln>
        </p:spPr>
        <p:txBody>
          <a:bodyPr spcFirstLastPara="1" wrap="square" lIns="91425" tIns="45700" rIns="91425" bIns="45700" anchor="t" anchorCtr="0">
            <a:spAutoFit/>
          </a:bodyPr>
          <a:lstStyle/>
          <a:p>
            <a:pPr algn="ctr"/>
            <a:r>
              <a:rPr lang="nl-NL" sz="2000" b="1" dirty="0"/>
              <a:t>Watter ander faktore kon daartoe bygedra het dat hierdie paartjie swanger geraak het?</a:t>
            </a:r>
            <a:endParaRPr lang="nl-NL" sz="2000" dirty="0"/>
          </a:p>
        </p:txBody>
      </p:sp>
    </p:spTree>
    <p:extLst>
      <p:ext uri="{BB962C8B-B14F-4D97-AF65-F5344CB8AC3E}">
        <p14:creationId xmlns:p14="http://schemas.microsoft.com/office/powerpoint/2010/main" val="124844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9" grpId="0"/>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42" name="Group 5141">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5130"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3"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122" name="Picture 2">
            <a:extLst>
              <a:ext uri="{FF2B5EF4-FFF2-40B4-BE49-F238E27FC236}">
                <a16:creationId xmlns:a16="http://schemas.microsoft.com/office/drawing/2014/main" id="{1F131A01-EF67-6E25-CDC1-89EFF0119E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12" r="21693"/>
          <a:stretch>
            <a:fillRect/>
          </a:stretch>
        </p:blipFill>
        <p:spPr bwMode="auto">
          <a:xfrm>
            <a:off x="6966857" y="-29934"/>
            <a:ext cx="5225143" cy="6887934"/>
          </a:xfrm>
          <a:prstGeom prst="rect">
            <a:avLst/>
          </a:prstGeom>
          <a:noFill/>
          <a:extLst>
            <a:ext uri="{909E8E84-426E-40DD-AFC4-6F175D3DCCD1}">
              <a14:hiddenFill xmlns:a14="http://schemas.microsoft.com/office/drawing/2010/main">
                <a:solidFill>
                  <a:srgbClr val="FFFFFF"/>
                </a:solidFill>
              </a14:hiddenFill>
            </a:ext>
          </a:extLst>
        </p:spPr>
      </p:pic>
      <p:grpSp>
        <p:nvGrpSpPr>
          <p:cNvPr id="5144" name="Group 5143">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134" name="Freeform: Shape 513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35" name="Freeform: Shape 513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36" name="Freeform: Shape 513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37" name="Freeform: Shape 513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38" name="Freeform: Shape 513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39" name="Freeform: Shape 513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40" name="Freeform: Shape 513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60AA6E61-9188-F244-5E5C-B7A0C0631BFE}"/>
              </a:ext>
            </a:extLst>
          </p:cNvPr>
          <p:cNvSpPr>
            <a:spLocks noGrp="1"/>
          </p:cNvSpPr>
          <p:nvPr>
            <p:ph type="title"/>
          </p:nvPr>
        </p:nvSpPr>
        <p:spPr>
          <a:xfrm>
            <a:off x="415226" y="1710675"/>
            <a:ext cx="6177282" cy="1546533"/>
          </a:xfrm>
        </p:spPr>
        <p:txBody>
          <a:bodyPr anchor="t">
            <a:normAutofit/>
          </a:bodyPr>
          <a:lstStyle/>
          <a:p>
            <a:r>
              <a:rPr lang="nl-NL" sz="3600" b="1" dirty="0"/>
              <a:t>Die invloed van die omgewing</a:t>
            </a:r>
            <a:endParaRPr lang="nl-NL" sz="3600" dirty="0"/>
          </a:p>
        </p:txBody>
      </p:sp>
      <p:sp>
        <p:nvSpPr>
          <p:cNvPr id="6" name="Rectangle 3">
            <a:extLst>
              <a:ext uri="{FF2B5EF4-FFF2-40B4-BE49-F238E27FC236}">
                <a16:creationId xmlns:a16="http://schemas.microsoft.com/office/drawing/2014/main" id="{984BEE1E-28D9-2EB8-EB7B-B58FE9F6D6B1}"/>
              </a:ext>
            </a:extLst>
          </p:cNvPr>
          <p:cNvSpPr>
            <a:spLocks noGrp="1" noChangeArrowheads="1"/>
          </p:cNvSpPr>
          <p:nvPr>
            <p:ph type="body" idx="1"/>
          </p:nvPr>
        </p:nvSpPr>
        <p:spPr bwMode="auto">
          <a:xfrm>
            <a:off x="502915" y="2483941"/>
            <a:ext cx="6001904" cy="390316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p>
            <a:pPr marL="285750" indent="-285750" eaLnBrk="0" fontAlgn="base" hangingPunct="0">
              <a:spcBef>
                <a:spcPct val="0"/>
              </a:spcBef>
              <a:spcAft>
                <a:spcPts val="600"/>
              </a:spcAft>
              <a:buClrTx/>
              <a:buSzTx/>
            </a:pPr>
            <a:r>
              <a:rPr lang="nl-NL" altLang="af-ZA" sz="2400" dirty="0">
                <a:solidFill>
                  <a:schemeClr val="bg1"/>
                </a:solidFill>
                <a:latin typeface="Arial" panose="020B0604020202020204" pitchFamily="34" charset="0"/>
              </a:rPr>
              <a:t>In Suid-Afrika word tienerswangerskap dikwels met onveilige omgewings verbind.</a:t>
            </a:r>
          </a:p>
          <a:p>
            <a:pPr marL="285750" indent="-285750" eaLnBrk="0" fontAlgn="base" hangingPunct="0">
              <a:spcBef>
                <a:spcPct val="0"/>
              </a:spcBef>
              <a:spcAft>
                <a:spcPts val="600"/>
              </a:spcAft>
              <a:buClrTx/>
              <a:buSzTx/>
            </a:pPr>
            <a:r>
              <a:rPr lang="nl-NL" altLang="af-ZA" sz="2400" dirty="0">
                <a:solidFill>
                  <a:schemeClr val="bg1"/>
                </a:solidFill>
                <a:latin typeface="Arial" panose="020B0604020202020204" pitchFamily="34" charset="0"/>
              </a:rPr>
              <a:t>Sommige gemeenskappe ervaar misdaad, geweld en middelmisbruik, wat gedrag en besluitneming kan beïnvloed.</a:t>
            </a:r>
          </a:p>
          <a:p>
            <a:pPr marL="285750" indent="-285750" eaLnBrk="0" fontAlgn="base" hangingPunct="0">
              <a:spcBef>
                <a:spcPct val="0"/>
              </a:spcBef>
              <a:spcAft>
                <a:spcPts val="600"/>
              </a:spcAft>
              <a:buClrTx/>
              <a:buSzTx/>
            </a:pPr>
            <a:r>
              <a:rPr lang="nl-NL" altLang="af-ZA" sz="2400" dirty="0">
                <a:solidFill>
                  <a:schemeClr val="bg1"/>
                </a:solidFill>
                <a:latin typeface="Arial" panose="020B0604020202020204" pitchFamily="34" charset="0"/>
              </a:rPr>
              <a:t>Bendeaktiwiteite en negatiewe rolmodelle kan riskante gedrag normaliseer.</a:t>
            </a:r>
          </a:p>
          <a:p>
            <a:pPr marL="285750" indent="-285750" eaLnBrk="0" fontAlgn="base" hangingPunct="0">
              <a:spcBef>
                <a:spcPct val="0"/>
              </a:spcBef>
              <a:spcAft>
                <a:spcPts val="600"/>
              </a:spcAft>
              <a:buClrTx/>
              <a:buSzTx/>
            </a:pPr>
            <a:r>
              <a:rPr lang="nl-NL" altLang="af-ZA" sz="2400" dirty="0">
                <a:solidFill>
                  <a:schemeClr val="bg1"/>
                </a:solidFill>
                <a:latin typeface="Arial" panose="020B0604020202020204" pitchFamily="34" charset="0"/>
              </a:rPr>
              <a:t>Die omgewing speel ’n groot rol in die vorming van leefstylkeuses en toekomstige geleenthede.</a:t>
            </a:r>
            <a:endParaRPr kumimoji="0" lang="af-ZA" altLang="af-ZA" sz="2400" b="0" i="0" u="none" strike="noStrike" cap="none" normalizeH="0" baseline="0" dirty="0">
              <a:ln>
                <a:noFill/>
              </a:ln>
              <a:solidFill>
                <a:schemeClr val="bg1"/>
              </a:solidFill>
              <a:effectLst/>
              <a:latin typeface="Arial" panose="020B0604020202020204" pitchFamily="34" charset="0"/>
            </a:endParaRPr>
          </a:p>
        </p:txBody>
      </p:sp>
      <p:sp>
        <p:nvSpPr>
          <p:cNvPr id="8" name="TextBox 7">
            <a:extLst>
              <a:ext uri="{FF2B5EF4-FFF2-40B4-BE49-F238E27FC236}">
                <a16:creationId xmlns:a16="http://schemas.microsoft.com/office/drawing/2014/main" id="{839C39B0-0DDE-A2BF-4B92-DE2294C21354}"/>
              </a:ext>
            </a:extLst>
          </p:cNvPr>
          <p:cNvSpPr txBox="1"/>
          <p:nvPr/>
        </p:nvSpPr>
        <p:spPr>
          <a:xfrm>
            <a:off x="-3048" y="283479"/>
            <a:ext cx="6966857" cy="947952"/>
          </a:xfrm>
          <a:prstGeom prst="rect">
            <a:avLst/>
          </a:prstGeom>
          <a:solidFill>
            <a:schemeClr val="accent6">
              <a:lumMod val="40000"/>
              <a:lumOff val="60000"/>
            </a:schemeClr>
          </a:solidFill>
        </p:spPr>
        <p:txBody>
          <a:bodyPr wrap="square">
            <a:spAutoFit/>
          </a:bodyPr>
          <a:lstStyle/>
          <a:p>
            <a:pPr marL="87313" lvl="0" indent="-7938" algn="l" rtl="0">
              <a:lnSpc>
                <a:spcPct val="90000"/>
              </a:lnSpc>
              <a:spcBef>
                <a:spcPts val="1000"/>
              </a:spcBef>
              <a:spcAft>
                <a:spcPts val="0"/>
              </a:spcAft>
              <a:buClr>
                <a:srgbClr val="888888"/>
              </a:buClr>
              <a:buSzPts val="2400"/>
              <a:buNone/>
            </a:pPr>
            <a:r>
              <a:rPr lang="en-GB" sz="2400" b="1" dirty="0">
                <a:solidFill>
                  <a:schemeClr val="dk1"/>
                </a:solidFill>
                <a:latin typeface="Arial"/>
                <a:ea typeface="Arial"/>
                <a:cs typeface="Arial"/>
                <a:sym typeface="Arial"/>
              </a:rPr>
              <a:t>In </a:t>
            </a:r>
            <a:r>
              <a:rPr lang="en-GB" sz="2400" b="1" dirty="0" err="1">
                <a:solidFill>
                  <a:schemeClr val="dk1"/>
                </a:solidFill>
                <a:latin typeface="Arial"/>
                <a:ea typeface="Arial"/>
                <a:cs typeface="Arial"/>
                <a:sym typeface="Arial"/>
              </a:rPr>
              <a:t>Suid</a:t>
            </a:r>
            <a:r>
              <a:rPr lang="en-GB" sz="2400" b="1" dirty="0">
                <a:solidFill>
                  <a:schemeClr val="dk1"/>
                </a:solidFill>
                <a:latin typeface="Arial"/>
                <a:ea typeface="Arial"/>
                <a:cs typeface="Arial"/>
                <a:sym typeface="Arial"/>
              </a:rPr>
              <a:t>-Afrika …</a:t>
            </a:r>
          </a:p>
          <a:p>
            <a:r>
              <a:rPr lang="nl-NL" sz="1700" dirty="0"/>
              <a:t>“</a:t>
            </a:r>
            <a:r>
              <a:rPr lang="nl-NL" sz="1700" b="1" dirty="0"/>
              <a:t>Vroeë swangerskapskrisis verg aandag: </a:t>
            </a:r>
            <a:r>
              <a:rPr lang="nl-NL" sz="1700" dirty="0"/>
              <a:t>Een uit elke drie kinders onder die ouderdom van 18 ervaar seksuele mishandeling.”</a:t>
            </a:r>
          </a:p>
        </p:txBody>
      </p:sp>
      <p:pic>
        <p:nvPicPr>
          <p:cNvPr id="9" name="Picture 8">
            <a:extLst>
              <a:ext uri="{FF2B5EF4-FFF2-40B4-BE49-F238E27FC236}">
                <a16:creationId xmlns:a16="http://schemas.microsoft.com/office/drawing/2014/main" id="{BE164707-1DC1-DAC2-EB18-3C2B581975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845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21" name="Rectangle 20">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3" name="Rectangle 22">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4B2453A-FA08-919D-0A15-F414FF0D66B4}"/>
              </a:ext>
            </a:extLst>
          </p:cNvPr>
          <p:cNvSpPr>
            <a:spLocks noGrp="1"/>
          </p:cNvSpPr>
          <p:nvPr>
            <p:ph type="title"/>
          </p:nvPr>
        </p:nvSpPr>
        <p:spPr>
          <a:xfrm>
            <a:off x="298284" y="450449"/>
            <a:ext cx="3702580" cy="673329"/>
          </a:xfrm>
        </p:spPr>
        <p:txBody>
          <a:bodyPr anchor="b">
            <a:normAutofit/>
          </a:bodyPr>
          <a:lstStyle/>
          <a:p>
            <a:r>
              <a:rPr lang="af-ZA" sz="3200" b="1" dirty="0">
                <a:solidFill>
                  <a:srgbClr val="FFFFFF"/>
                </a:solidFill>
              </a:rPr>
              <a:t>Emosionele faktore</a:t>
            </a:r>
          </a:p>
        </p:txBody>
      </p:sp>
      <p:sp>
        <p:nvSpPr>
          <p:cNvPr id="6" name="Rectangle 3">
            <a:extLst>
              <a:ext uri="{FF2B5EF4-FFF2-40B4-BE49-F238E27FC236}">
                <a16:creationId xmlns:a16="http://schemas.microsoft.com/office/drawing/2014/main" id="{097C65EE-A2AD-F7BE-D6D4-C0572EB60AE5}"/>
              </a:ext>
            </a:extLst>
          </p:cNvPr>
          <p:cNvSpPr>
            <a:spLocks noGrp="1" noChangeArrowheads="1"/>
          </p:cNvSpPr>
          <p:nvPr>
            <p:ph type="body" idx="1"/>
          </p:nvPr>
        </p:nvSpPr>
        <p:spPr bwMode="auto">
          <a:xfrm>
            <a:off x="323055" y="1309554"/>
            <a:ext cx="4560672" cy="456405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Autofit/>
          </a:bodyPr>
          <a:lstStyle/>
          <a:p>
            <a:pPr marL="342900" eaLnBrk="0" fontAlgn="base" hangingPunct="0">
              <a:spcBef>
                <a:spcPct val="0"/>
              </a:spcBef>
              <a:spcAft>
                <a:spcPts val="600"/>
              </a:spcAft>
              <a:buClrTx/>
              <a:buSzTx/>
            </a:pPr>
            <a:r>
              <a:rPr kumimoji="0" lang="af-ZA" altLang="af-ZA" sz="2400" b="0" i="0" u="none" strike="noStrike" cap="none" normalizeH="0" baseline="0" dirty="0">
                <a:ln>
                  <a:noFill/>
                </a:ln>
                <a:solidFill>
                  <a:srgbClr val="FFFFFF"/>
                </a:solidFill>
                <a:effectLst/>
                <a:latin typeface="Arial" panose="020B0604020202020204" pitchFamily="34" charset="0"/>
              </a:rPr>
              <a:t>Emosies kan leefstylkeuses sterk beïnvloed, veral wanneer mense sukkel om dit te hanteer.</a:t>
            </a:r>
          </a:p>
          <a:p>
            <a:pPr marL="342900" eaLnBrk="0" fontAlgn="base" hangingPunct="0">
              <a:spcBef>
                <a:spcPct val="0"/>
              </a:spcBef>
              <a:spcAft>
                <a:spcPts val="600"/>
              </a:spcAft>
              <a:buClrTx/>
              <a:buSzTx/>
            </a:pPr>
            <a:r>
              <a:rPr kumimoji="0" lang="af-ZA" altLang="af-ZA" sz="2400" b="0" i="0" u="none" strike="noStrike" cap="none" normalizeH="0" baseline="0" dirty="0">
                <a:ln>
                  <a:noFill/>
                </a:ln>
                <a:solidFill>
                  <a:srgbClr val="FFFFFF"/>
                </a:solidFill>
                <a:effectLst/>
                <a:latin typeface="Arial" panose="020B0604020202020204" pitchFamily="34" charset="0"/>
              </a:rPr>
              <a:t>Stres, angs en depressie kan tot ongesonde hanteringsmeganismes lei.</a:t>
            </a:r>
          </a:p>
          <a:p>
            <a:pPr marL="342900" eaLnBrk="0" fontAlgn="base" hangingPunct="0">
              <a:spcBef>
                <a:spcPct val="0"/>
              </a:spcBef>
              <a:spcAft>
                <a:spcPts val="600"/>
              </a:spcAft>
              <a:buClrTx/>
              <a:buSzTx/>
            </a:pPr>
            <a:r>
              <a:rPr kumimoji="0" lang="af-ZA" altLang="af-ZA" sz="2400" b="0" i="0" u="none" strike="noStrike" cap="none" normalizeH="0" baseline="0" dirty="0">
                <a:ln>
                  <a:noFill/>
                </a:ln>
                <a:solidFill>
                  <a:srgbClr val="FFFFFF"/>
                </a:solidFill>
                <a:effectLst/>
                <a:latin typeface="Arial" panose="020B0604020202020204" pitchFamily="34" charset="0"/>
              </a:rPr>
              <a:t>Lae selfbeeld kan veroorsaak dat mense hul welstand afskeep.</a:t>
            </a:r>
          </a:p>
          <a:p>
            <a:pPr marL="342900" eaLnBrk="0" fontAlgn="base" hangingPunct="0">
              <a:spcBef>
                <a:spcPct val="0"/>
              </a:spcBef>
              <a:spcAft>
                <a:spcPts val="600"/>
              </a:spcAft>
              <a:buClrTx/>
              <a:buSzTx/>
            </a:pPr>
            <a:r>
              <a:rPr kumimoji="0" lang="af-ZA" altLang="af-ZA" sz="2400" b="0" i="0" u="none" strike="noStrike" cap="none" normalizeH="0" baseline="0" dirty="0">
                <a:ln>
                  <a:noFill/>
                </a:ln>
                <a:solidFill>
                  <a:srgbClr val="FFFFFF"/>
                </a:solidFill>
                <a:effectLst/>
                <a:latin typeface="Arial" panose="020B0604020202020204" pitchFamily="34" charset="0"/>
              </a:rPr>
              <a:t>Trauma of verlies kan roetines ontwrig en motivering verminder.</a:t>
            </a:r>
          </a:p>
        </p:txBody>
      </p:sp>
      <p:pic>
        <p:nvPicPr>
          <p:cNvPr id="8" name="Picture 7">
            <a:extLst>
              <a:ext uri="{FF2B5EF4-FFF2-40B4-BE49-F238E27FC236}">
                <a16:creationId xmlns:a16="http://schemas.microsoft.com/office/drawing/2014/main" id="{88721A6E-D698-AD4C-209E-EEA8A97ED2EE}"/>
              </a:ext>
            </a:extLst>
          </p:cNvPr>
          <p:cNvPicPr>
            <a:picLocks noChangeAspect="1"/>
          </p:cNvPicPr>
          <p:nvPr/>
        </p:nvPicPr>
        <p:blipFill>
          <a:blip r:embed="rId3"/>
          <a:srcRect l="23155" r="21929"/>
          <a:stretch>
            <a:fillRect/>
          </a:stretch>
        </p:blipFill>
        <p:spPr>
          <a:xfrm>
            <a:off x="6058909" y="787114"/>
            <a:ext cx="5299792" cy="5283771"/>
          </a:xfrm>
          <a:prstGeom prst="rect">
            <a:avLst/>
          </a:prstGeom>
        </p:spPr>
      </p:pic>
      <p:sp>
        <p:nvSpPr>
          <p:cNvPr id="10" name="TextBox 9">
            <a:extLst>
              <a:ext uri="{FF2B5EF4-FFF2-40B4-BE49-F238E27FC236}">
                <a16:creationId xmlns:a16="http://schemas.microsoft.com/office/drawing/2014/main" id="{EA1CAAD1-7B91-F129-95D0-C971B2184E6F}"/>
              </a:ext>
            </a:extLst>
          </p:cNvPr>
          <p:cNvSpPr txBox="1"/>
          <p:nvPr/>
        </p:nvSpPr>
        <p:spPr>
          <a:xfrm>
            <a:off x="5185747" y="5657671"/>
            <a:ext cx="7006254" cy="1200329"/>
          </a:xfrm>
          <a:prstGeom prst="rect">
            <a:avLst/>
          </a:prstGeom>
          <a:solidFill>
            <a:schemeClr val="accent6">
              <a:lumMod val="40000"/>
              <a:lumOff val="60000"/>
            </a:schemeClr>
          </a:solidFill>
        </p:spPr>
        <p:txBody>
          <a:bodyPr wrap="square">
            <a:spAutoFit/>
          </a:bodyPr>
          <a:lstStyle/>
          <a:p>
            <a:r>
              <a:rPr lang="nl-NL" sz="2400" b="1" dirty="0"/>
              <a:t>Voorbeeld:</a:t>
            </a:r>
            <a:r>
              <a:rPr lang="nl-NL" sz="2400" dirty="0"/>
              <a:t> Om vir die eerste keer waardevol te voel, kan ’n leerder se oordeel beïnvloed en tot riskante keuses lei.</a:t>
            </a:r>
          </a:p>
        </p:txBody>
      </p:sp>
      <p:pic>
        <p:nvPicPr>
          <p:cNvPr id="11" name="Picture 10">
            <a:extLst>
              <a:ext uri="{FF2B5EF4-FFF2-40B4-BE49-F238E27FC236}">
                <a16:creationId xmlns:a16="http://schemas.microsoft.com/office/drawing/2014/main" id="{AB313D4A-C050-689A-AD4A-288E57AE20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77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3DB332-E415-3052-CAD0-DDF1E79602B2}"/>
              </a:ext>
            </a:extLst>
          </p:cNvPr>
          <p:cNvSpPr txBox="1"/>
          <p:nvPr/>
        </p:nvSpPr>
        <p:spPr>
          <a:xfrm>
            <a:off x="-1" y="0"/>
            <a:ext cx="6558455" cy="707886"/>
          </a:xfrm>
          <a:prstGeom prst="rect">
            <a:avLst/>
          </a:prstGeom>
          <a:solidFill>
            <a:schemeClr val="accent5">
              <a:lumMod val="20000"/>
              <a:lumOff val="80000"/>
            </a:schemeClr>
          </a:solidFill>
        </p:spPr>
        <p:txBody>
          <a:bodyPr wrap="square">
            <a:spAutoFit/>
          </a:bodyPr>
          <a:lstStyle/>
          <a:p>
            <a:r>
              <a:rPr lang="en-US" sz="4000" b="1" dirty="0" err="1"/>
              <a:t>Sosio-ekonomiese</a:t>
            </a:r>
            <a:r>
              <a:rPr lang="en-US" sz="4000" b="1" dirty="0"/>
              <a:t> </a:t>
            </a:r>
            <a:r>
              <a:rPr lang="en-US" sz="4000" b="1" dirty="0" err="1"/>
              <a:t>faktore</a:t>
            </a:r>
            <a:endParaRPr lang="en-US" sz="4000" dirty="0"/>
          </a:p>
        </p:txBody>
      </p:sp>
      <p:graphicFrame>
        <p:nvGraphicFramePr>
          <p:cNvPr id="3" name="Rectangle 1">
            <a:extLst>
              <a:ext uri="{FF2B5EF4-FFF2-40B4-BE49-F238E27FC236}">
                <a16:creationId xmlns:a16="http://schemas.microsoft.com/office/drawing/2014/main" id="{C45ECBCD-408C-075D-0404-030E21037336}"/>
              </a:ext>
            </a:extLst>
          </p:cNvPr>
          <p:cNvGraphicFramePr/>
          <p:nvPr>
            <p:extLst>
              <p:ext uri="{D42A27DB-BD31-4B8C-83A1-F6EECF244321}">
                <p14:modId xmlns:p14="http://schemas.microsoft.com/office/powerpoint/2010/main" val="3116982219"/>
              </p:ext>
            </p:extLst>
          </p:nvPr>
        </p:nvGraphicFramePr>
        <p:xfrm>
          <a:off x="688028" y="1433945"/>
          <a:ext cx="10815944" cy="5047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427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B8C7DA-CE3C-2900-BB54-30A37928CB14}"/>
              </a:ext>
            </a:extLst>
          </p:cNvPr>
          <p:cNvPicPr>
            <a:picLocks noChangeAspect="1"/>
          </p:cNvPicPr>
          <p:nvPr/>
        </p:nvPicPr>
        <p:blipFill>
          <a:blip r:embed="rId3"/>
          <a:stretch>
            <a:fillRect/>
          </a:stretch>
        </p:blipFill>
        <p:spPr>
          <a:xfrm>
            <a:off x="0" y="1390"/>
            <a:ext cx="12192000" cy="6855220"/>
          </a:xfrm>
          <a:prstGeom prst="rect">
            <a:avLst/>
          </a:prstGeom>
        </p:spPr>
      </p:pic>
    </p:spTree>
    <p:extLst>
      <p:ext uri="{BB962C8B-B14F-4D97-AF65-F5344CB8AC3E}">
        <p14:creationId xmlns:p14="http://schemas.microsoft.com/office/powerpoint/2010/main" val="3530320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5567CE-BF9F-BDAF-E3A7-3F38F5C9868B}"/>
              </a:ext>
            </a:extLst>
          </p:cNvPr>
          <p:cNvSpPr>
            <a:spLocks noGrp="1"/>
          </p:cNvSpPr>
          <p:nvPr>
            <p:ph type="title"/>
          </p:nvPr>
        </p:nvSpPr>
        <p:spPr>
          <a:xfrm>
            <a:off x="841248" y="256032"/>
            <a:ext cx="10506456" cy="1014984"/>
          </a:xfrm>
        </p:spPr>
        <p:txBody>
          <a:bodyPr anchor="b">
            <a:noAutofit/>
          </a:bodyPr>
          <a:lstStyle/>
          <a:p>
            <a:r>
              <a:rPr lang="nl-NL" sz="3200" dirty="0"/>
              <a:t>Teen die einde van hierdie les behoort leerders in staat te wees om die volgende te kan doen:</a:t>
            </a:r>
            <a:endParaRPr lang="af-ZA" sz="3200"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Text Placeholder 2">
            <a:extLst>
              <a:ext uri="{FF2B5EF4-FFF2-40B4-BE49-F238E27FC236}">
                <a16:creationId xmlns:a16="http://schemas.microsoft.com/office/drawing/2014/main" id="{69590E1C-BBF7-A098-49ED-669D72826212}"/>
              </a:ext>
            </a:extLst>
          </p:cNvPr>
          <p:cNvGraphicFramePr/>
          <p:nvPr>
            <p:extLst>
              <p:ext uri="{D42A27DB-BD31-4B8C-83A1-F6EECF244321}">
                <p14:modId xmlns:p14="http://schemas.microsoft.com/office/powerpoint/2010/main" val="2001152471"/>
              </p:ext>
            </p:extLst>
          </p:nvPr>
        </p:nvGraphicFramePr>
        <p:xfrm>
          <a:off x="838200" y="1926266"/>
          <a:ext cx="10515600" cy="4675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115795B-C1B7-BBB1-2C22-C284C49FB36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00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770C1465-45A2-DEB4-8144-C34FFF6353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B955A65-BAC5-9190-7064-53F859E801E9}"/>
              </a:ext>
            </a:extLst>
          </p:cNvPr>
          <p:cNvPicPr>
            <a:picLocks noChangeAspect="1"/>
          </p:cNvPicPr>
          <p:nvPr/>
        </p:nvPicPr>
        <p:blipFill>
          <a:blip r:embed="rId5"/>
          <a:stretch>
            <a:fillRect/>
          </a:stretch>
        </p:blipFill>
        <p:spPr>
          <a:xfrm>
            <a:off x="0" y="0"/>
            <a:ext cx="12192000" cy="6857999"/>
          </a:xfrm>
          <a:prstGeom prst="rect">
            <a:avLst/>
          </a:prstGeom>
        </p:spPr>
      </p:pic>
      <p:pic>
        <p:nvPicPr>
          <p:cNvPr id="3" name="Picture 2">
            <a:extLst>
              <a:ext uri="{FF2B5EF4-FFF2-40B4-BE49-F238E27FC236}">
                <a16:creationId xmlns:a16="http://schemas.microsoft.com/office/drawing/2014/main" id="{7E010980-ACFB-7DF9-F6C0-27C79191D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7341" y="-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pic>
        <p:nvPicPr>
          <p:cNvPr id="2" name="Picture 1">
            <a:extLst>
              <a:ext uri="{FF2B5EF4-FFF2-40B4-BE49-F238E27FC236}">
                <a16:creationId xmlns:a16="http://schemas.microsoft.com/office/drawing/2014/main" id="{E55A1483-AC76-1F19-A49B-17CB320E2F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23EE070-F036-A6B0-ECF9-F712DE1513F9}"/>
              </a:ext>
            </a:extLst>
          </p:cNvPr>
          <p:cNvPicPr>
            <a:picLocks noChangeAspect="1"/>
          </p:cNvPicPr>
          <p:nvPr/>
        </p:nvPicPr>
        <p:blipFill>
          <a:blip r:embed="rId5"/>
          <a:stretch>
            <a:fillRect/>
          </a:stretch>
        </p:blipFill>
        <p:spPr>
          <a:xfrm>
            <a:off x="-6221" y="0"/>
            <a:ext cx="12204440" cy="6858000"/>
          </a:xfrm>
          <a:prstGeom prst="rect">
            <a:avLst/>
          </a:prstGeom>
        </p:spPr>
      </p:pic>
      <p:pic>
        <p:nvPicPr>
          <p:cNvPr id="3" name="Picture 2">
            <a:extLst>
              <a:ext uri="{FF2B5EF4-FFF2-40B4-BE49-F238E27FC236}">
                <a16:creationId xmlns:a16="http://schemas.microsoft.com/office/drawing/2014/main" id="{225B247E-0110-EAF0-0B49-F4A92EC2B6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7341" y="-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pic>
        <p:nvPicPr>
          <p:cNvPr id="2" name="Picture 1">
            <a:extLst>
              <a:ext uri="{FF2B5EF4-FFF2-40B4-BE49-F238E27FC236}">
                <a16:creationId xmlns:a16="http://schemas.microsoft.com/office/drawing/2014/main" id="{2369BD93-268D-4371-0D03-FD10D4C960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9CC1FC3-D270-9DA5-CB9D-F65874B4C0A0}"/>
              </a:ext>
            </a:extLst>
          </p:cNvPr>
          <p:cNvPicPr>
            <a:picLocks noChangeAspect="1"/>
          </p:cNvPicPr>
          <p:nvPr/>
        </p:nvPicPr>
        <p:blipFill>
          <a:blip r:embed="rId5"/>
          <a:stretch>
            <a:fillRect/>
          </a:stretch>
        </p:blipFill>
        <p:spPr>
          <a:xfrm>
            <a:off x="0" y="-23518"/>
            <a:ext cx="12192000" cy="6905036"/>
          </a:xfrm>
          <a:prstGeom prst="rect">
            <a:avLst/>
          </a:prstGeom>
        </p:spPr>
      </p:pic>
      <p:pic>
        <p:nvPicPr>
          <p:cNvPr id="3" name="Picture 2">
            <a:extLst>
              <a:ext uri="{FF2B5EF4-FFF2-40B4-BE49-F238E27FC236}">
                <a16:creationId xmlns:a16="http://schemas.microsoft.com/office/drawing/2014/main" id="{EEEA8037-5865-6A20-D95B-162E6A9EB8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7341" y="-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pic>
        <p:nvPicPr>
          <p:cNvPr id="2" name="Picture 1">
            <a:extLst>
              <a:ext uri="{FF2B5EF4-FFF2-40B4-BE49-F238E27FC236}">
                <a16:creationId xmlns:a16="http://schemas.microsoft.com/office/drawing/2014/main" id="{74AB090E-3CB6-D0AA-E968-A6F4BB33BD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6A35A65-9B50-06A0-DE25-C8326928BAA7}"/>
              </a:ext>
            </a:extLst>
          </p:cNvPr>
          <p:cNvPicPr>
            <a:picLocks noChangeAspect="1"/>
          </p:cNvPicPr>
          <p:nvPr/>
        </p:nvPicPr>
        <p:blipFill>
          <a:blip r:embed="rId5"/>
          <a:stretch>
            <a:fillRect/>
          </a:stretch>
        </p:blipFill>
        <p:spPr>
          <a:xfrm>
            <a:off x="1" y="-19434"/>
            <a:ext cx="12192000" cy="6877434"/>
          </a:xfrm>
          <a:prstGeom prst="rect">
            <a:avLst/>
          </a:prstGeom>
        </p:spPr>
      </p:pic>
      <p:pic>
        <p:nvPicPr>
          <p:cNvPr id="3" name="Picture 2">
            <a:extLst>
              <a:ext uri="{FF2B5EF4-FFF2-40B4-BE49-F238E27FC236}">
                <a16:creationId xmlns:a16="http://schemas.microsoft.com/office/drawing/2014/main" id="{82566EE3-3C63-42CE-3C02-EDC4DCCA14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7341" y="-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DDC57A-3564-3CFC-03A2-2AB2AA1D9315}"/>
              </a:ext>
            </a:extLst>
          </p:cNvPr>
          <p:cNvPicPr>
            <a:picLocks noChangeAspect="1"/>
          </p:cNvPicPr>
          <p:nvPr/>
        </p:nvPicPr>
        <p:blipFill>
          <a:blip r:embed="rId3"/>
          <a:stretch>
            <a:fillRect/>
          </a:stretch>
        </p:blipFill>
        <p:spPr>
          <a:xfrm>
            <a:off x="0" y="0"/>
            <a:ext cx="12205351" cy="6850507"/>
          </a:xfrm>
          <a:prstGeom prst="rect">
            <a:avLst/>
          </a:prstGeom>
        </p:spPr>
      </p:pic>
    </p:spTree>
    <p:extLst>
      <p:ext uri="{BB962C8B-B14F-4D97-AF65-F5344CB8AC3E}">
        <p14:creationId xmlns:p14="http://schemas.microsoft.com/office/powerpoint/2010/main" val="1064455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pic>
        <p:nvPicPr>
          <p:cNvPr id="2" name="Picture 1">
            <a:extLst>
              <a:ext uri="{FF2B5EF4-FFF2-40B4-BE49-F238E27FC236}">
                <a16:creationId xmlns:a16="http://schemas.microsoft.com/office/drawing/2014/main" id="{7FC4FF91-117A-521A-B13A-F92575C728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2AF3228-3292-9F5C-3E55-D9CAEDA69C6A}"/>
              </a:ext>
            </a:extLst>
          </p:cNvPr>
          <p:cNvPicPr>
            <a:picLocks noChangeAspect="1"/>
          </p:cNvPicPr>
          <p:nvPr/>
        </p:nvPicPr>
        <p:blipFill>
          <a:blip r:embed="rId5"/>
          <a:stretch>
            <a:fillRect/>
          </a:stretch>
        </p:blipFill>
        <p:spPr>
          <a:xfrm>
            <a:off x="0" y="0"/>
            <a:ext cx="12192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CDCBC-4A6F-297E-AEC1-449281BC803C}"/>
              </a:ext>
            </a:extLst>
          </p:cNvPr>
          <p:cNvSpPr>
            <a:spLocks noGrp="1"/>
          </p:cNvSpPr>
          <p:nvPr>
            <p:ph type="title"/>
          </p:nvPr>
        </p:nvSpPr>
        <p:spPr/>
        <p:txBody>
          <a:bodyPr/>
          <a:lstStyle/>
          <a:p>
            <a:pPr algn="ctr"/>
            <a:r>
              <a:rPr lang="nl-NL" dirty="0"/>
              <a:t>’</a:t>
            </a:r>
            <a:r>
              <a:rPr lang="af-ZA" b="1" dirty="0"/>
              <a:t>n Gebrek aan kennis en leefstylkeuses</a:t>
            </a:r>
          </a:p>
        </p:txBody>
      </p:sp>
      <p:graphicFrame>
        <p:nvGraphicFramePr>
          <p:cNvPr id="13" name="Text Placeholder 2">
            <a:extLst>
              <a:ext uri="{FF2B5EF4-FFF2-40B4-BE49-F238E27FC236}">
                <a16:creationId xmlns:a16="http://schemas.microsoft.com/office/drawing/2014/main" id="{DFEE078A-7201-D9B9-D1F9-8C5AB53EC08E}"/>
              </a:ext>
            </a:extLst>
          </p:cNvPr>
          <p:cNvGraphicFramePr/>
          <p:nvPr>
            <p:extLst>
              <p:ext uri="{D42A27DB-BD31-4B8C-83A1-F6EECF244321}">
                <p14:modId xmlns:p14="http://schemas.microsoft.com/office/powerpoint/2010/main" val="26496594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035F2931-133E-959B-25F3-920434338F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4764367"/>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3E5CC0-2005-413E-A3FD-A25BF42F91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C6D04F-EED2-4152-B0F8-393A2987EFED}">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20A81ED0-3F0B-478B-A903-7A9C44C7D0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309</TotalTime>
  <Words>3282</Words>
  <Application>Microsoft Office PowerPoint</Application>
  <PresentationFormat>Widescreen</PresentationFormat>
  <Paragraphs>160</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Calibri</vt:lpstr>
      <vt:lpstr>Arial</vt:lpstr>
      <vt:lpstr>Courier New</vt:lpstr>
      <vt:lpstr>Times New Roman</vt:lpstr>
      <vt:lpstr>Symbol</vt:lpstr>
      <vt:lpstr>Office Theme</vt:lpstr>
      <vt:lpstr>PowerPoint Presentation</vt:lpstr>
      <vt:lpstr>Teen die einde van hierdie les behoort leerders in staat te wees om die volgende te kan doen:</vt:lpstr>
      <vt:lpstr>PowerPoint Presentation</vt:lpstr>
      <vt:lpstr>PowerPoint Presentation</vt:lpstr>
      <vt:lpstr>PowerPoint Presentation</vt:lpstr>
      <vt:lpstr>PowerPoint Presentation</vt:lpstr>
      <vt:lpstr>PowerPoint Presentation</vt:lpstr>
      <vt:lpstr>PowerPoint Presentation</vt:lpstr>
      <vt:lpstr>’n Gebrek aan kennis en leefstylkeuses</vt:lpstr>
      <vt:lpstr>Swak besluitneming en leefstylkeuses</vt:lpstr>
      <vt:lpstr>Voorbeelde van swak besluitneming</vt:lpstr>
      <vt:lpstr>Keuses, gevolge en voorkombare ongelukke</vt:lpstr>
      <vt:lpstr>Onveilige houdings en gedrag</vt:lpstr>
      <vt:lpstr>Houdings en tienerswangerskap</vt:lpstr>
      <vt:lpstr>Die invloed van die omgewing</vt:lpstr>
      <vt:lpstr>Emosionele faktore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8</cp:revision>
  <dcterms:created xsi:type="dcterms:W3CDTF">2021-02-27T11:19:06Z</dcterms:created>
  <dcterms:modified xsi:type="dcterms:W3CDTF">2026-05-08T11:22:05Z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