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13"/>
  </p:notesMasterIdLst>
  <p:sldIdLst>
    <p:sldId id="256" r:id="rId5"/>
    <p:sldId id="262" r:id="rId6"/>
    <p:sldId id="263" r:id="rId7"/>
    <p:sldId id="264" r:id="rId8"/>
    <p:sldId id="258" r:id="rId9"/>
    <p:sldId id="265" r:id="rId10"/>
    <p:sldId id="266" r:id="rId11"/>
    <p:sldId id="261" r:id="rId1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4" roundtripDataSignature="AMtx7mi7Ah4iWOpMoS7V7viinQQJ8SA39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E1DA6B-78FA-4FCE-AF7A-97A3E9350179}" v="38" dt="2026-04-22T12:58:04.2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804" autoAdjust="0"/>
  </p:normalViewPr>
  <p:slideViewPr>
    <p:cSldViewPr snapToGrid="0">
      <p:cViewPr varScale="1">
        <p:scale>
          <a:sx n="54" d="100"/>
          <a:sy n="54" d="100"/>
        </p:scale>
        <p:origin x="1704"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customschemas.google.com/relationships/presentationmetadata" Target="meta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Botes" userId="70568131-745a-489b-b4fe-9e78c579dd6d" providerId="ADAL" clId="{E3DEF142-CC7A-44CA-B5B4-48BABF1A3E75}"/>
    <pc:docChg chg="undo custSel addSld delSld modSld sldOrd">
      <pc:chgData name="Megan Botes" userId="70568131-745a-489b-b4fe-9e78c579dd6d" providerId="ADAL" clId="{E3DEF142-CC7A-44CA-B5B4-48BABF1A3E75}" dt="2026-04-22T12:58:04.407" v="267"/>
      <pc:docMkLst>
        <pc:docMk/>
      </pc:docMkLst>
      <pc:sldChg chg="modNotesTx">
        <pc:chgData name="Megan Botes" userId="70568131-745a-489b-b4fe-9e78c579dd6d" providerId="ADAL" clId="{E3DEF142-CC7A-44CA-B5B4-48BABF1A3E75}" dt="2026-04-22T12:55:01.175" v="260"/>
        <pc:sldMkLst>
          <pc:docMk/>
          <pc:sldMk cId="0" sldId="256"/>
        </pc:sldMkLst>
      </pc:sldChg>
      <pc:sldChg chg="del">
        <pc:chgData name="Megan Botes" userId="70568131-745a-489b-b4fe-9e78c579dd6d" providerId="ADAL" clId="{E3DEF142-CC7A-44CA-B5B4-48BABF1A3E75}" dt="2026-04-22T12:41:45.669" v="59" actId="47"/>
        <pc:sldMkLst>
          <pc:docMk/>
          <pc:sldMk cId="0" sldId="257"/>
        </pc:sldMkLst>
      </pc:sldChg>
      <pc:sldChg chg="addSp delSp modSp mod setBg addAnim setClrOvrMap modNotesTx">
        <pc:chgData name="Megan Botes" userId="70568131-745a-489b-b4fe-9e78c579dd6d" providerId="ADAL" clId="{E3DEF142-CC7A-44CA-B5B4-48BABF1A3E75}" dt="2026-04-22T12:56:18.474" v="264"/>
        <pc:sldMkLst>
          <pc:docMk/>
          <pc:sldMk cId="0" sldId="258"/>
        </pc:sldMkLst>
        <pc:spChg chg="mod">
          <ac:chgData name="Megan Botes" userId="70568131-745a-489b-b4fe-9e78c579dd6d" providerId="ADAL" clId="{E3DEF142-CC7A-44CA-B5B4-48BABF1A3E75}" dt="2026-04-22T12:46:35.116" v="120" actId="26606"/>
          <ac:spMkLst>
            <pc:docMk/>
            <pc:sldMk cId="0" sldId="258"/>
            <ac:spMk id="101" creationId="{00000000-0000-0000-0000-000000000000}"/>
          </ac:spMkLst>
        </pc:spChg>
        <pc:spChg chg="mod">
          <ac:chgData name="Megan Botes" userId="70568131-745a-489b-b4fe-9e78c579dd6d" providerId="ADAL" clId="{E3DEF142-CC7A-44CA-B5B4-48BABF1A3E75}" dt="2026-04-22T12:46:35.116" v="120" actId="26606"/>
          <ac:spMkLst>
            <pc:docMk/>
            <pc:sldMk cId="0" sldId="258"/>
            <ac:spMk id="102" creationId="{00000000-0000-0000-0000-000000000000}"/>
          </ac:spMkLst>
        </pc:spChg>
        <pc:spChg chg="add del">
          <ac:chgData name="Megan Botes" userId="70568131-745a-489b-b4fe-9e78c579dd6d" providerId="ADAL" clId="{E3DEF142-CC7A-44CA-B5B4-48BABF1A3E75}" dt="2026-04-22T12:46:35.116" v="120" actId="26606"/>
          <ac:spMkLst>
            <pc:docMk/>
            <pc:sldMk cId="0" sldId="258"/>
            <ac:spMk id="108" creationId="{0E91F5CA-B392-444C-88E3-BF5BAAEBDEB0}"/>
          </ac:spMkLst>
        </pc:spChg>
        <pc:spChg chg="add del">
          <ac:chgData name="Megan Botes" userId="70568131-745a-489b-b4fe-9e78c579dd6d" providerId="ADAL" clId="{E3DEF142-CC7A-44CA-B5B4-48BABF1A3E75}" dt="2026-04-22T12:46:35.116" v="120" actId="26606"/>
          <ac:spMkLst>
            <pc:docMk/>
            <pc:sldMk cId="0" sldId="258"/>
            <ac:spMk id="110" creationId="{0459807F-B6FA-44D3-9A53-C55B6B56884A}"/>
          </ac:spMkLst>
        </pc:spChg>
        <pc:spChg chg="add">
          <ac:chgData name="Megan Botes" userId="70568131-745a-489b-b4fe-9e78c579dd6d" providerId="ADAL" clId="{E3DEF142-CC7A-44CA-B5B4-48BABF1A3E75}" dt="2026-04-22T12:46:35.116" v="120" actId="26606"/>
          <ac:spMkLst>
            <pc:docMk/>
            <pc:sldMk cId="0" sldId="258"/>
            <ac:spMk id="115" creationId="{657F69E0-C4B0-4BEC-A689-4F8D877F05D4}"/>
          </ac:spMkLst>
        </pc:spChg>
        <pc:spChg chg="add">
          <ac:chgData name="Megan Botes" userId="70568131-745a-489b-b4fe-9e78c579dd6d" providerId="ADAL" clId="{E3DEF142-CC7A-44CA-B5B4-48BABF1A3E75}" dt="2026-04-22T12:46:35.116" v="120" actId="26606"/>
          <ac:spMkLst>
            <pc:docMk/>
            <pc:sldMk cId="0" sldId="258"/>
            <ac:spMk id="117" creationId="{9F6380B4-6A1C-481E-8408-B4E6C75B9B81}"/>
          </ac:spMkLst>
        </pc:spChg>
        <pc:picChg chg="mod ord">
          <ac:chgData name="Megan Botes" userId="70568131-745a-489b-b4fe-9e78c579dd6d" providerId="ADAL" clId="{E3DEF142-CC7A-44CA-B5B4-48BABF1A3E75}" dt="2026-04-22T12:46:35.116" v="120" actId="26606"/>
          <ac:picMkLst>
            <pc:docMk/>
            <pc:sldMk cId="0" sldId="258"/>
            <ac:picMk id="103" creationId="{00000000-0000-0000-0000-000000000000}"/>
          </ac:picMkLst>
        </pc:picChg>
      </pc:sldChg>
      <pc:sldChg chg="del">
        <pc:chgData name="Megan Botes" userId="70568131-745a-489b-b4fe-9e78c579dd6d" providerId="ADAL" clId="{E3DEF142-CC7A-44CA-B5B4-48BABF1A3E75}" dt="2026-04-22T12:54:03.593" v="229" actId="47"/>
        <pc:sldMkLst>
          <pc:docMk/>
          <pc:sldMk cId="0" sldId="259"/>
        </pc:sldMkLst>
      </pc:sldChg>
      <pc:sldChg chg="del">
        <pc:chgData name="Megan Botes" userId="70568131-745a-489b-b4fe-9e78c579dd6d" providerId="ADAL" clId="{E3DEF142-CC7A-44CA-B5B4-48BABF1A3E75}" dt="2026-04-22T12:53:55.796" v="228" actId="47"/>
        <pc:sldMkLst>
          <pc:docMk/>
          <pc:sldMk cId="0" sldId="260"/>
        </pc:sldMkLst>
      </pc:sldChg>
      <pc:sldChg chg="modSp mod modNotesTx">
        <pc:chgData name="Megan Botes" userId="70568131-745a-489b-b4fe-9e78c579dd6d" providerId="ADAL" clId="{E3DEF142-CC7A-44CA-B5B4-48BABF1A3E75}" dt="2026-04-22T12:58:04.407" v="267"/>
        <pc:sldMkLst>
          <pc:docMk/>
          <pc:sldMk cId="0" sldId="261"/>
        </pc:sldMkLst>
        <pc:spChg chg="mod">
          <ac:chgData name="Megan Botes" userId="70568131-745a-489b-b4fe-9e78c579dd6d" providerId="ADAL" clId="{E3DEF142-CC7A-44CA-B5B4-48BABF1A3E75}" dt="2026-04-22T12:54:39.756" v="259" actId="404"/>
          <ac:spMkLst>
            <pc:docMk/>
            <pc:sldMk cId="0" sldId="261"/>
            <ac:spMk id="129" creationId="{00000000-0000-0000-0000-000000000000}"/>
          </ac:spMkLst>
        </pc:spChg>
      </pc:sldChg>
      <pc:sldChg chg="addSp delSp modSp new mod setBg modNotesTx">
        <pc:chgData name="Megan Botes" userId="70568131-745a-489b-b4fe-9e78c579dd6d" providerId="ADAL" clId="{E3DEF142-CC7A-44CA-B5B4-48BABF1A3E75}" dt="2026-04-22T12:55:12.345" v="261"/>
        <pc:sldMkLst>
          <pc:docMk/>
          <pc:sldMk cId="3412957894" sldId="262"/>
        </pc:sldMkLst>
        <pc:spChg chg="mod">
          <ac:chgData name="Megan Botes" userId="70568131-745a-489b-b4fe-9e78c579dd6d" providerId="ADAL" clId="{E3DEF142-CC7A-44CA-B5B4-48BABF1A3E75}" dt="2026-04-22T12:36:25.519" v="12" actId="26606"/>
          <ac:spMkLst>
            <pc:docMk/>
            <pc:sldMk cId="3412957894" sldId="262"/>
            <ac:spMk id="2" creationId="{2FDF4B85-CBB8-81F1-BD24-7E9A750C1552}"/>
          </ac:spMkLst>
        </pc:spChg>
        <pc:spChg chg="del mod">
          <ac:chgData name="Megan Botes" userId="70568131-745a-489b-b4fe-9e78c579dd6d" providerId="ADAL" clId="{E3DEF142-CC7A-44CA-B5B4-48BABF1A3E75}" dt="2026-04-22T12:36:04.869" v="11" actId="26606"/>
          <ac:spMkLst>
            <pc:docMk/>
            <pc:sldMk cId="3412957894" sldId="262"/>
            <ac:spMk id="3" creationId="{55D95C1B-351F-D473-C1A2-9413FCBA553A}"/>
          </ac:spMkLst>
        </pc:spChg>
        <pc:spChg chg="add del">
          <ac:chgData name="Megan Botes" userId="70568131-745a-489b-b4fe-9e78c579dd6d" providerId="ADAL" clId="{E3DEF142-CC7A-44CA-B5B4-48BABF1A3E75}" dt="2026-04-22T12:36:25.519" v="12" actId="26606"/>
          <ac:spMkLst>
            <pc:docMk/>
            <pc:sldMk cId="3412957894" sldId="262"/>
            <ac:spMk id="9" creationId="{2659FDB4-FCBE-4A89-B46D-43D4FA54464D}"/>
          </ac:spMkLst>
        </pc:spChg>
        <pc:spChg chg="add">
          <ac:chgData name="Megan Botes" userId="70568131-745a-489b-b4fe-9e78c579dd6d" providerId="ADAL" clId="{E3DEF142-CC7A-44CA-B5B4-48BABF1A3E75}" dt="2026-04-22T12:36:25.519" v="12" actId="26606"/>
          <ac:spMkLst>
            <pc:docMk/>
            <pc:sldMk cId="3412957894" sldId="262"/>
            <ac:spMk id="16" creationId="{DCC231C8-C761-4B31-9B1C-C6D19248C6B3}"/>
          </ac:spMkLst>
        </pc:spChg>
        <pc:graphicFrameChg chg="add mod modGraphic">
          <ac:chgData name="Megan Botes" userId="70568131-745a-489b-b4fe-9e78c579dd6d" providerId="ADAL" clId="{E3DEF142-CC7A-44CA-B5B4-48BABF1A3E75}" dt="2026-04-22T12:36:31.471" v="13" actId="12100"/>
          <ac:graphicFrameMkLst>
            <pc:docMk/>
            <pc:sldMk cId="3412957894" sldId="262"/>
            <ac:graphicFrameMk id="5" creationId="{DA5F7520-FBDA-E7DD-645A-A34321B39DA1}"/>
          </ac:graphicFrameMkLst>
        </pc:graphicFrameChg>
        <pc:cxnChg chg="add del">
          <ac:chgData name="Megan Botes" userId="70568131-745a-489b-b4fe-9e78c579dd6d" providerId="ADAL" clId="{E3DEF142-CC7A-44CA-B5B4-48BABF1A3E75}" dt="2026-04-22T12:36:25.519" v="12" actId="26606"/>
          <ac:cxnSpMkLst>
            <pc:docMk/>
            <pc:sldMk cId="3412957894" sldId="262"/>
            <ac:cxnSpMk id="11" creationId="{C8F51B3F-8331-4E4A-AE96-D47B1006EEAD}"/>
          </ac:cxnSpMkLst>
        </pc:cxnChg>
      </pc:sldChg>
      <pc:sldChg chg="addSp delSp modSp new mod setBg modNotesTx">
        <pc:chgData name="Megan Botes" userId="70568131-745a-489b-b4fe-9e78c579dd6d" providerId="ADAL" clId="{E3DEF142-CC7A-44CA-B5B4-48BABF1A3E75}" dt="2026-04-22T12:55:29.027" v="262"/>
        <pc:sldMkLst>
          <pc:docMk/>
          <pc:sldMk cId="295269331" sldId="263"/>
        </pc:sldMkLst>
        <pc:spChg chg="mod">
          <ac:chgData name="Megan Botes" userId="70568131-745a-489b-b4fe-9e78c579dd6d" providerId="ADAL" clId="{E3DEF142-CC7A-44CA-B5B4-48BABF1A3E75}" dt="2026-04-22T12:41:31.125" v="58" actId="20577"/>
          <ac:spMkLst>
            <pc:docMk/>
            <pc:sldMk cId="295269331" sldId="263"/>
            <ac:spMk id="2" creationId="{A7FAE25D-25FE-F3CC-2A94-44E9E6E876A5}"/>
          </ac:spMkLst>
        </pc:spChg>
        <pc:spChg chg="del mod">
          <ac:chgData name="Megan Botes" userId="70568131-745a-489b-b4fe-9e78c579dd6d" providerId="ADAL" clId="{E3DEF142-CC7A-44CA-B5B4-48BABF1A3E75}" dt="2026-04-22T12:37:18.279" v="19" actId="26606"/>
          <ac:spMkLst>
            <pc:docMk/>
            <pc:sldMk cId="295269331" sldId="263"/>
            <ac:spMk id="3" creationId="{1E0A51F6-1FFC-267C-1AA1-5FB50DAC28C8}"/>
          </ac:spMkLst>
        </pc:spChg>
        <pc:spChg chg="add mod">
          <ac:chgData name="Megan Botes" userId="70568131-745a-489b-b4fe-9e78c579dd6d" providerId="ADAL" clId="{E3DEF142-CC7A-44CA-B5B4-48BABF1A3E75}" dt="2026-04-22T12:38:37.769" v="26" actId="1076"/>
          <ac:spMkLst>
            <pc:docMk/>
            <pc:sldMk cId="295269331" sldId="263"/>
            <ac:spMk id="6" creationId="{2599F288-7016-8BF4-D0CB-A96D954237EE}"/>
          </ac:spMkLst>
        </pc:spChg>
        <pc:spChg chg="add mod">
          <ac:chgData name="Megan Botes" userId="70568131-745a-489b-b4fe-9e78c579dd6d" providerId="ADAL" clId="{E3DEF142-CC7A-44CA-B5B4-48BABF1A3E75}" dt="2026-04-22T12:40:11.291" v="38" actId="1076"/>
          <ac:spMkLst>
            <pc:docMk/>
            <pc:sldMk cId="295269331" sldId="263"/>
            <ac:spMk id="8" creationId="{C3CE2B43-43E8-EDDF-396C-E9304CA175A0}"/>
          </ac:spMkLst>
        </pc:spChg>
        <pc:spChg chg="add del">
          <ac:chgData name="Megan Botes" userId="70568131-745a-489b-b4fe-9e78c579dd6d" providerId="ADAL" clId="{E3DEF142-CC7A-44CA-B5B4-48BABF1A3E75}" dt="2026-04-22T12:37:53.743" v="21" actId="26606"/>
          <ac:spMkLst>
            <pc:docMk/>
            <pc:sldMk cId="295269331" sldId="263"/>
            <ac:spMk id="9" creationId="{DCC231C8-C761-4B31-9B1C-C6D19248C6B3}"/>
          </ac:spMkLst>
        </pc:spChg>
        <pc:spChg chg="add mod">
          <ac:chgData name="Megan Botes" userId="70568131-745a-489b-b4fe-9e78c579dd6d" providerId="ADAL" clId="{E3DEF142-CC7A-44CA-B5B4-48BABF1A3E75}" dt="2026-04-22T12:40:32.949" v="41" actId="207"/>
          <ac:spMkLst>
            <pc:docMk/>
            <pc:sldMk cId="295269331" sldId="263"/>
            <ac:spMk id="10" creationId="{CE3C72D5-E5E2-3236-19C5-547B01ADD2EE}"/>
          </ac:spMkLst>
        </pc:spChg>
        <pc:spChg chg="add mod">
          <ac:chgData name="Megan Botes" userId="70568131-745a-489b-b4fe-9e78c579dd6d" providerId="ADAL" clId="{E3DEF142-CC7A-44CA-B5B4-48BABF1A3E75}" dt="2026-04-22T12:40:48.324" v="43" actId="1076"/>
          <ac:spMkLst>
            <pc:docMk/>
            <pc:sldMk cId="295269331" sldId="263"/>
            <ac:spMk id="11" creationId="{67F0C7AE-EEE3-DFD8-5115-E6C710A98803}"/>
          </ac:spMkLst>
        </pc:spChg>
        <pc:spChg chg="add mod">
          <ac:chgData name="Megan Botes" userId="70568131-745a-489b-b4fe-9e78c579dd6d" providerId="ADAL" clId="{E3DEF142-CC7A-44CA-B5B4-48BABF1A3E75}" dt="2026-04-22T12:40:52.015" v="45" actId="1076"/>
          <ac:spMkLst>
            <pc:docMk/>
            <pc:sldMk cId="295269331" sldId="263"/>
            <ac:spMk id="12" creationId="{F280BEC2-48D3-2EE1-BF86-F964D1D410C4}"/>
          </ac:spMkLst>
        </pc:spChg>
        <pc:spChg chg="add mod">
          <ac:chgData name="Megan Botes" userId="70568131-745a-489b-b4fe-9e78c579dd6d" providerId="ADAL" clId="{E3DEF142-CC7A-44CA-B5B4-48BABF1A3E75}" dt="2026-04-22T12:40:53.801" v="46"/>
          <ac:spMkLst>
            <pc:docMk/>
            <pc:sldMk cId="295269331" sldId="263"/>
            <ac:spMk id="13" creationId="{01AD594B-F085-7732-4C09-FA2BA1A28F19}"/>
          </ac:spMkLst>
        </pc:spChg>
        <pc:spChg chg="add del">
          <ac:chgData name="Megan Botes" userId="70568131-745a-489b-b4fe-9e78c579dd6d" providerId="ADAL" clId="{E3DEF142-CC7A-44CA-B5B4-48BABF1A3E75}" dt="2026-04-22T12:38:04.043" v="22" actId="26606"/>
          <ac:spMkLst>
            <pc:docMk/>
            <pc:sldMk cId="295269331" sldId="263"/>
            <ac:spMk id="14" creationId="{5AA03EDC-7067-4DFF-B672-541D016AAAB8}"/>
          </ac:spMkLst>
        </pc:spChg>
        <pc:spChg chg="add mod">
          <ac:chgData name="Megan Botes" userId="70568131-745a-489b-b4fe-9e78c579dd6d" providerId="ADAL" clId="{E3DEF142-CC7A-44CA-B5B4-48BABF1A3E75}" dt="2026-04-22T12:40:59.078" v="48" actId="1076"/>
          <ac:spMkLst>
            <pc:docMk/>
            <pc:sldMk cId="295269331" sldId="263"/>
            <ac:spMk id="15" creationId="{817DD347-D9A0-102B-1FDE-8A121B7F321B}"/>
          </ac:spMkLst>
        </pc:spChg>
        <pc:spChg chg="add del">
          <ac:chgData name="Megan Botes" userId="70568131-745a-489b-b4fe-9e78c579dd6d" providerId="ADAL" clId="{E3DEF142-CC7A-44CA-B5B4-48BABF1A3E75}" dt="2026-04-22T12:38:04.043" v="22" actId="26606"/>
          <ac:spMkLst>
            <pc:docMk/>
            <pc:sldMk cId="295269331" sldId="263"/>
            <ac:spMk id="16" creationId="{0EBF3E39-B0BE-496A-8604-9007470FFA3A}"/>
          </ac:spMkLst>
        </pc:spChg>
        <pc:spChg chg="add">
          <ac:chgData name="Megan Botes" userId="70568131-745a-489b-b4fe-9e78c579dd6d" providerId="ADAL" clId="{E3DEF142-CC7A-44CA-B5B4-48BABF1A3E75}" dt="2026-04-22T12:38:04.043" v="22" actId="26606"/>
          <ac:spMkLst>
            <pc:docMk/>
            <pc:sldMk cId="295269331" sldId="263"/>
            <ac:spMk id="21" creationId="{5AA03EDC-7067-4DFF-B672-541D016AAAB8}"/>
          </ac:spMkLst>
        </pc:spChg>
        <pc:spChg chg="add">
          <ac:chgData name="Megan Botes" userId="70568131-745a-489b-b4fe-9e78c579dd6d" providerId="ADAL" clId="{E3DEF142-CC7A-44CA-B5B4-48BABF1A3E75}" dt="2026-04-22T12:38:04.043" v="22" actId="26606"/>
          <ac:spMkLst>
            <pc:docMk/>
            <pc:sldMk cId="295269331" sldId="263"/>
            <ac:spMk id="23" creationId="{0EBF3E39-B0BE-496A-8604-9007470FFA3A}"/>
          </ac:spMkLst>
        </pc:spChg>
        <pc:graphicFrameChg chg="add mod ord modGraphic">
          <ac:chgData name="Megan Botes" userId="70568131-745a-489b-b4fe-9e78c579dd6d" providerId="ADAL" clId="{E3DEF142-CC7A-44CA-B5B4-48BABF1A3E75}" dt="2026-04-22T12:41:20.192" v="54" actId="1076"/>
          <ac:graphicFrameMkLst>
            <pc:docMk/>
            <pc:sldMk cId="295269331" sldId="263"/>
            <ac:graphicFrameMk id="5" creationId="{7C459138-087B-DFB9-6624-355A31749EB5}"/>
          </ac:graphicFrameMkLst>
        </pc:graphicFrameChg>
        <pc:picChg chg="add mod">
          <ac:chgData name="Megan Botes" userId="70568131-745a-489b-b4fe-9e78c579dd6d" providerId="ADAL" clId="{E3DEF142-CC7A-44CA-B5B4-48BABF1A3E75}" dt="2026-04-22T12:37:53.743" v="21" actId="26606"/>
          <ac:picMkLst>
            <pc:docMk/>
            <pc:sldMk cId="295269331" sldId="263"/>
            <ac:picMk id="4" creationId="{B34C9166-F534-71EE-B84E-C8392392B9BB}"/>
          </ac:picMkLst>
        </pc:picChg>
        <pc:picChg chg="add del mod">
          <ac:chgData name="Megan Botes" userId="70568131-745a-489b-b4fe-9e78c579dd6d" providerId="ADAL" clId="{E3DEF142-CC7A-44CA-B5B4-48BABF1A3E75}" dt="2026-04-22T12:38:58.559" v="33" actId="478"/>
          <ac:picMkLst>
            <pc:docMk/>
            <pc:sldMk cId="295269331" sldId="263"/>
            <ac:picMk id="7" creationId="{10AAA289-C24F-22AC-E588-C3FDB6C60F04}"/>
          </ac:picMkLst>
        </pc:picChg>
      </pc:sldChg>
      <pc:sldChg chg="addSp delSp modSp new mod ord setBg modNotesTx">
        <pc:chgData name="Megan Botes" userId="70568131-745a-489b-b4fe-9e78c579dd6d" providerId="ADAL" clId="{E3DEF142-CC7A-44CA-B5B4-48BABF1A3E75}" dt="2026-04-22T12:55:44.920" v="263"/>
        <pc:sldMkLst>
          <pc:docMk/>
          <pc:sldMk cId="1002698951" sldId="264"/>
        </pc:sldMkLst>
        <pc:spChg chg="mod">
          <ac:chgData name="Megan Botes" userId="70568131-745a-489b-b4fe-9e78c579dd6d" providerId="ADAL" clId="{E3DEF142-CC7A-44CA-B5B4-48BABF1A3E75}" dt="2026-04-22T12:45:36.875" v="74" actId="26606"/>
          <ac:spMkLst>
            <pc:docMk/>
            <pc:sldMk cId="1002698951" sldId="264"/>
            <ac:spMk id="2" creationId="{C2148E87-B1FD-B278-3614-4A953136E133}"/>
          </ac:spMkLst>
        </pc:spChg>
        <pc:spChg chg="del mod">
          <ac:chgData name="Megan Botes" userId="70568131-745a-489b-b4fe-9e78c579dd6d" providerId="ADAL" clId="{E3DEF142-CC7A-44CA-B5B4-48BABF1A3E75}" dt="2026-04-22T12:45:04.639" v="69" actId="26606"/>
          <ac:spMkLst>
            <pc:docMk/>
            <pc:sldMk cId="1002698951" sldId="264"/>
            <ac:spMk id="3" creationId="{49F0088B-6903-55AD-DAD2-9C0A1A9F991B}"/>
          </ac:spMkLst>
        </pc:spChg>
        <pc:spChg chg="add del">
          <ac:chgData name="Megan Botes" userId="70568131-745a-489b-b4fe-9e78c579dd6d" providerId="ADAL" clId="{E3DEF142-CC7A-44CA-B5B4-48BABF1A3E75}" dt="2026-04-22T12:45:36.846" v="73" actId="26606"/>
          <ac:spMkLst>
            <pc:docMk/>
            <pc:sldMk cId="1002698951" sldId="264"/>
            <ac:spMk id="10" creationId="{955A2079-FA98-4876-80F0-72364A7D2EA4}"/>
          </ac:spMkLst>
        </pc:spChg>
        <pc:spChg chg="add del">
          <ac:chgData name="Megan Botes" userId="70568131-745a-489b-b4fe-9e78c579dd6d" providerId="ADAL" clId="{E3DEF142-CC7A-44CA-B5B4-48BABF1A3E75}" dt="2026-04-22T12:45:23.734" v="71" actId="26606"/>
          <ac:spMkLst>
            <pc:docMk/>
            <pc:sldMk cId="1002698951" sldId="264"/>
            <ac:spMk id="11" creationId="{B50AB553-2A96-4A92-96F2-93548E096954}"/>
          </ac:spMkLst>
        </pc:spChg>
        <pc:spChg chg="add">
          <ac:chgData name="Megan Botes" userId="70568131-745a-489b-b4fe-9e78c579dd6d" providerId="ADAL" clId="{E3DEF142-CC7A-44CA-B5B4-48BABF1A3E75}" dt="2026-04-22T12:45:36.875" v="74" actId="26606"/>
          <ac:spMkLst>
            <pc:docMk/>
            <pc:sldMk cId="1002698951" sldId="264"/>
            <ac:spMk id="12" creationId="{6C4028FD-8BAA-4A19-BFDE-594D991B7552}"/>
          </ac:spMkLst>
        </pc:spChg>
        <pc:graphicFrameChg chg="add mod modGraphic">
          <ac:chgData name="Megan Botes" userId="70568131-745a-489b-b4fe-9e78c579dd6d" providerId="ADAL" clId="{E3DEF142-CC7A-44CA-B5B4-48BABF1A3E75}" dt="2026-04-22T12:45:36.875" v="74" actId="26606"/>
          <ac:graphicFrameMkLst>
            <pc:docMk/>
            <pc:sldMk cId="1002698951" sldId="264"/>
            <ac:graphicFrameMk id="5" creationId="{11BB077E-38D4-6353-2D01-B895C35C6473}"/>
          </ac:graphicFrameMkLst>
        </pc:graphicFrameChg>
        <pc:picChg chg="add del">
          <ac:chgData name="Megan Botes" userId="70568131-745a-489b-b4fe-9e78c579dd6d" providerId="ADAL" clId="{E3DEF142-CC7A-44CA-B5B4-48BABF1A3E75}" dt="2026-04-22T12:45:23.734" v="71" actId="26606"/>
          <ac:picMkLst>
            <pc:docMk/>
            <pc:sldMk cId="1002698951" sldId="264"/>
            <ac:picMk id="7" creationId="{6F81F212-EA5C-987A-C65A-500E97806671}"/>
          </ac:picMkLst>
        </pc:picChg>
      </pc:sldChg>
      <pc:sldChg chg="addSp delSp modSp new mod setBg modNotesTx">
        <pc:chgData name="Megan Botes" userId="70568131-745a-489b-b4fe-9e78c579dd6d" providerId="ADAL" clId="{E3DEF142-CC7A-44CA-B5B4-48BABF1A3E75}" dt="2026-04-22T12:57:23.144" v="265"/>
        <pc:sldMkLst>
          <pc:docMk/>
          <pc:sldMk cId="3721744067" sldId="265"/>
        </pc:sldMkLst>
        <pc:spChg chg="mod">
          <ac:chgData name="Megan Botes" userId="70568131-745a-489b-b4fe-9e78c579dd6d" providerId="ADAL" clId="{E3DEF142-CC7A-44CA-B5B4-48BABF1A3E75}" dt="2026-04-22T12:50:16.374" v="148" actId="26606"/>
          <ac:spMkLst>
            <pc:docMk/>
            <pc:sldMk cId="3721744067" sldId="265"/>
            <ac:spMk id="2" creationId="{D4780D0F-9650-CAC7-1596-C8B9A1782EF2}"/>
          </ac:spMkLst>
        </pc:spChg>
        <pc:spChg chg="del">
          <ac:chgData name="Megan Botes" userId="70568131-745a-489b-b4fe-9e78c579dd6d" providerId="ADAL" clId="{E3DEF142-CC7A-44CA-B5B4-48BABF1A3E75}" dt="2026-04-22T12:48:14.596" v="125"/>
          <ac:spMkLst>
            <pc:docMk/>
            <pc:sldMk cId="3721744067" sldId="265"/>
            <ac:spMk id="3" creationId="{107F1556-AF4D-42FD-9902-08DE426DDD7F}"/>
          </ac:spMkLst>
        </pc:spChg>
        <pc:spChg chg="add del mod">
          <ac:chgData name="Megan Botes" userId="70568131-745a-489b-b4fe-9e78c579dd6d" providerId="ADAL" clId="{E3DEF142-CC7A-44CA-B5B4-48BABF1A3E75}" dt="2026-04-22T12:49:34.699" v="133" actId="26606"/>
          <ac:spMkLst>
            <pc:docMk/>
            <pc:sldMk cId="3721744067" sldId="265"/>
            <ac:spMk id="4" creationId="{A2207D8F-9E9A-65E4-2842-8D2B1100D866}"/>
          </ac:spMkLst>
        </pc:spChg>
        <pc:spChg chg="add">
          <ac:chgData name="Megan Botes" userId="70568131-745a-489b-b4fe-9e78c579dd6d" providerId="ADAL" clId="{E3DEF142-CC7A-44CA-B5B4-48BABF1A3E75}" dt="2026-04-22T12:48:41.732" v="127"/>
          <ac:spMkLst>
            <pc:docMk/>
            <pc:sldMk cId="3721744067" sldId="265"/>
            <ac:spMk id="5" creationId="{CDB53F07-BAEB-19A6-3CE5-F073777AD66B}"/>
          </ac:spMkLst>
        </pc:spChg>
        <pc:spChg chg="add del">
          <ac:chgData name="Megan Botes" userId="70568131-745a-489b-b4fe-9e78c579dd6d" providerId="ADAL" clId="{E3DEF142-CC7A-44CA-B5B4-48BABF1A3E75}" dt="2026-04-22T12:50:16.374" v="148" actId="26606"/>
          <ac:spMkLst>
            <pc:docMk/>
            <pc:sldMk cId="3721744067" sldId="265"/>
            <ac:spMk id="10" creationId="{53B021B3-DE93-4AB7-8A18-CF5F1CED88B8}"/>
          </ac:spMkLst>
        </pc:spChg>
        <pc:spChg chg="add del">
          <ac:chgData name="Megan Botes" userId="70568131-745a-489b-b4fe-9e78c579dd6d" providerId="ADAL" clId="{E3DEF142-CC7A-44CA-B5B4-48BABF1A3E75}" dt="2026-04-22T12:50:16.374" v="148" actId="26606"/>
          <ac:spMkLst>
            <pc:docMk/>
            <pc:sldMk cId="3721744067" sldId="265"/>
            <ac:spMk id="12" creationId="{52D502E5-F6B4-4D58-B4AE-FC466FF15EE8}"/>
          </ac:spMkLst>
        </pc:spChg>
        <pc:spChg chg="add del">
          <ac:chgData name="Megan Botes" userId="70568131-745a-489b-b4fe-9e78c579dd6d" providerId="ADAL" clId="{E3DEF142-CC7A-44CA-B5B4-48BABF1A3E75}" dt="2026-04-22T12:50:16.374" v="148" actId="26606"/>
          <ac:spMkLst>
            <pc:docMk/>
            <pc:sldMk cId="3721744067" sldId="265"/>
            <ac:spMk id="14" creationId="{9DECDBF4-02B6-4BB4-B65B-B8107AD6A9E8}"/>
          </ac:spMkLst>
        </pc:spChg>
        <pc:spChg chg="add del">
          <ac:chgData name="Megan Botes" userId="70568131-745a-489b-b4fe-9e78c579dd6d" providerId="ADAL" clId="{E3DEF142-CC7A-44CA-B5B4-48BABF1A3E75}" dt="2026-04-22T12:50:16.309" v="147" actId="26606"/>
          <ac:spMkLst>
            <pc:docMk/>
            <pc:sldMk cId="3721744067" sldId="265"/>
            <ac:spMk id="19" creationId="{BACC6370-2D7E-4714-9D71-7542949D7D5D}"/>
          </ac:spMkLst>
        </pc:spChg>
        <pc:spChg chg="add del">
          <ac:chgData name="Megan Botes" userId="70568131-745a-489b-b4fe-9e78c579dd6d" providerId="ADAL" clId="{E3DEF142-CC7A-44CA-B5B4-48BABF1A3E75}" dt="2026-04-22T12:50:16.309" v="147" actId="26606"/>
          <ac:spMkLst>
            <pc:docMk/>
            <pc:sldMk cId="3721744067" sldId="265"/>
            <ac:spMk id="21" creationId="{F68B3F68-107C-434F-AA38-110D5EA91B85}"/>
          </ac:spMkLst>
        </pc:spChg>
        <pc:spChg chg="add del">
          <ac:chgData name="Megan Botes" userId="70568131-745a-489b-b4fe-9e78c579dd6d" providerId="ADAL" clId="{E3DEF142-CC7A-44CA-B5B4-48BABF1A3E75}" dt="2026-04-22T12:50:16.309" v="147" actId="26606"/>
          <ac:spMkLst>
            <pc:docMk/>
            <pc:sldMk cId="3721744067" sldId="265"/>
            <ac:spMk id="23" creationId="{AAD0DBB9-1A4B-4391-81D4-CB19F9AB918A}"/>
          </ac:spMkLst>
        </pc:spChg>
        <pc:spChg chg="add del">
          <ac:chgData name="Megan Botes" userId="70568131-745a-489b-b4fe-9e78c579dd6d" providerId="ADAL" clId="{E3DEF142-CC7A-44CA-B5B4-48BABF1A3E75}" dt="2026-04-22T12:50:16.309" v="147" actId="26606"/>
          <ac:spMkLst>
            <pc:docMk/>
            <pc:sldMk cId="3721744067" sldId="265"/>
            <ac:spMk id="25" creationId="{063BBA22-50EA-4C4D-BE05-F1CE4E63AA56}"/>
          </ac:spMkLst>
        </pc:spChg>
        <pc:spChg chg="add">
          <ac:chgData name="Megan Botes" userId="70568131-745a-489b-b4fe-9e78c579dd6d" providerId="ADAL" clId="{E3DEF142-CC7A-44CA-B5B4-48BABF1A3E75}" dt="2026-04-22T12:50:16.374" v="148" actId="26606"/>
          <ac:spMkLst>
            <pc:docMk/>
            <pc:sldMk cId="3721744067" sldId="265"/>
            <ac:spMk id="27" creationId="{955A2079-FA98-4876-80F0-72364A7D2EA4}"/>
          </ac:spMkLst>
        </pc:spChg>
        <pc:graphicFrameChg chg="add mod modGraphic">
          <ac:chgData name="Megan Botes" userId="70568131-745a-489b-b4fe-9e78c579dd6d" providerId="ADAL" clId="{E3DEF142-CC7A-44CA-B5B4-48BABF1A3E75}" dt="2026-04-22T12:50:16.374" v="148" actId="26606"/>
          <ac:graphicFrameMkLst>
            <pc:docMk/>
            <pc:sldMk cId="3721744067" sldId="265"/>
            <ac:graphicFrameMk id="6" creationId="{267BD7B2-2DA2-236D-FFA0-FB690F330886}"/>
          </ac:graphicFrameMkLst>
        </pc:graphicFrameChg>
      </pc:sldChg>
      <pc:sldChg chg="addSp delSp modSp new mod setBg modNotesTx">
        <pc:chgData name="Megan Botes" userId="70568131-745a-489b-b4fe-9e78c579dd6d" providerId="ADAL" clId="{E3DEF142-CC7A-44CA-B5B4-48BABF1A3E75}" dt="2026-04-22T12:57:44.982" v="266"/>
        <pc:sldMkLst>
          <pc:docMk/>
          <pc:sldMk cId="395093833" sldId="266"/>
        </pc:sldMkLst>
        <pc:spChg chg="mod">
          <ac:chgData name="Megan Botes" userId="70568131-745a-489b-b4fe-9e78c579dd6d" providerId="ADAL" clId="{E3DEF142-CC7A-44CA-B5B4-48BABF1A3E75}" dt="2026-04-22T12:53:21.786" v="227" actId="26606"/>
          <ac:spMkLst>
            <pc:docMk/>
            <pc:sldMk cId="395093833" sldId="266"/>
            <ac:spMk id="2" creationId="{9956F646-8E55-AD51-97E2-E8A17A4D8D52}"/>
          </ac:spMkLst>
        </pc:spChg>
        <pc:spChg chg="del mod">
          <ac:chgData name="Megan Botes" userId="70568131-745a-489b-b4fe-9e78c579dd6d" providerId="ADAL" clId="{E3DEF142-CC7A-44CA-B5B4-48BABF1A3E75}" dt="2026-04-22T12:53:21.786" v="227" actId="26606"/>
          <ac:spMkLst>
            <pc:docMk/>
            <pc:sldMk cId="395093833" sldId="266"/>
            <ac:spMk id="3" creationId="{26E4D3BB-FC3B-65F4-ED3C-93E093A8BA91}"/>
          </ac:spMkLst>
        </pc:spChg>
        <pc:spChg chg="add">
          <ac:chgData name="Megan Botes" userId="70568131-745a-489b-b4fe-9e78c579dd6d" providerId="ADAL" clId="{E3DEF142-CC7A-44CA-B5B4-48BABF1A3E75}" dt="2026-04-22T12:53:21.786" v="227" actId="26606"/>
          <ac:spMkLst>
            <pc:docMk/>
            <pc:sldMk cId="395093833" sldId="266"/>
            <ac:spMk id="9" creationId="{0C541B88-1AE9-40C3-AFD5-967787C1979F}"/>
          </ac:spMkLst>
        </pc:spChg>
        <pc:spChg chg="add">
          <ac:chgData name="Megan Botes" userId="70568131-745a-489b-b4fe-9e78c579dd6d" providerId="ADAL" clId="{E3DEF142-CC7A-44CA-B5B4-48BABF1A3E75}" dt="2026-04-22T12:53:21.786" v="227" actId="26606"/>
          <ac:spMkLst>
            <pc:docMk/>
            <pc:sldMk cId="395093833" sldId="266"/>
            <ac:spMk id="11" creationId="{E5F17139-31EE-46AC-B04F-DBBD852DD6CB}"/>
          </ac:spMkLst>
        </pc:spChg>
        <pc:spChg chg="add">
          <ac:chgData name="Megan Botes" userId="70568131-745a-489b-b4fe-9e78c579dd6d" providerId="ADAL" clId="{E3DEF142-CC7A-44CA-B5B4-48BABF1A3E75}" dt="2026-04-22T12:53:21.786" v="227" actId="26606"/>
          <ac:spMkLst>
            <pc:docMk/>
            <pc:sldMk cId="395093833" sldId="266"/>
            <ac:spMk id="17" creationId="{89D16701-DA76-4F72-BB63-E2C3FFBDFE0F}"/>
          </ac:spMkLst>
        </pc:spChg>
        <pc:spChg chg="add">
          <ac:chgData name="Megan Botes" userId="70568131-745a-489b-b4fe-9e78c579dd6d" providerId="ADAL" clId="{E3DEF142-CC7A-44CA-B5B4-48BABF1A3E75}" dt="2026-04-22T12:53:21.786" v="227" actId="26606"/>
          <ac:spMkLst>
            <pc:docMk/>
            <pc:sldMk cId="395093833" sldId="266"/>
            <ac:spMk id="19" creationId="{1CC28BE1-9DC6-43FE-9582-39F091098D77}"/>
          </ac:spMkLst>
        </pc:spChg>
        <pc:grpChg chg="add">
          <ac:chgData name="Megan Botes" userId="70568131-745a-489b-b4fe-9e78c579dd6d" providerId="ADAL" clId="{E3DEF142-CC7A-44CA-B5B4-48BABF1A3E75}" dt="2026-04-22T12:53:21.786" v="227" actId="26606"/>
          <ac:grpSpMkLst>
            <pc:docMk/>
            <pc:sldMk cId="395093833" sldId="266"/>
            <ac:grpSpMk id="13" creationId="{7CF625D3-71A3-4F30-A096-8EF334E959D0}"/>
          </ac:grpSpMkLst>
        </pc:grpChg>
        <pc:grpChg chg="add">
          <ac:chgData name="Megan Botes" userId="70568131-745a-489b-b4fe-9e78c579dd6d" providerId="ADAL" clId="{E3DEF142-CC7A-44CA-B5B4-48BABF1A3E75}" dt="2026-04-22T12:53:21.786" v="227" actId="26606"/>
          <ac:grpSpMkLst>
            <pc:docMk/>
            <pc:sldMk cId="395093833" sldId="266"/>
            <ac:grpSpMk id="21" creationId="{AF9AF3F3-CE0C-4125-BDD7-346487FA0B40}"/>
          </ac:grpSpMkLst>
        </pc:grpChg>
        <pc:graphicFrameChg chg="add">
          <ac:chgData name="Megan Botes" userId="70568131-745a-489b-b4fe-9e78c579dd6d" providerId="ADAL" clId="{E3DEF142-CC7A-44CA-B5B4-48BABF1A3E75}" dt="2026-04-22T12:53:21.786" v="227" actId="26606"/>
          <ac:graphicFrameMkLst>
            <pc:docMk/>
            <pc:sldMk cId="395093833" sldId="266"/>
            <ac:graphicFrameMk id="5" creationId="{39EEAC65-1363-B8F8-E0D1-87C9FE9B5C54}"/>
          </ac:graphicFrameMkLst>
        </pc:graphicFrame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image" Target="../media/image3.svg"/></Relationships>
</file>

<file path=ppt/diagrams/_rels/data3.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image" Target="../media/image9.svg"/></Relationships>
</file>

<file path=ppt/diagrams/_rels/data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svg"/><Relationship Id="rId1" Type="http://schemas.openxmlformats.org/officeDocument/2006/relationships/image" Target="../media/image12.svg"/><Relationship Id="rId6" Type="http://schemas.openxmlformats.org/officeDocument/2006/relationships/image" Target="../media/image17.svg"/><Relationship Id="rId5" Type="http://schemas.openxmlformats.org/officeDocument/2006/relationships/image" Target="../media/image16.svg"/><Relationship Id="rId4" Type="http://schemas.openxmlformats.org/officeDocument/2006/relationships/image" Target="../media/image15.svg"/></Relationships>
</file>

<file path=ppt/diagrams/_rels/data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svg"/><Relationship Id="rId1" Type="http://schemas.openxmlformats.org/officeDocument/2006/relationships/image" Target="../media/image18.svg"/><Relationship Id="rId5" Type="http://schemas.openxmlformats.org/officeDocument/2006/relationships/image" Target="../media/image22.svg"/><Relationship Id="rId4" Type="http://schemas.openxmlformats.org/officeDocument/2006/relationships/image" Target="../media/image2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image" Target="../media/image3.svg"/></Relationships>
</file>

<file path=ppt/diagrams/_rels/drawing3.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image" Target="../media/image9.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svg"/><Relationship Id="rId1" Type="http://schemas.openxmlformats.org/officeDocument/2006/relationships/image" Target="../media/image12.svg"/><Relationship Id="rId6" Type="http://schemas.openxmlformats.org/officeDocument/2006/relationships/image" Target="../media/image17.svg"/><Relationship Id="rId5" Type="http://schemas.openxmlformats.org/officeDocument/2006/relationships/image" Target="../media/image16.svg"/><Relationship Id="rId4" Type="http://schemas.openxmlformats.org/officeDocument/2006/relationships/image" Target="../media/image15.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svg"/><Relationship Id="rId1" Type="http://schemas.openxmlformats.org/officeDocument/2006/relationships/image" Target="../media/image18.svg"/><Relationship Id="rId5" Type="http://schemas.openxmlformats.org/officeDocument/2006/relationships/image" Target="../media/image22.sv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accent6_2">
  <dgm:title val=""/>
  <dgm:desc val=""/>
  <dgm:catLst>
    <dgm:cat type="accent6" pri="16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a:alpha val="0"/>
      </a:schemeClr>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DB10E4-C306-486C-8F1A-7EE1EE2ED2B5}" type="doc">
      <dgm:prSet loTypeId="urn:microsoft.com/office/officeart/2018/2/layout/IconVerticalSolidList" loCatId="icon" qsTypeId="urn:microsoft.com/office/officeart/2005/8/quickstyle/simple1" qsCatId="simple" csTypeId="urn:microsoft.com/office/officeart/2005/8/colors/colorful1" csCatId="colorful" phldr="1"/>
      <dgm:spPr/>
      <dgm:t>
        <a:bodyPr/>
        <a:lstStyle/>
        <a:p>
          <a:endParaRPr lang="en-US"/>
        </a:p>
      </dgm:t>
    </dgm:pt>
    <dgm:pt modelId="{B273E578-4BD5-4DE3-8AB6-B8D583DA9FC0}">
      <dgm:prSet/>
      <dgm:spPr/>
      <dgm:t>
        <a:bodyPr/>
        <a:lstStyle/>
        <a:p>
          <a:pPr>
            <a:lnSpc>
              <a:spcPct val="100000"/>
            </a:lnSpc>
          </a:pPr>
          <a:r>
            <a:rPr lang="en-ZA" b="0" i="0"/>
            <a:t>Identify and discuss different factors that positively influence lifestyle choices.</a:t>
          </a:r>
          <a:endParaRPr lang="en-US"/>
        </a:p>
      </dgm:t>
    </dgm:pt>
    <dgm:pt modelId="{3975E9F1-6F42-43FE-B6E3-1C62B067BA6F}" type="parTrans" cxnId="{3ED5A4E4-8ECF-4198-8192-F8571444595E}">
      <dgm:prSet/>
      <dgm:spPr/>
      <dgm:t>
        <a:bodyPr/>
        <a:lstStyle/>
        <a:p>
          <a:endParaRPr lang="en-US"/>
        </a:p>
      </dgm:t>
    </dgm:pt>
    <dgm:pt modelId="{5E13ABC1-F1EB-4DF9-A9E1-7A30F512707C}" type="sibTrans" cxnId="{3ED5A4E4-8ECF-4198-8192-F8571444595E}">
      <dgm:prSet/>
      <dgm:spPr/>
      <dgm:t>
        <a:bodyPr/>
        <a:lstStyle/>
        <a:p>
          <a:endParaRPr lang="en-US"/>
        </a:p>
      </dgm:t>
    </dgm:pt>
    <dgm:pt modelId="{2A58632C-0684-4C78-8BC4-D3105AAEA400}">
      <dgm:prSet/>
      <dgm:spPr/>
      <dgm:t>
        <a:bodyPr/>
        <a:lstStyle/>
        <a:p>
          <a:pPr>
            <a:lnSpc>
              <a:spcPct val="100000"/>
            </a:lnSpc>
          </a:pPr>
          <a:r>
            <a:rPr lang="en-ZA" b="0" i="0"/>
            <a:t>Explain how role models, values, beliefs, social skills, economic factors and media influence lifestyle choices.</a:t>
          </a:r>
          <a:endParaRPr lang="en-US"/>
        </a:p>
      </dgm:t>
    </dgm:pt>
    <dgm:pt modelId="{4C359592-E25E-4309-AFBB-1524ECF18CC1}" type="parTrans" cxnId="{207ECDF2-FC03-4A98-ADA8-BDFB4E668EFB}">
      <dgm:prSet/>
      <dgm:spPr/>
      <dgm:t>
        <a:bodyPr/>
        <a:lstStyle/>
        <a:p>
          <a:endParaRPr lang="en-US"/>
        </a:p>
      </dgm:t>
    </dgm:pt>
    <dgm:pt modelId="{3329412E-3EB6-406E-B3A9-B70CEAB266BA}" type="sibTrans" cxnId="{207ECDF2-FC03-4A98-ADA8-BDFB4E668EFB}">
      <dgm:prSet/>
      <dgm:spPr/>
      <dgm:t>
        <a:bodyPr/>
        <a:lstStyle/>
        <a:p>
          <a:endParaRPr lang="en-US"/>
        </a:p>
      </dgm:t>
    </dgm:pt>
    <dgm:pt modelId="{378473A5-3396-4063-B062-7147B0DB3969}">
      <dgm:prSet/>
      <dgm:spPr/>
      <dgm:t>
        <a:bodyPr/>
        <a:lstStyle/>
        <a:p>
          <a:pPr>
            <a:lnSpc>
              <a:spcPct val="100000"/>
            </a:lnSpc>
          </a:pPr>
          <a:r>
            <a:rPr lang="en-ZA" b="0" i="0"/>
            <a:t>Reflect on personal influences and express how these shape your lifestyle choices.</a:t>
          </a:r>
          <a:endParaRPr lang="en-US"/>
        </a:p>
      </dgm:t>
    </dgm:pt>
    <dgm:pt modelId="{A76326C0-03F2-4895-A6A9-C34D23CBEBD8}" type="parTrans" cxnId="{BEAF5AC7-8590-41F9-8817-0DA6FC9F1E9F}">
      <dgm:prSet/>
      <dgm:spPr/>
      <dgm:t>
        <a:bodyPr/>
        <a:lstStyle/>
        <a:p>
          <a:endParaRPr lang="en-US"/>
        </a:p>
      </dgm:t>
    </dgm:pt>
    <dgm:pt modelId="{23B7A367-F778-4171-9730-508278F0C738}" type="sibTrans" cxnId="{BEAF5AC7-8590-41F9-8817-0DA6FC9F1E9F}">
      <dgm:prSet/>
      <dgm:spPr/>
      <dgm:t>
        <a:bodyPr/>
        <a:lstStyle/>
        <a:p>
          <a:endParaRPr lang="en-US"/>
        </a:p>
      </dgm:t>
    </dgm:pt>
    <dgm:pt modelId="{C1D2C59B-69B6-4DEB-ABBE-F70A9DA7934F}" type="pres">
      <dgm:prSet presAssocID="{DEDB10E4-C306-486C-8F1A-7EE1EE2ED2B5}" presName="root" presStyleCnt="0">
        <dgm:presLayoutVars>
          <dgm:dir/>
          <dgm:resizeHandles val="exact"/>
        </dgm:presLayoutVars>
      </dgm:prSet>
      <dgm:spPr/>
    </dgm:pt>
    <dgm:pt modelId="{672FE18F-21D6-4CB3-8F51-0CD6B37BB6B4}" type="pres">
      <dgm:prSet presAssocID="{B273E578-4BD5-4DE3-8AB6-B8D583DA9FC0}" presName="compNode" presStyleCnt="0"/>
      <dgm:spPr/>
    </dgm:pt>
    <dgm:pt modelId="{BD665D0D-C219-493B-8A18-1F317972FE2E}" type="pres">
      <dgm:prSet presAssocID="{B273E578-4BD5-4DE3-8AB6-B8D583DA9FC0}" presName="bgRect" presStyleLbl="bgShp" presStyleIdx="0" presStyleCnt="3"/>
      <dgm:spPr/>
    </dgm:pt>
    <dgm:pt modelId="{91FB2FEB-4723-4095-A9C7-1EBC66D81638}" type="pres">
      <dgm:prSet presAssocID="{B273E578-4BD5-4DE3-8AB6-B8D583DA9FC0}"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Chat"/>
        </a:ext>
      </dgm:extLst>
    </dgm:pt>
    <dgm:pt modelId="{6F95DF40-F048-49B6-9C2B-8A8F592C83CE}" type="pres">
      <dgm:prSet presAssocID="{B273E578-4BD5-4DE3-8AB6-B8D583DA9FC0}" presName="spaceRect" presStyleCnt="0"/>
      <dgm:spPr/>
    </dgm:pt>
    <dgm:pt modelId="{735892E9-9E4F-45C9-8880-0CEC44010A71}" type="pres">
      <dgm:prSet presAssocID="{B273E578-4BD5-4DE3-8AB6-B8D583DA9FC0}" presName="parTx" presStyleLbl="revTx" presStyleIdx="0" presStyleCnt="3">
        <dgm:presLayoutVars>
          <dgm:chMax val="0"/>
          <dgm:chPref val="0"/>
        </dgm:presLayoutVars>
      </dgm:prSet>
      <dgm:spPr/>
    </dgm:pt>
    <dgm:pt modelId="{95B2AE5B-E8BB-4FE5-AF88-59BBF80F6C10}" type="pres">
      <dgm:prSet presAssocID="{5E13ABC1-F1EB-4DF9-A9E1-7A30F512707C}" presName="sibTrans" presStyleCnt="0"/>
      <dgm:spPr/>
    </dgm:pt>
    <dgm:pt modelId="{E8E87F62-794E-4042-A1A9-F2C2CF45762B}" type="pres">
      <dgm:prSet presAssocID="{2A58632C-0684-4C78-8BC4-D3105AAEA400}" presName="compNode" presStyleCnt="0"/>
      <dgm:spPr/>
    </dgm:pt>
    <dgm:pt modelId="{59A3E495-C0ED-47B7-876B-E6E6AA0910F3}" type="pres">
      <dgm:prSet presAssocID="{2A58632C-0684-4C78-8BC4-D3105AAEA400}" presName="bgRect" presStyleLbl="bgShp" presStyleIdx="1" presStyleCnt="3"/>
      <dgm:spPr/>
    </dgm:pt>
    <dgm:pt modelId="{B0F3570C-DBB8-4D27-8978-B49A3FE499B2}" type="pres">
      <dgm:prSet presAssocID="{2A58632C-0684-4C78-8BC4-D3105AAEA400}"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Questions"/>
        </a:ext>
      </dgm:extLst>
    </dgm:pt>
    <dgm:pt modelId="{5108CC85-11B0-40E0-9C59-20952EA9BD14}" type="pres">
      <dgm:prSet presAssocID="{2A58632C-0684-4C78-8BC4-D3105AAEA400}" presName="spaceRect" presStyleCnt="0"/>
      <dgm:spPr/>
    </dgm:pt>
    <dgm:pt modelId="{3B218FB2-3986-4134-8FEC-ECA5C4D3850C}" type="pres">
      <dgm:prSet presAssocID="{2A58632C-0684-4C78-8BC4-D3105AAEA400}" presName="parTx" presStyleLbl="revTx" presStyleIdx="1" presStyleCnt="3">
        <dgm:presLayoutVars>
          <dgm:chMax val="0"/>
          <dgm:chPref val="0"/>
        </dgm:presLayoutVars>
      </dgm:prSet>
      <dgm:spPr/>
    </dgm:pt>
    <dgm:pt modelId="{653BCB7C-F4A3-4CCF-ABE3-9EB0A3F0DA9A}" type="pres">
      <dgm:prSet presAssocID="{3329412E-3EB6-406E-B3A9-B70CEAB266BA}" presName="sibTrans" presStyleCnt="0"/>
      <dgm:spPr/>
    </dgm:pt>
    <dgm:pt modelId="{B8D687A1-46CB-4B9A-B60A-693330D40B38}" type="pres">
      <dgm:prSet presAssocID="{378473A5-3396-4063-B062-7147B0DB3969}" presName="compNode" presStyleCnt="0"/>
      <dgm:spPr/>
    </dgm:pt>
    <dgm:pt modelId="{FA5DDABA-09AF-46E8-A226-AC3AEE1A4F95}" type="pres">
      <dgm:prSet presAssocID="{378473A5-3396-4063-B062-7147B0DB3969}" presName="bgRect" presStyleLbl="bgShp" presStyleIdx="2" presStyleCnt="3"/>
      <dgm:spPr/>
    </dgm:pt>
    <dgm:pt modelId="{412FE510-0595-46C2-BBFA-C09C8FBC6DE2}" type="pres">
      <dgm:prSet presAssocID="{378473A5-3396-4063-B062-7147B0DB3969}"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Head with Gears"/>
        </a:ext>
      </dgm:extLst>
    </dgm:pt>
    <dgm:pt modelId="{2C52A213-6DB7-4959-BB8F-71E3C3B85FA0}" type="pres">
      <dgm:prSet presAssocID="{378473A5-3396-4063-B062-7147B0DB3969}" presName="spaceRect" presStyleCnt="0"/>
      <dgm:spPr/>
    </dgm:pt>
    <dgm:pt modelId="{0BADEFB3-85A3-406C-963C-B7C302476D9C}" type="pres">
      <dgm:prSet presAssocID="{378473A5-3396-4063-B062-7147B0DB3969}" presName="parTx" presStyleLbl="revTx" presStyleIdx="2" presStyleCnt="3">
        <dgm:presLayoutVars>
          <dgm:chMax val="0"/>
          <dgm:chPref val="0"/>
        </dgm:presLayoutVars>
      </dgm:prSet>
      <dgm:spPr/>
    </dgm:pt>
  </dgm:ptLst>
  <dgm:cxnLst>
    <dgm:cxn modelId="{02899B3A-1AD5-4635-8804-8539AE7A2238}" type="presOf" srcId="{2A58632C-0684-4C78-8BC4-D3105AAEA400}" destId="{3B218FB2-3986-4134-8FEC-ECA5C4D3850C}" srcOrd="0" destOrd="0" presId="urn:microsoft.com/office/officeart/2018/2/layout/IconVerticalSolidList"/>
    <dgm:cxn modelId="{A2C1C8A0-C8C9-4646-ABC7-C2BB2441BBCA}" type="presOf" srcId="{378473A5-3396-4063-B062-7147B0DB3969}" destId="{0BADEFB3-85A3-406C-963C-B7C302476D9C}" srcOrd="0" destOrd="0" presId="urn:microsoft.com/office/officeart/2018/2/layout/IconVerticalSolidList"/>
    <dgm:cxn modelId="{B1BFC6AD-16C4-4DF8-8990-EDF23D973E8A}" type="presOf" srcId="{DEDB10E4-C306-486C-8F1A-7EE1EE2ED2B5}" destId="{C1D2C59B-69B6-4DEB-ABBE-F70A9DA7934F}" srcOrd="0" destOrd="0" presId="urn:microsoft.com/office/officeart/2018/2/layout/IconVerticalSolidList"/>
    <dgm:cxn modelId="{BEAF5AC7-8590-41F9-8817-0DA6FC9F1E9F}" srcId="{DEDB10E4-C306-486C-8F1A-7EE1EE2ED2B5}" destId="{378473A5-3396-4063-B062-7147B0DB3969}" srcOrd="2" destOrd="0" parTransId="{A76326C0-03F2-4895-A6A9-C34D23CBEBD8}" sibTransId="{23B7A367-F778-4171-9730-508278F0C738}"/>
    <dgm:cxn modelId="{1F75F4D6-F967-428A-9A78-3AEEDDC7C135}" type="presOf" srcId="{B273E578-4BD5-4DE3-8AB6-B8D583DA9FC0}" destId="{735892E9-9E4F-45C9-8880-0CEC44010A71}" srcOrd="0" destOrd="0" presId="urn:microsoft.com/office/officeart/2018/2/layout/IconVerticalSolidList"/>
    <dgm:cxn modelId="{3ED5A4E4-8ECF-4198-8192-F8571444595E}" srcId="{DEDB10E4-C306-486C-8F1A-7EE1EE2ED2B5}" destId="{B273E578-4BD5-4DE3-8AB6-B8D583DA9FC0}" srcOrd="0" destOrd="0" parTransId="{3975E9F1-6F42-43FE-B6E3-1C62B067BA6F}" sibTransId="{5E13ABC1-F1EB-4DF9-A9E1-7A30F512707C}"/>
    <dgm:cxn modelId="{207ECDF2-FC03-4A98-ADA8-BDFB4E668EFB}" srcId="{DEDB10E4-C306-486C-8F1A-7EE1EE2ED2B5}" destId="{2A58632C-0684-4C78-8BC4-D3105AAEA400}" srcOrd="1" destOrd="0" parTransId="{4C359592-E25E-4309-AFBB-1524ECF18CC1}" sibTransId="{3329412E-3EB6-406E-B3A9-B70CEAB266BA}"/>
    <dgm:cxn modelId="{4AF1A4E2-7C51-4137-B218-89AE746D8F31}" type="presParOf" srcId="{C1D2C59B-69B6-4DEB-ABBE-F70A9DA7934F}" destId="{672FE18F-21D6-4CB3-8F51-0CD6B37BB6B4}" srcOrd="0" destOrd="0" presId="urn:microsoft.com/office/officeart/2018/2/layout/IconVerticalSolidList"/>
    <dgm:cxn modelId="{0BE16203-9B59-4DFB-BC25-EDD0DF4FE920}" type="presParOf" srcId="{672FE18F-21D6-4CB3-8F51-0CD6B37BB6B4}" destId="{BD665D0D-C219-493B-8A18-1F317972FE2E}" srcOrd="0" destOrd="0" presId="urn:microsoft.com/office/officeart/2018/2/layout/IconVerticalSolidList"/>
    <dgm:cxn modelId="{BBBB311B-EC4D-4A1A-9D36-3BF73DA7BCC8}" type="presParOf" srcId="{672FE18F-21D6-4CB3-8F51-0CD6B37BB6B4}" destId="{91FB2FEB-4723-4095-A9C7-1EBC66D81638}" srcOrd="1" destOrd="0" presId="urn:microsoft.com/office/officeart/2018/2/layout/IconVerticalSolidList"/>
    <dgm:cxn modelId="{0F14432C-4A4F-4400-B2F9-28EB8FB66BAD}" type="presParOf" srcId="{672FE18F-21D6-4CB3-8F51-0CD6B37BB6B4}" destId="{6F95DF40-F048-49B6-9C2B-8A8F592C83CE}" srcOrd="2" destOrd="0" presId="urn:microsoft.com/office/officeart/2018/2/layout/IconVerticalSolidList"/>
    <dgm:cxn modelId="{F3A07B1B-A35E-4E6A-87C7-6A5D73DAB8F5}" type="presParOf" srcId="{672FE18F-21D6-4CB3-8F51-0CD6B37BB6B4}" destId="{735892E9-9E4F-45C9-8880-0CEC44010A71}" srcOrd="3" destOrd="0" presId="urn:microsoft.com/office/officeart/2018/2/layout/IconVerticalSolidList"/>
    <dgm:cxn modelId="{091220DC-0BAD-446E-BCC4-C18BD13F70B5}" type="presParOf" srcId="{C1D2C59B-69B6-4DEB-ABBE-F70A9DA7934F}" destId="{95B2AE5B-E8BB-4FE5-AF88-59BBF80F6C10}" srcOrd="1" destOrd="0" presId="urn:microsoft.com/office/officeart/2018/2/layout/IconVerticalSolidList"/>
    <dgm:cxn modelId="{8A196556-BF90-4500-BF4F-887D438E9DE1}" type="presParOf" srcId="{C1D2C59B-69B6-4DEB-ABBE-F70A9DA7934F}" destId="{E8E87F62-794E-4042-A1A9-F2C2CF45762B}" srcOrd="2" destOrd="0" presId="urn:microsoft.com/office/officeart/2018/2/layout/IconVerticalSolidList"/>
    <dgm:cxn modelId="{E75E517C-BFE9-4A03-B23C-95343757676F}" type="presParOf" srcId="{E8E87F62-794E-4042-A1A9-F2C2CF45762B}" destId="{59A3E495-C0ED-47B7-876B-E6E6AA0910F3}" srcOrd="0" destOrd="0" presId="urn:microsoft.com/office/officeart/2018/2/layout/IconVerticalSolidList"/>
    <dgm:cxn modelId="{B1DB6154-E6F0-4B1B-ABA2-6BB026FB9E09}" type="presParOf" srcId="{E8E87F62-794E-4042-A1A9-F2C2CF45762B}" destId="{B0F3570C-DBB8-4D27-8978-B49A3FE499B2}" srcOrd="1" destOrd="0" presId="urn:microsoft.com/office/officeart/2018/2/layout/IconVerticalSolidList"/>
    <dgm:cxn modelId="{02CB5C7F-7B3F-479D-8E90-D27CDE107931}" type="presParOf" srcId="{E8E87F62-794E-4042-A1A9-F2C2CF45762B}" destId="{5108CC85-11B0-40E0-9C59-20952EA9BD14}" srcOrd="2" destOrd="0" presId="urn:microsoft.com/office/officeart/2018/2/layout/IconVerticalSolidList"/>
    <dgm:cxn modelId="{506E153D-70B7-4E2B-BD8D-761E9F6324F7}" type="presParOf" srcId="{E8E87F62-794E-4042-A1A9-F2C2CF45762B}" destId="{3B218FB2-3986-4134-8FEC-ECA5C4D3850C}" srcOrd="3" destOrd="0" presId="urn:microsoft.com/office/officeart/2018/2/layout/IconVerticalSolidList"/>
    <dgm:cxn modelId="{5E5E2525-6070-4D1D-B214-F7E5AFDBD2E4}" type="presParOf" srcId="{C1D2C59B-69B6-4DEB-ABBE-F70A9DA7934F}" destId="{653BCB7C-F4A3-4CCF-ABE3-9EB0A3F0DA9A}" srcOrd="3" destOrd="0" presId="urn:microsoft.com/office/officeart/2018/2/layout/IconVerticalSolidList"/>
    <dgm:cxn modelId="{D1414A6E-7058-473C-BCF1-40684DDDD97F}" type="presParOf" srcId="{C1D2C59B-69B6-4DEB-ABBE-F70A9DA7934F}" destId="{B8D687A1-46CB-4B9A-B60A-693330D40B38}" srcOrd="4" destOrd="0" presId="urn:microsoft.com/office/officeart/2018/2/layout/IconVerticalSolidList"/>
    <dgm:cxn modelId="{C9F6E82D-4B60-4C1F-B78E-E4C1FC2F04D8}" type="presParOf" srcId="{B8D687A1-46CB-4B9A-B60A-693330D40B38}" destId="{FA5DDABA-09AF-46E8-A226-AC3AEE1A4F95}" srcOrd="0" destOrd="0" presId="urn:microsoft.com/office/officeart/2018/2/layout/IconVerticalSolidList"/>
    <dgm:cxn modelId="{5EAF49D9-1E60-409D-89A5-2BE87A530D05}" type="presParOf" srcId="{B8D687A1-46CB-4B9A-B60A-693330D40B38}" destId="{412FE510-0595-46C2-BBFA-C09C8FBC6DE2}" srcOrd="1" destOrd="0" presId="urn:microsoft.com/office/officeart/2018/2/layout/IconVerticalSolidList"/>
    <dgm:cxn modelId="{1D72A068-B597-43C8-9BD9-97FF935095A9}" type="presParOf" srcId="{B8D687A1-46CB-4B9A-B60A-693330D40B38}" destId="{2C52A213-6DB7-4959-BB8F-71E3C3B85FA0}" srcOrd="2" destOrd="0" presId="urn:microsoft.com/office/officeart/2018/2/layout/IconVerticalSolidList"/>
    <dgm:cxn modelId="{16E97121-E593-48FA-BE31-DDF7B03F39AB}" type="presParOf" srcId="{B8D687A1-46CB-4B9A-B60A-693330D40B38}" destId="{0BADEFB3-85A3-406C-963C-B7C302476D9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C48B09-BADA-4662-9C36-D6088313218F}"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2402EC21-5175-40BF-9A7C-1000274533D2}">
      <dgm:prSet/>
      <dgm:spPr/>
      <dgm:t>
        <a:bodyPr/>
        <a:lstStyle/>
        <a:p>
          <a:pPr>
            <a:defRPr b="1"/>
          </a:pPr>
          <a:r>
            <a:rPr lang="en-GB"/>
            <a:t>Change requires </a:t>
          </a:r>
          <a:r>
            <a:rPr lang="en-GB" b="1"/>
            <a:t>action + consistency</a:t>
          </a:r>
          <a:r>
            <a:rPr lang="en-GB"/>
            <a:t> </a:t>
          </a:r>
          <a:endParaRPr lang="en-US"/>
        </a:p>
      </dgm:t>
    </dgm:pt>
    <dgm:pt modelId="{364130B6-385A-4D0D-81C8-A039A4C08DA9}" type="parTrans" cxnId="{1CBC92C7-C308-4BE6-B33D-684ED72E6297}">
      <dgm:prSet/>
      <dgm:spPr/>
      <dgm:t>
        <a:bodyPr/>
        <a:lstStyle/>
        <a:p>
          <a:endParaRPr lang="en-US"/>
        </a:p>
      </dgm:t>
    </dgm:pt>
    <dgm:pt modelId="{4C92F9A3-25E5-4F1A-A2A7-CE14CB4CC2B1}" type="sibTrans" cxnId="{1CBC92C7-C308-4BE6-B33D-684ED72E6297}">
      <dgm:prSet/>
      <dgm:spPr/>
      <dgm:t>
        <a:bodyPr/>
        <a:lstStyle/>
        <a:p>
          <a:endParaRPr lang="en-US"/>
        </a:p>
      </dgm:t>
    </dgm:pt>
    <dgm:pt modelId="{89A924A8-97C8-436C-A565-F60116AAD2D6}">
      <dgm:prSet/>
      <dgm:spPr/>
      <dgm:t>
        <a:bodyPr/>
        <a:lstStyle/>
        <a:p>
          <a:pPr>
            <a:defRPr b="1"/>
          </a:pPr>
          <a:r>
            <a:rPr lang="en-GB"/>
            <a:t>Example: </a:t>
          </a:r>
          <a:endParaRPr lang="en-US"/>
        </a:p>
      </dgm:t>
    </dgm:pt>
    <dgm:pt modelId="{3641FA4D-6B27-47B3-AF2E-DBAFC7A35903}" type="parTrans" cxnId="{7DABF599-813B-4CEE-94CD-8BAAE69ABF4C}">
      <dgm:prSet/>
      <dgm:spPr/>
      <dgm:t>
        <a:bodyPr/>
        <a:lstStyle/>
        <a:p>
          <a:endParaRPr lang="en-US"/>
        </a:p>
      </dgm:t>
    </dgm:pt>
    <dgm:pt modelId="{03316D28-4B66-433E-9F18-DA871F16A05C}" type="sibTrans" cxnId="{7DABF599-813B-4CEE-94CD-8BAAE69ABF4C}">
      <dgm:prSet/>
      <dgm:spPr/>
      <dgm:t>
        <a:bodyPr/>
        <a:lstStyle/>
        <a:p>
          <a:endParaRPr lang="en-US"/>
        </a:p>
      </dgm:t>
    </dgm:pt>
    <dgm:pt modelId="{BDFDD178-193D-4B2F-8170-D8B82F47284E}">
      <dgm:prSet/>
      <dgm:spPr/>
      <dgm:t>
        <a:bodyPr/>
        <a:lstStyle/>
        <a:p>
          <a:r>
            <a:rPr lang="en-GB"/>
            <a:t>Joining a gym ≠ change </a:t>
          </a:r>
          <a:endParaRPr lang="en-US"/>
        </a:p>
      </dgm:t>
    </dgm:pt>
    <dgm:pt modelId="{72B7972E-7458-4B43-8D77-A5E72E0E6EDD}" type="parTrans" cxnId="{5EFF07CD-38F0-48E8-B16E-BE4EE2FE1635}">
      <dgm:prSet/>
      <dgm:spPr/>
      <dgm:t>
        <a:bodyPr/>
        <a:lstStyle/>
        <a:p>
          <a:endParaRPr lang="en-US"/>
        </a:p>
      </dgm:t>
    </dgm:pt>
    <dgm:pt modelId="{8607AA33-5A81-4CF8-88C6-590A0ABA4B3C}" type="sibTrans" cxnId="{5EFF07CD-38F0-48E8-B16E-BE4EE2FE1635}">
      <dgm:prSet/>
      <dgm:spPr/>
      <dgm:t>
        <a:bodyPr/>
        <a:lstStyle/>
        <a:p>
          <a:endParaRPr lang="en-US"/>
        </a:p>
      </dgm:t>
    </dgm:pt>
    <dgm:pt modelId="{24731D7D-8E68-412C-B4D2-E055CA2208FC}">
      <dgm:prSet/>
      <dgm:spPr/>
      <dgm:t>
        <a:bodyPr/>
        <a:lstStyle/>
        <a:p>
          <a:r>
            <a:rPr lang="en-GB"/>
            <a:t>Going regularly = change </a:t>
          </a:r>
          <a:endParaRPr lang="en-US"/>
        </a:p>
      </dgm:t>
    </dgm:pt>
    <dgm:pt modelId="{5105D06E-BBEC-442F-8AB9-E9245AD61670}" type="parTrans" cxnId="{135378C0-37EC-4B83-B788-00AAFA8A2445}">
      <dgm:prSet/>
      <dgm:spPr/>
      <dgm:t>
        <a:bodyPr/>
        <a:lstStyle/>
        <a:p>
          <a:endParaRPr lang="en-US"/>
        </a:p>
      </dgm:t>
    </dgm:pt>
    <dgm:pt modelId="{C91FBB68-FF8A-43E7-AFD2-486570D39DAC}" type="sibTrans" cxnId="{135378C0-37EC-4B83-B788-00AAFA8A2445}">
      <dgm:prSet/>
      <dgm:spPr/>
      <dgm:t>
        <a:bodyPr/>
        <a:lstStyle/>
        <a:p>
          <a:endParaRPr lang="en-US"/>
        </a:p>
      </dgm:t>
    </dgm:pt>
    <dgm:pt modelId="{C960E82B-D478-4115-AE73-49DB9DBA6ADD}">
      <dgm:prSet/>
      <dgm:spPr/>
      <dgm:t>
        <a:bodyPr/>
        <a:lstStyle/>
        <a:p>
          <a:pPr>
            <a:defRPr b="1"/>
          </a:pPr>
          <a:r>
            <a:rPr lang="en-GB"/>
            <a:t>Support from others helps</a:t>
          </a:r>
          <a:endParaRPr lang="en-US"/>
        </a:p>
      </dgm:t>
    </dgm:pt>
    <dgm:pt modelId="{DCAE1C4E-E926-4ADB-AFD3-7C5385AB8C40}" type="parTrans" cxnId="{D138807C-82FE-4E48-B9E9-82DFEC769C64}">
      <dgm:prSet/>
      <dgm:spPr/>
      <dgm:t>
        <a:bodyPr/>
        <a:lstStyle/>
        <a:p>
          <a:endParaRPr lang="en-US"/>
        </a:p>
      </dgm:t>
    </dgm:pt>
    <dgm:pt modelId="{C15816D9-B83F-438A-A52A-451E4678AF9A}" type="sibTrans" cxnId="{D138807C-82FE-4E48-B9E9-82DFEC769C64}">
      <dgm:prSet/>
      <dgm:spPr/>
      <dgm:t>
        <a:bodyPr/>
        <a:lstStyle/>
        <a:p>
          <a:endParaRPr lang="en-US"/>
        </a:p>
      </dgm:t>
    </dgm:pt>
    <dgm:pt modelId="{B4DCFC7E-0D2A-4AD3-9631-D2325BC6F508}" type="pres">
      <dgm:prSet presAssocID="{3BC48B09-BADA-4662-9C36-D6088313218F}" presName="linear" presStyleCnt="0">
        <dgm:presLayoutVars>
          <dgm:animLvl val="lvl"/>
          <dgm:resizeHandles val="exact"/>
        </dgm:presLayoutVars>
      </dgm:prSet>
      <dgm:spPr/>
    </dgm:pt>
    <dgm:pt modelId="{D93551A1-DF4F-49CD-9612-A4D0F89D2DA8}" type="pres">
      <dgm:prSet presAssocID="{2402EC21-5175-40BF-9A7C-1000274533D2}" presName="parentText" presStyleLbl="node1" presStyleIdx="0" presStyleCnt="3">
        <dgm:presLayoutVars>
          <dgm:chMax val="0"/>
          <dgm:bulletEnabled val="1"/>
        </dgm:presLayoutVars>
      </dgm:prSet>
      <dgm:spPr/>
    </dgm:pt>
    <dgm:pt modelId="{15ADF95A-C112-448B-AE45-FEB933B3DB08}" type="pres">
      <dgm:prSet presAssocID="{4C92F9A3-25E5-4F1A-A2A7-CE14CB4CC2B1}" presName="spacer" presStyleCnt="0"/>
      <dgm:spPr/>
    </dgm:pt>
    <dgm:pt modelId="{ECF124EC-AA6B-4F0F-8FC5-70EE6F201B98}" type="pres">
      <dgm:prSet presAssocID="{89A924A8-97C8-436C-A565-F60116AAD2D6}" presName="parentText" presStyleLbl="node1" presStyleIdx="1" presStyleCnt="3">
        <dgm:presLayoutVars>
          <dgm:chMax val="0"/>
          <dgm:bulletEnabled val="1"/>
        </dgm:presLayoutVars>
      </dgm:prSet>
      <dgm:spPr/>
    </dgm:pt>
    <dgm:pt modelId="{6996ADD3-B2C0-48BD-8F78-FBA2F5A3EF87}" type="pres">
      <dgm:prSet presAssocID="{89A924A8-97C8-436C-A565-F60116AAD2D6}" presName="childText" presStyleLbl="revTx" presStyleIdx="0" presStyleCnt="1">
        <dgm:presLayoutVars>
          <dgm:bulletEnabled val="1"/>
        </dgm:presLayoutVars>
      </dgm:prSet>
      <dgm:spPr/>
    </dgm:pt>
    <dgm:pt modelId="{15B5B762-C8B7-456A-B573-FD987CDCE95D}" type="pres">
      <dgm:prSet presAssocID="{C960E82B-D478-4115-AE73-49DB9DBA6ADD}" presName="parentText" presStyleLbl="node1" presStyleIdx="2" presStyleCnt="3">
        <dgm:presLayoutVars>
          <dgm:chMax val="0"/>
          <dgm:bulletEnabled val="1"/>
        </dgm:presLayoutVars>
      </dgm:prSet>
      <dgm:spPr/>
    </dgm:pt>
  </dgm:ptLst>
  <dgm:cxnLst>
    <dgm:cxn modelId="{5CB9E843-2752-4309-BE0B-BAC511C686B3}" type="presOf" srcId="{BDFDD178-193D-4B2F-8170-D8B82F47284E}" destId="{6996ADD3-B2C0-48BD-8F78-FBA2F5A3EF87}" srcOrd="0" destOrd="0" presId="urn:microsoft.com/office/officeart/2005/8/layout/vList2"/>
    <dgm:cxn modelId="{D138807C-82FE-4E48-B9E9-82DFEC769C64}" srcId="{3BC48B09-BADA-4662-9C36-D6088313218F}" destId="{C960E82B-D478-4115-AE73-49DB9DBA6ADD}" srcOrd="2" destOrd="0" parTransId="{DCAE1C4E-E926-4ADB-AFD3-7C5385AB8C40}" sibTransId="{C15816D9-B83F-438A-A52A-451E4678AF9A}"/>
    <dgm:cxn modelId="{7DF7C58E-20A0-4C03-8DC9-4FCAAF6AAC1C}" type="presOf" srcId="{2402EC21-5175-40BF-9A7C-1000274533D2}" destId="{D93551A1-DF4F-49CD-9612-A4D0F89D2DA8}" srcOrd="0" destOrd="0" presId="urn:microsoft.com/office/officeart/2005/8/layout/vList2"/>
    <dgm:cxn modelId="{7DABF599-813B-4CEE-94CD-8BAAE69ABF4C}" srcId="{3BC48B09-BADA-4662-9C36-D6088313218F}" destId="{89A924A8-97C8-436C-A565-F60116AAD2D6}" srcOrd="1" destOrd="0" parTransId="{3641FA4D-6B27-47B3-AF2E-DBAFC7A35903}" sibTransId="{03316D28-4B66-433E-9F18-DA871F16A05C}"/>
    <dgm:cxn modelId="{0EE3C7B6-04F6-4895-9442-76044F65167A}" type="presOf" srcId="{24731D7D-8E68-412C-B4D2-E055CA2208FC}" destId="{6996ADD3-B2C0-48BD-8F78-FBA2F5A3EF87}" srcOrd="0" destOrd="1" presId="urn:microsoft.com/office/officeart/2005/8/layout/vList2"/>
    <dgm:cxn modelId="{C299ABBB-59D3-4C82-AFBA-E537DDD41A1C}" type="presOf" srcId="{C960E82B-D478-4115-AE73-49DB9DBA6ADD}" destId="{15B5B762-C8B7-456A-B573-FD987CDCE95D}" srcOrd="0" destOrd="0" presId="urn:microsoft.com/office/officeart/2005/8/layout/vList2"/>
    <dgm:cxn modelId="{135378C0-37EC-4B83-B788-00AAFA8A2445}" srcId="{89A924A8-97C8-436C-A565-F60116AAD2D6}" destId="{24731D7D-8E68-412C-B4D2-E055CA2208FC}" srcOrd="1" destOrd="0" parTransId="{5105D06E-BBEC-442F-8AB9-E9245AD61670}" sibTransId="{C91FBB68-FF8A-43E7-AFD2-486570D39DAC}"/>
    <dgm:cxn modelId="{1CBC92C7-C308-4BE6-B33D-684ED72E6297}" srcId="{3BC48B09-BADA-4662-9C36-D6088313218F}" destId="{2402EC21-5175-40BF-9A7C-1000274533D2}" srcOrd="0" destOrd="0" parTransId="{364130B6-385A-4D0D-81C8-A039A4C08DA9}" sibTransId="{4C92F9A3-25E5-4F1A-A2A7-CE14CB4CC2B1}"/>
    <dgm:cxn modelId="{5EFF07CD-38F0-48E8-B16E-BE4EE2FE1635}" srcId="{89A924A8-97C8-436C-A565-F60116AAD2D6}" destId="{BDFDD178-193D-4B2F-8170-D8B82F47284E}" srcOrd="0" destOrd="0" parTransId="{72B7972E-7458-4B43-8D77-A5E72E0E6EDD}" sibTransId="{8607AA33-5A81-4CF8-88C6-590A0ABA4B3C}"/>
    <dgm:cxn modelId="{DF20BDCF-AB92-48F3-9E1C-DDFB47BEA698}" type="presOf" srcId="{3BC48B09-BADA-4662-9C36-D6088313218F}" destId="{B4DCFC7E-0D2A-4AD3-9631-D2325BC6F508}" srcOrd="0" destOrd="0" presId="urn:microsoft.com/office/officeart/2005/8/layout/vList2"/>
    <dgm:cxn modelId="{2742A2FF-9E3A-4164-ADBA-C4B2CE1DF53A}" type="presOf" srcId="{89A924A8-97C8-436C-A565-F60116AAD2D6}" destId="{ECF124EC-AA6B-4F0F-8FC5-70EE6F201B98}" srcOrd="0" destOrd="0" presId="urn:microsoft.com/office/officeart/2005/8/layout/vList2"/>
    <dgm:cxn modelId="{E49AB040-81D1-4F9C-BF41-318BD599D4A3}" type="presParOf" srcId="{B4DCFC7E-0D2A-4AD3-9631-D2325BC6F508}" destId="{D93551A1-DF4F-49CD-9612-A4D0F89D2DA8}" srcOrd="0" destOrd="0" presId="urn:microsoft.com/office/officeart/2005/8/layout/vList2"/>
    <dgm:cxn modelId="{9883C476-C90E-45EC-AB9B-433D47A96D4B}" type="presParOf" srcId="{B4DCFC7E-0D2A-4AD3-9631-D2325BC6F508}" destId="{15ADF95A-C112-448B-AE45-FEB933B3DB08}" srcOrd="1" destOrd="0" presId="urn:microsoft.com/office/officeart/2005/8/layout/vList2"/>
    <dgm:cxn modelId="{5E1C38A9-FDC1-49D5-9E65-41ABEAD2126C}" type="presParOf" srcId="{B4DCFC7E-0D2A-4AD3-9631-D2325BC6F508}" destId="{ECF124EC-AA6B-4F0F-8FC5-70EE6F201B98}" srcOrd="2" destOrd="0" presId="urn:microsoft.com/office/officeart/2005/8/layout/vList2"/>
    <dgm:cxn modelId="{1FC257E6-6086-4D34-BEFF-360E1B90E030}" type="presParOf" srcId="{B4DCFC7E-0D2A-4AD3-9631-D2325BC6F508}" destId="{6996ADD3-B2C0-48BD-8F78-FBA2F5A3EF87}" srcOrd="3" destOrd="0" presId="urn:microsoft.com/office/officeart/2005/8/layout/vList2"/>
    <dgm:cxn modelId="{7789A96A-00B9-4080-AA53-439E3A87197A}" type="presParOf" srcId="{B4DCFC7E-0D2A-4AD3-9631-D2325BC6F508}" destId="{15B5B762-C8B7-456A-B573-FD987CDCE95D}"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34D4B2-A588-4AEC-983B-748DD75A3EC0}"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B47BC6A-6109-481B-8527-0035866F00EE}">
      <dgm:prSet/>
      <dgm:spPr/>
      <dgm:t>
        <a:bodyPr/>
        <a:lstStyle/>
        <a:p>
          <a:pPr>
            <a:defRPr b="1"/>
          </a:pPr>
          <a:r>
            <a:rPr lang="en-GB"/>
            <a:t>Positive role models: </a:t>
          </a:r>
          <a:endParaRPr lang="en-US"/>
        </a:p>
      </dgm:t>
    </dgm:pt>
    <dgm:pt modelId="{5B844B64-F25B-495B-9637-31E7B65B082E}" type="parTrans" cxnId="{8B23BB2E-797E-49D1-BA68-CCCBAF5A2A37}">
      <dgm:prSet/>
      <dgm:spPr/>
      <dgm:t>
        <a:bodyPr/>
        <a:lstStyle/>
        <a:p>
          <a:endParaRPr lang="en-US"/>
        </a:p>
      </dgm:t>
    </dgm:pt>
    <dgm:pt modelId="{45BEF777-FA57-4C8D-88BB-77C7DBE88ED7}" type="sibTrans" cxnId="{8B23BB2E-797E-49D1-BA68-CCCBAF5A2A37}">
      <dgm:prSet/>
      <dgm:spPr/>
      <dgm:t>
        <a:bodyPr/>
        <a:lstStyle/>
        <a:p>
          <a:endParaRPr lang="en-US"/>
        </a:p>
      </dgm:t>
    </dgm:pt>
    <dgm:pt modelId="{D2E67E75-4F91-4CA5-9EF7-9989DF9CB523}">
      <dgm:prSet/>
      <dgm:spPr/>
      <dgm:t>
        <a:bodyPr/>
        <a:lstStyle/>
        <a:p>
          <a:r>
            <a:rPr lang="en-GB"/>
            <a:t>guide behaviour </a:t>
          </a:r>
          <a:endParaRPr lang="en-US"/>
        </a:p>
      </dgm:t>
    </dgm:pt>
    <dgm:pt modelId="{1A14C4A6-C017-4CB2-A404-F4D2F682D8E4}" type="parTrans" cxnId="{688CDFB6-F384-4B4C-91EE-F730C1FCCB17}">
      <dgm:prSet/>
      <dgm:spPr/>
      <dgm:t>
        <a:bodyPr/>
        <a:lstStyle/>
        <a:p>
          <a:endParaRPr lang="en-US"/>
        </a:p>
      </dgm:t>
    </dgm:pt>
    <dgm:pt modelId="{CAD71C54-F41D-4A85-9554-21433ABD4C37}" type="sibTrans" cxnId="{688CDFB6-F384-4B4C-91EE-F730C1FCCB17}">
      <dgm:prSet/>
      <dgm:spPr/>
      <dgm:t>
        <a:bodyPr/>
        <a:lstStyle/>
        <a:p>
          <a:endParaRPr lang="en-US"/>
        </a:p>
      </dgm:t>
    </dgm:pt>
    <dgm:pt modelId="{E6905841-28C4-41D5-9200-95D164FC4DA0}">
      <dgm:prSet/>
      <dgm:spPr/>
      <dgm:t>
        <a:bodyPr/>
        <a:lstStyle/>
        <a:p>
          <a:r>
            <a:rPr lang="en-GB"/>
            <a:t>influence values </a:t>
          </a:r>
          <a:endParaRPr lang="en-US"/>
        </a:p>
      </dgm:t>
    </dgm:pt>
    <dgm:pt modelId="{A0BB87B9-1082-4EF7-A486-73694A032769}" type="parTrans" cxnId="{83B64257-5AA6-4425-9C00-8DB75008C907}">
      <dgm:prSet/>
      <dgm:spPr/>
      <dgm:t>
        <a:bodyPr/>
        <a:lstStyle/>
        <a:p>
          <a:endParaRPr lang="en-US"/>
        </a:p>
      </dgm:t>
    </dgm:pt>
    <dgm:pt modelId="{6530192A-4FCC-4555-A9DE-F3F5FC2E1982}" type="sibTrans" cxnId="{83B64257-5AA6-4425-9C00-8DB75008C907}">
      <dgm:prSet/>
      <dgm:spPr/>
      <dgm:t>
        <a:bodyPr/>
        <a:lstStyle/>
        <a:p>
          <a:endParaRPr lang="en-US"/>
        </a:p>
      </dgm:t>
    </dgm:pt>
    <dgm:pt modelId="{6DF6D12E-07D5-4E2E-BEF0-B7A571C24B48}">
      <dgm:prSet/>
      <dgm:spPr/>
      <dgm:t>
        <a:bodyPr/>
        <a:lstStyle/>
        <a:p>
          <a:r>
            <a:rPr lang="en-GB"/>
            <a:t>motivate good choices </a:t>
          </a:r>
          <a:endParaRPr lang="en-US"/>
        </a:p>
      </dgm:t>
    </dgm:pt>
    <dgm:pt modelId="{CDEF49AD-A02D-436C-8998-D5D6CD383C7C}" type="parTrans" cxnId="{19C80F12-082F-4983-93FE-838FF294A1C9}">
      <dgm:prSet/>
      <dgm:spPr/>
      <dgm:t>
        <a:bodyPr/>
        <a:lstStyle/>
        <a:p>
          <a:endParaRPr lang="en-US"/>
        </a:p>
      </dgm:t>
    </dgm:pt>
    <dgm:pt modelId="{ED8BB56A-27FE-45DF-A514-D4ACFDC46F4B}" type="sibTrans" cxnId="{19C80F12-082F-4983-93FE-838FF294A1C9}">
      <dgm:prSet/>
      <dgm:spPr/>
      <dgm:t>
        <a:bodyPr/>
        <a:lstStyle/>
        <a:p>
          <a:endParaRPr lang="en-US"/>
        </a:p>
      </dgm:t>
    </dgm:pt>
    <dgm:pt modelId="{3F9D1141-3CB4-461A-887C-0CA6A0A76392}">
      <dgm:prSet/>
      <dgm:spPr/>
      <dgm:t>
        <a:bodyPr/>
        <a:lstStyle/>
        <a:p>
          <a:pPr>
            <a:defRPr b="1"/>
          </a:pPr>
          <a:r>
            <a:rPr lang="en-GB"/>
            <a:t>You can also become a role model</a:t>
          </a:r>
          <a:endParaRPr lang="en-US"/>
        </a:p>
      </dgm:t>
    </dgm:pt>
    <dgm:pt modelId="{2CA759F2-DCB6-458D-A042-B2337404FA58}" type="parTrans" cxnId="{89CC7882-A957-4CAA-AD29-249CF73092D9}">
      <dgm:prSet/>
      <dgm:spPr/>
      <dgm:t>
        <a:bodyPr/>
        <a:lstStyle/>
        <a:p>
          <a:endParaRPr lang="en-US"/>
        </a:p>
      </dgm:t>
    </dgm:pt>
    <dgm:pt modelId="{66958E34-C025-4469-AA91-10D2DA1CC756}" type="sibTrans" cxnId="{89CC7882-A957-4CAA-AD29-249CF73092D9}">
      <dgm:prSet/>
      <dgm:spPr/>
      <dgm:t>
        <a:bodyPr/>
        <a:lstStyle/>
        <a:p>
          <a:endParaRPr lang="en-US"/>
        </a:p>
      </dgm:t>
    </dgm:pt>
    <dgm:pt modelId="{19CA3F39-A90E-4239-B027-DEA50C153C9B}" type="pres">
      <dgm:prSet presAssocID="{E834D4B2-A588-4AEC-983B-748DD75A3EC0}" presName="root" presStyleCnt="0">
        <dgm:presLayoutVars>
          <dgm:dir/>
          <dgm:resizeHandles val="exact"/>
        </dgm:presLayoutVars>
      </dgm:prSet>
      <dgm:spPr/>
    </dgm:pt>
    <dgm:pt modelId="{D0D9F0C6-D32A-4831-918B-4F97C9468F17}" type="pres">
      <dgm:prSet presAssocID="{1B47BC6A-6109-481B-8527-0035866F00EE}" presName="compNode" presStyleCnt="0"/>
      <dgm:spPr/>
    </dgm:pt>
    <dgm:pt modelId="{A1025077-3349-42B4-B8FE-8539E0FC0E29}" type="pres">
      <dgm:prSet presAssocID="{1B47BC6A-6109-481B-8527-0035866F00EE}"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Thumbs Up Sign"/>
        </a:ext>
      </dgm:extLst>
    </dgm:pt>
    <dgm:pt modelId="{4BCC04DB-97D1-4A71-897F-7CD00E38A664}" type="pres">
      <dgm:prSet presAssocID="{1B47BC6A-6109-481B-8527-0035866F00EE}" presName="iconSpace" presStyleCnt="0"/>
      <dgm:spPr/>
    </dgm:pt>
    <dgm:pt modelId="{38523DB6-FC77-4303-B4AE-7D6027EBC107}" type="pres">
      <dgm:prSet presAssocID="{1B47BC6A-6109-481B-8527-0035866F00EE}" presName="parTx" presStyleLbl="revTx" presStyleIdx="0" presStyleCnt="4">
        <dgm:presLayoutVars>
          <dgm:chMax val="0"/>
          <dgm:chPref val="0"/>
        </dgm:presLayoutVars>
      </dgm:prSet>
      <dgm:spPr/>
    </dgm:pt>
    <dgm:pt modelId="{B48E7D31-9DB9-43C5-B788-47BDE776D4AA}" type="pres">
      <dgm:prSet presAssocID="{1B47BC6A-6109-481B-8527-0035866F00EE}" presName="txSpace" presStyleCnt="0"/>
      <dgm:spPr/>
    </dgm:pt>
    <dgm:pt modelId="{F3141B58-DD5A-47E2-B967-3D265B0BE744}" type="pres">
      <dgm:prSet presAssocID="{1B47BC6A-6109-481B-8527-0035866F00EE}" presName="desTx" presStyleLbl="revTx" presStyleIdx="1" presStyleCnt="4">
        <dgm:presLayoutVars/>
      </dgm:prSet>
      <dgm:spPr/>
    </dgm:pt>
    <dgm:pt modelId="{56D10007-4BDF-46CB-900E-C28535C2A706}" type="pres">
      <dgm:prSet presAssocID="{45BEF777-FA57-4C8D-88BB-77C7DBE88ED7}" presName="sibTrans" presStyleCnt="0"/>
      <dgm:spPr/>
    </dgm:pt>
    <dgm:pt modelId="{B4DA4895-0227-40DA-AB47-4D3C90CF6AD1}" type="pres">
      <dgm:prSet presAssocID="{3F9D1141-3CB4-461A-887C-0CA6A0A76392}" presName="compNode" presStyleCnt="0"/>
      <dgm:spPr/>
    </dgm:pt>
    <dgm:pt modelId="{BC5B0824-D616-462A-BB59-B2D752C6F961}" type="pres">
      <dgm:prSet presAssocID="{3F9D1141-3CB4-461A-887C-0CA6A0A76392}"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
        </a:ext>
      </dgm:extLst>
    </dgm:pt>
    <dgm:pt modelId="{2B243144-08DA-416E-AB5D-7770F9FC179A}" type="pres">
      <dgm:prSet presAssocID="{3F9D1141-3CB4-461A-887C-0CA6A0A76392}" presName="iconSpace" presStyleCnt="0"/>
      <dgm:spPr/>
    </dgm:pt>
    <dgm:pt modelId="{4F556CD3-8C8D-47FE-8BDF-C1DE8BDEEEDF}" type="pres">
      <dgm:prSet presAssocID="{3F9D1141-3CB4-461A-887C-0CA6A0A76392}" presName="parTx" presStyleLbl="revTx" presStyleIdx="2" presStyleCnt="4">
        <dgm:presLayoutVars>
          <dgm:chMax val="0"/>
          <dgm:chPref val="0"/>
        </dgm:presLayoutVars>
      </dgm:prSet>
      <dgm:spPr/>
    </dgm:pt>
    <dgm:pt modelId="{F51490D6-890C-49F1-AEB9-D89681C4BEDC}" type="pres">
      <dgm:prSet presAssocID="{3F9D1141-3CB4-461A-887C-0CA6A0A76392}" presName="txSpace" presStyleCnt="0"/>
      <dgm:spPr/>
    </dgm:pt>
    <dgm:pt modelId="{D8834081-8CE7-45C0-8F15-BABCBC4D98FF}" type="pres">
      <dgm:prSet presAssocID="{3F9D1141-3CB4-461A-887C-0CA6A0A76392}" presName="desTx" presStyleLbl="revTx" presStyleIdx="3" presStyleCnt="4">
        <dgm:presLayoutVars/>
      </dgm:prSet>
      <dgm:spPr/>
    </dgm:pt>
  </dgm:ptLst>
  <dgm:cxnLst>
    <dgm:cxn modelId="{19C80F12-082F-4983-93FE-838FF294A1C9}" srcId="{1B47BC6A-6109-481B-8527-0035866F00EE}" destId="{6DF6D12E-07D5-4E2E-BEF0-B7A571C24B48}" srcOrd="2" destOrd="0" parTransId="{CDEF49AD-A02D-436C-8998-D5D6CD383C7C}" sibTransId="{ED8BB56A-27FE-45DF-A514-D4ACFDC46F4B}"/>
    <dgm:cxn modelId="{9C600C1C-3F2A-45BB-8B20-D7E517F8C693}" type="presOf" srcId="{3F9D1141-3CB4-461A-887C-0CA6A0A76392}" destId="{4F556CD3-8C8D-47FE-8BDF-C1DE8BDEEEDF}" srcOrd="0" destOrd="0" presId="urn:microsoft.com/office/officeart/2018/5/layout/CenteredIconLabelDescriptionList"/>
    <dgm:cxn modelId="{8B23BB2E-797E-49D1-BA68-CCCBAF5A2A37}" srcId="{E834D4B2-A588-4AEC-983B-748DD75A3EC0}" destId="{1B47BC6A-6109-481B-8527-0035866F00EE}" srcOrd="0" destOrd="0" parTransId="{5B844B64-F25B-495B-9637-31E7B65B082E}" sibTransId="{45BEF777-FA57-4C8D-88BB-77C7DBE88ED7}"/>
    <dgm:cxn modelId="{E53C003D-4A72-49F8-87B2-A866157C502A}" type="presOf" srcId="{E6905841-28C4-41D5-9200-95D164FC4DA0}" destId="{F3141B58-DD5A-47E2-B967-3D265B0BE744}" srcOrd="0" destOrd="1" presId="urn:microsoft.com/office/officeart/2018/5/layout/CenteredIconLabelDescriptionList"/>
    <dgm:cxn modelId="{B9CE2B4E-9CC1-470C-BCEF-0440A18E7444}" type="presOf" srcId="{1B47BC6A-6109-481B-8527-0035866F00EE}" destId="{38523DB6-FC77-4303-B4AE-7D6027EBC107}" srcOrd="0" destOrd="0" presId="urn:microsoft.com/office/officeart/2018/5/layout/CenteredIconLabelDescriptionList"/>
    <dgm:cxn modelId="{5AC4FC70-8164-4F3E-A5DE-530E063C4C16}" type="presOf" srcId="{E834D4B2-A588-4AEC-983B-748DD75A3EC0}" destId="{19CA3F39-A90E-4239-B027-DEA50C153C9B}" srcOrd="0" destOrd="0" presId="urn:microsoft.com/office/officeart/2018/5/layout/CenteredIconLabelDescriptionList"/>
    <dgm:cxn modelId="{83B64257-5AA6-4425-9C00-8DB75008C907}" srcId="{1B47BC6A-6109-481B-8527-0035866F00EE}" destId="{E6905841-28C4-41D5-9200-95D164FC4DA0}" srcOrd="1" destOrd="0" parTransId="{A0BB87B9-1082-4EF7-A486-73694A032769}" sibTransId="{6530192A-4FCC-4555-A9DE-F3F5FC2E1982}"/>
    <dgm:cxn modelId="{89CC7882-A957-4CAA-AD29-249CF73092D9}" srcId="{E834D4B2-A588-4AEC-983B-748DD75A3EC0}" destId="{3F9D1141-3CB4-461A-887C-0CA6A0A76392}" srcOrd="1" destOrd="0" parTransId="{2CA759F2-DCB6-458D-A042-B2337404FA58}" sibTransId="{66958E34-C025-4469-AA91-10D2DA1CC756}"/>
    <dgm:cxn modelId="{87AAE089-EB6D-46A5-8CB6-D0967EDE2036}" type="presOf" srcId="{D2E67E75-4F91-4CA5-9EF7-9989DF9CB523}" destId="{F3141B58-DD5A-47E2-B967-3D265B0BE744}" srcOrd="0" destOrd="0" presId="urn:microsoft.com/office/officeart/2018/5/layout/CenteredIconLabelDescriptionList"/>
    <dgm:cxn modelId="{AAC997B6-A1C1-42B1-902E-CAEC6952EC48}" type="presOf" srcId="{6DF6D12E-07D5-4E2E-BEF0-B7A571C24B48}" destId="{F3141B58-DD5A-47E2-B967-3D265B0BE744}" srcOrd="0" destOrd="2" presId="urn:microsoft.com/office/officeart/2018/5/layout/CenteredIconLabelDescriptionList"/>
    <dgm:cxn modelId="{688CDFB6-F384-4B4C-91EE-F730C1FCCB17}" srcId="{1B47BC6A-6109-481B-8527-0035866F00EE}" destId="{D2E67E75-4F91-4CA5-9EF7-9989DF9CB523}" srcOrd="0" destOrd="0" parTransId="{1A14C4A6-C017-4CB2-A404-F4D2F682D8E4}" sibTransId="{CAD71C54-F41D-4A85-9554-21433ABD4C37}"/>
    <dgm:cxn modelId="{9C07CEE1-D8A6-40F8-A573-777A2D45476D}" type="presParOf" srcId="{19CA3F39-A90E-4239-B027-DEA50C153C9B}" destId="{D0D9F0C6-D32A-4831-918B-4F97C9468F17}" srcOrd="0" destOrd="0" presId="urn:microsoft.com/office/officeart/2018/5/layout/CenteredIconLabelDescriptionList"/>
    <dgm:cxn modelId="{63A1D3BB-1342-4A50-8417-2B7C87AF9ECF}" type="presParOf" srcId="{D0D9F0C6-D32A-4831-918B-4F97C9468F17}" destId="{A1025077-3349-42B4-B8FE-8539E0FC0E29}" srcOrd="0" destOrd="0" presId="urn:microsoft.com/office/officeart/2018/5/layout/CenteredIconLabelDescriptionList"/>
    <dgm:cxn modelId="{44C2B70A-F11A-46F0-BADA-18B6DF010BD0}" type="presParOf" srcId="{D0D9F0C6-D32A-4831-918B-4F97C9468F17}" destId="{4BCC04DB-97D1-4A71-897F-7CD00E38A664}" srcOrd="1" destOrd="0" presId="urn:microsoft.com/office/officeart/2018/5/layout/CenteredIconLabelDescriptionList"/>
    <dgm:cxn modelId="{59DB8F23-11D4-45DC-B4B5-B0B950EC8E8F}" type="presParOf" srcId="{D0D9F0C6-D32A-4831-918B-4F97C9468F17}" destId="{38523DB6-FC77-4303-B4AE-7D6027EBC107}" srcOrd="2" destOrd="0" presId="urn:microsoft.com/office/officeart/2018/5/layout/CenteredIconLabelDescriptionList"/>
    <dgm:cxn modelId="{1C198C5B-6B7B-46B0-A677-4B4ED772CB50}" type="presParOf" srcId="{D0D9F0C6-D32A-4831-918B-4F97C9468F17}" destId="{B48E7D31-9DB9-43C5-B788-47BDE776D4AA}" srcOrd="3" destOrd="0" presId="urn:microsoft.com/office/officeart/2018/5/layout/CenteredIconLabelDescriptionList"/>
    <dgm:cxn modelId="{B1095016-74F3-476F-97CC-9FC82E8C06A0}" type="presParOf" srcId="{D0D9F0C6-D32A-4831-918B-4F97C9468F17}" destId="{F3141B58-DD5A-47E2-B967-3D265B0BE744}" srcOrd="4" destOrd="0" presId="urn:microsoft.com/office/officeart/2018/5/layout/CenteredIconLabelDescriptionList"/>
    <dgm:cxn modelId="{0CF8F8CF-7DDA-41AF-A50F-9459BF4344C7}" type="presParOf" srcId="{19CA3F39-A90E-4239-B027-DEA50C153C9B}" destId="{56D10007-4BDF-46CB-900E-C28535C2A706}" srcOrd="1" destOrd="0" presId="urn:microsoft.com/office/officeart/2018/5/layout/CenteredIconLabelDescriptionList"/>
    <dgm:cxn modelId="{DE099FC6-AEE8-4B6C-8A5E-D95019523F23}" type="presParOf" srcId="{19CA3F39-A90E-4239-B027-DEA50C153C9B}" destId="{B4DA4895-0227-40DA-AB47-4D3C90CF6AD1}" srcOrd="2" destOrd="0" presId="urn:microsoft.com/office/officeart/2018/5/layout/CenteredIconLabelDescriptionList"/>
    <dgm:cxn modelId="{C670D5CD-F0D2-4A2B-9C92-4BEFA12C8875}" type="presParOf" srcId="{B4DA4895-0227-40DA-AB47-4D3C90CF6AD1}" destId="{BC5B0824-D616-462A-BB59-B2D752C6F961}" srcOrd="0" destOrd="0" presId="urn:microsoft.com/office/officeart/2018/5/layout/CenteredIconLabelDescriptionList"/>
    <dgm:cxn modelId="{0B9FBA87-08AC-42E0-AFAD-B23DFB754E8C}" type="presParOf" srcId="{B4DA4895-0227-40DA-AB47-4D3C90CF6AD1}" destId="{2B243144-08DA-416E-AB5D-7770F9FC179A}" srcOrd="1" destOrd="0" presId="urn:microsoft.com/office/officeart/2018/5/layout/CenteredIconLabelDescriptionList"/>
    <dgm:cxn modelId="{59F92BA4-3ACF-45EE-BDC2-6474F0720326}" type="presParOf" srcId="{B4DA4895-0227-40DA-AB47-4D3C90CF6AD1}" destId="{4F556CD3-8C8D-47FE-8BDF-C1DE8BDEEEDF}" srcOrd="2" destOrd="0" presId="urn:microsoft.com/office/officeart/2018/5/layout/CenteredIconLabelDescriptionList"/>
    <dgm:cxn modelId="{3BA06B03-C1A2-4894-BE22-15638BC44038}" type="presParOf" srcId="{B4DA4895-0227-40DA-AB47-4D3C90CF6AD1}" destId="{F51490D6-890C-49F1-AEB9-D89681C4BEDC}" srcOrd="3" destOrd="0" presId="urn:microsoft.com/office/officeart/2018/5/layout/CenteredIconLabelDescriptionList"/>
    <dgm:cxn modelId="{47EF055E-02FF-48DE-859F-3BE61ECE1E7E}" type="presParOf" srcId="{B4DA4895-0227-40DA-AB47-4D3C90CF6AD1}" destId="{D8834081-8CE7-45C0-8F15-BABCBC4D98FF}"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95B62BB-09B5-4B1F-9323-BF82CC52208E}" type="doc">
      <dgm:prSet loTypeId="urn:microsoft.com/office/officeart/2018/2/layout/IconVerticalSolidList" loCatId="icon" qsTypeId="urn:microsoft.com/office/officeart/2005/8/quickstyle/simple1" qsCatId="simple" csTypeId="urn:microsoft.com/office/officeart/2018/5/colors/Iconchunking_neutralbg_accent6_2" csCatId="accent6" phldr="1"/>
      <dgm:spPr/>
      <dgm:t>
        <a:bodyPr/>
        <a:lstStyle/>
        <a:p>
          <a:endParaRPr lang="en-US"/>
        </a:p>
      </dgm:t>
    </dgm:pt>
    <dgm:pt modelId="{6873B2E7-BD8D-4358-A8A5-DA0FEC4159B8}">
      <dgm:prSet/>
      <dgm:spPr/>
      <dgm:t>
        <a:bodyPr/>
        <a:lstStyle/>
        <a:p>
          <a:pPr>
            <a:lnSpc>
              <a:spcPct val="100000"/>
            </a:lnSpc>
          </a:pPr>
          <a:r>
            <a:rPr lang="en-GB" b="1" dirty="0"/>
            <a:t>Role models: </a:t>
          </a:r>
          <a:r>
            <a:rPr lang="en-GB" dirty="0"/>
            <a:t>Influence your behaviour, values and attitudes through their actions (e.g. parents, teachers, leaders, peers). </a:t>
          </a:r>
          <a:endParaRPr lang="en-US" dirty="0"/>
        </a:p>
      </dgm:t>
    </dgm:pt>
    <dgm:pt modelId="{5831082A-0163-470C-A151-D5A897E67FD6}" type="parTrans" cxnId="{648FF0A2-2965-4F21-84F5-435D096514D6}">
      <dgm:prSet/>
      <dgm:spPr/>
      <dgm:t>
        <a:bodyPr/>
        <a:lstStyle/>
        <a:p>
          <a:endParaRPr lang="en-US"/>
        </a:p>
      </dgm:t>
    </dgm:pt>
    <dgm:pt modelId="{1A0FA648-0D5F-4143-BEA6-352C94E9B97A}" type="sibTrans" cxnId="{648FF0A2-2965-4F21-84F5-435D096514D6}">
      <dgm:prSet/>
      <dgm:spPr/>
      <dgm:t>
        <a:bodyPr/>
        <a:lstStyle/>
        <a:p>
          <a:endParaRPr lang="en-US"/>
        </a:p>
      </dgm:t>
    </dgm:pt>
    <dgm:pt modelId="{20AD635F-315C-4EC3-8C76-ABFC368E181E}">
      <dgm:prSet/>
      <dgm:spPr/>
      <dgm:t>
        <a:bodyPr/>
        <a:lstStyle/>
        <a:p>
          <a:pPr>
            <a:lnSpc>
              <a:spcPct val="100000"/>
            </a:lnSpc>
          </a:pPr>
          <a:r>
            <a:rPr lang="en-GB" b="1" dirty="0"/>
            <a:t>Values: </a:t>
          </a:r>
          <a:r>
            <a:rPr lang="en-GB" dirty="0"/>
            <a:t>Personal principles that guide your choices and help you decide what is right or wrong. </a:t>
          </a:r>
          <a:endParaRPr lang="en-US" dirty="0"/>
        </a:p>
      </dgm:t>
    </dgm:pt>
    <dgm:pt modelId="{A0874B7C-270B-4E8D-825C-2E2616894181}" type="parTrans" cxnId="{09429D31-7C64-4F7C-8F99-1AD3712A8BF3}">
      <dgm:prSet/>
      <dgm:spPr/>
      <dgm:t>
        <a:bodyPr/>
        <a:lstStyle/>
        <a:p>
          <a:endParaRPr lang="en-US"/>
        </a:p>
      </dgm:t>
    </dgm:pt>
    <dgm:pt modelId="{DF13B313-6835-4ADD-B10C-6F4772FCA776}" type="sibTrans" cxnId="{09429D31-7C64-4F7C-8F99-1AD3712A8BF3}">
      <dgm:prSet/>
      <dgm:spPr/>
      <dgm:t>
        <a:bodyPr/>
        <a:lstStyle/>
        <a:p>
          <a:endParaRPr lang="en-US"/>
        </a:p>
      </dgm:t>
    </dgm:pt>
    <dgm:pt modelId="{D244BCAE-19E9-452C-99E8-D6C9FDB356AE}">
      <dgm:prSet/>
      <dgm:spPr/>
      <dgm:t>
        <a:bodyPr/>
        <a:lstStyle/>
        <a:p>
          <a:pPr>
            <a:lnSpc>
              <a:spcPct val="100000"/>
            </a:lnSpc>
          </a:pPr>
          <a:r>
            <a:rPr lang="en-GB" b="1" dirty="0"/>
            <a:t>Beliefs: </a:t>
          </a:r>
          <a:r>
            <a:rPr lang="en-GB" dirty="0"/>
            <a:t>Ideas about yourself and the world that shape how you think, react and make decisions. </a:t>
          </a:r>
          <a:endParaRPr lang="en-US" dirty="0"/>
        </a:p>
      </dgm:t>
    </dgm:pt>
    <dgm:pt modelId="{06101B8D-5320-42E2-B94E-F64AF92576CC}" type="parTrans" cxnId="{C42DC6F9-06FB-4DF3-BA8C-F344E8AD45F4}">
      <dgm:prSet/>
      <dgm:spPr/>
      <dgm:t>
        <a:bodyPr/>
        <a:lstStyle/>
        <a:p>
          <a:endParaRPr lang="en-US"/>
        </a:p>
      </dgm:t>
    </dgm:pt>
    <dgm:pt modelId="{415C9F37-45F6-41FB-BCCB-469698F5C122}" type="sibTrans" cxnId="{C42DC6F9-06FB-4DF3-BA8C-F344E8AD45F4}">
      <dgm:prSet/>
      <dgm:spPr/>
      <dgm:t>
        <a:bodyPr/>
        <a:lstStyle/>
        <a:p>
          <a:endParaRPr lang="en-US"/>
        </a:p>
      </dgm:t>
    </dgm:pt>
    <dgm:pt modelId="{196249E3-693A-45EF-9EB9-2F331C2D86B6}">
      <dgm:prSet/>
      <dgm:spPr/>
      <dgm:t>
        <a:bodyPr/>
        <a:lstStyle/>
        <a:p>
          <a:pPr>
            <a:lnSpc>
              <a:spcPct val="100000"/>
            </a:lnSpc>
          </a:pPr>
          <a:r>
            <a:rPr lang="en-GB" b="1" dirty="0"/>
            <a:t>Culture &amp; religion: </a:t>
          </a:r>
          <a:r>
            <a:rPr lang="en-GB" dirty="0"/>
            <a:t>Provide moral guidance, traditions and a sense of identity that influence your lifestyle choices. </a:t>
          </a:r>
          <a:endParaRPr lang="en-US" dirty="0"/>
        </a:p>
      </dgm:t>
    </dgm:pt>
    <dgm:pt modelId="{BED4292E-E368-4841-AC62-C8E3E92E32C0}" type="parTrans" cxnId="{AE39E340-A9F8-4A79-8EFA-D870AD8C9B90}">
      <dgm:prSet/>
      <dgm:spPr/>
      <dgm:t>
        <a:bodyPr/>
        <a:lstStyle/>
        <a:p>
          <a:endParaRPr lang="en-US"/>
        </a:p>
      </dgm:t>
    </dgm:pt>
    <dgm:pt modelId="{A3484228-A0F3-494F-BB4D-B9056E1361C7}" type="sibTrans" cxnId="{AE39E340-A9F8-4A79-8EFA-D870AD8C9B90}">
      <dgm:prSet/>
      <dgm:spPr/>
      <dgm:t>
        <a:bodyPr/>
        <a:lstStyle/>
        <a:p>
          <a:endParaRPr lang="en-US"/>
        </a:p>
      </dgm:t>
    </dgm:pt>
    <dgm:pt modelId="{E034F90D-F8B9-4BDE-94DD-A1B937BAB0DB}">
      <dgm:prSet/>
      <dgm:spPr/>
      <dgm:t>
        <a:bodyPr/>
        <a:lstStyle/>
        <a:p>
          <a:pPr>
            <a:lnSpc>
              <a:spcPct val="100000"/>
            </a:lnSpc>
          </a:pPr>
          <a:r>
            <a:rPr lang="en-GB" b="1" dirty="0"/>
            <a:t>Social skills: </a:t>
          </a:r>
          <a:r>
            <a:rPr lang="en-GB" dirty="0"/>
            <a:t>Help you handle peer pressure, communicate effectively and make responsible decisions in social situations. </a:t>
          </a:r>
          <a:endParaRPr lang="en-US" dirty="0"/>
        </a:p>
      </dgm:t>
    </dgm:pt>
    <dgm:pt modelId="{2FB979F6-6D8D-4F9A-B611-384E9BB2BD86}" type="parTrans" cxnId="{C055D299-F6FB-47F3-A006-23087D7EA4A3}">
      <dgm:prSet/>
      <dgm:spPr/>
      <dgm:t>
        <a:bodyPr/>
        <a:lstStyle/>
        <a:p>
          <a:endParaRPr lang="en-US"/>
        </a:p>
      </dgm:t>
    </dgm:pt>
    <dgm:pt modelId="{A68DD2F9-BB31-4EE7-837D-35677FFFF9E5}" type="sibTrans" cxnId="{C055D299-F6FB-47F3-A006-23087D7EA4A3}">
      <dgm:prSet/>
      <dgm:spPr/>
      <dgm:t>
        <a:bodyPr/>
        <a:lstStyle/>
        <a:p>
          <a:endParaRPr lang="en-US"/>
        </a:p>
      </dgm:t>
    </dgm:pt>
    <dgm:pt modelId="{0943C03E-4E81-4B0F-A183-0D31243A67A5}">
      <dgm:prSet/>
      <dgm:spPr/>
      <dgm:t>
        <a:bodyPr/>
        <a:lstStyle/>
        <a:p>
          <a:pPr>
            <a:lnSpc>
              <a:spcPct val="100000"/>
            </a:lnSpc>
          </a:pPr>
          <a:r>
            <a:rPr lang="en-GB" b="1" dirty="0"/>
            <a:t>Economic factors: </a:t>
          </a:r>
          <a:r>
            <a:rPr lang="en-GB" dirty="0"/>
            <a:t>Can create or limit opportunities (e.g. access to healthy food, education, sport or resources).</a:t>
          </a:r>
          <a:endParaRPr lang="en-US" dirty="0"/>
        </a:p>
      </dgm:t>
    </dgm:pt>
    <dgm:pt modelId="{22D12C51-EB00-4A91-BA28-71F9BB7ED20D}" type="parTrans" cxnId="{2D99A1FE-293C-4A93-B6A4-BDA4D879717F}">
      <dgm:prSet/>
      <dgm:spPr/>
      <dgm:t>
        <a:bodyPr/>
        <a:lstStyle/>
        <a:p>
          <a:endParaRPr lang="en-US"/>
        </a:p>
      </dgm:t>
    </dgm:pt>
    <dgm:pt modelId="{F729F9D5-5E52-4C0A-9257-D09654D95174}" type="sibTrans" cxnId="{2D99A1FE-293C-4A93-B6A4-BDA4D879717F}">
      <dgm:prSet/>
      <dgm:spPr/>
      <dgm:t>
        <a:bodyPr/>
        <a:lstStyle/>
        <a:p>
          <a:endParaRPr lang="en-US"/>
        </a:p>
      </dgm:t>
    </dgm:pt>
    <dgm:pt modelId="{E397793D-0B6D-482B-9BB3-F1B620072C61}" type="pres">
      <dgm:prSet presAssocID="{695B62BB-09B5-4B1F-9323-BF82CC52208E}" presName="root" presStyleCnt="0">
        <dgm:presLayoutVars>
          <dgm:dir/>
          <dgm:resizeHandles val="exact"/>
        </dgm:presLayoutVars>
      </dgm:prSet>
      <dgm:spPr/>
    </dgm:pt>
    <dgm:pt modelId="{C82ACEAF-F2D1-4545-A06F-A859FB677604}" type="pres">
      <dgm:prSet presAssocID="{6873B2E7-BD8D-4358-A8A5-DA0FEC4159B8}" presName="compNode" presStyleCnt="0"/>
      <dgm:spPr/>
    </dgm:pt>
    <dgm:pt modelId="{F2F34F60-A94E-441F-B9A6-1E2103FF3614}" type="pres">
      <dgm:prSet presAssocID="{6873B2E7-BD8D-4358-A8A5-DA0FEC4159B8}" presName="bgRect" presStyleLbl="bgShp" presStyleIdx="0" presStyleCnt="6"/>
      <dgm:spPr/>
    </dgm:pt>
    <dgm:pt modelId="{7CC79994-243A-43A2-929F-2694B4CD1C6E}" type="pres">
      <dgm:prSet presAssocID="{6873B2E7-BD8D-4358-A8A5-DA0FEC4159B8}" presName="iconRect" presStyleLbl="node1" presStyleIdx="0"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Cycle with People"/>
        </a:ext>
      </dgm:extLst>
    </dgm:pt>
    <dgm:pt modelId="{D35CF7FF-21D7-46B3-87CB-77F7BE51286C}" type="pres">
      <dgm:prSet presAssocID="{6873B2E7-BD8D-4358-A8A5-DA0FEC4159B8}" presName="spaceRect" presStyleCnt="0"/>
      <dgm:spPr/>
    </dgm:pt>
    <dgm:pt modelId="{86BE25B2-0009-4799-A0CC-E2B5FADC7B76}" type="pres">
      <dgm:prSet presAssocID="{6873B2E7-BD8D-4358-A8A5-DA0FEC4159B8}" presName="parTx" presStyleLbl="revTx" presStyleIdx="0" presStyleCnt="6">
        <dgm:presLayoutVars>
          <dgm:chMax val="0"/>
          <dgm:chPref val="0"/>
        </dgm:presLayoutVars>
      </dgm:prSet>
      <dgm:spPr/>
    </dgm:pt>
    <dgm:pt modelId="{88FCB81E-112F-4B51-A424-C7D1922AE813}" type="pres">
      <dgm:prSet presAssocID="{1A0FA648-0D5F-4143-BEA6-352C94E9B97A}" presName="sibTrans" presStyleCnt="0"/>
      <dgm:spPr/>
    </dgm:pt>
    <dgm:pt modelId="{9F2BA4FC-BD85-4139-8B06-B2A4EC2A0F4D}" type="pres">
      <dgm:prSet presAssocID="{20AD635F-315C-4EC3-8C76-ABFC368E181E}" presName="compNode" presStyleCnt="0"/>
      <dgm:spPr/>
    </dgm:pt>
    <dgm:pt modelId="{0EB1D6C8-1593-439C-8875-FC5A5A3B1D04}" type="pres">
      <dgm:prSet presAssocID="{20AD635F-315C-4EC3-8C76-ABFC368E181E}" presName="bgRect" presStyleLbl="bgShp" presStyleIdx="1" presStyleCnt="6"/>
      <dgm:spPr/>
    </dgm:pt>
    <dgm:pt modelId="{803064D1-2D8A-491B-B961-9EC6EDE61BC6}" type="pres">
      <dgm:prSet presAssocID="{20AD635F-315C-4EC3-8C76-ABFC368E181E}" presName="iconRect" presStyleLbl="node1" presStyleIdx="1"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ales of Justice"/>
        </a:ext>
      </dgm:extLst>
    </dgm:pt>
    <dgm:pt modelId="{5968EA65-FE22-4997-89A8-6A55512BACFE}" type="pres">
      <dgm:prSet presAssocID="{20AD635F-315C-4EC3-8C76-ABFC368E181E}" presName="spaceRect" presStyleCnt="0"/>
      <dgm:spPr/>
    </dgm:pt>
    <dgm:pt modelId="{24065011-9D92-45F7-8155-A28568E3BC95}" type="pres">
      <dgm:prSet presAssocID="{20AD635F-315C-4EC3-8C76-ABFC368E181E}" presName="parTx" presStyleLbl="revTx" presStyleIdx="1" presStyleCnt="6">
        <dgm:presLayoutVars>
          <dgm:chMax val="0"/>
          <dgm:chPref val="0"/>
        </dgm:presLayoutVars>
      </dgm:prSet>
      <dgm:spPr/>
    </dgm:pt>
    <dgm:pt modelId="{C7188F06-E22C-4063-891D-BF4DE27A232C}" type="pres">
      <dgm:prSet presAssocID="{DF13B313-6835-4ADD-B10C-6F4772FCA776}" presName="sibTrans" presStyleCnt="0"/>
      <dgm:spPr/>
    </dgm:pt>
    <dgm:pt modelId="{A20D460E-E6C7-4621-90B5-F910912B09AA}" type="pres">
      <dgm:prSet presAssocID="{D244BCAE-19E9-452C-99E8-D6C9FDB356AE}" presName="compNode" presStyleCnt="0"/>
      <dgm:spPr/>
    </dgm:pt>
    <dgm:pt modelId="{14538171-14D0-4F8F-A1B9-4364B5558936}" type="pres">
      <dgm:prSet presAssocID="{D244BCAE-19E9-452C-99E8-D6C9FDB356AE}" presName="bgRect" presStyleLbl="bgShp" presStyleIdx="2" presStyleCnt="6"/>
      <dgm:spPr/>
    </dgm:pt>
    <dgm:pt modelId="{E9977907-8E50-454F-B810-1E91F4157970}" type="pres">
      <dgm:prSet presAssocID="{D244BCAE-19E9-452C-99E8-D6C9FDB356AE}" presName="iconRect" presStyleLbl="node1" presStyleIdx="2"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Person with Idea"/>
        </a:ext>
      </dgm:extLst>
    </dgm:pt>
    <dgm:pt modelId="{AD5E0DF1-FF5D-4ECC-BF85-AE365978AAF8}" type="pres">
      <dgm:prSet presAssocID="{D244BCAE-19E9-452C-99E8-D6C9FDB356AE}" presName="spaceRect" presStyleCnt="0"/>
      <dgm:spPr/>
    </dgm:pt>
    <dgm:pt modelId="{8B0F38C0-56E3-4211-8401-918CBD0A559C}" type="pres">
      <dgm:prSet presAssocID="{D244BCAE-19E9-452C-99E8-D6C9FDB356AE}" presName="parTx" presStyleLbl="revTx" presStyleIdx="2" presStyleCnt="6">
        <dgm:presLayoutVars>
          <dgm:chMax val="0"/>
          <dgm:chPref val="0"/>
        </dgm:presLayoutVars>
      </dgm:prSet>
      <dgm:spPr/>
    </dgm:pt>
    <dgm:pt modelId="{A4C75A01-82A9-45D6-8FA7-07B07FB6D5CA}" type="pres">
      <dgm:prSet presAssocID="{415C9F37-45F6-41FB-BCCB-469698F5C122}" presName="sibTrans" presStyleCnt="0"/>
      <dgm:spPr/>
    </dgm:pt>
    <dgm:pt modelId="{68948497-75C0-491C-BD35-75F6E707E182}" type="pres">
      <dgm:prSet presAssocID="{196249E3-693A-45EF-9EB9-2F331C2D86B6}" presName="compNode" presStyleCnt="0"/>
      <dgm:spPr/>
    </dgm:pt>
    <dgm:pt modelId="{D6664D32-8E52-4D8F-96E6-9DFA53000C72}" type="pres">
      <dgm:prSet presAssocID="{196249E3-693A-45EF-9EB9-2F331C2D86B6}" presName="bgRect" presStyleLbl="bgShp" presStyleIdx="3" presStyleCnt="6"/>
      <dgm:spPr/>
    </dgm:pt>
    <dgm:pt modelId="{24664EB6-D604-4FB6-9D61-799725128814}" type="pres">
      <dgm:prSet presAssocID="{196249E3-693A-45EF-9EB9-2F331C2D86B6}" presName="iconRect" presStyleLbl="node1" presStyleIdx="3"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ustomer Review"/>
        </a:ext>
      </dgm:extLst>
    </dgm:pt>
    <dgm:pt modelId="{451E6068-4061-4667-B24F-997AD420E1B4}" type="pres">
      <dgm:prSet presAssocID="{196249E3-693A-45EF-9EB9-2F331C2D86B6}" presName="spaceRect" presStyleCnt="0"/>
      <dgm:spPr/>
    </dgm:pt>
    <dgm:pt modelId="{C2262212-A2EB-4FBB-8911-0E197901115A}" type="pres">
      <dgm:prSet presAssocID="{196249E3-693A-45EF-9EB9-2F331C2D86B6}" presName="parTx" presStyleLbl="revTx" presStyleIdx="3" presStyleCnt="6">
        <dgm:presLayoutVars>
          <dgm:chMax val="0"/>
          <dgm:chPref val="0"/>
        </dgm:presLayoutVars>
      </dgm:prSet>
      <dgm:spPr/>
    </dgm:pt>
    <dgm:pt modelId="{07C07982-13FE-4B66-ACBE-6BF3EE576AA9}" type="pres">
      <dgm:prSet presAssocID="{A3484228-A0F3-494F-BB4D-B9056E1361C7}" presName="sibTrans" presStyleCnt="0"/>
      <dgm:spPr/>
    </dgm:pt>
    <dgm:pt modelId="{AC415C19-293E-418B-9A90-E312CC372FB8}" type="pres">
      <dgm:prSet presAssocID="{E034F90D-F8B9-4BDE-94DD-A1B937BAB0DB}" presName="compNode" presStyleCnt="0"/>
      <dgm:spPr/>
    </dgm:pt>
    <dgm:pt modelId="{B3246177-D40C-466C-BA03-DDF8AD56D49D}" type="pres">
      <dgm:prSet presAssocID="{E034F90D-F8B9-4BDE-94DD-A1B937BAB0DB}" presName="bgRect" presStyleLbl="bgShp" presStyleIdx="4" presStyleCnt="6"/>
      <dgm:spPr/>
    </dgm:pt>
    <dgm:pt modelId="{DE211796-3391-4A7B-BBBC-745795C9887A}" type="pres">
      <dgm:prSet presAssocID="{E034F90D-F8B9-4BDE-94DD-A1B937BAB0DB}" presName="iconRect" presStyleLbl="node1" presStyleIdx="4"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Social Network"/>
        </a:ext>
      </dgm:extLst>
    </dgm:pt>
    <dgm:pt modelId="{24459B84-F1ED-498B-B253-8286AA342547}" type="pres">
      <dgm:prSet presAssocID="{E034F90D-F8B9-4BDE-94DD-A1B937BAB0DB}" presName="spaceRect" presStyleCnt="0"/>
      <dgm:spPr/>
    </dgm:pt>
    <dgm:pt modelId="{AF74AB80-B8CC-450D-899F-574DE53A0630}" type="pres">
      <dgm:prSet presAssocID="{E034F90D-F8B9-4BDE-94DD-A1B937BAB0DB}" presName="parTx" presStyleLbl="revTx" presStyleIdx="4" presStyleCnt="6">
        <dgm:presLayoutVars>
          <dgm:chMax val="0"/>
          <dgm:chPref val="0"/>
        </dgm:presLayoutVars>
      </dgm:prSet>
      <dgm:spPr/>
    </dgm:pt>
    <dgm:pt modelId="{A27C6EE9-064A-40AD-AECB-EA5A03CE52EE}" type="pres">
      <dgm:prSet presAssocID="{A68DD2F9-BB31-4EE7-837D-35677FFFF9E5}" presName="sibTrans" presStyleCnt="0"/>
      <dgm:spPr/>
    </dgm:pt>
    <dgm:pt modelId="{D35AEBCD-4A09-477F-B50A-3680E76DE133}" type="pres">
      <dgm:prSet presAssocID="{0943C03E-4E81-4B0F-A183-0D31243A67A5}" presName="compNode" presStyleCnt="0"/>
      <dgm:spPr/>
    </dgm:pt>
    <dgm:pt modelId="{2456A97A-87F4-49C9-974C-359FDCD617EC}" type="pres">
      <dgm:prSet presAssocID="{0943C03E-4E81-4B0F-A183-0D31243A67A5}" presName="bgRect" presStyleLbl="bgShp" presStyleIdx="5" presStyleCnt="6"/>
      <dgm:spPr/>
    </dgm:pt>
    <dgm:pt modelId="{CDC8DFC0-DAFE-4DA4-8EFD-D5FBF0123AE5}" type="pres">
      <dgm:prSet presAssocID="{0943C03E-4E81-4B0F-A183-0D31243A67A5}" presName="iconRect" presStyleLbl="node1" presStyleIdx="5"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73CA48CF-0323-42EE-8A28-3121E14707F0}" type="pres">
      <dgm:prSet presAssocID="{0943C03E-4E81-4B0F-A183-0D31243A67A5}" presName="spaceRect" presStyleCnt="0"/>
      <dgm:spPr/>
    </dgm:pt>
    <dgm:pt modelId="{F9C2E63E-9A29-4E0C-B3C6-68F2F5D8A954}" type="pres">
      <dgm:prSet presAssocID="{0943C03E-4E81-4B0F-A183-0D31243A67A5}" presName="parTx" presStyleLbl="revTx" presStyleIdx="5" presStyleCnt="6">
        <dgm:presLayoutVars>
          <dgm:chMax val="0"/>
          <dgm:chPref val="0"/>
        </dgm:presLayoutVars>
      </dgm:prSet>
      <dgm:spPr/>
    </dgm:pt>
  </dgm:ptLst>
  <dgm:cxnLst>
    <dgm:cxn modelId="{B4EABB30-EA74-498F-8EFA-DC540A6EEFAC}" type="presOf" srcId="{6873B2E7-BD8D-4358-A8A5-DA0FEC4159B8}" destId="{86BE25B2-0009-4799-A0CC-E2B5FADC7B76}" srcOrd="0" destOrd="0" presId="urn:microsoft.com/office/officeart/2018/2/layout/IconVerticalSolidList"/>
    <dgm:cxn modelId="{09429D31-7C64-4F7C-8F99-1AD3712A8BF3}" srcId="{695B62BB-09B5-4B1F-9323-BF82CC52208E}" destId="{20AD635F-315C-4EC3-8C76-ABFC368E181E}" srcOrd="1" destOrd="0" parTransId="{A0874B7C-270B-4E8D-825C-2E2616894181}" sibTransId="{DF13B313-6835-4ADD-B10C-6F4772FCA776}"/>
    <dgm:cxn modelId="{DA7C9C34-70EC-412A-B020-AFA68B4C964F}" type="presOf" srcId="{20AD635F-315C-4EC3-8C76-ABFC368E181E}" destId="{24065011-9D92-45F7-8155-A28568E3BC95}" srcOrd="0" destOrd="0" presId="urn:microsoft.com/office/officeart/2018/2/layout/IconVerticalSolidList"/>
    <dgm:cxn modelId="{5448E93F-C703-4669-BEA7-874A83BBDB0E}" type="presOf" srcId="{E034F90D-F8B9-4BDE-94DD-A1B937BAB0DB}" destId="{AF74AB80-B8CC-450D-899F-574DE53A0630}" srcOrd="0" destOrd="0" presId="urn:microsoft.com/office/officeart/2018/2/layout/IconVerticalSolidList"/>
    <dgm:cxn modelId="{AE39E340-A9F8-4A79-8EFA-D870AD8C9B90}" srcId="{695B62BB-09B5-4B1F-9323-BF82CC52208E}" destId="{196249E3-693A-45EF-9EB9-2F331C2D86B6}" srcOrd="3" destOrd="0" parTransId="{BED4292E-E368-4841-AC62-C8E3E92E32C0}" sibTransId="{A3484228-A0F3-494F-BB4D-B9056E1361C7}"/>
    <dgm:cxn modelId="{64724F4E-D578-4B23-80C6-2B578EF65001}" type="presOf" srcId="{695B62BB-09B5-4B1F-9323-BF82CC52208E}" destId="{E397793D-0B6D-482B-9BB3-F1B620072C61}" srcOrd="0" destOrd="0" presId="urn:microsoft.com/office/officeart/2018/2/layout/IconVerticalSolidList"/>
    <dgm:cxn modelId="{E4D3A350-1CDB-4DAF-BC57-4055BE824EC6}" type="presOf" srcId="{0943C03E-4E81-4B0F-A183-0D31243A67A5}" destId="{F9C2E63E-9A29-4E0C-B3C6-68F2F5D8A954}" srcOrd="0" destOrd="0" presId="urn:microsoft.com/office/officeart/2018/2/layout/IconVerticalSolidList"/>
    <dgm:cxn modelId="{C055D299-F6FB-47F3-A006-23087D7EA4A3}" srcId="{695B62BB-09B5-4B1F-9323-BF82CC52208E}" destId="{E034F90D-F8B9-4BDE-94DD-A1B937BAB0DB}" srcOrd="4" destOrd="0" parTransId="{2FB979F6-6D8D-4F9A-B611-384E9BB2BD86}" sibTransId="{A68DD2F9-BB31-4EE7-837D-35677FFFF9E5}"/>
    <dgm:cxn modelId="{2045E2A2-A81A-45B9-B92A-645F0D9E469D}" type="presOf" srcId="{196249E3-693A-45EF-9EB9-2F331C2D86B6}" destId="{C2262212-A2EB-4FBB-8911-0E197901115A}" srcOrd="0" destOrd="0" presId="urn:microsoft.com/office/officeart/2018/2/layout/IconVerticalSolidList"/>
    <dgm:cxn modelId="{648FF0A2-2965-4F21-84F5-435D096514D6}" srcId="{695B62BB-09B5-4B1F-9323-BF82CC52208E}" destId="{6873B2E7-BD8D-4358-A8A5-DA0FEC4159B8}" srcOrd="0" destOrd="0" parTransId="{5831082A-0163-470C-A151-D5A897E67FD6}" sibTransId="{1A0FA648-0D5F-4143-BEA6-352C94E9B97A}"/>
    <dgm:cxn modelId="{9BBAE1EF-A4FE-45B4-A9F7-A6F9900CEF34}" type="presOf" srcId="{D244BCAE-19E9-452C-99E8-D6C9FDB356AE}" destId="{8B0F38C0-56E3-4211-8401-918CBD0A559C}" srcOrd="0" destOrd="0" presId="urn:microsoft.com/office/officeart/2018/2/layout/IconVerticalSolidList"/>
    <dgm:cxn modelId="{C42DC6F9-06FB-4DF3-BA8C-F344E8AD45F4}" srcId="{695B62BB-09B5-4B1F-9323-BF82CC52208E}" destId="{D244BCAE-19E9-452C-99E8-D6C9FDB356AE}" srcOrd="2" destOrd="0" parTransId="{06101B8D-5320-42E2-B94E-F64AF92576CC}" sibTransId="{415C9F37-45F6-41FB-BCCB-469698F5C122}"/>
    <dgm:cxn modelId="{2D99A1FE-293C-4A93-B6A4-BDA4D879717F}" srcId="{695B62BB-09B5-4B1F-9323-BF82CC52208E}" destId="{0943C03E-4E81-4B0F-A183-0D31243A67A5}" srcOrd="5" destOrd="0" parTransId="{22D12C51-EB00-4A91-BA28-71F9BB7ED20D}" sibTransId="{F729F9D5-5E52-4C0A-9257-D09654D95174}"/>
    <dgm:cxn modelId="{4F4B0922-3916-42CD-9906-3AD74C7436FE}" type="presParOf" srcId="{E397793D-0B6D-482B-9BB3-F1B620072C61}" destId="{C82ACEAF-F2D1-4545-A06F-A859FB677604}" srcOrd="0" destOrd="0" presId="urn:microsoft.com/office/officeart/2018/2/layout/IconVerticalSolidList"/>
    <dgm:cxn modelId="{8CBF3A57-28C0-4DE6-842B-0A3F0E81282F}" type="presParOf" srcId="{C82ACEAF-F2D1-4545-A06F-A859FB677604}" destId="{F2F34F60-A94E-441F-B9A6-1E2103FF3614}" srcOrd="0" destOrd="0" presId="urn:microsoft.com/office/officeart/2018/2/layout/IconVerticalSolidList"/>
    <dgm:cxn modelId="{2C591023-27EE-4EC3-BC25-4FB748FABED0}" type="presParOf" srcId="{C82ACEAF-F2D1-4545-A06F-A859FB677604}" destId="{7CC79994-243A-43A2-929F-2694B4CD1C6E}" srcOrd="1" destOrd="0" presId="urn:microsoft.com/office/officeart/2018/2/layout/IconVerticalSolidList"/>
    <dgm:cxn modelId="{7C163D03-1C7F-4635-ABCA-86BCDCC22409}" type="presParOf" srcId="{C82ACEAF-F2D1-4545-A06F-A859FB677604}" destId="{D35CF7FF-21D7-46B3-87CB-77F7BE51286C}" srcOrd="2" destOrd="0" presId="urn:microsoft.com/office/officeart/2018/2/layout/IconVerticalSolidList"/>
    <dgm:cxn modelId="{47D28DBE-4666-4BD6-848D-B4E5540A18AE}" type="presParOf" srcId="{C82ACEAF-F2D1-4545-A06F-A859FB677604}" destId="{86BE25B2-0009-4799-A0CC-E2B5FADC7B76}" srcOrd="3" destOrd="0" presId="urn:microsoft.com/office/officeart/2018/2/layout/IconVerticalSolidList"/>
    <dgm:cxn modelId="{628041C9-02CC-4F0F-A4A9-F07628EA93AE}" type="presParOf" srcId="{E397793D-0B6D-482B-9BB3-F1B620072C61}" destId="{88FCB81E-112F-4B51-A424-C7D1922AE813}" srcOrd="1" destOrd="0" presId="urn:microsoft.com/office/officeart/2018/2/layout/IconVerticalSolidList"/>
    <dgm:cxn modelId="{B538644D-4842-42C2-8193-62F3BFE1D922}" type="presParOf" srcId="{E397793D-0B6D-482B-9BB3-F1B620072C61}" destId="{9F2BA4FC-BD85-4139-8B06-B2A4EC2A0F4D}" srcOrd="2" destOrd="0" presId="urn:microsoft.com/office/officeart/2018/2/layout/IconVerticalSolidList"/>
    <dgm:cxn modelId="{96B92C9B-CE56-4D3A-83EE-BE36514965A9}" type="presParOf" srcId="{9F2BA4FC-BD85-4139-8B06-B2A4EC2A0F4D}" destId="{0EB1D6C8-1593-439C-8875-FC5A5A3B1D04}" srcOrd="0" destOrd="0" presId="urn:microsoft.com/office/officeart/2018/2/layout/IconVerticalSolidList"/>
    <dgm:cxn modelId="{284026CE-9778-4F64-96A0-12637894D741}" type="presParOf" srcId="{9F2BA4FC-BD85-4139-8B06-B2A4EC2A0F4D}" destId="{803064D1-2D8A-491B-B961-9EC6EDE61BC6}" srcOrd="1" destOrd="0" presId="urn:microsoft.com/office/officeart/2018/2/layout/IconVerticalSolidList"/>
    <dgm:cxn modelId="{D2917CA9-2041-4426-87C0-1AE7587972B6}" type="presParOf" srcId="{9F2BA4FC-BD85-4139-8B06-B2A4EC2A0F4D}" destId="{5968EA65-FE22-4997-89A8-6A55512BACFE}" srcOrd="2" destOrd="0" presId="urn:microsoft.com/office/officeart/2018/2/layout/IconVerticalSolidList"/>
    <dgm:cxn modelId="{47D623A0-F173-4B11-9D49-27C82A362C08}" type="presParOf" srcId="{9F2BA4FC-BD85-4139-8B06-B2A4EC2A0F4D}" destId="{24065011-9D92-45F7-8155-A28568E3BC95}" srcOrd="3" destOrd="0" presId="urn:microsoft.com/office/officeart/2018/2/layout/IconVerticalSolidList"/>
    <dgm:cxn modelId="{76268260-C93A-47FD-90FA-6E2F0C2915C8}" type="presParOf" srcId="{E397793D-0B6D-482B-9BB3-F1B620072C61}" destId="{C7188F06-E22C-4063-891D-BF4DE27A232C}" srcOrd="3" destOrd="0" presId="urn:microsoft.com/office/officeart/2018/2/layout/IconVerticalSolidList"/>
    <dgm:cxn modelId="{F83B7353-F551-4EDD-9293-55E9C3E2535E}" type="presParOf" srcId="{E397793D-0B6D-482B-9BB3-F1B620072C61}" destId="{A20D460E-E6C7-4621-90B5-F910912B09AA}" srcOrd="4" destOrd="0" presId="urn:microsoft.com/office/officeart/2018/2/layout/IconVerticalSolidList"/>
    <dgm:cxn modelId="{3280DB1D-6B4A-4923-B70E-76C4C95606ED}" type="presParOf" srcId="{A20D460E-E6C7-4621-90B5-F910912B09AA}" destId="{14538171-14D0-4F8F-A1B9-4364B5558936}" srcOrd="0" destOrd="0" presId="urn:microsoft.com/office/officeart/2018/2/layout/IconVerticalSolidList"/>
    <dgm:cxn modelId="{BE68823F-327B-40C9-B541-2C7B283998FF}" type="presParOf" srcId="{A20D460E-E6C7-4621-90B5-F910912B09AA}" destId="{E9977907-8E50-454F-B810-1E91F4157970}" srcOrd="1" destOrd="0" presId="urn:microsoft.com/office/officeart/2018/2/layout/IconVerticalSolidList"/>
    <dgm:cxn modelId="{B2255B70-DAEC-4883-B756-700F6B27C563}" type="presParOf" srcId="{A20D460E-E6C7-4621-90B5-F910912B09AA}" destId="{AD5E0DF1-FF5D-4ECC-BF85-AE365978AAF8}" srcOrd="2" destOrd="0" presId="urn:microsoft.com/office/officeart/2018/2/layout/IconVerticalSolidList"/>
    <dgm:cxn modelId="{3C9239BA-7F39-4CBB-9B82-EDC90E5E4134}" type="presParOf" srcId="{A20D460E-E6C7-4621-90B5-F910912B09AA}" destId="{8B0F38C0-56E3-4211-8401-918CBD0A559C}" srcOrd="3" destOrd="0" presId="urn:microsoft.com/office/officeart/2018/2/layout/IconVerticalSolidList"/>
    <dgm:cxn modelId="{FEE78552-0BF0-4A86-928D-E992E0F3E687}" type="presParOf" srcId="{E397793D-0B6D-482B-9BB3-F1B620072C61}" destId="{A4C75A01-82A9-45D6-8FA7-07B07FB6D5CA}" srcOrd="5" destOrd="0" presId="urn:microsoft.com/office/officeart/2018/2/layout/IconVerticalSolidList"/>
    <dgm:cxn modelId="{1261E095-099B-45E2-9A06-9BAA00EDDB7D}" type="presParOf" srcId="{E397793D-0B6D-482B-9BB3-F1B620072C61}" destId="{68948497-75C0-491C-BD35-75F6E707E182}" srcOrd="6" destOrd="0" presId="urn:microsoft.com/office/officeart/2018/2/layout/IconVerticalSolidList"/>
    <dgm:cxn modelId="{87185013-DED4-49AE-AEC5-43D27FFE254C}" type="presParOf" srcId="{68948497-75C0-491C-BD35-75F6E707E182}" destId="{D6664D32-8E52-4D8F-96E6-9DFA53000C72}" srcOrd="0" destOrd="0" presId="urn:microsoft.com/office/officeart/2018/2/layout/IconVerticalSolidList"/>
    <dgm:cxn modelId="{E5B3D2E2-0977-4D1B-B0CC-950263AE1ED1}" type="presParOf" srcId="{68948497-75C0-491C-BD35-75F6E707E182}" destId="{24664EB6-D604-4FB6-9D61-799725128814}" srcOrd="1" destOrd="0" presId="urn:microsoft.com/office/officeart/2018/2/layout/IconVerticalSolidList"/>
    <dgm:cxn modelId="{282826BC-4AFB-4439-AA07-C4B204EEC12E}" type="presParOf" srcId="{68948497-75C0-491C-BD35-75F6E707E182}" destId="{451E6068-4061-4667-B24F-997AD420E1B4}" srcOrd="2" destOrd="0" presId="urn:microsoft.com/office/officeart/2018/2/layout/IconVerticalSolidList"/>
    <dgm:cxn modelId="{0760B5B3-E2BA-49E5-8C07-08CEE86F4021}" type="presParOf" srcId="{68948497-75C0-491C-BD35-75F6E707E182}" destId="{C2262212-A2EB-4FBB-8911-0E197901115A}" srcOrd="3" destOrd="0" presId="urn:microsoft.com/office/officeart/2018/2/layout/IconVerticalSolidList"/>
    <dgm:cxn modelId="{7BB19224-DC02-46AF-B4FF-5E5CAAA8DDC6}" type="presParOf" srcId="{E397793D-0B6D-482B-9BB3-F1B620072C61}" destId="{07C07982-13FE-4B66-ACBE-6BF3EE576AA9}" srcOrd="7" destOrd="0" presId="urn:microsoft.com/office/officeart/2018/2/layout/IconVerticalSolidList"/>
    <dgm:cxn modelId="{ED3F1266-89B3-4C63-9826-94D777097681}" type="presParOf" srcId="{E397793D-0B6D-482B-9BB3-F1B620072C61}" destId="{AC415C19-293E-418B-9A90-E312CC372FB8}" srcOrd="8" destOrd="0" presId="urn:microsoft.com/office/officeart/2018/2/layout/IconVerticalSolidList"/>
    <dgm:cxn modelId="{16FD12A2-9792-4B27-8B18-88AAD9593218}" type="presParOf" srcId="{AC415C19-293E-418B-9A90-E312CC372FB8}" destId="{B3246177-D40C-466C-BA03-DDF8AD56D49D}" srcOrd="0" destOrd="0" presId="urn:microsoft.com/office/officeart/2018/2/layout/IconVerticalSolidList"/>
    <dgm:cxn modelId="{8F92398A-42F1-443B-9BB6-B94037983E7D}" type="presParOf" srcId="{AC415C19-293E-418B-9A90-E312CC372FB8}" destId="{DE211796-3391-4A7B-BBBC-745795C9887A}" srcOrd="1" destOrd="0" presId="urn:microsoft.com/office/officeart/2018/2/layout/IconVerticalSolidList"/>
    <dgm:cxn modelId="{97A4613D-E331-432B-9ACE-FBBD773C94C1}" type="presParOf" srcId="{AC415C19-293E-418B-9A90-E312CC372FB8}" destId="{24459B84-F1ED-498B-B253-8286AA342547}" srcOrd="2" destOrd="0" presId="urn:microsoft.com/office/officeart/2018/2/layout/IconVerticalSolidList"/>
    <dgm:cxn modelId="{E32A90E6-C0A3-4C1A-92B0-BEB131239BE4}" type="presParOf" srcId="{AC415C19-293E-418B-9A90-E312CC372FB8}" destId="{AF74AB80-B8CC-450D-899F-574DE53A0630}" srcOrd="3" destOrd="0" presId="urn:microsoft.com/office/officeart/2018/2/layout/IconVerticalSolidList"/>
    <dgm:cxn modelId="{2171D592-E4AE-4D5E-8994-335692AC24E3}" type="presParOf" srcId="{E397793D-0B6D-482B-9BB3-F1B620072C61}" destId="{A27C6EE9-064A-40AD-AECB-EA5A03CE52EE}" srcOrd="9" destOrd="0" presId="urn:microsoft.com/office/officeart/2018/2/layout/IconVerticalSolidList"/>
    <dgm:cxn modelId="{8EAF18F5-CBFA-4F3B-B941-8A08C7E49C1D}" type="presParOf" srcId="{E397793D-0B6D-482B-9BB3-F1B620072C61}" destId="{D35AEBCD-4A09-477F-B50A-3680E76DE133}" srcOrd="10" destOrd="0" presId="urn:microsoft.com/office/officeart/2018/2/layout/IconVerticalSolidList"/>
    <dgm:cxn modelId="{6E60E462-DF6A-46C1-9C5C-8979C3C6B03C}" type="presParOf" srcId="{D35AEBCD-4A09-477F-B50A-3680E76DE133}" destId="{2456A97A-87F4-49C9-974C-359FDCD617EC}" srcOrd="0" destOrd="0" presId="urn:microsoft.com/office/officeart/2018/2/layout/IconVerticalSolidList"/>
    <dgm:cxn modelId="{1DA04E99-9743-42C6-A54A-5A87C53849F4}" type="presParOf" srcId="{D35AEBCD-4A09-477F-B50A-3680E76DE133}" destId="{CDC8DFC0-DAFE-4DA4-8EFD-D5FBF0123AE5}" srcOrd="1" destOrd="0" presId="urn:microsoft.com/office/officeart/2018/2/layout/IconVerticalSolidList"/>
    <dgm:cxn modelId="{C2B07A8A-3604-4B9E-9F34-F6B7E3932F3B}" type="presParOf" srcId="{D35AEBCD-4A09-477F-B50A-3680E76DE133}" destId="{73CA48CF-0323-42EE-8A28-3121E14707F0}" srcOrd="2" destOrd="0" presId="urn:microsoft.com/office/officeart/2018/2/layout/IconVerticalSolidList"/>
    <dgm:cxn modelId="{38AF103C-C06E-4A47-97AD-651754EC93E5}" type="presParOf" srcId="{D35AEBCD-4A09-477F-B50A-3680E76DE133}" destId="{F9C2E63E-9A29-4E0C-B3C6-68F2F5D8A95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C9096B8-D244-4960-A1AC-078FE77ED40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BCA3ED2-E9AC-437E-9962-5786C9C2C36C}">
      <dgm:prSet/>
      <dgm:spPr/>
      <dgm:t>
        <a:bodyPr/>
        <a:lstStyle/>
        <a:p>
          <a:r>
            <a:rPr lang="en-GB"/>
            <a:t>Inspiration can come from </a:t>
          </a:r>
          <a:r>
            <a:rPr lang="en-GB" b="1"/>
            <a:t>social media, movies and series</a:t>
          </a:r>
          <a:r>
            <a:rPr lang="en-GB"/>
            <a:t> </a:t>
          </a:r>
          <a:endParaRPr lang="en-US"/>
        </a:p>
      </dgm:t>
    </dgm:pt>
    <dgm:pt modelId="{038769E7-672B-4989-817C-1DA6B02107BA}" type="parTrans" cxnId="{A2504FFA-9518-4110-9CCA-6DF24AF22F71}">
      <dgm:prSet/>
      <dgm:spPr/>
      <dgm:t>
        <a:bodyPr/>
        <a:lstStyle/>
        <a:p>
          <a:endParaRPr lang="en-US"/>
        </a:p>
      </dgm:t>
    </dgm:pt>
    <dgm:pt modelId="{D918A698-487A-4CB1-B81F-C9F05E95A5D4}" type="sibTrans" cxnId="{A2504FFA-9518-4110-9CCA-6DF24AF22F71}">
      <dgm:prSet/>
      <dgm:spPr/>
      <dgm:t>
        <a:bodyPr/>
        <a:lstStyle/>
        <a:p>
          <a:endParaRPr lang="en-US"/>
        </a:p>
      </dgm:t>
    </dgm:pt>
    <dgm:pt modelId="{C566DD9E-957A-4CBF-AB0A-FB345A4EC945}">
      <dgm:prSet/>
      <dgm:spPr/>
      <dgm:t>
        <a:bodyPr/>
        <a:lstStyle/>
        <a:p>
          <a:r>
            <a:rPr lang="en-GB"/>
            <a:t>Media can shape how we think, behave &amp; see the world </a:t>
          </a:r>
          <a:endParaRPr lang="en-US"/>
        </a:p>
      </dgm:t>
    </dgm:pt>
    <dgm:pt modelId="{CAD24AB8-FEA8-4D36-BB98-1825B599BE05}" type="parTrans" cxnId="{3A9BEE25-0D3E-49AE-A93C-AB49D89D2F49}">
      <dgm:prSet/>
      <dgm:spPr/>
      <dgm:t>
        <a:bodyPr/>
        <a:lstStyle/>
        <a:p>
          <a:endParaRPr lang="en-US"/>
        </a:p>
      </dgm:t>
    </dgm:pt>
    <dgm:pt modelId="{C9A75EA5-6115-478A-B963-147C78762240}" type="sibTrans" cxnId="{3A9BEE25-0D3E-49AE-A93C-AB49D89D2F49}">
      <dgm:prSet/>
      <dgm:spPr/>
      <dgm:t>
        <a:bodyPr/>
        <a:lstStyle/>
        <a:p>
          <a:endParaRPr lang="en-US"/>
        </a:p>
      </dgm:t>
    </dgm:pt>
    <dgm:pt modelId="{719E8A9A-A8C8-423F-87A2-B1C50ED750F0}">
      <dgm:prSet/>
      <dgm:spPr/>
      <dgm:t>
        <a:bodyPr/>
        <a:lstStyle/>
        <a:p>
          <a:r>
            <a:rPr lang="en-GB"/>
            <a:t>It can have a </a:t>
          </a:r>
          <a:r>
            <a:rPr lang="en-GB" b="1"/>
            <a:t>positive</a:t>
          </a:r>
          <a:r>
            <a:rPr lang="en-GB"/>
            <a:t> or </a:t>
          </a:r>
          <a:r>
            <a:rPr lang="en-GB" b="1"/>
            <a:t>negative</a:t>
          </a:r>
          <a:r>
            <a:rPr lang="en-GB"/>
            <a:t> influence</a:t>
          </a:r>
          <a:endParaRPr lang="en-US"/>
        </a:p>
      </dgm:t>
    </dgm:pt>
    <dgm:pt modelId="{61270A35-68F9-453F-A622-C4A530253FE0}" type="parTrans" cxnId="{53360C70-DD7E-405D-BF05-9C949C115F4F}">
      <dgm:prSet/>
      <dgm:spPr/>
      <dgm:t>
        <a:bodyPr/>
        <a:lstStyle/>
        <a:p>
          <a:endParaRPr lang="en-US"/>
        </a:p>
      </dgm:t>
    </dgm:pt>
    <dgm:pt modelId="{6FEB7EF0-71EC-423A-B3D1-D38DA55F34E2}" type="sibTrans" cxnId="{53360C70-DD7E-405D-BF05-9C949C115F4F}">
      <dgm:prSet/>
      <dgm:spPr/>
      <dgm:t>
        <a:bodyPr/>
        <a:lstStyle/>
        <a:p>
          <a:endParaRPr lang="en-US"/>
        </a:p>
      </dgm:t>
    </dgm:pt>
    <dgm:pt modelId="{EC43266C-0A20-413D-9198-5B40E6071BC5}">
      <dgm:prSet/>
      <dgm:spPr/>
      <dgm:t>
        <a:bodyPr/>
        <a:lstStyle/>
        <a:p>
          <a:r>
            <a:rPr lang="en-GB" b="1"/>
            <a:t>Think critically: </a:t>
          </a:r>
          <a:r>
            <a:rPr lang="en-GB"/>
            <a:t>Not everything you see is realistic or healthy </a:t>
          </a:r>
          <a:endParaRPr lang="en-US"/>
        </a:p>
      </dgm:t>
    </dgm:pt>
    <dgm:pt modelId="{87525762-366B-4962-B0B9-8AC06AD4AF98}" type="parTrans" cxnId="{6B4AE3C2-FDBB-4E2A-8960-92538C4E4995}">
      <dgm:prSet/>
      <dgm:spPr/>
      <dgm:t>
        <a:bodyPr/>
        <a:lstStyle/>
        <a:p>
          <a:endParaRPr lang="en-US"/>
        </a:p>
      </dgm:t>
    </dgm:pt>
    <dgm:pt modelId="{16F1CF65-94AF-4FCC-BF4E-C3658863F4B5}" type="sibTrans" cxnId="{6B4AE3C2-FDBB-4E2A-8960-92538C4E4995}">
      <dgm:prSet/>
      <dgm:spPr/>
      <dgm:t>
        <a:bodyPr/>
        <a:lstStyle/>
        <a:p>
          <a:endParaRPr lang="en-US"/>
        </a:p>
      </dgm:t>
    </dgm:pt>
    <dgm:pt modelId="{B0002D78-26C6-44D2-90C9-00F76A9F6C63}">
      <dgm:prSet/>
      <dgm:spPr/>
      <dgm:t>
        <a:bodyPr/>
        <a:lstStyle/>
        <a:p>
          <a:r>
            <a:rPr lang="en-GB" b="1"/>
            <a:t>Manage your media use:</a:t>
          </a:r>
          <a:r>
            <a:rPr lang="en-GB"/>
            <a:t> </a:t>
          </a:r>
          <a:endParaRPr lang="en-US"/>
        </a:p>
      </dgm:t>
    </dgm:pt>
    <dgm:pt modelId="{2012D656-B2EF-4701-B97A-8F996D89D924}" type="parTrans" cxnId="{399EF9B6-6FD5-4330-A41A-5FC28573754B}">
      <dgm:prSet/>
      <dgm:spPr/>
      <dgm:t>
        <a:bodyPr/>
        <a:lstStyle/>
        <a:p>
          <a:endParaRPr lang="en-US"/>
        </a:p>
      </dgm:t>
    </dgm:pt>
    <dgm:pt modelId="{3292B6BE-BF3C-4B13-B284-14830679147B}" type="sibTrans" cxnId="{399EF9B6-6FD5-4330-A41A-5FC28573754B}">
      <dgm:prSet/>
      <dgm:spPr/>
      <dgm:t>
        <a:bodyPr/>
        <a:lstStyle/>
        <a:p>
          <a:endParaRPr lang="en-US"/>
        </a:p>
      </dgm:t>
    </dgm:pt>
    <dgm:pt modelId="{A44E8065-0028-4555-8443-44693E1ADFF7}">
      <dgm:prSet/>
      <dgm:spPr/>
      <dgm:t>
        <a:bodyPr/>
        <a:lstStyle/>
        <a:p>
          <a:r>
            <a:rPr lang="en-GB"/>
            <a:t>limit screen time </a:t>
          </a:r>
          <a:endParaRPr lang="en-US"/>
        </a:p>
      </dgm:t>
    </dgm:pt>
    <dgm:pt modelId="{AA84C261-1FA7-4015-96F3-EE2CC7A3B0A4}" type="parTrans" cxnId="{7D840035-0452-414E-801F-17E119C4EA23}">
      <dgm:prSet/>
      <dgm:spPr/>
      <dgm:t>
        <a:bodyPr/>
        <a:lstStyle/>
        <a:p>
          <a:endParaRPr lang="en-US"/>
        </a:p>
      </dgm:t>
    </dgm:pt>
    <dgm:pt modelId="{41F54933-CEBC-430C-A8CB-E00CAF0A859E}" type="sibTrans" cxnId="{7D840035-0452-414E-801F-17E119C4EA23}">
      <dgm:prSet/>
      <dgm:spPr/>
      <dgm:t>
        <a:bodyPr/>
        <a:lstStyle/>
        <a:p>
          <a:endParaRPr lang="en-US"/>
        </a:p>
      </dgm:t>
    </dgm:pt>
    <dgm:pt modelId="{D233ABB1-5393-4511-AA7C-C1D46765D5DD}">
      <dgm:prSet/>
      <dgm:spPr/>
      <dgm:t>
        <a:bodyPr/>
        <a:lstStyle/>
        <a:p>
          <a:r>
            <a:rPr lang="en-GB"/>
            <a:t>no phones during meals </a:t>
          </a:r>
          <a:endParaRPr lang="en-US"/>
        </a:p>
      </dgm:t>
    </dgm:pt>
    <dgm:pt modelId="{32BB805D-0D85-4250-8F65-FAFF3F8689EB}" type="parTrans" cxnId="{A0DB5752-26E4-4FED-85F1-9C0F397407B7}">
      <dgm:prSet/>
      <dgm:spPr/>
      <dgm:t>
        <a:bodyPr/>
        <a:lstStyle/>
        <a:p>
          <a:endParaRPr lang="en-US"/>
        </a:p>
      </dgm:t>
    </dgm:pt>
    <dgm:pt modelId="{64BCF705-B116-48CE-A123-706C3DAD8F6E}" type="sibTrans" cxnId="{A0DB5752-26E4-4FED-85F1-9C0F397407B7}">
      <dgm:prSet/>
      <dgm:spPr/>
      <dgm:t>
        <a:bodyPr/>
        <a:lstStyle/>
        <a:p>
          <a:endParaRPr lang="en-US"/>
        </a:p>
      </dgm:t>
    </dgm:pt>
    <dgm:pt modelId="{4326787F-D774-4401-92FC-5747AF59977A}">
      <dgm:prSet/>
      <dgm:spPr/>
      <dgm:t>
        <a:bodyPr/>
        <a:lstStyle/>
        <a:p>
          <a:r>
            <a:rPr lang="en-GB"/>
            <a:t>be present with others</a:t>
          </a:r>
          <a:endParaRPr lang="en-US"/>
        </a:p>
      </dgm:t>
    </dgm:pt>
    <dgm:pt modelId="{646418CC-71D4-437B-8F1C-7450A0FD4EA3}" type="parTrans" cxnId="{1050FC7E-66A7-41F8-8C48-FB9BE2C33097}">
      <dgm:prSet/>
      <dgm:spPr/>
      <dgm:t>
        <a:bodyPr/>
        <a:lstStyle/>
        <a:p>
          <a:endParaRPr lang="en-US"/>
        </a:p>
      </dgm:t>
    </dgm:pt>
    <dgm:pt modelId="{025A8144-F5CC-4598-A4C3-D2F8E23D2F56}" type="sibTrans" cxnId="{1050FC7E-66A7-41F8-8C48-FB9BE2C33097}">
      <dgm:prSet/>
      <dgm:spPr/>
      <dgm:t>
        <a:bodyPr/>
        <a:lstStyle/>
        <a:p>
          <a:endParaRPr lang="en-US"/>
        </a:p>
      </dgm:t>
    </dgm:pt>
    <dgm:pt modelId="{F220856E-6A6B-4B35-A5E3-6ED50724B8CC}" type="pres">
      <dgm:prSet presAssocID="{4C9096B8-D244-4960-A1AC-078FE77ED407}" presName="root" presStyleCnt="0">
        <dgm:presLayoutVars>
          <dgm:dir/>
          <dgm:resizeHandles val="exact"/>
        </dgm:presLayoutVars>
      </dgm:prSet>
      <dgm:spPr/>
    </dgm:pt>
    <dgm:pt modelId="{D0737C53-632A-40B3-A36D-7943717CD009}" type="pres">
      <dgm:prSet presAssocID="{4BCA3ED2-E9AC-437E-9962-5786C9C2C36C}" presName="compNode" presStyleCnt="0"/>
      <dgm:spPr/>
    </dgm:pt>
    <dgm:pt modelId="{F03F0AD8-9C6C-4214-AD68-CB70DFBBCC49}" type="pres">
      <dgm:prSet presAssocID="{4BCA3ED2-E9AC-437E-9962-5786C9C2C36C}" presName="bgRect" presStyleLbl="bgShp" presStyleIdx="0" presStyleCnt="5"/>
      <dgm:spPr/>
    </dgm:pt>
    <dgm:pt modelId="{0FEA2F56-C308-4AF1-9BA8-20B317C28EB2}" type="pres">
      <dgm:prSet presAssocID="{4BCA3ED2-E9AC-437E-9962-5786C9C2C36C}" presName="iconRect" presStyleLbl="node1" presStyleIdx="0"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Video camera"/>
        </a:ext>
      </dgm:extLst>
    </dgm:pt>
    <dgm:pt modelId="{270A1157-A807-4E7B-8462-EA416E22F983}" type="pres">
      <dgm:prSet presAssocID="{4BCA3ED2-E9AC-437E-9962-5786C9C2C36C}" presName="spaceRect" presStyleCnt="0"/>
      <dgm:spPr/>
    </dgm:pt>
    <dgm:pt modelId="{88A31100-56E3-435A-AB15-9941565AAD83}" type="pres">
      <dgm:prSet presAssocID="{4BCA3ED2-E9AC-437E-9962-5786C9C2C36C}" presName="parTx" presStyleLbl="revTx" presStyleIdx="0" presStyleCnt="6">
        <dgm:presLayoutVars>
          <dgm:chMax val="0"/>
          <dgm:chPref val="0"/>
        </dgm:presLayoutVars>
      </dgm:prSet>
      <dgm:spPr/>
    </dgm:pt>
    <dgm:pt modelId="{0C64E517-6134-42CF-BF70-69BB4EA0039E}" type="pres">
      <dgm:prSet presAssocID="{D918A698-487A-4CB1-B81F-C9F05E95A5D4}" presName="sibTrans" presStyleCnt="0"/>
      <dgm:spPr/>
    </dgm:pt>
    <dgm:pt modelId="{1FC85D8F-63CA-441C-92CB-BB8C19A3D2C2}" type="pres">
      <dgm:prSet presAssocID="{C566DD9E-957A-4CBF-AB0A-FB345A4EC945}" presName="compNode" presStyleCnt="0"/>
      <dgm:spPr/>
    </dgm:pt>
    <dgm:pt modelId="{07FB90C5-2504-4411-A992-52B5438EC610}" type="pres">
      <dgm:prSet presAssocID="{C566DD9E-957A-4CBF-AB0A-FB345A4EC945}" presName="bgRect" presStyleLbl="bgShp" presStyleIdx="1" presStyleCnt="5"/>
      <dgm:spPr/>
    </dgm:pt>
    <dgm:pt modelId="{94F4F447-A5E3-4CBE-B892-E1362DBAD999}" type="pres">
      <dgm:prSet presAssocID="{C566DD9E-957A-4CBF-AB0A-FB345A4EC945}" presName="iconRect" presStyleLbl="node1" presStyleIdx="1"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levision"/>
        </a:ext>
      </dgm:extLst>
    </dgm:pt>
    <dgm:pt modelId="{90CFDC59-CF1D-4FB6-9072-EF68119E3E1B}" type="pres">
      <dgm:prSet presAssocID="{C566DD9E-957A-4CBF-AB0A-FB345A4EC945}" presName="spaceRect" presStyleCnt="0"/>
      <dgm:spPr/>
    </dgm:pt>
    <dgm:pt modelId="{3B7F3C50-F48A-4366-952A-2E98141BBBB2}" type="pres">
      <dgm:prSet presAssocID="{C566DD9E-957A-4CBF-AB0A-FB345A4EC945}" presName="parTx" presStyleLbl="revTx" presStyleIdx="1" presStyleCnt="6">
        <dgm:presLayoutVars>
          <dgm:chMax val="0"/>
          <dgm:chPref val="0"/>
        </dgm:presLayoutVars>
      </dgm:prSet>
      <dgm:spPr/>
    </dgm:pt>
    <dgm:pt modelId="{C1A49C84-F8FF-44AD-A44F-D4DE08F352D9}" type="pres">
      <dgm:prSet presAssocID="{C9A75EA5-6115-478A-B963-147C78762240}" presName="sibTrans" presStyleCnt="0"/>
      <dgm:spPr/>
    </dgm:pt>
    <dgm:pt modelId="{323CF147-20FB-4E28-9399-5AE43F4AB2C8}" type="pres">
      <dgm:prSet presAssocID="{719E8A9A-A8C8-423F-87A2-B1C50ED750F0}" presName="compNode" presStyleCnt="0"/>
      <dgm:spPr/>
    </dgm:pt>
    <dgm:pt modelId="{06DB4E38-023D-4EDF-992F-8D080CAC8759}" type="pres">
      <dgm:prSet presAssocID="{719E8A9A-A8C8-423F-87A2-B1C50ED750F0}" presName="bgRect" presStyleLbl="bgShp" presStyleIdx="2" presStyleCnt="5"/>
      <dgm:spPr/>
    </dgm:pt>
    <dgm:pt modelId="{110841DC-F5D0-4950-81C4-60F1CD725146}" type="pres">
      <dgm:prSet presAssocID="{719E8A9A-A8C8-423F-87A2-B1C50ED750F0}" presName="iconRect" presStyleLbl="node1" presStyleIdx="2"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Thumbs Up Sign"/>
        </a:ext>
      </dgm:extLst>
    </dgm:pt>
    <dgm:pt modelId="{EBE9D4D7-F200-40F9-B62F-B6E34167EE69}" type="pres">
      <dgm:prSet presAssocID="{719E8A9A-A8C8-423F-87A2-B1C50ED750F0}" presName="spaceRect" presStyleCnt="0"/>
      <dgm:spPr/>
    </dgm:pt>
    <dgm:pt modelId="{A5DCFCB4-C778-4C84-BA8A-71EB41F95587}" type="pres">
      <dgm:prSet presAssocID="{719E8A9A-A8C8-423F-87A2-B1C50ED750F0}" presName="parTx" presStyleLbl="revTx" presStyleIdx="2" presStyleCnt="6">
        <dgm:presLayoutVars>
          <dgm:chMax val="0"/>
          <dgm:chPref val="0"/>
        </dgm:presLayoutVars>
      </dgm:prSet>
      <dgm:spPr/>
    </dgm:pt>
    <dgm:pt modelId="{8660D5AB-5348-429D-8071-110A54BC35EC}" type="pres">
      <dgm:prSet presAssocID="{6FEB7EF0-71EC-423A-B3D1-D38DA55F34E2}" presName="sibTrans" presStyleCnt="0"/>
      <dgm:spPr/>
    </dgm:pt>
    <dgm:pt modelId="{B9D55E95-AB16-4BB1-88D8-027F0F26E400}" type="pres">
      <dgm:prSet presAssocID="{EC43266C-0A20-413D-9198-5B40E6071BC5}" presName="compNode" presStyleCnt="0"/>
      <dgm:spPr/>
    </dgm:pt>
    <dgm:pt modelId="{4CD17669-46C2-474E-AE8F-CFB8E4DB3E6C}" type="pres">
      <dgm:prSet presAssocID="{EC43266C-0A20-413D-9198-5B40E6071BC5}" presName="bgRect" presStyleLbl="bgShp" presStyleIdx="3" presStyleCnt="5"/>
      <dgm:spPr/>
    </dgm:pt>
    <dgm:pt modelId="{2E77D0B6-2C25-4007-A9FD-9A9875BD49F8}" type="pres">
      <dgm:prSet presAssocID="{EC43266C-0A20-413D-9198-5B40E6071BC5}" presName="iconRect" presStyleLbl="node1" presStyleIdx="3"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5DDB4EF8-13B0-47A5-B9FA-60E10688A5A6}" type="pres">
      <dgm:prSet presAssocID="{EC43266C-0A20-413D-9198-5B40E6071BC5}" presName="spaceRect" presStyleCnt="0"/>
      <dgm:spPr/>
    </dgm:pt>
    <dgm:pt modelId="{E3CCA602-160C-41EF-8BE6-A99A123180C6}" type="pres">
      <dgm:prSet presAssocID="{EC43266C-0A20-413D-9198-5B40E6071BC5}" presName="parTx" presStyleLbl="revTx" presStyleIdx="3" presStyleCnt="6">
        <dgm:presLayoutVars>
          <dgm:chMax val="0"/>
          <dgm:chPref val="0"/>
        </dgm:presLayoutVars>
      </dgm:prSet>
      <dgm:spPr/>
    </dgm:pt>
    <dgm:pt modelId="{F7D3A133-03F1-491F-9E32-74C7583B31CA}" type="pres">
      <dgm:prSet presAssocID="{16F1CF65-94AF-4FCC-BF4E-C3658863F4B5}" presName="sibTrans" presStyleCnt="0"/>
      <dgm:spPr/>
    </dgm:pt>
    <dgm:pt modelId="{34102F57-E676-4043-8EBD-51DB52B007BD}" type="pres">
      <dgm:prSet presAssocID="{B0002D78-26C6-44D2-90C9-00F76A9F6C63}" presName="compNode" presStyleCnt="0"/>
      <dgm:spPr/>
    </dgm:pt>
    <dgm:pt modelId="{988F4C05-A608-43CD-BC28-FA47384ED188}" type="pres">
      <dgm:prSet presAssocID="{B0002D78-26C6-44D2-90C9-00F76A9F6C63}" presName="bgRect" presStyleLbl="bgShp" presStyleIdx="4" presStyleCnt="5"/>
      <dgm:spPr/>
    </dgm:pt>
    <dgm:pt modelId="{D9EDC218-8101-4053-BBCF-565EFDAD7622}" type="pres">
      <dgm:prSet presAssocID="{B0002D78-26C6-44D2-90C9-00F76A9F6C63}" presName="iconRect" presStyleLbl="node1" presStyleIdx="4"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Smart Phone"/>
        </a:ext>
      </dgm:extLst>
    </dgm:pt>
    <dgm:pt modelId="{3053DFE5-AF3B-466A-A623-EB24B0697A2D}" type="pres">
      <dgm:prSet presAssocID="{B0002D78-26C6-44D2-90C9-00F76A9F6C63}" presName="spaceRect" presStyleCnt="0"/>
      <dgm:spPr/>
    </dgm:pt>
    <dgm:pt modelId="{438ABF99-63A1-4759-BD48-BB813621EECD}" type="pres">
      <dgm:prSet presAssocID="{B0002D78-26C6-44D2-90C9-00F76A9F6C63}" presName="parTx" presStyleLbl="revTx" presStyleIdx="4" presStyleCnt="6">
        <dgm:presLayoutVars>
          <dgm:chMax val="0"/>
          <dgm:chPref val="0"/>
        </dgm:presLayoutVars>
      </dgm:prSet>
      <dgm:spPr/>
    </dgm:pt>
    <dgm:pt modelId="{AD880C4D-5D7D-4F80-A241-49667D61FAD7}" type="pres">
      <dgm:prSet presAssocID="{B0002D78-26C6-44D2-90C9-00F76A9F6C63}" presName="desTx" presStyleLbl="revTx" presStyleIdx="5" presStyleCnt="6">
        <dgm:presLayoutVars/>
      </dgm:prSet>
      <dgm:spPr/>
    </dgm:pt>
  </dgm:ptLst>
  <dgm:cxnLst>
    <dgm:cxn modelId="{26898113-8A4B-4124-936D-0B3FCDCBA871}" type="presOf" srcId="{4BCA3ED2-E9AC-437E-9962-5786C9C2C36C}" destId="{88A31100-56E3-435A-AB15-9941565AAD83}" srcOrd="0" destOrd="0" presId="urn:microsoft.com/office/officeart/2018/2/layout/IconVerticalSolidList"/>
    <dgm:cxn modelId="{3A9BEE25-0D3E-49AE-A93C-AB49D89D2F49}" srcId="{4C9096B8-D244-4960-A1AC-078FE77ED407}" destId="{C566DD9E-957A-4CBF-AB0A-FB345A4EC945}" srcOrd="1" destOrd="0" parTransId="{CAD24AB8-FEA8-4D36-BB98-1825B599BE05}" sibTransId="{C9A75EA5-6115-478A-B963-147C78762240}"/>
    <dgm:cxn modelId="{7D840035-0452-414E-801F-17E119C4EA23}" srcId="{B0002D78-26C6-44D2-90C9-00F76A9F6C63}" destId="{A44E8065-0028-4555-8443-44693E1ADFF7}" srcOrd="0" destOrd="0" parTransId="{AA84C261-1FA7-4015-96F3-EE2CC7A3B0A4}" sibTransId="{41F54933-CEBC-430C-A8CB-E00CAF0A859E}"/>
    <dgm:cxn modelId="{34A45D3E-CB70-4AE9-8FDC-D253FA80F25F}" type="presOf" srcId="{EC43266C-0A20-413D-9198-5B40E6071BC5}" destId="{E3CCA602-160C-41EF-8BE6-A99A123180C6}" srcOrd="0" destOrd="0" presId="urn:microsoft.com/office/officeart/2018/2/layout/IconVerticalSolidList"/>
    <dgm:cxn modelId="{1544F244-58E5-47BE-A214-EA6F4889B654}" type="presOf" srcId="{719E8A9A-A8C8-423F-87A2-B1C50ED750F0}" destId="{A5DCFCB4-C778-4C84-BA8A-71EB41F95587}" srcOrd="0" destOrd="0" presId="urn:microsoft.com/office/officeart/2018/2/layout/IconVerticalSolidList"/>
    <dgm:cxn modelId="{B7F9574E-D6B4-4D54-B5A8-C3036DA233B8}" type="presOf" srcId="{4326787F-D774-4401-92FC-5747AF59977A}" destId="{AD880C4D-5D7D-4F80-A241-49667D61FAD7}" srcOrd="0" destOrd="2" presId="urn:microsoft.com/office/officeart/2018/2/layout/IconVerticalSolidList"/>
    <dgm:cxn modelId="{53360C70-DD7E-405D-BF05-9C949C115F4F}" srcId="{4C9096B8-D244-4960-A1AC-078FE77ED407}" destId="{719E8A9A-A8C8-423F-87A2-B1C50ED750F0}" srcOrd="2" destOrd="0" parTransId="{61270A35-68F9-453F-A622-C4A530253FE0}" sibTransId="{6FEB7EF0-71EC-423A-B3D1-D38DA55F34E2}"/>
    <dgm:cxn modelId="{A0DB5752-26E4-4FED-85F1-9C0F397407B7}" srcId="{B0002D78-26C6-44D2-90C9-00F76A9F6C63}" destId="{D233ABB1-5393-4511-AA7C-C1D46765D5DD}" srcOrd="1" destOrd="0" parTransId="{32BB805D-0D85-4250-8F65-FAFF3F8689EB}" sibTransId="{64BCF705-B116-48CE-A123-706C3DAD8F6E}"/>
    <dgm:cxn modelId="{58602959-FBF9-48C2-BCA7-7A9808BB6673}" type="presOf" srcId="{C566DD9E-957A-4CBF-AB0A-FB345A4EC945}" destId="{3B7F3C50-F48A-4366-952A-2E98141BBBB2}" srcOrd="0" destOrd="0" presId="urn:microsoft.com/office/officeart/2018/2/layout/IconVerticalSolidList"/>
    <dgm:cxn modelId="{6E437B7C-0162-4E3C-B6D6-5E97606CB481}" type="presOf" srcId="{D233ABB1-5393-4511-AA7C-C1D46765D5DD}" destId="{AD880C4D-5D7D-4F80-A241-49667D61FAD7}" srcOrd="0" destOrd="1" presId="urn:microsoft.com/office/officeart/2018/2/layout/IconVerticalSolidList"/>
    <dgm:cxn modelId="{1050FC7E-66A7-41F8-8C48-FB9BE2C33097}" srcId="{B0002D78-26C6-44D2-90C9-00F76A9F6C63}" destId="{4326787F-D774-4401-92FC-5747AF59977A}" srcOrd="2" destOrd="0" parTransId="{646418CC-71D4-437B-8F1C-7450A0FD4EA3}" sibTransId="{025A8144-F5CC-4598-A4C3-D2F8E23D2F56}"/>
    <dgm:cxn modelId="{CE86F8A7-B962-4F51-A799-15D461478AEA}" type="presOf" srcId="{4C9096B8-D244-4960-A1AC-078FE77ED407}" destId="{F220856E-6A6B-4B35-A5E3-6ED50724B8CC}" srcOrd="0" destOrd="0" presId="urn:microsoft.com/office/officeart/2018/2/layout/IconVerticalSolidList"/>
    <dgm:cxn modelId="{399EF9B6-6FD5-4330-A41A-5FC28573754B}" srcId="{4C9096B8-D244-4960-A1AC-078FE77ED407}" destId="{B0002D78-26C6-44D2-90C9-00F76A9F6C63}" srcOrd="4" destOrd="0" parTransId="{2012D656-B2EF-4701-B97A-8F996D89D924}" sibTransId="{3292B6BE-BF3C-4B13-B284-14830679147B}"/>
    <dgm:cxn modelId="{8639DEBC-86CC-49E1-A81A-01E00DC4B40A}" type="presOf" srcId="{A44E8065-0028-4555-8443-44693E1ADFF7}" destId="{AD880C4D-5D7D-4F80-A241-49667D61FAD7}" srcOrd="0" destOrd="0" presId="urn:microsoft.com/office/officeart/2018/2/layout/IconVerticalSolidList"/>
    <dgm:cxn modelId="{6B4AE3C2-FDBB-4E2A-8960-92538C4E4995}" srcId="{4C9096B8-D244-4960-A1AC-078FE77ED407}" destId="{EC43266C-0A20-413D-9198-5B40E6071BC5}" srcOrd="3" destOrd="0" parTransId="{87525762-366B-4962-B0B9-8AC06AD4AF98}" sibTransId="{16F1CF65-94AF-4FCC-BF4E-C3658863F4B5}"/>
    <dgm:cxn modelId="{B6E02FDC-4E10-40BC-A54F-9B3F772C6018}" type="presOf" srcId="{B0002D78-26C6-44D2-90C9-00F76A9F6C63}" destId="{438ABF99-63A1-4759-BD48-BB813621EECD}" srcOrd="0" destOrd="0" presId="urn:microsoft.com/office/officeart/2018/2/layout/IconVerticalSolidList"/>
    <dgm:cxn modelId="{A2504FFA-9518-4110-9CCA-6DF24AF22F71}" srcId="{4C9096B8-D244-4960-A1AC-078FE77ED407}" destId="{4BCA3ED2-E9AC-437E-9962-5786C9C2C36C}" srcOrd="0" destOrd="0" parTransId="{038769E7-672B-4989-817C-1DA6B02107BA}" sibTransId="{D918A698-487A-4CB1-B81F-C9F05E95A5D4}"/>
    <dgm:cxn modelId="{F4D1AE99-E19D-4A27-9490-C2F6C1EB838F}" type="presParOf" srcId="{F220856E-6A6B-4B35-A5E3-6ED50724B8CC}" destId="{D0737C53-632A-40B3-A36D-7943717CD009}" srcOrd="0" destOrd="0" presId="urn:microsoft.com/office/officeart/2018/2/layout/IconVerticalSolidList"/>
    <dgm:cxn modelId="{77636F9C-EF8B-4598-ACA5-DED2BBB9186C}" type="presParOf" srcId="{D0737C53-632A-40B3-A36D-7943717CD009}" destId="{F03F0AD8-9C6C-4214-AD68-CB70DFBBCC49}" srcOrd="0" destOrd="0" presId="urn:microsoft.com/office/officeart/2018/2/layout/IconVerticalSolidList"/>
    <dgm:cxn modelId="{E521C08A-8CF8-49BE-91A8-61605E998070}" type="presParOf" srcId="{D0737C53-632A-40B3-A36D-7943717CD009}" destId="{0FEA2F56-C308-4AF1-9BA8-20B317C28EB2}" srcOrd="1" destOrd="0" presId="urn:microsoft.com/office/officeart/2018/2/layout/IconVerticalSolidList"/>
    <dgm:cxn modelId="{83F0F9AC-7E9D-4A41-BE48-9620FC908674}" type="presParOf" srcId="{D0737C53-632A-40B3-A36D-7943717CD009}" destId="{270A1157-A807-4E7B-8462-EA416E22F983}" srcOrd="2" destOrd="0" presId="urn:microsoft.com/office/officeart/2018/2/layout/IconVerticalSolidList"/>
    <dgm:cxn modelId="{C71B7331-7174-4A47-ABD1-852C12DE94BA}" type="presParOf" srcId="{D0737C53-632A-40B3-A36D-7943717CD009}" destId="{88A31100-56E3-435A-AB15-9941565AAD83}" srcOrd="3" destOrd="0" presId="urn:microsoft.com/office/officeart/2018/2/layout/IconVerticalSolidList"/>
    <dgm:cxn modelId="{D90BA6CC-F0CC-4A02-844E-B95B851F1450}" type="presParOf" srcId="{F220856E-6A6B-4B35-A5E3-6ED50724B8CC}" destId="{0C64E517-6134-42CF-BF70-69BB4EA0039E}" srcOrd="1" destOrd="0" presId="urn:microsoft.com/office/officeart/2018/2/layout/IconVerticalSolidList"/>
    <dgm:cxn modelId="{A5A6CDE9-31D7-45B9-8AC9-8193BA9BFFBC}" type="presParOf" srcId="{F220856E-6A6B-4B35-A5E3-6ED50724B8CC}" destId="{1FC85D8F-63CA-441C-92CB-BB8C19A3D2C2}" srcOrd="2" destOrd="0" presId="urn:microsoft.com/office/officeart/2018/2/layout/IconVerticalSolidList"/>
    <dgm:cxn modelId="{76CEC2F7-8FF1-4C78-A3EE-F8C7FDC0F807}" type="presParOf" srcId="{1FC85D8F-63CA-441C-92CB-BB8C19A3D2C2}" destId="{07FB90C5-2504-4411-A992-52B5438EC610}" srcOrd="0" destOrd="0" presId="urn:microsoft.com/office/officeart/2018/2/layout/IconVerticalSolidList"/>
    <dgm:cxn modelId="{82F13915-816A-4E39-8EE4-D03923A946B9}" type="presParOf" srcId="{1FC85D8F-63CA-441C-92CB-BB8C19A3D2C2}" destId="{94F4F447-A5E3-4CBE-B892-E1362DBAD999}" srcOrd="1" destOrd="0" presId="urn:microsoft.com/office/officeart/2018/2/layout/IconVerticalSolidList"/>
    <dgm:cxn modelId="{BF7C0D97-51B4-4C94-B81B-22125D9DEA76}" type="presParOf" srcId="{1FC85D8F-63CA-441C-92CB-BB8C19A3D2C2}" destId="{90CFDC59-CF1D-4FB6-9072-EF68119E3E1B}" srcOrd="2" destOrd="0" presId="urn:microsoft.com/office/officeart/2018/2/layout/IconVerticalSolidList"/>
    <dgm:cxn modelId="{7FF077FC-21D2-4912-8D7B-4E2D6966E7A2}" type="presParOf" srcId="{1FC85D8F-63CA-441C-92CB-BB8C19A3D2C2}" destId="{3B7F3C50-F48A-4366-952A-2E98141BBBB2}" srcOrd="3" destOrd="0" presId="urn:microsoft.com/office/officeart/2018/2/layout/IconVerticalSolidList"/>
    <dgm:cxn modelId="{99F773A6-33C6-4D88-8150-9BC9B855CF99}" type="presParOf" srcId="{F220856E-6A6B-4B35-A5E3-6ED50724B8CC}" destId="{C1A49C84-F8FF-44AD-A44F-D4DE08F352D9}" srcOrd="3" destOrd="0" presId="urn:microsoft.com/office/officeart/2018/2/layout/IconVerticalSolidList"/>
    <dgm:cxn modelId="{03A9EFB3-3296-4607-AC8D-C41C1E7D3983}" type="presParOf" srcId="{F220856E-6A6B-4B35-A5E3-6ED50724B8CC}" destId="{323CF147-20FB-4E28-9399-5AE43F4AB2C8}" srcOrd="4" destOrd="0" presId="urn:microsoft.com/office/officeart/2018/2/layout/IconVerticalSolidList"/>
    <dgm:cxn modelId="{EF9A159A-BBB1-465E-BBAD-ACEC6C63B311}" type="presParOf" srcId="{323CF147-20FB-4E28-9399-5AE43F4AB2C8}" destId="{06DB4E38-023D-4EDF-992F-8D080CAC8759}" srcOrd="0" destOrd="0" presId="urn:microsoft.com/office/officeart/2018/2/layout/IconVerticalSolidList"/>
    <dgm:cxn modelId="{2E05DB8F-69AA-439E-B39F-455237603C8C}" type="presParOf" srcId="{323CF147-20FB-4E28-9399-5AE43F4AB2C8}" destId="{110841DC-F5D0-4950-81C4-60F1CD725146}" srcOrd="1" destOrd="0" presId="urn:microsoft.com/office/officeart/2018/2/layout/IconVerticalSolidList"/>
    <dgm:cxn modelId="{EF779693-8874-49B1-88B3-01D9CE151D1A}" type="presParOf" srcId="{323CF147-20FB-4E28-9399-5AE43F4AB2C8}" destId="{EBE9D4D7-F200-40F9-B62F-B6E34167EE69}" srcOrd="2" destOrd="0" presId="urn:microsoft.com/office/officeart/2018/2/layout/IconVerticalSolidList"/>
    <dgm:cxn modelId="{B5718ADE-EF9D-4C62-A558-93ED35F2E1C3}" type="presParOf" srcId="{323CF147-20FB-4E28-9399-5AE43F4AB2C8}" destId="{A5DCFCB4-C778-4C84-BA8A-71EB41F95587}" srcOrd="3" destOrd="0" presId="urn:microsoft.com/office/officeart/2018/2/layout/IconVerticalSolidList"/>
    <dgm:cxn modelId="{C9D0F41B-7677-485F-93DE-C77B5859F7E9}" type="presParOf" srcId="{F220856E-6A6B-4B35-A5E3-6ED50724B8CC}" destId="{8660D5AB-5348-429D-8071-110A54BC35EC}" srcOrd="5" destOrd="0" presId="urn:microsoft.com/office/officeart/2018/2/layout/IconVerticalSolidList"/>
    <dgm:cxn modelId="{DAB6421C-D082-44B2-84BF-C01D8474F09C}" type="presParOf" srcId="{F220856E-6A6B-4B35-A5E3-6ED50724B8CC}" destId="{B9D55E95-AB16-4BB1-88D8-027F0F26E400}" srcOrd="6" destOrd="0" presId="urn:microsoft.com/office/officeart/2018/2/layout/IconVerticalSolidList"/>
    <dgm:cxn modelId="{27DB95AB-8FA9-4205-9AD0-3528B500F109}" type="presParOf" srcId="{B9D55E95-AB16-4BB1-88D8-027F0F26E400}" destId="{4CD17669-46C2-474E-AE8F-CFB8E4DB3E6C}" srcOrd="0" destOrd="0" presId="urn:microsoft.com/office/officeart/2018/2/layout/IconVerticalSolidList"/>
    <dgm:cxn modelId="{1DC3E58F-6373-47B6-B799-E30114E24A36}" type="presParOf" srcId="{B9D55E95-AB16-4BB1-88D8-027F0F26E400}" destId="{2E77D0B6-2C25-4007-A9FD-9A9875BD49F8}" srcOrd="1" destOrd="0" presId="urn:microsoft.com/office/officeart/2018/2/layout/IconVerticalSolidList"/>
    <dgm:cxn modelId="{1325B41F-E205-446C-B5F8-F2CABCF44D72}" type="presParOf" srcId="{B9D55E95-AB16-4BB1-88D8-027F0F26E400}" destId="{5DDB4EF8-13B0-47A5-B9FA-60E10688A5A6}" srcOrd="2" destOrd="0" presId="urn:microsoft.com/office/officeart/2018/2/layout/IconVerticalSolidList"/>
    <dgm:cxn modelId="{80D654C1-2ACD-4185-AD91-B8580B1077AF}" type="presParOf" srcId="{B9D55E95-AB16-4BB1-88D8-027F0F26E400}" destId="{E3CCA602-160C-41EF-8BE6-A99A123180C6}" srcOrd="3" destOrd="0" presId="urn:microsoft.com/office/officeart/2018/2/layout/IconVerticalSolidList"/>
    <dgm:cxn modelId="{3C8583F6-25D0-4BD6-9544-117560E64016}" type="presParOf" srcId="{F220856E-6A6B-4B35-A5E3-6ED50724B8CC}" destId="{F7D3A133-03F1-491F-9E32-74C7583B31CA}" srcOrd="7" destOrd="0" presId="urn:microsoft.com/office/officeart/2018/2/layout/IconVerticalSolidList"/>
    <dgm:cxn modelId="{BD50AEED-7B8A-46F6-9BE2-5F9943959309}" type="presParOf" srcId="{F220856E-6A6B-4B35-A5E3-6ED50724B8CC}" destId="{34102F57-E676-4043-8EBD-51DB52B007BD}" srcOrd="8" destOrd="0" presId="urn:microsoft.com/office/officeart/2018/2/layout/IconVerticalSolidList"/>
    <dgm:cxn modelId="{4AB3D510-2842-433A-9A1D-A7022F27B72D}" type="presParOf" srcId="{34102F57-E676-4043-8EBD-51DB52B007BD}" destId="{988F4C05-A608-43CD-BC28-FA47384ED188}" srcOrd="0" destOrd="0" presId="urn:microsoft.com/office/officeart/2018/2/layout/IconVerticalSolidList"/>
    <dgm:cxn modelId="{88BB4C05-8728-4971-BB76-B8A9ECCC016F}" type="presParOf" srcId="{34102F57-E676-4043-8EBD-51DB52B007BD}" destId="{D9EDC218-8101-4053-BBCF-565EFDAD7622}" srcOrd="1" destOrd="0" presId="urn:microsoft.com/office/officeart/2018/2/layout/IconVerticalSolidList"/>
    <dgm:cxn modelId="{664DDB1D-4697-49C5-8174-3923B9FC2060}" type="presParOf" srcId="{34102F57-E676-4043-8EBD-51DB52B007BD}" destId="{3053DFE5-AF3B-466A-A623-EB24B0697A2D}" srcOrd="2" destOrd="0" presId="urn:microsoft.com/office/officeart/2018/2/layout/IconVerticalSolidList"/>
    <dgm:cxn modelId="{D65ED122-450D-4961-9A44-BC23B40FE259}" type="presParOf" srcId="{34102F57-E676-4043-8EBD-51DB52B007BD}" destId="{438ABF99-63A1-4759-BD48-BB813621EECD}" srcOrd="3" destOrd="0" presId="urn:microsoft.com/office/officeart/2018/2/layout/IconVerticalSolidList"/>
    <dgm:cxn modelId="{29D29362-4188-4459-8610-5B5335AD443B}" type="presParOf" srcId="{34102F57-E676-4043-8EBD-51DB52B007BD}" destId="{AD880C4D-5D7D-4F80-A241-49667D61FAD7}"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665D0D-C219-493B-8A18-1F317972FE2E}">
      <dsp:nvSpPr>
        <dsp:cNvPr id="0" name=""/>
        <dsp:cNvSpPr/>
      </dsp:nvSpPr>
      <dsp:spPr>
        <a:xfrm>
          <a:off x="0" y="671"/>
          <a:ext cx="6263640" cy="157238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FB2FEB-4723-4095-A9C7-1EBC66D81638}">
      <dsp:nvSpPr>
        <dsp:cNvPr id="0" name=""/>
        <dsp:cNvSpPr/>
      </dsp:nvSpPr>
      <dsp:spPr>
        <a:xfrm>
          <a:off x="475646" y="354458"/>
          <a:ext cx="864811" cy="86481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5892E9-9E4F-45C9-8880-0CEC44010A71}">
      <dsp:nvSpPr>
        <dsp:cNvPr id="0" name=""/>
        <dsp:cNvSpPr/>
      </dsp:nvSpPr>
      <dsp:spPr>
        <a:xfrm>
          <a:off x="1816103" y="671"/>
          <a:ext cx="444753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marL="0" lvl="0" indent="0" algn="l" defTabSz="933450">
            <a:lnSpc>
              <a:spcPct val="100000"/>
            </a:lnSpc>
            <a:spcBef>
              <a:spcPct val="0"/>
            </a:spcBef>
            <a:spcAft>
              <a:spcPct val="35000"/>
            </a:spcAft>
            <a:buNone/>
          </a:pPr>
          <a:r>
            <a:rPr lang="en-ZA" sz="2100" b="0" i="0" kern="1200"/>
            <a:t>Identify and discuss different factors that positively influence lifestyle choices.</a:t>
          </a:r>
          <a:endParaRPr lang="en-US" sz="2100" kern="1200"/>
        </a:p>
      </dsp:txBody>
      <dsp:txXfrm>
        <a:off x="1816103" y="671"/>
        <a:ext cx="4447536" cy="1572384"/>
      </dsp:txXfrm>
    </dsp:sp>
    <dsp:sp modelId="{59A3E495-C0ED-47B7-876B-E6E6AA0910F3}">
      <dsp:nvSpPr>
        <dsp:cNvPr id="0" name=""/>
        <dsp:cNvSpPr/>
      </dsp:nvSpPr>
      <dsp:spPr>
        <a:xfrm>
          <a:off x="0" y="1966151"/>
          <a:ext cx="6263640" cy="157238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F3570C-DBB8-4D27-8978-B49A3FE499B2}">
      <dsp:nvSpPr>
        <dsp:cNvPr id="0" name=""/>
        <dsp:cNvSpPr/>
      </dsp:nvSpPr>
      <dsp:spPr>
        <a:xfrm>
          <a:off x="475646" y="2319938"/>
          <a:ext cx="864811" cy="86481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218FB2-3986-4134-8FEC-ECA5C4D3850C}">
      <dsp:nvSpPr>
        <dsp:cNvPr id="0" name=""/>
        <dsp:cNvSpPr/>
      </dsp:nvSpPr>
      <dsp:spPr>
        <a:xfrm>
          <a:off x="1816103" y="1966151"/>
          <a:ext cx="444753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marL="0" lvl="0" indent="0" algn="l" defTabSz="933450">
            <a:lnSpc>
              <a:spcPct val="100000"/>
            </a:lnSpc>
            <a:spcBef>
              <a:spcPct val="0"/>
            </a:spcBef>
            <a:spcAft>
              <a:spcPct val="35000"/>
            </a:spcAft>
            <a:buNone/>
          </a:pPr>
          <a:r>
            <a:rPr lang="en-ZA" sz="2100" b="0" i="0" kern="1200"/>
            <a:t>Explain how role models, values, beliefs, social skills, economic factors and media influence lifestyle choices.</a:t>
          </a:r>
          <a:endParaRPr lang="en-US" sz="2100" kern="1200"/>
        </a:p>
      </dsp:txBody>
      <dsp:txXfrm>
        <a:off x="1816103" y="1966151"/>
        <a:ext cx="4447536" cy="1572384"/>
      </dsp:txXfrm>
    </dsp:sp>
    <dsp:sp modelId="{FA5DDABA-09AF-46E8-A226-AC3AEE1A4F95}">
      <dsp:nvSpPr>
        <dsp:cNvPr id="0" name=""/>
        <dsp:cNvSpPr/>
      </dsp:nvSpPr>
      <dsp:spPr>
        <a:xfrm>
          <a:off x="0" y="3931632"/>
          <a:ext cx="6263640" cy="157238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2FE510-0595-46C2-BBFA-C09C8FBC6DE2}">
      <dsp:nvSpPr>
        <dsp:cNvPr id="0" name=""/>
        <dsp:cNvSpPr/>
      </dsp:nvSpPr>
      <dsp:spPr>
        <a:xfrm>
          <a:off x="475646" y="4285418"/>
          <a:ext cx="864811" cy="86481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ADEFB3-85A3-406C-963C-B7C302476D9C}">
      <dsp:nvSpPr>
        <dsp:cNvPr id="0" name=""/>
        <dsp:cNvSpPr/>
      </dsp:nvSpPr>
      <dsp:spPr>
        <a:xfrm>
          <a:off x="1816103" y="3931632"/>
          <a:ext cx="444753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marL="0" lvl="0" indent="0" algn="l" defTabSz="933450">
            <a:lnSpc>
              <a:spcPct val="100000"/>
            </a:lnSpc>
            <a:spcBef>
              <a:spcPct val="0"/>
            </a:spcBef>
            <a:spcAft>
              <a:spcPct val="35000"/>
            </a:spcAft>
            <a:buNone/>
          </a:pPr>
          <a:r>
            <a:rPr lang="en-ZA" sz="2100" b="0" i="0" kern="1200"/>
            <a:t>Reflect on personal influences and express how these shape your lifestyle choices.</a:t>
          </a:r>
          <a:endParaRPr lang="en-US" sz="2100" kern="1200"/>
        </a:p>
      </dsp:txBody>
      <dsp:txXfrm>
        <a:off x="1816103" y="3931632"/>
        <a:ext cx="4447536" cy="15723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3551A1-DF4F-49CD-9612-A4D0F89D2DA8}">
      <dsp:nvSpPr>
        <dsp:cNvPr id="0" name=""/>
        <dsp:cNvSpPr/>
      </dsp:nvSpPr>
      <dsp:spPr>
        <a:xfrm>
          <a:off x="0" y="52953"/>
          <a:ext cx="5297216" cy="1196909"/>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defRPr b="1"/>
          </a:pPr>
          <a:r>
            <a:rPr lang="en-GB" sz="3100" kern="1200"/>
            <a:t>Change requires </a:t>
          </a:r>
          <a:r>
            <a:rPr lang="en-GB" sz="3100" b="1" kern="1200"/>
            <a:t>action + consistency</a:t>
          </a:r>
          <a:r>
            <a:rPr lang="en-GB" sz="3100" kern="1200"/>
            <a:t> </a:t>
          </a:r>
          <a:endParaRPr lang="en-US" sz="3100" kern="1200"/>
        </a:p>
      </dsp:txBody>
      <dsp:txXfrm>
        <a:off x="58428" y="111381"/>
        <a:ext cx="5180360" cy="1080053"/>
      </dsp:txXfrm>
    </dsp:sp>
    <dsp:sp modelId="{ECF124EC-AA6B-4F0F-8FC5-70EE6F201B98}">
      <dsp:nvSpPr>
        <dsp:cNvPr id="0" name=""/>
        <dsp:cNvSpPr/>
      </dsp:nvSpPr>
      <dsp:spPr>
        <a:xfrm>
          <a:off x="0" y="1339143"/>
          <a:ext cx="5297216" cy="1196909"/>
        </a:xfrm>
        <a:prstGeom prst="roundRect">
          <a:avLst/>
        </a:prstGeom>
        <a:solidFill>
          <a:schemeClr val="accent5">
            <a:hueOff val="-3379271"/>
            <a:satOff val="-8710"/>
            <a:lumOff val="-58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defRPr b="1"/>
          </a:pPr>
          <a:r>
            <a:rPr lang="en-GB" sz="3100" kern="1200"/>
            <a:t>Example: </a:t>
          </a:r>
          <a:endParaRPr lang="en-US" sz="3100" kern="1200"/>
        </a:p>
      </dsp:txBody>
      <dsp:txXfrm>
        <a:off x="58428" y="1397571"/>
        <a:ext cx="5180360" cy="1080053"/>
      </dsp:txXfrm>
    </dsp:sp>
    <dsp:sp modelId="{6996ADD3-B2C0-48BD-8F78-FBA2F5A3EF87}">
      <dsp:nvSpPr>
        <dsp:cNvPr id="0" name=""/>
        <dsp:cNvSpPr/>
      </dsp:nvSpPr>
      <dsp:spPr>
        <a:xfrm>
          <a:off x="0" y="2536053"/>
          <a:ext cx="5297216" cy="786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187"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GB" sz="2400" kern="1200"/>
            <a:t>Joining a gym ≠ change </a:t>
          </a:r>
          <a:endParaRPr lang="en-US" sz="2400" kern="1200"/>
        </a:p>
        <a:p>
          <a:pPr marL="228600" lvl="1" indent="-228600" algn="l" defTabSz="1066800">
            <a:lnSpc>
              <a:spcPct val="90000"/>
            </a:lnSpc>
            <a:spcBef>
              <a:spcPct val="0"/>
            </a:spcBef>
            <a:spcAft>
              <a:spcPct val="20000"/>
            </a:spcAft>
            <a:buChar char="•"/>
          </a:pPr>
          <a:r>
            <a:rPr lang="en-GB" sz="2400" kern="1200"/>
            <a:t>Going regularly = change </a:t>
          </a:r>
          <a:endParaRPr lang="en-US" sz="2400" kern="1200"/>
        </a:p>
      </dsp:txBody>
      <dsp:txXfrm>
        <a:off x="0" y="2536053"/>
        <a:ext cx="5297216" cy="786082"/>
      </dsp:txXfrm>
    </dsp:sp>
    <dsp:sp modelId="{15B5B762-C8B7-456A-B573-FD987CDCE95D}">
      <dsp:nvSpPr>
        <dsp:cNvPr id="0" name=""/>
        <dsp:cNvSpPr/>
      </dsp:nvSpPr>
      <dsp:spPr>
        <a:xfrm>
          <a:off x="0" y="3322136"/>
          <a:ext cx="5297216" cy="1196909"/>
        </a:xfrm>
        <a:prstGeom prst="roundRect">
          <a:avLst/>
        </a:prstGeom>
        <a:solidFill>
          <a:schemeClr val="accent5">
            <a:hueOff val="-6758543"/>
            <a:satOff val="-17419"/>
            <a:lumOff val="-11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defRPr b="1"/>
          </a:pPr>
          <a:r>
            <a:rPr lang="en-GB" sz="3100" kern="1200"/>
            <a:t>Support from others helps</a:t>
          </a:r>
          <a:endParaRPr lang="en-US" sz="3100" kern="1200"/>
        </a:p>
      </dsp:txBody>
      <dsp:txXfrm>
        <a:off x="58428" y="3380564"/>
        <a:ext cx="5180360" cy="10800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025077-3349-42B4-B8FE-8539E0FC0E29}">
      <dsp:nvSpPr>
        <dsp:cNvPr id="0" name=""/>
        <dsp:cNvSpPr/>
      </dsp:nvSpPr>
      <dsp:spPr>
        <a:xfrm>
          <a:off x="1963800" y="566545"/>
          <a:ext cx="1512000" cy="1512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8523DB6-FC77-4303-B4AE-7D6027EBC107}">
      <dsp:nvSpPr>
        <dsp:cNvPr id="0" name=""/>
        <dsp:cNvSpPr/>
      </dsp:nvSpPr>
      <dsp:spPr>
        <a:xfrm>
          <a:off x="559800" y="2216929"/>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b="1"/>
          </a:pPr>
          <a:r>
            <a:rPr lang="en-GB" sz="2400" kern="1200"/>
            <a:t>Positive role models: </a:t>
          </a:r>
          <a:endParaRPr lang="en-US" sz="2400" kern="1200"/>
        </a:p>
      </dsp:txBody>
      <dsp:txXfrm>
        <a:off x="559800" y="2216929"/>
        <a:ext cx="4320000" cy="648000"/>
      </dsp:txXfrm>
    </dsp:sp>
    <dsp:sp modelId="{F3141B58-DD5A-47E2-B967-3D265B0BE744}">
      <dsp:nvSpPr>
        <dsp:cNvPr id="0" name=""/>
        <dsp:cNvSpPr/>
      </dsp:nvSpPr>
      <dsp:spPr>
        <a:xfrm>
          <a:off x="559800" y="2929294"/>
          <a:ext cx="4320000" cy="8554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GB" sz="1700" kern="1200"/>
            <a:t>guide behaviour </a:t>
          </a:r>
          <a:endParaRPr lang="en-US" sz="1700" kern="1200"/>
        </a:p>
        <a:p>
          <a:pPr marL="0" lvl="0" indent="0" algn="ctr" defTabSz="755650">
            <a:lnSpc>
              <a:spcPct val="90000"/>
            </a:lnSpc>
            <a:spcBef>
              <a:spcPct val="0"/>
            </a:spcBef>
            <a:spcAft>
              <a:spcPct val="35000"/>
            </a:spcAft>
            <a:buNone/>
          </a:pPr>
          <a:r>
            <a:rPr lang="en-GB" sz="1700" kern="1200"/>
            <a:t>influence values </a:t>
          </a:r>
          <a:endParaRPr lang="en-US" sz="1700" kern="1200"/>
        </a:p>
        <a:p>
          <a:pPr marL="0" lvl="0" indent="0" algn="ctr" defTabSz="755650">
            <a:lnSpc>
              <a:spcPct val="90000"/>
            </a:lnSpc>
            <a:spcBef>
              <a:spcPct val="0"/>
            </a:spcBef>
            <a:spcAft>
              <a:spcPct val="35000"/>
            </a:spcAft>
            <a:buNone/>
          </a:pPr>
          <a:r>
            <a:rPr lang="en-GB" sz="1700" kern="1200"/>
            <a:t>motivate good choices </a:t>
          </a:r>
          <a:endParaRPr lang="en-US" sz="1700" kern="1200"/>
        </a:p>
      </dsp:txBody>
      <dsp:txXfrm>
        <a:off x="559800" y="2929294"/>
        <a:ext cx="4320000" cy="855498"/>
      </dsp:txXfrm>
    </dsp:sp>
    <dsp:sp modelId="{BC5B0824-D616-462A-BB59-B2D752C6F961}">
      <dsp:nvSpPr>
        <dsp:cNvPr id="0" name=""/>
        <dsp:cNvSpPr/>
      </dsp:nvSpPr>
      <dsp:spPr>
        <a:xfrm>
          <a:off x="7039800" y="566545"/>
          <a:ext cx="1512000" cy="1512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F556CD3-8C8D-47FE-8BDF-C1DE8BDEEEDF}">
      <dsp:nvSpPr>
        <dsp:cNvPr id="0" name=""/>
        <dsp:cNvSpPr/>
      </dsp:nvSpPr>
      <dsp:spPr>
        <a:xfrm>
          <a:off x="5635800" y="2216929"/>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b="1"/>
          </a:pPr>
          <a:r>
            <a:rPr lang="en-GB" sz="2400" kern="1200"/>
            <a:t>You can also become a role model</a:t>
          </a:r>
          <a:endParaRPr lang="en-US" sz="2400" kern="1200"/>
        </a:p>
      </dsp:txBody>
      <dsp:txXfrm>
        <a:off x="5635800" y="2216929"/>
        <a:ext cx="4320000" cy="648000"/>
      </dsp:txXfrm>
    </dsp:sp>
    <dsp:sp modelId="{D8834081-8CE7-45C0-8F15-BABCBC4D98FF}">
      <dsp:nvSpPr>
        <dsp:cNvPr id="0" name=""/>
        <dsp:cNvSpPr/>
      </dsp:nvSpPr>
      <dsp:spPr>
        <a:xfrm>
          <a:off x="5635800" y="2929294"/>
          <a:ext cx="4320000" cy="855498"/>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F34F60-A94E-441F-B9A6-1E2103FF3614}">
      <dsp:nvSpPr>
        <dsp:cNvPr id="0" name=""/>
        <dsp:cNvSpPr/>
      </dsp:nvSpPr>
      <dsp:spPr>
        <a:xfrm>
          <a:off x="0" y="1407"/>
          <a:ext cx="10515600" cy="5999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C79994-243A-43A2-929F-2694B4CD1C6E}">
      <dsp:nvSpPr>
        <dsp:cNvPr id="0" name=""/>
        <dsp:cNvSpPr/>
      </dsp:nvSpPr>
      <dsp:spPr>
        <a:xfrm>
          <a:off x="181488" y="136399"/>
          <a:ext cx="329979" cy="32997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6BE25B2-0009-4799-A0CC-E2B5FADC7B76}">
      <dsp:nvSpPr>
        <dsp:cNvPr id="0" name=""/>
        <dsp:cNvSpPr/>
      </dsp:nvSpPr>
      <dsp:spPr>
        <a:xfrm>
          <a:off x="692956" y="1407"/>
          <a:ext cx="9822643" cy="599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96" tIns="63496" rIns="63496" bIns="63496" numCol="1" spcCol="1270" anchor="ctr" anchorCtr="0">
          <a:noAutofit/>
        </a:bodyPr>
        <a:lstStyle/>
        <a:p>
          <a:pPr marL="0" lvl="0" indent="0" algn="l" defTabSz="711200">
            <a:lnSpc>
              <a:spcPct val="100000"/>
            </a:lnSpc>
            <a:spcBef>
              <a:spcPct val="0"/>
            </a:spcBef>
            <a:spcAft>
              <a:spcPct val="35000"/>
            </a:spcAft>
            <a:buNone/>
          </a:pPr>
          <a:r>
            <a:rPr lang="en-GB" sz="1600" b="1" kern="1200" dirty="0"/>
            <a:t>Role models: </a:t>
          </a:r>
          <a:r>
            <a:rPr lang="en-GB" sz="1600" kern="1200" dirty="0"/>
            <a:t>Influence your behaviour, values and attitudes through their actions (e.g. parents, teachers, leaders, peers). </a:t>
          </a:r>
          <a:endParaRPr lang="en-US" sz="1600" kern="1200" dirty="0"/>
        </a:p>
      </dsp:txBody>
      <dsp:txXfrm>
        <a:off x="692956" y="1407"/>
        <a:ext cx="9822643" cy="599962"/>
      </dsp:txXfrm>
    </dsp:sp>
    <dsp:sp modelId="{0EB1D6C8-1593-439C-8875-FC5A5A3B1D04}">
      <dsp:nvSpPr>
        <dsp:cNvPr id="0" name=""/>
        <dsp:cNvSpPr/>
      </dsp:nvSpPr>
      <dsp:spPr>
        <a:xfrm>
          <a:off x="0" y="751361"/>
          <a:ext cx="10515600" cy="5999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3064D1-2D8A-491B-B961-9EC6EDE61BC6}">
      <dsp:nvSpPr>
        <dsp:cNvPr id="0" name=""/>
        <dsp:cNvSpPr/>
      </dsp:nvSpPr>
      <dsp:spPr>
        <a:xfrm>
          <a:off x="181488" y="886352"/>
          <a:ext cx="329979" cy="32997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4065011-9D92-45F7-8155-A28568E3BC95}">
      <dsp:nvSpPr>
        <dsp:cNvPr id="0" name=""/>
        <dsp:cNvSpPr/>
      </dsp:nvSpPr>
      <dsp:spPr>
        <a:xfrm>
          <a:off x="692956" y="751361"/>
          <a:ext cx="9822643" cy="599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96" tIns="63496" rIns="63496" bIns="63496" numCol="1" spcCol="1270" anchor="ctr" anchorCtr="0">
          <a:noAutofit/>
        </a:bodyPr>
        <a:lstStyle/>
        <a:p>
          <a:pPr marL="0" lvl="0" indent="0" algn="l" defTabSz="711200">
            <a:lnSpc>
              <a:spcPct val="100000"/>
            </a:lnSpc>
            <a:spcBef>
              <a:spcPct val="0"/>
            </a:spcBef>
            <a:spcAft>
              <a:spcPct val="35000"/>
            </a:spcAft>
            <a:buNone/>
          </a:pPr>
          <a:r>
            <a:rPr lang="en-GB" sz="1600" b="1" kern="1200" dirty="0"/>
            <a:t>Values: </a:t>
          </a:r>
          <a:r>
            <a:rPr lang="en-GB" sz="1600" kern="1200" dirty="0"/>
            <a:t>Personal principles that guide your choices and help you decide what is right or wrong. </a:t>
          </a:r>
          <a:endParaRPr lang="en-US" sz="1600" kern="1200" dirty="0"/>
        </a:p>
      </dsp:txBody>
      <dsp:txXfrm>
        <a:off x="692956" y="751361"/>
        <a:ext cx="9822643" cy="599962"/>
      </dsp:txXfrm>
    </dsp:sp>
    <dsp:sp modelId="{14538171-14D0-4F8F-A1B9-4364B5558936}">
      <dsp:nvSpPr>
        <dsp:cNvPr id="0" name=""/>
        <dsp:cNvSpPr/>
      </dsp:nvSpPr>
      <dsp:spPr>
        <a:xfrm>
          <a:off x="0" y="1501314"/>
          <a:ext cx="10515600" cy="5999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977907-8E50-454F-B810-1E91F4157970}">
      <dsp:nvSpPr>
        <dsp:cNvPr id="0" name=""/>
        <dsp:cNvSpPr/>
      </dsp:nvSpPr>
      <dsp:spPr>
        <a:xfrm>
          <a:off x="181488" y="1636305"/>
          <a:ext cx="329979" cy="32997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B0F38C0-56E3-4211-8401-918CBD0A559C}">
      <dsp:nvSpPr>
        <dsp:cNvPr id="0" name=""/>
        <dsp:cNvSpPr/>
      </dsp:nvSpPr>
      <dsp:spPr>
        <a:xfrm>
          <a:off x="692956" y="1501314"/>
          <a:ext cx="9822643" cy="599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96" tIns="63496" rIns="63496" bIns="63496" numCol="1" spcCol="1270" anchor="ctr" anchorCtr="0">
          <a:noAutofit/>
        </a:bodyPr>
        <a:lstStyle/>
        <a:p>
          <a:pPr marL="0" lvl="0" indent="0" algn="l" defTabSz="711200">
            <a:lnSpc>
              <a:spcPct val="100000"/>
            </a:lnSpc>
            <a:spcBef>
              <a:spcPct val="0"/>
            </a:spcBef>
            <a:spcAft>
              <a:spcPct val="35000"/>
            </a:spcAft>
            <a:buNone/>
          </a:pPr>
          <a:r>
            <a:rPr lang="en-GB" sz="1600" b="1" kern="1200" dirty="0"/>
            <a:t>Beliefs: </a:t>
          </a:r>
          <a:r>
            <a:rPr lang="en-GB" sz="1600" kern="1200" dirty="0"/>
            <a:t>Ideas about yourself and the world that shape how you think, react and make decisions. </a:t>
          </a:r>
          <a:endParaRPr lang="en-US" sz="1600" kern="1200" dirty="0"/>
        </a:p>
      </dsp:txBody>
      <dsp:txXfrm>
        <a:off x="692956" y="1501314"/>
        <a:ext cx="9822643" cy="599962"/>
      </dsp:txXfrm>
    </dsp:sp>
    <dsp:sp modelId="{D6664D32-8E52-4D8F-96E6-9DFA53000C72}">
      <dsp:nvSpPr>
        <dsp:cNvPr id="0" name=""/>
        <dsp:cNvSpPr/>
      </dsp:nvSpPr>
      <dsp:spPr>
        <a:xfrm>
          <a:off x="0" y="2251267"/>
          <a:ext cx="10515600" cy="5999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664EB6-D604-4FB6-9D61-799725128814}">
      <dsp:nvSpPr>
        <dsp:cNvPr id="0" name=""/>
        <dsp:cNvSpPr/>
      </dsp:nvSpPr>
      <dsp:spPr>
        <a:xfrm>
          <a:off x="181488" y="2386258"/>
          <a:ext cx="329979" cy="32997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2262212-A2EB-4FBB-8911-0E197901115A}">
      <dsp:nvSpPr>
        <dsp:cNvPr id="0" name=""/>
        <dsp:cNvSpPr/>
      </dsp:nvSpPr>
      <dsp:spPr>
        <a:xfrm>
          <a:off x="692956" y="2251267"/>
          <a:ext cx="9822643" cy="599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96" tIns="63496" rIns="63496" bIns="63496" numCol="1" spcCol="1270" anchor="ctr" anchorCtr="0">
          <a:noAutofit/>
        </a:bodyPr>
        <a:lstStyle/>
        <a:p>
          <a:pPr marL="0" lvl="0" indent="0" algn="l" defTabSz="711200">
            <a:lnSpc>
              <a:spcPct val="100000"/>
            </a:lnSpc>
            <a:spcBef>
              <a:spcPct val="0"/>
            </a:spcBef>
            <a:spcAft>
              <a:spcPct val="35000"/>
            </a:spcAft>
            <a:buNone/>
          </a:pPr>
          <a:r>
            <a:rPr lang="en-GB" sz="1600" b="1" kern="1200" dirty="0"/>
            <a:t>Culture &amp; religion: </a:t>
          </a:r>
          <a:r>
            <a:rPr lang="en-GB" sz="1600" kern="1200" dirty="0"/>
            <a:t>Provide moral guidance, traditions and a sense of identity that influence your lifestyle choices. </a:t>
          </a:r>
          <a:endParaRPr lang="en-US" sz="1600" kern="1200" dirty="0"/>
        </a:p>
      </dsp:txBody>
      <dsp:txXfrm>
        <a:off x="692956" y="2251267"/>
        <a:ext cx="9822643" cy="599962"/>
      </dsp:txXfrm>
    </dsp:sp>
    <dsp:sp modelId="{B3246177-D40C-466C-BA03-DDF8AD56D49D}">
      <dsp:nvSpPr>
        <dsp:cNvPr id="0" name=""/>
        <dsp:cNvSpPr/>
      </dsp:nvSpPr>
      <dsp:spPr>
        <a:xfrm>
          <a:off x="0" y="3001220"/>
          <a:ext cx="10515600" cy="5999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211796-3391-4A7B-BBBC-745795C9887A}">
      <dsp:nvSpPr>
        <dsp:cNvPr id="0" name=""/>
        <dsp:cNvSpPr/>
      </dsp:nvSpPr>
      <dsp:spPr>
        <a:xfrm>
          <a:off x="181488" y="3136211"/>
          <a:ext cx="329979" cy="32997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F74AB80-B8CC-450D-899F-574DE53A0630}">
      <dsp:nvSpPr>
        <dsp:cNvPr id="0" name=""/>
        <dsp:cNvSpPr/>
      </dsp:nvSpPr>
      <dsp:spPr>
        <a:xfrm>
          <a:off x="692956" y="3001220"/>
          <a:ext cx="9822643" cy="599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96" tIns="63496" rIns="63496" bIns="63496" numCol="1" spcCol="1270" anchor="ctr" anchorCtr="0">
          <a:noAutofit/>
        </a:bodyPr>
        <a:lstStyle/>
        <a:p>
          <a:pPr marL="0" lvl="0" indent="0" algn="l" defTabSz="711200">
            <a:lnSpc>
              <a:spcPct val="100000"/>
            </a:lnSpc>
            <a:spcBef>
              <a:spcPct val="0"/>
            </a:spcBef>
            <a:spcAft>
              <a:spcPct val="35000"/>
            </a:spcAft>
            <a:buNone/>
          </a:pPr>
          <a:r>
            <a:rPr lang="en-GB" sz="1600" b="1" kern="1200" dirty="0"/>
            <a:t>Social skills: </a:t>
          </a:r>
          <a:r>
            <a:rPr lang="en-GB" sz="1600" kern="1200" dirty="0"/>
            <a:t>Help you handle peer pressure, communicate effectively and make responsible decisions in social situations. </a:t>
          </a:r>
          <a:endParaRPr lang="en-US" sz="1600" kern="1200" dirty="0"/>
        </a:p>
      </dsp:txBody>
      <dsp:txXfrm>
        <a:off x="692956" y="3001220"/>
        <a:ext cx="9822643" cy="599962"/>
      </dsp:txXfrm>
    </dsp:sp>
    <dsp:sp modelId="{2456A97A-87F4-49C9-974C-359FDCD617EC}">
      <dsp:nvSpPr>
        <dsp:cNvPr id="0" name=""/>
        <dsp:cNvSpPr/>
      </dsp:nvSpPr>
      <dsp:spPr>
        <a:xfrm>
          <a:off x="0" y="3751173"/>
          <a:ext cx="10515600" cy="5999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C8DFC0-DAFE-4DA4-8EFD-D5FBF0123AE5}">
      <dsp:nvSpPr>
        <dsp:cNvPr id="0" name=""/>
        <dsp:cNvSpPr/>
      </dsp:nvSpPr>
      <dsp:spPr>
        <a:xfrm>
          <a:off x="181488" y="3886165"/>
          <a:ext cx="329979" cy="32997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9C2E63E-9A29-4E0C-B3C6-68F2F5D8A954}">
      <dsp:nvSpPr>
        <dsp:cNvPr id="0" name=""/>
        <dsp:cNvSpPr/>
      </dsp:nvSpPr>
      <dsp:spPr>
        <a:xfrm>
          <a:off x="692956" y="3751173"/>
          <a:ext cx="9822643" cy="599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96" tIns="63496" rIns="63496" bIns="63496" numCol="1" spcCol="1270" anchor="ctr" anchorCtr="0">
          <a:noAutofit/>
        </a:bodyPr>
        <a:lstStyle/>
        <a:p>
          <a:pPr marL="0" lvl="0" indent="0" algn="l" defTabSz="711200">
            <a:lnSpc>
              <a:spcPct val="100000"/>
            </a:lnSpc>
            <a:spcBef>
              <a:spcPct val="0"/>
            </a:spcBef>
            <a:spcAft>
              <a:spcPct val="35000"/>
            </a:spcAft>
            <a:buNone/>
          </a:pPr>
          <a:r>
            <a:rPr lang="en-GB" sz="1600" b="1" kern="1200" dirty="0"/>
            <a:t>Economic factors: </a:t>
          </a:r>
          <a:r>
            <a:rPr lang="en-GB" sz="1600" kern="1200" dirty="0"/>
            <a:t>Can create or limit opportunities (e.g. access to healthy food, education, sport or resources).</a:t>
          </a:r>
          <a:endParaRPr lang="en-US" sz="1600" kern="1200" dirty="0"/>
        </a:p>
      </dsp:txBody>
      <dsp:txXfrm>
        <a:off x="692956" y="3751173"/>
        <a:ext cx="9822643" cy="5999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3F0AD8-9C6C-4214-AD68-CB70DFBBCC49}">
      <dsp:nvSpPr>
        <dsp:cNvPr id="0" name=""/>
        <dsp:cNvSpPr/>
      </dsp:nvSpPr>
      <dsp:spPr>
        <a:xfrm>
          <a:off x="0" y="4592"/>
          <a:ext cx="6301601" cy="9782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EA2F56-C308-4AF1-9BA8-20B317C28EB2}">
      <dsp:nvSpPr>
        <dsp:cNvPr id="0" name=""/>
        <dsp:cNvSpPr/>
      </dsp:nvSpPr>
      <dsp:spPr>
        <a:xfrm>
          <a:off x="295926" y="224703"/>
          <a:ext cx="538048" cy="53804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8A31100-56E3-435A-AB15-9941565AAD83}">
      <dsp:nvSpPr>
        <dsp:cNvPr id="0" name=""/>
        <dsp:cNvSpPr/>
      </dsp:nvSpPr>
      <dsp:spPr>
        <a:xfrm>
          <a:off x="1129902" y="4592"/>
          <a:ext cx="5171698" cy="978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534" tIns="103534" rIns="103534" bIns="103534" numCol="1" spcCol="1270" anchor="ctr" anchorCtr="0">
          <a:noAutofit/>
        </a:bodyPr>
        <a:lstStyle/>
        <a:p>
          <a:pPr marL="0" lvl="0" indent="0" algn="l" defTabSz="844550">
            <a:lnSpc>
              <a:spcPct val="90000"/>
            </a:lnSpc>
            <a:spcBef>
              <a:spcPct val="0"/>
            </a:spcBef>
            <a:spcAft>
              <a:spcPct val="35000"/>
            </a:spcAft>
            <a:buNone/>
          </a:pPr>
          <a:r>
            <a:rPr lang="en-GB" sz="1900" kern="1200"/>
            <a:t>Inspiration can come from </a:t>
          </a:r>
          <a:r>
            <a:rPr lang="en-GB" sz="1900" b="1" kern="1200"/>
            <a:t>social media, movies and series</a:t>
          </a:r>
          <a:r>
            <a:rPr lang="en-GB" sz="1900" kern="1200"/>
            <a:t> </a:t>
          </a:r>
          <a:endParaRPr lang="en-US" sz="1900" kern="1200"/>
        </a:p>
      </dsp:txBody>
      <dsp:txXfrm>
        <a:off x="1129902" y="4592"/>
        <a:ext cx="5171698" cy="978270"/>
      </dsp:txXfrm>
    </dsp:sp>
    <dsp:sp modelId="{07FB90C5-2504-4411-A992-52B5438EC610}">
      <dsp:nvSpPr>
        <dsp:cNvPr id="0" name=""/>
        <dsp:cNvSpPr/>
      </dsp:nvSpPr>
      <dsp:spPr>
        <a:xfrm>
          <a:off x="0" y="1227431"/>
          <a:ext cx="6301601" cy="9782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F4F447-A5E3-4CBE-B892-E1362DBAD999}">
      <dsp:nvSpPr>
        <dsp:cNvPr id="0" name=""/>
        <dsp:cNvSpPr/>
      </dsp:nvSpPr>
      <dsp:spPr>
        <a:xfrm>
          <a:off x="295926" y="1447541"/>
          <a:ext cx="538048" cy="53804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B7F3C50-F48A-4366-952A-2E98141BBBB2}">
      <dsp:nvSpPr>
        <dsp:cNvPr id="0" name=""/>
        <dsp:cNvSpPr/>
      </dsp:nvSpPr>
      <dsp:spPr>
        <a:xfrm>
          <a:off x="1129902" y="1227431"/>
          <a:ext cx="5171698" cy="978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534" tIns="103534" rIns="103534" bIns="103534" numCol="1" spcCol="1270" anchor="ctr" anchorCtr="0">
          <a:noAutofit/>
        </a:bodyPr>
        <a:lstStyle/>
        <a:p>
          <a:pPr marL="0" lvl="0" indent="0" algn="l" defTabSz="844550">
            <a:lnSpc>
              <a:spcPct val="90000"/>
            </a:lnSpc>
            <a:spcBef>
              <a:spcPct val="0"/>
            </a:spcBef>
            <a:spcAft>
              <a:spcPct val="35000"/>
            </a:spcAft>
            <a:buNone/>
          </a:pPr>
          <a:r>
            <a:rPr lang="en-GB" sz="1900" kern="1200"/>
            <a:t>Media can shape how we think, behave &amp; see the world </a:t>
          </a:r>
          <a:endParaRPr lang="en-US" sz="1900" kern="1200"/>
        </a:p>
      </dsp:txBody>
      <dsp:txXfrm>
        <a:off x="1129902" y="1227431"/>
        <a:ext cx="5171698" cy="978270"/>
      </dsp:txXfrm>
    </dsp:sp>
    <dsp:sp modelId="{06DB4E38-023D-4EDF-992F-8D080CAC8759}">
      <dsp:nvSpPr>
        <dsp:cNvPr id="0" name=""/>
        <dsp:cNvSpPr/>
      </dsp:nvSpPr>
      <dsp:spPr>
        <a:xfrm>
          <a:off x="0" y="2450269"/>
          <a:ext cx="6301601" cy="9782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0841DC-F5D0-4950-81C4-60F1CD725146}">
      <dsp:nvSpPr>
        <dsp:cNvPr id="0" name=""/>
        <dsp:cNvSpPr/>
      </dsp:nvSpPr>
      <dsp:spPr>
        <a:xfrm>
          <a:off x="295926" y="2670380"/>
          <a:ext cx="538048" cy="53804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5DCFCB4-C778-4C84-BA8A-71EB41F95587}">
      <dsp:nvSpPr>
        <dsp:cNvPr id="0" name=""/>
        <dsp:cNvSpPr/>
      </dsp:nvSpPr>
      <dsp:spPr>
        <a:xfrm>
          <a:off x="1129902" y="2450269"/>
          <a:ext cx="5171698" cy="978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534" tIns="103534" rIns="103534" bIns="103534" numCol="1" spcCol="1270" anchor="ctr" anchorCtr="0">
          <a:noAutofit/>
        </a:bodyPr>
        <a:lstStyle/>
        <a:p>
          <a:pPr marL="0" lvl="0" indent="0" algn="l" defTabSz="844550">
            <a:lnSpc>
              <a:spcPct val="90000"/>
            </a:lnSpc>
            <a:spcBef>
              <a:spcPct val="0"/>
            </a:spcBef>
            <a:spcAft>
              <a:spcPct val="35000"/>
            </a:spcAft>
            <a:buNone/>
          </a:pPr>
          <a:r>
            <a:rPr lang="en-GB" sz="1900" kern="1200"/>
            <a:t>It can have a </a:t>
          </a:r>
          <a:r>
            <a:rPr lang="en-GB" sz="1900" b="1" kern="1200"/>
            <a:t>positive</a:t>
          </a:r>
          <a:r>
            <a:rPr lang="en-GB" sz="1900" kern="1200"/>
            <a:t> or </a:t>
          </a:r>
          <a:r>
            <a:rPr lang="en-GB" sz="1900" b="1" kern="1200"/>
            <a:t>negative</a:t>
          </a:r>
          <a:r>
            <a:rPr lang="en-GB" sz="1900" kern="1200"/>
            <a:t> influence</a:t>
          </a:r>
          <a:endParaRPr lang="en-US" sz="1900" kern="1200"/>
        </a:p>
      </dsp:txBody>
      <dsp:txXfrm>
        <a:off x="1129902" y="2450269"/>
        <a:ext cx="5171698" cy="978270"/>
      </dsp:txXfrm>
    </dsp:sp>
    <dsp:sp modelId="{4CD17669-46C2-474E-AE8F-CFB8E4DB3E6C}">
      <dsp:nvSpPr>
        <dsp:cNvPr id="0" name=""/>
        <dsp:cNvSpPr/>
      </dsp:nvSpPr>
      <dsp:spPr>
        <a:xfrm>
          <a:off x="0" y="3673107"/>
          <a:ext cx="6301601" cy="9782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77D0B6-2C25-4007-A9FD-9A9875BD49F8}">
      <dsp:nvSpPr>
        <dsp:cNvPr id="0" name=""/>
        <dsp:cNvSpPr/>
      </dsp:nvSpPr>
      <dsp:spPr>
        <a:xfrm>
          <a:off x="295926" y="3893218"/>
          <a:ext cx="538048" cy="53804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3CCA602-160C-41EF-8BE6-A99A123180C6}">
      <dsp:nvSpPr>
        <dsp:cNvPr id="0" name=""/>
        <dsp:cNvSpPr/>
      </dsp:nvSpPr>
      <dsp:spPr>
        <a:xfrm>
          <a:off x="1129902" y="3673107"/>
          <a:ext cx="5171698" cy="978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534" tIns="103534" rIns="103534" bIns="103534" numCol="1" spcCol="1270" anchor="ctr" anchorCtr="0">
          <a:noAutofit/>
        </a:bodyPr>
        <a:lstStyle/>
        <a:p>
          <a:pPr marL="0" lvl="0" indent="0" algn="l" defTabSz="844550">
            <a:lnSpc>
              <a:spcPct val="90000"/>
            </a:lnSpc>
            <a:spcBef>
              <a:spcPct val="0"/>
            </a:spcBef>
            <a:spcAft>
              <a:spcPct val="35000"/>
            </a:spcAft>
            <a:buNone/>
          </a:pPr>
          <a:r>
            <a:rPr lang="en-GB" sz="1900" b="1" kern="1200"/>
            <a:t>Think critically: </a:t>
          </a:r>
          <a:r>
            <a:rPr lang="en-GB" sz="1900" kern="1200"/>
            <a:t>Not everything you see is realistic or healthy </a:t>
          </a:r>
          <a:endParaRPr lang="en-US" sz="1900" kern="1200"/>
        </a:p>
      </dsp:txBody>
      <dsp:txXfrm>
        <a:off x="1129902" y="3673107"/>
        <a:ext cx="5171698" cy="978270"/>
      </dsp:txXfrm>
    </dsp:sp>
    <dsp:sp modelId="{988F4C05-A608-43CD-BC28-FA47384ED188}">
      <dsp:nvSpPr>
        <dsp:cNvPr id="0" name=""/>
        <dsp:cNvSpPr/>
      </dsp:nvSpPr>
      <dsp:spPr>
        <a:xfrm>
          <a:off x="0" y="4895945"/>
          <a:ext cx="6301601" cy="9782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EDC218-8101-4053-BBCF-565EFDAD7622}">
      <dsp:nvSpPr>
        <dsp:cNvPr id="0" name=""/>
        <dsp:cNvSpPr/>
      </dsp:nvSpPr>
      <dsp:spPr>
        <a:xfrm>
          <a:off x="295926" y="5116056"/>
          <a:ext cx="538048" cy="53804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38ABF99-63A1-4759-BD48-BB813621EECD}">
      <dsp:nvSpPr>
        <dsp:cNvPr id="0" name=""/>
        <dsp:cNvSpPr/>
      </dsp:nvSpPr>
      <dsp:spPr>
        <a:xfrm>
          <a:off x="1129902" y="4895945"/>
          <a:ext cx="2835720" cy="978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534" tIns="103534" rIns="103534" bIns="103534" numCol="1" spcCol="1270" anchor="ctr" anchorCtr="0">
          <a:noAutofit/>
        </a:bodyPr>
        <a:lstStyle/>
        <a:p>
          <a:pPr marL="0" lvl="0" indent="0" algn="l" defTabSz="844550">
            <a:lnSpc>
              <a:spcPct val="90000"/>
            </a:lnSpc>
            <a:spcBef>
              <a:spcPct val="0"/>
            </a:spcBef>
            <a:spcAft>
              <a:spcPct val="35000"/>
            </a:spcAft>
            <a:buNone/>
          </a:pPr>
          <a:r>
            <a:rPr lang="en-GB" sz="1900" b="1" kern="1200"/>
            <a:t>Manage your media use:</a:t>
          </a:r>
          <a:r>
            <a:rPr lang="en-GB" sz="1900" kern="1200"/>
            <a:t> </a:t>
          </a:r>
          <a:endParaRPr lang="en-US" sz="1900" kern="1200"/>
        </a:p>
      </dsp:txBody>
      <dsp:txXfrm>
        <a:off x="1129902" y="4895945"/>
        <a:ext cx="2835720" cy="978270"/>
      </dsp:txXfrm>
    </dsp:sp>
    <dsp:sp modelId="{AD880C4D-5D7D-4F80-A241-49667D61FAD7}">
      <dsp:nvSpPr>
        <dsp:cNvPr id="0" name=""/>
        <dsp:cNvSpPr/>
      </dsp:nvSpPr>
      <dsp:spPr>
        <a:xfrm>
          <a:off x="3965622" y="4895945"/>
          <a:ext cx="2335978" cy="978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534" tIns="103534" rIns="103534" bIns="103534" numCol="1" spcCol="1270" anchor="ctr" anchorCtr="0">
          <a:noAutofit/>
        </a:bodyPr>
        <a:lstStyle/>
        <a:p>
          <a:pPr marL="0" lvl="0" indent="0" algn="l" defTabSz="622300">
            <a:lnSpc>
              <a:spcPct val="90000"/>
            </a:lnSpc>
            <a:spcBef>
              <a:spcPct val="0"/>
            </a:spcBef>
            <a:spcAft>
              <a:spcPct val="35000"/>
            </a:spcAft>
            <a:buNone/>
          </a:pPr>
          <a:r>
            <a:rPr lang="en-GB" sz="1400" kern="1200"/>
            <a:t>limit screen time </a:t>
          </a:r>
          <a:endParaRPr lang="en-US" sz="1400" kern="1200"/>
        </a:p>
        <a:p>
          <a:pPr marL="0" lvl="0" indent="0" algn="l" defTabSz="622300">
            <a:lnSpc>
              <a:spcPct val="90000"/>
            </a:lnSpc>
            <a:spcBef>
              <a:spcPct val="0"/>
            </a:spcBef>
            <a:spcAft>
              <a:spcPct val="35000"/>
            </a:spcAft>
            <a:buNone/>
          </a:pPr>
          <a:r>
            <a:rPr lang="en-GB" sz="1400" kern="1200"/>
            <a:t>no phones during meals </a:t>
          </a:r>
          <a:endParaRPr lang="en-US" sz="1400" kern="1200"/>
        </a:p>
        <a:p>
          <a:pPr marL="0" lvl="0" indent="0" algn="l" defTabSz="622300">
            <a:lnSpc>
              <a:spcPct val="90000"/>
            </a:lnSpc>
            <a:spcBef>
              <a:spcPct val="0"/>
            </a:spcBef>
            <a:spcAft>
              <a:spcPct val="35000"/>
            </a:spcAft>
            <a:buNone/>
          </a:pPr>
          <a:r>
            <a:rPr lang="en-GB" sz="1400" kern="1200"/>
            <a:t>be present with others</a:t>
          </a:r>
          <a:endParaRPr lang="en-US" sz="1400" kern="1200"/>
        </a:p>
      </dsp:txBody>
      <dsp:txXfrm>
        <a:off x="3965622" y="4895945"/>
        <a:ext cx="2335978" cy="97827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Google Shape;8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342900">
              <a:lnSpc>
                <a:spcPct val="115000"/>
              </a:lnSpc>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rPr>
              <a:t>Slide 1</a:t>
            </a:r>
            <a:r>
              <a:rPr lang="en-ZA" sz="1200" dirty="0">
                <a:solidFill>
                  <a:srgbClr val="000000"/>
                </a:solidFill>
                <a:effectLst/>
                <a:latin typeface="Calibri" panose="020F0502020204030204" pitchFamily="34" charset="0"/>
                <a:ea typeface="Calibri" panose="020F0502020204030204" pitchFamily="34" charset="0"/>
              </a:rPr>
              <a:t>: Welcome to the last lesson in this series on developing healthy lifestyle habits. Over the last five weeks, we have covered a wide range of content. We started this series by focusing on developing skills to help you make the right decisions about your lifestyle, in preparation for Grade 12 and your future.</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Before we move on, turn back to your notes from the first lesson and look at your response to </a:t>
            </a:r>
            <a:r>
              <a:rPr lang="en-ZA" sz="1200" b="1" i="1" dirty="0">
                <a:solidFill>
                  <a:srgbClr val="000000"/>
                </a:solidFill>
                <a:effectLst/>
                <a:latin typeface="Calibri" panose="020F0502020204030204" pitchFamily="34" charset="0"/>
                <a:ea typeface="Calibri" panose="020F0502020204030204" pitchFamily="34" charset="0"/>
              </a:rPr>
              <a:t>Activity 6</a:t>
            </a:r>
            <a:r>
              <a:rPr lang="en-ZA" sz="1200" dirty="0">
                <a:solidFill>
                  <a:srgbClr val="000000"/>
                </a:solidFill>
                <a:effectLst/>
                <a:latin typeface="Calibri" panose="020F0502020204030204" pitchFamily="34" charset="0"/>
                <a:ea typeface="Calibri" panose="020F0502020204030204" pitchFamily="34" charset="0"/>
              </a:rPr>
              <a:t> (</a:t>
            </a:r>
            <a:r>
              <a:rPr lang="en-ZA" sz="1200" b="1" i="1" u="sng" dirty="0">
                <a:solidFill>
                  <a:srgbClr val="000000"/>
                </a:solidFill>
                <a:effectLst/>
                <a:latin typeface="Calibri" panose="020F0502020204030204" pitchFamily="34" charset="0"/>
                <a:ea typeface="Calibri" panose="020F0502020204030204" pitchFamily="34" charset="0"/>
              </a:rPr>
              <a:t>Lesson 1 – Worksheet</a:t>
            </a:r>
            <a:r>
              <a:rPr lang="en-ZA" sz="1200" dirty="0">
                <a:solidFill>
                  <a:srgbClr val="000000"/>
                </a:solidFill>
                <a:effectLst/>
                <a:latin typeface="Calibri" panose="020F0502020204030204" pitchFamily="34" charset="0"/>
                <a:ea typeface="Calibri" panose="020F0502020204030204" pitchFamily="34" charset="0"/>
              </a:rPr>
              <a:t>), then complete </a:t>
            </a:r>
            <a:r>
              <a:rPr lang="en-ZA" sz="1200" b="1" i="1" dirty="0">
                <a:solidFill>
                  <a:srgbClr val="000000"/>
                </a:solidFill>
                <a:effectLst/>
                <a:latin typeface="Calibri" panose="020F0502020204030204" pitchFamily="34" charset="0"/>
                <a:ea typeface="Calibri" panose="020F0502020204030204" pitchFamily="34" charset="0"/>
              </a:rPr>
              <a:t>Activity 1</a:t>
            </a:r>
            <a:r>
              <a:rPr lang="en-ZA" sz="1200" dirty="0">
                <a:solidFill>
                  <a:srgbClr val="000000"/>
                </a:solidFill>
                <a:effectLst/>
                <a:latin typeface="Calibri" panose="020F0502020204030204" pitchFamily="34" charset="0"/>
                <a:ea typeface="Calibri" panose="020F0502020204030204" pitchFamily="34" charset="0"/>
              </a:rPr>
              <a:t> (</a:t>
            </a:r>
            <a:r>
              <a:rPr lang="en-ZA" sz="1200" b="1" i="1" u="sng" dirty="0">
                <a:solidFill>
                  <a:srgbClr val="000000"/>
                </a:solidFill>
                <a:effectLst/>
                <a:latin typeface="Calibri" panose="020F0502020204030204" pitchFamily="34" charset="0"/>
                <a:ea typeface="Calibri" panose="020F0502020204030204" pitchFamily="34" charset="0"/>
              </a:rPr>
              <a:t>Lesson 6 – Worksheet</a:t>
            </a:r>
            <a:r>
              <a:rPr lang="en-ZA" sz="1200" dirty="0">
                <a:solidFill>
                  <a:srgbClr val="000000"/>
                </a:solidFill>
                <a:effectLst/>
                <a:latin typeface="Calibri" panose="020F0502020204030204" pitchFamily="34" charset="0"/>
                <a:ea typeface="Calibri" panose="020F0502020204030204" pitchFamily="34" charset="0"/>
              </a:rPr>
              <a:t>) by rating how well you have been able to implement the plans you originally put in place.</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Do not overthink your answers; be honest. You will only have 3 minutes to complete this activity.</a:t>
            </a:r>
            <a:endParaRPr lang="af-ZA" sz="1200" dirty="0">
              <a:effectLst/>
              <a:latin typeface="Times New Roman" panose="02020603050405020304" pitchFamily="18" charset="0"/>
              <a:ea typeface="Times New Roman" panose="02020603050405020304" pitchFamily="18" charset="0"/>
            </a:endParaRPr>
          </a:p>
        </p:txBody>
      </p:sp>
      <p:sp>
        <p:nvSpPr>
          <p:cNvPr id="81" name="Google Shape;8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ZA"/>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rPr>
              <a:t>Slide 2:</a:t>
            </a:r>
            <a:r>
              <a:rPr lang="en-ZA" sz="1200" dirty="0">
                <a:solidFill>
                  <a:srgbClr val="000000"/>
                </a:solidFill>
                <a:effectLst/>
                <a:latin typeface="Calibri" panose="020F0502020204030204" pitchFamily="34" charset="0"/>
                <a:ea typeface="Calibri" panose="020F0502020204030204" pitchFamily="34" charset="0"/>
              </a:rPr>
              <a:t> By the end of this lesson, you should be able to:</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Identify and discuss different factors that positively influence lifestyle choices.</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Explain how role models, values, beliefs, social skills, economic factors and media influence lifestyle choices.</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Reflect on personal influences and express how these shape your lifestyle choices.</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2</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72965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rPr>
              <a:t>Slide 3:</a:t>
            </a:r>
            <a:r>
              <a:rPr lang="en-ZA" sz="1200" dirty="0">
                <a:solidFill>
                  <a:srgbClr val="000000"/>
                </a:solidFill>
                <a:effectLst/>
                <a:latin typeface="Calibri" panose="020F0502020204030204" pitchFamily="34" charset="0"/>
                <a:ea typeface="Calibri" panose="020F0502020204030204" pitchFamily="34" charset="0"/>
              </a:rPr>
              <a:t> It is important to self-reflect when you try to implement changes by introducing new habits. This helps you to evaluate what is working and what still needs improvement. Sometimes, we are fortunate to have people around us who inspire us or can advise us on how to implement these changes effectively.</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Maybe over the last few weeks, some of you joined a gym with the intention of getting into shape. However, simply joining the gym does not create change.</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Real change happens when you </a:t>
            </a:r>
            <a:r>
              <a:rPr lang="en-ZA" sz="1200" b="1" dirty="0">
                <a:solidFill>
                  <a:srgbClr val="000000"/>
                </a:solidFill>
                <a:effectLst/>
                <a:latin typeface="Calibri" panose="020F0502020204030204" pitchFamily="34" charset="0"/>
                <a:ea typeface="Calibri" panose="020F0502020204030204" pitchFamily="34" charset="0"/>
              </a:rPr>
              <a:t>actually go to the gym</a:t>
            </a:r>
            <a:r>
              <a:rPr lang="en-ZA" sz="1200" dirty="0">
                <a:solidFill>
                  <a:srgbClr val="000000"/>
                </a:solidFill>
                <a:effectLst/>
                <a:latin typeface="Calibri" panose="020F0502020204030204" pitchFamily="34" charset="0"/>
                <a:ea typeface="Calibri" panose="020F0502020204030204" pitchFamily="34" charset="0"/>
              </a:rPr>
              <a:t>, speak to someone for advice, and even hold yourself accountable to someone there. These actions help to put positive changes in place.</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Over time, this could lead to you exercising more regularly and becoming healthier, largely due to the </a:t>
            </a:r>
            <a:r>
              <a:rPr lang="en-ZA" sz="1200" b="1" dirty="0">
                <a:solidFill>
                  <a:srgbClr val="000000"/>
                </a:solidFill>
                <a:effectLst/>
                <a:latin typeface="Calibri" panose="020F0502020204030204" pitchFamily="34" charset="0"/>
                <a:ea typeface="Calibri" panose="020F0502020204030204" pitchFamily="34" charset="0"/>
              </a:rPr>
              <a:t>influence and support of the people</a:t>
            </a:r>
            <a:r>
              <a:rPr lang="en-ZA" sz="1200" dirty="0">
                <a:solidFill>
                  <a:srgbClr val="000000"/>
                </a:solidFill>
                <a:effectLst/>
                <a:latin typeface="Calibri" panose="020F0502020204030204" pitchFamily="34" charset="0"/>
                <a:ea typeface="Calibri" panose="020F0502020204030204" pitchFamily="34" charset="0"/>
              </a:rPr>
              <a:t> you meet at the gym.</a:t>
            </a:r>
            <a:endParaRPr lang="af-ZA" sz="1200" dirty="0">
              <a:effectLst/>
              <a:latin typeface="Times New Roman" panose="02020603050405020304" pitchFamily="18" charset="0"/>
              <a:ea typeface="Times New Roman" panose="02020603050405020304" pitchFamily="18" charset="0"/>
            </a:endParaRPr>
          </a:p>
          <a:p>
            <a:pPr marL="457200">
              <a:lnSpc>
                <a:spcPct val="115000"/>
              </a:lnSpc>
              <a:buNone/>
            </a:pPr>
            <a:r>
              <a:rPr lang="en-ZA" sz="1200" dirty="0">
                <a:solidFill>
                  <a:srgbClr val="000000"/>
                </a:solidFill>
                <a:effectLst/>
                <a:latin typeface="Calibri" panose="020F0502020204030204" pitchFamily="34" charset="0"/>
                <a:ea typeface="Calibri" panose="020F0502020204030204" pitchFamily="34" charset="0"/>
              </a:rPr>
              <a:t> </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Take a moment to complete </a:t>
            </a:r>
            <a:r>
              <a:rPr lang="en-ZA" sz="1200" b="1" i="1" dirty="0">
                <a:solidFill>
                  <a:srgbClr val="000000"/>
                </a:solidFill>
                <a:effectLst/>
                <a:latin typeface="Calibri" panose="020F0502020204030204" pitchFamily="34" charset="0"/>
                <a:ea typeface="Calibri" panose="020F0502020204030204" pitchFamily="34" charset="0"/>
              </a:rPr>
              <a:t>Activity 2</a:t>
            </a:r>
            <a:r>
              <a:rPr lang="en-ZA" sz="1200" dirty="0">
                <a:solidFill>
                  <a:srgbClr val="000000"/>
                </a:solidFill>
                <a:effectLst/>
                <a:latin typeface="Calibri" panose="020F0502020204030204" pitchFamily="34" charset="0"/>
                <a:ea typeface="Calibri" panose="020F0502020204030204" pitchFamily="34" charset="0"/>
              </a:rPr>
              <a:t> (</a:t>
            </a:r>
            <a:r>
              <a:rPr lang="en-ZA" sz="1200" b="1" i="1" u="sng" dirty="0">
                <a:solidFill>
                  <a:srgbClr val="000000"/>
                </a:solidFill>
                <a:effectLst/>
                <a:latin typeface="Calibri" panose="020F0502020204030204" pitchFamily="34" charset="0"/>
                <a:ea typeface="Calibri" panose="020F0502020204030204" pitchFamily="34" charset="0"/>
              </a:rPr>
              <a:t>Lesson 6 – Worksheet</a:t>
            </a:r>
            <a:r>
              <a:rPr lang="en-ZA" sz="1200" dirty="0">
                <a:solidFill>
                  <a:srgbClr val="000000"/>
                </a:solidFill>
                <a:effectLst/>
                <a:latin typeface="Calibri" panose="020F0502020204030204" pitchFamily="34" charset="0"/>
                <a:ea typeface="Calibri" panose="020F0502020204030204" pitchFamily="34" charset="0"/>
              </a:rPr>
              <a:t>). </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You will have 4 minutes to complete this activity.</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Once you are done, turn to your partner and share: “Who or what has the biggest positive impact on your life?”</a:t>
            </a:r>
            <a:endParaRPr lang="af-ZA" sz="1200" dirty="0">
              <a:effectLst/>
              <a:latin typeface="Times New Roman" panose="02020603050405020304" pitchFamily="18" charset="0"/>
              <a:ea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3</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2728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rPr>
              <a:t>Slide 4:</a:t>
            </a:r>
            <a:r>
              <a:rPr lang="en-ZA" sz="1200" dirty="0">
                <a:solidFill>
                  <a:srgbClr val="000000"/>
                </a:solidFill>
                <a:effectLst/>
                <a:latin typeface="Calibri" panose="020F0502020204030204" pitchFamily="34" charset="0"/>
                <a:ea typeface="Calibri" panose="020F0502020204030204" pitchFamily="34" charset="0"/>
              </a:rPr>
              <a:t> It is important to have </a:t>
            </a:r>
            <a:r>
              <a:rPr lang="en-ZA" sz="1200" b="1" dirty="0">
                <a:solidFill>
                  <a:srgbClr val="000000"/>
                </a:solidFill>
                <a:effectLst/>
                <a:latin typeface="Calibri" panose="020F0502020204030204" pitchFamily="34" charset="0"/>
                <a:ea typeface="Calibri" panose="020F0502020204030204" pitchFamily="34" charset="0"/>
              </a:rPr>
              <a:t>positive role models</a:t>
            </a:r>
            <a:r>
              <a:rPr lang="en-ZA" sz="1200" dirty="0">
                <a:solidFill>
                  <a:srgbClr val="000000"/>
                </a:solidFill>
                <a:effectLst/>
                <a:latin typeface="Calibri" panose="020F0502020204030204" pitchFamily="34" charset="0"/>
                <a:ea typeface="Calibri" panose="020F0502020204030204" pitchFamily="34" charset="0"/>
              </a:rPr>
              <a:t> – people in your life whom you can look up to or who motivate you to make healthy lifestyle choices. The lifestyle and values of this person can inspire you to become a better version of yourself. When you adopt the positive behaviours, values or actions of these individuals, you can also become a positive influence in your community. </a:t>
            </a:r>
            <a:endParaRPr lang="af-ZA" sz="1200" dirty="0">
              <a:effectLst/>
              <a:latin typeface="Times New Roman" panose="02020603050405020304" pitchFamily="18" charset="0"/>
              <a:ea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4</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21502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115000"/>
              </a:lnSpc>
              <a:buNone/>
            </a:pPr>
            <a:r>
              <a:rPr lang="en-ZA" sz="1200" b="1" dirty="0">
                <a:solidFill>
                  <a:srgbClr val="EE0000"/>
                </a:solidFill>
                <a:effectLst/>
                <a:latin typeface="Calibri" panose="020F0502020204030204" pitchFamily="34" charset="0"/>
                <a:ea typeface="Calibri" panose="020F0502020204030204" pitchFamily="34" charset="0"/>
              </a:rPr>
              <a:t>Note to teacher: </a:t>
            </a:r>
            <a:endParaRPr lang="af-ZA" sz="1200" dirty="0">
              <a:effectLst/>
              <a:latin typeface="Times New Roman" panose="02020603050405020304" pitchFamily="18" charset="0"/>
              <a:ea typeface="Times New Roman" panose="02020603050405020304" pitchFamily="18" charset="0"/>
            </a:endParaRPr>
          </a:p>
          <a:p>
            <a:pPr>
              <a:lnSpc>
                <a:spcPct val="115000"/>
              </a:lnSpc>
              <a:buNone/>
            </a:pPr>
            <a:r>
              <a:rPr lang="en-ZA" sz="1200" dirty="0">
                <a:solidFill>
                  <a:srgbClr val="000000"/>
                </a:solidFill>
                <a:effectLst/>
                <a:latin typeface="Calibri" panose="020F0502020204030204" pitchFamily="34" charset="0"/>
                <a:ea typeface="Calibri" panose="020F0502020204030204" pitchFamily="34" charset="0"/>
              </a:rPr>
              <a:t>This group activity will set the stage for the teaching in the next section. Learners will reflect on and learn from the experiences presented at each station. There are </a:t>
            </a:r>
            <a:r>
              <a:rPr lang="en-ZA" sz="1200" b="1" dirty="0">
                <a:solidFill>
                  <a:srgbClr val="000000"/>
                </a:solidFill>
                <a:effectLst/>
                <a:latin typeface="Calibri" panose="020F0502020204030204" pitchFamily="34" charset="0"/>
                <a:ea typeface="Calibri" panose="020F0502020204030204" pitchFamily="34" charset="0"/>
              </a:rPr>
              <a:t>six stations</a:t>
            </a:r>
            <a:r>
              <a:rPr lang="en-ZA" sz="1200" dirty="0">
                <a:solidFill>
                  <a:srgbClr val="000000"/>
                </a:solidFill>
                <a:effectLst/>
                <a:latin typeface="Calibri" panose="020F0502020204030204" pitchFamily="34" charset="0"/>
                <a:ea typeface="Calibri" panose="020F0502020204030204" pitchFamily="34" charset="0"/>
              </a:rPr>
              <a:t> in total.  Each group should consist of </a:t>
            </a:r>
            <a:r>
              <a:rPr lang="en-ZA" sz="1200" b="1" dirty="0">
                <a:solidFill>
                  <a:srgbClr val="000000"/>
                </a:solidFill>
                <a:effectLst/>
                <a:latin typeface="Calibri" panose="020F0502020204030204" pitchFamily="34" charset="0"/>
                <a:ea typeface="Calibri" panose="020F0502020204030204" pitchFamily="34" charset="0"/>
              </a:rPr>
              <a:t>six learners</a:t>
            </a:r>
            <a:r>
              <a:rPr lang="en-ZA" sz="1200" dirty="0">
                <a:solidFill>
                  <a:srgbClr val="000000"/>
                </a:solidFill>
                <a:effectLst/>
                <a:latin typeface="Calibri" panose="020F0502020204030204" pitchFamily="34" charset="0"/>
                <a:ea typeface="Calibri" panose="020F0502020204030204" pitchFamily="34" charset="0"/>
              </a:rPr>
              <a:t>. The group must divide into </a:t>
            </a:r>
            <a:r>
              <a:rPr lang="en-ZA" sz="1200" b="1" dirty="0">
                <a:solidFill>
                  <a:srgbClr val="000000"/>
                </a:solidFill>
                <a:effectLst/>
                <a:latin typeface="Calibri" panose="020F0502020204030204" pitchFamily="34" charset="0"/>
                <a:ea typeface="Calibri" panose="020F0502020204030204" pitchFamily="34" charset="0"/>
              </a:rPr>
              <a:t>three pairs</a:t>
            </a:r>
            <a:r>
              <a:rPr lang="en-ZA" sz="1200" dirty="0">
                <a:solidFill>
                  <a:srgbClr val="000000"/>
                </a:solidFill>
                <a:effectLst/>
                <a:latin typeface="Calibri" panose="020F0502020204030204" pitchFamily="34" charset="0"/>
                <a:ea typeface="Calibri" panose="020F0502020204030204" pitchFamily="34" charset="0"/>
              </a:rPr>
              <a:t>. There are </a:t>
            </a:r>
            <a:r>
              <a:rPr lang="en-ZA" sz="1200" b="1" dirty="0">
                <a:solidFill>
                  <a:srgbClr val="000000"/>
                </a:solidFill>
                <a:effectLst/>
                <a:latin typeface="Calibri" panose="020F0502020204030204" pitchFamily="34" charset="0"/>
                <a:ea typeface="Calibri" panose="020F0502020204030204" pitchFamily="34" charset="0"/>
              </a:rPr>
              <a:t>two ways</a:t>
            </a:r>
            <a:r>
              <a:rPr lang="en-ZA" sz="1200" dirty="0">
                <a:solidFill>
                  <a:srgbClr val="000000"/>
                </a:solidFill>
                <a:effectLst/>
                <a:latin typeface="Calibri" panose="020F0502020204030204" pitchFamily="34" charset="0"/>
                <a:ea typeface="Calibri" panose="020F0502020204030204" pitchFamily="34" charset="0"/>
              </a:rPr>
              <a:t> to implement this activity:</a:t>
            </a:r>
            <a:endParaRPr lang="af-ZA" sz="1200" dirty="0">
              <a:effectLst/>
              <a:latin typeface="Times New Roman" panose="02020603050405020304" pitchFamily="18" charset="0"/>
              <a:ea typeface="Times New Roman" panose="02020603050405020304" pitchFamily="18" charset="0"/>
            </a:endParaRPr>
          </a:p>
          <a:p>
            <a:pPr>
              <a:lnSpc>
                <a:spcPct val="115000"/>
              </a:lnSpc>
              <a:buNone/>
            </a:pPr>
            <a:r>
              <a:rPr lang="en-ZA" sz="1200" b="1" dirty="0">
                <a:solidFill>
                  <a:srgbClr val="000000"/>
                </a:solidFill>
                <a:effectLst/>
                <a:latin typeface="Calibri" panose="020F0502020204030204" pitchFamily="34" charset="0"/>
                <a:ea typeface="Calibri" panose="020F0502020204030204" pitchFamily="34" charset="0"/>
              </a:rPr>
              <a:t>Option A:</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Each pair will complete </a:t>
            </a:r>
            <a:r>
              <a:rPr lang="en-ZA" sz="1200" b="1" dirty="0">
                <a:solidFill>
                  <a:srgbClr val="000000"/>
                </a:solidFill>
                <a:effectLst/>
                <a:latin typeface="Calibri" panose="020F0502020204030204" pitchFamily="34" charset="0"/>
                <a:ea typeface="Calibri" panose="020F0502020204030204" pitchFamily="34" charset="0"/>
              </a:rPr>
              <a:t>three stations</a:t>
            </a:r>
            <a:r>
              <a:rPr lang="en-ZA" sz="1200" dirty="0">
                <a:solidFill>
                  <a:srgbClr val="000000"/>
                </a:solidFill>
                <a:effectLst/>
                <a:latin typeface="Calibri" panose="020F0502020204030204" pitchFamily="34" charset="0"/>
                <a:ea typeface="Calibri" panose="020F0502020204030204" pitchFamily="34" charset="0"/>
              </a:rPr>
              <a:t> (5 minutes per station).</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Once completed, allow </a:t>
            </a:r>
            <a:r>
              <a:rPr lang="en-ZA" sz="1200" b="1" dirty="0">
                <a:solidFill>
                  <a:srgbClr val="000000"/>
                </a:solidFill>
                <a:effectLst/>
                <a:latin typeface="Calibri" panose="020F0502020204030204" pitchFamily="34" charset="0"/>
                <a:ea typeface="Calibri" panose="020F0502020204030204" pitchFamily="34" charset="0"/>
              </a:rPr>
              <a:t>5 minutes </a:t>
            </a:r>
            <a:r>
              <a:rPr lang="en-ZA" sz="1200" dirty="0">
                <a:solidFill>
                  <a:srgbClr val="000000"/>
                </a:solidFill>
                <a:effectLst/>
                <a:latin typeface="Calibri" panose="020F0502020204030204" pitchFamily="34" charset="0"/>
                <a:ea typeface="Calibri" panose="020F0502020204030204" pitchFamily="34" charset="0"/>
              </a:rPr>
              <a:t>for the group to share feedback. Each pair should explain:</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which stations they completed, and</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what they learnt from those stations.</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buNone/>
            </a:pPr>
            <a:r>
              <a:rPr lang="en-ZA" sz="600" dirty="0">
                <a:solidFill>
                  <a:srgbClr val="000000"/>
                </a:solidFill>
                <a:effectLst/>
                <a:latin typeface="Calibri" panose="020F0502020204030204" pitchFamily="34" charset="0"/>
                <a:ea typeface="Calibri" panose="020F0502020204030204" pitchFamily="34" charset="0"/>
              </a:rPr>
              <a:t> </a:t>
            </a:r>
            <a:endParaRPr lang="af-ZA" sz="1200" dirty="0">
              <a:effectLst/>
              <a:latin typeface="Times New Roman" panose="02020603050405020304" pitchFamily="18" charset="0"/>
              <a:ea typeface="Times New Roman" panose="02020603050405020304" pitchFamily="18" charset="0"/>
            </a:endParaRPr>
          </a:p>
          <a:p>
            <a:pPr>
              <a:lnSpc>
                <a:spcPct val="115000"/>
              </a:lnSpc>
              <a:buNone/>
            </a:pPr>
            <a:r>
              <a:rPr lang="en-ZA" sz="1200" b="1" dirty="0">
                <a:solidFill>
                  <a:srgbClr val="000000"/>
                </a:solidFill>
                <a:effectLst/>
                <a:latin typeface="Calibri" panose="020F0502020204030204" pitchFamily="34" charset="0"/>
                <a:ea typeface="Calibri" panose="020F0502020204030204" pitchFamily="34" charset="0"/>
              </a:rPr>
              <a:t>Option B: </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Each pair will rotate through </a:t>
            </a:r>
            <a:r>
              <a:rPr lang="en-ZA" sz="1200" b="1" dirty="0">
                <a:solidFill>
                  <a:srgbClr val="000000"/>
                </a:solidFill>
                <a:effectLst/>
                <a:latin typeface="Calibri" panose="020F0502020204030204" pitchFamily="34" charset="0"/>
                <a:ea typeface="Calibri" panose="020F0502020204030204" pitchFamily="34" charset="0"/>
              </a:rPr>
              <a:t>all six stations</a:t>
            </a:r>
            <a:r>
              <a:rPr lang="en-ZA" sz="1200" dirty="0">
                <a:solidFill>
                  <a:srgbClr val="000000"/>
                </a:solidFill>
                <a:effectLst/>
                <a:latin typeface="Calibri" panose="020F0502020204030204" pitchFamily="34" charset="0"/>
                <a:ea typeface="Calibri" panose="020F0502020204030204" pitchFamily="34" charset="0"/>
              </a:rPr>
              <a:t> (3 minutes per station).</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At the end, each pair must share </a:t>
            </a:r>
            <a:r>
              <a:rPr lang="en-ZA" sz="1200" b="1" dirty="0">
                <a:solidFill>
                  <a:srgbClr val="000000"/>
                </a:solidFill>
                <a:effectLst/>
                <a:latin typeface="Calibri" panose="020F0502020204030204" pitchFamily="34" charset="0"/>
                <a:ea typeface="Calibri" panose="020F0502020204030204" pitchFamily="34" charset="0"/>
              </a:rPr>
              <a:t>ONE sentence</a:t>
            </a:r>
            <a:r>
              <a:rPr lang="en-ZA" sz="1200" dirty="0">
                <a:solidFill>
                  <a:srgbClr val="000000"/>
                </a:solidFill>
                <a:effectLst/>
                <a:latin typeface="Calibri" panose="020F0502020204030204" pitchFamily="34" charset="0"/>
                <a:ea typeface="Calibri" panose="020F0502020204030204" pitchFamily="34" charset="0"/>
              </a:rPr>
              <a:t> identifying the station they felt had the greatest impact on their lifestyle choices.</a:t>
            </a:r>
            <a:endParaRPr lang="af-ZA" sz="1200" dirty="0">
              <a:effectLst/>
              <a:latin typeface="Times New Roman" panose="02020603050405020304" pitchFamily="18" charset="0"/>
              <a:ea typeface="Times New Roman" panose="02020603050405020304" pitchFamily="18" charset="0"/>
            </a:endParaRPr>
          </a:p>
          <a:p>
            <a:pPr marL="270510">
              <a:lnSpc>
                <a:spcPct val="115000"/>
              </a:lnSpc>
              <a:buNone/>
            </a:pPr>
            <a:r>
              <a:rPr lang="en-ZA" sz="1200" dirty="0">
                <a:solidFill>
                  <a:srgbClr val="000000"/>
                </a:solidFill>
                <a:effectLst/>
                <a:latin typeface="Calibri" panose="020F0502020204030204" pitchFamily="34" charset="0"/>
                <a:ea typeface="Calibri" panose="020F0502020204030204" pitchFamily="34" charset="0"/>
              </a:rPr>
              <a:t> </a:t>
            </a:r>
            <a:endParaRPr lang="af-ZA" sz="1200" dirty="0">
              <a:effectLst/>
              <a:latin typeface="Times New Roman" panose="02020603050405020304" pitchFamily="18" charset="0"/>
              <a:ea typeface="Times New Roman" panose="02020603050405020304" pitchFamily="18" charset="0"/>
            </a:endParaRPr>
          </a:p>
          <a:p>
            <a:pPr>
              <a:lnSpc>
                <a:spcPct val="115000"/>
              </a:lnSpc>
              <a:buNone/>
            </a:pPr>
            <a:r>
              <a:rPr lang="en-ZA" sz="1200" b="1" dirty="0">
                <a:solidFill>
                  <a:srgbClr val="000000"/>
                </a:solidFill>
                <a:effectLst/>
                <a:latin typeface="Calibri" panose="020F0502020204030204" pitchFamily="34" charset="0"/>
                <a:ea typeface="Calibri" panose="020F0502020204030204" pitchFamily="34" charset="0"/>
              </a:rPr>
              <a:t>Preparation:</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Ensure that the station packs (</a:t>
            </a:r>
            <a:r>
              <a:rPr lang="en-ZA" sz="1200" b="1" i="1" u="sng" dirty="0">
                <a:solidFill>
                  <a:srgbClr val="000000"/>
                </a:solidFill>
                <a:effectLst/>
                <a:latin typeface="Calibri" panose="020F0502020204030204" pitchFamily="34" charset="0"/>
                <a:ea typeface="Calibri" panose="020F0502020204030204" pitchFamily="34" charset="0"/>
              </a:rPr>
              <a:t>Lesson 6 – Group Activity</a:t>
            </a:r>
            <a:r>
              <a:rPr lang="en-ZA" sz="1200" dirty="0">
                <a:solidFill>
                  <a:srgbClr val="000000"/>
                </a:solidFill>
                <a:effectLst/>
                <a:latin typeface="Calibri" panose="020F0502020204030204" pitchFamily="34" charset="0"/>
                <a:ea typeface="Calibri" panose="020F0502020204030204" pitchFamily="34" charset="0"/>
              </a:rPr>
              <a:t>) are printed and prepared per group before the lesson.</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Be strict with time. Use a timer or alarm so that learners know when to move to the next station.</a:t>
            </a:r>
            <a:endParaRPr lang="af-ZA" sz="1200" dirty="0">
              <a:effectLst/>
              <a:latin typeface="Times New Roman" panose="02020603050405020304" pitchFamily="18" charset="0"/>
              <a:ea typeface="Times New Roman" panose="02020603050405020304" pitchFamily="18" charset="0"/>
            </a:endParaRPr>
          </a:p>
          <a:p>
            <a:pPr>
              <a:lnSpc>
                <a:spcPct val="115000"/>
              </a:lnSpc>
              <a:buNone/>
            </a:pPr>
            <a:r>
              <a:rPr lang="en-ZA" sz="1200" dirty="0">
                <a:solidFill>
                  <a:srgbClr val="000000"/>
                </a:solidFill>
                <a:effectLst/>
                <a:latin typeface="Calibri" panose="020F0502020204030204" pitchFamily="34" charset="0"/>
                <a:ea typeface="Calibri" panose="020F0502020204030204" pitchFamily="34" charset="0"/>
              </a:rPr>
              <a:t> </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rPr>
              <a:t>Slide 5:</a:t>
            </a:r>
            <a:r>
              <a:rPr lang="en-ZA" sz="1200" dirty="0">
                <a:solidFill>
                  <a:srgbClr val="000000"/>
                </a:solidFill>
                <a:effectLst/>
                <a:latin typeface="Calibri" panose="020F0502020204030204" pitchFamily="34" charset="0"/>
                <a:ea typeface="Calibri" panose="020F0502020204030204" pitchFamily="34" charset="0"/>
              </a:rPr>
              <a:t> Class, we know that there are several factors that can have a positive influence on our lifestyle choices.</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We are now going to take part in a short activity using six stations. Within your group, you will move through these stations and work with a partner to answer the questions at each one.</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You will have a limited amount of time at each station, and I will let you know when it is time to move on.</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Remember, the aim of this activity is to help you recognise the different ways in which your lifestyle choices can be positively influenced.</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en-ZA" sz="1200" b="1" dirty="0">
                <a:solidFill>
                  <a:srgbClr val="EE0000"/>
                </a:solidFill>
                <a:effectLst/>
                <a:latin typeface="Calibri" panose="020F0502020204030204" pitchFamily="34" charset="0"/>
                <a:ea typeface="Calibri" panose="020F0502020204030204" pitchFamily="34" charset="0"/>
              </a:rPr>
              <a:t>Note to teacher:</a:t>
            </a:r>
            <a:r>
              <a:rPr lang="en-ZA" sz="1200" dirty="0">
                <a:solidFill>
                  <a:srgbClr val="EE0000"/>
                </a:solidFill>
                <a:effectLst/>
                <a:latin typeface="Calibri" panose="020F0502020204030204" pitchFamily="34" charset="0"/>
                <a:ea typeface="Calibri" panose="020F0502020204030204" pitchFamily="34" charset="0"/>
              </a:rPr>
              <a:t> </a:t>
            </a:r>
            <a:r>
              <a:rPr lang="en-ZA" sz="1200" dirty="0">
                <a:solidFill>
                  <a:srgbClr val="000000"/>
                </a:solidFill>
                <a:effectLst/>
                <a:latin typeface="Calibri" panose="020F0502020204030204" pitchFamily="34" charset="0"/>
                <a:ea typeface="Calibri" panose="020F0502020204030204" pitchFamily="34" charset="0"/>
              </a:rPr>
              <a:t>Learners will have personal responses to this activity. No MEMO answers are provided; however, two stations require specific answers:</a:t>
            </a:r>
            <a:endParaRPr lang="af-ZA" sz="1200" dirty="0">
              <a:effectLst/>
              <a:latin typeface="Times New Roman" panose="02020603050405020304" pitchFamily="18" charset="0"/>
              <a:ea typeface="Times New Roman" panose="02020603050405020304" pitchFamily="18" charset="0"/>
            </a:endParaRPr>
          </a:p>
          <a:p>
            <a:pPr marL="450215">
              <a:lnSpc>
                <a:spcPct val="115000"/>
              </a:lnSpc>
              <a:buNone/>
            </a:pPr>
            <a:r>
              <a:rPr lang="en-ZA" sz="1200" b="1" dirty="0">
                <a:solidFill>
                  <a:srgbClr val="000000"/>
                </a:solidFill>
                <a:effectLst/>
                <a:latin typeface="Calibri" panose="020F0502020204030204" pitchFamily="34" charset="0"/>
                <a:ea typeface="Calibri" panose="020F0502020204030204" pitchFamily="34" charset="0"/>
              </a:rPr>
              <a:t>Station 1, Question 1:</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Mahatma Gandhi: “Be the change that you wish to see in the world.”</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Nelson Mandela: "Education is the most powerful weapon which you can use to change the world."</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Steve Jobs: “The people who are crazy enough to think they can change the world are the ones who do.”</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Cristiano Ronaldo: "Talent without working hard is nothing."</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buNone/>
            </a:pPr>
            <a:r>
              <a:rPr lang="en-ZA" sz="1200" dirty="0">
                <a:solidFill>
                  <a:srgbClr val="000000"/>
                </a:solidFill>
                <a:effectLst/>
                <a:latin typeface="Calibri" panose="020F0502020204030204" pitchFamily="34" charset="0"/>
                <a:ea typeface="Calibri" panose="020F0502020204030204" pitchFamily="34" charset="0"/>
              </a:rPr>
              <a:t> </a:t>
            </a:r>
            <a:endParaRPr lang="af-ZA" sz="1200" dirty="0">
              <a:effectLst/>
              <a:latin typeface="Times New Roman" panose="02020603050405020304" pitchFamily="18" charset="0"/>
              <a:ea typeface="Times New Roman" panose="02020603050405020304" pitchFamily="18" charset="0"/>
            </a:endParaRPr>
          </a:p>
          <a:p>
            <a:pPr marL="491490">
              <a:lnSpc>
                <a:spcPct val="115000"/>
              </a:lnSpc>
              <a:buNone/>
            </a:pPr>
            <a:r>
              <a:rPr lang="en-ZA" sz="1200" b="1" dirty="0">
                <a:solidFill>
                  <a:srgbClr val="000000"/>
                </a:solidFill>
                <a:effectLst/>
                <a:latin typeface="Calibri" panose="020F0502020204030204" pitchFamily="34" charset="0"/>
                <a:ea typeface="Calibri" panose="020F0502020204030204" pitchFamily="34" charset="0"/>
              </a:rPr>
              <a:t>Station 4, Question 1:</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Fasting → Islam (e.g. fasting during Ramadan)</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Meditation → Hinduism</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Veganism → Hinduism (linked to non-violence/ahimsa)</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Traditional dancing → Traditional African Religion</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Sabbath → Judaism</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9" name="Google Shape;99;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ZA"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rPr>
              <a:t>Slide 6:</a:t>
            </a:r>
            <a:r>
              <a:rPr lang="en-ZA" sz="1200" dirty="0">
                <a:solidFill>
                  <a:srgbClr val="000000"/>
                </a:solidFill>
                <a:effectLst/>
                <a:latin typeface="Calibri" panose="020F0502020204030204" pitchFamily="34" charset="0"/>
                <a:ea typeface="Calibri" panose="020F0502020204030204" pitchFamily="34" charset="0"/>
              </a:rPr>
              <a:t> Let’s recap the factors that impact positively on lifestyle choices.</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rPr>
              <a:t>Positive role models </a:t>
            </a:r>
            <a:r>
              <a:rPr lang="en-ZA" sz="1200" dirty="0">
                <a:solidFill>
                  <a:srgbClr val="000000"/>
                </a:solidFill>
                <a:effectLst/>
                <a:latin typeface="Calibri" panose="020F0502020204030204" pitchFamily="34" charset="0"/>
                <a:ea typeface="Calibri" panose="020F0502020204030204" pitchFamily="34" charset="0"/>
              </a:rPr>
              <a:t>can include </a:t>
            </a:r>
            <a:r>
              <a:rPr lang="en-ZA" sz="1200" b="1" dirty="0">
                <a:solidFill>
                  <a:srgbClr val="000000"/>
                </a:solidFill>
                <a:effectLst/>
                <a:latin typeface="Calibri" panose="020F0502020204030204" pitchFamily="34" charset="0"/>
                <a:ea typeface="Calibri" panose="020F0502020204030204" pitchFamily="34" charset="0"/>
              </a:rPr>
              <a:t>sportspeople, public figures or leaders</a:t>
            </a:r>
            <a:r>
              <a:rPr lang="en-ZA" sz="1200" dirty="0">
                <a:solidFill>
                  <a:srgbClr val="000000"/>
                </a:solidFill>
                <a:effectLst/>
                <a:latin typeface="Calibri" panose="020F0502020204030204" pitchFamily="34" charset="0"/>
                <a:ea typeface="Calibri" panose="020F0502020204030204" pitchFamily="34" charset="0"/>
              </a:rPr>
              <a:t> whom you respect. Their behaviour and lifestyle can influence your morals and values based on what they project to the public. They can also be people you interact with regularly, such as your </a:t>
            </a:r>
            <a:r>
              <a:rPr lang="en-ZA" sz="1200" b="1" dirty="0">
                <a:solidFill>
                  <a:srgbClr val="000000"/>
                </a:solidFill>
                <a:effectLst/>
                <a:latin typeface="Calibri" panose="020F0502020204030204" pitchFamily="34" charset="0"/>
                <a:ea typeface="Calibri" panose="020F0502020204030204" pitchFamily="34" charset="0"/>
              </a:rPr>
              <a:t>parents, peers, friends, coaches and teachers</a:t>
            </a:r>
            <a:r>
              <a:rPr lang="en-ZA" sz="1200" dirty="0">
                <a:solidFill>
                  <a:srgbClr val="000000"/>
                </a:solidFill>
                <a:effectLst/>
                <a:latin typeface="Calibri" panose="020F0502020204030204" pitchFamily="34" charset="0"/>
                <a:ea typeface="Calibri" panose="020F0502020204030204" pitchFamily="34" charset="0"/>
              </a:rPr>
              <a:t>. These individuals can inspire you to become a better person and may teach you important life skills that help you make responsible decisions.</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Your </a:t>
            </a:r>
            <a:r>
              <a:rPr lang="en-ZA" sz="1200" b="1" dirty="0">
                <a:solidFill>
                  <a:srgbClr val="000000"/>
                </a:solidFill>
                <a:effectLst/>
                <a:latin typeface="Calibri" panose="020F0502020204030204" pitchFamily="34" charset="0"/>
                <a:ea typeface="Calibri" panose="020F0502020204030204" pitchFamily="34" charset="0"/>
              </a:rPr>
              <a:t>personal values</a:t>
            </a:r>
            <a:r>
              <a:rPr lang="en-ZA" sz="1200" dirty="0">
                <a:solidFill>
                  <a:srgbClr val="000000"/>
                </a:solidFill>
                <a:effectLst/>
                <a:latin typeface="Calibri" panose="020F0502020204030204" pitchFamily="34" charset="0"/>
                <a:ea typeface="Calibri" panose="020F0502020204030204" pitchFamily="34" charset="0"/>
              </a:rPr>
              <a:t> are the principles and standards that guide your behaviour and decision-making. They develop over time and are influenced by your home environment, school, culture and experiences. These values help you decide what is right or wrong and support you in making choices that align with who you are. </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Your </a:t>
            </a:r>
            <a:r>
              <a:rPr lang="en-ZA" sz="1200" b="1" dirty="0">
                <a:solidFill>
                  <a:srgbClr val="000000"/>
                </a:solidFill>
                <a:effectLst/>
                <a:latin typeface="Calibri" panose="020F0502020204030204" pitchFamily="34" charset="0"/>
                <a:ea typeface="Calibri" panose="020F0502020204030204" pitchFamily="34" charset="0"/>
              </a:rPr>
              <a:t>belief system</a:t>
            </a:r>
            <a:r>
              <a:rPr lang="en-ZA" sz="1200" dirty="0">
                <a:solidFill>
                  <a:srgbClr val="000000"/>
                </a:solidFill>
                <a:effectLst/>
                <a:latin typeface="Calibri" panose="020F0502020204030204" pitchFamily="34" charset="0"/>
                <a:ea typeface="Calibri" panose="020F0502020204030204" pitchFamily="34" charset="0"/>
              </a:rPr>
              <a:t> refers to the ideas and viewpoints you hold about yourself, others and the world around you. It influences how you interpret situations and can strengthen your ability to make responsible choices. </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rPr>
              <a:t>Religion and positive cultural influences</a:t>
            </a:r>
            <a:r>
              <a:rPr lang="en-ZA" sz="1200" dirty="0">
                <a:solidFill>
                  <a:srgbClr val="000000"/>
                </a:solidFill>
                <a:effectLst/>
                <a:latin typeface="Calibri" panose="020F0502020204030204" pitchFamily="34" charset="0"/>
                <a:ea typeface="Calibri" panose="020F0502020204030204" pitchFamily="34" charset="0"/>
              </a:rPr>
              <a:t> can help you manage different aspects of your life and influence the choices you make. They often provide a moral framework that can guide your behaviour and protect you from risky choices. </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rPr>
              <a:t>Social skills</a:t>
            </a:r>
            <a:r>
              <a:rPr lang="en-ZA" sz="1200" dirty="0">
                <a:solidFill>
                  <a:srgbClr val="000000"/>
                </a:solidFill>
                <a:effectLst/>
                <a:latin typeface="Calibri" panose="020F0502020204030204" pitchFamily="34" charset="0"/>
                <a:ea typeface="Calibri" panose="020F0502020204030204" pitchFamily="34" charset="0"/>
              </a:rPr>
              <a:t> help you make decisions in challenging social situations. You learn from others, such as your parents, how to handle these situations. As you become more aware of social cues, such as body language and communication, you are better able to make informed choices.</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rPr>
              <a:t>Economic circumstances</a:t>
            </a:r>
            <a:r>
              <a:rPr lang="en-ZA" sz="1200" dirty="0">
                <a:solidFill>
                  <a:srgbClr val="000000"/>
                </a:solidFill>
                <a:effectLst/>
                <a:latin typeface="Calibri" panose="020F0502020204030204" pitchFamily="34" charset="0"/>
                <a:ea typeface="Calibri" panose="020F0502020204030204" pitchFamily="34" charset="0"/>
              </a:rPr>
              <a:t> can either limit or create opportunities. It is important to understand how financial factors influence your lifestyle choices. For example, having money to buy healthy food or pay for a gym membership can make it easier to maintain a healthy lifestyle. However, not everyone has access to these opportunities.</a:t>
            </a:r>
            <a:endParaRPr lang="af-ZA" sz="1200" dirty="0">
              <a:effectLst/>
              <a:latin typeface="Times New Roman" panose="02020603050405020304" pitchFamily="18" charset="0"/>
              <a:ea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6</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76748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rPr>
              <a:t>Slide 7:</a:t>
            </a:r>
            <a:r>
              <a:rPr lang="en-ZA" sz="1200" dirty="0">
                <a:solidFill>
                  <a:srgbClr val="000000"/>
                </a:solidFill>
                <a:effectLst/>
                <a:latin typeface="Calibri" panose="020F0502020204030204" pitchFamily="34" charset="0"/>
                <a:ea typeface="Calibri" panose="020F0502020204030204" pitchFamily="34" charset="0"/>
              </a:rPr>
              <a:t> Inspiration can come from many different places. Many people spend time on social media or watching movies and series. Movies can shape how we think, what we believe, and how we behave, sometimes without us realising it. But is this influence always positive?</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The influence of movies can be </a:t>
            </a:r>
            <a:r>
              <a:rPr lang="en-ZA" sz="1200" b="1" dirty="0">
                <a:solidFill>
                  <a:srgbClr val="000000"/>
                </a:solidFill>
                <a:effectLst/>
                <a:latin typeface="Calibri" panose="020F0502020204030204" pitchFamily="34" charset="0"/>
                <a:ea typeface="Calibri" panose="020F0502020204030204" pitchFamily="34" charset="0"/>
              </a:rPr>
              <a:t>both positive and negative</a:t>
            </a:r>
            <a:r>
              <a:rPr lang="en-ZA" sz="1200" dirty="0">
                <a:solidFill>
                  <a:srgbClr val="000000"/>
                </a:solidFill>
                <a:effectLst/>
                <a:latin typeface="Calibri" panose="020F0502020204030204" pitchFamily="34" charset="0"/>
                <a:ea typeface="Calibri" panose="020F0502020204030204" pitchFamily="34" charset="0"/>
              </a:rPr>
              <a:t>, depending on the content and the viewer. While movies can inspire new skills, goals or perspectives, they can also create unrealistic expectations or promote negative behaviour. It is therefore important to </a:t>
            </a:r>
            <a:r>
              <a:rPr lang="en-ZA" sz="1200" b="1" dirty="0">
                <a:solidFill>
                  <a:srgbClr val="000000"/>
                </a:solidFill>
                <a:effectLst/>
                <a:latin typeface="Calibri" panose="020F0502020204030204" pitchFamily="34" charset="0"/>
                <a:ea typeface="Calibri" panose="020F0502020204030204" pitchFamily="34" charset="0"/>
              </a:rPr>
              <a:t>critically evaluate</a:t>
            </a:r>
            <a:r>
              <a:rPr lang="en-ZA" sz="1200" dirty="0">
                <a:solidFill>
                  <a:srgbClr val="000000"/>
                </a:solidFill>
                <a:effectLst/>
                <a:latin typeface="Calibri" panose="020F0502020204030204" pitchFamily="34" charset="0"/>
                <a:ea typeface="Calibri" panose="020F0502020204030204" pitchFamily="34" charset="0"/>
              </a:rPr>
              <a:t> the messages we receive from media.</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Have you watched a movie that inspired you? Turn to your partner and share the movie and how it inspired you.</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Media can </a:t>
            </a:r>
            <a:r>
              <a:rPr lang="en-ZA" sz="1200" b="1" dirty="0">
                <a:solidFill>
                  <a:srgbClr val="000000"/>
                </a:solidFill>
                <a:effectLst/>
                <a:latin typeface="Calibri" panose="020F0502020204030204" pitchFamily="34" charset="0"/>
                <a:ea typeface="Calibri" panose="020F0502020204030204" pitchFamily="34" charset="0"/>
              </a:rPr>
              <a:t>positively influence your lifestyle choices</a:t>
            </a:r>
            <a:r>
              <a:rPr lang="en-ZA" sz="1200" dirty="0">
                <a:solidFill>
                  <a:srgbClr val="000000"/>
                </a:solidFill>
                <a:effectLst/>
                <a:latin typeface="Calibri" panose="020F0502020204030204" pitchFamily="34" charset="0"/>
                <a:ea typeface="Calibri" panose="020F0502020204030204" pitchFamily="34" charset="0"/>
              </a:rPr>
              <a:t>. For example:</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learning to cook from social media,</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following sports heroes, or</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gaining new perspectives from series or films.</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However, it is important to </a:t>
            </a:r>
            <a:r>
              <a:rPr lang="en-ZA" sz="1200" b="1" dirty="0">
                <a:solidFill>
                  <a:srgbClr val="000000"/>
                </a:solidFill>
                <a:effectLst/>
                <a:latin typeface="Calibri" panose="020F0502020204030204" pitchFamily="34" charset="0"/>
                <a:ea typeface="Calibri" panose="020F0502020204030204" pitchFamily="34" charset="0"/>
              </a:rPr>
              <a:t>manage your media use</a:t>
            </a:r>
            <a:r>
              <a:rPr lang="en-ZA" sz="1200" dirty="0">
                <a:solidFill>
                  <a:srgbClr val="000000"/>
                </a:solidFill>
                <a:effectLst/>
                <a:latin typeface="Calibri" panose="020F0502020204030204" pitchFamily="34" charset="0"/>
                <a:ea typeface="Calibri" panose="020F0502020204030204" pitchFamily="34" charset="0"/>
              </a:rPr>
              <a:t>. Set boundaries to avoid wasting time. For example:</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no cell phones at the dinner table,</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put your phone away when spending time with others.</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This highlights the </a:t>
            </a:r>
            <a:r>
              <a:rPr lang="en-ZA" sz="1200" b="1" dirty="0">
                <a:solidFill>
                  <a:srgbClr val="000000"/>
                </a:solidFill>
                <a:effectLst/>
                <a:latin typeface="Calibri" panose="020F0502020204030204" pitchFamily="34" charset="0"/>
                <a:ea typeface="Calibri" panose="020F0502020204030204" pitchFamily="34" charset="0"/>
              </a:rPr>
              <a:t>importance of good decision-making skills</a:t>
            </a:r>
            <a:r>
              <a:rPr lang="en-ZA" sz="1200" dirty="0">
                <a:solidFill>
                  <a:srgbClr val="000000"/>
                </a:solidFill>
                <a:effectLst/>
                <a:latin typeface="Calibri" panose="020F0502020204030204" pitchFamily="34" charset="0"/>
                <a:ea typeface="Calibri" panose="020F0502020204030204" pitchFamily="34" charset="0"/>
              </a:rPr>
              <a:t>. Over these six lessons, you have developed skills to evaluate influences and make responsible choices. The station activities focused on real-life issues, helping you apply these skills.</a:t>
            </a:r>
            <a:endParaRPr lang="af-ZA" sz="1200" dirty="0">
              <a:effectLst/>
              <a:latin typeface="Times New Roman" panose="02020603050405020304" pitchFamily="18" charset="0"/>
              <a:ea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7</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24200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342900">
              <a:lnSpc>
                <a:spcPct val="115000"/>
              </a:lnSpc>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rPr>
              <a:t>Slide 8:</a:t>
            </a:r>
            <a:r>
              <a:rPr lang="en-ZA" sz="1200" dirty="0">
                <a:solidFill>
                  <a:srgbClr val="000000"/>
                </a:solidFill>
                <a:effectLst/>
                <a:latin typeface="Calibri" panose="020F0502020204030204" pitchFamily="34" charset="0"/>
                <a:ea typeface="Calibri" panose="020F0502020204030204" pitchFamily="34" charset="0"/>
              </a:rPr>
              <a:t> </a:t>
            </a:r>
            <a:r>
              <a:rPr lang="en-ZA" sz="1200" b="1" dirty="0">
                <a:solidFill>
                  <a:srgbClr val="EE0000"/>
                </a:solidFill>
                <a:effectLst/>
                <a:latin typeface="Calibri" panose="020F0502020204030204" pitchFamily="34" charset="0"/>
                <a:ea typeface="Calibri" panose="020F0502020204030204" pitchFamily="34" charset="0"/>
              </a:rPr>
              <a:t>Note to teacher:</a:t>
            </a:r>
            <a:r>
              <a:rPr lang="en-ZA" sz="1200" dirty="0">
                <a:solidFill>
                  <a:srgbClr val="EE0000"/>
                </a:solidFill>
                <a:effectLst/>
                <a:latin typeface="Calibri" panose="020F0502020204030204" pitchFamily="34" charset="0"/>
                <a:ea typeface="Calibri" panose="020F0502020204030204" pitchFamily="34" charset="0"/>
              </a:rPr>
              <a:t> </a:t>
            </a:r>
            <a:r>
              <a:rPr lang="en-ZA" sz="1200" dirty="0">
                <a:solidFill>
                  <a:srgbClr val="000000"/>
                </a:solidFill>
                <a:effectLst/>
                <a:latin typeface="Calibri" panose="020F0502020204030204" pitchFamily="34" charset="0"/>
                <a:ea typeface="Calibri" panose="020F0502020204030204" pitchFamily="34" charset="0"/>
              </a:rPr>
              <a:t>These final two activities serve as the culmination of the six-lesson series. Learners should each receive six pieces of paper and respond to six questions. Allocate a space in the classroom with the heading “What shapes you?”</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Learners must write each response from </a:t>
            </a:r>
            <a:r>
              <a:rPr lang="en-ZA" sz="1200" b="1" i="1" dirty="0">
                <a:solidFill>
                  <a:srgbClr val="000000"/>
                </a:solidFill>
                <a:effectLst/>
                <a:latin typeface="Calibri" panose="020F0502020204030204" pitchFamily="34" charset="0"/>
                <a:ea typeface="Calibri" panose="020F0502020204030204" pitchFamily="34" charset="0"/>
              </a:rPr>
              <a:t>Activity 3</a:t>
            </a:r>
            <a:r>
              <a:rPr lang="en-ZA" sz="1200" dirty="0">
                <a:solidFill>
                  <a:srgbClr val="000000"/>
                </a:solidFill>
                <a:effectLst/>
                <a:latin typeface="Calibri" panose="020F0502020204030204" pitchFamily="34" charset="0"/>
                <a:ea typeface="Calibri" panose="020F0502020204030204" pitchFamily="34" charset="0"/>
              </a:rPr>
              <a:t> (</a:t>
            </a:r>
            <a:r>
              <a:rPr lang="en-ZA" sz="1200" b="1" i="1" u="sng" dirty="0">
                <a:solidFill>
                  <a:srgbClr val="000000"/>
                </a:solidFill>
                <a:effectLst/>
                <a:latin typeface="Calibri" panose="020F0502020204030204" pitchFamily="34" charset="0"/>
                <a:ea typeface="Calibri" panose="020F0502020204030204" pitchFamily="34" charset="0"/>
              </a:rPr>
              <a:t>Lesson 6 – Worksheet</a:t>
            </a:r>
            <a:r>
              <a:rPr lang="en-ZA" sz="1200" dirty="0">
                <a:solidFill>
                  <a:srgbClr val="000000"/>
                </a:solidFill>
                <a:effectLst/>
                <a:latin typeface="Calibri" panose="020F0502020204030204" pitchFamily="34" charset="0"/>
                <a:ea typeface="Calibri" panose="020F0502020204030204" pitchFamily="34" charset="0"/>
              </a:rPr>
              <a:t>) as a separate sentence on each piece of paper.</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Allow 4 minutes for learners to write their responses. Thereafter, give them 2 minutes to walk around the space and read what others have written.</a:t>
            </a:r>
            <a:endParaRPr lang="af-ZA"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Hand out the </a:t>
            </a:r>
            <a:r>
              <a:rPr lang="en-ZA" sz="1200" b="1" i="1" u="sng" dirty="0">
                <a:solidFill>
                  <a:srgbClr val="000000"/>
                </a:solidFill>
                <a:effectLst/>
                <a:latin typeface="Calibri" panose="020F0502020204030204" pitchFamily="34" charset="0"/>
                <a:ea typeface="Calibri" panose="020F0502020204030204" pitchFamily="34" charset="0"/>
              </a:rPr>
              <a:t>Content Summary</a:t>
            </a:r>
            <a:r>
              <a:rPr lang="en-ZA" sz="1200" dirty="0">
                <a:solidFill>
                  <a:srgbClr val="000000"/>
                </a:solidFill>
                <a:effectLst/>
                <a:latin typeface="Calibri" panose="020F0502020204030204" pitchFamily="34" charset="0"/>
                <a:ea typeface="Calibri" panose="020F0502020204030204" pitchFamily="34" charset="0"/>
              </a:rPr>
              <a:t> to learners before they leave the classroom. </a:t>
            </a:r>
            <a:endParaRPr lang="af-ZA" sz="1200">
              <a:effectLst/>
              <a:latin typeface="Times New Roman" panose="02020603050405020304" pitchFamily="18" charset="0"/>
              <a:ea typeface="Times New Roman" panose="02020603050405020304" pitchFamily="18" charset="0"/>
            </a:endParaRPr>
          </a:p>
          <a:p>
            <a:pPr marL="914400" lvl="1" indent="-228600" algn="l" rtl="0">
              <a:lnSpc>
                <a:spcPct val="100000"/>
              </a:lnSpc>
              <a:spcBef>
                <a:spcPts val="0"/>
              </a:spcBef>
              <a:spcAft>
                <a:spcPts val="0"/>
              </a:spcAft>
              <a:buSzPts val="1400"/>
              <a:buNone/>
            </a:pPr>
            <a:endParaRPr sz="1200" b="0" i="0" u="none" strike="noStrike" cap="none" dirty="0">
              <a:solidFill>
                <a:schemeClr val="dk1"/>
              </a:solidFill>
              <a:latin typeface="Calibri"/>
              <a:ea typeface="Calibri"/>
              <a:cs typeface="Calibri"/>
              <a:sym typeface="Calibri"/>
            </a:endParaRPr>
          </a:p>
          <a:p>
            <a:pPr marL="914400" lvl="1" indent="-228600" algn="l" rtl="0">
              <a:lnSpc>
                <a:spcPct val="100000"/>
              </a:lnSpc>
              <a:spcBef>
                <a:spcPts val="0"/>
              </a:spcBef>
              <a:spcAft>
                <a:spcPts val="0"/>
              </a:spcAft>
              <a:buSzPts val="1400"/>
              <a:buNone/>
            </a:pPr>
            <a:endParaRPr sz="1200" b="0" i="0" u="none" strike="noStrike" cap="none" dirty="0">
              <a:solidFill>
                <a:schemeClr val="dk1"/>
              </a:solidFill>
              <a:latin typeface="Calibri"/>
              <a:ea typeface="Calibri"/>
              <a:cs typeface="Calibri"/>
              <a:sym typeface="Calibri"/>
            </a:endParaRPr>
          </a:p>
          <a:p>
            <a:pPr marL="914400" lvl="1" indent="-228600" algn="l" rtl="0">
              <a:lnSpc>
                <a:spcPct val="100000"/>
              </a:lnSpc>
              <a:spcBef>
                <a:spcPts val="0"/>
              </a:spcBef>
              <a:spcAft>
                <a:spcPts val="0"/>
              </a:spcAft>
              <a:buSzPts val="1400"/>
              <a:buNone/>
            </a:pPr>
            <a:endParaRPr sz="1200" b="0" i="0" u="none" strike="noStrike" cap="non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Font typeface="Noto Sans Symbols"/>
              <a:buNone/>
            </a:pPr>
            <a:endParaRPr dirty="0"/>
          </a:p>
        </p:txBody>
      </p:sp>
      <p:sp>
        <p:nvSpPr>
          <p:cNvPr id="127" name="Google Shape;12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ZA"/>
              <a:t>8</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2"/>
        <p:cNvGrpSpPr/>
        <p:nvPr/>
      </p:nvGrpSpPr>
      <p:grpSpPr>
        <a:xfrm>
          <a:off x="0" y="0"/>
          <a:ext cx="0" cy="0"/>
          <a:chOff x="0" y="0"/>
          <a:chExt cx="0" cy="0"/>
        </a:xfrm>
      </p:grpSpPr>
      <p:sp>
        <p:nvSpPr>
          <p:cNvPr id="73" name="Google Shape;73;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4400"/>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2800"/>
              <a:buNone/>
              <a:defRPr sz="2400"/>
            </a:lvl1pPr>
            <a:lvl2pPr lvl="1" algn="ctr">
              <a:lnSpc>
                <a:spcPct val="90000"/>
              </a:lnSpc>
              <a:spcBef>
                <a:spcPts val="500"/>
              </a:spcBef>
              <a:spcAft>
                <a:spcPts val="0"/>
              </a:spcAft>
              <a:buSzPts val="2400"/>
              <a:buNone/>
              <a:defRPr sz="2000"/>
            </a:lvl2pPr>
            <a:lvl3pPr lvl="2" algn="ctr">
              <a:lnSpc>
                <a:spcPct val="90000"/>
              </a:lnSpc>
              <a:spcBef>
                <a:spcPts val="500"/>
              </a:spcBef>
              <a:spcAft>
                <a:spcPts val="0"/>
              </a:spcAft>
              <a:buSzPts val="2000"/>
              <a:buNone/>
              <a:defRPr sz="1800"/>
            </a:lvl3pPr>
            <a:lvl4pPr lvl="3" algn="ctr">
              <a:lnSpc>
                <a:spcPct val="90000"/>
              </a:lnSpc>
              <a:spcBef>
                <a:spcPts val="500"/>
              </a:spcBef>
              <a:spcAft>
                <a:spcPts val="0"/>
              </a:spcAft>
              <a:buSzPts val="1800"/>
              <a:buNone/>
              <a:defRPr sz="1600"/>
            </a:lvl4pPr>
            <a:lvl5pPr lvl="4" algn="ctr">
              <a:lnSpc>
                <a:spcPct val="90000"/>
              </a:lnSpc>
              <a:spcBef>
                <a:spcPts val="500"/>
              </a:spcBef>
              <a:spcAft>
                <a:spcPts val="0"/>
              </a:spcAft>
              <a:buSzPts val="1800"/>
              <a:buNone/>
              <a:defRPr sz="1600"/>
            </a:lvl5pPr>
            <a:lvl6pPr lvl="5" algn="ctr">
              <a:lnSpc>
                <a:spcPct val="90000"/>
              </a:lnSpc>
              <a:spcBef>
                <a:spcPts val="500"/>
              </a:spcBef>
              <a:spcAft>
                <a:spcPts val="0"/>
              </a:spcAft>
              <a:buSzPts val="1800"/>
              <a:buNone/>
              <a:defRPr sz="1600"/>
            </a:lvl6pPr>
            <a:lvl7pPr lvl="6" algn="ctr">
              <a:lnSpc>
                <a:spcPct val="90000"/>
              </a:lnSpc>
              <a:spcBef>
                <a:spcPts val="500"/>
              </a:spcBef>
              <a:spcAft>
                <a:spcPts val="0"/>
              </a:spcAft>
              <a:buSzPts val="1800"/>
              <a:buNone/>
              <a:defRPr sz="1600"/>
            </a:lvl7pPr>
            <a:lvl8pPr lvl="7" algn="ctr">
              <a:lnSpc>
                <a:spcPct val="90000"/>
              </a:lnSpc>
              <a:spcBef>
                <a:spcPts val="500"/>
              </a:spcBef>
              <a:spcAft>
                <a:spcPts val="0"/>
              </a:spcAft>
              <a:buSzPts val="1800"/>
              <a:buNone/>
              <a:defRPr sz="1600"/>
            </a:lvl8pPr>
            <a:lvl9pPr lvl="8" algn="ctr">
              <a:lnSpc>
                <a:spcPct val="90000"/>
              </a:lnSpc>
              <a:spcBef>
                <a:spcPts val="500"/>
              </a:spcBef>
              <a:spcAft>
                <a:spcPts val="0"/>
              </a:spcAft>
              <a:buSzPts val="1800"/>
              <a:buNone/>
              <a:defRPr sz="1600"/>
            </a:lvl9pPr>
          </a:lstStyle>
          <a:p>
            <a:endParaRPr/>
          </a:p>
        </p:txBody>
      </p:sp>
      <p:sp>
        <p:nvSpPr>
          <p:cNvPr id="24" name="Google Shape;24;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SzPts val="1200"/>
              <a:buNone/>
              <a:defRPr/>
            </a:lvl1pPr>
            <a:lvl2pPr marL="0" marR="0" lvl="1" indent="0" algn="r">
              <a:lnSpc>
                <a:spcPct val="100000"/>
              </a:lnSpc>
              <a:spcBef>
                <a:spcPts val="0"/>
              </a:spcBef>
              <a:spcAft>
                <a:spcPts val="0"/>
              </a:spcAft>
              <a:buSzPts val="1200"/>
              <a:buNone/>
              <a:defRPr/>
            </a:lvl2pPr>
            <a:lvl3pPr marL="0" marR="0" lvl="2" indent="0" algn="r">
              <a:lnSpc>
                <a:spcPct val="100000"/>
              </a:lnSpc>
              <a:spcBef>
                <a:spcPts val="0"/>
              </a:spcBef>
              <a:spcAft>
                <a:spcPts val="0"/>
              </a:spcAft>
              <a:buSzPts val="1200"/>
              <a:buNone/>
              <a:defRPr/>
            </a:lvl3pPr>
            <a:lvl4pPr marL="0" marR="0" lvl="3" indent="0" algn="r">
              <a:lnSpc>
                <a:spcPct val="100000"/>
              </a:lnSpc>
              <a:spcBef>
                <a:spcPts val="0"/>
              </a:spcBef>
              <a:spcAft>
                <a:spcPts val="0"/>
              </a:spcAft>
              <a:buSzPts val="1200"/>
              <a:buNone/>
              <a:defRPr/>
            </a:lvl4pPr>
            <a:lvl5pPr marL="0" marR="0" lvl="4" indent="0" algn="r">
              <a:lnSpc>
                <a:spcPct val="100000"/>
              </a:lnSpc>
              <a:spcBef>
                <a:spcPts val="0"/>
              </a:spcBef>
              <a:spcAft>
                <a:spcPts val="0"/>
              </a:spcAft>
              <a:buSzPts val="1200"/>
              <a:buNone/>
              <a:defRPr/>
            </a:lvl5pPr>
            <a:lvl6pPr marL="0" marR="0" lvl="5" indent="0" algn="r">
              <a:lnSpc>
                <a:spcPct val="100000"/>
              </a:lnSpc>
              <a:spcBef>
                <a:spcPts val="0"/>
              </a:spcBef>
              <a:spcAft>
                <a:spcPts val="0"/>
              </a:spcAft>
              <a:buSzPts val="1200"/>
              <a:buNone/>
              <a:defRPr/>
            </a:lvl6pPr>
            <a:lvl7pPr marL="0" marR="0" lvl="6" indent="0" algn="r">
              <a:lnSpc>
                <a:spcPct val="100000"/>
              </a:lnSpc>
              <a:spcBef>
                <a:spcPts val="0"/>
              </a:spcBef>
              <a:spcAft>
                <a:spcPts val="0"/>
              </a:spcAft>
              <a:buSzPts val="1200"/>
              <a:buNone/>
              <a:defRPr/>
            </a:lvl7pPr>
            <a:lvl8pPr marL="0" marR="0" lvl="7" indent="0" algn="r">
              <a:lnSpc>
                <a:spcPct val="100000"/>
              </a:lnSpc>
              <a:spcBef>
                <a:spcPts val="0"/>
              </a:spcBef>
              <a:spcAft>
                <a:spcPts val="0"/>
              </a:spcAft>
              <a:buSzPts val="1200"/>
              <a:buNone/>
              <a:defRPr/>
            </a:lvl8pPr>
            <a:lvl9pPr marL="0" marR="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
        <p:cNvGrpSpPr/>
        <p:nvPr/>
      </p:nvGrpSpPr>
      <p:grpSpPr>
        <a:xfrm>
          <a:off x="0" y="0"/>
          <a:ext cx="0" cy="0"/>
          <a:chOff x="0" y="0"/>
          <a:chExt cx="0" cy="0"/>
        </a:xfrm>
      </p:grpSpPr>
      <p:sp>
        <p:nvSpPr>
          <p:cNvPr id="28" name="Google Shape;28;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
        <p:cNvGrpSpPr/>
        <p:nvPr/>
      </p:nvGrpSpPr>
      <p:grpSpPr>
        <a:xfrm>
          <a:off x="0" y="0"/>
          <a:ext cx="0" cy="0"/>
          <a:chOff x="0" y="0"/>
          <a:chExt cx="0" cy="0"/>
        </a:xfrm>
      </p:grpSpPr>
      <p:sp>
        <p:nvSpPr>
          <p:cNvPr id="35" name="Google Shape;35;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7" name="Google Shape;37;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
        <p:cNvGrpSpPr/>
        <p:nvPr/>
      </p:nvGrpSpPr>
      <p:grpSpPr>
        <a:xfrm>
          <a:off x="0" y="0"/>
          <a:ext cx="0" cy="0"/>
          <a:chOff x="0" y="0"/>
          <a:chExt cx="0" cy="0"/>
        </a:xfrm>
      </p:grpSpPr>
      <p:sp>
        <p:nvSpPr>
          <p:cNvPr id="44" name="Google Shape;44;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2"/>
        <p:cNvGrpSpPr/>
        <p:nvPr/>
      </p:nvGrpSpPr>
      <p:grpSpPr>
        <a:xfrm>
          <a:off x="0" y="0"/>
          <a:ext cx="0" cy="0"/>
          <a:chOff x="0" y="0"/>
          <a:chExt cx="0" cy="0"/>
        </a:xfrm>
      </p:grpSpPr>
      <p:sp>
        <p:nvSpPr>
          <p:cNvPr id="53" name="Google Shape;53;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5" name="Google Shape;55;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6" name="Google Shape;5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9"/>
        <p:cNvGrpSpPr/>
        <p:nvPr/>
      </p:nvGrpSpPr>
      <p:grpSpPr>
        <a:xfrm>
          <a:off x="0" y="0"/>
          <a:ext cx="0" cy="0"/>
          <a:chOff x="0" y="0"/>
          <a:chExt cx="0" cy="0"/>
        </a:xfrm>
      </p:grpSpPr>
      <p:sp>
        <p:nvSpPr>
          <p:cNvPr id="60" name="Google Shape;60;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3"/>
          <p:cNvSpPr>
            <a:spLocks noGrp="1"/>
          </p:cNvSpPr>
          <p:nvPr>
            <p:ph type="pic" idx="2"/>
          </p:nvPr>
        </p:nvSpPr>
        <p:spPr>
          <a:xfrm>
            <a:off x="5183188" y="987425"/>
            <a:ext cx="6172200" cy="4873625"/>
          </a:xfrm>
          <a:prstGeom prst="rect">
            <a:avLst/>
          </a:prstGeom>
          <a:noFill/>
          <a:ln>
            <a:noFill/>
          </a:ln>
        </p:spPr>
      </p:sp>
      <p:sp>
        <p:nvSpPr>
          <p:cNvPr id="62" name="Google Shape;62;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6"/>
        <p:cNvGrpSpPr/>
        <p:nvPr/>
      </p:nvGrpSpPr>
      <p:grpSpPr>
        <a:xfrm>
          <a:off x="0" y="0"/>
          <a:ext cx="0" cy="0"/>
          <a:chOff x="0" y="0"/>
          <a:chExt cx="0" cy="0"/>
        </a:xfrm>
      </p:grpSpPr>
      <p:sp>
        <p:nvSpPr>
          <p:cNvPr id="67" name="Google Shape;67;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pn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8.png"/><Relationship Id="rId4" Type="http://schemas.openxmlformats.org/officeDocument/2006/relationships/diagramData" Target="../diagrams/data2.xml"/><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2"/>
        <p:cNvGrpSpPr/>
        <p:nvPr/>
      </p:nvGrpSpPr>
      <p:grpSpPr>
        <a:xfrm>
          <a:off x="0" y="0"/>
          <a:ext cx="0" cy="0"/>
          <a:chOff x="0" y="0"/>
          <a:chExt cx="0" cy="0"/>
        </a:xfrm>
      </p:grpSpPr>
      <p:sp>
        <p:nvSpPr>
          <p:cNvPr id="83" name="Google Shape;83;p1"/>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DF4B85-CBB8-81F1-BD24-7E9A750C1552}"/>
              </a:ext>
            </a:extLst>
          </p:cNvPr>
          <p:cNvSpPr>
            <a:spLocks noGrp="1"/>
          </p:cNvSpPr>
          <p:nvPr>
            <p:ph type="title"/>
          </p:nvPr>
        </p:nvSpPr>
        <p:spPr>
          <a:xfrm>
            <a:off x="838200" y="557189"/>
            <a:ext cx="3374136" cy="5567891"/>
          </a:xfrm>
        </p:spPr>
        <p:txBody>
          <a:bodyPr>
            <a:normAutofit/>
          </a:bodyPr>
          <a:lstStyle/>
          <a:p>
            <a:r>
              <a:rPr lang="en-ZA" sz="5200"/>
              <a:t>By the end of this lesson, you should be able to:</a:t>
            </a:r>
            <a:endParaRPr lang="af-ZA" sz="5200"/>
          </a:p>
        </p:txBody>
      </p:sp>
      <p:graphicFrame>
        <p:nvGraphicFramePr>
          <p:cNvPr id="5" name="Text Placeholder 2">
            <a:extLst>
              <a:ext uri="{FF2B5EF4-FFF2-40B4-BE49-F238E27FC236}">
                <a16:creationId xmlns:a16="http://schemas.microsoft.com/office/drawing/2014/main" id="{DA5F7520-FBDA-E7DD-645A-A34321B39DA1}"/>
              </a:ext>
            </a:extLst>
          </p:cNvPr>
          <p:cNvGraphicFramePr/>
          <p:nvPr>
            <p:extLst>
              <p:ext uri="{D42A27DB-BD31-4B8C-83A1-F6EECF244321}">
                <p14:modId xmlns:p14="http://schemas.microsoft.com/office/powerpoint/2010/main" val="278499883"/>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12957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FAE25D-25FE-F3CC-2A94-44E9E6E876A5}"/>
              </a:ext>
            </a:extLst>
          </p:cNvPr>
          <p:cNvSpPr>
            <a:spLocks noGrp="1"/>
          </p:cNvSpPr>
          <p:nvPr>
            <p:ph type="title"/>
          </p:nvPr>
        </p:nvSpPr>
        <p:spPr>
          <a:xfrm>
            <a:off x="421987" y="583547"/>
            <a:ext cx="4353116" cy="685800"/>
          </a:xfrm>
        </p:spPr>
        <p:txBody>
          <a:bodyPr anchor="b">
            <a:normAutofit/>
          </a:bodyPr>
          <a:lstStyle/>
          <a:p>
            <a:r>
              <a:rPr lang="af-ZA" sz="3200" b="1" dirty="0">
                <a:solidFill>
                  <a:schemeClr val="tx1"/>
                </a:solidFill>
              </a:rPr>
              <a:t>Self-</a:t>
            </a:r>
            <a:r>
              <a:rPr lang="af-ZA" sz="3200" b="1" dirty="0" err="1">
                <a:solidFill>
                  <a:schemeClr val="tx1"/>
                </a:solidFill>
              </a:rPr>
              <a:t>reflection</a:t>
            </a:r>
            <a:endParaRPr lang="af-ZA" sz="3200" b="1" dirty="0">
              <a:solidFill>
                <a:schemeClr val="tx1"/>
              </a:solidFill>
            </a:endParaRPr>
          </a:p>
        </p:txBody>
      </p:sp>
      <p:pic>
        <p:nvPicPr>
          <p:cNvPr id="4" name="Picture 3">
            <a:extLst>
              <a:ext uri="{FF2B5EF4-FFF2-40B4-BE49-F238E27FC236}">
                <a16:creationId xmlns:a16="http://schemas.microsoft.com/office/drawing/2014/main" id="{B34C9166-F534-71EE-B84E-C8392392B9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781801" y="1053257"/>
            <a:ext cx="4797056" cy="4797056"/>
          </a:xfrm>
          <a:prstGeom prst="rect">
            <a:avLst/>
          </a:prstGeom>
          <a:noFill/>
        </p:spPr>
      </p:pic>
      <p:graphicFrame>
        <p:nvGraphicFramePr>
          <p:cNvPr id="5" name="Text Placeholder 2">
            <a:extLst>
              <a:ext uri="{FF2B5EF4-FFF2-40B4-BE49-F238E27FC236}">
                <a16:creationId xmlns:a16="http://schemas.microsoft.com/office/drawing/2014/main" id="{7C459138-087B-DFB9-6624-355A31749EB5}"/>
              </a:ext>
            </a:extLst>
          </p:cNvPr>
          <p:cNvGraphicFramePr/>
          <p:nvPr>
            <p:extLst>
              <p:ext uri="{D42A27DB-BD31-4B8C-83A1-F6EECF244321}">
                <p14:modId xmlns:p14="http://schemas.microsoft.com/office/powerpoint/2010/main" val="1579661865"/>
              </p:ext>
            </p:extLst>
          </p:nvPr>
        </p:nvGraphicFramePr>
        <p:xfrm>
          <a:off x="421987" y="1600200"/>
          <a:ext cx="5297216" cy="4572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Flowchart: Connector 5">
            <a:extLst>
              <a:ext uri="{FF2B5EF4-FFF2-40B4-BE49-F238E27FC236}">
                <a16:creationId xmlns:a16="http://schemas.microsoft.com/office/drawing/2014/main" id="{2599F288-7016-8BF4-D0CB-A96D954237EE}"/>
              </a:ext>
            </a:extLst>
          </p:cNvPr>
          <p:cNvSpPr/>
          <p:nvPr/>
        </p:nvSpPr>
        <p:spPr>
          <a:xfrm>
            <a:off x="8851399" y="3107055"/>
            <a:ext cx="657860" cy="643890"/>
          </a:xfrm>
          <a:prstGeom prst="flowChartConnector">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buNone/>
            </a:pPr>
            <a:r>
              <a:rPr lang="en-GB" sz="1200">
                <a:effectLst/>
                <a:ea typeface="Times New Roman" panose="02020603050405020304" pitchFamily="18" charset="0"/>
              </a:rPr>
              <a:t>ME</a:t>
            </a:r>
            <a:endParaRPr lang="af-ZA" sz="1200">
              <a:effectLst/>
              <a:latin typeface="Times New Roman" panose="02020603050405020304" pitchFamily="18" charset="0"/>
              <a:ea typeface="Times New Roman" panose="02020603050405020304" pitchFamily="18" charset="0"/>
            </a:endParaRPr>
          </a:p>
        </p:txBody>
      </p:sp>
      <p:sp>
        <p:nvSpPr>
          <p:cNvPr id="8" name="Flowchart: Connector 7">
            <a:extLst>
              <a:ext uri="{FF2B5EF4-FFF2-40B4-BE49-F238E27FC236}">
                <a16:creationId xmlns:a16="http://schemas.microsoft.com/office/drawing/2014/main" id="{C3CE2B43-43E8-EDDF-396C-E9304CA175A0}"/>
              </a:ext>
            </a:extLst>
          </p:cNvPr>
          <p:cNvSpPr/>
          <p:nvPr/>
        </p:nvSpPr>
        <p:spPr>
          <a:xfrm>
            <a:off x="10234708" y="821950"/>
            <a:ext cx="1085850" cy="1439650"/>
          </a:xfrm>
          <a:prstGeom prst="flowChartConnector">
            <a:avLst/>
          </a:prstGeom>
          <a:blipFill>
            <a:blip r:embed="rId9"/>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f-ZA"/>
          </a:p>
        </p:txBody>
      </p:sp>
      <p:sp>
        <p:nvSpPr>
          <p:cNvPr id="10" name="Flowchart: Connector 9">
            <a:extLst>
              <a:ext uri="{FF2B5EF4-FFF2-40B4-BE49-F238E27FC236}">
                <a16:creationId xmlns:a16="http://schemas.microsoft.com/office/drawing/2014/main" id="{CE3C72D5-E5E2-3236-19C5-547B01ADD2EE}"/>
              </a:ext>
            </a:extLst>
          </p:cNvPr>
          <p:cNvSpPr/>
          <p:nvPr/>
        </p:nvSpPr>
        <p:spPr>
          <a:xfrm>
            <a:off x="6781801" y="4194682"/>
            <a:ext cx="1085850" cy="1439650"/>
          </a:xfrm>
          <a:prstGeom prst="flowChartConnector">
            <a:avLst/>
          </a:prstGeom>
          <a:blipFill>
            <a:blip r:embed="rId10"/>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f-ZA"/>
          </a:p>
        </p:txBody>
      </p:sp>
      <p:sp>
        <p:nvSpPr>
          <p:cNvPr id="11" name="Google Shape;94;p26">
            <a:extLst>
              <a:ext uri="{FF2B5EF4-FFF2-40B4-BE49-F238E27FC236}">
                <a16:creationId xmlns:a16="http://schemas.microsoft.com/office/drawing/2014/main" id="{67F0C7AE-EEE3-DFD8-5115-E6C710A98803}"/>
              </a:ext>
            </a:extLst>
          </p:cNvPr>
          <p:cNvSpPr/>
          <p:nvPr/>
        </p:nvSpPr>
        <p:spPr>
          <a:xfrm>
            <a:off x="10626136" y="4541725"/>
            <a:ext cx="694422" cy="10926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ZA" sz="6500" b="1" i="0" u="none" strike="noStrike" cap="none" dirty="0">
                <a:solidFill>
                  <a:srgbClr val="F7CAAC"/>
                </a:solidFill>
                <a:latin typeface="Arial"/>
                <a:ea typeface="Arial"/>
                <a:cs typeface="Arial"/>
                <a:sym typeface="Arial"/>
              </a:rPr>
              <a:t>?</a:t>
            </a:r>
            <a:endParaRPr dirty="0"/>
          </a:p>
        </p:txBody>
      </p:sp>
      <p:sp>
        <p:nvSpPr>
          <p:cNvPr id="12" name="Google Shape;94;p26">
            <a:extLst>
              <a:ext uri="{FF2B5EF4-FFF2-40B4-BE49-F238E27FC236}">
                <a16:creationId xmlns:a16="http://schemas.microsoft.com/office/drawing/2014/main" id="{F280BEC2-48D3-2EE1-BF86-F964D1D410C4}"/>
              </a:ext>
            </a:extLst>
          </p:cNvPr>
          <p:cNvSpPr/>
          <p:nvPr/>
        </p:nvSpPr>
        <p:spPr>
          <a:xfrm>
            <a:off x="6781801" y="876829"/>
            <a:ext cx="694422" cy="10926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ZA" sz="6500" b="1" i="0" u="none" strike="noStrike" cap="none" dirty="0">
                <a:solidFill>
                  <a:srgbClr val="F7CAAC"/>
                </a:solidFill>
                <a:latin typeface="Arial"/>
                <a:ea typeface="Arial"/>
                <a:cs typeface="Arial"/>
                <a:sym typeface="Arial"/>
              </a:rPr>
              <a:t>?</a:t>
            </a:r>
            <a:endParaRPr dirty="0"/>
          </a:p>
        </p:txBody>
      </p:sp>
      <p:sp>
        <p:nvSpPr>
          <p:cNvPr id="13" name="Google Shape;94;p26">
            <a:extLst>
              <a:ext uri="{FF2B5EF4-FFF2-40B4-BE49-F238E27FC236}">
                <a16:creationId xmlns:a16="http://schemas.microsoft.com/office/drawing/2014/main" id="{01AD594B-F085-7732-4C09-FA2BA1A28F19}"/>
              </a:ext>
            </a:extLst>
          </p:cNvPr>
          <p:cNvSpPr/>
          <p:nvPr/>
        </p:nvSpPr>
        <p:spPr>
          <a:xfrm>
            <a:off x="8263447" y="5485993"/>
            <a:ext cx="694422" cy="10926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ZA" sz="6500" b="1" i="0" u="none" strike="noStrike" cap="none" dirty="0">
                <a:solidFill>
                  <a:srgbClr val="F7CAAC"/>
                </a:solidFill>
                <a:latin typeface="Arial"/>
                <a:ea typeface="Arial"/>
                <a:cs typeface="Arial"/>
                <a:sym typeface="Arial"/>
              </a:rPr>
              <a:t>?</a:t>
            </a:r>
            <a:endParaRPr dirty="0"/>
          </a:p>
        </p:txBody>
      </p:sp>
      <p:sp>
        <p:nvSpPr>
          <p:cNvPr id="15" name="Google Shape;94;p26">
            <a:extLst>
              <a:ext uri="{FF2B5EF4-FFF2-40B4-BE49-F238E27FC236}">
                <a16:creationId xmlns:a16="http://schemas.microsoft.com/office/drawing/2014/main" id="{817DD347-D9A0-102B-1FDE-8A121B7F321B}"/>
              </a:ext>
            </a:extLst>
          </p:cNvPr>
          <p:cNvSpPr/>
          <p:nvPr/>
        </p:nvSpPr>
        <p:spPr>
          <a:xfrm>
            <a:off x="9162048" y="139496"/>
            <a:ext cx="694422" cy="10926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ZA" sz="6500" b="1" i="0" u="none" strike="noStrike" cap="none" dirty="0">
                <a:solidFill>
                  <a:srgbClr val="F7CAAC"/>
                </a:solidFill>
                <a:latin typeface="Arial"/>
                <a:ea typeface="Arial"/>
                <a:cs typeface="Arial"/>
                <a:sym typeface="Arial"/>
              </a:rPr>
              <a:t>?</a:t>
            </a:r>
            <a:endParaRPr dirty="0"/>
          </a:p>
        </p:txBody>
      </p:sp>
    </p:spTree>
    <p:extLst>
      <p:ext uri="{BB962C8B-B14F-4D97-AF65-F5344CB8AC3E}">
        <p14:creationId xmlns:p14="http://schemas.microsoft.com/office/powerpoint/2010/main" val="295269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148E87-B1FD-B278-3614-4A953136E133}"/>
              </a:ext>
            </a:extLst>
          </p:cNvPr>
          <p:cNvSpPr>
            <a:spLocks noGrp="1"/>
          </p:cNvSpPr>
          <p:nvPr>
            <p:ph type="title"/>
          </p:nvPr>
        </p:nvSpPr>
        <p:spPr>
          <a:xfrm>
            <a:off x="838200" y="556995"/>
            <a:ext cx="10515600" cy="1133693"/>
          </a:xfrm>
        </p:spPr>
        <p:txBody>
          <a:bodyPr>
            <a:normAutofit/>
          </a:bodyPr>
          <a:lstStyle/>
          <a:p>
            <a:r>
              <a:rPr lang="af-ZA" sz="5200"/>
              <a:t>Role models</a:t>
            </a:r>
          </a:p>
        </p:txBody>
      </p:sp>
      <p:graphicFrame>
        <p:nvGraphicFramePr>
          <p:cNvPr id="5" name="Text Placeholder 2">
            <a:extLst>
              <a:ext uri="{FF2B5EF4-FFF2-40B4-BE49-F238E27FC236}">
                <a16:creationId xmlns:a16="http://schemas.microsoft.com/office/drawing/2014/main" id="{11BB077E-38D4-6353-2D01-B895C35C6473}"/>
              </a:ext>
            </a:extLst>
          </p:cNvPr>
          <p:cNvGraphicFramePr/>
          <p:nvPr>
            <p:extLst>
              <p:ext uri="{D42A27DB-BD31-4B8C-83A1-F6EECF244321}">
                <p14:modId xmlns:p14="http://schemas.microsoft.com/office/powerpoint/2010/main" val="51222210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02698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0"/>
        <p:cNvGrpSpPr/>
        <p:nvPr/>
      </p:nvGrpSpPr>
      <p:grpSpPr>
        <a:xfrm>
          <a:off x="0" y="0"/>
          <a:ext cx="0" cy="0"/>
          <a:chOff x="0" y="0"/>
          <a:chExt cx="0" cy="0"/>
        </a:xfrm>
      </p:grpSpPr>
      <p:sp>
        <p:nvSpPr>
          <p:cNvPr id="115" name="Rectangle 114">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 name="Google Shape;103;p27" descr="A group of people sitting around a table&#10;&#10;Description automatically generated"/>
          <p:cNvPicPr preferRelativeResize="0"/>
          <p:nvPr/>
        </p:nvPicPr>
        <p:blipFill rotWithShape="1">
          <a:blip r:embed="rId3">
            <a:alphaModFix amt="50000"/>
          </a:blip>
          <a:srcRect r="-1" b="1721"/>
          <a:stretch>
            <a:fillRect/>
          </a:stretch>
        </p:blipFill>
        <p:spPr>
          <a:xfrm>
            <a:off x="20" y="10"/>
            <a:ext cx="12188930" cy="6857990"/>
          </a:xfrm>
          <a:prstGeom prst="rect">
            <a:avLst/>
          </a:prstGeom>
          <a:noFill/>
        </p:spPr>
      </p:pic>
      <p:sp>
        <p:nvSpPr>
          <p:cNvPr id="101" name="Google Shape;101;p27"/>
          <p:cNvSpPr txBox="1">
            <a:spLocks noGrp="1"/>
          </p:cNvSpPr>
          <p:nvPr>
            <p:ph type="ctrTitle"/>
          </p:nvPr>
        </p:nvSpPr>
        <p:spPr>
          <a:xfrm>
            <a:off x="1524000" y="1122363"/>
            <a:ext cx="9144000" cy="3063240"/>
          </a:xfrm>
          <a:prstGeom prst="rect">
            <a:avLst/>
          </a:prstGeom>
        </p:spPr>
        <p:txBody>
          <a:bodyPr spcFirstLastPara="1" lIns="91425" tIns="45700" rIns="91425" bIns="45700" anchorCtr="0">
            <a:normAutofit/>
          </a:bodyPr>
          <a:lstStyle/>
          <a:p>
            <a:pPr marL="0" lvl="0" indent="0" rtl="0">
              <a:spcBef>
                <a:spcPts val="0"/>
              </a:spcBef>
              <a:spcAft>
                <a:spcPts val="0"/>
              </a:spcAft>
              <a:buSzPts val="4400"/>
              <a:buNone/>
            </a:pPr>
            <a:r>
              <a:rPr lang="en-ZA" sz="6600">
                <a:solidFill>
                  <a:schemeClr val="bg1"/>
                </a:solidFill>
              </a:rPr>
              <a:t>Group Activity</a:t>
            </a:r>
          </a:p>
        </p:txBody>
      </p:sp>
      <p:sp>
        <p:nvSpPr>
          <p:cNvPr id="102" name="Google Shape;102;p27"/>
          <p:cNvSpPr txBox="1">
            <a:spLocks noGrp="1"/>
          </p:cNvSpPr>
          <p:nvPr>
            <p:ph type="subTitle" idx="1"/>
          </p:nvPr>
        </p:nvSpPr>
        <p:spPr>
          <a:xfrm>
            <a:off x="1527048" y="4599432"/>
            <a:ext cx="9144000" cy="1536192"/>
          </a:xfrm>
          <a:prstGeom prst="rect">
            <a:avLst/>
          </a:prstGeom>
        </p:spPr>
        <p:txBody>
          <a:bodyPr spcFirstLastPara="1" lIns="91425" tIns="45700" rIns="91425" bIns="45700" anchorCtr="0">
            <a:normAutofit/>
          </a:bodyPr>
          <a:lstStyle/>
          <a:p>
            <a:pPr marL="0" lvl="0" indent="0" rtl="0">
              <a:spcBef>
                <a:spcPts val="1000"/>
              </a:spcBef>
              <a:spcAft>
                <a:spcPts val="0"/>
              </a:spcAft>
              <a:buSzPts val="2800"/>
              <a:buNone/>
            </a:pPr>
            <a:r>
              <a:rPr lang="en-ZA">
                <a:solidFill>
                  <a:schemeClr val="bg1"/>
                </a:solidFill>
              </a:rPr>
              <a:t>Work in pairs within groups</a:t>
            </a:r>
            <a:endParaRPr lang="af-ZA">
              <a:solidFill>
                <a:schemeClr val="bg1"/>
              </a:solidFill>
            </a:endParaRPr>
          </a:p>
        </p:txBody>
      </p:sp>
      <p:sp>
        <p:nvSpPr>
          <p:cNvPr id="117"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01"/>
                                        </p:tgtEl>
                                        <p:attrNameLst>
                                          <p:attrName>style.visibility</p:attrName>
                                        </p:attrNameLst>
                                      </p:cBhvr>
                                      <p:to>
                                        <p:strVal val="visible"/>
                                      </p:to>
                                    </p:set>
                                    <p:animEffect transition="in" filter="fade">
                                      <p:cBhvr>
                                        <p:cTn id="7" dur="7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780D0F-9650-CAC7-1596-C8B9A1782EF2}"/>
              </a:ext>
            </a:extLst>
          </p:cNvPr>
          <p:cNvSpPr>
            <a:spLocks noGrp="1"/>
          </p:cNvSpPr>
          <p:nvPr>
            <p:ph type="title"/>
          </p:nvPr>
        </p:nvSpPr>
        <p:spPr>
          <a:xfrm>
            <a:off x="838200" y="557188"/>
            <a:ext cx="10515600" cy="1133499"/>
          </a:xfrm>
        </p:spPr>
        <p:txBody>
          <a:bodyPr>
            <a:normAutofit/>
          </a:bodyPr>
          <a:lstStyle/>
          <a:p>
            <a:pPr algn="ctr"/>
            <a:r>
              <a:rPr lang="af-ZA" sz="5200"/>
              <a:t>Key influences</a:t>
            </a:r>
          </a:p>
        </p:txBody>
      </p:sp>
      <p:graphicFrame>
        <p:nvGraphicFramePr>
          <p:cNvPr id="6" name="Rectangle 1">
            <a:extLst>
              <a:ext uri="{FF2B5EF4-FFF2-40B4-BE49-F238E27FC236}">
                <a16:creationId xmlns:a16="http://schemas.microsoft.com/office/drawing/2014/main" id="{267BD7B2-2DA2-236D-FFA0-FB690F330886}"/>
              </a:ext>
            </a:extLst>
          </p:cNvPr>
          <p:cNvGraphicFramePr/>
          <p:nvPr>
            <p:extLst>
              <p:ext uri="{D42A27DB-BD31-4B8C-83A1-F6EECF244321}">
                <p14:modId xmlns:p14="http://schemas.microsoft.com/office/powerpoint/2010/main" val="2369666475"/>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21744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C541B88-1AE9-40C3-AFD5-967787C19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9059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56F646-8E55-AD51-97E2-E8A17A4D8D52}"/>
              </a:ext>
            </a:extLst>
          </p:cNvPr>
          <p:cNvSpPr>
            <a:spLocks noGrp="1"/>
          </p:cNvSpPr>
          <p:nvPr>
            <p:ph type="title"/>
          </p:nvPr>
        </p:nvSpPr>
        <p:spPr>
          <a:xfrm>
            <a:off x="838200" y="1195697"/>
            <a:ext cx="3200400" cy="4238118"/>
          </a:xfrm>
        </p:spPr>
        <p:txBody>
          <a:bodyPr>
            <a:normAutofit/>
          </a:bodyPr>
          <a:lstStyle/>
          <a:p>
            <a:r>
              <a:rPr lang="af-ZA">
                <a:solidFill>
                  <a:schemeClr val="bg1"/>
                </a:solidFill>
              </a:rPr>
              <a:t>Media influence</a:t>
            </a:r>
          </a:p>
        </p:txBody>
      </p:sp>
      <p:grpSp>
        <p:nvGrpSpPr>
          <p:cNvPr id="13" name="Graphic 38">
            <a:extLst>
              <a:ext uri="{FF2B5EF4-FFF2-40B4-BE49-F238E27FC236}">
                <a16:creationId xmlns:a16="http://schemas.microsoft.com/office/drawing/2014/main" id="{7CF625D3-71A3-4F30-A096-8EF334E959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2912"/>
            <a:ext cx="1910252" cy="709660"/>
            <a:chOff x="2267504" y="2540250"/>
            <a:chExt cx="1990951" cy="739640"/>
          </a:xfrm>
          <a:solidFill>
            <a:schemeClr val="bg1"/>
          </a:solidFill>
        </p:grpSpPr>
        <p:sp>
          <p:nvSpPr>
            <p:cNvPr id="14" name="Freeform: Shape 13">
              <a:extLst>
                <a:ext uri="{FF2B5EF4-FFF2-40B4-BE49-F238E27FC236}">
                  <a16:creationId xmlns:a16="http://schemas.microsoft.com/office/drawing/2014/main" id="{C6754E2F-F56E-4BA3-99DD-8EBF110E3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24A69059-7C49-49C6-B071-F2A9B558E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17" name="Oval 16">
            <a:extLst>
              <a:ext uri="{FF2B5EF4-FFF2-40B4-BE49-F238E27FC236}">
                <a16:creationId xmlns:a16="http://schemas.microsoft.com/office/drawing/2014/main" id="{89D16701-DA76-4F72-BB63-E2C3FFBDF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a:extLst>
              <a:ext uri="{FF2B5EF4-FFF2-40B4-BE49-F238E27FC236}">
                <a16:creationId xmlns:a16="http://schemas.microsoft.com/office/drawing/2014/main" id="{1CC28BE1-9DC6-43FE-9582-39F091098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1" name="Graphic 4">
            <a:extLst>
              <a:ext uri="{FF2B5EF4-FFF2-40B4-BE49-F238E27FC236}">
                <a16:creationId xmlns:a16="http://schemas.microsoft.com/office/drawing/2014/main" id="{AF9AF3F3-CE0C-4125-BDD7-346487FA0B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09667" y="5539935"/>
            <a:ext cx="975169" cy="975171"/>
            <a:chOff x="5829300" y="3162300"/>
            <a:chExt cx="532256" cy="532257"/>
          </a:xfrm>
          <a:solidFill>
            <a:schemeClr val="bg1"/>
          </a:solidFill>
        </p:grpSpPr>
        <p:sp>
          <p:nvSpPr>
            <p:cNvPr id="22" name="Freeform: Shape 21">
              <a:extLst>
                <a:ext uri="{FF2B5EF4-FFF2-40B4-BE49-F238E27FC236}">
                  <a16:creationId xmlns:a16="http://schemas.microsoft.com/office/drawing/2014/main" id="{B31DFBFA-CF4D-4940-9086-26F83E5C6B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7854033-BD20-4C77-8C5B-048F4B3BD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BC93AA74-BEB3-444F-835B-7AA6ECE61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00DF1C9-6952-4704-B8B3-95406E18E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B34783FD-297C-40D2-964B-DBAE4DE28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E621623-0357-4FD5-A1AC-400501025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24F346E-10A0-458F-A9CA-8C0079472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7937A2F7-01A9-47F3-BED6-B61D99840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5B44DAF8-5073-441A-82E1-180385D35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2B0413D-0E36-4A90-8E6A-9EDC676A6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6059ECF-0D50-48AD-B67A-645EC29D3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B394906F-6BF2-447E-9886-F12708E128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45EB96B-215A-4EBF-A594-2B08222339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graphicFrame>
        <p:nvGraphicFramePr>
          <p:cNvPr id="5" name="Text Placeholder 2">
            <a:extLst>
              <a:ext uri="{FF2B5EF4-FFF2-40B4-BE49-F238E27FC236}">
                <a16:creationId xmlns:a16="http://schemas.microsoft.com/office/drawing/2014/main" id="{39EEAC65-1363-B8F8-E0D1-87C9FE9B5C54}"/>
              </a:ext>
            </a:extLst>
          </p:cNvPr>
          <p:cNvGraphicFramePr/>
          <p:nvPr>
            <p:extLst>
              <p:ext uri="{D42A27DB-BD31-4B8C-83A1-F6EECF244321}">
                <p14:modId xmlns:p14="http://schemas.microsoft.com/office/powerpoint/2010/main" val="648970773"/>
              </p:ext>
            </p:extLst>
          </p:nvPr>
        </p:nvGraphicFramePr>
        <p:xfrm>
          <a:off x="5484139" y="477540"/>
          <a:ext cx="6301601" cy="58788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5093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8"/>
        <p:cNvGrpSpPr/>
        <p:nvPr/>
      </p:nvGrpSpPr>
      <p:grpSpPr>
        <a:xfrm>
          <a:off x="0" y="0"/>
          <a:ext cx="0" cy="0"/>
          <a:chOff x="0" y="0"/>
          <a:chExt cx="0" cy="0"/>
        </a:xfrm>
      </p:grpSpPr>
      <p:sp>
        <p:nvSpPr>
          <p:cNvPr id="129" name="Google Shape;129;p6"/>
          <p:cNvSpPr txBox="1"/>
          <p:nvPr/>
        </p:nvSpPr>
        <p:spPr>
          <a:xfrm>
            <a:off x="381000" y="780947"/>
            <a:ext cx="4376738" cy="4154943"/>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ZA" sz="6600" b="0" i="0" u="none" strike="noStrike" cap="none" dirty="0">
                <a:solidFill>
                  <a:srgbClr val="000000"/>
                </a:solidFill>
                <a:latin typeface="Arial"/>
                <a:ea typeface="Arial"/>
                <a:cs typeface="Arial"/>
                <a:sym typeface="Arial"/>
              </a:rPr>
              <a:t>What shapes your lifestyle?</a:t>
            </a:r>
            <a:endParaRPr sz="1100" dirty="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9f929ee-2ccc-426b-9fd2-932361bc865d" xsi:nil="true"/>
    <lcf76f155ced4ddcb4097134ff3c332f xmlns="3caab635-9527-4657-a12f-8c668acf6cb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F3AB23201A38C4A8F7AAD9F2A325F0A" ma:contentTypeVersion="13" ma:contentTypeDescription="Create a new document." ma:contentTypeScope="" ma:versionID="1b4a5c7ad01952bf554aac7d29462f2c">
  <xsd:schema xmlns:xsd="http://www.w3.org/2001/XMLSchema" xmlns:xs="http://www.w3.org/2001/XMLSchema" xmlns:p="http://schemas.microsoft.com/office/2006/metadata/properties" xmlns:ns2="3caab635-9527-4657-a12f-8c668acf6cb5" xmlns:ns3="b9f929ee-2ccc-426b-9fd2-932361bc865d" targetNamespace="http://schemas.microsoft.com/office/2006/metadata/properties" ma:root="true" ma:fieldsID="96d95dd2b43fbe1d86e6d1c8b302f4fa" ns2:_="" ns3:_="">
    <xsd:import namespace="3caab635-9527-4657-a12f-8c668acf6cb5"/>
    <xsd:import namespace="b9f929ee-2ccc-426b-9fd2-932361bc865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aab635-9527-4657-a12f-8c668acf6c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f9b47f4-9a27-4745-b6d6-fd1148aa395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f929ee-2ccc-426b-9fd2-932361bc865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b1a63e0-24cb-4c15-a6aa-5e8a397866bf}" ma:internalName="TaxCatchAll" ma:showField="CatchAllData" ma:web="b9f929ee-2ccc-426b-9fd2-932361bc86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ED16ED8-DE6A-4ADA-83CC-7A471AE09A16}">
  <ds:schemaRefs>
    <ds:schemaRef ds:uri="http://schemas.microsoft.com/office/2006/metadata/properties"/>
    <ds:schemaRef ds:uri="http://schemas.microsoft.com/office/infopath/2007/PartnerControls"/>
    <ds:schemaRef ds:uri="b9f929ee-2ccc-426b-9fd2-932361bc865d"/>
    <ds:schemaRef ds:uri="3caab635-9527-4657-a12f-8c668acf6cb5"/>
  </ds:schemaRefs>
</ds:datastoreItem>
</file>

<file path=customXml/itemProps2.xml><?xml version="1.0" encoding="utf-8"?>
<ds:datastoreItem xmlns:ds="http://schemas.openxmlformats.org/officeDocument/2006/customXml" ds:itemID="{E9D5B949-A056-4663-8905-2B5EE472235D}">
  <ds:schemaRefs>
    <ds:schemaRef ds:uri="http://schemas.microsoft.com/sharepoint/v3/contenttype/forms"/>
  </ds:schemaRefs>
</ds:datastoreItem>
</file>

<file path=customXml/itemProps3.xml><?xml version="1.0" encoding="utf-8"?>
<ds:datastoreItem xmlns:ds="http://schemas.openxmlformats.org/officeDocument/2006/customXml" ds:itemID="{3D4447BB-1774-4FE2-94A5-88794CE14A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aab635-9527-4657-a12f-8c668acf6cb5"/>
    <ds:schemaRef ds:uri="b9f929ee-2ccc-426b-9fd2-932361bc86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1934</Words>
  <Application>Microsoft Office PowerPoint</Application>
  <PresentationFormat>Widescreen</PresentationFormat>
  <Paragraphs>121</Paragraphs>
  <Slides>8</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Arial</vt:lpstr>
      <vt:lpstr>Calibri</vt:lpstr>
      <vt:lpstr>Courier New</vt:lpstr>
      <vt:lpstr>Noto Sans Symbols</vt:lpstr>
      <vt:lpstr>Symbol</vt:lpstr>
      <vt:lpstr>Times New Roman</vt:lpstr>
      <vt:lpstr>Office Theme</vt:lpstr>
      <vt:lpstr>PowerPoint Presentation</vt:lpstr>
      <vt:lpstr>By the end of this lesson, you should be able to:</vt:lpstr>
      <vt:lpstr>Self-reflection</vt:lpstr>
      <vt:lpstr>Role models</vt:lpstr>
      <vt:lpstr>Group Activity</vt:lpstr>
      <vt:lpstr>Key influences</vt:lpstr>
      <vt:lpstr>Media influence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LEIGH-ANN PRINGLE</dc:creator>
  <cp:lastModifiedBy>Megan Botes</cp:lastModifiedBy>
  <cp:revision>1</cp:revision>
  <dcterms:created xsi:type="dcterms:W3CDTF">2021-02-27T11:19:06Z</dcterms:created>
  <dcterms:modified xsi:type="dcterms:W3CDTF">2026-04-22T12:58:06Z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0x0101004F3AB23201A38C4A8F7AAD9F2A325F0A</vt:lpwstr>
  </property>
  <property fmtid="{D5CDD505-2E9C-101B-9397-08002B2CF9AE}" pid="3" name="MediaServiceImageTags">
    <vt:lpwstr/>
  </property>
</Properties>
</file>