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3"/>
  </p:notesMasterIdLst>
  <p:sldIdLst>
    <p:sldId id="256" r:id="rId5"/>
    <p:sldId id="262" r:id="rId6"/>
    <p:sldId id="263" r:id="rId7"/>
    <p:sldId id="264" r:id="rId8"/>
    <p:sldId id="258" r:id="rId9"/>
    <p:sldId id="265" r:id="rId10"/>
    <p:sldId id="266" r:id="rId11"/>
    <p:sldId id="261"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i7Ah4iWOpMoS7V7viinQQJ8SA39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E1DA6B-78FA-4FCE-AF7A-97A3E9350179}" v="38" dt="2026-04-22T12:58:04.2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04" autoAdjust="0"/>
  </p:normalViewPr>
  <p:slideViewPr>
    <p:cSldViewPr snapToGrid="0">
      <p:cViewPr varScale="1">
        <p:scale>
          <a:sx n="57" d="100"/>
          <a:sy n="57" d="100"/>
        </p:scale>
        <p:origin x="165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sldOrd">
      <pc:chgData name="Megan Botes" userId="70568131-745a-489b-b4fe-9e78c579dd6d" providerId="ADAL" clId="{E3DEF142-CC7A-44CA-B5B4-48BABF1A3E75}" dt="2026-04-22T12:58:04.407" v="267"/>
      <pc:docMkLst>
        <pc:docMk/>
      </pc:docMkLst>
      <pc:sldChg chg="modNotesTx">
        <pc:chgData name="Megan Botes" userId="70568131-745a-489b-b4fe-9e78c579dd6d" providerId="ADAL" clId="{E3DEF142-CC7A-44CA-B5B4-48BABF1A3E75}" dt="2026-04-22T12:55:01.175" v="260"/>
        <pc:sldMkLst>
          <pc:docMk/>
          <pc:sldMk cId="0" sldId="256"/>
        </pc:sldMkLst>
      </pc:sldChg>
      <pc:sldChg chg="del">
        <pc:chgData name="Megan Botes" userId="70568131-745a-489b-b4fe-9e78c579dd6d" providerId="ADAL" clId="{E3DEF142-CC7A-44CA-B5B4-48BABF1A3E75}" dt="2026-04-22T12:41:45.669" v="59" actId="47"/>
        <pc:sldMkLst>
          <pc:docMk/>
          <pc:sldMk cId="0" sldId="257"/>
        </pc:sldMkLst>
      </pc:sldChg>
      <pc:sldChg chg="addSp delSp modSp mod setBg addAnim setClrOvrMap modNotesTx">
        <pc:chgData name="Megan Botes" userId="70568131-745a-489b-b4fe-9e78c579dd6d" providerId="ADAL" clId="{E3DEF142-CC7A-44CA-B5B4-48BABF1A3E75}" dt="2026-04-22T12:56:18.474" v="264"/>
        <pc:sldMkLst>
          <pc:docMk/>
          <pc:sldMk cId="0" sldId="258"/>
        </pc:sldMkLst>
        <pc:spChg chg="mod">
          <ac:chgData name="Megan Botes" userId="70568131-745a-489b-b4fe-9e78c579dd6d" providerId="ADAL" clId="{E3DEF142-CC7A-44CA-B5B4-48BABF1A3E75}" dt="2026-04-22T12:46:35.116" v="120" actId="26606"/>
          <ac:spMkLst>
            <pc:docMk/>
            <pc:sldMk cId="0" sldId="258"/>
            <ac:spMk id="101" creationId="{00000000-0000-0000-0000-000000000000}"/>
          </ac:spMkLst>
        </pc:spChg>
        <pc:spChg chg="mod">
          <ac:chgData name="Megan Botes" userId="70568131-745a-489b-b4fe-9e78c579dd6d" providerId="ADAL" clId="{E3DEF142-CC7A-44CA-B5B4-48BABF1A3E75}" dt="2026-04-22T12:46:35.116" v="120" actId="26606"/>
          <ac:spMkLst>
            <pc:docMk/>
            <pc:sldMk cId="0" sldId="258"/>
            <ac:spMk id="102" creationId="{00000000-0000-0000-0000-000000000000}"/>
          </ac:spMkLst>
        </pc:spChg>
        <pc:spChg chg="add del">
          <ac:chgData name="Megan Botes" userId="70568131-745a-489b-b4fe-9e78c579dd6d" providerId="ADAL" clId="{E3DEF142-CC7A-44CA-B5B4-48BABF1A3E75}" dt="2026-04-22T12:46:35.116" v="120" actId="26606"/>
          <ac:spMkLst>
            <pc:docMk/>
            <pc:sldMk cId="0" sldId="258"/>
            <ac:spMk id="108" creationId="{0E91F5CA-B392-444C-88E3-BF5BAAEBDEB0}"/>
          </ac:spMkLst>
        </pc:spChg>
        <pc:spChg chg="add del">
          <ac:chgData name="Megan Botes" userId="70568131-745a-489b-b4fe-9e78c579dd6d" providerId="ADAL" clId="{E3DEF142-CC7A-44CA-B5B4-48BABF1A3E75}" dt="2026-04-22T12:46:35.116" v="120" actId="26606"/>
          <ac:spMkLst>
            <pc:docMk/>
            <pc:sldMk cId="0" sldId="258"/>
            <ac:spMk id="110" creationId="{0459807F-B6FA-44D3-9A53-C55B6B56884A}"/>
          </ac:spMkLst>
        </pc:spChg>
        <pc:spChg chg="add">
          <ac:chgData name="Megan Botes" userId="70568131-745a-489b-b4fe-9e78c579dd6d" providerId="ADAL" clId="{E3DEF142-CC7A-44CA-B5B4-48BABF1A3E75}" dt="2026-04-22T12:46:35.116" v="120" actId="26606"/>
          <ac:spMkLst>
            <pc:docMk/>
            <pc:sldMk cId="0" sldId="258"/>
            <ac:spMk id="115" creationId="{657F69E0-C4B0-4BEC-A689-4F8D877F05D4}"/>
          </ac:spMkLst>
        </pc:spChg>
        <pc:spChg chg="add">
          <ac:chgData name="Megan Botes" userId="70568131-745a-489b-b4fe-9e78c579dd6d" providerId="ADAL" clId="{E3DEF142-CC7A-44CA-B5B4-48BABF1A3E75}" dt="2026-04-22T12:46:35.116" v="120" actId="26606"/>
          <ac:spMkLst>
            <pc:docMk/>
            <pc:sldMk cId="0" sldId="258"/>
            <ac:spMk id="117" creationId="{9F6380B4-6A1C-481E-8408-B4E6C75B9B81}"/>
          </ac:spMkLst>
        </pc:spChg>
        <pc:picChg chg="mod ord">
          <ac:chgData name="Megan Botes" userId="70568131-745a-489b-b4fe-9e78c579dd6d" providerId="ADAL" clId="{E3DEF142-CC7A-44CA-B5B4-48BABF1A3E75}" dt="2026-04-22T12:46:35.116" v="120" actId="26606"/>
          <ac:picMkLst>
            <pc:docMk/>
            <pc:sldMk cId="0" sldId="258"/>
            <ac:picMk id="103" creationId="{00000000-0000-0000-0000-000000000000}"/>
          </ac:picMkLst>
        </pc:picChg>
      </pc:sldChg>
      <pc:sldChg chg="del">
        <pc:chgData name="Megan Botes" userId="70568131-745a-489b-b4fe-9e78c579dd6d" providerId="ADAL" clId="{E3DEF142-CC7A-44CA-B5B4-48BABF1A3E75}" dt="2026-04-22T12:54:03.593" v="229" actId="47"/>
        <pc:sldMkLst>
          <pc:docMk/>
          <pc:sldMk cId="0" sldId="259"/>
        </pc:sldMkLst>
      </pc:sldChg>
      <pc:sldChg chg="del">
        <pc:chgData name="Megan Botes" userId="70568131-745a-489b-b4fe-9e78c579dd6d" providerId="ADAL" clId="{E3DEF142-CC7A-44CA-B5B4-48BABF1A3E75}" dt="2026-04-22T12:53:55.796" v="228" actId="47"/>
        <pc:sldMkLst>
          <pc:docMk/>
          <pc:sldMk cId="0" sldId="260"/>
        </pc:sldMkLst>
      </pc:sldChg>
      <pc:sldChg chg="modSp mod modNotesTx">
        <pc:chgData name="Megan Botes" userId="70568131-745a-489b-b4fe-9e78c579dd6d" providerId="ADAL" clId="{E3DEF142-CC7A-44CA-B5B4-48BABF1A3E75}" dt="2026-04-22T12:58:04.407" v="267"/>
        <pc:sldMkLst>
          <pc:docMk/>
          <pc:sldMk cId="0" sldId="261"/>
        </pc:sldMkLst>
        <pc:spChg chg="mod">
          <ac:chgData name="Megan Botes" userId="70568131-745a-489b-b4fe-9e78c579dd6d" providerId="ADAL" clId="{E3DEF142-CC7A-44CA-B5B4-48BABF1A3E75}" dt="2026-04-22T12:54:39.756" v="259" actId="404"/>
          <ac:spMkLst>
            <pc:docMk/>
            <pc:sldMk cId="0" sldId="261"/>
            <ac:spMk id="129" creationId="{00000000-0000-0000-0000-000000000000}"/>
          </ac:spMkLst>
        </pc:spChg>
      </pc:sldChg>
      <pc:sldChg chg="addSp delSp modSp new mod setBg modNotesTx">
        <pc:chgData name="Megan Botes" userId="70568131-745a-489b-b4fe-9e78c579dd6d" providerId="ADAL" clId="{E3DEF142-CC7A-44CA-B5B4-48BABF1A3E75}" dt="2026-04-22T12:55:12.345" v="261"/>
        <pc:sldMkLst>
          <pc:docMk/>
          <pc:sldMk cId="3412957894" sldId="262"/>
        </pc:sldMkLst>
        <pc:spChg chg="mod">
          <ac:chgData name="Megan Botes" userId="70568131-745a-489b-b4fe-9e78c579dd6d" providerId="ADAL" clId="{E3DEF142-CC7A-44CA-B5B4-48BABF1A3E75}" dt="2026-04-22T12:36:25.519" v="12" actId="26606"/>
          <ac:spMkLst>
            <pc:docMk/>
            <pc:sldMk cId="3412957894" sldId="262"/>
            <ac:spMk id="2" creationId="{2FDF4B85-CBB8-81F1-BD24-7E9A750C1552}"/>
          </ac:spMkLst>
        </pc:spChg>
        <pc:spChg chg="del mod">
          <ac:chgData name="Megan Botes" userId="70568131-745a-489b-b4fe-9e78c579dd6d" providerId="ADAL" clId="{E3DEF142-CC7A-44CA-B5B4-48BABF1A3E75}" dt="2026-04-22T12:36:04.869" v="11" actId="26606"/>
          <ac:spMkLst>
            <pc:docMk/>
            <pc:sldMk cId="3412957894" sldId="262"/>
            <ac:spMk id="3" creationId="{55D95C1B-351F-D473-C1A2-9413FCBA553A}"/>
          </ac:spMkLst>
        </pc:spChg>
        <pc:spChg chg="add del">
          <ac:chgData name="Megan Botes" userId="70568131-745a-489b-b4fe-9e78c579dd6d" providerId="ADAL" clId="{E3DEF142-CC7A-44CA-B5B4-48BABF1A3E75}" dt="2026-04-22T12:36:25.519" v="12" actId="26606"/>
          <ac:spMkLst>
            <pc:docMk/>
            <pc:sldMk cId="3412957894" sldId="262"/>
            <ac:spMk id="9" creationId="{2659FDB4-FCBE-4A89-B46D-43D4FA54464D}"/>
          </ac:spMkLst>
        </pc:spChg>
        <pc:spChg chg="add">
          <ac:chgData name="Megan Botes" userId="70568131-745a-489b-b4fe-9e78c579dd6d" providerId="ADAL" clId="{E3DEF142-CC7A-44CA-B5B4-48BABF1A3E75}" dt="2026-04-22T12:36:25.519" v="12" actId="26606"/>
          <ac:spMkLst>
            <pc:docMk/>
            <pc:sldMk cId="3412957894" sldId="262"/>
            <ac:spMk id="16" creationId="{DCC231C8-C761-4B31-9B1C-C6D19248C6B3}"/>
          </ac:spMkLst>
        </pc:spChg>
        <pc:graphicFrameChg chg="add mod modGraphic">
          <ac:chgData name="Megan Botes" userId="70568131-745a-489b-b4fe-9e78c579dd6d" providerId="ADAL" clId="{E3DEF142-CC7A-44CA-B5B4-48BABF1A3E75}" dt="2026-04-22T12:36:31.471" v="13" actId="12100"/>
          <ac:graphicFrameMkLst>
            <pc:docMk/>
            <pc:sldMk cId="3412957894" sldId="262"/>
            <ac:graphicFrameMk id="5" creationId="{DA5F7520-FBDA-E7DD-645A-A34321B39DA1}"/>
          </ac:graphicFrameMkLst>
        </pc:graphicFrameChg>
        <pc:cxnChg chg="add del">
          <ac:chgData name="Megan Botes" userId="70568131-745a-489b-b4fe-9e78c579dd6d" providerId="ADAL" clId="{E3DEF142-CC7A-44CA-B5B4-48BABF1A3E75}" dt="2026-04-22T12:36:25.519" v="12" actId="26606"/>
          <ac:cxnSpMkLst>
            <pc:docMk/>
            <pc:sldMk cId="3412957894" sldId="262"/>
            <ac:cxnSpMk id="11" creationId="{C8F51B3F-8331-4E4A-AE96-D47B1006EEAD}"/>
          </ac:cxnSpMkLst>
        </pc:cxnChg>
      </pc:sldChg>
      <pc:sldChg chg="addSp delSp modSp new mod setBg modNotesTx">
        <pc:chgData name="Megan Botes" userId="70568131-745a-489b-b4fe-9e78c579dd6d" providerId="ADAL" clId="{E3DEF142-CC7A-44CA-B5B4-48BABF1A3E75}" dt="2026-04-22T12:55:29.027" v="262"/>
        <pc:sldMkLst>
          <pc:docMk/>
          <pc:sldMk cId="295269331" sldId="263"/>
        </pc:sldMkLst>
        <pc:spChg chg="mod">
          <ac:chgData name="Megan Botes" userId="70568131-745a-489b-b4fe-9e78c579dd6d" providerId="ADAL" clId="{E3DEF142-CC7A-44CA-B5B4-48BABF1A3E75}" dt="2026-04-22T12:41:31.125" v="58" actId="20577"/>
          <ac:spMkLst>
            <pc:docMk/>
            <pc:sldMk cId="295269331" sldId="263"/>
            <ac:spMk id="2" creationId="{A7FAE25D-25FE-F3CC-2A94-44E9E6E876A5}"/>
          </ac:spMkLst>
        </pc:spChg>
        <pc:spChg chg="del mod">
          <ac:chgData name="Megan Botes" userId="70568131-745a-489b-b4fe-9e78c579dd6d" providerId="ADAL" clId="{E3DEF142-CC7A-44CA-B5B4-48BABF1A3E75}" dt="2026-04-22T12:37:18.279" v="19" actId="26606"/>
          <ac:spMkLst>
            <pc:docMk/>
            <pc:sldMk cId="295269331" sldId="263"/>
            <ac:spMk id="3" creationId="{1E0A51F6-1FFC-267C-1AA1-5FB50DAC28C8}"/>
          </ac:spMkLst>
        </pc:spChg>
        <pc:spChg chg="add mod">
          <ac:chgData name="Megan Botes" userId="70568131-745a-489b-b4fe-9e78c579dd6d" providerId="ADAL" clId="{E3DEF142-CC7A-44CA-B5B4-48BABF1A3E75}" dt="2026-04-22T12:38:37.769" v="26" actId="1076"/>
          <ac:spMkLst>
            <pc:docMk/>
            <pc:sldMk cId="295269331" sldId="263"/>
            <ac:spMk id="6" creationId="{2599F288-7016-8BF4-D0CB-A96D954237EE}"/>
          </ac:spMkLst>
        </pc:spChg>
        <pc:spChg chg="add mod">
          <ac:chgData name="Megan Botes" userId="70568131-745a-489b-b4fe-9e78c579dd6d" providerId="ADAL" clId="{E3DEF142-CC7A-44CA-B5B4-48BABF1A3E75}" dt="2026-04-22T12:40:11.291" v="38" actId="1076"/>
          <ac:spMkLst>
            <pc:docMk/>
            <pc:sldMk cId="295269331" sldId="263"/>
            <ac:spMk id="8" creationId="{C3CE2B43-43E8-EDDF-396C-E9304CA175A0}"/>
          </ac:spMkLst>
        </pc:spChg>
        <pc:spChg chg="add del">
          <ac:chgData name="Megan Botes" userId="70568131-745a-489b-b4fe-9e78c579dd6d" providerId="ADAL" clId="{E3DEF142-CC7A-44CA-B5B4-48BABF1A3E75}" dt="2026-04-22T12:37:53.743" v="21" actId="26606"/>
          <ac:spMkLst>
            <pc:docMk/>
            <pc:sldMk cId="295269331" sldId="263"/>
            <ac:spMk id="9" creationId="{DCC231C8-C761-4B31-9B1C-C6D19248C6B3}"/>
          </ac:spMkLst>
        </pc:spChg>
        <pc:spChg chg="add mod">
          <ac:chgData name="Megan Botes" userId="70568131-745a-489b-b4fe-9e78c579dd6d" providerId="ADAL" clId="{E3DEF142-CC7A-44CA-B5B4-48BABF1A3E75}" dt="2026-04-22T12:40:32.949" v="41" actId="207"/>
          <ac:spMkLst>
            <pc:docMk/>
            <pc:sldMk cId="295269331" sldId="263"/>
            <ac:spMk id="10" creationId="{CE3C72D5-E5E2-3236-19C5-547B01ADD2EE}"/>
          </ac:spMkLst>
        </pc:spChg>
        <pc:spChg chg="add mod">
          <ac:chgData name="Megan Botes" userId="70568131-745a-489b-b4fe-9e78c579dd6d" providerId="ADAL" clId="{E3DEF142-CC7A-44CA-B5B4-48BABF1A3E75}" dt="2026-04-22T12:40:48.324" v="43" actId="1076"/>
          <ac:spMkLst>
            <pc:docMk/>
            <pc:sldMk cId="295269331" sldId="263"/>
            <ac:spMk id="11" creationId="{67F0C7AE-EEE3-DFD8-5115-E6C710A98803}"/>
          </ac:spMkLst>
        </pc:spChg>
        <pc:spChg chg="add mod">
          <ac:chgData name="Megan Botes" userId="70568131-745a-489b-b4fe-9e78c579dd6d" providerId="ADAL" clId="{E3DEF142-CC7A-44CA-B5B4-48BABF1A3E75}" dt="2026-04-22T12:40:52.015" v="45" actId="1076"/>
          <ac:spMkLst>
            <pc:docMk/>
            <pc:sldMk cId="295269331" sldId="263"/>
            <ac:spMk id="12" creationId="{F280BEC2-48D3-2EE1-BF86-F964D1D410C4}"/>
          </ac:spMkLst>
        </pc:spChg>
        <pc:spChg chg="add mod">
          <ac:chgData name="Megan Botes" userId="70568131-745a-489b-b4fe-9e78c579dd6d" providerId="ADAL" clId="{E3DEF142-CC7A-44CA-B5B4-48BABF1A3E75}" dt="2026-04-22T12:40:53.801" v="46"/>
          <ac:spMkLst>
            <pc:docMk/>
            <pc:sldMk cId="295269331" sldId="263"/>
            <ac:spMk id="13" creationId="{01AD594B-F085-7732-4C09-FA2BA1A28F19}"/>
          </ac:spMkLst>
        </pc:spChg>
        <pc:spChg chg="add del">
          <ac:chgData name="Megan Botes" userId="70568131-745a-489b-b4fe-9e78c579dd6d" providerId="ADAL" clId="{E3DEF142-CC7A-44CA-B5B4-48BABF1A3E75}" dt="2026-04-22T12:38:04.043" v="22" actId="26606"/>
          <ac:spMkLst>
            <pc:docMk/>
            <pc:sldMk cId="295269331" sldId="263"/>
            <ac:spMk id="14" creationId="{5AA03EDC-7067-4DFF-B672-541D016AAAB8}"/>
          </ac:spMkLst>
        </pc:spChg>
        <pc:spChg chg="add mod">
          <ac:chgData name="Megan Botes" userId="70568131-745a-489b-b4fe-9e78c579dd6d" providerId="ADAL" clId="{E3DEF142-CC7A-44CA-B5B4-48BABF1A3E75}" dt="2026-04-22T12:40:59.078" v="48" actId="1076"/>
          <ac:spMkLst>
            <pc:docMk/>
            <pc:sldMk cId="295269331" sldId="263"/>
            <ac:spMk id="15" creationId="{817DD347-D9A0-102B-1FDE-8A121B7F321B}"/>
          </ac:spMkLst>
        </pc:spChg>
        <pc:spChg chg="add del">
          <ac:chgData name="Megan Botes" userId="70568131-745a-489b-b4fe-9e78c579dd6d" providerId="ADAL" clId="{E3DEF142-CC7A-44CA-B5B4-48BABF1A3E75}" dt="2026-04-22T12:38:04.043" v="22" actId="26606"/>
          <ac:spMkLst>
            <pc:docMk/>
            <pc:sldMk cId="295269331" sldId="263"/>
            <ac:spMk id="16" creationId="{0EBF3E39-B0BE-496A-8604-9007470FFA3A}"/>
          </ac:spMkLst>
        </pc:spChg>
        <pc:spChg chg="add">
          <ac:chgData name="Megan Botes" userId="70568131-745a-489b-b4fe-9e78c579dd6d" providerId="ADAL" clId="{E3DEF142-CC7A-44CA-B5B4-48BABF1A3E75}" dt="2026-04-22T12:38:04.043" v="22" actId="26606"/>
          <ac:spMkLst>
            <pc:docMk/>
            <pc:sldMk cId="295269331" sldId="263"/>
            <ac:spMk id="21" creationId="{5AA03EDC-7067-4DFF-B672-541D016AAAB8}"/>
          </ac:spMkLst>
        </pc:spChg>
        <pc:spChg chg="add">
          <ac:chgData name="Megan Botes" userId="70568131-745a-489b-b4fe-9e78c579dd6d" providerId="ADAL" clId="{E3DEF142-CC7A-44CA-B5B4-48BABF1A3E75}" dt="2026-04-22T12:38:04.043" v="22" actId="26606"/>
          <ac:spMkLst>
            <pc:docMk/>
            <pc:sldMk cId="295269331" sldId="263"/>
            <ac:spMk id="23" creationId="{0EBF3E39-B0BE-496A-8604-9007470FFA3A}"/>
          </ac:spMkLst>
        </pc:spChg>
        <pc:graphicFrameChg chg="add mod ord modGraphic">
          <ac:chgData name="Megan Botes" userId="70568131-745a-489b-b4fe-9e78c579dd6d" providerId="ADAL" clId="{E3DEF142-CC7A-44CA-B5B4-48BABF1A3E75}" dt="2026-04-22T12:41:20.192" v="54" actId="1076"/>
          <ac:graphicFrameMkLst>
            <pc:docMk/>
            <pc:sldMk cId="295269331" sldId="263"/>
            <ac:graphicFrameMk id="5" creationId="{7C459138-087B-DFB9-6624-355A31749EB5}"/>
          </ac:graphicFrameMkLst>
        </pc:graphicFrameChg>
        <pc:picChg chg="add mod">
          <ac:chgData name="Megan Botes" userId="70568131-745a-489b-b4fe-9e78c579dd6d" providerId="ADAL" clId="{E3DEF142-CC7A-44CA-B5B4-48BABF1A3E75}" dt="2026-04-22T12:37:53.743" v="21" actId="26606"/>
          <ac:picMkLst>
            <pc:docMk/>
            <pc:sldMk cId="295269331" sldId="263"/>
            <ac:picMk id="4" creationId="{B34C9166-F534-71EE-B84E-C8392392B9BB}"/>
          </ac:picMkLst>
        </pc:picChg>
        <pc:picChg chg="add del mod">
          <ac:chgData name="Megan Botes" userId="70568131-745a-489b-b4fe-9e78c579dd6d" providerId="ADAL" clId="{E3DEF142-CC7A-44CA-B5B4-48BABF1A3E75}" dt="2026-04-22T12:38:58.559" v="33" actId="478"/>
          <ac:picMkLst>
            <pc:docMk/>
            <pc:sldMk cId="295269331" sldId="263"/>
            <ac:picMk id="7" creationId="{10AAA289-C24F-22AC-E588-C3FDB6C60F04}"/>
          </ac:picMkLst>
        </pc:picChg>
      </pc:sldChg>
      <pc:sldChg chg="addSp delSp modSp new mod ord setBg modNotesTx">
        <pc:chgData name="Megan Botes" userId="70568131-745a-489b-b4fe-9e78c579dd6d" providerId="ADAL" clId="{E3DEF142-CC7A-44CA-B5B4-48BABF1A3E75}" dt="2026-04-22T12:55:44.920" v="263"/>
        <pc:sldMkLst>
          <pc:docMk/>
          <pc:sldMk cId="1002698951" sldId="264"/>
        </pc:sldMkLst>
        <pc:spChg chg="mod">
          <ac:chgData name="Megan Botes" userId="70568131-745a-489b-b4fe-9e78c579dd6d" providerId="ADAL" clId="{E3DEF142-CC7A-44CA-B5B4-48BABF1A3E75}" dt="2026-04-22T12:45:36.875" v="74" actId="26606"/>
          <ac:spMkLst>
            <pc:docMk/>
            <pc:sldMk cId="1002698951" sldId="264"/>
            <ac:spMk id="2" creationId="{C2148E87-B1FD-B278-3614-4A953136E133}"/>
          </ac:spMkLst>
        </pc:spChg>
        <pc:spChg chg="del mod">
          <ac:chgData name="Megan Botes" userId="70568131-745a-489b-b4fe-9e78c579dd6d" providerId="ADAL" clId="{E3DEF142-CC7A-44CA-B5B4-48BABF1A3E75}" dt="2026-04-22T12:45:04.639" v="69" actId="26606"/>
          <ac:spMkLst>
            <pc:docMk/>
            <pc:sldMk cId="1002698951" sldId="264"/>
            <ac:spMk id="3" creationId="{49F0088B-6903-55AD-DAD2-9C0A1A9F991B}"/>
          </ac:spMkLst>
        </pc:spChg>
        <pc:spChg chg="add del">
          <ac:chgData name="Megan Botes" userId="70568131-745a-489b-b4fe-9e78c579dd6d" providerId="ADAL" clId="{E3DEF142-CC7A-44CA-B5B4-48BABF1A3E75}" dt="2026-04-22T12:45:36.846" v="73" actId="26606"/>
          <ac:spMkLst>
            <pc:docMk/>
            <pc:sldMk cId="1002698951" sldId="264"/>
            <ac:spMk id="10" creationId="{955A2079-FA98-4876-80F0-72364A7D2EA4}"/>
          </ac:spMkLst>
        </pc:spChg>
        <pc:spChg chg="add del">
          <ac:chgData name="Megan Botes" userId="70568131-745a-489b-b4fe-9e78c579dd6d" providerId="ADAL" clId="{E3DEF142-CC7A-44CA-B5B4-48BABF1A3E75}" dt="2026-04-22T12:45:23.734" v="71" actId="26606"/>
          <ac:spMkLst>
            <pc:docMk/>
            <pc:sldMk cId="1002698951" sldId="264"/>
            <ac:spMk id="11" creationId="{B50AB553-2A96-4A92-96F2-93548E096954}"/>
          </ac:spMkLst>
        </pc:spChg>
        <pc:spChg chg="add">
          <ac:chgData name="Megan Botes" userId="70568131-745a-489b-b4fe-9e78c579dd6d" providerId="ADAL" clId="{E3DEF142-CC7A-44CA-B5B4-48BABF1A3E75}" dt="2026-04-22T12:45:36.875" v="74" actId="26606"/>
          <ac:spMkLst>
            <pc:docMk/>
            <pc:sldMk cId="1002698951" sldId="264"/>
            <ac:spMk id="12" creationId="{6C4028FD-8BAA-4A19-BFDE-594D991B7552}"/>
          </ac:spMkLst>
        </pc:spChg>
        <pc:graphicFrameChg chg="add mod modGraphic">
          <ac:chgData name="Megan Botes" userId="70568131-745a-489b-b4fe-9e78c579dd6d" providerId="ADAL" clId="{E3DEF142-CC7A-44CA-B5B4-48BABF1A3E75}" dt="2026-04-22T12:45:36.875" v="74" actId="26606"/>
          <ac:graphicFrameMkLst>
            <pc:docMk/>
            <pc:sldMk cId="1002698951" sldId="264"/>
            <ac:graphicFrameMk id="5" creationId="{11BB077E-38D4-6353-2D01-B895C35C6473}"/>
          </ac:graphicFrameMkLst>
        </pc:graphicFrameChg>
        <pc:picChg chg="add del">
          <ac:chgData name="Megan Botes" userId="70568131-745a-489b-b4fe-9e78c579dd6d" providerId="ADAL" clId="{E3DEF142-CC7A-44CA-B5B4-48BABF1A3E75}" dt="2026-04-22T12:45:23.734" v="71" actId="26606"/>
          <ac:picMkLst>
            <pc:docMk/>
            <pc:sldMk cId="1002698951" sldId="264"/>
            <ac:picMk id="7" creationId="{6F81F212-EA5C-987A-C65A-500E97806671}"/>
          </ac:picMkLst>
        </pc:picChg>
      </pc:sldChg>
      <pc:sldChg chg="addSp delSp modSp new mod setBg modNotesTx">
        <pc:chgData name="Megan Botes" userId="70568131-745a-489b-b4fe-9e78c579dd6d" providerId="ADAL" clId="{E3DEF142-CC7A-44CA-B5B4-48BABF1A3E75}" dt="2026-04-22T12:57:23.144" v="265"/>
        <pc:sldMkLst>
          <pc:docMk/>
          <pc:sldMk cId="3721744067" sldId="265"/>
        </pc:sldMkLst>
        <pc:spChg chg="mod">
          <ac:chgData name="Megan Botes" userId="70568131-745a-489b-b4fe-9e78c579dd6d" providerId="ADAL" clId="{E3DEF142-CC7A-44CA-B5B4-48BABF1A3E75}" dt="2026-04-22T12:50:16.374" v="148" actId="26606"/>
          <ac:spMkLst>
            <pc:docMk/>
            <pc:sldMk cId="3721744067" sldId="265"/>
            <ac:spMk id="2" creationId="{D4780D0F-9650-CAC7-1596-C8B9A1782EF2}"/>
          </ac:spMkLst>
        </pc:spChg>
        <pc:spChg chg="del">
          <ac:chgData name="Megan Botes" userId="70568131-745a-489b-b4fe-9e78c579dd6d" providerId="ADAL" clId="{E3DEF142-CC7A-44CA-B5B4-48BABF1A3E75}" dt="2026-04-22T12:48:14.596" v="125"/>
          <ac:spMkLst>
            <pc:docMk/>
            <pc:sldMk cId="3721744067" sldId="265"/>
            <ac:spMk id="3" creationId="{107F1556-AF4D-42FD-9902-08DE426DDD7F}"/>
          </ac:spMkLst>
        </pc:spChg>
        <pc:spChg chg="add del mod">
          <ac:chgData name="Megan Botes" userId="70568131-745a-489b-b4fe-9e78c579dd6d" providerId="ADAL" clId="{E3DEF142-CC7A-44CA-B5B4-48BABF1A3E75}" dt="2026-04-22T12:49:34.699" v="133" actId="26606"/>
          <ac:spMkLst>
            <pc:docMk/>
            <pc:sldMk cId="3721744067" sldId="265"/>
            <ac:spMk id="4" creationId="{A2207D8F-9E9A-65E4-2842-8D2B1100D866}"/>
          </ac:spMkLst>
        </pc:spChg>
        <pc:spChg chg="add">
          <ac:chgData name="Megan Botes" userId="70568131-745a-489b-b4fe-9e78c579dd6d" providerId="ADAL" clId="{E3DEF142-CC7A-44CA-B5B4-48BABF1A3E75}" dt="2026-04-22T12:48:41.732" v="127"/>
          <ac:spMkLst>
            <pc:docMk/>
            <pc:sldMk cId="3721744067" sldId="265"/>
            <ac:spMk id="5" creationId="{CDB53F07-BAEB-19A6-3CE5-F073777AD66B}"/>
          </ac:spMkLst>
        </pc:spChg>
        <pc:spChg chg="add del">
          <ac:chgData name="Megan Botes" userId="70568131-745a-489b-b4fe-9e78c579dd6d" providerId="ADAL" clId="{E3DEF142-CC7A-44CA-B5B4-48BABF1A3E75}" dt="2026-04-22T12:50:16.374" v="148" actId="26606"/>
          <ac:spMkLst>
            <pc:docMk/>
            <pc:sldMk cId="3721744067" sldId="265"/>
            <ac:spMk id="10" creationId="{53B021B3-DE93-4AB7-8A18-CF5F1CED88B8}"/>
          </ac:spMkLst>
        </pc:spChg>
        <pc:spChg chg="add del">
          <ac:chgData name="Megan Botes" userId="70568131-745a-489b-b4fe-9e78c579dd6d" providerId="ADAL" clId="{E3DEF142-CC7A-44CA-B5B4-48BABF1A3E75}" dt="2026-04-22T12:50:16.374" v="148" actId="26606"/>
          <ac:spMkLst>
            <pc:docMk/>
            <pc:sldMk cId="3721744067" sldId="265"/>
            <ac:spMk id="12" creationId="{52D502E5-F6B4-4D58-B4AE-FC466FF15EE8}"/>
          </ac:spMkLst>
        </pc:spChg>
        <pc:spChg chg="add del">
          <ac:chgData name="Megan Botes" userId="70568131-745a-489b-b4fe-9e78c579dd6d" providerId="ADAL" clId="{E3DEF142-CC7A-44CA-B5B4-48BABF1A3E75}" dt="2026-04-22T12:50:16.374" v="148" actId="26606"/>
          <ac:spMkLst>
            <pc:docMk/>
            <pc:sldMk cId="3721744067" sldId="265"/>
            <ac:spMk id="14" creationId="{9DECDBF4-02B6-4BB4-B65B-B8107AD6A9E8}"/>
          </ac:spMkLst>
        </pc:spChg>
        <pc:spChg chg="add del">
          <ac:chgData name="Megan Botes" userId="70568131-745a-489b-b4fe-9e78c579dd6d" providerId="ADAL" clId="{E3DEF142-CC7A-44CA-B5B4-48BABF1A3E75}" dt="2026-04-22T12:50:16.309" v="147" actId="26606"/>
          <ac:spMkLst>
            <pc:docMk/>
            <pc:sldMk cId="3721744067" sldId="265"/>
            <ac:spMk id="19" creationId="{BACC6370-2D7E-4714-9D71-7542949D7D5D}"/>
          </ac:spMkLst>
        </pc:spChg>
        <pc:spChg chg="add del">
          <ac:chgData name="Megan Botes" userId="70568131-745a-489b-b4fe-9e78c579dd6d" providerId="ADAL" clId="{E3DEF142-CC7A-44CA-B5B4-48BABF1A3E75}" dt="2026-04-22T12:50:16.309" v="147" actId="26606"/>
          <ac:spMkLst>
            <pc:docMk/>
            <pc:sldMk cId="3721744067" sldId="265"/>
            <ac:spMk id="21" creationId="{F68B3F68-107C-434F-AA38-110D5EA91B85}"/>
          </ac:spMkLst>
        </pc:spChg>
        <pc:spChg chg="add del">
          <ac:chgData name="Megan Botes" userId="70568131-745a-489b-b4fe-9e78c579dd6d" providerId="ADAL" clId="{E3DEF142-CC7A-44CA-B5B4-48BABF1A3E75}" dt="2026-04-22T12:50:16.309" v="147" actId="26606"/>
          <ac:spMkLst>
            <pc:docMk/>
            <pc:sldMk cId="3721744067" sldId="265"/>
            <ac:spMk id="23" creationId="{AAD0DBB9-1A4B-4391-81D4-CB19F9AB918A}"/>
          </ac:spMkLst>
        </pc:spChg>
        <pc:spChg chg="add del">
          <ac:chgData name="Megan Botes" userId="70568131-745a-489b-b4fe-9e78c579dd6d" providerId="ADAL" clId="{E3DEF142-CC7A-44CA-B5B4-48BABF1A3E75}" dt="2026-04-22T12:50:16.309" v="147" actId="26606"/>
          <ac:spMkLst>
            <pc:docMk/>
            <pc:sldMk cId="3721744067" sldId="265"/>
            <ac:spMk id="25" creationId="{063BBA22-50EA-4C4D-BE05-F1CE4E63AA56}"/>
          </ac:spMkLst>
        </pc:spChg>
        <pc:spChg chg="add">
          <ac:chgData name="Megan Botes" userId="70568131-745a-489b-b4fe-9e78c579dd6d" providerId="ADAL" clId="{E3DEF142-CC7A-44CA-B5B4-48BABF1A3E75}" dt="2026-04-22T12:50:16.374" v="148" actId="26606"/>
          <ac:spMkLst>
            <pc:docMk/>
            <pc:sldMk cId="3721744067" sldId="265"/>
            <ac:spMk id="27" creationId="{955A2079-FA98-4876-80F0-72364A7D2EA4}"/>
          </ac:spMkLst>
        </pc:spChg>
        <pc:graphicFrameChg chg="add mod modGraphic">
          <ac:chgData name="Megan Botes" userId="70568131-745a-489b-b4fe-9e78c579dd6d" providerId="ADAL" clId="{E3DEF142-CC7A-44CA-B5B4-48BABF1A3E75}" dt="2026-04-22T12:50:16.374" v="148" actId="26606"/>
          <ac:graphicFrameMkLst>
            <pc:docMk/>
            <pc:sldMk cId="3721744067" sldId="265"/>
            <ac:graphicFrameMk id="6" creationId="{267BD7B2-2DA2-236D-FFA0-FB690F330886}"/>
          </ac:graphicFrameMkLst>
        </pc:graphicFrameChg>
      </pc:sldChg>
      <pc:sldChg chg="addSp delSp modSp new mod setBg modNotesTx">
        <pc:chgData name="Megan Botes" userId="70568131-745a-489b-b4fe-9e78c579dd6d" providerId="ADAL" clId="{E3DEF142-CC7A-44CA-B5B4-48BABF1A3E75}" dt="2026-04-22T12:57:44.982" v="266"/>
        <pc:sldMkLst>
          <pc:docMk/>
          <pc:sldMk cId="395093833" sldId="266"/>
        </pc:sldMkLst>
        <pc:spChg chg="mod">
          <ac:chgData name="Megan Botes" userId="70568131-745a-489b-b4fe-9e78c579dd6d" providerId="ADAL" clId="{E3DEF142-CC7A-44CA-B5B4-48BABF1A3E75}" dt="2026-04-22T12:53:21.786" v="227" actId="26606"/>
          <ac:spMkLst>
            <pc:docMk/>
            <pc:sldMk cId="395093833" sldId="266"/>
            <ac:spMk id="2" creationId="{9956F646-8E55-AD51-97E2-E8A17A4D8D52}"/>
          </ac:spMkLst>
        </pc:spChg>
        <pc:spChg chg="del mod">
          <ac:chgData name="Megan Botes" userId="70568131-745a-489b-b4fe-9e78c579dd6d" providerId="ADAL" clId="{E3DEF142-CC7A-44CA-B5B4-48BABF1A3E75}" dt="2026-04-22T12:53:21.786" v="227" actId="26606"/>
          <ac:spMkLst>
            <pc:docMk/>
            <pc:sldMk cId="395093833" sldId="266"/>
            <ac:spMk id="3" creationId="{26E4D3BB-FC3B-65F4-ED3C-93E093A8BA91}"/>
          </ac:spMkLst>
        </pc:spChg>
        <pc:spChg chg="add">
          <ac:chgData name="Megan Botes" userId="70568131-745a-489b-b4fe-9e78c579dd6d" providerId="ADAL" clId="{E3DEF142-CC7A-44CA-B5B4-48BABF1A3E75}" dt="2026-04-22T12:53:21.786" v="227" actId="26606"/>
          <ac:spMkLst>
            <pc:docMk/>
            <pc:sldMk cId="395093833" sldId="266"/>
            <ac:spMk id="9" creationId="{0C541B88-1AE9-40C3-AFD5-967787C1979F}"/>
          </ac:spMkLst>
        </pc:spChg>
        <pc:spChg chg="add">
          <ac:chgData name="Megan Botes" userId="70568131-745a-489b-b4fe-9e78c579dd6d" providerId="ADAL" clId="{E3DEF142-CC7A-44CA-B5B4-48BABF1A3E75}" dt="2026-04-22T12:53:21.786" v="227" actId="26606"/>
          <ac:spMkLst>
            <pc:docMk/>
            <pc:sldMk cId="395093833" sldId="266"/>
            <ac:spMk id="11" creationId="{E5F17139-31EE-46AC-B04F-DBBD852DD6CB}"/>
          </ac:spMkLst>
        </pc:spChg>
        <pc:spChg chg="add">
          <ac:chgData name="Megan Botes" userId="70568131-745a-489b-b4fe-9e78c579dd6d" providerId="ADAL" clId="{E3DEF142-CC7A-44CA-B5B4-48BABF1A3E75}" dt="2026-04-22T12:53:21.786" v="227" actId="26606"/>
          <ac:spMkLst>
            <pc:docMk/>
            <pc:sldMk cId="395093833" sldId="266"/>
            <ac:spMk id="17" creationId="{89D16701-DA76-4F72-BB63-E2C3FFBDFE0F}"/>
          </ac:spMkLst>
        </pc:spChg>
        <pc:spChg chg="add">
          <ac:chgData name="Megan Botes" userId="70568131-745a-489b-b4fe-9e78c579dd6d" providerId="ADAL" clId="{E3DEF142-CC7A-44CA-B5B4-48BABF1A3E75}" dt="2026-04-22T12:53:21.786" v="227" actId="26606"/>
          <ac:spMkLst>
            <pc:docMk/>
            <pc:sldMk cId="395093833" sldId="266"/>
            <ac:spMk id="19" creationId="{1CC28BE1-9DC6-43FE-9582-39F091098D77}"/>
          </ac:spMkLst>
        </pc:spChg>
        <pc:grpChg chg="add">
          <ac:chgData name="Megan Botes" userId="70568131-745a-489b-b4fe-9e78c579dd6d" providerId="ADAL" clId="{E3DEF142-CC7A-44CA-B5B4-48BABF1A3E75}" dt="2026-04-22T12:53:21.786" v="227" actId="26606"/>
          <ac:grpSpMkLst>
            <pc:docMk/>
            <pc:sldMk cId="395093833" sldId="266"/>
            <ac:grpSpMk id="13" creationId="{7CF625D3-71A3-4F30-A096-8EF334E959D0}"/>
          </ac:grpSpMkLst>
        </pc:grpChg>
        <pc:grpChg chg="add">
          <ac:chgData name="Megan Botes" userId="70568131-745a-489b-b4fe-9e78c579dd6d" providerId="ADAL" clId="{E3DEF142-CC7A-44CA-B5B4-48BABF1A3E75}" dt="2026-04-22T12:53:21.786" v="227" actId="26606"/>
          <ac:grpSpMkLst>
            <pc:docMk/>
            <pc:sldMk cId="395093833" sldId="266"/>
            <ac:grpSpMk id="21" creationId="{AF9AF3F3-CE0C-4125-BDD7-346487FA0B40}"/>
          </ac:grpSpMkLst>
        </pc:grpChg>
        <pc:graphicFrameChg chg="add">
          <ac:chgData name="Megan Botes" userId="70568131-745a-489b-b4fe-9e78c579dd6d" providerId="ADAL" clId="{E3DEF142-CC7A-44CA-B5B4-48BABF1A3E75}" dt="2026-04-22T12:53:21.786" v="227" actId="26606"/>
          <ac:graphicFrameMkLst>
            <pc:docMk/>
            <pc:sldMk cId="395093833" sldId="266"/>
            <ac:graphicFrameMk id="5" creationId="{39EEAC65-1363-B8F8-E0D1-87C9FE9B5C54}"/>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ata3.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image" Target="../media/image11.svg"/></Relationships>
</file>

<file path=ppt/diagrams/_rels/data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diagrams/_rels/data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 Id="rId5" Type="http://schemas.openxmlformats.org/officeDocument/2006/relationships/image" Target="../media/image24.sv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3.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 Id="rId5" Type="http://schemas.openxmlformats.org/officeDocument/2006/relationships/image" Target="../media/image24.sv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DB10E4-C306-486C-8F1A-7EE1EE2ED2B5}"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B273E578-4BD5-4DE3-8AB6-B8D583DA9FC0}">
      <dgm:prSet/>
      <dgm:spPr/>
      <dgm:t>
        <a:bodyPr/>
        <a:lstStyle/>
        <a:p>
          <a:pPr>
            <a:lnSpc>
              <a:spcPct val="100000"/>
            </a:lnSpc>
          </a:pPr>
          <a:r>
            <a:rPr lang="en-US" dirty="0" err="1"/>
            <a:t>Verskillende</a:t>
          </a:r>
          <a:r>
            <a:rPr lang="en-US" dirty="0"/>
            <a:t> </a:t>
          </a:r>
          <a:r>
            <a:rPr lang="en-US" dirty="0" err="1"/>
            <a:t>faktore</a:t>
          </a:r>
          <a:r>
            <a:rPr lang="en-US" dirty="0"/>
            <a:t> wat </a:t>
          </a:r>
          <a:r>
            <a:rPr lang="en-US" dirty="0" err="1"/>
            <a:t>leefstylkeuses</a:t>
          </a:r>
          <a:r>
            <a:rPr lang="en-US" dirty="0"/>
            <a:t> </a:t>
          </a:r>
          <a:r>
            <a:rPr lang="en-US" dirty="0" err="1"/>
            <a:t>positief</a:t>
          </a:r>
          <a:r>
            <a:rPr lang="en-US" dirty="0"/>
            <a:t> </a:t>
          </a:r>
          <a:r>
            <a:rPr lang="en-US" dirty="0" err="1"/>
            <a:t>beïnvloed</a:t>
          </a:r>
          <a:r>
            <a:rPr lang="en-US" dirty="0"/>
            <a:t> </a:t>
          </a:r>
          <a:r>
            <a:rPr lang="en-US" dirty="0" err="1"/>
            <a:t>te</a:t>
          </a:r>
          <a:r>
            <a:rPr lang="en-US" dirty="0"/>
            <a:t> </a:t>
          </a:r>
          <a:r>
            <a:rPr lang="en-US" dirty="0" err="1"/>
            <a:t>identifiseer</a:t>
          </a:r>
          <a:r>
            <a:rPr lang="en-US" dirty="0"/>
            <a:t> </a:t>
          </a:r>
          <a:r>
            <a:rPr lang="en-US" dirty="0" err="1"/>
            <a:t>en</a:t>
          </a:r>
          <a:r>
            <a:rPr lang="en-US" dirty="0"/>
            <a:t> </a:t>
          </a:r>
          <a:r>
            <a:rPr lang="en-US" dirty="0" err="1"/>
            <a:t>te</a:t>
          </a:r>
          <a:r>
            <a:rPr lang="en-US" dirty="0"/>
            <a:t> </a:t>
          </a:r>
          <a:r>
            <a:rPr lang="en-US" dirty="0" err="1"/>
            <a:t>bespreek</a:t>
          </a:r>
          <a:r>
            <a:rPr lang="en-US" dirty="0"/>
            <a:t>. </a:t>
          </a:r>
        </a:p>
      </dgm:t>
    </dgm:pt>
    <dgm:pt modelId="{3975E9F1-6F42-43FE-B6E3-1C62B067BA6F}" type="parTrans" cxnId="{3ED5A4E4-8ECF-4198-8192-F8571444595E}">
      <dgm:prSet/>
      <dgm:spPr/>
      <dgm:t>
        <a:bodyPr/>
        <a:lstStyle/>
        <a:p>
          <a:endParaRPr lang="en-US"/>
        </a:p>
      </dgm:t>
    </dgm:pt>
    <dgm:pt modelId="{5E13ABC1-F1EB-4DF9-A9E1-7A30F512707C}" type="sibTrans" cxnId="{3ED5A4E4-8ECF-4198-8192-F8571444595E}">
      <dgm:prSet/>
      <dgm:spPr/>
      <dgm:t>
        <a:bodyPr/>
        <a:lstStyle/>
        <a:p>
          <a:endParaRPr lang="en-US"/>
        </a:p>
      </dgm:t>
    </dgm:pt>
    <dgm:pt modelId="{2A58632C-0684-4C78-8BC4-D3105AAEA400}">
      <dgm:prSet/>
      <dgm:spPr/>
      <dgm:t>
        <a:bodyPr/>
        <a:lstStyle/>
        <a:p>
          <a:pPr>
            <a:lnSpc>
              <a:spcPct val="100000"/>
            </a:lnSpc>
          </a:pPr>
          <a:r>
            <a:rPr lang="en-US" dirty="0" err="1"/>
            <a:t>Te</a:t>
          </a:r>
          <a:r>
            <a:rPr lang="en-US" dirty="0"/>
            <a:t> </a:t>
          </a:r>
          <a:r>
            <a:rPr lang="en-US" dirty="0" err="1"/>
            <a:t>verduidelik</a:t>
          </a:r>
          <a:r>
            <a:rPr lang="en-US" dirty="0"/>
            <a:t> hoe </a:t>
          </a:r>
          <a:r>
            <a:rPr lang="en-US" dirty="0" err="1"/>
            <a:t>rolmodelle</a:t>
          </a:r>
          <a:r>
            <a:rPr lang="en-US" dirty="0"/>
            <a:t>, </a:t>
          </a:r>
          <a:r>
            <a:rPr lang="en-US" dirty="0" err="1"/>
            <a:t>waardes</a:t>
          </a:r>
          <a:r>
            <a:rPr lang="en-US" dirty="0"/>
            <a:t>, </a:t>
          </a:r>
          <a:r>
            <a:rPr lang="en-US" dirty="0" err="1"/>
            <a:t>oortuigings</a:t>
          </a:r>
          <a:r>
            <a:rPr lang="en-US" dirty="0"/>
            <a:t>, </a:t>
          </a:r>
          <a:r>
            <a:rPr lang="en-US" dirty="0" err="1"/>
            <a:t>sosiale</a:t>
          </a:r>
          <a:r>
            <a:rPr lang="en-US" dirty="0"/>
            <a:t> </a:t>
          </a:r>
          <a:r>
            <a:rPr lang="en-US" dirty="0" err="1"/>
            <a:t>vaardighede</a:t>
          </a:r>
          <a:r>
            <a:rPr lang="en-US" dirty="0"/>
            <a:t>, </a:t>
          </a:r>
          <a:r>
            <a:rPr lang="en-US" dirty="0" err="1"/>
            <a:t>ekonomiese</a:t>
          </a:r>
          <a:r>
            <a:rPr lang="en-US" dirty="0"/>
            <a:t> </a:t>
          </a:r>
          <a:r>
            <a:rPr lang="en-US" dirty="0" err="1"/>
            <a:t>faktore</a:t>
          </a:r>
          <a:r>
            <a:rPr lang="en-US" dirty="0"/>
            <a:t> </a:t>
          </a:r>
          <a:r>
            <a:rPr lang="en-US" dirty="0" err="1"/>
            <a:t>en</a:t>
          </a:r>
          <a:r>
            <a:rPr lang="en-US" dirty="0"/>
            <a:t> die media </a:t>
          </a:r>
          <a:r>
            <a:rPr lang="en-US" dirty="0" err="1"/>
            <a:t>leefstylkeuses</a:t>
          </a:r>
          <a:r>
            <a:rPr lang="en-US" dirty="0"/>
            <a:t> </a:t>
          </a:r>
          <a:r>
            <a:rPr lang="en-US" dirty="0" err="1"/>
            <a:t>beïnvloed</a:t>
          </a:r>
          <a:r>
            <a:rPr lang="en-US" dirty="0"/>
            <a:t>. </a:t>
          </a:r>
        </a:p>
      </dgm:t>
    </dgm:pt>
    <dgm:pt modelId="{3329412E-3EB6-406E-B3A9-B70CEAB266BA}" type="sibTrans" cxnId="{207ECDF2-FC03-4A98-ADA8-BDFB4E668EFB}">
      <dgm:prSet/>
      <dgm:spPr/>
      <dgm:t>
        <a:bodyPr/>
        <a:lstStyle/>
        <a:p>
          <a:endParaRPr lang="en-US"/>
        </a:p>
      </dgm:t>
    </dgm:pt>
    <dgm:pt modelId="{4C359592-E25E-4309-AFBB-1524ECF18CC1}" type="parTrans" cxnId="{207ECDF2-FC03-4A98-ADA8-BDFB4E668EFB}">
      <dgm:prSet/>
      <dgm:spPr/>
      <dgm:t>
        <a:bodyPr/>
        <a:lstStyle/>
        <a:p>
          <a:endParaRPr lang="en-US"/>
        </a:p>
      </dgm:t>
    </dgm:pt>
    <dgm:pt modelId="{378473A5-3396-4063-B062-7147B0DB3969}">
      <dgm:prSet/>
      <dgm:spPr/>
      <dgm:t>
        <a:bodyPr/>
        <a:lstStyle/>
        <a:p>
          <a:pPr>
            <a:lnSpc>
              <a:spcPct val="100000"/>
            </a:lnSpc>
          </a:pPr>
          <a:r>
            <a:rPr lang="en-US" dirty="0" err="1"/>
            <a:t>Oor</a:t>
          </a:r>
          <a:r>
            <a:rPr lang="en-US" dirty="0"/>
            <a:t> </a:t>
          </a:r>
          <a:r>
            <a:rPr lang="en-US" dirty="0" err="1"/>
            <a:t>persoonlike</a:t>
          </a:r>
          <a:r>
            <a:rPr lang="en-US" dirty="0"/>
            <a:t> </a:t>
          </a:r>
          <a:r>
            <a:rPr lang="en-US" dirty="0" err="1"/>
            <a:t>invloede</a:t>
          </a:r>
          <a:r>
            <a:rPr lang="en-US" dirty="0"/>
            <a:t> </a:t>
          </a:r>
          <a:r>
            <a:rPr lang="en-US" dirty="0" err="1"/>
            <a:t>te</a:t>
          </a:r>
          <a:r>
            <a:rPr lang="en-US" dirty="0"/>
            <a:t> </a:t>
          </a:r>
          <a:r>
            <a:rPr lang="en-US" dirty="0" err="1"/>
            <a:t>reflekteer</a:t>
          </a:r>
          <a:r>
            <a:rPr lang="en-US" dirty="0"/>
            <a:t> </a:t>
          </a:r>
          <a:r>
            <a:rPr lang="en-US" dirty="0" err="1"/>
            <a:t>en</a:t>
          </a:r>
          <a:r>
            <a:rPr lang="en-US" dirty="0"/>
            <a:t> </a:t>
          </a:r>
          <a:r>
            <a:rPr lang="en-US" dirty="0" err="1"/>
            <a:t>uit</a:t>
          </a:r>
          <a:r>
            <a:rPr lang="en-US" dirty="0"/>
            <a:t> </a:t>
          </a:r>
          <a:r>
            <a:rPr lang="en-US" dirty="0" err="1"/>
            <a:t>te</a:t>
          </a:r>
          <a:r>
            <a:rPr lang="en-US" dirty="0"/>
            <a:t> </a:t>
          </a:r>
          <a:r>
            <a:rPr lang="en-US" dirty="0" err="1"/>
            <a:t>druk</a:t>
          </a:r>
          <a:r>
            <a:rPr lang="en-US" dirty="0"/>
            <a:t> hoe </a:t>
          </a:r>
          <a:r>
            <a:rPr lang="en-US" dirty="0" err="1"/>
            <a:t>dit</a:t>
          </a:r>
          <a:r>
            <a:rPr lang="en-US" dirty="0"/>
            <a:t> </a:t>
          </a:r>
          <a:r>
            <a:rPr lang="en-US" dirty="0" err="1"/>
            <a:t>jou</a:t>
          </a:r>
          <a:r>
            <a:rPr lang="en-US" dirty="0"/>
            <a:t> </a:t>
          </a:r>
          <a:r>
            <a:rPr lang="en-US" dirty="0" err="1"/>
            <a:t>leefstylkeuses</a:t>
          </a:r>
          <a:r>
            <a:rPr lang="en-US" dirty="0"/>
            <a:t> </a:t>
          </a:r>
          <a:r>
            <a:rPr lang="en-US" dirty="0" err="1"/>
            <a:t>vorm</a:t>
          </a:r>
          <a:r>
            <a:rPr lang="en-US" dirty="0"/>
            <a:t>.</a:t>
          </a:r>
        </a:p>
      </dgm:t>
    </dgm:pt>
    <dgm:pt modelId="{23B7A367-F778-4171-9730-508278F0C738}" type="sibTrans" cxnId="{BEAF5AC7-8590-41F9-8817-0DA6FC9F1E9F}">
      <dgm:prSet/>
      <dgm:spPr/>
      <dgm:t>
        <a:bodyPr/>
        <a:lstStyle/>
        <a:p>
          <a:endParaRPr lang="en-US"/>
        </a:p>
      </dgm:t>
    </dgm:pt>
    <dgm:pt modelId="{A76326C0-03F2-4895-A6A9-C34D23CBEBD8}" type="parTrans" cxnId="{BEAF5AC7-8590-41F9-8817-0DA6FC9F1E9F}">
      <dgm:prSet/>
      <dgm:spPr/>
      <dgm:t>
        <a:bodyPr/>
        <a:lstStyle/>
        <a:p>
          <a:endParaRPr lang="en-US"/>
        </a:p>
      </dgm:t>
    </dgm:pt>
    <dgm:pt modelId="{C1D2C59B-69B6-4DEB-ABBE-F70A9DA7934F}" type="pres">
      <dgm:prSet presAssocID="{DEDB10E4-C306-486C-8F1A-7EE1EE2ED2B5}" presName="root" presStyleCnt="0">
        <dgm:presLayoutVars>
          <dgm:dir/>
          <dgm:resizeHandles val="exact"/>
        </dgm:presLayoutVars>
      </dgm:prSet>
      <dgm:spPr/>
    </dgm:pt>
    <dgm:pt modelId="{672FE18F-21D6-4CB3-8F51-0CD6B37BB6B4}" type="pres">
      <dgm:prSet presAssocID="{B273E578-4BD5-4DE3-8AB6-B8D583DA9FC0}" presName="compNode" presStyleCnt="0"/>
      <dgm:spPr/>
    </dgm:pt>
    <dgm:pt modelId="{BD665D0D-C219-493B-8A18-1F317972FE2E}" type="pres">
      <dgm:prSet presAssocID="{B273E578-4BD5-4DE3-8AB6-B8D583DA9FC0}" presName="bgRect" presStyleLbl="bgShp" presStyleIdx="0" presStyleCnt="3"/>
      <dgm:spPr/>
    </dgm:pt>
    <dgm:pt modelId="{91FB2FEB-4723-4095-A9C7-1EBC66D81638}" type="pres">
      <dgm:prSet presAssocID="{B273E578-4BD5-4DE3-8AB6-B8D583DA9FC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at"/>
        </a:ext>
      </dgm:extLst>
    </dgm:pt>
    <dgm:pt modelId="{6F95DF40-F048-49B6-9C2B-8A8F592C83CE}" type="pres">
      <dgm:prSet presAssocID="{B273E578-4BD5-4DE3-8AB6-B8D583DA9FC0}" presName="spaceRect" presStyleCnt="0"/>
      <dgm:spPr/>
    </dgm:pt>
    <dgm:pt modelId="{735892E9-9E4F-45C9-8880-0CEC44010A71}" type="pres">
      <dgm:prSet presAssocID="{B273E578-4BD5-4DE3-8AB6-B8D583DA9FC0}" presName="parTx" presStyleLbl="revTx" presStyleIdx="0" presStyleCnt="3">
        <dgm:presLayoutVars>
          <dgm:chMax val="0"/>
          <dgm:chPref val="0"/>
        </dgm:presLayoutVars>
      </dgm:prSet>
      <dgm:spPr/>
    </dgm:pt>
    <dgm:pt modelId="{95B2AE5B-E8BB-4FE5-AF88-59BBF80F6C10}" type="pres">
      <dgm:prSet presAssocID="{5E13ABC1-F1EB-4DF9-A9E1-7A30F512707C}" presName="sibTrans" presStyleCnt="0"/>
      <dgm:spPr/>
    </dgm:pt>
    <dgm:pt modelId="{E8E87F62-794E-4042-A1A9-F2C2CF45762B}" type="pres">
      <dgm:prSet presAssocID="{2A58632C-0684-4C78-8BC4-D3105AAEA400}" presName="compNode" presStyleCnt="0"/>
      <dgm:spPr/>
    </dgm:pt>
    <dgm:pt modelId="{59A3E495-C0ED-47B7-876B-E6E6AA0910F3}" type="pres">
      <dgm:prSet presAssocID="{2A58632C-0684-4C78-8BC4-D3105AAEA400}" presName="bgRect" presStyleLbl="bgShp" presStyleIdx="1" presStyleCnt="3"/>
      <dgm:spPr/>
    </dgm:pt>
    <dgm:pt modelId="{B0F3570C-DBB8-4D27-8978-B49A3FE499B2}" type="pres">
      <dgm:prSet presAssocID="{2A58632C-0684-4C78-8BC4-D3105AAEA40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Questions"/>
        </a:ext>
      </dgm:extLst>
    </dgm:pt>
    <dgm:pt modelId="{5108CC85-11B0-40E0-9C59-20952EA9BD14}" type="pres">
      <dgm:prSet presAssocID="{2A58632C-0684-4C78-8BC4-D3105AAEA400}" presName="spaceRect" presStyleCnt="0"/>
      <dgm:spPr/>
    </dgm:pt>
    <dgm:pt modelId="{3B218FB2-3986-4134-8FEC-ECA5C4D3850C}" type="pres">
      <dgm:prSet presAssocID="{2A58632C-0684-4C78-8BC4-D3105AAEA400}" presName="parTx" presStyleLbl="revTx" presStyleIdx="1" presStyleCnt="3">
        <dgm:presLayoutVars>
          <dgm:chMax val="0"/>
          <dgm:chPref val="0"/>
        </dgm:presLayoutVars>
      </dgm:prSet>
      <dgm:spPr/>
    </dgm:pt>
    <dgm:pt modelId="{653BCB7C-F4A3-4CCF-ABE3-9EB0A3F0DA9A}" type="pres">
      <dgm:prSet presAssocID="{3329412E-3EB6-406E-B3A9-B70CEAB266BA}" presName="sibTrans" presStyleCnt="0"/>
      <dgm:spPr/>
    </dgm:pt>
    <dgm:pt modelId="{B8D687A1-46CB-4B9A-B60A-693330D40B38}" type="pres">
      <dgm:prSet presAssocID="{378473A5-3396-4063-B062-7147B0DB3969}" presName="compNode" presStyleCnt="0"/>
      <dgm:spPr/>
    </dgm:pt>
    <dgm:pt modelId="{FA5DDABA-09AF-46E8-A226-AC3AEE1A4F95}" type="pres">
      <dgm:prSet presAssocID="{378473A5-3396-4063-B062-7147B0DB3969}" presName="bgRect" presStyleLbl="bgShp" presStyleIdx="2" presStyleCnt="3"/>
      <dgm:spPr/>
    </dgm:pt>
    <dgm:pt modelId="{412FE510-0595-46C2-BBFA-C09C8FBC6DE2}" type="pres">
      <dgm:prSet presAssocID="{378473A5-3396-4063-B062-7147B0DB3969}"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2C52A213-6DB7-4959-BB8F-71E3C3B85FA0}" type="pres">
      <dgm:prSet presAssocID="{378473A5-3396-4063-B062-7147B0DB3969}" presName="spaceRect" presStyleCnt="0"/>
      <dgm:spPr/>
    </dgm:pt>
    <dgm:pt modelId="{0BADEFB3-85A3-406C-963C-B7C302476D9C}" type="pres">
      <dgm:prSet presAssocID="{378473A5-3396-4063-B062-7147B0DB3969}" presName="parTx" presStyleLbl="revTx" presStyleIdx="2" presStyleCnt="3">
        <dgm:presLayoutVars>
          <dgm:chMax val="0"/>
          <dgm:chPref val="0"/>
        </dgm:presLayoutVars>
      </dgm:prSet>
      <dgm:spPr/>
    </dgm:pt>
  </dgm:ptLst>
  <dgm:cxnLst>
    <dgm:cxn modelId="{02899B3A-1AD5-4635-8804-8539AE7A2238}" type="presOf" srcId="{2A58632C-0684-4C78-8BC4-D3105AAEA400}" destId="{3B218FB2-3986-4134-8FEC-ECA5C4D3850C}" srcOrd="0" destOrd="0" presId="urn:microsoft.com/office/officeart/2018/2/layout/IconVerticalSolidList"/>
    <dgm:cxn modelId="{A2C1C8A0-C8C9-4646-ABC7-C2BB2441BBCA}" type="presOf" srcId="{378473A5-3396-4063-B062-7147B0DB3969}" destId="{0BADEFB3-85A3-406C-963C-B7C302476D9C}" srcOrd="0" destOrd="0" presId="urn:microsoft.com/office/officeart/2018/2/layout/IconVerticalSolidList"/>
    <dgm:cxn modelId="{B1BFC6AD-16C4-4DF8-8990-EDF23D973E8A}" type="presOf" srcId="{DEDB10E4-C306-486C-8F1A-7EE1EE2ED2B5}" destId="{C1D2C59B-69B6-4DEB-ABBE-F70A9DA7934F}" srcOrd="0" destOrd="0" presId="urn:microsoft.com/office/officeart/2018/2/layout/IconVerticalSolidList"/>
    <dgm:cxn modelId="{BEAF5AC7-8590-41F9-8817-0DA6FC9F1E9F}" srcId="{DEDB10E4-C306-486C-8F1A-7EE1EE2ED2B5}" destId="{378473A5-3396-4063-B062-7147B0DB3969}" srcOrd="2" destOrd="0" parTransId="{A76326C0-03F2-4895-A6A9-C34D23CBEBD8}" sibTransId="{23B7A367-F778-4171-9730-508278F0C738}"/>
    <dgm:cxn modelId="{1F75F4D6-F967-428A-9A78-3AEEDDC7C135}" type="presOf" srcId="{B273E578-4BD5-4DE3-8AB6-B8D583DA9FC0}" destId="{735892E9-9E4F-45C9-8880-0CEC44010A71}" srcOrd="0" destOrd="0" presId="urn:microsoft.com/office/officeart/2018/2/layout/IconVerticalSolidList"/>
    <dgm:cxn modelId="{3ED5A4E4-8ECF-4198-8192-F8571444595E}" srcId="{DEDB10E4-C306-486C-8F1A-7EE1EE2ED2B5}" destId="{B273E578-4BD5-4DE3-8AB6-B8D583DA9FC0}" srcOrd="0" destOrd="0" parTransId="{3975E9F1-6F42-43FE-B6E3-1C62B067BA6F}" sibTransId="{5E13ABC1-F1EB-4DF9-A9E1-7A30F512707C}"/>
    <dgm:cxn modelId="{207ECDF2-FC03-4A98-ADA8-BDFB4E668EFB}" srcId="{DEDB10E4-C306-486C-8F1A-7EE1EE2ED2B5}" destId="{2A58632C-0684-4C78-8BC4-D3105AAEA400}" srcOrd="1" destOrd="0" parTransId="{4C359592-E25E-4309-AFBB-1524ECF18CC1}" sibTransId="{3329412E-3EB6-406E-B3A9-B70CEAB266BA}"/>
    <dgm:cxn modelId="{4AF1A4E2-7C51-4137-B218-89AE746D8F31}" type="presParOf" srcId="{C1D2C59B-69B6-4DEB-ABBE-F70A9DA7934F}" destId="{672FE18F-21D6-4CB3-8F51-0CD6B37BB6B4}" srcOrd="0" destOrd="0" presId="urn:microsoft.com/office/officeart/2018/2/layout/IconVerticalSolidList"/>
    <dgm:cxn modelId="{0BE16203-9B59-4DFB-BC25-EDD0DF4FE920}" type="presParOf" srcId="{672FE18F-21D6-4CB3-8F51-0CD6B37BB6B4}" destId="{BD665D0D-C219-493B-8A18-1F317972FE2E}" srcOrd="0" destOrd="0" presId="urn:microsoft.com/office/officeart/2018/2/layout/IconVerticalSolidList"/>
    <dgm:cxn modelId="{BBBB311B-EC4D-4A1A-9D36-3BF73DA7BCC8}" type="presParOf" srcId="{672FE18F-21D6-4CB3-8F51-0CD6B37BB6B4}" destId="{91FB2FEB-4723-4095-A9C7-1EBC66D81638}" srcOrd="1" destOrd="0" presId="urn:microsoft.com/office/officeart/2018/2/layout/IconVerticalSolidList"/>
    <dgm:cxn modelId="{0F14432C-4A4F-4400-B2F9-28EB8FB66BAD}" type="presParOf" srcId="{672FE18F-21D6-4CB3-8F51-0CD6B37BB6B4}" destId="{6F95DF40-F048-49B6-9C2B-8A8F592C83CE}" srcOrd="2" destOrd="0" presId="urn:microsoft.com/office/officeart/2018/2/layout/IconVerticalSolidList"/>
    <dgm:cxn modelId="{F3A07B1B-A35E-4E6A-87C7-6A5D73DAB8F5}" type="presParOf" srcId="{672FE18F-21D6-4CB3-8F51-0CD6B37BB6B4}" destId="{735892E9-9E4F-45C9-8880-0CEC44010A71}" srcOrd="3" destOrd="0" presId="urn:microsoft.com/office/officeart/2018/2/layout/IconVerticalSolidList"/>
    <dgm:cxn modelId="{091220DC-0BAD-446E-BCC4-C18BD13F70B5}" type="presParOf" srcId="{C1D2C59B-69B6-4DEB-ABBE-F70A9DA7934F}" destId="{95B2AE5B-E8BB-4FE5-AF88-59BBF80F6C10}" srcOrd="1" destOrd="0" presId="urn:microsoft.com/office/officeart/2018/2/layout/IconVerticalSolidList"/>
    <dgm:cxn modelId="{8A196556-BF90-4500-BF4F-887D438E9DE1}" type="presParOf" srcId="{C1D2C59B-69B6-4DEB-ABBE-F70A9DA7934F}" destId="{E8E87F62-794E-4042-A1A9-F2C2CF45762B}" srcOrd="2" destOrd="0" presId="urn:microsoft.com/office/officeart/2018/2/layout/IconVerticalSolidList"/>
    <dgm:cxn modelId="{E75E517C-BFE9-4A03-B23C-95343757676F}" type="presParOf" srcId="{E8E87F62-794E-4042-A1A9-F2C2CF45762B}" destId="{59A3E495-C0ED-47B7-876B-E6E6AA0910F3}" srcOrd="0" destOrd="0" presId="urn:microsoft.com/office/officeart/2018/2/layout/IconVerticalSolidList"/>
    <dgm:cxn modelId="{B1DB6154-E6F0-4B1B-ABA2-6BB026FB9E09}" type="presParOf" srcId="{E8E87F62-794E-4042-A1A9-F2C2CF45762B}" destId="{B0F3570C-DBB8-4D27-8978-B49A3FE499B2}" srcOrd="1" destOrd="0" presId="urn:microsoft.com/office/officeart/2018/2/layout/IconVerticalSolidList"/>
    <dgm:cxn modelId="{02CB5C7F-7B3F-479D-8E90-D27CDE107931}" type="presParOf" srcId="{E8E87F62-794E-4042-A1A9-F2C2CF45762B}" destId="{5108CC85-11B0-40E0-9C59-20952EA9BD14}" srcOrd="2" destOrd="0" presId="urn:microsoft.com/office/officeart/2018/2/layout/IconVerticalSolidList"/>
    <dgm:cxn modelId="{506E153D-70B7-4E2B-BD8D-761E9F6324F7}" type="presParOf" srcId="{E8E87F62-794E-4042-A1A9-F2C2CF45762B}" destId="{3B218FB2-3986-4134-8FEC-ECA5C4D3850C}" srcOrd="3" destOrd="0" presId="urn:microsoft.com/office/officeart/2018/2/layout/IconVerticalSolidList"/>
    <dgm:cxn modelId="{5E5E2525-6070-4D1D-B214-F7E5AFDBD2E4}" type="presParOf" srcId="{C1D2C59B-69B6-4DEB-ABBE-F70A9DA7934F}" destId="{653BCB7C-F4A3-4CCF-ABE3-9EB0A3F0DA9A}" srcOrd="3" destOrd="0" presId="urn:microsoft.com/office/officeart/2018/2/layout/IconVerticalSolidList"/>
    <dgm:cxn modelId="{D1414A6E-7058-473C-BCF1-40684DDDD97F}" type="presParOf" srcId="{C1D2C59B-69B6-4DEB-ABBE-F70A9DA7934F}" destId="{B8D687A1-46CB-4B9A-B60A-693330D40B38}" srcOrd="4" destOrd="0" presId="urn:microsoft.com/office/officeart/2018/2/layout/IconVerticalSolidList"/>
    <dgm:cxn modelId="{C9F6E82D-4B60-4C1F-B78E-E4C1FC2F04D8}" type="presParOf" srcId="{B8D687A1-46CB-4B9A-B60A-693330D40B38}" destId="{FA5DDABA-09AF-46E8-A226-AC3AEE1A4F95}" srcOrd="0" destOrd="0" presId="urn:microsoft.com/office/officeart/2018/2/layout/IconVerticalSolidList"/>
    <dgm:cxn modelId="{5EAF49D9-1E60-409D-89A5-2BE87A530D05}" type="presParOf" srcId="{B8D687A1-46CB-4B9A-B60A-693330D40B38}" destId="{412FE510-0595-46C2-BBFA-C09C8FBC6DE2}" srcOrd="1" destOrd="0" presId="urn:microsoft.com/office/officeart/2018/2/layout/IconVerticalSolidList"/>
    <dgm:cxn modelId="{1D72A068-B597-43C8-9BD9-97FF935095A9}" type="presParOf" srcId="{B8D687A1-46CB-4B9A-B60A-693330D40B38}" destId="{2C52A213-6DB7-4959-BB8F-71E3C3B85FA0}" srcOrd="2" destOrd="0" presId="urn:microsoft.com/office/officeart/2018/2/layout/IconVerticalSolidList"/>
    <dgm:cxn modelId="{16E97121-E593-48FA-BE31-DDF7B03F39AB}" type="presParOf" srcId="{B8D687A1-46CB-4B9A-B60A-693330D40B38}" destId="{0BADEFB3-85A3-406C-963C-B7C302476D9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C48B09-BADA-4662-9C36-D6088313218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402EC21-5175-40BF-9A7C-1000274533D2}">
      <dgm:prSet/>
      <dgm:spPr/>
      <dgm:t>
        <a:bodyPr/>
        <a:lstStyle/>
        <a:p>
          <a:pPr>
            <a:defRPr b="1"/>
          </a:pPr>
          <a:r>
            <a:rPr lang="en-US" dirty="0" err="1"/>
            <a:t>Verandering</a:t>
          </a:r>
          <a:r>
            <a:rPr lang="en-US" dirty="0"/>
            <a:t> </a:t>
          </a:r>
          <a:r>
            <a:rPr lang="en-US" dirty="0" err="1"/>
            <a:t>vereis</a:t>
          </a:r>
          <a:r>
            <a:rPr lang="en-US" dirty="0"/>
            <a:t> </a:t>
          </a:r>
          <a:r>
            <a:rPr lang="en-US" dirty="0" err="1"/>
            <a:t>aksie</a:t>
          </a:r>
          <a:r>
            <a:rPr lang="en-US" dirty="0"/>
            <a:t> + </a:t>
          </a:r>
          <a:r>
            <a:rPr lang="en-US" dirty="0" err="1"/>
            <a:t>konsekwentheid</a:t>
          </a:r>
          <a:endParaRPr lang="en-US" dirty="0"/>
        </a:p>
      </dgm:t>
    </dgm:pt>
    <dgm:pt modelId="{364130B6-385A-4D0D-81C8-A039A4C08DA9}" type="parTrans" cxnId="{1CBC92C7-C308-4BE6-B33D-684ED72E6297}">
      <dgm:prSet/>
      <dgm:spPr/>
      <dgm:t>
        <a:bodyPr/>
        <a:lstStyle/>
        <a:p>
          <a:endParaRPr lang="en-US"/>
        </a:p>
      </dgm:t>
    </dgm:pt>
    <dgm:pt modelId="{4C92F9A3-25E5-4F1A-A2A7-CE14CB4CC2B1}" type="sibTrans" cxnId="{1CBC92C7-C308-4BE6-B33D-684ED72E6297}">
      <dgm:prSet/>
      <dgm:spPr/>
      <dgm:t>
        <a:bodyPr/>
        <a:lstStyle/>
        <a:p>
          <a:endParaRPr lang="en-US"/>
        </a:p>
      </dgm:t>
    </dgm:pt>
    <dgm:pt modelId="{89A924A8-97C8-436C-A565-F60116AAD2D6}">
      <dgm:prSet/>
      <dgm:spPr/>
      <dgm:t>
        <a:bodyPr/>
        <a:lstStyle/>
        <a:p>
          <a:pPr>
            <a:defRPr b="1"/>
          </a:pPr>
          <a:r>
            <a:rPr lang="en-US" dirty="0" err="1"/>
            <a:t>Voorbeeld</a:t>
          </a:r>
          <a:r>
            <a:rPr lang="en-US" dirty="0"/>
            <a:t>:</a:t>
          </a:r>
        </a:p>
      </dgm:t>
    </dgm:pt>
    <dgm:pt modelId="{3641FA4D-6B27-47B3-AF2E-DBAFC7A35903}" type="parTrans" cxnId="{7DABF599-813B-4CEE-94CD-8BAAE69ABF4C}">
      <dgm:prSet/>
      <dgm:spPr/>
      <dgm:t>
        <a:bodyPr/>
        <a:lstStyle/>
        <a:p>
          <a:endParaRPr lang="en-US"/>
        </a:p>
      </dgm:t>
    </dgm:pt>
    <dgm:pt modelId="{03316D28-4B66-433E-9F18-DA871F16A05C}" type="sibTrans" cxnId="{7DABF599-813B-4CEE-94CD-8BAAE69ABF4C}">
      <dgm:prSet/>
      <dgm:spPr/>
      <dgm:t>
        <a:bodyPr/>
        <a:lstStyle/>
        <a:p>
          <a:endParaRPr lang="en-US"/>
        </a:p>
      </dgm:t>
    </dgm:pt>
    <dgm:pt modelId="{BDFDD178-193D-4B2F-8170-D8B82F47284E}">
      <dgm:prSet/>
      <dgm:spPr/>
      <dgm:t>
        <a:bodyPr/>
        <a:lstStyle/>
        <a:p>
          <a:r>
            <a:rPr lang="nl-NL" dirty="0"/>
            <a:t>Om by ’n gimnasium aan te sluit ≠ verandering</a:t>
          </a:r>
          <a:endParaRPr lang="en-US" dirty="0"/>
        </a:p>
      </dgm:t>
    </dgm:pt>
    <dgm:pt modelId="{72B7972E-7458-4B43-8D77-A5E72E0E6EDD}" type="parTrans" cxnId="{5EFF07CD-38F0-48E8-B16E-BE4EE2FE1635}">
      <dgm:prSet/>
      <dgm:spPr/>
      <dgm:t>
        <a:bodyPr/>
        <a:lstStyle/>
        <a:p>
          <a:endParaRPr lang="en-US"/>
        </a:p>
      </dgm:t>
    </dgm:pt>
    <dgm:pt modelId="{8607AA33-5A81-4CF8-88C6-590A0ABA4B3C}" type="sibTrans" cxnId="{5EFF07CD-38F0-48E8-B16E-BE4EE2FE1635}">
      <dgm:prSet/>
      <dgm:spPr/>
      <dgm:t>
        <a:bodyPr/>
        <a:lstStyle/>
        <a:p>
          <a:endParaRPr lang="en-US"/>
        </a:p>
      </dgm:t>
    </dgm:pt>
    <dgm:pt modelId="{C960E82B-D478-4115-AE73-49DB9DBA6ADD}">
      <dgm:prSet/>
      <dgm:spPr/>
      <dgm:t>
        <a:bodyPr/>
        <a:lstStyle/>
        <a:p>
          <a:pPr>
            <a:defRPr b="1"/>
          </a:pPr>
          <a:r>
            <a:rPr lang="en-US" dirty="0" err="1"/>
            <a:t>Ondersteuning</a:t>
          </a:r>
          <a:r>
            <a:rPr lang="en-US" dirty="0"/>
            <a:t> van </a:t>
          </a:r>
          <a:r>
            <a:rPr lang="en-US" dirty="0" err="1"/>
            <a:t>ander</a:t>
          </a:r>
          <a:r>
            <a:rPr lang="en-US" dirty="0"/>
            <a:t> help.</a:t>
          </a:r>
        </a:p>
      </dgm:t>
    </dgm:pt>
    <dgm:pt modelId="{DCAE1C4E-E926-4ADB-AFD3-7C5385AB8C40}" type="parTrans" cxnId="{D138807C-82FE-4E48-B9E9-82DFEC769C64}">
      <dgm:prSet/>
      <dgm:spPr/>
      <dgm:t>
        <a:bodyPr/>
        <a:lstStyle/>
        <a:p>
          <a:endParaRPr lang="en-US"/>
        </a:p>
      </dgm:t>
    </dgm:pt>
    <dgm:pt modelId="{C15816D9-B83F-438A-A52A-451E4678AF9A}" type="sibTrans" cxnId="{D138807C-82FE-4E48-B9E9-82DFEC769C64}">
      <dgm:prSet/>
      <dgm:spPr/>
      <dgm:t>
        <a:bodyPr/>
        <a:lstStyle/>
        <a:p>
          <a:endParaRPr lang="en-US"/>
        </a:p>
      </dgm:t>
    </dgm:pt>
    <dgm:pt modelId="{751F6827-0CD8-49D2-93F3-F165F2E81792}">
      <dgm:prSet/>
      <dgm:spPr/>
      <dgm:t>
        <a:bodyPr/>
        <a:lstStyle/>
        <a:p>
          <a:r>
            <a:rPr lang="nl-NL" dirty="0"/>
            <a:t>Om gereeld te gaan = verandering</a:t>
          </a:r>
          <a:endParaRPr lang="en-US" dirty="0"/>
        </a:p>
      </dgm:t>
    </dgm:pt>
    <dgm:pt modelId="{A4F0039E-839E-4E70-AF8B-A9344BF11059}" type="parTrans" cxnId="{76850718-D667-4A58-8657-6549D02105E1}">
      <dgm:prSet/>
      <dgm:spPr/>
      <dgm:t>
        <a:bodyPr/>
        <a:lstStyle/>
        <a:p>
          <a:endParaRPr lang="en-US"/>
        </a:p>
      </dgm:t>
    </dgm:pt>
    <dgm:pt modelId="{5B3DB345-04AE-4364-BF9F-80982C9A28BE}" type="sibTrans" cxnId="{76850718-D667-4A58-8657-6549D02105E1}">
      <dgm:prSet/>
      <dgm:spPr/>
      <dgm:t>
        <a:bodyPr/>
        <a:lstStyle/>
        <a:p>
          <a:endParaRPr lang="en-US"/>
        </a:p>
      </dgm:t>
    </dgm:pt>
    <dgm:pt modelId="{B4DCFC7E-0D2A-4AD3-9631-D2325BC6F508}" type="pres">
      <dgm:prSet presAssocID="{3BC48B09-BADA-4662-9C36-D6088313218F}" presName="linear" presStyleCnt="0">
        <dgm:presLayoutVars>
          <dgm:animLvl val="lvl"/>
          <dgm:resizeHandles val="exact"/>
        </dgm:presLayoutVars>
      </dgm:prSet>
      <dgm:spPr/>
    </dgm:pt>
    <dgm:pt modelId="{D93551A1-DF4F-49CD-9612-A4D0F89D2DA8}" type="pres">
      <dgm:prSet presAssocID="{2402EC21-5175-40BF-9A7C-1000274533D2}" presName="parentText" presStyleLbl="node1" presStyleIdx="0" presStyleCnt="3">
        <dgm:presLayoutVars>
          <dgm:chMax val="0"/>
          <dgm:bulletEnabled val="1"/>
        </dgm:presLayoutVars>
      </dgm:prSet>
      <dgm:spPr/>
    </dgm:pt>
    <dgm:pt modelId="{15ADF95A-C112-448B-AE45-FEB933B3DB08}" type="pres">
      <dgm:prSet presAssocID="{4C92F9A3-25E5-4F1A-A2A7-CE14CB4CC2B1}" presName="spacer" presStyleCnt="0"/>
      <dgm:spPr/>
    </dgm:pt>
    <dgm:pt modelId="{ECF124EC-AA6B-4F0F-8FC5-70EE6F201B98}" type="pres">
      <dgm:prSet presAssocID="{89A924A8-97C8-436C-A565-F60116AAD2D6}" presName="parentText" presStyleLbl="node1" presStyleIdx="1" presStyleCnt="3">
        <dgm:presLayoutVars>
          <dgm:chMax val="0"/>
          <dgm:bulletEnabled val="1"/>
        </dgm:presLayoutVars>
      </dgm:prSet>
      <dgm:spPr/>
    </dgm:pt>
    <dgm:pt modelId="{6996ADD3-B2C0-48BD-8F78-FBA2F5A3EF87}" type="pres">
      <dgm:prSet presAssocID="{89A924A8-97C8-436C-A565-F60116AAD2D6}" presName="childText" presStyleLbl="revTx" presStyleIdx="0" presStyleCnt="1">
        <dgm:presLayoutVars>
          <dgm:bulletEnabled val="1"/>
        </dgm:presLayoutVars>
      </dgm:prSet>
      <dgm:spPr/>
    </dgm:pt>
    <dgm:pt modelId="{15B5B762-C8B7-456A-B573-FD987CDCE95D}" type="pres">
      <dgm:prSet presAssocID="{C960E82B-D478-4115-AE73-49DB9DBA6ADD}" presName="parentText" presStyleLbl="node1" presStyleIdx="2" presStyleCnt="3">
        <dgm:presLayoutVars>
          <dgm:chMax val="0"/>
          <dgm:bulletEnabled val="1"/>
        </dgm:presLayoutVars>
      </dgm:prSet>
      <dgm:spPr/>
    </dgm:pt>
  </dgm:ptLst>
  <dgm:cxnLst>
    <dgm:cxn modelId="{76850718-D667-4A58-8657-6549D02105E1}" srcId="{89A924A8-97C8-436C-A565-F60116AAD2D6}" destId="{751F6827-0CD8-49D2-93F3-F165F2E81792}" srcOrd="1" destOrd="0" parTransId="{A4F0039E-839E-4E70-AF8B-A9344BF11059}" sibTransId="{5B3DB345-04AE-4364-BF9F-80982C9A28BE}"/>
    <dgm:cxn modelId="{5CB9E843-2752-4309-BE0B-BAC511C686B3}" type="presOf" srcId="{BDFDD178-193D-4B2F-8170-D8B82F47284E}" destId="{6996ADD3-B2C0-48BD-8F78-FBA2F5A3EF87}" srcOrd="0" destOrd="0" presId="urn:microsoft.com/office/officeart/2005/8/layout/vList2"/>
    <dgm:cxn modelId="{D138807C-82FE-4E48-B9E9-82DFEC769C64}" srcId="{3BC48B09-BADA-4662-9C36-D6088313218F}" destId="{C960E82B-D478-4115-AE73-49DB9DBA6ADD}" srcOrd="2" destOrd="0" parTransId="{DCAE1C4E-E926-4ADB-AFD3-7C5385AB8C40}" sibTransId="{C15816D9-B83F-438A-A52A-451E4678AF9A}"/>
    <dgm:cxn modelId="{7DF7C58E-20A0-4C03-8DC9-4FCAAF6AAC1C}" type="presOf" srcId="{2402EC21-5175-40BF-9A7C-1000274533D2}" destId="{D93551A1-DF4F-49CD-9612-A4D0F89D2DA8}" srcOrd="0" destOrd="0" presId="urn:microsoft.com/office/officeart/2005/8/layout/vList2"/>
    <dgm:cxn modelId="{7DABF599-813B-4CEE-94CD-8BAAE69ABF4C}" srcId="{3BC48B09-BADA-4662-9C36-D6088313218F}" destId="{89A924A8-97C8-436C-A565-F60116AAD2D6}" srcOrd="1" destOrd="0" parTransId="{3641FA4D-6B27-47B3-AF2E-DBAFC7A35903}" sibTransId="{03316D28-4B66-433E-9F18-DA871F16A05C}"/>
    <dgm:cxn modelId="{C299ABBB-59D3-4C82-AFBA-E537DDD41A1C}" type="presOf" srcId="{C960E82B-D478-4115-AE73-49DB9DBA6ADD}" destId="{15B5B762-C8B7-456A-B573-FD987CDCE95D}" srcOrd="0" destOrd="0" presId="urn:microsoft.com/office/officeart/2005/8/layout/vList2"/>
    <dgm:cxn modelId="{4B328FC6-8914-424E-BCC2-84AB80324DC8}" type="presOf" srcId="{751F6827-0CD8-49D2-93F3-F165F2E81792}" destId="{6996ADD3-B2C0-48BD-8F78-FBA2F5A3EF87}" srcOrd="0" destOrd="1" presId="urn:microsoft.com/office/officeart/2005/8/layout/vList2"/>
    <dgm:cxn modelId="{1CBC92C7-C308-4BE6-B33D-684ED72E6297}" srcId="{3BC48B09-BADA-4662-9C36-D6088313218F}" destId="{2402EC21-5175-40BF-9A7C-1000274533D2}" srcOrd="0" destOrd="0" parTransId="{364130B6-385A-4D0D-81C8-A039A4C08DA9}" sibTransId="{4C92F9A3-25E5-4F1A-A2A7-CE14CB4CC2B1}"/>
    <dgm:cxn modelId="{5EFF07CD-38F0-48E8-B16E-BE4EE2FE1635}" srcId="{89A924A8-97C8-436C-A565-F60116AAD2D6}" destId="{BDFDD178-193D-4B2F-8170-D8B82F47284E}" srcOrd="0" destOrd="0" parTransId="{72B7972E-7458-4B43-8D77-A5E72E0E6EDD}" sibTransId="{8607AA33-5A81-4CF8-88C6-590A0ABA4B3C}"/>
    <dgm:cxn modelId="{DF20BDCF-AB92-48F3-9E1C-DDFB47BEA698}" type="presOf" srcId="{3BC48B09-BADA-4662-9C36-D6088313218F}" destId="{B4DCFC7E-0D2A-4AD3-9631-D2325BC6F508}" srcOrd="0" destOrd="0" presId="urn:microsoft.com/office/officeart/2005/8/layout/vList2"/>
    <dgm:cxn modelId="{2742A2FF-9E3A-4164-ADBA-C4B2CE1DF53A}" type="presOf" srcId="{89A924A8-97C8-436C-A565-F60116AAD2D6}" destId="{ECF124EC-AA6B-4F0F-8FC5-70EE6F201B98}" srcOrd="0" destOrd="0" presId="urn:microsoft.com/office/officeart/2005/8/layout/vList2"/>
    <dgm:cxn modelId="{E49AB040-81D1-4F9C-BF41-318BD599D4A3}" type="presParOf" srcId="{B4DCFC7E-0D2A-4AD3-9631-D2325BC6F508}" destId="{D93551A1-DF4F-49CD-9612-A4D0F89D2DA8}" srcOrd="0" destOrd="0" presId="urn:microsoft.com/office/officeart/2005/8/layout/vList2"/>
    <dgm:cxn modelId="{9883C476-C90E-45EC-AB9B-433D47A96D4B}" type="presParOf" srcId="{B4DCFC7E-0D2A-4AD3-9631-D2325BC6F508}" destId="{15ADF95A-C112-448B-AE45-FEB933B3DB08}" srcOrd="1" destOrd="0" presId="urn:microsoft.com/office/officeart/2005/8/layout/vList2"/>
    <dgm:cxn modelId="{5E1C38A9-FDC1-49D5-9E65-41ABEAD2126C}" type="presParOf" srcId="{B4DCFC7E-0D2A-4AD3-9631-D2325BC6F508}" destId="{ECF124EC-AA6B-4F0F-8FC5-70EE6F201B98}" srcOrd="2" destOrd="0" presId="urn:microsoft.com/office/officeart/2005/8/layout/vList2"/>
    <dgm:cxn modelId="{1FC257E6-6086-4D34-BEFF-360E1B90E030}" type="presParOf" srcId="{B4DCFC7E-0D2A-4AD3-9631-D2325BC6F508}" destId="{6996ADD3-B2C0-48BD-8F78-FBA2F5A3EF87}" srcOrd="3" destOrd="0" presId="urn:microsoft.com/office/officeart/2005/8/layout/vList2"/>
    <dgm:cxn modelId="{7789A96A-00B9-4080-AA53-439E3A87197A}" type="presParOf" srcId="{B4DCFC7E-0D2A-4AD3-9631-D2325BC6F508}" destId="{15B5B762-C8B7-456A-B573-FD987CDCE95D}"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34D4B2-A588-4AEC-983B-748DD75A3EC0}"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B47BC6A-6109-481B-8527-0035866F00EE}">
      <dgm:prSet custT="1"/>
      <dgm:spPr/>
      <dgm:t>
        <a:bodyPr/>
        <a:lstStyle/>
        <a:p>
          <a:pPr>
            <a:lnSpc>
              <a:spcPct val="100000"/>
            </a:lnSpc>
            <a:defRPr b="1"/>
          </a:pPr>
          <a:r>
            <a:rPr lang="en-US" sz="2400" dirty="0"/>
            <a:t>Positiewe </a:t>
          </a:r>
          <a:r>
            <a:rPr lang="en-US" sz="2400" dirty="0" err="1"/>
            <a:t>rolmodelle</a:t>
          </a:r>
          <a:r>
            <a:rPr lang="en-US" sz="2400" dirty="0"/>
            <a:t>:</a:t>
          </a:r>
        </a:p>
      </dgm:t>
    </dgm:pt>
    <dgm:pt modelId="{5B844B64-F25B-495B-9637-31E7B65B082E}" type="parTrans" cxnId="{8B23BB2E-797E-49D1-BA68-CCCBAF5A2A37}">
      <dgm:prSet/>
      <dgm:spPr/>
      <dgm:t>
        <a:bodyPr/>
        <a:lstStyle/>
        <a:p>
          <a:endParaRPr lang="en-US"/>
        </a:p>
      </dgm:t>
    </dgm:pt>
    <dgm:pt modelId="{45BEF777-FA57-4C8D-88BB-77C7DBE88ED7}" type="sibTrans" cxnId="{8B23BB2E-797E-49D1-BA68-CCCBAF5A2A37}">
      <dgm:prSet/>
      <dgm:spPr/>
      <dgm:t>
        <a:bodyPr/>
        <a:lstStyle/>
        <a:p>
          <a:endParaRPr lang="en-US"/>
        </a:p>
      </dgm:t>
    </dgm:pt>
    <dgm:pt modelId="{D2E67E75-4F91-4CA5-9EF7-9989DF9CB523}">
      <dgm:prSet/>
      <dgm:spPr/>
      <dgm:t>
        <a:bodyPr/>
        <a:lstStyle/>
        <a:p>
          <a:pPr>
            <a:lnSpc>
              <a:spcPct val="100000"/>
            </a:lnSpc>
          </a:pPr>
          <a:r>
            <a:rPr lang="nl-NL" dirty="0"/>
            <a:t>lei gedrag </a:t>
          </a:r>
        </a:p>
        <a:p>
          <a:pPr>
            <a:lnSpc>
              <a:spcPct val="100000"/>
            </a:lnSpc>
          </a:pPr>
          <a:r>
            <a:rPr lang="nl-NL" dirty="0"/>
            <a:t>beïnvloed waardes </a:t>
          </a:r>
        </a:p>
        <a:p>
          <a:pPr>
            <a:lnSpc>
              <a:spcPct val="100000"/>
            </a:lnSpc>
          </a:pPr>
          <a:r>
            <a:rPr lang="nl-NL" dirty="0"/>
            <a:t>motiveer goeie keuses</a:t>
          </a:r>
          <a:endParaRPr lang="en-US" dirty="0"/>
        </a:p>
      </dgm:t>
    </dgm:pt>
    <dgm:pt modelId="{1A14C4A6-C017-4CB2-A404-F4D2F682D8E4}" type="parTrans" cxnId="{688CDFB6-F384-4B4C-91EE-F730C1FCCB17}">
      <dgm:prSet/>
      <dgm:spPr/>
      <dgm:t>
        <a:bodyPr/>
        <a:lstStyle/>
        <a:p>
          <a:endParaRPr lang="en-US"/>
        </a:p>
      </dgm:t>
    </dgm:pt>
    <dgm:pt modelId="{CAD71C54-F41D-4A85-9554-21433ABD4C37}" type="sibTrans" cxnId="{688CDFB6-F384-4B4C-91EE-F730C1FCCB17}">
      <dgm:prSet/>
      <dgm:spPr/>
      <dgm:t>
        <a:bodyPr/>
        <a:lstStyle/>
        <a:p>
          <a:endParaRPr lang="en-US"/>
        </a:p>
      </dgm:t>
    </dgm:pt>
    <dgm:pt modelId="{3F9D1141-3CB4-461A-887C-0CA6A0A76392}">
      <dgm:prSet/>
      <dgm:spPr/>
      <dgm:t>
        <a:bodyPr/>
        <a:lstStyle/>
        <a:p>
          <a:pPr>
            <a:lnSpc>
              <a:spcPct val="100000"/>
            </a:lnSpc>
            <a:defRPr b="1"/>
          </a:pPr>
          <a:r>
            <a:rPr lang="nl-NL" dirty="0"/>
            <a:t>Jy kan ook ’n rolmodel word.</a:t>
          </a:r>
          <a:endParaRPr lang="en-US" dirty="0"/>
        </a:p>
      </dgm:t>
    </dgm:pt>
    <dgm:pt modelId="{2CA759F2-DCB6-458D-A042-B2337404FA58}" type="parTrans" cxnId="{89CC7882-A957-4CAA-AD29-249CF73092D9}">
      <dgm:prSet/>
      <dgm:spPr/>
      <dgm:t>
        <a:bodyPr/>
        <a:lstStyle/>
        <a:p>
          <a:endParaRPr lang="en-US"/>
        </a:p>
      </dgm:t>
    </dgm:pt>
    <dgm:pt modelId="{66958E34-C025-4469-AA91-10D2DA1CC756}" type="sibTrans" cxnId="{89CC7882-A957-4CAA-AD29-249CF73092D9}">
      <dgm:prSet/>
      <dgm:spPr/>
      <dgm:t>
        <a:bodyPr/>
        <a:lstStyle/>
        <a:p>
          <a:endParaRPr lang="en-US"/>
        </a:p>
      </dgm:t>
    </dgm:pt>
    <dgm:pt modelId="{19CA3F39-A90E-4239-B027-DEA50C153C9B}" type="pres">
      <dgm:prSet presAssocID="{E834D4B2-A588-4AEC-983B-748DD75A3EC0}" presName="root" presStyleCnt="0">
        <dgm:presLayoutVars>
          <dgm:dir/>
          <dgm:resizeHandles val="exact"/>
        </dgm:presLayoutVars>
      </dgm:prSet>
      <dgm:spPr/>
    </dgm:pt>
    <dgm:pt modelId="{D0D9F0C6-D32A-4831-918B-4F97C9468F17}" type="pres">
      <dgm:prSet presAssocID="{1B47BC6A-6109-481B-8527-0035866F00EE}" presName="compNode" presStyleCnt="0"/>
      <dgm:spPr/>
    </dgm:pt>
    <dgm:pt modelId="{A1025077-3349-42B4-B8FE-8539E0FC0E29}" type="pres">
      <dgm:prSet presAssocID="{1B47BC6A-6109-481B-8527-0035866F00EE}"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humbs Up Sign"/>
        </a:ext>
      </dgm:extLst>
    </dgm:pt>
    <dgm:pt modelId="{4BCC04DB-97D1-4A71-897F-7CD00E38A664}" type="pres">
      <dgm:prSet presAssocID="{1B47BC6A-6109-481B-8527-0035866F00EE}" presName="iconSpace" presStyleCnt="0"/>
      <dgm:spPr/>
    </dgm:pt>
    <dgm:pt modelId="{38523DB6-FC77-4303-B4AE-7D6027EBC107}" type="pres">
      <dgm:prSet presAssocID="{1B47BC6A-6109-481B-8527-0035866F00EE}" presName="parTx" presStyleLbl="revTx" presStyleIdx="0" presStyleCnt="4">
        <dgm:presLayoutVars>
          <dgm:chMax val="0"/>
          <dgm:chPref val="0"/>
        </dgm:presLayoutVars>
      </dgm:prSet>
      <dgm:spPr/>
    </dgm:pt>
    <dgm:pt modelId="{B48E7D31-9DB9-43C5-B788-47BDE776D4AA}" type="pres">
      <dgm:prSet presAssocID="{1B47BC6A-6109-481B-8527-0035866F00EE}" presName="txSpace" presStyleCnt="0"/>
      <dgm:spPr/>
    </dgm:pt>
    <dgm:pt modelId="{F3141B58-DD5A-47E2-B967-3D265B0BE744}" type="pres">
      <dgm:prSet presAssocID="{1B47BC6A-6109-481B-8527-0035866F00EE}" presName="desTx" presStyleLbl="revTx" presStyleIdx="1" presStyleCnt="4">
        <dgm:presLayoutVars/>
      </dgm:prSet>
      <dgm:spPr/>
    </dgm:pt>
    <dgm:pt modelId="{56D10007-4BDF-46CB-900E-C28535C2A706}" type="pres">
      <dgm:prSet presAssocID="{45BEF777-FA57-4C8D-88BB-77C7DBE88ED7}" presName="sibTrans" presStyleCnt="0"/>
      <dgm:spPr/>
    </dgm:pt>
    <dgm:pt modelId="{B4DA4895-0227-40DA-AB47-4D3C90CF6AD1}" type="pres">
      <dgm:prSet presAssocID="{3F9D1141-3CB4-461A-887C-0CA6A0A76392}" presName="compNode" presStyleCnt="0"/>
      <dgm:spPr/>
    </dgm:pt>
    <dgm:pt modelId="{BC5B0824-D616-462A-BB59-B2D752C6F961}" type="pres">
      <dgm:prSet presAssocID="{3F9D1141-3CB4-461A-887C-0CA6A0A76392}"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2B243144-08DA-416E-AB5D-7770F9FC179A}" type="pres">
      <dgm:prSet presAssocID="{3F9D1141-3CB4-461A-887C-0CA6A0A76392}" presName="iconSpace" presStyleCnt="0"/>
      <dgm:spPr/>
    </dgm:pt>
    <dgm:pt modelId="{4F556CD3-8C8D-47FE-8BDF-C1DE8BDEEEDF}" type="pres">
      <dgm:prSet presAssocID="{3F9D1141-3CB4-461A-887C-0CA6A0A76392}" presName="parTx" presStyleLbl="revTx" presStyleIdx="2" presStyleCnt="4">
        <dgm:presLayoutVars>
          <dgm:chMax val="0"/>
          <dgm:chPref val="0"/>
        </dgm:presLayoutVars>
      </dgm:prSet>
      <dgm:spPr/>
    </dgm:pt>
    <dgm:pt modelId="{F51490D6-890C-49F1-AEB9-D89681C4BEDC}" type="pres">
      <dgm:prSet presAssocID="{3F9D1141-3CB4-461A-887C-0CA6A0A76392}" presName="txSpace" presStyleCnt="0"/>
      <dgm:spPr/>
    </dgm:pt>
    <dgm:pt modelId="{D8834081-8CE7-45C0-8F15-BABCBC4D98FF}" type="pres">
      <dgm:prSet presAssocID="{3F9D1141-3CB4-461A-887C-0CA6A0A76392}" presName="desTx" presStyleLbl="revTx" presStyleIdx="3" presStyleCnt="4">
        <dgm:presLayoutVars/>
      </dgm:prSet>
      <dgm:spPr/>
    </dgm:pt>
  </dgm:ptLst>
  <dgm:cxnLst>
    <dgm:cxn modelId="{9C600C1C-3F2A-45BB-8B20-D7E517F8C693}" type="presOf" srcId="{3F9D1141-3CB4-461A-887C-0CA6A0A76392}" destId="{4F556CD3-8C8D-47FE-8BDF-C1DE8BDEEEDF}" srcOrd="0" destOrd="0" presId="urn:microsoft.com/office/officeart/2018/5/layout/CenteredIconLabelDescriptionList"/>
    <dgm:cxn modelId="{8B23BB2E-797E-49D1-BA68-CCCBAF5A2A37}" srcId="{E834D4B2-A588-4AEC-983B-748DD75A3EC0}" destId="{1B47BC6A-6109-481B-8527-0035866F00EE}" srcOrd="0" destOrd="0" parTransId="{5B844B64-F25B-495B-9637-31E7B65B082E}" sibTransId="{45BEF777-FA57-4C8D-88BB-77C7DBE88ED7}"/>
    <dgm:cxn modelId="{B9CE2B4E-9CC1-470C-BCEF-0440A18E7444}" type="presOf" srcId="{1B47BC6A-6109-481B-8527-0035866F00EE}" destId="{38523DB6-FC77-4303-B4AE-7D6027EBC107}" srcOrd="0" destOrd="0" presId="urn:microsoft.com/office/officeart/2018/5/layout/CenteredIconLabelDescriptionList"/>
    <dgm:cxn modelId="{5AC4FC70-8164-4F3E-A5DE-530E063C4C16}" type="presOf" srcId="{E834D4B2-A588-4AEC-983B-748DD75A3EC0}" destId="{19CA3F39-A90E-4239-B027-DEA50C153C9B}" srcOrd="0" destOrd="0" presId="urn:microsoft.com/office/officeart/2018/5/layout/CenteredIconLabelDescriptionList"/>
    <dgm:cxn modelId="{89CC7882-A957-4CAA-AD29-249CF73092D9}" srcId="{E834D4B2-A588-4AEC-983B-748DD75A3EC0}" destId="{3F9D1141-3CB4-461A-887C-0CA6A0A76392}" srcOrd="1" destOrd="0" parTransId="{2CA759F2-DCB6-458D-A042-B2337404FA58}" sibTransId="{66958E34-C025-4469-AA91-10D2DA1CC756}"/>
    <dgm:cxn modelId="{87AAE089-EB6D-46A5-8CB6-D0967EDE2036}" type="presOf" srcId="{D2E67E75-4F91-4CA5-9EF7-9989DF9CB523}" destId="{F3141B58-DD5A-47E2-B967-3D265B0BE744}" srcOrd="0" destOrd="0" presId="urn:microsoft.com/office/officeart/2018/5/layout/CenteredIconLabelDescriptionList"/>
    <dgm:cxn modelId="{688CDFB6-F384-4B4C-91EE-F730C1FCCB17}" srcId="{1B47BC6A-6109-481B-8527-0035866F00EE}" destId="{D2E67E75-4F91-4CA5-9EF7-9989DF9CB523}" srcOrd="0" destOrd="0" parTransId="{1A14C4A6-C017-4CB2-A404-F4D2F682D8E4}" sibTransId="{CAD71C54-F41D-4A85-9554-21433ABD4C37}"/>
    <dgm:cxn modelId="{9C07CEE1-D8A6-40F8-A573-777A2D45476D}" type="presParOf" srcId="{19CA3F39-A90E-4239-B027-DEA50C153C9B}" destId="{D0D9F0C6-D32A-4831-918B-4F97C9468F17}" srcOrd="0" destOrd="0" presId="urn:microsoft.com/office/officeart/2018/5/layout/CenteredIconLabelDescriptionList"/>
    <dgm:cxn modelId="{63A1D3BB-1342-4A50-8417-2B7C87AF9ECF}" type="presParOf" srcId="{D0D9F0C6-D32A-4831-918B-4F97C9468F17}" destId="{A1025077-3349-42B4-B8FE-8539E0FC0E29}" srcOrd="0" destOrd="0" presId="urn:microsoft.com/office/officeart/2018/5/layout/CenteredIconLabelDescriptionList"/>
    <dgm:cxn modelId="{44C2B70A-F11A-46F0-BADA-18B6DF010BD0}" type="presParOf" srcId="{D0D9F0C6-D32A-4831-918B-4F97C9468F17}" destId="{4BCC04DB-97D1-4A71-897F-7CD00E38A664}" srcOrd="1" destOrd="0" presId="urn:microsoft.com/office/officeart/2018/5/layout/CenteredIconLabelDescriptionList"/>
    <dgm:cxn modelId="{59DB8F23-11D4-45DC-B4B5-B0B950EC8E8F}" type="presParOf" srcId="{D0D9F0C6-D32A-4831-918B-4F97C9468F17}" destId="{38523DB6-FC77-4303-B4AE-7D6027EBC107}" srcOrd="2" destOrd="0" presId="urn:microsoft.com/office/officeart/2018/5/layout/CenteredIconLabelDescriptionList"/>
    <dgm:cxn modelId="{1C198C5B-6B7B-46B0-A677-4B4ED772CB50}" type="presParOf" srcId="{D0D9F0C6-D32A-4831-918B-4F97C9468F17}" destId="{B48E7D31-9DB9-43C5-B788-47BDE776D4AA}" srcOrd="3" destOrd="0" presId="urn:microsoft.com/office/officeart/2018/5/layout/CenteredIconLabelDescriptionList"/>
    <dgm:cxn modelId="{B1095016-74F3-476F-97CC-9FC82E8C06A0}" type="presParOf" srcId="{D0D9F0C6-D32A-4831-918B-4F97C9468F17}" destId="{F3141B58-DD5A-47E2-B967-3D265B0BE744}" srcOrd="4" destOrd="0" presId="urn:microsoft.com/office/officeart/2018/5/layout/CenteredIconLabelDescriptionList"/>
    <dgm:cxn modelId="{0CF8F8CF-7DDA-41AF-A50F-9459BF4344C7}" type="presParOf" srcId="{19CA3F39-A90E-4239-B027-DEA50C153C9B}" destId="{56D10007-4BDF-46CB-900E-C28535C2A706}" srcOrd="1" destOrd="0" presId="urn:microsoft.com/office/officeart/2018/5/layout/CenteredIconLabelDescriptionList"/>
    <dgm:cxn modelId="{DE099FC6-AEE8-4B6C-8A5E-D95019523F23}" type="presParOf" srcId="{19CA3F39-A90E-4239-B027-DEA50C153C9B}" destId="{B4DA4895-0227-40DA-AB47-4D3C90CF6AD1}" srcOrd="2" destOrd="0" presId="urn:microsoft.com/office/officeart/2018/5/layout/CenteredIconLabelDescriptionList"/>
    <dgm:cxn modelId="{C670D5CD-F0D2-4A2B-9C92-4BEFA12C8875}" type="presParOf" srcId="{B4DA4895-0227-40DA-AB47-4D3C90CF6AD1}" destId="{BC5B0824-D616-462A-BB59-B2D752C6F961}" srcOrd="0" destOrd="0" presId="urn:microsoft.com/office/officeart/2018/5/layout/CenteredIconLabelDescriptionList"/>
    <dgm:cxn modelId="{0B9FBA87-08AC-42E0-AFAD-B23DFB754E8C}" type="presParOf" srcId="{B4DA4895-0227-40DA-AB47-4D3C90CF6AD1}" destId="{2B243144-08DA-416E-AB5D-7770F9FC179A}" srcOrd="1" destOrd="0" presId="urn:microsoft.com/office/officeart/2018/5/layout/CenteredIconLabelDescriptionList"/>
    <dgm:cxn modelId="{59F92BA4-3ACF-45EE-BDC2-6474F0720326}" type="presParOf" srcId="{B4DA4895-0227-40DA-AB47-4D3C90CF6AD1}" destId="{4F556CD3-8C8D-47FE-8BDF-C1DE8BDEEEDF}" srcOrd="2" destOrd="0" presId="urn:microsoft.com/office/officeart/2018/5/layout/CenteredIconLabelDescriptionList"/>
    <dgm:cxn modelId="{3BA06B03-C1A2-4894-BE22-15638BC44038}" type="presParOf" srcId="{B4DA4895-0227-40DA-AB47-4D3C90CF6AD1}" destId="{F51490D6-890C-49F1-AEB9-D89681C4BEDC}" srcOrd="3" destOrd="0" presId="urn:microsoft.com/office/officeart/2018/5/layout/CenteredIconLabelDescriptionList"/>
    <dgm:cxn modelId="{47EF055E-02FF-48DE-859F-3BE61ECE1E7E}" type="presParOf" srcId="{B4DA4895-0227-40DA-AB47-4D3C90CF6AD1}" destId="{D8834081-8CE7-45C0-8F15-BABCBC4D98FF}"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5B62BB-09B5-4B1F-9323-BF82CC52208E}"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6873B2E7-BD8D-4358-A8A5-DA0FEC4159B8}">
      <dgm:prSet/>
      <dgm:spPr/>
      <dgm:t>
        <a:bodyPr/>
        <a:lstStyle/>
        <a:p>
          <a:pPr>
            <a:lnSpc>
              <a:spcPct val="100000"/>
            </a:lnSpc>
          </a:pPr>
          <a:r>
            <a:rPr lang="nl-NL" b="1" dirty="0"/>
            <a:t>Rolmodelle:</a:t>
          </a:r>
          <a:r>
            <a:rPr lang="nl-NL" dirty="0"/>
            <a:t> Beïnvloed jou gedrag, waardes en houdings deur hul optrede, byvoorbeeld ouers, onderwysers, leiers en portuurgroepe.</a:t>
          </a:r>
          <a:endParaRPr lang="en-US" dirty="0"/>
        </a:p>
      </dgm:t>
    </dgm:pt>
    <dgm:pt modelId="{5831082A-0163-470C-A151-D5A897E67FD6}" type="parTrans" cxnId="{648FF0A2-2965-4F21-84F5-435D096514D6}">
      <dgm:prSet/>
      <dgm:spPr/>
      <dgm:t>
        <a:bodyPr/>
        <a:lstStyle/>
        <a:p>
          <a:endParaRPr lang="en-US"/>
        </a:p>
      </dgm:t>
    </dgm:pt>
    <dgm:pt modelId="{1A0FA648-0D5F-4143-BEA6-352C94E9B97A}" type="sibTrans" cxnId="{648FF0A2-2965-4F21-84F5-435D096514D6}">
      <dgm:prSet/>
      <dgm:spPr/>
      <dgm:t>
        <a:bodyPr/>
        <a:lstStyle/>
        <a:p>
          <a:endParaRPr lang="en-US"/>
        </a:p>
      </dgm:t>
    </dgm:pt>
    <dgm:pt modelId="{20AD635F-315C-4EC3-8C76-ABFC368E181E}">
      <dgm:prSet/>
      <dgm:spPr/>
      <dgm:t>
        <a:bodyPr/>
        <a:lstStyle/>
        <a:p>
          <a:pPr>
            <a:lnSpc>
              <a:spcPct val="100000"/>
            </a:lnSpc>
          </a:pPr>
          <a:r>
            <a:rPr lang="nl-NL" b="1" dirty="0"/>
            <a:t>Waardes:</a:t>
          </a:r>
          <a:r>
            <a:rPr lang="nl-NL" dirty="0"/>
            <a:t> Persoonlike beginsels wat jou keuses rig en jou help besluit wat reg of verkeerd is.</a:t>
          </a:r>
          <a:endParaRPr lang="en-US" dirty="0"/>
        </a:p>
      </dgm:t>
    </dgm:pt>
    <dgm:pt modelId="{A0874B7C-270B-4E8D-825C-2E2616894181}" type="parTrans" cxnId="{09429D31-7C64-4F7C-8F99-1AD3712A8BF3}">
      <dgm:prSet/>
      <dgm:spPr/>
      <dgm:t>
        <a:bodyPr/>
        <a:lstStyle/>
        <a:p>
          <a:endParaRPr lang="en-US"/>
        </a:p>
      </dgm:t>
    </dgm:pt>
    <dgm:pt modelId="{DF13B313-6835-4ADD-B10C-6F4772FCA776}" type="sibTrans" cxnId="{09429D31-7C64-4F7C-8F99-1AD3712A8BF3}">
      <dgm:prSet/>
      <dgm:spPr/>
      <dgm:t>
        <a:bodyPr/>
        <a:lstStyle/>
        <a:p>
          <a:endParaRPr lang="en-US"/>
        </a:p>
      </dgm:t>
    </dgm:pt>
    <dgm:pt modelId="{D244BCAE-19E9-452C-99E8-D6C9FDB356AE}">
      <dgm:prSet/>
      <dgm:spPr/>
      <dgm:t>
        <a:bodyPr/>
        <a:lstStyle/>
        <a:p>
          <a:pPr>
            <a:lnSpc>
              <a:spcPct val="100000"/>
            </a:lnSpc>
          </a:pPr>
          <a:r>
            <a:rPr lang="nl-NL" b="1" dirty="0"/>
            <a:t>Oortuigings:</a:t>
          </a:r>
          <a:r>
            <a:rPr lang="nl-NL" dirty="0"/>
            <a:t> Idees oor jouself en die wêreld wat vorm hoe jy dink, reageer en besluite neem.</a:t>
          </a:r>
          <a:endParaRPr lang="en-US" dirty="0"/>
        </a:p>
      </dgm:t>
    </dgm:pt>
    <dgm:pt modelId="{06101B8D-5320-42E2-B94E-F64AF92576CC}" type="parTrans" cxnId="{C42DC6F9-06FB-4DF3-BA8C-F344E8AD45F4}">
      <dgm:prSet/>
      <dgm:spPr/>
      <dgm:t>
        <a:bodyPr/>
        <a:lstStyle/>
        <a:p>
          <a:endParaRPr lang="en-US"/>
        </a:p>
      </dgm:t>
    </dgm:pt>
    <dgm:pt modelId="{415C9F37-45F6-41FB-BCCB-469698F5C122}" type="sibTrans" cxnId="{C42DC6F9-06FB-4DF3-BA8C-F344E8AD45F4}">
      <dgm:prSet/>
      <dgm:spPr/>
      <dgm:t>
        <a:bodyPr/>
        <a:lstStyle/>
        <a:p>
          <a:endParaRPr lang="en-US"/>
        </a:p>
      </dgm:t>
    </dgm:pt>
    <dgm:pt modelId="{196249E3-693A-45EF-9EB9-2F331C2D86B6}">
      <dgm:prSet/>
      <dgm:spPr/>
      <dgm:t>
        <a:bodyPr/>
        <a:lstStyle/>
        <a:p>
          <a:pPr>
            <a:lnSpc>
              <a:spcPct val="100000"/>
            </a:lnSpc>
          </a:pPr>
          <a:r>
            <a:rPr lang="nl-NL" b="1" dirty="0"/>
            <a:t>Kultuur en godsdiens:</a:t>
          </a:r>
          <a:r>
            <a:rPr lang="nl-NL" dirty="0"/>
            <a:t> Bied morele leiding, tradisies en ’n sin vir identiteit wat jou leefstylkeuses beïnvloed.</a:t>
          </a:r>
          <a:endParaRPr lang="en-US" dirty="0"/>
        </a:p>
      </dgm:t>
    </dgm:pt>
    <dgm:pt modelId="{BED4292E-E368-4841-AC62-C8E3E92E32C0}" type="parTrans" cxnId="{AE39E340-A9F8-4A79-8EFA-D870AD8C9B90}">
      <dgm:prSet/>
      <dgm:spPr/>
      <dgm:t>
        <a:bodyPr/>
        <a:lstStyle/>
        <a:p>
          <a:endParaRPr lang="en-US"/>
        </a:p>
      </dgm:t>
    </dgm:pt>
    <dgm:pt modelId="{A3484228-A0F3-494F-BB4D-B9056E1361C7}" type="sibTrans" cxnId="{AE39E340-A9F8-4A79-8EFA-D870AD8C9B90}">
      <dgm:prSet/>
      <dgm:spPr/>
      <dgm:t>
        <a:bodyPr/>
        <a:lstStyle/>
        <a:p>
          <a:endParaRPr lang="en-US"/>
        </a:p>
      </dgm:t>
    </dgm:pt>
    <dgm:pt modelId="{E034F90D-F8B9-4BDE-94DD-A1B937BAB0DB}">
      <dgm:prSet/>
      <dgm:spPr/>
      <dgm:t>
        <a:bodyPr/>
        <a:lstStyle/>
        <a:p>
          <a:pPr>
            <a:lnSpc>
              <a:spcPct val="100000"/>
            </a:lnSpc>
          </a:pPr>
          <a:r>
            <a:rPr lang="nl-NL" b="1" dirty="0"/>
            <a:t>Sosiale vaardighede:</a:t>
          </a:r>
          <a:r>
            <a:rPr lang="nl-NL" dirty="0"/>
            <a:t> Help jou om groepsdruk te hanteer, doeltreffend te kommunikeer en verantwoordelike besluite in sosiale situasies te neem.</a:t>
          </a:r>
          <a:endParaRPr lang="en-US" dirty="0"/>
        </a:p>
      </dgm:t>
    </dgm:pt>
    <dgm:pt modelId="{2FB979F6-6D8D-4F9A-B611-384E9BB2BD86}" type="parTrans" cxnId="{C055D299-F6FB-47F3-A006-23087D7EA4A3}">
      <dgm:prSet/>
      <dgm:spPr/>
      <dgm:t>
        <a:bodyPr/>
        <a:lstStyle/>
        <a:p>
          <a:endParaRPr lang="en-US"/>
        </a:p>
      </dgm:t>
    </dgm:pt>
    <dgm:pt modelId="{A68DD2F9-BB31-4EE7-837D-35677FFFF9E5}" type="sibTrans" cxnId="{C055D299-F6FB-47F3-A006-23087D7EA4A3}">
      <dgm:prSet/>
      <dgm:spPr/>
      <dgm:t>
        <a:bodyPr/>
        <a:lstStyle/>
        <a:p>
          <a:endParaRPr lang="en-US"/>
        </a:p>
      </dgm:t>
    </dgm:pt>
    <dgm:pt modelId="{0943C03E-4E81-4B0F-A183-0D31243A67A5}">
      <dgm:prSet/>
      <dgm:spPr/>
      <dgm:t>
        <a:bodyPr/>
        <a:lstStyle/>
        <a:p>
          <a:pPr>
            <a:lnSpc>
              <a:spcPct val="100000"/>
            </a:lnSpc>
          </a:pPr>
          <a:r>
            <a:rPr lang="nl-NL" b="1" dirty="0"/>
            <a:t>Ekonomiese faktore:</a:t>
          </a:r>
          <a:r>
            <a:rPr lang="nl-NL" dirty="0"/>
            <a:t> Kan geleenthede skep of beperk, byvoorbeeld toegang tot gesonde kos, onderwys, sport of hulpbronne.</a:t>
          </a:r>
          <a:endParaRPr lang="en-US" dirty="0"/>
        </a:p>
      </dgm:t>
    </dgm:pt>
    <dgm:pt modelId="{22D12C51-EB00-4A91-BA28-71F9BB7ED20D}" type="parTrans" cxnId="{2D99A1FE-293C-4A93-B6A4-BDA4D879717F}">
      <dgm:prSet/>
      <dgm:spPr/>
      <dgm:t>
        <a:bodyPr/>
        <a:lstStyle/>
        <a:p>
          <a:endParaRPr lang="en-US"/>
        </a:p>
      </dgm:t>
    </dgm:pt>
    <dgm:pt modelId="{F729F9D5-5E52-4C0A-9257-D09654D95174}" type="sibTrans" cxnId="{2D99A1FE-293C-4A93-B6A4-BDA4D879717F}">
      <dgm:prSet/>
      <dgm:spPr/>
      <dgm:t>
        <a:bodyPr/>
        <a:lstStyle/>
        <a:p>
          <a:endParaRPr lang="en-US"/>
        </a:p>
      </dgm:t>
    </dgm:pt>
    <dgm:pt modelId="{E397793D-0B6D-482B-9BB3-F1B620072C61}" type="pres">
      <dgm:prSet presAssocID="{695B62BB-09B5-4B1F-9323-BF82CC52208E}" presName="root" presStyleCnt="0">
        <dgm:presLayoutVars>
          <dgm:dir/>
          <dgm:resizeHandles val="exact"/>
        </dgm:presLayoutVars>
      </dgm:prSet>
      <dgm:spPr/>
    </dgm:pt>
    <dgm:pt modelId="{C82ACEAF-F2D1-4545-A06F-A859FB677604}" type="pres">
      <dgm:prSet presAssocID="{6873B2E7-BD8D-4358-A8A5-DA0FEC4159B8}" presName="compNode" presStyleCnt="0"/>
      <dgm:spPr/>
    </dgm:pt>
    <dgm:pt modelId="{F2F34F60-A94E-441F-B9A6-1E2103FF3614}" type="pres">
      <dgm:prSet presAssocID="{6873B2E7-BD8D-4358-A8A5-DA0FEC4159B8}" presName="bgRect" presStyleLbl="bgShp" presStyleIdx="0" presStyleCnt="6"/>
      <dgm:spPr/>
    </dgm:pt>
    <dgm:pt modelId="{7CC79994-243A-43A2-929F-2694B4CD1C6E}" type="pres">
      <dgm:prSet presAssocID="{6873B2E7-BD8D-4358-A8A5-DA0FEC4159B8}"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ycle with People"/>
        </a:ext>
      </dgm:extLst>
    </dgm:pt>
    <dgm:pt modelId="{D35CF7FF-21D7-46B3-87CB-77F7BE51286C}" type="pres">
      <dgm:prSet presAssocID="{6873B2E7-BD8D-4358-A8A5-DA0FEC4159B8}" presName="spaceRect" presStyleCnt="0"/>
      <dgm:spPr/>
    </dgm:pt>
    <dgm:pt modelId="{86BE25B2-0009-4799-A0CC-E2B5FADC7B76}" type="pres">
      <dgm:prSet presAssocID="{6873B2E7-BD8D-4358-A8A5-DA0FEC4159B8}" presName="parTx" presStyleLbl="revTx" presStyleIdx="0" presStyleCnt="6">
        <dgm:presLayoutVars>
          <dgm:chMax val="0"/>
          <dgm:chPref val="0"/>
        </dgm:presLayoutVars>
      </dgm:prSet>
      <dgm:spPr/>
    </dgm:pt>
    <dgm:pt modelId="{88FCB81E-112F-4B51-A424-C7D1922AE813}" type="pres">
      <dgm:prSet presAssocID="{1A0FA648-0D5F-4143-BEA6-352C94E9B97A}" presName="sibTrans" presStyleCnt="0"/>
      <dgm:spPr/>
    </dgm:pt>
    <dgm:pt modelId="{9F2BA4FC-BD85-4139-8B06-B2A4EC2A0F4D}" type="pres">
      <dgm:prSet presAssocID="{20AD635F-315C-4EC3-8C76-ABFC368E181E}" presName="compNode" presStyleCnt="0"/>
      <dgm:spPr/>
    </dgm:pt>
    <dgm:pt modelId="{0EB1D6C8-1593-439C-8875-FC5A5A3B1D04}" type="pres">
      <dgm:prSet presAssocID="{20AD635F-315C-4EC3-8C76-ABFC368E181E}" presName="bgRect" presStyleLbl="bgShp" presStyleIdx="1" presStyleCnt="6"/>
      <dgm:spPr/>
    </dgm:pt>
    <dgm:pt modelId="{803064D1-2D8A-491B-B961-9EC6EDE61BC6}" type="pres">
      <dgm:prSet presAssocID="{20AD635F-315C-4EC3-8C76-ABFC368E181E}"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5968EA65-FE22-4997-89A8-6A55512BACFE}" type="pres">
      <dgm:prSet presAssocID="{20AD635F-315C-4EC3-8C76-ABFC368E181E}" presName="spaceRect" presStyleCnt="0"/>
      <dgm:spPr/>
    </dgm:pt>
    <dgm:pt modelId="{24065011-9D92-45F7-8155-A28568E3BC95}" type="pres">
      <dgm:prSet presAssocID="{20AD635F-315C-4EC3-8C76-ABFC368E181E}" presName="parTx" presStyleLbl="revTx" presStyleIdx="1" presStyleCnt="6">
        <dgm:presLayoutVars>
          <dgm:chMax val="0"/>
          <dgm:chPref val="0"/>
        </dgm:presLayoutVars>
      </dgm:prSet>
      <dgm:spPr/>
    </dgm:pt>
    <dgm:pt modelId="{C7188F06-E22C-4063-891D-BF4DE27A232C}" type="pres">
      <dgm:prSet presAssocID="{DF13B313-6835-4ADD-B10C-6F4772FCA776}" presName="sibTrans" presStyleCnt="0"/>
      <dgm:spPr/>
    </dgm:pt>
    <dgm:pt modelId="{A20D460E-E6C7-4621-90B5-F910912B09AA}" type="pres">
      <dgm:prSet presAssocID="{D244BCAE-19E9-452C-99E8-D6C9FDB356AE}" presName="compNode" presStyleCnt="0"/>
      <dgm:spPr/>
    </dgm:pt>
    <dgm:pt modelId="{14538171-14D0-4F8F-A1B9-4364B5558936}" type="pres">
      <dgm:prSet presAssocID="{D244BCAE-19E9-452C-99E8-D6C9FDB356AE}" presName="bgRect" presStyleLbl="bgShp" presStyleIdx="2" presStyleCnt="6"/>
      <dgm:spPr/>
    </dgm:pt>
    <dgm:pt modelId="{E9977907-8E50-454F-B810-1E91F4157970}" type="pres">
      <dgm:prSet presAssocID="{D244BCAE-19E9-452C-99E8-D6C9FDB356AE}"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erson with Idea"/>
        </a:ext>
      </dgm:extLst>
    </dgm:pt>
    <dgm:pt modelId="{AD5E0DF1-FF5D-4ECC-BF85-AE365978AAF8}" type="pres">
      <dgm:prSet presAssocID="{D244BCAE-19E9-452C-99E8-D6C9FDB356AE}" presName="spaceRect" presStyleCnt="0"/>
      <dgm:spPr/>
    </dgm:pt>
    <dgm:pt modelId="{8B0F38C0-56E3-4211-8401-918CBD0A559C}" type="pres">
      <dgm:prSet presAssocID="{D244BCAE-19E9-452C-99E8-D6C9FDB356AE}" presName="parTx" presStyleLbl="revTx" presStyleIdx="2" presStyleCnt="6">
        <dgm:presLayoutVars>
          <dgm:chMax val="0"/>
          <dgm:chPref val="0"/>
        </dgm:presLayoutVars>
      </dgm:prSet>
      <dgm:spPr/>
    </dgm:pt>
    <dgm:pt modelId="{A4C75A01-82A9-45D6-8FA7-07B07FB6D5CA}" type="pres">
      <dgm:prSet presAssocID="{415C9F37-45F6-41FB-BCCB-469698F5C122}" presName="sibTrans" presStyleCnt="0"/>
      <dgm:spPr/>
    </dgm:pt>
    <dgm:pt modelId="{68948497-75C0-491C-BD35-75F6E707E182}" type="pres">
      <dgm:prSet presAssocID="{196249E3-693A-45EF-9EB9-2F331C2D86B6}" presName="compNode" presStyleCnt="0"/>
      <dgm:spPr/>
    </dgm:pt>
    <dgm:pt modelId="{D6664D32-8E52-4D8F-96E6-9DFA53000C72}" type="pres">
      <dgm:prSet presAssocID="{196249E3-693A-45EF-9EB9-2F331C2D86B6}" presName="bgRect" presStyleLbl="bgShp" presStyleIdx="3" presStyleCnt="6"/>
      <dgm:spPr/>
    </dgm:pt>
    <dgm:pt modelId="{24664EB6-D604-4FB6-9D61-799725128814}" type="pres">
      <dgm:prSet presAssocID="{196249E3-693A-45EF-9EB9-2F331C2D86B6}"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ustomer Review"/>
        </a:ext>
      </dgm:extLst>
    </dgm:pt>
    <dgm:pt modelId="{451E6068-4061-4667-B24F-997AD420E1B4}" type="pres">
      <dgm:prSet presAssocID="{196249E3-693A-45EF-9EB9-2F331C2D86B6}" presName="spaceRect" presStyleCnt="0"/>
      <dgm:spPr/>
    </dgm:pt>
    <dgm:pt modelId="{C2262212-A2EB-4FBB-8911-0E197901115A}" type="pres">
      <dgm:prSet presAssocID="{196249E3-693A-45EF-9EB9-2F331C2D86B6}" presName="parTx" presStyleLbl="revTx" presStyleIdx="3" presStyleCnt="6">
        <dgm:presLayoutVars>
          <dgm:chMax val="0"/>
          <dgm:chPref val="0"/>
        </dgm:presLayoutVars>
      </dgm:prSet>
      <dgm:spPr/>
    </dgm:pt>
    <dgm:pt modelId="{07C07982-13FE-4B66-ACBE-6BF3EE576AA9}" type="pres">
      <dgm:prSet presAssocID="{A3484228-A0F3-494F-BB4D-B9056E1361C7}" presName="sibTrans" presStyleCnt="0"/>
      <dgm:spPr/>
    </dgm:pt>
    <dgm:pt modelId="{AC415C19-293E-418B-9A90-E312CC372FB8}" type="pres">
      <dgm:prSet presAssocID="{E034F90D-F8B9-4BDE-94DD-A1B937BAB0DB}" presName="compNode" presStyleCnt="0"/>
      <dgm:spPr/>
    </dgm:pt>
    <dgm:pt modelId="{B3246177-D40C-466C-BA03-DDF8AD56D49D}" type="pres">
      <dgm:prSet presAssocID="{E034F90D-F8B9-4BDE-94DD-A1B937BAB0DB}" presName="bgRect" presStyleLbl="bgShp" presStyleIdx="4" presStyleCnt="6"/>
      <dgm:spPr/>
    </dgm:pt>
    <dgm:pt modelId="{DE211796-3391-4A7B-BBBC-745795C9887A}" type="pres">
      <dgm:prSet presAssocID="{E034F90D-F8B9-4BDE-94DD-A1B937BAB0DB}"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ocial Network"/>
        </a:ext>
      </dgm:extLst>
    </dgm:pt>
    <dgm:pt modelId="{24459B84-F1ED-498B-B253-8286AA342547}" type="pres">
      <dgm:prSet presAssocID="{E034F90D-F8B9-4BDE-94DD-A1B937BAB0DB}" presName="spaceRect" presStyleCnt="0"/>
      <dgm:spPr/>
    </dgm:pt>
    <dgm:pt modelId="{AF74AB80-B8CC-450D-899F-574DE53A0630}" type="pres">
      <dgm:prSet presAssocID="{E034F90D-F8B9-4BDE-94DD-A1B937BAB0DB}" presName="parTx" presStyleLbl="revTx" presStyleIdx="4" presStyleCnt="6">
        <dgm:presLayoutVars>
          <dgm:chMax val="0"/>
          <dgm:chPref val="0"/>
        </dgm:presLayoutVars>
      </dgm:prSet>
      <dgm:spPr/>
    </dgm:pt>
    <dgm:pt modelId="{A27C6EE9-064A-40AD-AECB-EA5A03CE52EE}" type="pres">
      <dgm:prSet presAssocID="{A68DD2F9-BB31-4EE7-837D-35677FFFF9E5}" presName="sibTrans" presStyleCnt="0"/>
      <dgm:spPr/>
    </dgm:pt>
    <dgm:pt modelId="{D35AEBCD-4A09-477F-B50A-3680E76DE133}" type="pres">
      <dgm:prSet presAssocID="{0943C03E-4E81-4B0F-A183-0D31243A67A5}" presName="compNode" presStyleCnt="0"/>
      <dgm:spPr/>
    </dgm:pt>
    <dgm:pt modelId="{2456A97A-87F4-49C9-974C-359FDCD617EC}" type="pres">
      <dgm:prSet presAssocID="{0943C03E-4E81-4B0F-A183-0D31243A67A5}" presName="bgRect" presStyleLbl="bgShp" presStyleIdx="5" presStyleCnt="6"/>
      <dgm:spPr/>
    </dgm:pt>
    <dgm:pt modelId="{CDC8DFC0-DAFE-4DA4-8EFD-D5FBF0123AE5}" type="pres">
      <dgm:prSet presAssocID="{0943C03E-4E81-4B0F-A183-0D31243A67A5}"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73CA48CF-0323-42EE-8A28-3121E14707F0}" type="pres">
      <dgm:prSet presAssocID="{0943C03E-4E81-4B0F-A183-0D31243A67A5}" presName="spaceRect" presStyleCnt="0"/>
      <dgm:spPr/>
    </dgm:pt>
    <dgm:pt modelId="{F9C2E63E-9A29-4E0C-B3C6-68F2F5D8A954}" type="pres">
      <dgm:prSet presAssocID="{0943C03E-4E81-4B0F-A183-0D31243A67A5}" presName="parTx" presStyleLbl="revTx" presStyleIdx="5" presStyleCnt="6">
        <dgm:presLayoutVars>
          <dgm:chMax val="0"/>
          <dgm:chPref val="0"/>
        </dgm:presLayoutVars>
      </dgm:prSet>
      <dgm:spPr/>
    </dgm:pt>
  </dgm:ptLst>
  <dgm:cxnLst>
    <dgm:cxn modelId="{B4EABB30-EA74-498F-8EFA-DC540A6EEFAC}" type="presOf" srcId="{6873B2E7-BD8D-4358-A8A5-DA0FEC4159B8}" destId="{86BE25B2-0009-4799-A0CC-E2B5FADC7B76}" srcOrd="0" destOrd="0" presId="urn:microsoft.com/office/officeart/2018/2/layout/IconVerticalSolidList"/>
    <dgm:cxn modelId="{09429D31-7C64-4F7C-8F99-1AD3712A8BF3}" srcId="{695B62BB-09B5-4B1F-9323-BF82CC52208E}" destId="{20AD635F-315C-4EC3-8C76-ABFC368E181E}" srcOrd="1" destOrd="0" parTransId="{A0874B7C-270B-4E8D-825C-2E2616894181}" sibTransId="{DF13B313-6835-4ADD-B10C-6F4772FCA776}"/>
    <dgm:cxn modelId="{DA7C9C34-70EC-412A-B020-AFA68B4C964F}" type="presOf" srcId="{20AD635F-315C-4EC3-8C76-ABFC368E181E}" destId="{24065011-9D92-45F7-8155-A28568E3BC95}" srcOrd="0" destOrd="0" presId="urn:microsoft.com/office/officeart/2018/2/layout/IconVerticalSolidList"/>
    <dgm:cxn modelId="{5448E93F-C703-4669-BEA7-874A83BBDB0E}" type="presOf" srcId="{E034F90D-F8B9-4BDE-94DD-A1B937BAB0DB}" destId="{AF74AB80-B8CC-450D-899F-574DE53A0630}" srcOrd="0" destOrd="0" presId="urn:microsoft.com/office/officeart/2018/2/layout/IconVerticalSolidList"/>
    <dgm:cxn modelId="{AE39E340-A9F8-4A79-8EFA-D870AD8C9B90}" srcId="{695B62BB-09B5-4B1F-9323-BF82CC52208E}" destId="{196249E3-693A-45EF-9EB9-2F331C2D86B6}" srcOrd="3" destOrd="0" parTransId="{BED4292E-E368-4841-AC62-C8E3E92E32C0}" sibTransId="{A3484228-A0F3-494F-BB4D-B9056E1361C7}"/>
    <dgm:cxn modelId="{64724F4E-D578-4B23-80C6-2B578EF65001}" type="presOf" srcId="{695B62BB-09B5-4B1F-9323-BF82CC52208E}" destId="{E397793D-0B6D-482B-9BB3-F1B620072C61}" srcOrd="0" destOrd="0" presId="urn:microsoft.com/office/officeart/2018/2/layout/IconVerticalSolidList"/>
    <dgm:cxn modelId="{E4D3A350-1CDB-4DAF-BC57-4055BE824EC6}" type="presOf" srcId="{0943C03E-4E81-4B0F-A183-0D31243A67A5}" destId="{F9C2E63E-9A29-4E0C-B3C6-68F2F5D8A954}" srcOrd="0" destOrd="0" presId="urn:microsoft.com/office/officeart/2018/2/layout/IconVerticalSolidList"/>
    <dgm:cxn modelId="{C055D299-F6FB-47F3-A006-23087D7EA4A3}" srcId="{695B62BB-09B5-4B1F-9323-BF82CC52208E}" destId="{E034F90D-F8B9-4BDE-94DD-A1B937BAB0DB}" srcOrd="4" destOrd="0" parTransId="{2FB979F6-6D8D-4F9A-B611-384E9BB2BD86}" sibTransId="{A68DD2F9-BB31-4EE7-837D-35677FFFF9E5}"/>
    <dgm:cxn modelId="{2045E2A2-A81A-45B9-B92A-645F0D9E469D}" type="presOf" srcId="{196249E3-693A-45EF-9EB9-2F331C2D86B6}" destId="{C2262212-A2EB-4FBB-8911-0E197901115A}" srcOrd="0" destOrd="0" presId="urn:microsoft.com/office/officeart/2018/2/layout/IconVerticalSolidList"/>
    <dgm:cxn modelId="{648FF0A2-2965-4F21-84F5-435D096514D6}" srcId="{695B62BB-09B5-4B1F-9323-BF82CC52208E}" destId="{6873B2E7-BD8D-4358-A8A5-DA0FEC4159B8}" srcOrd="0" destOrd="0" parTransId="{5831082A-0163-470C-A151-D5A897E67FD6}" sibTransId="{1A0FA648-0D5F-4143-BEA6-352C94E9B97A}"/>
    <dgm:cxn modelId="{9BBAE1EF-A4FE-45B4-A9F7-A6F9900CEF34}" type="presOf" srcId="{D244BCAE-19E9-452C-99E8-D6C9FDB356AE}" destId="{8B0F38C0-56E3-4211-8401-918CBD0A559C}" srcOrd="0" destOrd="0" presId="urn:microsoft.com/office/officeart/2018/2/layout/IconVerticalSolidList"/>
    <dgm:cxn modelId="{C42DC6F9-06FB-4DF3-BA8C-F344E8AD45F4}" srcId="{695B62BB-09B5-4B1F-9323-BF82CC52208E}" destId="{D244BCAE-19E9-452C-99E8-D6C9FDB356AE}" srcOrd="2" destOrd="0" parTransId="{06101B8D-5320-42E2-B94E-F64AF92576CC}" sibTransId="{415C9F37-45F6-41FB-BCCB-469698F5C122}"/>
    <dgm:cxn modelId="{2D99A1FE-293C-4A93-B6A4-BDA4D879717F}" srcId="{695B62BB-09B5-4B1F-9323-BF82CC52208E}" destId="{0943C03E-4E81-4B0F-A183-0D31243A67A5}" srcOrd="5" destOrd="0" parTransId="{22D12C51-EB00-4A91-BA28-71F9BB7ED20D}" sibTransId="{F729F9D5-5E52-4C0A-9257-D09654D95174}"/>
    <dgm:cxn modelId="{4F4B0922-3916-42CD-9906-3AD74C7436FE}" type="presParOf" srcId="{E397793D-0B6D-482B-9BB3-F1B620072C61}" destId="{C82ACEAF-F2D1-4545-A06F-A859FB677604}" srcOrd="0" destOrd="0" presId="urn:microsoft.com/office/officeart/2018/2/layout/IconVerticalSolidList"/>
    <dgm:cxn modelId="{8CBF3A57-28C0-4DE6-842B-0A3F0E81282F}" type="presParOf" srcId="{C82ACEAF-F2D1-4545-A06F-A859FB677604}" destId="{F2F34F60-A94E-441F-B9A6-1E2103FF3614}" srcOrd="0" destOrd="0" presId="urn:microsoft.com/office/officeart/2018/2/layout/IconVerticalSolidList"/>
    <dgm:cxn modelId="{2C591023-27EE-4EC3-BC25-4FB748FABED0}" type="presParOf" srcId="{C82ACEAF-F2D1-4545-A06F-A859FB677604}" destId="{7CC79994-243A-43A2-929F-2694B4CD1C6E}" srcOrd="1" destOrd="0" presId="urn:microsoft.com/office/officeart/2018/2/layout/IconVerticalSolidList"/>
    <dgm:cxn modelId="{7C163D03-1C7F-4635-ABCA-86BCDCC22409}" type="presParOf" srcId="{C82ACEAF-F2D1-4545-A06F-A859FB677604}" destId="{D35CF7FF-21D7-46B3-87CB-77F7BE51286C}" srcOrd="2" destOrd="0" presId="urn:microsoft.com/office/officeart/2018/2/layout/IconVerticalSolidList"/>
    <dgm:cxn modelId="{47D28DBE-4666-4BD6-848D-B4E5540A18AE}" type="presParOf" srcId="{C82ACEAF-F2D1-4545-A06F-A859FB677604}" destId="{86BE25B2-0009-4799-A0CC-E2B5FADC7B76}" srcOrd="3" destOrd="0" presId="urn:microsoft.com/office/officeart/2018/2/layout/IconVerticalSolidList"/>
    <dgm:cxn modelId="{628041C9-02CC-4F0F-A4A9-F07628EA93AE}" type="presParOf" srcId="{E397793D-0B6D-482B-9BB3-F1B620072C61}" destId="{88FCB81E-112F-4B51-A424-C7D1922AE813}" srcOrd="1" destOrd="0" presId="urn:microsoft.com/office/officeart/2018/2/layout/IconVerticalSolidList"/>
    <dgm:cxn modelId="{B538644D-4842-42C2-8193-62F3BFE1D922}" type="presParOf" srcId="{E397793D-0B6D-482B-9BB3-F1B620072C61}" destId="{9F2BA4FC-BD85-4139-8B06-B2A4EC2A0F4D}" srcOrd="2" destOrd="0" presId="urn:microsoft.com/office/officeart/2018/2/layout/IconVerticalSolidList"/>
    <dgm:cxn modelId="{96B92C9B-CE56-4D3A-83EE-BE36514965A9}" type="presParOf" srcId="{9F2BA4FC-BD85-4139-8B06-B2A4EC2A0F4D}" destId="{0EB1D6C8-1593-439C-8875-FC5A5A3B1D04}" srcOrd="0" destOrd="0" presId="urn:microsoft.com/office/officeart/2018/2/layout/IconVerticalSolidList"/>
    <dgm:cxn modelId="{284026CE-9778-4F64-96A0-12637894D741}" type="presParOf" srcId="{9F2BA4FC-BD85-4139-8B06-B2A4EC2A0F4D}" destId="{803064D1-2D8A-491B-B961-9EC6EDE61BC6}" srcOrd="1" destOrd="0" presId="urn:microsoft.com/office/officeart/2018/2/layout/IconVerticalSolidList"/>
    <dgm:cxn modelId="{D2917CA9-2041-4426-87C0-1AE7587972B6}" type="presParOf" srcId="{9F2BA4FC-BD85-4139-8B06-B2A4EC2A0F4D}" destId="{5968EA65-FE22-4997-89A8-6A55512BACFE}" srcOrd="2" destOrd="0" presId="urn:microsoft.com/office/officeart/2018/2/layout/IconVerticalSolidList"/>
    <dgm:cxn modelId="{47D623A0-F173-4B11-9D49-27C82A362C08}" type="presParOf" srcId="{9F2BA4FC-BD85-4139-8B06-B2A4EC2A0F4D}" destId="{24065011-9D92-45F7-8155-A28568E3BC95}" srcOrd="3" destOrd="0" presId="urn:microsoft.com/office/officeart/2018/2/layout/IconVerticalSolidList"/>
    <dgm:cxn modelId="{76268260-C93A-47FD-90FA-6E2F0C2915C8}" type="presParOf" srcId="{E397793D-0B6D-482B-9BB3-F1B620072C61}" destId="{C7188F06-E22C-4063-891D-BF4DE27A232C}" srcOrd="3" destOrd="0" presId="urn:microsoft.com/office/officeart/2018/2/layout/IconVerticalSolidList"/>
    <dgm:cxn modelId="{F83B7353-F551-4EDD-9293-55E9C3E2535E}" type="presParOf" srcId="{E397793D-0B6D-482B-9BB3-F1B620072C61}" destId="{A20D460E-E6C7-4621-90B5-F910912B09AA}" srcOrd="4" destOrd="0" presId="urn:microsoft.com/office/officeart/2018/2/layout/IconVerticalSolidList"/>
    <dgm:cxn modelId="{3280DB1D-6B4A-4923-B70E-76C4C95606ED}" type="presParOf" srcId="{A20D460E-E6C7-4621-90B5-F910912B09AA}" destId="{14538171-14D0-4F8F-A1B9-4364B5558936}" srcOrd="0" destOrd="0" presId="urn:microsoft.com/office/officeart/2018/2/layout/IconVerticalSolidList"/>
    <dgm:cxn modelId="{BE68823F-327B-40C9-B541-2C7B283998FF}" type="presParOf" srcId="{A20D460E-E6C7-4621-90B5-F910912B09AA}" destId="{E9977907-8E50-454F-B810-1E91F4157970}" srcOrd="1" destOrd="0" presId="urn:microsoft.com/office/officeart/2018/2/layout/IconVerticalSolidList"/>
    <dgm:cxn modelId="{B2255B70-DAEC-4883-B756-700F6B27C563}" type="presParOf" srcId="{A20D460E-E6C7-4621-90B5-F910912B09AA}" destId="{AD5E0DF1-FF5D-4ECC-BF85-AE365978AAF8}" srcOrd="2" destOrd="0" presId="urn:microsoft.com/office/officeart/2018/2/layout/IconVerticalSolidList"/>
    <dgm:cxn modelId="{3C9239BA-7F39-4CBB-9B82-EDC90E5E4134}" type="presParOf" srcId="{A20D460E-E6C7-4621-90B5-F910912B09AA}" destId="{8B0F38C0-56E3-4211-8401-918CBD0A559C}" srcOrd="3" destOrd="0" presId="urn:microsoft.com/office/officeart/2018/2/layout/IconVerticalSolidList"/>
    <dgm:cxn modelId="{FEE78552-0BF0-4A86-928D-E992E0F3E687}" type="presParOf" srcId="{E397793D-0B6D-482B-9BB3-F1B620072C61}" destId="{A4C75A01-82A9-45D6-8FA7-07B07FB6D5CA}" srcOrd="5" destOrd="0" presId="urn:microsoft.com/office/officeart/2018/2/layout/IconVerticalSolidList"/>
    <dgm:cxn modelId="{1261E095-099B-45E2-9A06-9BAA00EDDB7D}" type="presParOf" srcId="{E397793D-0B6D-482B-9BB3-F1B620072C61}" destId="{68948497-75C0-491C-BD35-75F6E707E182}" srcOrd="6" destOrd="0" presId="urn:microsoft.com/office/officeart/2018/2/layout/IconVerticalSolidList"/>
    <dgm:cxn modelId="{87185013-DED4-49AE-AEC5-43D27FFE254C}" type="presParOf" srcId="{68948497-75C0-491C-BD35-75F6E707E182}" destId="{D6664D32-8E52-4D8F-96E6-9DFA53000C72}" srcOrd="0" destOrd="0" presId="urn:microsoft.com/office/officeart/2018/2/layout/IconVerticalSolidList"/>
    <dgm:cxn modelId="{E5B3D2E2-0977-4D1B-B0CC-950263AE1ED1}" type="presParOf" srcId="{68948497-75C0-491C-BD35-75F6E707E182}" destId="{24664EB6-D604-4FB6-9D61-799725128814}" srcOrd="1" destOrd="0" presId="urn:microsoft.com/office/officeart/2018/2/layout/IconVerticalSolidList"/>
    <dgm:cxn modelId="{282826BC-4AFB-4439-AA07-C4B204EEC12E}" type="presParOf" srcId="{68948497-75C0-491C-BD35-75F6E707E182}" destId="{451E6068-4061-4667-B24F-997AD420E1B4}" srcOrd="2" destOrd="0" presId="urn:microsoft.com/office/officeart/2018/2/layout/IconVerticalSolidList"/>
    <dgm:cxn modelId="{0760B5B3-E2BA-49E5-8C07-08CEE86F4021}" type="presParOf" srcId="{68948497-75C0-491C-BD35-75F6E707E182}" destId="{C2262212-A2EB-4FBB-8911-0E197901115A}" srcOrd="3" destOrd="0" presId="urn:microsoft.com/office/officeart/2018/2/layout/IconVerticalSolidList"/>
    <dgm:cxn modelId="{7BB19224-DC02-46AF-B4FF-5E5CAAA8DDC6}" type="presParOf" srcId="{E397793D-0B6D-482B-9BB3-F1B620072C61}" destId="{07C07982-13FE-4B66-ACBE-6BF3EE576AA9}" srcOrd="7" destOrd="0" presId="urn:microsoft.com/office/officeart/2018/2/layout/IconVerticalSolidList"/>
    <dgm:cxn modelId="{ED3F1266-89B3-4C63-9826-94D777097681}" type="presParOf" srcId="{E397793D-0B6D-482B-9BB3-F1B620072C61}" destId="{AC415C19-293E-418B-9A90-E312CC372FB8}" srcOrd="8" destOrd="0" presId="urn:microsoft.com/office/officeart/2018/2/layout/IconVerticalSolidList"/>
    <dgm:cxn modelId="{16FD12A2-9792-4B27-8B18-88AAD9593218}" type="presParOf" srcId="{AC415C19-293E-418B-9A90-E312CC372FB8}" destId="{B3246177-D40C-466C-BA03-DDF8AD56D49D}" srcOrd="0" destOrd="0" presId="urn:microsoft.com/office/officeart/2018/2/layout/IconVerticalSolidList"/>
    <dgm:cxn modelId="{8F92398A-42F1-443B-9BB6-B94037983E7D}" type="presParOf" srcId="{AC415C19-293E-418B-9A90-E312CC372FB8}" destId="{DE211796-3391-4A7B-BBBC-745795C9887A}" srcOrd="1" destOrd="0" presId="urn:microsoft.com/office/officeart/2018/2/layout/IconVerticalSolidList"/>
    <dgm:cxn modelId="{97A4613D-E331-432B-9ACE-FBBD773C94C1}" type="presParOf" srcId="{AC415C19-293E-418B-9A90-E312CC372FB8}" destId="{24459B84-F1ED-498B-B253-8286AA342547}" srcOrd="2" destOrd="0" presId="urn:microsoft.com/office/officeart/2018/2/layout/IconVerticalSolidList"/>
    <dgm:cxn modelId="{E32A90E6-C0A3-4C1A-92B0-BEB131239BE4}" type="presParOf" srcId="{AC415C19-293E-418B-9A90-E312CC372FB8}" destId="{AF74AB80-B8CC-450D-899F-574DE53A0630}" srcOrd="3" destOrd="0" presId="urn:microsoft.com/office/officeart/2018/2/layout/IconVerticalSolidList"/>
    <dgm:cxn modelId="{2171D592-E4AE-4D5E-8994-335692AC24E3}" type="presParOf" srcId="{E397793D-0B6D-482B-9BB3-F1B620072C61}" destId="{A27C6EE9-064A-40AD-AECB-EA5A03CE52EE}" srcOrd="9" destOrd="0" presId="urn:microsoft.com/office/officeart/2018/2/layout/IconVerticalSolidList"/>
    <dgm:cxn modelId="{8EAF18F5-CBFA-4F3B-B941-8A08C7E49C1D}" type="presParOf" srcId="{E397793D-0B6D-482B-9BB3-F1B620072C61}" destId="{D35AEBCD-4A09-477F-B50A-3680E76DE133}" srcOrd="10" destOrd="0" presId="urn:microsoft.com/office/officeart/2018/2/layout/IconVerticalSolidList"/>
    <dgm:cxn modelId="{6E60E462-DF6A-46C1-9C5C-8979C3C6B03C}" type="presParOf" srcId="{D35AEBCD-4A09-477F-B50A-3680E76DE133}" destId="{2456A97A-87F4-49C9-974C-359FDCD617EC}" srcOrd="0" destOrd="0" presId="urn:microsoft.com/office/officeart/2018/2/layout/IconVerticalSolidList"/>
    <dgm:cxn modelId="{1DA04E99-9743-42C6-A54A-5A87C53849F4}" type="presParOf" srcId="{D35AEBCD-4A09-477F-B50A-3680E76DE133}" destId="{CDC8DFC0-DAFE-4DA4-8EFD-D5FBF0123AE5}" srcOrd="1" destOrd="0" presId="urn:microsoft.com/office/officeart/2018/2/layout/IconVerticalSolidList"/>
    <dgm:cxn modelId="{C2B07A8A-3604-4B9E-9F34-F6B7E3932F3B}" type="presParOf" srcId="{D35AEBCD-4A09-477F-B50A-3680E76DE133}" destId="{73CA48CF-0323-42EE-8A28-3121E14707F0}" srcOrd="2" destOrd="0" presId="urn:microsoft.com/office/officeart/2018/2/layout/IconVerticalSolidList"/>
    <dgm:cxn modelId="{38AF103C-C06E-4A47-97AD-651754EC93E5}" type="presParOf" srcId="{D35AEBCD-4A09-477F-B50A-3680E76DE133}" destId="{F9C2E63E-9A29-4E0C-B3C6-68F2F5D8A95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9096B8-D244-4960-A1AC-078FE77ED40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BCA3ED2-E9AC-437E-9962-5786C9C2C36C}">
      <dgm:prSet/>
      <dgm:spPr/>
      <dgm:t>
        <a:bodyPr/>
        <a:lstStyle/>
        <a:p>
          <a:pPr>
            <a:lnSpc>
              <a:spcPct val="100000"/>
            </a:lnSpc>
          </a:pPr>
          <a:r>
            <a:rPr lang="en-US" dirty="0" err="1"/>
            <a:t>Inspirasie</a:t>
          </a:r>
          <a:r>
            <a:rPr lang="en-US" dirty="0"/>
            <a:t> </a:t>
          </a:r>
          <a:r>
            <a:rPr lang="en-US" dirty="0" err="1"/>
            <a:t>kan</a:t>
          </a:r>
          <a:r>
            <a:rPr lang="en-US" dirty="0"/>
            <a:t> </a:t>
          </a:r>
          <a:r>
            <a:rPr lang="en-US" dirty="0" err="1"/>
            <a:t>uit</a:t>
          </a:r>
          <a:r>
            <a:rPr lang="en-US" dirty="0"/>
            <a:t> </a:t>
          </a:r>
          <a:r>
            <a:rPr lang="en-US" b="1" dirty="0" err="1"/>
            <a:t>sosiale</a:t>
          </a:r>
          <a:r>
            <a:rPr lang="en-US" b="1" dirty="0"/>
            <a:t> media, </a:t>
          </a:r>
          <a:r>
            <a:rPr lang="en-US" b="1" dirty="0" err="1"/>
            <a:t>flieks</a:t>
          </a:r>
          <a:r>
            <a:rPr lang="en-US" b="1" dirty="0"/>
            <a:t> </a:t>
          </a:r>
          <a:r>
            <a:rPr lang="en-US" b="1" dirty="0" err="1"/>
            <a:t>en</a:t>
          </a:r>
          <a:r>
            <a:rPr lang="en-US" b="1" dirty="0"/>
            <a:t> TV-</a:t>
          </a:r>
          <a:r>
            <a:rPr lang="en-US" b="1" dirty="0" err="1"/>
            <a:t>reekse</a:t>
          </a:r>
          <a:r>
            <a:rPr lang="en-US" dirty="0"/>
            <a:t> </a:t>
          </a:r>
          <a:r>
            <a:rPr lang="en-US" dirty="0" err="1"/>
            <a:t>kom</a:t>
          </a:r>
          <a:r>
            <a:rPr lang="en-US" dirty="0"/>
            <a:t>.</a:t>
          </a:r>
        </a:p>
      </dgm:t>
    </dgm:pt>
    <dgm:pt modelId="{038769E7-672B-4989-817C-1DA6B02107BA}" type="parTrans" cxnId="{A2504FFA-9518-4110-9CCA-6DF24AF22F71}">
      <dgm:prSet/>
      <dgm:spPr/>
      <dgm:t>
        <a:bodyPr/>
        <a:lstStyle/>
        <a:p>
          <a:endParaRPr lang="en-US"/>
        </a:p>
      </dgm:t>
    </dgm:pt>
    <dgm:pt modelId="{D918A698-487A-4CB1-B81F-C9F05E95A5D4}" type="sibTrans" cxnId="{A2504FFA-9518-4110-9CCA-6DF24AF22F71}">
      <dgm:prSet/>
      <dgm:spPr/>
      <dgm:t>
        <a:bodyPr/>
        <a:lstStyle/>
        <a:p>
          <a:endParaRPr lang="en-US"/>
        </a:p>
      </dgm:t>
    </dgm:pt>
    <dgm:pt modelId="{C566DD9E-957A-4CBF-AB0A-FB345A4EC945}">
      <dgm:prSet/>
      <dgm:spPr/>
      <dgm:t>
        <a:bodyPr/>
        <a:lstStyle/>
        <a:p>
          <a:pPr>
            <a:lnSpc>
              <a:spcPct val="100000"/>
            </a:lnSpc>
          </a:pPr>
          <a:r>
            <a:rPr lang="nl-NL" dirty="0"/>
            <a:t>Media kan beïnvloed hoe ons dink, optree en die wêreld sien.</a:t>
          </a:r>
          <a:endParaRPr lang="en-US" dirty="0"/>
        </a:p>
      </dgm:t>
    </dgm:pt>
    <dgm:pt modelId="{CAD24AB8-FEA8-4D36-BB98-1825B599BE05}" type="parTrans" cxnId="{3A9BEE25-0D3E-49AE-A93C-AB49D89D2F49}">
      <dgm:prSet/>
      <dgm:spPr/>
      <dgm:t>
        <a:bodyPr/>
        <a:lstStyle/>
        <a:p>
          <a:endParaRPr lang="en-US"/>
        </a:p>
      </dgm:t>
    </dgm:pt>
    <dgm:pt modelId="{C9A75EA5-6115-478A-B963-147C78762240}" type="sibTrans" cxnId="{3A9BEE25-0D3E-49AE-A93C-AB49D89D2F49}">
      <dgm:prSet/>
      <dgm:spPr/>
      <dgm:t>
        <a:bodyPr/>
        <a:lstStyle/>
        <a:p>
          <a:endParaRPr lang="en-US"/>
        </a:p>
      </dgm:t>
    </dgm:pt>
    <dgm:pt modelId="{719E8A9A-A8C8-423F-87A2-B1C50ED750F0}">
      <dgm:prSet/>
      <dgm:spPr/>
      <dgm:t>
        <a:bodyPr/>
        <a:lstStyle/>
        <a:p>
          <a:pPr>
            <a:lnSpc>
              <a:spcPct val="100000"/>
            </a:lnSpc>
          </a:pPr>
          <a:r>
            <a:rPr lang="nl-NL" dirty="0"/>
            <a:t>Dit kan ’n </a:t>
          </a:r>
          <a:r>
            <a:rPr lang="nl-NL" b="1" dirty="0"/>
            <a:t>positiewe</a:t>
          </a:r>
          <a:r>
            <a:rPr lang="nl-NL" dirty="0"/>
            <a:t> of </a:t>
          </a:r>
          <a:r>
            <a:rPr lang="nl-NL" b="1" dirty="0"/>
            <a:t>negatiewe </a:t>
          </a:r>
          <a:r>
            <a:rPr lang="nl-NL" dirty="0"/>
            <a:t>invloed hê.</a:t>
          </a:r>
          <a:endParaRPr lang="en-US" dirty="0"/>
        </a:p>
      </dgm:t>
    </dgm:pt>
    <dgm:pt modelId="{61270A35-68F9-453F-A622-C4A530253FE0}" type="parTrans" cxnId="{53360C70-DD7E-405D-BF05-9C949C115F4F}">
      <dgm:prSet/>
      <dgm:spPr/>
      <dgm:t>
        <a:bodyPr/>
        <a:lstStyle/>
        <a:p>
          <a:endParaRPr lang="en-US"/>
        </a:p>
      </dgm:t>
    </dgm:pt>
    <dgm:pt modelId="{6FEB7EF0-71EC-423A-B3D1-D38DA55F34E2}" type="sibTrans" cxnId="{53360C70-DD7E-405D-BF05-9C949C115F4F}">
      <dgm:prSet/>
      <dgm:spPr/>
      <dgm:t>
        <a:bodyPr/>
        <a:lstStyle/>
        <a:p>
          <a:endParaRPr lang="en-US"/>
        </a:p>
      </dgm:t>
    </dgm:pt>
    <dgm:pt modelId="{EC43266C-0A20-413D-9198-5B40E6071BC5}">
      <dgm:prSet/>
      <dgm:spPr/>
      <dgm:t>
        <a:bodyPr/>
        <a:lstStyle/>
        <a:p>
          <a:pPr>
            <a:lnSpc>
              <a:spcPct val="100000"/>
            </a:lnSpc>
          </a:pPr>
          <a:r>
            <a:rPr lang="nl-NL" b="1" dirty="0"/>
            <a:t>Dink krities: </a:t>
          </a:r>
          <a:r>
            <a:rPr lang="nl-NL" dirty="0"/>
            <a:t>Nie alles wat jy sien, is realisties of gesond nie.</a:t>
          </a:r>
          <a:endParaRPr lang="en-US" dirty="0"/>
        </a:p>
      </dgm:t>
    </dgm:pt>
    <dgm:pt modelId="{87525762-366B-4962-B0B9-8AC06AD4AF98}" type="parTrans" cxnId="{6B4AE3C2-FDBB-4E2A-8960-92538C4E4995}">
      <dgm:prSet/>
      <dgm:spPr/>
      <dgm:t>
        <a:bodyPr/>
        <a:lstStyle/>
        <a:p>
          <a:endParaRPr lang="en-US"/>
        </a:p>
      </dgm:t>
    </dgm:pt>
    <dgm:pt modelId="{16F1CF65-94AF-4FCC-BF4E-C3658863F4B5}" type="sibTrans" cxnId="{6B4AE3C2-FDBB-4E2A-8960-92538C4E4995}">
      <dgm:prSet/>
      <dgm:spPr/>
      <dgm:t>
        <a:bodyPr/>
        <a:lstStyle/>
        <a:p>
          <a:endParaRPr lang="en-US"/>
        </a:p>
      </dgm:t>
    </dgm:pt>
    <dgm:pt modelId="{B0002D78-26C6-44D2-90C9-00F76A9F6C63}">
      <dgm:prSet/>
      <dgm:spPr/>
      <dgm:t>
        <a:bodyPr/>
        <a:lstStyle/>
        <a:p>
          <a:pPr>
            <a:lnSpc>
              <a:spcPct val="100000"/>
            </a:lnSpc>
          </a:pPr>
          <a:r>
            <a:rPr lang="en-US" b="1" dirty="0" err="1"/>
            <a:t>Bestuur</a:t>
          </a:r>
          <a:r>
            <a:rPr lang="en-US" b="1" dirty="0"/>
            <a:t> </a:t>
          </a:r>
          <a:r>
            <a:rPr lang="en-US" b="1" dirty="0" err="1"/>
            <a:t>jou</a:t>
          </a:r>
          <a:r>
            <a:rPr lang="en-US" b="1" dirty="0"/>
            <a:t> </a:t>
          </a:r>
          <a:r>
            <a:rPr lang="en-US" b="1" dirty="0" err="1"/>
            <a:t>mediagebruik</a:t>
          </a:r>
          <a:r>
            <a:rPr lang="en-US" b="1" dirty="0"/>
            <a:t>:</a:t>
          </a:r>
        </a:p>
      </dgm:t>
    </dgm:pt>
    <dgm:pt modelId="{2012D656-B2EF-4701-B97A-8F996D89D924}" type="parTrans" cxnId="{399EF9B6-6FD5-4330-A41A-5FC28573754B}">
      <dgm:prSet/>
      <dgm:spPr/>
      <dgm:t>
        <a:bodyPr/>
        <a:lstStyle/>
        <a:p>
          <a:endParaRPr lang="en-US"/>
        </a:p>
      </dgm:t>
    </dgm:pt>
    <dgm:pt modelId="{3292B6BE-BF3C-4B13-B284-14830679147B}" type="sibTrans" cxnId="{399EF9B6-6FD5-4330-A41A-5FC28573754B}">
      <dgm:prSet/>
      <dgm:spPr/>
      <dgm:t>
        <a:bodyPr/>
        <a:lstStyle/>
        <a:p>
          <a:endParaRPr lang="en-US"/>
        </a:p>
      </dgm:t>
    </dgm:pt>
    <dgm:pt modelId="{A44E8065-0028-4555-8443-44693E1ADFF7}">
      <dgm:prSet/>
      <dgm:spPr/>
      <dgm:t>
        <a:bodyPr/>
        <a:lstStyle/>
        <a:p>
          <a:pPr>
            <a:lnSpc>
              <a:spcPct val="100000"/>
            </a:lnSpc>
          </a:pPr>
          <a:r>
            <a:rPr lang="nl-NL" dirty="0"/>
            <a:t>beperk skermtyd </a:t>
          </a:r>
        </a:p>
        <a:p>
          <a:pPr>
            <a:lnSpc>
              <a:spcPct val="100000"/>
            </a:lnSpc>
          </a:pPr>
          <a:r>
            <a:rPr lang="nl-NL" dirty="0"/>
            <a:t>geen selfone tydens etes nie </a:t>
          </a:r>
        </a:p>
        <a:p>
          <a:pPr>
            <a:lnSpc>
              <a:spcPct val="100000"/>
            </a:lnSpc>
          </a:pPr>
          <a:r>
            <a:rPr lang="nl-NL" dirty="0"/>
            <a:t>wees teenwoordig wanneer jy tyd saam met ander bestee.</a:t>
          </a:r>
          <a:endParaRPr lang="en-US" dirty="0"/>
        </a:p>
      </dgm:t>
    </dgm:pt>
    <dgm:pt modelId="{AA84C261-1FA7-4015-96F3-EE2CC7A3B0A4}" type="parTrans" cxnId="{7D840035-0452-414E-801F-17E119C4EA23}">
      <dgm:prSet/>
      <dgm:spPr/>
      <dgm:t>
        <a:bodyPr/>
        <a:lstStyle/>
        <a:p>
          <a:endParaRPr lang="en-US"/>
        </a:p>
      </dgm:t>
    </dgm:pt>
    <dgm:pt modelId="{41F54933-CEBC-430C-A8CB-E00CAF0A859E}" type="sibTrans" cxnId="{7D840035-0452-414E-801F-17E119C4EA23}">
      <dgm:prSet/>
      <dgm:spPr/>
      <dgm:t>
        <a:bodyPr/>
        <a:lstStyle/>
        <a:p>
          <a:endParaRPr lang="en-US"/>
        </a:p>
      </dgm:t>
    </dgm:pt>
    <dgm:pt modelId="{F220856E-6A6B-4B35-A5E3-6ED50724B8CC}" type="pres">
      <dgm:prSet presAssocID="{4C9096B8-D244-4960-A1AC-078FE77ED407}" presName="root" presStyleCnt="0">
        <dgm:presLayoutVars>
          <dgm:dir/>
          <dgm:resizeHandles val="exact"/>
        </dgm:presLayoutVars>
      </dgm:prSet>
      <dgm:spPr/>
    </dgm:pt>
    <dgm:pt modelId="{D0737C53-632A-40B3-A36D-7943717CD009}" type="pres">
      <dgm:prSet presAssocID="{4BCA3ED2-E9AC-437E-9962-5786C9C2C36C}" presName="compNode" presStyleCnt="0"/>
      <dgm:spPr/>
    </dgm:pt>
    <dgm:pt modelId="{F03F0AD8-9C6C-4214-AD68-CB70DFBBCC49}" type="pres">
      <dgm:prSet presAssocID="{4BCA3ED2-E9AC-437E-9962-5786C9C2C36C}" presName="bgRect" presStyleLbl="bgShp" presStyleIdx="0" presStyleCnt="5"/>
      <dgm:spPr/>
    </dgm:pt>
    <dgm:pt modelId="{0FEA2F56-C308-4AF1-9BA8-20B317C28EB2}" type="pres">
      <dgm:prSet presAssocID="{4BCA3ED2-E9AC-437E-9962-5786C9C2C36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Video camera"/>
        </a:ext>
      </dgm:extLst>
    </dgm:pt>
    <dgm:pt modelId="{270A1157-A807-4E7B-8462-EA416E22F983}" type="pres">
      <dgm:prSet presAssocID="{4BCA3ED2-E9AC-437E-9962-5786C9C2C36C}" presName="spaceRect" presStyleCnt="0"/>
      <dgm:spPr/>
    </dgm:pt>
    <dgm:pt modelId="{88A31100-56E3-435A-AB15-9941565AAD83}" type="pres">
      <dgm:prSet presAssocID="{4BCA3ED2-E9AC-437E-9962-5786C9C2C36C}" presName="parTx" presStyleLbl="revTx" presStyleIdx="0" presStyleCnt="6">
        <dgm:presLayoutVars>
          <dgm:chMax val="0"/>
          <dgm:chPref val="0"/>
        </dgm:presLayoutVars>
      </dgm:prSet>
      <dgm:spPr/>
    </dgm:pt>
    <dgm:pt modelId="{0C64E517-6134-42CF-BF70-69BB4EA0039E}" type="pres">
      <dgm:prSet presAssocID="{D918A698-487A-4CB1-B81F-C9F05E95A5D4}" presName="sibTrans" presStyleCnt="0"/>
      <dgm:spPr/>
    </dgm:pt>
    <dgm:pt modelId="{1FC85D8F-63CA-441C-92CB-BB8C19A3D2C2}" type="pres">
      <dgm:prSet presAssocID="{C566DD9E-957A-4CBF-AB0A-FB345A4EC945}" presName="compNode" presStyleCnt="0"/>
      <dgm:spPr/>
    </dgm:pt>
    <dgm:pt modelId="{07FB90C5-2504-4411-A992-52B5438EC610}" type="pres">
      <dgm:prSet presAssocID="{C566DD9E-957A-4CBF-AB0A-FB345A4EC945}" presName="bgRect" presStyleLbl="bgShp" presStyleIdx="1" presStyleCnt="5"/>
      <dgm:spPr/>
    </dgm:pt>
    <dgm:pt modelId="{94F4F447-A5E3-4CBE-B892-E1362DBAD999}" type="pres">
      <dgm:prSet presAssocID="{C566DD9E-957A-4CBF-AB0A-FB345A4EC94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levision"/>
        </a:ext>
      </dgm:extLst>
    </dgm:pt>
    <dgm:pt modelId="{90CFDC59-CF1D-4FB6-9072-EF68119E3E1B}" type="pres">
      <dgm:prSet presAssocID="{C566DD9E-957A-4CBF-AB0A-FB345A4EC945}" presName="spaceRect" presStyleCnt="0"/>
      <dgm:spPr/>
    </dgm:pt>
    <dgm:pt modelId="{3B7F3C50-F48A-4366-952A-2E98141BBBB2}" type="pres">
      <dgm:prSet presAssocID="{C566DD9E-957A-4CBF-AB0A-FB345A4EC945}" presName="parTx" presStyleLbl="revTx" presStyleIdx="1" presStyleCnt="6">
        <dgm:presLayoutVars>
          <dgm:chMax val="0"/>
          <dgm:chPref val="0"/>
        </dgm:presLayoutVars>
      </dgm:prSet>
      <dgm:spPr/>
    </dgm:pt>
    <dgm:pt modelId="{C1A49C84-F8FF-44AD-A44F-D4DE08F352D9}" type="pres">
      <dgm:prSet presAssocID="{C9A75EA5-6115-478A-B963-147C78762240}" presName="sibTrans" presStyleCnt="0"/>
      <dgm:spPr/>
    </dgm:pt>
    <dgm:pt modelId="{323CF147-20FB-4E28-9399-5AE43F4AB2C8}" type="pres">
      <dgm:prSet presAssocID="{719E8A9A-A8C8-423F-87A2-B1C50ED750F0}" presName="compNode" presStyleCnt="0"/>
      <dgm:spPr/>
    </dgm:pt>
    <dgm:pt modelId="{06DB4E38-023D-4EDF-992F-8D080CAC8759}" type="pres">
      <dgm:prSet presAssocID="{719E8A9A-A8C8-423F-87A2-B1C50ED750F0}" presName="bgRect" presStyleLbl="bgShp" presStyleIdx="2" presStyleCnt="5"/>
      <dgm:spPr/>
    </dgm:pt>
    <dgm:pt modelId="{110841DC-F5D0-4950-81C4-60F1CD725146}" type="pres">
      <dgm:prSet presAssocID="{719E8A9A-A8C8-423F-87A2-B1C50ED750F0}"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humbs Up Sign"/>
        </a:ext>
      </dgm:extLst>
    </dgm:pt>
    <dgm:pt modelId="{EBE9D4D7-F200-40F9-B62F-B6E34167EE69}" type="pres">
      <dgm:prSet presAssocID="{719E8A9A-A8C8-423F-87A2-B1C50ED750F0}" presName="spaceRect" presStyleCnt="0"/>
      <dgm:spPr/>
    </dgm:pt>
    <dgm:pt modelId="{A5DCFCB4-C778-4C84-BA8A-71EB41F95587}" type="pres">
      <dgm:prSet presAssocID="{719E8A9A-A8C8-423F-87A2-B1C50ED750F0}" presName="parTx" presStyleLbl="revTx" presStyleIdx="2" presStyleCnt="6">
        <dgm:presLayoutVars>
          <dgm:chMax val="0"/>
          <dgm:chPref val="0"/>
        </dgm:presLayoutVars>
      </dgm:prSet>
      <dgm:spPr/>
    </dgm:pt>
    <dgm:pt modelId="{8660D5AB-5348-429D-8071-110A54BC35EC}" type="pres">
      <dgm:prSet presAssocID="{6FEB7EF0-71EC-423A-B3D1-D38DA55F34E2}" presName="sibTrans" presStyleCnt="0"/>
      <dgm:spPr/>
    </dgm:pt>
    <dgm:pt modelId="{B9D55E95-AB16-4BB1-88D8-027F0F26E400}" type="pres">
      <dgm:prSet presAssocID="{EC43266C-0A20-413D-9198-5B40E6071BC5}" presName="compNode" presStyleCnt="0"/>
      <dgm:spPr/>
    </dgm:pt>
    <dgm:pt modelId="{4CD17669-46C2-474E-AE8F-CFB8E4DB3E6C}" type="pres">
      <dgm:prSet presAssocID="{EC43266C-0A20-413D-9198-5B40E6071BC5}" presName="bgRect" presStyleLbl="bgShp" presStyleIdx="3" presStyleCnt="5"/>
      <dgm:spPr/>
    </dgm:pt>
    <dgm:pt modelId="{2E77D0B6-2C25-4007-A9FD-9A9875BD49F8}" type="pres">
      <dgm:prSet presAssocID="{EC43266C-0A20-413D-9198-5B40E6071BC5}"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5DDB4EF8-13B0-47A5-B9FA-60E10688A5A6}" type="pres">
      <dgm:prSet presAssocID="{EC43266C-0A20-413D-9198-5B40E6071BC5}" presName="spaceRect" presStyleCnt="0"/>
      <dgm:spPr/>
    </dgm:pt>
    <dgm:pt modelId="{E3CCA602-160C-41EF-8BE6-A99A123180C6}" type="pres">
      <dgm:prSet presAssocID="{EC43266C-0A20-413D-9198-5B40E6071BC5}" presName="parTx" presStyleLbl="revTx" presStyleIdx="3" presStyleCnt="6">
        <dgm:presLayoutVars>
          <dgm:chMax val="0"/>
          <dgm:chPref val="0"/>
        </dgm:presLayoutVars>
      </dgm:prSet>
      <dgm:spPr/>
    </dgm:pt>
    <dgm:pt modelId="{F7D3A133-03F1-491F-9E32-74C7583B31CA}" type="pres">
      <dgm:prSet presAssocID="{16F1CF65-94AF-4FCC-BF4E-C3658863F4B5}" presName="sibTrans" presStyleCnt="0"/>
      <dgm:spPr/>
    </dgm:pt>
    <dgm:pt modelId="{34102F57-E676-4043-8EBD-51DB52B007BD}" type="pres">
      <dgm:prSet presAssocID="{B0002D78-26C6-44D2-90C9-00F76A9F6C63}" presName="compNode" presStyleCnt="0"/>
      <dgm:spPr/>
    </dgm:pt>
    <dgm:pt modelId="{988F4C05-A608-43CD-BC28-FA47384ED188}" type="pres">
      <dgm:prSet presAssocID="{B0002D78-26C6-44D2-90C9-00F76A9F6C63}" presName="bgRect" presStyleLbl="bgShp" presStyleIdx="4" presStyleCnt="5" custLinFactNeighborX="-11778" custLinFactNeighborY="61"/>
      <dgm:spPr/>
    </dgm:pt>
    <dgm:pt modelId="{D9EDC218-8101-4053-BBCF-565EFDAD7622}" type="pres">
      <dgm:prSet presAssocID="{B0002D78-26C6-44D2-90C9-00F76A9F6C63}"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mart Phone"/>
        </a:ext>
      </dgm:extLst>
    </dgm:pt>
    <dgm:pt modelId="{3053DFE5-AF3B-466A-A623-EB24B0697A2D}" type="pres">
      <dgm:prSet presAssocID="{B0002D78-26C6-44D2-90C9-00F76A9F6C63}" presName="spaceRect" presStyleCnt="0"/>
      <dgm:spPr/>
    </dgm:pt>
    <dgm:pt modelId="{438ABF99-63A1-4759-BD48-BB813621EECD}" type="pres">
      <dgm:prSet presAssocID="{B0002D78-26C6-44D2-90C9-00F76A9F6C63}" presName="parTx" presStyleLbl="revTx" presStyleIdx="4" presStyleCnt="6">
        <dgm:presLayoutVars>
          <dgm:chMax val="0"/>
          <dgm:chPref val="0"/>
        </dgm:presLayoutVars>
      </dgm:prSet>
      <dgm:spPr/>
    </dgm:pt>
    <dgm:pt modelId="{AD880C4D-5D7D-4F80-A241-49667D61FAD7}" type="pres">
      <dgm:prSet presAssocID="{B0002D78-26C6-44D2-90C9-00F76A9F6C63}" presName="desTx" presStyleLbl="revTx" presStyleIdx="5" presStyleCnt="6">
        <dgm:presLayoutVars/>
      </dgm:prSet>
      <dgm:spPr/>
    </dgm:pt>
  </dgm:ptLst>
  <dgm:cxnLst>
    <dgm:cxn modelId="{26898113-8A4B-4124-936D-0B3FCDCBA871}" type="presOf" srcId="{4BCA3ED2-E9AC-437E-9962-5786C9C2C36C}" destId="{88A31100-56E3-435A-AB15-9941565AAD83}" srcOrd="0" destOrd="0" presId="urn:microsoft.com/office/officeart/2018/2/layout/IconVerticalSolidList"/>
    <dgm:cxn modelId="{3A9BEE25-0D3E-49AE-A93C-AB49D89D2F49}" srcId="{4C9096B8-D244-4960-A1AC-078FE77ED407}" destId="{C566DD9E-957A-4CBF-AB0A-FB345A4EC945}" srcOrd="1" destOrd="0" parTransId="{CAD24AB8-FEA8-4D36-BB98-1825B599BE05}" sibTransId="{C9A75EA5-6115-478A-B963-147C78762240}"/>
    <dgm:cxn modelId="{7D840035-0452-414E-801F-17E119C4EA23}" srcId="{B0002D78-26C6-44D2-90C9-00F76A9F6C63}" destId="{A44E8065-0028-4555-8443-44693E1ADFF7}" srcOrd="0" destOrd="0" parTransId="{AA84C261-1FA7-4015-96F3-EE2CC7A3B0A4}" sibTransId="{41F54933-CEBC-430C-A8CB-E00CAF0A859E}"/>
    <dgm:cxn modelId="{34A45D3E-CB70-4AE9-8FDC-D253FA80F25F}" type="presOf" srcId="{EC43266C-0A20-413D-9198-5B40E6071BC5}" destId="{E3CCA602-160C-41EF-8BE6-A99A123180C6}" srcOrd="0" destOrd="0" presId="urn:microsoft.com/office/officeart/2018/2/layout/IconVerticalSolidList"/>
    <dgm:cxn modelId="{1544F244-58E5-47BE-A214-EA6F4889B654}" type="presOf" srcId="{719E8A9A-A8C8-423F-87A2-B1C50ED750F0}" destId="{A5DCFCB4-C778-4C84-BA8A-71EB41F95587}" srcOrd="0" destOrd="0" presId="urn:microsoft.com/office/officeart/2018/2/layout/IconVerticalSolidList"/>
    <dgm:cxn modelId="{53360C70-DD7E-405D-BF05-9C949C115F4F}" srcId="{4C9096B8-D244-4960-A1AC-078FE77ED407}" destId="{719E8A9A-A8C8-423F-87A2-B1C50ED750F0}" srcOrd="2" destOrd="0" parTransId="{61270A35-68F9-453F-A622-C4A530253FE0}" sibTransId="{6FEB7EF0-71EC-423A-B3D1-D38DA55F34E2}"/>
    <dgm:cxn modelId="{58602959-FBF9-48C2-BCA7-7A9808BB6673}" type="presOf" srcId="{C566DD9E-957A-4CBF-AB0A-FB345A4EC945}" destId="{3B7F3C50-F48A-4366-952A-2E98141BBBB2}" srcOrd="0" destOrd="0" presId="urn:microsoft.com/office/officeart/2018/2/layout/IconVerticalSolidList"/>
    <dgm:cxn modelId="{CE86F8A7-B962-4F51-A799-15D461478AEA}" type="presOf" srcId="{4C9096B8-D244-4960-A1AC-078FE77ED407}" destId="{F220856E-6A6B-4B35-A5E3-6ED50724B8CC}" srcOrd="0" destOrd="0" presId="urn:microsoft.com/office/officeart/2018/2/layout/IconVerticalSolidList"/>
    <dgm:cxn modelId="{399EF9B6-6FD5-4330-A41A-5FC28573754B}" srcId="{4C9096B8-D244-4960-A1AC-078FE77ED407}" destId="{B0002D78-26C6-44D2-90C9-00F76A9F6C63}" srcOrd="4" destOrd="0" parTransId="{2012D656-B2EF-4701-B97A-8F996D89D924}" sibTransId="{3292B6BE-BF3C-4B13-B284-14830679147B}"/>
    <dgm:cxn modelId="{8639DEBC-86CC-49E1-A81A-01E00DC4B40A}" type="presOf" srcId="{A44E8065-0028-4555-8443-44693E1ADFF7}" destId="{AD880C4D-5D7D-4F80-A241-49667D61FAD7}" srcOrd="0" destOrd="0" presId="urn:microsoft.com/office/officeart/2018/2/layout/IconVerticalSolidList"/>
    <dgm:cxn modelId="{6B4AE3C2-FDBB-4E2A-8960-92538C4E4995}" srcId="{4C9096B8-D244-4960-A1AC-078FE77ED407}" destId="{EC43266C-0A20-413D-9198-5B40E6071BC5}" srcOrd="3" destOrd="0" parTransId="{87525762-366B-4962-B0B9-8AC06AD4AF98}" sibTransId="{16F1CF65-94AF-4FCC-BF4E-C3658863F4B5}"/>
    <dgm:cxn modelId="{B6E02FDC-4E10-40BC-A54F-9B3F772C6018}" type="presOf" srcId="{B0002D78-26C6-44D2-90C9-00F76A9F6C63}" destId="{438ABF99-63A1-4759-BD48-BB813621EECD}" srcOrd="0" destOrd="0" presId="urn:microsoft.com/office/officeart/2018/2/layout/IconVerticalSolidList"/>
    <dgm:cxn modelId="{A2504FFA-9518-4110-9CCA-6DF24AF22F71}" srcId="{4C9096B8-D244-4960-A1AC-078FE77ED407}" destId="{4BCA3ED2-E9AC-437E-9962-5786C9C2C36C}" srcOrd="0" destOrd="0" parTransId="{038769E7-672B-4989-817C-1DA6B02107BA}" sibTransId="{D918A698-487A-4CB1-B81F-C9F05E95A5D4}"/>
    <dgm:cxn modelId="{F4D1AE99-E19D-4A27-9490-C2F6C1EB838F}" type="presParOf" srcId="{F220856E-6A6B-4B35-A5E3-6ED50724B8CC}" destId="{D0737C53-632A-40B3-A36D-7943717CD009}" srcOrd="0" destOrd="0" presId="urn:microsoft.com/office/officeart/2018/2/layout/IconVerticalSolidList"/>
    <dgm:cxn modelId="{77636F9C-EF8B-4598-ACA5-DED2BBB9186C}" type="presParOf" srcId="{D0737C53-632A-40B3-A36D-7943717CD009}" destId="{F03F0AD8-9C6C-4214-AD68-CB70DFBBCC49}" srcOrd="0" destOrd="0" presId="urn:microsoft.com/office/officeart/2018/2/layout/IconVerticalSolidList"/>
    <dgm:cxn modelId="{E521C08A-8CF8-49BE-91A8-61605E998070}" type="presParOf" srcId="{D0737C53-632A-40B3-A36D-7943717CD009}" destId="{0FEA2F56-C308-4AF1-9BA8-20B317C28EB2}" srcOrd="1" destOrd="0" presId="urn:microsoft.com/office/officeart/2018/2/layout/IconVerticalSolidList"/>
    <dgm:cxn modelId="{83F0F9AC-7E9D-4A41-BE48-9620FC908674}" type="presParOf" srcId="{D0737C53-632A-40B3-A36D-7943717CD009}" destId="{270A1157-A807-4E7B-8462-EA416E22F983}" srcOrd="2" destOrd="0" presId="urn:microsoft.com/office/officeart/2018/2/layout/IconVerticalSolidList"/>
    <dgm:cxn modelId="{C71B7331-7174-4A47-ABD1-852C12DE94BA}" type="presParOf" srcId="{D0737C53-632A-40B3-A36D-7943717CD009}" destId="{88A31100-56E3-435A-AB15-9941565AAD83}" srcOrd="3" destOrd="0" presId="urn:microsoft.com/office/officeart/2018/2/layout/IconVerticalSolidList"/>
    <dgm:cxn modelId="{D90BA6CC-F0CC-4A02-844E-B95B851F1450}" type="presParOf" srcId="{F220856E-6A6B-4B35-A5E3-6ED50724B8CC}" destId="{0C64E517-6134-42CF-BF70-69BB4EA0039E}" srcOrd="1" destOrd="0" presId="urn:microsoft.com/office/officeart/2018/2/layout/IconVerticalSolidList"/>
    <dgm:cxn modelId="{A5A6CDE9-31D7-45B9-8AC9-8193BA9BFFBC}" type="presParOf" srcId="{F220856E-6A6B-4B35-A5E3-6ED50724B8CC}" destId="{1FC85D8F-63CA-441C-92CB-BB8C19A3D2C2}" srcOrd="2" destOrd="0" presId="urn:microsoft.com/office/officeart/2018/2/layout/IconVerticalSolidList"/>
    <dgm:cxn modelId="{76CEC2F7-8FF1-4C78-A3EE-F8C7FDC0F807}" type="presParOf" srcId="{1FC85D8F-63CA-441C-92CB-BB8C19A3D2C2}" destId="{07FB90C5-2504-4411-A992-52B5438EC610}" srcOrd="0" destOrd="0" presId="urn:microsoft.com/office/officeart/2018/2/layout/IconVerticalSolidList"/>
    <dgm:cxn modelId="{82F13915-816A-4E39-8EE4-D03923A946B9}" type="presParOf" srcId="{1FC85D8F-63CA-441C-92CB-BB8C19A3D2C2}" destId="{94F4F447-A5E3-4CBE-B892-E1362DBAD999}" srcOrd="1" destOrd="0" presId="urn:microsoft.com/office/officeart/2018/2/layout/IconVerticalSolidList"/>
    <dgm:cxn modelId="{BF7C0D97-51B4-4C94-B81B-22125D9DEA76}" type="presParOf" srcId="{1FC85D8F-63CA-441C-92CB-BB8C19A3D2C2}" destId="{90CFDC59-CF1D-4FB6-9072-EF68119E3E1B}" srcOrd="2" destOrd="0" presId="urn:microsoft.com/office/officeart/2018/2/layout/IconVerticalSolidList"/>
    <dgm:cxn modelId="{7FF077FC-21D2-4912-8D7B-4E2D6966E7A2}" type="presParOf" srcId="{1FC85D8F-63CA-441C-92CB-BB8C19A3D2C2}" destId="{3B7F3C50-F48A-4366-952A-2E98141BBBB2}" srcOrd="3" destOrd="0" presId="urn:microsoft.com/office/officeart/2018/2/layout/IconVerticalSolidList"/>
    <dgm:cxn modelId="{99F773A6-33C6-4D88-8150-9BC9B855CF99}" type="presParOf" srcId="{F220856E-6A6B-4B35-A5E3-6ED50724B8CC}" destId="{C1A49C84-F8FF-44AD-A44F-D4DE08F352D9}" srcOrd="3" destOrd="0" presId="urn:microsoft.com/office/officeart/2018/2/layout/IconVerticalSolidList"/>
    <dgm:cxn modelId="{03A9EFB3-3296-4607-AC8D-C41C1E7D3983}" type="presParOf" srcId="{F220856E-6A6B-4B35-A5E3-6ED50724B8CC}" destId="{323CF147-20FB-4E28-9399-5AE43F4AB2C8}" srcOrd="4" destOrd="0" presId="urn:microsoft.com/office/officeart/2018/2/layout/IconVerticalSolidList"/>
    <dgm:cxn modelId="{EF9A159A-BBB1-465E-BBAD-ACEC6C63B311}" type="presParOf" srcId="{323CF147-20FB-4E28-9399-5AE43F4AB2C8}" destId="{06DB4E38-023D-4EDF-992F-8D080CAC8759}" srcOrd="0" destOrd="0" presId="urn:microsoft.com/office/officeart/2018/2/layout/IconVerticalSolidList"/>
    <dgm:cxn modelId="{2E05DB8F-69AA-439E-B39F-455237603C8C}" type="presParOf" srcId="{323CF147-20FB-4E28-9399-5AE43F4AB2C8}" destId="{110841DC-F5D0-4950-81C4-60F1CD725146}" srcOrd="1" destOrd="0" presId="urn:microsoft.com/office/officeart/2018/2/layout/IconVerticalSolidList"/>
    <dgm:cxn modelId="{EF779693-8874-49B1-88B3-01D9CE151D1A}" type="presParOf" srcId="{323CF147-20FB-4E28-9399-5AE43F4AB2C8}" destId="{EBE9D4D7-F200-40F9-B62F-B6E34167EE69}" srcOrd="2" destOrd="0" presId="urn:microsoft.com/office/officeart/2018/2/layout/IconVerticalSolidList"/>
    <dgm:cxn modelId="{B5718ADE-EF9D-4C62-A558-93ED35F2E1C3}" type="presParOf" srcId="{323CF147-20FB-4E28-9399-5AE43F4AB2C8}" destId="{A5DCFCB4-C778-4C84-BA8A-71EB41F95587}" srcOrd="3" destOrd="0" presId="urn:microsoft.com/office/officeart/2018/2/layout/IconVerticalSolidList"/>
    <dgm:cxn modelId="{C9D0F41B-7677-485F-93DE-C77B5859F7E9}" type="presParOf" srcId="{F220856E-6A6B-4B35-A5E3-6ED50724B8CC}" destId="{8660D5AB-5348-429D-8071-110A54BC35EC}" srcOrd="5" destOrd="0" presId="urn:microsoft.com/office/officeart/2018/2/layout/IconVerticalSolidList"/>
    <dgm:cxn modelId="{DAB6421C-D082-44B2-84BF-C01D8474F09C}" type="presParOf" srcId="{F220856E-6A6B-4B35-A5E3-6ED50724B8CC}" destId="{B9D55E95-AB16-4BB1-88D8-027F0F26E400}" srcOrd="6" destOrd="0" presId="urn:microsoft.com/office/officeart/2018/2/layout/IconVerticalSolidList"/>
    <dgm:cxn modelId="{27DB95AB-8FA9-4205-9AD0-3528B500F109}" type="presParOf" srcId="{B9D55E95-AB16-4BB1-88D8-027F0F26E400}" destId="{4CD17669-46C2-474E-AE8F-CFB8E4DB3E6C}" srcOrd="0" destOrd="0" presId="urn:microsoft.com/office/officeart/2018/2/layout/IconVerticalSolidList"/>
    <dgm:cxn modelId="{1DC3E58F-6373-47B6-B799-E30114E24A36}" type="presParOf" srcId="{B9D55E95-AB16-4BB1-88D8-027F0F26E400}" destId="{2E77D0B6-2C25-4007-A9FD-9A9875BD49F8}" srcOrd="1" destOrd="0" presId="urn:microsoft.com/office/officeart/2018/2/layout/IconVerticalSolidList"/>
    <dgm:cxn modelId="{1325B41F-E205-446C-B5F8-F2CABCF44D72}" type="presParOf" srcId="{B9D55E95-AB16-4BB1-88D8-027F0F26E400}" destId="{5DDB4EF8-13B0-47A5-B9FA-60E10688A5A6}" srcOrd="2" destOrd="0" presId="urn:microsoft.com/office/officeart/2018/2/layout/IconVerticalSolidList"/>
    <dgm:cxn modelId="{80D654C1-2ACD-4185-AD91-B8580B1077AF}" type="presParOf" srcId="{B9D55E95-AB16-4BB1-88D8-027F0F26E400}" destId="{E3CCA602-160C-41EF-8BE6-A99A123180C6}" srcOrd="3" destOrd="0" presId="urn:microsoft.com/office/officeart/2018/2/layout/IconVerticalSolidList"/>
    <dgm:cxn modelId="{3C8583F6-25D0-4BD6-9544-117560E64016}" type="presParOf" srcId="{F220856E-6A6B-4B35-A5E3-6ED50724B8CC}" destId="{F7D3A133-03F1-491F-9E32-74C7583B31CA}" srcOrd="7" destOrd="0" presId="urn:microsoft.com/office/officeart/2018/2/layout/IconVerticalSolidList"/>
    <dgm:cxn modelId="{BD50AEED-7B8A-46F6-9BE2-5F9943959309}" type="presParOf" srcId="{F220856E-6A6B-4B35-A5E3-6ED50724B8CC}" destId="{34102F57-E676-4043-8EBD-51DB52B007BD}" srcOrd="8" destOrd="0" presId="urn:microsoft.com/office/officeart/2018/2/layout/IconVerticalSolidList"/>
    <dgm:cxn modelId="{4AB3D510-2842-433A-9A1D-A7022F27B72D}" type="presParOf" srcId="{34102F57-E676-4043-8EBD-51DB52B007BD}" destId="{988F4C05-A608-43CD-BC28-FA47384ED188}" srcOrd="0" destOrd="0" presId="urn:microsoft.com/office/officeart/2018/2/layout/IconVerticalSolidList"/>
    <dgm:cxn modelId="{88BB4C05-8728-4971-BB76-B8A9ECCC016F}" type="presParOf" srcId="{34102F57-E676-4043-8EBD-51DB52B007BD}" destId="{D9EDC218-8101-4053-BBCF-565EFDAD7622}" srcOrd="1" destOrd="0" presId="urn:microsoft.com/office/officeart/2018/2/layout/IconVerticalSolidList"/>
    <dgm:cxn modelId="{664DDB1D-4697-49C5-8174-3923B9FC2060}" type="presParOf" srcId="{34102F57-E676-4043-8EBD-51DB52B007BD}" destId="{3053DFE5-AF3B-466A-A623-EB24B0697A2D}" srcOrd="2" destOrd="0" presId="urn:microsoft.com/office/officeart/2018/2/layout/IconVerticalSolidList"/>
    <dgm:cxn modelId="{D65ED122-450D-4961-9A44-BC23B40FE259}" type="presParOf" srcId="{34102F57-E676-4043-8EBD-51DB52B007BD}" destId="{438ABF99-63A1-4759-BD48-BB813621EECD}" srcOrd="3" destOrd="0" presId="urn:microsoft.com/office/officeart/2018/2/layout/IconVerticalSolidList"/>
    <dgm:cxn modelId="{29D29362-4188-4459-8610-5B5335AD443B}" type="presParOf" srcId="{34102F57-E676-4043-8EBD-51DB52B007BD}" destId="{AD880C4D-5D7D-4F80-A241-49667D61FAD7}"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65D0D-C219-493B-8A18-1F317972FE2E}">
      <dsp:nvSpPr>
        <dsp:cNvPr id="0" name=""/>
        <dsp:cNvSpPr/>
      </dsp:nvSpPr>
      <dsp:spPr>
        <a:xfrm>
          <a:off x="0" y="671"/>
          <a:ext cx="6263640" cy="15723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FB2FEB-4723-4095-A9C7-1EBC66D81638}">
      <dsp:nvSpPr>
        <dsp:cNvPr id="0" name=""/>
        <dsp:cNvSpPr/>
      </dsp:nvSpPr>
      <dsp:spPr>
        <a:xfrm>
          <a:off x="475646" y="354458"/>
          <a:ext cx="864811" cy="864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5892E9-9E4F-45C9-8880-0CEC44010A71}">
      <dsp:nvSpPr>
        <dsp:cNvPr id="0" name=""/>
        <dsp:cNvSpPr/>
      </dsp:nvSpPr>
      <dsp:spPr>
        <a:xfrm>
          <a:off x="1816103" y="67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844550">
            <a:lnSpc>
              <a:spcPct val="100000"/>
            </a:lnSpc>
            <a:spcBef>
              <a:spcPct val="0"/>
            </a:spcBef>
            <a:spcAft>
              <a:spcPct val="35000"/>
            </a:spcAft>
            <a:buNone/>
          </a:pPr>
          <a:r>
            <a:rPr lang="en-US" sz="1900" kern="1200" dirty="0" err="1"/>
            <a:t>Verskillende</a:t>
          </a:r>
          <a:r>
            <a:rPr lang="en-US" sz="1900" kern="1200" dirty="0"/>
            <a:t> </a:t>
          </a:r>
          <a:r>
            <a:rPr lang="en-US" sz="1900" kern="1200" dirty="0" err="1"/>
            <a:t>faktore</a:t>
          </a:r>
          <a:r>
            <a:rPr lang="en-US" sz="1900" kern="1200" dirty="0"/>
            <a:t> wat </a:t>
          </a:r>
          <a:r>
            <a:rPr lang="en-US" sz="1900" kern="1200" dirty="0" err="1"/>
            <a:t>leefstylkeuses</a:t>
          </a:r>
          <a:r>
            <a:rPr lang="en-US" sz="1900" kern="1200" dirty="0"/>
            <a:t> </a:t>
          </a:r>
          <a:r>
            <a:rPr lang="en-US" sz="1900" kern="1200" dirty="0" err="1"/>
            <a:t>positief</a:t>
          </a:r>
          <a:r>
            <a:rPr lang="en-US" sz="1900" kern="1200" dirty="0"/>
            <a:t> </a:t>
          </a:r>
          <a:r>
            <a:rPr lang="en-US" sz="1900" kern="1200" dirty="0" err="1"/>
            <a:t>beïnvloed</a:t>
          </a:r>
          <a:r>
            <a:rPr lang="en-US" sz="1900" kern="1200" dirty="0"/>
            <a:t> </a:t>
          </a:r>
          <a:r>
            <a:rPr lang="en-US" sz="1900" kern="1200" dirty="0" err="1"/>
            <a:t>te</a:t>
          </a:r>
          <a:r>
            <a:rPr lang="en-US" sz="1900" kern="1200" dirty="0"/>
            <a:t> </a:t>
          </a:r>
          <a:r>
            <a:rPr lang="en-US" sz="1900" kern="1200" dirty="0" err="1"/>
            <a:t>identifiseer</a:t>
          </a:r>
          <a:r>
            <a:rPr lang="en-US" sz="1900" kern="1200" dirty="0"/>
            <a:t> </a:t>
          </a:r>
          <a:r>
            <a:rPr lang="en-US" sz="1900" kern="1200" dirty="0" err="1"/>
            <a:t>en</a:t>
          </a:r>
          <a:r>
            <a:rPr lang="en-US" sz="1900" kern="1200" dirty="0"/>
            <a:t> </a:t>
          </a:r>
          <a:r>
            <a:rPr lang="en-US" sz="1900" kern="1200" dirty="0" err="1"/>
            <a:t>te</a:t>
          </a:r>
          <a:r>
            <a:rPr lang="en-US" sz="1900" kern="1200" dirty="0"/>
            <a:t> </a:t>
          </a:r>
          <a:r>
            <a:rPr lang="en-US" sz="1900" kern="1200" dirty="0" err="1"/>
            <a:t>bespreek</a:t>
          </a:r>
          <a:r>
            <a:rPr lang="en-US" sz="1900" kern="1200" dirty="0"/>
            <a:t>. </a:t>
          </a:r>
        </a:p>
      </dsp:txBody>
      <dsp:txXfrm>
        <a:off x="1816103" y="671"/>
        <a:ext cx="4447536" cy="1572384"/>
      </dsp:txXfrm>
    </dsp:sp>
    <dsp:sp modelId="{59A3E495-C0ED-47B7-876B-E6E6AA0910F3}">
      <dsp:nvSpPr>
        <dsp:cNvPr id="0" name=""/>
        <dsp:cNvSpPr/>
      </dsp:nvSpPr>
      <dsp:spPr>
        <a:xfrm>
          <a:off x="0" y="1966151"/>
          <a:ext cx="6263640" cy="15723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F3570C-DBB8-4D27-8978-B49A3FE499B2}">
      <dsp:nvSpPr>
        <dsp:cNvPr id="0" name=""/>
        <dsp:cNvSpPr/>
      </dsp:nvSpPr>
      <dsp:spPr>
        <a:xfrm>
          <a:off x="475646" y="2319938"/>
          <a:ext cx="864811" cy="864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218FB2-3986-4134-8FEC-ECA5C4D3850C}">
      <dsp:nvSpPr>
        <dsp:cNvPr id="0" name=""/>
        <dsp:cNvSpPr/>
      </dsp:nvSpPr>
      <dsp:spPr>
        <a:xfrm>
          <a:off x="1816103" y="196615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844550">
            <a:lnSpc>
              <a:spcPct val="100000"/>
            </a:lnSpc>
            <a:spcBef>
              <a:spcPct val="0"/>
            </a:spcBef>
            <a:spcAft>
              <a:spcPct val="35000"/>
            </a:spcAft>
            <a:buNone/>
          </a:pPr>
          <a:r>
            <a:rPr lang="en-US" sz="1900" kern="1200" dirty="0" err="1"/>
            <a:t>Te</a:t>
          </a:r>
          <a:r>
            <a:rPr lang="en-US" sz="1900" kern="1200" dirty="0"/>
            <a:t> </a:t>
          </a:r>
          <a:r>
            <a:rPr lang="en-US" sz="1900" kern="1200" dirty="0" err="1"/>
            <a:t>verduidelik</a:t>
          </a:r>
          <a:r>
            <a:rPr lang="en-US" sz="1900" kern="1200" dirty="0"/>
            <a:t> hoe </a:t>
          </a:r>
          <a:r>
            <a:rPr lang="en-US" sz="1900" kern="1200" dirty="0" err="1"/>
            <a:t>rolmodelle</a:t>
          </a:r>
          <a:r>
            <a:rPr lang="en-US" sz="1900" kern="1200" dirty="0"/>
            <a:t>, </a:t>
          </a:r>
          <a:r>
            <a:rPr lang="en-US" sz="1900" kern="1200" dirty="0" err="1"/>
            <a:t>waardes</a:t>
          </a:r>
          <a:r>
            <a:rPr lang="en-US" sz="1900" kern="1200" dirty="0"/>
            <a:t>, </a:t>
          </a:r>
          <a:r>
            <a:rPr lang="en-US" sz="1900" kern="1200" dirty="0" err="1"/>
            <a:t>oortuigings</a:t>
          </a:r>
          <a:r>
            <a:rPr lang="en-US" sz="1900" kern="1200" dirty="0"/>
            <a:t>, </a:t>
          </a:r>
          <a:r>
            <a:rPr lang="en-US" sz="1900" kern="1200" dirty="0" err="1"/>
            <a:t>sosiale</a:t>
          </a:r>
          <a:r>
            <a:rPr lang="en-US" sz="1900" kern="1200" dirty="0"/>
            <a:t> </a:t>
          </a:r>
          <a:r>
            <a:rPr lang="en-US" sz="1900" kern="1200" dirty="0" err="1"/>
            <a:t>vaardighede</a:t>
          </a:r>
          <a:r>
            <a:rPr lang="en-US" sz="1900" kern="1200" dirty="0"/>
            <a:t>, </a:t>
          </a:r>
          <a:r>
            <a:rPr lang="en-US" sz="1900" kern="1200" dirty="0" err="1"/>
            <a:t>ekonomiese</a:t>
          </a:r>
          <a:r>
            <a:rPr lang="en-US" sz="1900" kern="1200" dirty="0"/>
            <a:t> </a:t>
          </a:r>
          <a:r>
            <a:rPr lang="en-US" sz="1900" kern="1200" dirty="0" err="1"/>
            <a:t>faktore</a:t>
          </a:r>
          <a:r>
            <a:rPr lang="en-US" sz="1900" kern="1200" dirty="0"/>
            <a:t> </a:t>
          </a:r>
          <a:r>
            <a:rPr lang="en-US" sz="1900" kern="1200" dirty="0" err="1"/>
            <a:t>en</a:t>
          </a:r>
          <a:r>
            <a:rPr lang="en-US" sz="1900" kern="1200" dirty="0"/>
            <a:t> die media </a:t>
          </a:r>
          <a:r>
            <a:rPr lang="en-US" sz="1900" kern="1200" dirty="0" err="1"/>
            <a:t>leefstylkeuses</a:t>
          </a:r>
          <a:r>
            <a:rPr lang="en-US" sz="1900" kern="1200" dirty="0"/>
            <a:t> </a:t>
          </a:r>
          <a:r>
            <a:rPr lang="en-US" sz="1900" kern="1200" dirty="0" err="1"/>
            <a:t>beïnvloed</a:t>
          </a:r>
          <a:r>
            <a:rPr lang="en-US" sz="1900" kern="1200" dirty="0"/>
            <a:t>. </a:t>
          </a:r>
        </a:p>
      </dsp:txBody>
      <dsp:txXfrm>
        <a:off x="1816103" y="1966151"/>
        <a:ext cx="4447536" cy="1572384"/>
      </dsp:txXfrm>
    </dsp:sp>
    <dsp:sp modelId="{FA5DDABA-09AF-46E8-A226-AC3AEE1A4F95}">
      <dsp:nvSpPr>
        <dsp:cNvPr id="0" name=""/>
        <dsp:cNvSpPr/>
      </dsp:nvSpPr>
      <dsp:spPr>
        <a:xfrm>
          <a:off x="0" y="3931632"/>
          <a:ext cx="6263640" cy="15723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2FE510-0595-46C2-BBFA-C09C8FBC6DE2}">
      <dsp:nvSpPr>
        <dsp:cNvPr id="0" name=""/>
        <dsp:cNvSpPr/>
      </dsp:nvSpPr>
      <dsp:spPr>
        <a:xfrm>
          <a:off x="475646" y="4285418"/>
          <a:ext cx="864811" cy="864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ADEFB3-85A3-406C-963C-B7C302476D9C}">
      <dsp:nvSpPr>
        <dsp:cNvPr id="0" name=""/>
        <dsp:cNvSpPr/>
      </dsp:nvSpPr>
      <dsp:spPr>
        <a:xfrm>
          <a:off x="1816103" y="3931632"/>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844550">
            <a:lnSpc>
              <a:spcPct val="100000"/>
            </a:lnSpc>
            <a:spcBef>
              <a:spcPct val="0"/>
            </a:spcBef>
            <a:spcAft>
              <a:spcPct val="35000"/>
            </a:spcAft>
            <a:buNone/>
          </a:pPr>
          <a:r>
            <a:rPr lang="en-US" sz="1900" kern="1200" dirty="0" err="1"/>
            <a:t>Oor</a:t>
          </a:r>
          <a:r>
            <a:rPr lang="en-US" sz="1900" kern="1200" dirty="0"/>
            <a:t> </a:t>
          </a:r>
          <a:r>
            <a:rPr lang="en-US" sz="1900" kern="1200" dirty="0" err="1"/>
            <a:t>persoonlike</a:t>
          </a:r>
          <a:r>
            <a:rPr lang="en-US" sz="1900" kern="1200" dirty="0"/>
            <a:t> </a:t>
          </a:r>
          <a:r>
            <a:rPr lang="en-US" sz="1900" kern="1200" dirty="0" err="1"/>
            <a:t>invloede</a:t>
          </a:r>
          <a:r>
            <a:rPr lang="en-US" sz="1900" kern="1200" dirty="0"/>
            <a:t> </a:t>
          </a:r>
          <a:r>
            <a:rPr lang="en-US" sz="1900" kern="1200" dirty="0" err="1"/>
            <a:t>te</a:t>
          </a:r>
          <a:r>
            <a:rPr lang="en-US" sz="1900" kern="1200" dirty="0"/>
            <a:t> </a:t>
          </a:r>
          <a:r>
            <a:rPr lang="en-US" sz="1900" kern="1200" dirty="0" err="1"/>
            <a:t>reflekteer</a:t>
          </a:r>
          <a:r>
            <a:rPr lang="en-US" sz="1900" kern="1200" dirty="0"/>
            <a:t> </a:t>
          </a:r>
          <a:r>
            <a:rPr lang="en-US" sz="1900" kern="1200" dirty="0" err="1"/>
            <a:t>en</a:t>
          </a:r>
          <a:r>
            <a:rPr lang="en-US" sz="1900" kern="1200" dirty="0"/>
            <a:t> </a:t>
          </a:r>
          <a:r>
            <a:rPr lang="en-US" sz="1900" kern="1200" dirty="0" err="1"/>
            <a:t>uit</a:t>
          </a:r>
          <a:r>
            <a:rPr lang="en-US" sz="1900" kern="1200" dirty="0"/>
            <a:t> </a:t>
          </a:r>
          <a:r>
            <a:rPr lang="en-US" sz="1900" kern="1200" dirty="0" err="1"/>
            <a:t>te</a:t>
          </a:r>
          <a:r>
            <a:rPr lang="en-US" sz="1900" kern="1200" dirty="0"/>
            <a:t> </a:t>
          </a:r>
          <a:r>
            <a:rPr lang="en-US" sz="1900" kern="1200" dirty="0" err="1"/>
            <a:t>druk</a:t>
          </a:r>
          <a:r>
            <a:rPr lang="en-US" sz="1900" kern="1200" dirty="0"/>
            <a:t> hoe </a:t>
          </a:r>
          <a:r>
            <a:rPr lang="en-US" sz="1900" kern="1200" dirty="0" err="1"/>
            <a:t>dit</a:t>
          </a:r>
          <a:r>
            <a:rPr lang="en-US" sz="1900" kern="1200" dirty="0"/>
            <a:t> </a:t>
          </a:r>
          <a:r>
            <a:rPr lang="en-US" sz="1900" kern="1200" dirty="0" err="1"/>
            <a:t>jou</a:t>
          </a:r>
          <a:r>
            <a:rPr lang="en-US" sz="1900" kern="1200" dirty="0"/>
            <a:t> </a:t>
          </a:r>
          <a:r>
            <a:rPr lang="en-US" sz="1900" kern="1200" dirty="0" err="1"/>
            <a:t>leefstylkeuses</a:t>
          </a:r>
          <a:r>
            <a:rPr lang="en-US" sz="1900" kern="1200" dirty="0"/>
            <a:t> </a:t>
          </a:r>
          <a:r>
            <a:rPr lang="en-US" sz="1900" kern="1200" dirty="0" err="1"/>
            <a:t>vorm</a:t>
          </a:r>
          <a:r>
            <a:rPr lang="en-US" sz="1900" kern="1200" dirty="0"/>
            <a:t>.</a:t>
          </a:r>
        </a:p>
      </dsp:txBody>
      <dsp:txXfrm>
        <a:off x="1816103" y="3931632"/>
        <a:ext cx="4447536" cy="15723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551A1-DF4F-49CD-9612-A4D0F89D2DA8}">
      <dsp:nvSpPr>
        <dsp:cNvPr id="0" name=""/>
        <dsp:cNvSpPr/>
      </dsp:nvSpPr>
      <dsp:spPr>
        <a:xfrm>
          <a:off x="0" y="39442"/>
          <a:ext cx="5297216" cy="11196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defRPr b="1"/>
          </a:pPr>
          <a:r>
            <a:rPr lang="en-US" sz="2900" kern="1200" dirty="0" err="1"/>
            <a:t>Verandering</a:t>
          </a:r>
          <a:r>
            <a:rPr lang="en-US" sz="2900" kern="1200" dirty="0"/>
            <a:t> </a:t>
          </a:r>
          <a:r>
            <a:rPr lang="en-US" sz="2900" kern="1200" dirty="0" err="1"/>
            <a:t>vereis</a:t>
          </a:r>
          <a:r>
            <a:rPr lang="en-US" sz="2900" kern="1200" dirty="0"/>
            <a:t> </a:t>
          </a:r>
          <a:r>
            <a:rPr lang="en-US" sz="2900" kern="1200" dirty="0" err="1"/>
            <a:t>aksie</a:t>
          </a:r>
          <a:r>
            <a:rPr lang="en-US" sz="2900" kern="1200" dirty="0"/>
            <a:t> + </a:t>
          </a:r>
          <a:r>
            <a:rPr lang="en-US" sz="2900" kern="1200" dirty="0" err="1"/>
            <a:t>konsekwentheid</a:t>
          </a:r>
          <a:endParaRPr lang="en-US" sz="2900" kern="1200" dirty="0"/>
        </a:p>
      </dsp:txBody>
      <dsp:txXfrm>
        <a:off x="54659" y="94101"/>
        <a:ext cx="5187898" cy="1010372"/>
      </dsp:txXfrm>
    </dsp:sp>
    <dsp:sp modelId="{ECF124EC-AA6B-4F0F-8FC5-70EE6F201B98}">
      <dsp:nvSpPr>
        <dsp:cNvPr id="0" name=""/>
        <dsp:cNvSpPr/>
      </dsp:nvSpPr>
      <dsp:spPr>
        <a:xfrm>
          <a:off x="0" y="1242652"/>
          <a:ext cx="5297216" cy="1119690"/>
        </a:xfrm>
        <a:prstGeom prst="roundRect">
          <a:avLst/>
        </a:prstGeom>
        <a:solidFill>
          <a:schemeClr val="accent5">
            <a:hueOff val="-3379271"/>
            <a:satOff val="-8710"/>
            <a:lumOff val="-58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defRPr b="1"/>
          </a:pPr>
          <a:r>
            <a:rPr lang="en-US" sz="2900" kern="1200" dirty="0" err="1"/>
            <a:t>Voorbeeld</a:t>
          </a:r>
          <a:r>
            <a:rPr lang="en-US" sz="2900" kern="1200" dirty="0"/>
            <a:t>:</a:t>
          </a:r>
        </a:p>
      </dsp:txBody>
      <dsp:txXfrm>
        <a:off x="54659" y="1297311"/>
        <a:ext cx="5187898" cy="1010372"/>
      </dsp:txXfrm>
    </dsp:sp>
    <dsp:sp modelId="{6996ADD3-B2C0-48BD-8F78-FBA2F5A3EF87}">
      <dsp:nvSpPr>
        <dsp:cNvPr id="0" name=""/>
        <dsp:cNvSpPr/>
      </dsp:nvSpPr>
      <dsp:spPr>
        <a:xfrm>
          <a:off x="0" y="2362342"/>
          <a:ext cx="5297216" cy="1050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187"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nl-NL" sz="2300" kern="1200" dirty="0"/>
            <a:t>Om by ’n gimnasium aan te sluit ≠ verandering</a:t>
          </a:r>
          <a:endParaRPr lang="en-US" sz="2300" kern="1200" dirty="0"/>
        </a:p>
        <a:p>
          <a:pPr marL="228600" lvl="1" indent="-228600" algn="l" defTabSz="1022350">
            <a:lnSpc>
              <a:spcPct val="90000"/>
            </a:lnSpc>
            <a:spcBef>
              <a:spcPct val="0"/>
            </a:spcBef>
            <a:spcAft>
              <a:spcPct val="20000"/>
            </a:spcAft>
            <a:buChar char="•"/>
          </a:pPr>
          <a:r>
            <a:rPr lang="nl-NL" sz="2300" kern="1200" dirty="0"/>
            <a:t>Om gereeld te gaan = verandering</a:t>
          </a:r>
          <a:endParaRPr lang="en-US" sz="2300" kern="1200" dirty="0"/>
        </a:p>
      </dsp:txBody>
      <dsp:txXfrm>
        <a:off x="0" y="2362342"/>
        <a:ext cx="5297216" cy="1050524"/>
      </dsp:txXfrm>
    </dsp:sp>
    <dsp:sp modelId="{15B5B762-C8B7-456A-B573-FD987CDCE95D}">
      <dsp:nvSpPr>
        <dsp:cNvPr id="0" name=""/>
        <dsp:cNvSpPr/>
      </dsp:nvSpPr>
      <dsp:spPr>
        <a:xfrm>
          <a:off x="0" y="3412867"/>
          <a:ext cx="5297216" cy="1119690"/>
        </a:xfrm>
        <a:prstGeom prst="roundRect">
          <a:avLst/>
        </a:prstGeom>
        <a:solidFill>
          <a:schemeClr val="accent5">
            <a:hueOff val="-6758543"/>
            <a:satOff val="-17419"/>
            <a:lumOff val="-1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defRPr b="1"/>
          </a:pPr>
          <a:r>
            <a:rPr lang="en-US" sz="2900" kern="1200" dirty="0" err="1"/>
            <a:t>Ondersteuning</a:t>
          </a:r>
          <a:r>
            <a:rPr lang="en-US" sz="2900" kern="1200" dirty="0"/>
            <a:t> van </a:t>
          </a:r>
          <a:r>
            <a:rPr lang="en-US" sz="2900" kern="1200" dirty="0" err="1"/>
            <a:t>ander</a:t>
          </a:r>
          <a:r>
            <a:rPr lang="en-US" sz="2900" kern="1200" dirty="0"/>
            <a:t> help.</a:t>
          </a:r>
        </a:p>
      </dsp:txBody>
      <dsp:txXfrm>
        <a:off x="54659" y="3467526"/>
        <a:ext cx="5187898" cy="10103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025077-3349-42B4-B8FE-8539E0FC0E29}">
      <dsp:nvSpPr>
        <dsp:cNvPr id="0" name=""/>
        <dsp:cNvSpPr/>
      </dsp:nvSpPr>
      <dsp:spPr>
        <a:xfrm>
          <a:off x="1963800" y="523520"/>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8523DB6-FC77-4303-B4AE-7D6027EBC107}">
      <dsp:nvSpPr>
        <dsp:cNvPr id="0" name=""/>
        <dsp:cNvSpPr/>
      </dsp:nvSpPr>
      <dsp:spPr>
        <a:xfrm>
          <a:off x="559800" y="217760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b="1"/>
          </a:pPr>
          <a:r>
            <a:rPr lang="en-US" sz="2400" kern="1200" dirty="0"/>
            <a:t>Positiewe </a:t>
          </a:r>
          <a:r>
            <a:rPr lang="en-US" sz="2400" kern="1200" dirty="0" err="1"/>
            <a:t>rolmodelle</a:t>
          </a:r>
          <a:r>
            <a:rPr lang="en-US" sz="2400" kern="1200" dirty="0"/>
            <a:t>:</a:t>
          </a:r>
        </a:p>
      </dsp:txBody>
      <dsp:txXfrm>
        <a:off x="559800" y="2177605"/>
        <a:ext cx="4320000" cy="648000"/>
      </dsp:txXfrm>
    </dsp:sp>
    <dsp:sp modelId="{F3141B58-DD5A-47E2-B967-3D265B0BE744}">
      <dsp:nvSpPr>
        <dsp:cNvPr id="0" name=""/>
        <dsp:cNvSpPr/>
      </dsp:nvSpPr>
      <dsp:spPr>
        <a:xfrm>
          <a:off x="559800" y="2891691"/>
          <a:ext cx="4320000" cy="936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nl-NL" sz="1700" kern="1200" dirty="0"/>
            <a:t>lei gedrag </a:t>
          </a:r>
        </a:p>
        <a:p>
          <a:pPr marL="0" lvl="0" indent="0" algn="ctr" defTabSz="755650">
            <a:lnSpc>
              <a:spcPct val="100000"/>
            </a:lnSpc>
            <a:spcBef>
              <a:spcPct val="0"/>
            </a:spcBef>
            <a:spcAft>
              <a:spcPct val="35000"/>
            </a:spcAft>
            <a:buNone/>
          </a:pPr>
          <a:r>
            <a:rPr lang="nl-NL" sz="1700" kern="1200" dirty="0"/>
            <a:t>beïnvloed waardes </a:t>
          </a:r>
        </a:p>
        <a:p>
          <a:pPr marL="0" lvl="0" indent="0" algn="ctr" defTabSz="755650">
            <a:lnSpc>
              <a:spcPct val="100000"/>
            </a:lnSpc>
            <a:spcBef>
              <a:spcPct val="0"/>
            </a:spcBef>
            <a:spcAft>
              <a:spcPct val="35000"/>
            </a:spcAft>
            <a:buNone/>
          </a:pPr>
          <a:r>
            <a:rPr lang="nl-NL" sz="1700" kern="1200" dirty="0"/>
            <a:t>motiveer goeie keuses</a:t>
          </a:r>
          <a:endParaRPr lang="en-US" sz="1700" kern="1200" dirty="0"/>
        </a:p>
      </dsp:txBody>
      <dsp:txXfrm>
        <a:off x="559800" y="2891691"/>
        <a:ext cx="4320000" cy="936126"/>
      </dsp:txXfrm>
    </dsp:sp>
    <dsp:sp modelId="{BC5B0824-D616-462A-BB59-B2D752C6F961}">
      <dsp:nvSpPr>
        <dsp:cNvPr id="0" name=""/>
        <dsp:cNvSpPr/>
      </dsp:nvSpPr>
      <dsp:spPr>
        <a:xfrm>
          <a:off x="7039800" y="523520"/>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556CD3-8C8D-47FE-8BDF-C1DE8BDEEEDF}">
      <dsp:nvSpPr>
        <dsp:cNvPr id="0" name=""/>
        <dsp:cNvSpPr/>
      </dsp:nvSpPr>
      <dsp:spPr>
        <a:xfrm>
          <a:off x="5635800" y="217760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b="1"/>
          </a:pPr>
          <a:r>
            <a:rPr lang="nl-NL" sz="2400" kern="1200" dirty="0"/>
            <a:t>Jy kan ook ’n rolmodel word.</a:t>
          </a:r>
          <a:endParaRPr lang="en-US" sz="2400" kern="1200" dirty="0"/>
        </a:p>
      </dsp:txBody>
      <dsp:txXfrm>
        <a:off x="5635800" y="2177605"/>
        <a:ext cx="4320000" cy="648000"/>
      </dsp:txXfrm>
    </dsp:sp>
    <dsp:sp modelId="{D8834081-8CE7-45C0-8F15-BABCBC4D98FF}">
      <dsp:nvSpPr>
        <dsp:cNvPr id="0" name=""/>
        <dsp:cNvSpPr/>
      </dsp:nvSpPr>
      <dsp:spPr>
        <a:xfrm>
          <a:off x="5635800" y="2891691"/>
          <a:ext cx="4320000" cy="936126"/>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F34F60-A94E-441F-B9A6-1E2103FF3614}">
      <dsp:nvSpPr>
        <dsp:cNvPr id="0" name=""/>
        <dsp:cNvSpPr/>
      </dsp:nvSpPr>
      <dsp:spPr>
        <a:xfrm>
          <a:off x="0" y="1407"/>
          <a:ext cx="10515600" cy="599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C79994-243A-43A2-929F-2694B4CD1C6E}">
      <dsp:nvSpPr>
        <dsp:cNvPr id="0" name=""/>
        <dsp:cNvSpPr/>
      </dsp:nvSpPr>
      <dsp:spPr>
        <a:xfrm>
          <a:off x="181488" y="136399"/>
          <a:ext cx="329979" cy="3299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BE25B2-0009-4799-A0CC-E2B5FADC7B76}">
      <dsp:nvSpPr>
        <dsp:cNvPr id="0" name=""/>
        <dsp:cNvSpPr/>
      </dsp:nvSpPr>
      <dsp:spPr>
        <a:xfrm>
          <a:off x="692956" y="1407"/>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11200">
            <a:lnSpc>
              <a:spcPct val="100000"/>
            </a:lnSpc>
            <a:spcBef>
              <a:spcPct val="0"/>
            </a:spcBef>
            <a:spcAft>
              <a:spcPct val="35000"/>
            </a:spcAft>
            <a:buNone/>
          </a:pPr>
          <a:r>
            <a:rPr lang="nl-NL" sz="1600" b="1" kern="1200" dirty="0"/>
            <a:t>Rolmodelle:</a:t>
          </a:r>
          <a:r>
            <a:rPr lang="nl-NL" sz="1600" kern="1200" dirty="0"/>
            <a:t> Beïnvloed jou gedrag, waardes en houdings deur hul optrede, byvoorbeeld ouers, onderwysers, leiers en portuurgroepe.</a:t>
          </a:r>
          <a:endParaRPr lang="en-US" sz="1600" kern="1200" dirty="0"/>
        </a:p>
      </dsp:txBody>
      <dsp:txXfrm>
        <a:off x="692956" y="1407"/>
        <a:ext cx="9822643" cy="599962"/>
      </dsp:txXfrm>
    </dsp:sp>
    <dsp:sp modelId="{0EB1D6C8-1593-439C-8875-FC5A5A3B1D04}">
      <dsp:nvSpPr>
        <dsp:cNvPr id="0" name=""/>
        <dsp:cNvSpPr/>
      </dsp:nvSpPr>
      <dsp:spPr>
        <a:xfrm>
          <a:off x="0" y="751361"/>
          <a:ext cx="10515600" cy="599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3064D1-2D8A-491B-B961-9EC6EDE61BC6}">
      <dsp:nvSpPr>
        <dsp:cNvPr id="0" name=""/>
        <dsp:cNvSpPr/>
      </dsp:nvSpPr>
      <dsp:spPr>
        <a:xfrm>
          <a:off x="181488" y="886352"/>
          <a:ext cx="329979" cy="3299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4065011-9D92-45F7-8155-A28568E3BC95}">
      <dsp:nvSpPr>
        <dsp:cNvPr id="0" name=""/>
        <dsp:cNvSpPr/>
      </dsp:nvSpPr>
      <dsp:spPr>
        <a:xfrm>
          <a:off x="692956" y="751361"/>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11200">
            <a:lnSpc>
              <a:spcPct val="100000"/>
            </a:lnSpc>
            <a:spcBef>
              <a:spcPct val="0"/>
            </a:spcBef>
            <a:spcAft>
              <a:spcPct val="35000"/>
            </a:spcAft>
            <a:buNone/>
          </a:pPr>
          <a:r>
            <a:rPr lang="nl-NL" sz="1600" b="1" kern="1200" dirty="0"/>
            <a:t>Waardes:</a:t>
          </a:r>
          <a:r>
            <a:rPr lang="nl-NL" sz="1600" kern="1200" dirty="0"/>
            <a:t> Persoonlike beginsels wat jou keuses rig en jou help besluit wat reg of verkeerd is.</a:t>
          </a:r>
          <a:endParaRPr lang="en-US" sz="1600" kern="1200" dirty="0"/>
        </a:p>
      </dsp:txBody>
      <dsp:txXfrm>
        <a:off x="692956" y="751361"/>
        <a:ext cx="9822643" cy="599962"/>
      </dsp:txXfrm>
    </dsp:sp>
    <dsp:sp modelId="{14538171-14D0-4F8F-A1B9-4364B5558936}">
      <dsp:nvSpPr>
        <dsp:cNvPr id="0" name=""/>
        <dsp:cNvSpPr/>
      </dsp:nvSpPr>
      <dsp:spPr>
        <a:xfrm>
          <a:off x="0" y="1501314"/>
          <a:ext cx="10515600" cy="599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977907-8E50-454F-B810-1E91F4157970}">
      <dsp:nvSpPr>
        <dsp:cNvPr id="0" name=""/>
        <dsp:cNvSpPr/>
      </dsp:nvSpPr>
      <dsp:spPr>
        <a:xfrm>
          <a:off x="181488" y="1636305"/>
          <a:ext cx="329979" cy="3299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0F38C0-56E3-4211-8401-918CBD0A559C}">
      <dsp:nvSpPr>
        <dsp:cNvPr id="0" name=""/>
        <dsp:cNvSpPr/>
      </dsp:nvSpPr>
      <dsp:spPr>
        <a:xfrm>
          <a:off x="692956" y="1501314"/>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11200">
            <a:lnSpc>
              <a:spcPct val="100000"/>
            </a:lnSpc>
            <a:spcBef>
              <a:spcPct val="0"/>
            </a:spcBef>
            <a:spcAft>
              <a:spcPct val="35000"/>
            </a:spcAft>
            <a:buNone/>
          </a:pPr>
          <a:r>
            <a:rPr lang="nl-NL" sz="1600" b="1" kern="1200" dirty="0"/>
            <a:t>Oortuigings:</a:t>
          </a:r>
          <a:r>
            <a:rPr lang="nl-NL" sz="1600" kern="1200" dirty="0"/>
            <a:t> Idees oor jouself en die wêreld wat vorm hoe jy dink, reageer en besluite neem.</a:t>
          </a:r>
          <a:endParaRPr lang="en-US" sz="1600" kern="1200" dirty="0"/>
        </a:p>
      </dsp:txBody>
      <dsp:txXfrm>
        <a:off x="692956" y="1501314"/>
        <a:ext cx="9822643" cy="599962"/>
      </dsp:txXfrm>
    </dsp:sp>
    <dsp:sp modelId="{D6664D32-8E52-4D8F-96E6-9DFA53000C72}">
      <dsp:nvSpPr>
        <dsp:cNvPr id="0" name=""/>
        <dsp:cNvSpPr/>
      </dsp:nvSpPr>
      <dsp:spPr>
        <a:xfrm>
          <a:off x="0" y="2251267"/>
          <a:ext cx="10515600" cy="599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664EB6-D604-4FB6-9D61-799725128814}">
      <dsp:nvSpPr>
        <dsp:cNvPr id="0" name=""/>
        <dsp:cNvSpPr/>
      </dsp:nvSpPr>
      <dsp:spPr>
        <a:xfrm>
          <a:off x="181488" y="2386258"/>
          <a:ext cx="329979" cy="3299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2262212-A2EB-4FBB-8911-0E197901115A}">
      <dsp:nvSpPr>
        <dsp:cNvPr id="0" name=""/>
        <dsp:cNvSpPr/>
      </dsp:nvSpPr>
      <dsp:spPr>
        <a:xfrm>
          <a:off x="692956" y="2251267"/>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11200">
            <a:lnSpc>
              <a:spcPct val="100000"/>
            </a:lnSpc>
            <a:spcBef>
              <a:spcPct val="0"/>
            </a:spcBef>
            <a:spcAft>
              <a:spcPct val="35000"/>
            </a:spcAft>
            <a:buNone/>
          </a:pPr>
          <a:r>
            <a:rPr lang="nl-NL" sz="1600" b="1" kern="1200" dirty="0"/>
            <a:t>Kultuur en godsdiens:</a:t>
          </a:r>
          <a:r>
            <a:rPr lang="nl-NL" sz="1600" kern="1200" dirty="0"/>
            <a:t> Bied morele leiding, tradisies en ’n sin vir identiteit wat jou leefstylkeuses beïnvloed.</a:t>
          </a:r>
          <a:endParaRPr lang="en-US" sz="1600" kern="1200" dirty="0"/>
        </a:p>
      </dsp:txBody>
      <dsp:txXfrm>
        <a:off x="692956" y="2251267"/>
        <a:ext cx="9822643" cy="599962"/>
      </dsp:txXfrm>
    </dsp:sp>
    <dsp:sp modelId="{B3246177-D40C-466C-BA03-DDF8AD56D49D}">
      <dsp:nvSpPr>
        <dsp:cNvPr id="0" name=""/>
        <dsp:cNvSpPr/>
      </dsp:nvSpPr>
      <dsp:spPr>
        <a:xfrm>
          <a:off x="0" y="3001220"/>
          <a:ext cx="10515600" cy="599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211796-3391-4A7B-BBBC-745795C9887A}">
      <dsp:nvSpPr>
        <dsp:cNvPr id="0" name=""/>
        <dsp:cNvSpPr/>
      </dsp:nvSpPr>
      <dsp:spPr>
        <a:xfrm>
          <a:off x="181488" y="3136211"/>
          <a:ext cx="329979" cy="3299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74AB80-B8CC-450D-899F-574DE53A0630}">
      <dsp:nvSpPr>
        <dsp:cNvPr id="0" name=""/>
        <dsp:cNvSpPr/>
      </dsp:nvSpPr>
      <dsp:spPr>
        <a:xfrm>
          <a:off x="692956" y="3001220"/>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11200">
            <a:lnSpc>
              <a:spcPct val="100000"/>
            </a:lnSpc>
            <a:spcBef>
              <a:spcPct val="0"/>
            </a:spcBef>
            <a:spcAft>
              <a:spcPct val="35000"/>
            </a:spcAft>
            <a:buNone/>
          </a:pPr>
          <a:r>
            <a:rPr lang="nl-NL" sz="1600" b="1" kern="1200" dirty="0"/>
            <a:t>Sosiale vaardighede:</a:t>
          </a:r>
          <a:r>
            <a:rPr lang="nl-NL" sz="1600" kern="1200" dirty="0"/>
            <a:t> Help jou om groepsdruk te hanteer, doeltreffend te kommunikeer en verantwoordelike besluite in sosiale situasies te neem.</a:t>
          </a:r>
          <a:endParaRPr lang="en-US" sz="1600" kern="1200" dirty="0"/>
        </a:p>
      </dsp:txBody>
      <dsp:txXfrm>
        <a:off x="692956" y="3001220"/>
        <a:ext cx="9822643" cy="599962"/>
      </dsp:txXfrm>
    </dsp:sp>
    <dsp:sp modelId="{2456A97A-87F4-49C9-974C-359FDCD617EC}">
      <dsp:nvSpPr>
        <dsp:cNvPr id="0" name=""/>
        <dsp:cNvSpPr/>
      </dsp:nvSpPr>
      <dsp:spPr>
        <a:xfrm>
          <a:off x="0" y="3751173"/>
          <a:ext cx="10515600" cy="599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C8DFC0-DAFE-4DA4-8EFD-D5FBF0123AE5}">
      <dsp:nvSpPr>
        <dsp:cNvPr id="0" name=""/>
        <dsp:cNvSpPr/>
      </dsp:nvSpPr>
      <dsp:spPr>
        <a:xfrm>
          <a:off x="181488" y="3886165"/>
          <a:ext cx="329979" cy="3299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C2E63E-9A29-4E0C-B3C6-68F2F5D8A954}">
      <dsp:nvSpPr>
        <dsp:cNvPr id="0" name=""/>
        <dsp:cNvSpPr/>
      </dsp:nvSpPr>
      <dsp:spPr>
        <a:xfrm>
          <a:off x="692956" y="3751173"/>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11200">
            <a:lnSpc>
              <a:spcPct val="100000"/>
            </a:lnSpc>
            <a:spcBef>
              <a:spcPct val="0"/>
            </a:spcBef>
            <a:spcAft>
              <a:spcPct val="35000"/>
            </a:spcAft>
            <a:buNone/>
          </a:pPr>
          <a:r>
            <a:rPr lang="nl-NL" sz="1600" b="1" kern="1200" dirty="0"/>
            <a:t>Ekonomiese faktore:</a:t>
          </a:r>
          <a:r>
            <a:rPr lang="nl-NL" sz="1600" kern="1200" dirty="0"/>
            <a:t> Kan geleenthede skep of beperk, byvoorbeeld toegang tot gesonde kos, onderwys, sport of hulpbronne.</a:t>
          </a:r>
          <a:endParaRPr lang="en-US" sz="1600" kern="1200" dirty="0"/>
        </a:p>
      </dsp:txBody>
      <dsp:txXfrm>
        <a:off x="692956" y="3751173"/>
        <a:ext cx="9822643" cy="5999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3F0AD8-9C6C-4214-AD68-CB70DFBBCC49}">
      <dsp:nvSpPr>
        <dsp:cNvPr id="0" name=""/>
        <dsp:cNvSpPr/>
      </dsp:nvSpPr>
      <dsp:spPr>
        <a:xfrm>
          <a:off x="0" y="4592"/>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EA2F56-C308-4AF1-9BA8-20B317C28EB2}">
      <dsp:nvSpPr>
        <dsp:cNvPr id="0" name=""/>
        <dsp:cNvSpPr/>
      </dsp:nvSpPr>
      <dsp:spPr>
        <a:xfrm>
          <a:off x="295926" y="224703"/>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8A31100-56E3-435A-AB15-9941565AAD83}">
      <dsp:nvSpPr>
        <dsp:cNvPr id="0" name=""/>
        <dsp:cNvSpPr/>
      </dsp:nvSpPr>
      <dsp:spPr>
        <a:xfrm>
          <a:off x="1129902" y="4592"/>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kern="1200" dirty="0" err="1"/>
            <a:t>Inspirasie</a:t>
          </a:r>
          <a:r>
            <a:rPr lang="en-US" sz="1900" kern="1200" dirty="0"/>
            <a:t> </a:t>
          </a:r>
          <a:r>
            <a:rPr lang="en-US" sz="1900" kern="1200" dirty="0" err="1"/>
            <a:t>kan</a:t>
          </a:r>
          <a:r>
            <a:rPr lang="en-US" sz="1900" kern="1200" dirty="0"/>
            <a:t> </a:t>
          </a:r>
          <a:r>
            <a:rPr lang="en-US" sz="1900" kern="1200" dirty="0" err="1"/>
            <a:t>uit</a:t>
          </a:r>
          <a:r>
            <a:rPr lang="en-US" sz="1900" kern="1200" dirty="0"/>
            <a:t> </a:t>
          </a:r>
          <a:r>
            <a:rPr lang="en-US" sz="1900" b="1" kern="1200" dirty="0" err="1"/>
            <a:t>sosiale</a:t>
          </a:r>
          <a:r>
            <a:rPr lang="en-US" sz="1900" b="1" kern="1200" dirty="0"/>
            <a:t> media, </a:t>
          </a:r>
          <a:r>
            <a:rPr lang="en-US" sz="1900" b="1" kern="1200" dirty="0" err="1"/>
            <a:t>flieks</a:t>
          </a:r>
          <a:r>
            <a:rPr lang="en-US" sz="1900" b="1" kern="1200" dirty="0"/>
            <a:t> </a:t>
          </a:r>
          <a:r>
            <a:rPr lang="en-US" sz="1900" b="1" kern="1200" dirty="0" err="1"/>
            <a:t>en</a:t>
          </a:r>
          <a:r>
            <a:rPr lang="en-US" sz="1900" b="1" kern="1200" dirty="0"/>
            <a:t> TV-</a:t>
          </a:r>
          <a:r>
            <a:rPr lang="en-US" sz="1900" b="1" kern="1200" dirty="0" err="1"/>
            <a:t>reekse</a:t>
          </a:r>
          <a:r>
            <a:rPr lang="en-US" sz="1900" kern="1200" dirty="0"/>
            <a:t> </a:t>
          </a:r>
          <a:r>
            <a:rPr lang="en-US" sz="1900" kern="1200" dirty="0" err="1"/>
            <a:t>kom</a:t>
          </a:r>
          <a:r>
            <a:rPr lang="en-US" sz="1900" kern="1200" dirty="0"/>
            <a:t>.</a:t>
          </a:r>
        </a:p>
      </dsp:txBody>
      <dsp:txXfrm>
        <a:off x="1129902" y="4592"/>
        <a:ext cx="5171698" cy="978270"/>
      </dsp:txXfrm>
    </dsp:sp>
    <dsp:sp modelId="{07FB90C5-2504-4411-A992-52B5438EC610}">
      <dsp:nvSpPr>
        <dsp:cNvPr id="0" name=""/>
        <dsp:cNvSpPr/>
      </dsp:nvSpPr>
      <dsp:spPr>
        <a:xfrm>
          <a:off x="0" y="1227431"/>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F4F447-A5E3-4CBE-B892-E1362DBAD999}">
      <dsp:nvSpPr>
        <dsp:cNvPr id="0" name=""/>
        <dsp:cNvSpPr/>
      </dsp:nvSpPr>
      <dsp:spPr>
        <a:xfrm>
          <a:off x="295926" y="1447541"/>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7F3C50-F48A-4366-952A-2E98141BBBB2}">
      <dsp:nvSpPr>
        <dsp:cNvPr id="0" name=""/>
        <dsp:cNvSpPr/>
      </dsp:nvSpPr>
      <dsp:spPr>
        <a:xfrm>
          <a:off x="1129902" y="1227431"/>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nl-NL" sz="1900" kern="1200" dirty="0"/>
            <a:t>Media kan beïnvloed hoe ons dink, optree en die wêreld sien.</a:t>
          </a:r>
          <a:endParaRPr lang="en-US" sz="1900" kern="1200" dirty="0"/>
        </a:p>
      </dsp:txBody>
      <dsp:txXfrm>
        <a:off x="1129902" y="1227431"/>
        <a:ext cx="5171698" cy="978270"/>
      </dsp:txXfrm>
    </dsp:sp>
    <dsp:sp modelId="{06DB4E38-023D-4EDF-992F-8D080CAC8759}">
      <dsp:nvSpPr>
        <dsp:cNvPr id="0" name=""/>
        <dsp:cNvSpPr/>
      </dsp:nvSpPr>
      <dsp:spPr>
        <a:xfrm>
          <a:off x="0" y="2450269"/>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0841DC-F5D0-4950-81C4-60F1CD725146}">
      <dsp:nvSpPr>
        <dsp:cNvPr id="0" name=""/>
        <dsp:cNvSpPr/>
      </dsp:nvSpPr>
      <dsp:spPr>
        <a:xfrm>
          <a:off x="295926" y="2670380"/>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5DCFCB4-C778-4C84-BA8A-71EB41F95587}">
      <dsp:nvSpPr>
        <dsp:cNvPr id="0" name=""/>
        <dsp:cNvSpPr/>
      </dsp:nvSpPr>
      <dsp:spPr>
        <a:xfrm>
          <a:off x="1129902" y="2450269"/>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nl-NL" sz="1900" kern="1200" dirty="0"/>
            <a:t>Dit kan ’n </a:t>
          </a:r>
          <a:r>
            <a:rPr lang="nl-NL" sz="1900" b="1" kern="1200" dirty="0"/>
            <a:t>positiewe</a:t>
          </a:r>
          <a:r>
            <a:rPr lang="nl-NL" sz="1900" kern="1200" dirty="0"/>
            <a:t> of </a:t>
          </a:r>
          <a:r>
            <a:rPr lang="nl-NL" sz="1900" b="1" kern="1200" dirty="0"/>
            <a:t>negatiewe </a:t>
          </a:r>
          <a:r>
            <a:rPr lang="nl-NL" sz="1900" kern="1200" dirty="0"/>
            <a:t>invloed hê.</a:t>
          </a:r>
          <a:endParaRPr lang="en-US" sz="1900" kern="1200" dirty="0"/>
        </a:p>
      </dsp:txBody>
      <dsp:txXfrm>
        <a:off x="1129902" y="2450269"/>
        <a:ext cx="5171698" cy="978270"/>
      </dsp:txXfrm>
    </dsp:sp>
    <dsp:sp modelId="{4CD17669-46C2-474E-AE8F-CFB8E4DB3E6C}">
      <dsp:nvSpPr>
        <dsp:cNvPr id="0" name=""/>
        <dsp:cNvSpPr/>
      </dsp:nvSpPr>
      <dsp:spPr>
        <a:xfrm>
          <a:off x="0" y="3673107"/>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77D0B6-2C25-4007-A9FD-9A9875BD49F8}">
      <dsp:nvSpPr>
        <dsp:cNvPr id="0" name=""/>
        <dsp:cNvSpPr/>
      </dsp:nvSpPr>
      <dsp:spPr>
        <a:xfrm>
          <a:off x="295926" y="3893218"/>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3CCA602-160C-41EF-8BE6-A99A123180C6}">
      <dsp:nvSpPr>
        <dsp:cNvPr id="0" name=""/>
        <dsp:cNvSpPr/>
      </dsp:nvSpPr>
      <dsp:spPr>
        <a:xfrm>
          <a:off x="1129902" y="3673107"/>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nl-NL" sz="1900" b="1" kern="1200" dirty="0"/>
            <a:t>Dink krities: </a:t>
          </a:r>
          <a:r>
            <a:rPr lang="nl-NL" sz="1900" kern="1200" dirty="0"/>
            <a:t>Nie alles wat jy sien, is realisties of gesond nie.</a:t>
          </a:r>
          <a:endParaRPr lang="en-US" sz="1900" kern="1200" dirty="0"/>
        </a:p>
      </dsp:txBody>
      <dsp:txXfrm>
        <a:off x="1129902" y="3673107"/>
        <a:ext cx="5171698" cy="978270"/>
      </dsp:txXfrm>
    </dsp:sp>
    <dsp:sp modelId="{988F4C05-A608-43CD-BC28-FA47384ED188}">
      <dsp:nvSpPr>
        <dsp:cNvPr id="0" name=""/>
        <dsp:cNvSpPr/>
      </dsp:nvSpPr>
      <dsp:spPr>
        <a:xfrm>
          <a:off x="0" y="4896542"/>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EDC218-8101-4053-BBCF-565EFDAD7622}">
      <dsp:nvSpPr>
        <dsp:cNvPr id="0" name=""/>
        <dsp:cNvSpPr/>
      </dsp:nvSpPr>
      <dsp:spPr>
        <a:xfrm>
          <a:off x="295926" y="5116056"/>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8ABF99-63A1-4759-BD48-BB813621EECD}">
      <dsp:nvSpPr>
        <dsp:cNvPr id="0" name=""/>
        <dsp:cNvSpPr/>
      </dsp:nvSpPr>
      <dsp:spPr>
        <a:xfrm>
          <a:off x="1129902" y="4895945"/>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dirty="0" err="1"/>
            <a:t>Bestuur</a:t>
          </a:r>
          <a:r>
            <a:rPr lang="en-US" sz="1900" b="1" kern="1200" dirty="0"/>
            <a:t> </a:t>
          </a:r>
          <a:r>
            <a:rPr lang="en-US" sz="1900" b="1" kern="1200" dirty="0" err="1"/>
            <a:t>jou</a:t>
          </a:r>
          <a:r>
            <a:rPr lang="en-US" sz="1900" b="1" kern="1200" dirty="0"/>
            <a:t> </a:t>
          </a:r>
          <a:r>
            <a:rPr lang="en-US" sz="1900" b="1" kern="1200" dirty="0" err="1"/>
            <a:t>mediagebruik</a:t>
          </a:r>
          <a:r>
            <a:rPr lang="en-US" sz="1900" b="1" kern="1200" dirty="0"/>
            <a:t>:</a:t>
          </a:r>
        </a:p>
      </dsp:txBody>
      <dsp:txXfrm>
        <a:off x="1129902" y="4895945"/>
        <a:ext cx="2835720" cy="978270"/>
      </dsp:txXfrm>
    </dsp:sp>
    <dsp:sp modelId="{AD880C4D-5D7D-4F80-A241-49667D61FAD7}">
      <dsp:nvSpPr>
        <dsp:cNvPr id="0" name=""/>
        <dsp:cNvSpPr/>
      </dsp:nvSpPr>
      <dsp:spPr>
        <a:xfrm>
          <a:off x="3965622" y="4895945"/>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488950">
            <a:lnSpc>
              <a:spcPct val="100000"/>
            </a:lnSpc>
            <a:spcBef>
              <a:spcPct val="0"/>
            </a:spcBef>
            <a:spcAft>
              <a:spcPct val="35000"/>
            </a:spcAft>
            <a:buNone/>
          </a:pPr>
          <a:r>
            <a:rPr lang="nl-NL" sz="1100" kern="1200" dirty="0"/>
            <a:t>beperk skermtyd </a:t>
          </a:r>
        </a:p>
        <a:p>
          <a:pPr marL="0" lvl="0" indent="0" algn="l" defTabSz="488950">
            <a:lnSpc>
              <a:spcPct val="100000"/>
            </a:lnSpc>
            <a:spcBef>
              <a:spcPct val="0"/>
            </a:spcBef>
            <a:spcAft>
              <a:spcPct val="35000"/>
            </a:spcAft>
            <a:buNone/>
          </a:pPr>
          <a:r>
            <a:rPr lang="nl-NL" sz="1100" kern="1200" dirty="0"/>
            <a:t>geen selfone tydens etes nie </a:t>
          </a:r>
        </a:p>
        <a:p>
          <a:pPr marL="0" lvl="0" indent="0" algn="l" defTabSz="488950">
            <a:lnSpc>
              <a:spcPct val="100000"/>
            </a:lnSpc>
            <a:spcBef>
              <a:spcPct val="0"/>
            </a:spcBef>
            <a:spcAft>
              <a:spcPct val="35000"/>
            </a:spcAft>
            <a:buNone/>
          </a:pPr>
          <a:r>
            <a:rPr lang="nl-NL" sz="1100" kern="1200" dirty="0"/>
            <a:t>wees teenwoordig wanneer jy tyd saam met ander bestee.</a:t>
          </a:r>
          <a:endParaRPr lang="en-US" sz="1100" kern="1200" dirty="0"/>
        </a:p>
      </dsp:txBody>
      <dsp:txXfrm>
        <a:off x="3965622" y="4895945"/>
        <a:ext cx="2335978" cy="97827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nSpc>
                <a:spcPct val="115000"/>
              </a:lnSpc>
              <a:buFont typeface="Symbol" panose="05050102010706020507" pitchFamily="18" charset="2"/>
              <a:buChar char=""/>
            </a:pPr>
            <a:r>
              <a:rPr lang="nl-NL" b="1" dirty="0"/>
              <a:t>Skyfie 1: </a:t>
            </a:r>
            <a:r>
              <a:rPr lang="nl-NL" dirty="0"/>
              <a:t>Welkom by die laaste les in hierdie reeks oor die ontwikkeling van gesonde leefstylgewoontes. Oor die afgelope vyf weke het ons ’n wye verskeidenheid inhoud behandel. Ons het hierdie reeks begin deur te fokus op die ontwikkeling van vaardighede wat jou kan help om die regte besluite oor jou leefstyl te neem, ter voorbereiding vir graad 12 en jou toekoms</a:t>
            </a:r>
          </a:p>
          <a:p>
            <a:pPr marL="342900" lvl="0" indent="-342900">
              <a:lnSpc>
                <a:spcPct val="115000"/>
              </a:lnSpc>
              <a:buFont typeface="Symbol" panose="05050102010706020507" pitchFamily="18" charset="2"/>
              <a:buChar char=""/>
            </a:pPr>
            <a:r>
              <a:rPr lang="nl-NL" dirty="0"/>
              <a:t>Voordat ons aangaan, blaai terug na jou aantekeninge van die eerste les en kyk na jou antwoorde op </a:t>
            </a:r>
            <a:r>
              <a:rPr lang="nl-NL" b="1" i="1" dirty="0"/>
              <a:t>Aktiwiteit 6 (</a:t>
            </a:r>
            <a:r>
              <a:rPr lang="nl-NL" b="1" i="1" u="sng" dirty="0"/>
              <a:t>Les 1 – Werkkaart</a:t>
            </a:r>
            <a:r>
              <a:rPr lang="nl-NL" b="1" i="1" dirty="0"/>
              <a:t>)</a:t>
            </a:r>
            <a:r>
              <a:rPr lang="nl-NL" dirty="0"/>
              <a:t>. Voltooi daarna </a:t>
            </a:r>
            <a:r>
              <a:rPr lang="nl-NL" b="1" i="1" dirty="0"/>
              <a:t>Aktiwiteit 1 (</a:t>
            </a:r>
            <a:r>
              <a:rPr lang="nl-NL" b="1" i="1" u="sng" dirty="0"/>
              <a:t>Les 6 – Werkkaart</a:t>
            </a:r>
            <a:r>
              <a:rPr lang="nl-NL" b="1" i="1" dirty="0"/>
              <a:t>) </a:t>
            </a:r>
            <a:r>
              <a:rPr lang="nl-NL" dirty="0"/>
              <a:t>deur aan te dui hoe goed jy die planne wat jy oorspronklik opgestel het, kon toepas.</a:t>
            </a:r>
          </a:p>
          <a:p>
            <a:pPr marL="342900" lvl="0" indent="-342900">
              <a:lnSpc>
                <a:spcPct val="115000"/>
              </a:lnSpc>
              <a:buFont typeface="Symbol" panose="05050102010706020507" pitchFamily="18" charset="2"/>
              <a:buChar char=""/>
            </a:pPr>
            <a:r>
              <a:rPr lang="nl-NL" dirty="0"/>
              <a:t>Moenie te veel oor jou antwoorde nadink nie; wees eerlik. Jy het slegs 3 minute om hierdie aktiwiteit te voltooi.</a:t>
            </a:r>
          </a:p>
        </p:txBody>
      </p:sp>
      <p:sp>
        <p:nvSpPr>
          <p:cNvPr id="81" name="Google Shape;8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nl-NL" b="1" dirty="0"/>
              <a:t>Skyfie 2: </a:t>
            </a:r>
            <a:r>
              <a:rPr lang="nl-NL" dirty="0"/>
              <a:t>Teen die einde van hierdie les behoort jy in staat te wees om:</a:t>
            </a:r>
            <a:endParaRPr lang="en-US" dirty="0"/>
          </a:p>
          <a:p>
            <a:pPr marL="342900" lvl="0" indent="-342900">
              <a:lnSpc>
                <a:spcPct val="115000"/>
              </a:lnSpc>
              <a:buFont typeface="Courier New" panose="02070309020205020404" pitchFamily="49" charset="0"/>
              <a:buChar char="-"/>
            </a:pPr>
            <a:r>
              <a:rPr lang="en-US" dirty="0" err="1"/>
              <a:t>Verskillende</a:t>
            </a:r>
            <a:r>
              <a:rPr lang="en-US" dirty="0"/>
              <a:t> </a:t>
            </a:r>
            <a:r>
              <a:rPr lang="en-US" dirty="0" err="1"/>
              <a:t>faktore</a:t>
            </a:r>
            <a:r>
              <a:rPr lang="en-US" dirty="0"/>
              <a:t> wat </a:t>
            </a:r>
            <a:r>
              <a:rPr lang="en-US" dirty="0" err="1"/>
              <a:t>leefstylkeuses</a:t>
            </a:r>
            <a:r>
              <a:rPr lang="en-US" dirty="0"/>
              <a:t> </a:t>
            </a:r>
            <a:r>
              <a:rPr lang="en-US" dirty="0" err="1"/>
              <a:t>positief</a:t>
            </a:r>
            <a:r>
              <a:rPr lang="en-US" dirty="0"/>
              <a:t> </a:t>
            </a:r>
            <a:r>
              <a:rPr lang="en-US" dirty="0" err="1"/>
              <a:t>beïnvloed</a:t>
            </a:r>
            <a:r>
              <a:rPr lang="en-US" dirty="0"/>
              <a:t> </a:t>
            </a:r>
            <a:r>
              <a:rPr lang="en-US" dirty="0" err="1"/>
              <a:t>te</a:t>
            </a:r>
            <a:r>
              <a:rPr lang="en-US" dirty="0"/>
              <a:t> </a:t>
            </a:r>
            <a:r>
              <a:rPr lang="en-US" dirty="0" err="1"/>
              <a:t>identifiseer</a:t>
            </a:r>
            <a:r>
              <a:rPr lang="en-US" dirty="0"/>
              <a:t> </a:t>
            </a:r>
            <a:r>
              <a:rPr lang="en-US" dirty="0" err="1"/>
              <a:t>en</a:t>
            </a:r>
            <a:r>
              <a:rPr lang="en-US" dirty="0"/>
              <a:t> </a:t>
            </a:r>
            <a:r>
              <a:rPr lang="en-US" dirty="0" err="1"/>
              <a:t>te</a:t>
            </a:r>
            <a:r>
              <a:rPr lang="en-US" dirty="0"/>
              <a:t> </a:t>
            </a:r>
            <a:r>
              <a:rPr lang="en-US" dirty="0" err="1"/>
              <a:t>bespreek</a:t>
            </a:r>
            <a:r>
              <a:rPr lang="en-US" dirty="0"/>
              <a:t>. </a:t>
            </a:r>
          </a:p>
          <a:p>
            <a:pPr marL="342900" lvl="0" indent="-342900">
              <a:lnSpc>
                <a:spcPct val="115000"/>
              </a:lnSpc>
              <a:buFont typeface="Courier New" panose="02070309020205020404" pitchFamily="49" charset="0"/>
              <a:buChar char="-"/>
            </a:pPr>
            <a:r>
              <a:rPr lang="en-US" dirty="0" err="1"/>
              <a:t>Te</a:t>
            </a:r>
            <a:r>
              <a:rPr lang="en-US" dirty="0"/>
              <a:t> </a:t>
            </a:r>
            <a:r>
              <a:rPr lang="en-US" dirty="0" err="1"/>
              <a:t>verduidelik</a:t>
            </a:r>
            <a:r>
              <a:rPr lang="en-US" dirty="0"/>
              <a:t> hoe </a:t>
            </a:r>
            <a:r>
              <a:rPr lang="en-US" dirty="0" err="1"/>
              <a:t>rolmodelle</a:t>
            </a:r>
            <a:r>
              <a:rPr lang="en-US" dirty="0"/>
              <a:t>, </a:t>
            </a:r>
            <a:r>
              <a:rPr lang="en-US" dirty="0" err="1"/>
              <a:t>waardes</a:t>
            </a:r>
            <a:r>
              <a:rPr lang="en-US" dirty="0"/>
              <a:t>, </a:t>
            </a:r>
            <a:r>
              <a:rPr lang="en-US" dirty="0" err="1"/>
              <a:t>oortuigings</a:t>
            </a:r>
            <a:r>
              <a:rPr lang="en-US" dirty="0"/>
              <a:t>, </a:t>
            </a:r>
            <a:r>
              <a:rPr lang="en-US" dirty="0" err="1"/>
              <a:t>sosiale</a:t>
            </a:r>
            <a:r>
              <a:rPr lang="en-US" dirty="0"/>
              <a:t> </a:t>
            </a:r>
            <a:r>
              <a:rPr lang="en-US" dirty="0" err="1"/>
              <a:t>vaardighede</a:t>
            </a:r>
            <a:r>
              <a:rPr lang="en-US" dirty="0"/>
              <a:t>, </a:t>
            </a:r>
            <a:r>
              <a:rPr lang="en-US" dirty="0" err="1"/>
              <a:t>ekonomiese</a:t>
            </a:r>
            <a:r>
              <a:rPr lang="en-US" dirty="0"/>
              <a:t> </a:t>
            </a:r>
            <a:r>
              <a:rPr lang="en-US" dirty="0" err="1"/>
              <a:t>faktore</a:t>
            </a:r>
            <a:r>
              <a:rPr lang="en-US" dirty="0"/>
              <a:t> </a:t>
            </a:r>
            <a:r>
              <a:rPr lang="en-US" dirty="0" err="1"/>
              <a:t>en</a:t>
            </a:r>
            <a:r>
              <a:rPr lang="en-US" dirty="0"/>
              <a:t> die media </a:t>
            </a:r>
            <a:r>
              <a:rPr lang="en-US" dirty="0" err="1"/>
              <a:t>leefstylkeuses</a:t>
            </a:r>
            <a:r>
              <a:rPr lang="en-US" dirty="0"/>
              <a:t> </a:t>
            </a:r>
            <a:r>
              <a:rPr lang="en-US" dirty="0" err="1"/>
              <a:t>beïnvloed</a:t>
            </a:r>
            <a:r>
              <a:rPr lang="en-US" dirty="0"/>
              <a:t>. </a:t>
            </a:r>
          </a:p>
          <a:p>
            <a:pPr marL="342900" lvl="0" indent="-342900">
              <a:lnSpc>
                <a:spcPct val="115000"/>
              </a:lnSpc>
              <a:buFont typeface="Courier New" panose="02070309020205020404" pitchFamily="49" charset="0"/>
              <a:buChar char="-"/>
            </a:pPr>
            <a:r>
              <a:rPr lang="en-US" dirty="0" err="1"/>
              <a:t>Oor</a:t>
            </a:r>
            <a:r>
              <a:rPr lang="en-US" dirty="0"/>
              <a:t> </a:t>
            </a:r>
            <a:r>
              <a:rPr lang="en-US" dirty="0" err="1"/>
              <a:t>persoonlike</a:t>
            </a:r>
            <a:r>
              <a:rPr lang="en-US" dirty="0"/>
              <a:t> </a:t>
            </a:r>
            <a:r>
              <a:rPr lang="en-US" dirty="0" err="1"/>
              <a:t>invloede</a:t>
            </a:r>
            <a:r>
              <a:rPr lang="en-US" dirty="0"/>
              <a:t> </a:t>
            </a:r>
            <a:r>
              <a:rPr lang="en-US" dirty="0" err="1"/>
              <a:t>te</a:t>
            </a:r>
            <a:r>
              <a:rPr lang="en-US" dirty="0"/>
              <a:t> </a:t>
            </a:r>
            <a:r>
              <a:rPr lang="en-US" dirty="0" err="1"/>
              <a:t>reflekteer</a:t>
            </a:r>
            <a:r>
              <a:rPr lang="en-US" dirty="0"/>
              <a:t> </a:t>
            </a:r>
            <a:r>
              <a:rPr lang="en-US" dirty="0" err="1"/>
              <a:t>en</a:t>
            </a:r>
            <a:r>
              <a:rPr lang="en-US" dirty="0"/>
              <a:t> </a:t>
            </a:r>
            <a:r>
              <a:rPr lang="en-US" dirty="0" err="1"/>
              <a:t>uit</a:t>
            </a:r>
            <a:r>
              <a:rPr lang="en-US" dirty="0"/>
              <a:t> </a:t>
            </a:r>
            <a:r>
              <a:rPr lang="en-US" dirty="0" err="1"/>
              <a:t>te</a:t>
            </a:r>
            <a:r>
              <a:rPr lang="en-US" dirty="0"/>
              <a:t> </a:t>
            </a:r>
            <a:r>
              <a:rPr lang="en-US" dirty="0" err="1"/>
              <a:t>druk</a:t>
            </a:r>
            <a:r>
              <a:rPr lang="en-US" dirty="0"/>
              <a:t> hoe </a:t>
            </a:r>
            <a:r>
              <a:rPr lang="en-US" dirty="0" err="1"/>
              <a:t>dit</a:t>
            </a:r>
            <a:r>
              <a:rPr lang="en-US" dirty="0"/>
              <a:t> </a:t>
            </a:r>
            <a:r>
              <a:rPr lang="en-US" dirty="0" err="1"/>
              <a:t>jou</a:t>
            </a:r>
            <a:r>
              <a:rPr lang="en-US" dirty="0"/>
              <a:t> </a:t>
            </a:r>
            <a:r>
              <a:rPr lang="en-US" dirty="0" err="1"/>
              <a:t>leefstylkeuses</a:t>
            </a:r>
            <a:r>
              <a:rPr lang="en-US" dirty="0"/>
              <a:t> </a:t>
            </a:r>
            <a:r>
              <a:rPr lang="en-US" dirty="0" err="1"/>
              <a:t>vorm</a:t>
            </a:r>
            <a:r>
              <a:rPr lang="en-US" dirty="0"/>
              <a:t>.</a:t>
            </a:r>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2965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3:</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Dit is belangrik om selfrefleksie te doen wanneer jy probeer om nuwe gewoontes aan te leer en verandering te bewerkstellig. Dit help jou om suksesvolle pogings te evalueer en te bepaal watter aspekte nog verbetering vereis. Soms is ons ook bevoorreg om mense om ons te hê wat ons inspireer of leiding gee oor hoe om hierdie veranderinge doeltreffend toe te pas.</a:t>
            </a:r>
            <a:endParaRPr lang="en-US" sz="1200" b="0" i="0" u="none" strike="noStrike" cap="none" dirty="0">
              <a:solidFill>
                <a:schemeClr val="dk1"/>
              </a:solidFill>
              <a:effectLst/>
              <a:latin typeface="Calibri"/>
              <a:ea typeface="Calibri"/>
              <a:cs typeface="Calibri"/>
              <a:sym typeface="Calibri"/>
            </a:endParaRPr>
          </a:p>
          <a:p>
            <a:pPr marL="342900" lvl="0" indent="-342900">
              <a:lnSpc>
                <a:spcPct val="115000"/>
              </a:lnSpc>
              <a:buFont typeface="Symbol" panose="05050102010706020507" pitchFamily="18" charset="2"/>
              <a:buChar char=""/>
            </a:pPr>
            <a:r>
              <a:rPr lang="nl-NL" dirty="0"/>
              <a:t>Dalk het sommige van julle oor die afgelope paar weke by ’n gimnasium aangesluit met die doel om fiks te word. Om net by die gimnasium aan te sluit, bring egter nie vanself verandering nie.</a:t>
            </a:r>
          </a:p>
          <a:p>
            <a:pPr marL="342900" lvl="0" indent="-342900">
              <a:lnSpc>
                <a:spcPct val="115000"/>
              </a:lnSpc>
              <a:buFont typeface="Symbol" panose="05050102010706020507" pitchFamily="18" charset="2"/>
              <a:buChar char=""/>
            </a:pPr>
            <a:r>
              <a:rPr lang="nl-NL" dirty="0"/>
              <a:t>Werklike verandering gebeur wanneer jy </a:t>
            </a:r>
            <a:r>
              <a:rPr lang="nl-NL" b="1" dirty="0"/>
              <a:t>regtig gimnasium toe gaan</a:t>
            </a:r>
            <a:r>
              <a:rPr lang="nl-NL" dirty="0"/>
              <a:t>, met iemand praat om raad te kry en selfs iemand daar vra om jou verantwoordbaar te hou. Hierdie optrede help om positiewe veranderinge in plek te stel.</a:t>
            </a:r>
          </a:p>
          <a:p>
            <a:pPr marL="342900" lvl="0" indent="-342900">
              <a:lnSpc>
                <a:spcPct val="115000"/>
              </a:lnSpc>
              <a:buFont typeface="Symbol" panose="05050102010706020507" pitchFamily="18" charset="2"/>
              <a:buChar char=""/>
            </a:pPr>
            <a:r>
              <a:rPr lang="nl-NL" dirty="0"/>
              <a:t>Met verloop van tyd kan dit daartoe lei dat jy meer gereeld oefen en gesonder word, grootliks as gevolg van die </a:t>
            </a:r>
            <a:r>
              <a:rPr lang="nl-NL" b="1" dirty="0"/>
              <a:t>invloed en ondersteuning van die mense </a:t>
            </a:r>
            <a:r>
              <a:rPr lang="nl-NL" dirty="0"/>
              <a:t>wat jy by die gimnasium ontmoet.</a:t>
            </a:r>
          </a:p>
          <a:p>
            <a:pPr marL="457200">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nl-NL" dirty="0"/>
              <a:t>Neem ’n oomblik om </a:t>
            </a:r>
            <a:r>
              <a:rPr lang="nl-NL" b="1" i="1" dirty="0"/>
              <a:t>Aktiwiteit 2 (</a:t>
            </a:r>
            <a:r>
              <a:rPr lang="nl-NL" b="1" i="1" u="sng" dirty="0"/>
              <a:t>Les 6 – Werkkaart</a:t>
            </a:r>
            <a:r>
              <a:rPr lang="nl-NL" b="1" i="1" dirty="0"/>
              <a:t>)</a:t>
            </a:r>
            <a:r>
              <a:rPr lang="nl-NL" dirty="0"/>
              <a:t> te voltooi.</a:t>
            </a:r>
          </a:p>
          <a:p>
            <a:pPr marL="342900" lvl="0" indent="-342900">
              <a:lnSpc>
                <a:spcPct val="115000"/>
              </a:lnSpc>
              <a:buFont typeface="Symbol" panose="05050102010706020507" pitchFamily="18" charset="2"/>
              <a:buChar char=""/>
            </a:pPr>
            <a:r>
              <a:rPr lang="nl-NL" dirty="0"/>
              <a:t>Jy het 4 minute om hierdie aktiwiteit te voltooi.</a:t>
            </a:r>
          </a:p>
          <a:p>
            <a:pPr marL="342900" lvl="0" indent="-342900">
              <a:lnSpc>
                <a:spcPct val="115000"/>
              </a:lnSpc>
              <a:buFont typeface="Symbol" panose="05050102010706020507" pitchFamily="18" charset="2"/>
              <a:buChar char=""/>
            </a:pPr>
            <a:r>
              <a:rPr lang="nl-NL" dirty="0"/>
              <a:t>Wanneer jy klaar is, draai na jou maat en deel: “Wie of wat het die grootste positiewe impak op jou lewe?”</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27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4:</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Dit is belangrik om </a:t>
            </a:r>
            <a:r>
              <a:rPr lang="af-ZA" sz="1200" b="1" i="0" u="none" strike="noStrike" cap="none" dirty="0">
                <a:solidFill>
                  <a:schemeClr val="dk1"/>
                </a:solidFill>
                <a:effectLst/>
                <a:latin typeface="Calibri"/>
                <a:ea typeface="Calibri"/>
                <a:cs typeface="Calibri"/>
                <a:sym typeface="Calibri"/>
              </a:rPr>
              <a:t>positiewe rolmodelle </a:t>
            </a:r>
            <a:r>
              <a:rPr lang="af-ZA" sz="1200" b="0" i="0" u="none" strike="noStrike" cap="none" dirty="0">
                <a:solidFill>
                  <a:schemeClr val="dk1"/>
                </a:solidFill>
                <a:effectLst/>
                <a:latin typeface="Calibri"/>
                <a:ea typeface="Calibri"/>
                <a:cs typeface="Calibri"/>
                <a:sym typeface="Calibri"/>
              </a:rPr>
              <a:t>te hê – mense in jou lewe na wie jy kan opkyk en wat jou motiveer om gesonde leefstylkeuses te maak. Die leefstyl en waardes van hierdie persone kan jou inspireer om ’n beter weergawe van jouself te word. Wanneer jy die positiewe gedrag, waardes en optrede van hierdie individue navolg, kan jy self ’n positiewe invloed in jou gemeenskap word.</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1502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nl-NL" b="1" dirty="0"/>
              <a:t>Nota aan onderwyser:</a:t>
            </a:r>
          </a:p>
          <a:p>
            <a:r>
              <a:rPr lang="nl-NL" dirty="0"/>
              <a:t>Hierdie groepaktiwiteit sal die grondslag lê vir die onderrig in die volgende afdeling. Leerders sal reflekteer oor die ervarings wat by elke stasie aangebied word en daaruit leer. Daar is altesaam </a:t>
            </a:r>
            <a:r>
              <a:rPr lang="nl-NL" b="1" dirty="0"/>
              <a:t>ses stasies</a:t>
            </a:r>
            <a:r>
              <a:rPr lang="nl-NL" dirty="0"/>
              <a:t>. Elke groep moet uit </a:t>
            </a:r>
            <a:r>
              <a:rPr lang="nl-NL" b="1" dirty="0"/>
              <a:t>ses leerders </a:t>
            </a:r>
            <a:r>
              <a:rPr lang="nl-NL" dirty="0"/>
              <a:t>bestaan. Die groep moet in </a:t>
            </a:r>
            <a:r>
              <a:rPr lang="nl-NL" b="1" dirty="0"/>
              <a:t>drie pare </a:t>
            </a:r>
            <a:r>
              <a:rPr lang="nl-NL" dirty="0"/>
              <a:t>verdeel wordd. Daar is </a:t>
            </a:r>
            <a:r>
              <a:rPr lang="nl-NL" b="1" dirty="0"/>
              <a:t>twee maniere </a:t>
            </a:r>
            <a:r>
              <a:rPr lang="nl-NL" dirty="0"/>
              <a:t>waarop hierdie aktiwiteit aangebied kan word:</a:t>
            </a:r>
          </a:p>
          <a:p>
            <a:pPr>
              <a:lnSpc>
                <a:spcPct val="115000"/>
              </a:lnSpc>
              <a:buNone/>
            </a:pPr>
            <a:r>
              <a:rPr lang="en-ZA" sz="1200" b="1" dirty="0" err="1">
                <a:solidFill>
                  <a:srgbClr val="000000"/>
                </a:solidFill>
                <a:effectLst/>
                <a:latin typeface="Calibri" panose="020F0502020204030204" pitchFamily="34" charset="0"/>
                <a:ea typeface="Calibri" panose="020F0502020204030204" pitchFamily="34" charset="0"/>
              </a:rPr>
              <a:t>Opsie</a:t>
            </a:r>
            <a:r>
              <a:rPr lang="en-ZA" sz="1200" b="1" dirty="0">
                <a:solidFill>
                  <a:srgbClr val="000000"/>
                </a:solidFill>
                <a:effectLst/>
                <a:latin typeface="Calibri" panose="020F0502020204030204" pitchFamily="34" charset="0"/>
                <a:ea typeface="Calibri" panose="020F0502020204030204" pitchFamily="34" charset="0"/>
              </a:rPr>
              <a:t> A:</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nl-NL" dirty="0"/>
              <a:t>Elke paar voltooi </a:t>
            </a:r>
            <a:r>
              <a:rPr lang="nl-NL" b="1" dirty="0"/>
              <a:t>drie stasies</a:t>
            </a:r>
            <a:r>
              <a:rPr lang="nl-NL" dirty="0"/>
              <a:t>. (5 minute per stasie)</a:t>
            </a:r>
          </a:p>
          <a:p>
            <a:pPr marL="342900" lvl="0" indent="-342900">
              <a:lnSpc>
                <a:spcPct val="115000"/>
              </a:lnSpc>
              <a:buFont typeface="Symbol" panose="05050102010706020507" pitchFamily="18" charset="2"/>
              <a:buChar char=""/>
            </a:pPr>
            <a:r>
              <a:rPr lang="nl-NL" dirty="0"/>
              <a:t>Wanneer dit voltooi is, gee </a:t>
            </a:r>
            <a:r>
              <a:rPr lang="nl-NL" b="1" dirty="0"/>
              <a:t>5 minute </a:t>
            </a:r>
            <a:r>
              <a:rPr lang="nl-NL" dirty="0"/>
              <a:t>vir die groep om terugvoer te deel. Elke paar moet verduidelik:</a:t>
            </a:r>
          </a:p>
          <a:p>
            <a:pPr marL="342900" lvl="0" indent="-342900">
              <a:lnSpc>
                <a:spcPct val="115000"/>
              </a:lnSpc>
              <a:buFont typeface="Courier New" panose="02070309020205020404" pitchFamily="49" charset="0"/>
              <a:buChar char="-"/>
            </a:pPr>
            <a:r>
              <a:rPr lang="nl-NL" dirty="0"/>
              <a:t>watter stasies hulle voltooi het, en </a:t>
            </a:r>
          </a:p>
          <a:p>
            <a:pPr marL="342900" lvl="0" indent="-342900">
              <a:lnSpc>
                <a:spcPct val="115000"/>
              </a:lnSpc>
              <a:buFont typeface="Courier New" panose="02070309020205020404" pitchFamily="49" charset="0"/>
              <a:buChar char="-"/>
            </a:pPr>
            <a:r>
              <a:rPr lang="nl-NL" dirty="0"/>
              <a:t>wat hulle uit daardie stasies geleer het.</a:t>
            </a:r>
          </a:p>
          <a:p>
            <a:pPr marL="0" lvl="0" indent="0">
              <a:lnSpc>
                <a:spcPct val="115000"/>
              </a:lnSpc>
              <a:buFont typeface="Courier New" panose="02070309020205020404" pitchFamily="49" charset="0"/>
              <a:buNone/>
            </a:pPr>
            <a:r>
              <a:rPr lang="en-ZA" sz="6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lnSpc>
                <a:spcPct val="115000"/>
              </a:lnSpc>
              <a:buNone/>
            </a:pPr>
            <a:r>
              <a:rPr lang="en-ZA" sz="1200" b="1" dirty="0" err="1">
                <a:solidFill>
                  <a:srgbClr val="000000"/>
                </a:solidFill>
                <a:effectLst/>
                <a:latin typeface="Calibri" panose="020F0502020204030204" pitchFamily="34" charset="0"/>
                <a:ea typeface="Calibri" panose="020F0502020204030204" pitchFamily="34" charset="0"/>
              </a:rPr>
              <a:t>Opsie</a:t>
            </a:r>
            <a:r>
              <a:rPr lang="en-ZA" sz="1200" b="1" dirty="0">
                <a:solidFill>
                  <a:srgbClr val="000000"/>
                </a:solidFill>
                <a:effectLst/>
                <a:latin typeface="Calibri" panose="020F0502020204030204" pitchFamily="34" charset="0"/>
                <a:ea typeface="Calibri" panose="020F0502020204030204" pitchFamily="34" charset="0"/>
              </a:rPr>
              <a:t> B: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nl-NL" dirty="0"/>
              <a:t>Elke paar roteer deur </a:t>
            </a:r>
            <a:r>
              <a:rPr lang="nl-NL" b="1" dirty="0"/>
              <a:t>al ses stasies</a:t>
            </a:r>
            <a:r>
              <a:rPr lang="nl-NL" b="0" dirty="0"/>
              <a:t>.</a:t>
            </a:r>
            <a:r>
              <a:rPr lang="nl-NL" dirty="0"/>
              <a:t> (3 minute per stasie)</a:t>
            </a:r>
          </a:p>
          <a:p>
            <a:pPr marL="342900" lvl="0" indent="-342900">
              <a:lnSpc>
                <a:spcPct val="115000"/>
              </a:lnSpc>
              <a:buFont typeface="Symbol" panose="05050102010706020507" pitchFamily="18" charset="2"/>
              <a:buChar char=""/>
            </a:pPr>
            <a:r>
              <a:rPr lang="nl-NL" dirty="0"/>
              <a:t>Aan die einde moet elke paar </a:t>
            </a:r>
            <a:r>
              <a:rPr lang="nl-NL" b="1" dirty="0"/>
              <a:t>EEN sin </a:t>
            </a:r>
            <a:r>
              <a:rPr lang="nl-NL" dirty="0"/>
              <a:t>deel waarin hulle die stasie identifiseer wat volgens hulle die grootste impak op hul leefstylkeuses gehad het.</a:t>
            </a:r>
          </a:p>
          <a:p>
            <a:pPr marL="270510">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lnSpc>
                <a:spcPct val="115000"/>
              </a:lnSpc>
              <a:buNone/>
            </a:pPr>
            <a:r>
              <a:rPr lang="en-US" b="1" dirty="0" err="1"/>
              <a:t>Voorbereiding</a:t>
            </a:r>
            <a:r>
              <a:rPr lang="en-US" b="1" dirty="0"/>
              <a:t>:</a:t>
            </a:r>
            <a:endParaRPr lang="en-ZA" sz="1200" b="1"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nl-NL" dirty="0"/>
              <a:t>Maak seker dat die stasiepakkies (</a:t>
            </a:r>
            <a:r>
              <a:rPr lang="nl-NL" b="1" i="1" u="sng" dirty="0"/>
              <a:t>Les 6 – Groepaktiwiteit</a:t>
            </a:r>
            <a:r>
              <a:rPr lang="nl-NL" dirty="0"/>
              <a:t>) voor die les vir elke groep gedruk en voorberei is.</a:t>
            </a:r>
          </a:p>
          <a:p>
            <a:pPr marL="342900" lvl="0" indent="-342900">
              <a:lnSpc>
                <a:spcPct val="115000"/>
              </a:lnSpc>
              <a:buFont typeface="Symbol" panose="05050102010706020507" pitchFamily="18" charset="2"/>
              <a:buChar char=""/>
            </a:pPr>
            <a:r>
              <a:rPr lang="nl-NL" dirty="0"/>
              <a:t>Hou streng by die tyd. Gebruik ’n tydhouer of alarm sodat leerders weet wanneer om na die volgende stasie te beweeg.</a:t>
            </a:r>
          </a:p>
          <a:p>
            <a:pPr>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nl-NL" b="1" dirty="0"/>
              <a:t>Skyfie 5: </a:t>
            </a:r>
            <a:r>
              <a:rPr lang="nl-NL" dirty="0"/>
              <a:t>Klas, ons weet dat daar verskeie faktore is wat ’n positiewe invloed op ons leefstylkeuses kan hê.</a:t>
            </a:r>
          </a:p>
          <a:p>
            <a:pPr marL="342900" lvl="0" indent="-342900">
              <a:lnSpc>
                <a:spcPct val="115000"/>
              </a:lnSpc>
              <a:buFont typeface="Symbol" panose="05050102010706020507" pitchFamily="18" charset="2"/>
              <a:buChar char=""/>
            </a:pPr>
            <a:r>
              <a:rPr lang="nl-NL" dirty="0"/>
              <a:t>Ons gaan nou aan ’n kort aktiwiteit met ses stasies deelneem. Binne jou groep sal jy deur hierdie stasies beweeg en saam met ’n maat werk om die vrae by elke stasie te beantwoord.</a:t>
            </a:r>
          </a:p>
          <a:p>
            <a:pPr marL="342900" lvl="0" indent="-342900">
              <a:lnSpc>
                <a:spcPct val="115000"/>
              </a:lnSpc>
              <a:buFont typeface="Symbol" panose="05050102010706020507" pitchFamily="18" charset="2"/>
              <a:buChar char=""/>
            </a:pPr>
            <a:r>
              <a:rPr lang="nl-NL" dirty="0"/>
              <a:t>Jy sal ’n beperkte hoeveelheid tyd by elke stasie hê, en ek sal vir julle sê wanneer dit tyd is om aan te beweeg.</a:t>
            </a:r>
          </a:p>
          <a:p>
            <a:pPr marL="342900" lvl="0" indent="-342900">
              <a:lnSpc>
                <a:spcPct val="115000"/>
              </a:lnSpc>
              <a:buFont typeface="Symbol" panose="05050102010706020507" pitchFamily="18" charset="2"/>
              <a:buChar char=""/>
            </a:pPr>
            <a:r>
              <a:rPr lang="nl-NL" dirty="0"/>
              <a:t>Onthou, die doel van hierdie aktiwiteit is om jou te help raaksien op watter verskillende maniere jou leefstylkeuses positief beïnvloed kan word.</a:t>
            </a:r>
          </a:p>
          <a:p>
            <a:pPr marL="342900" lvl="0" indent="-342900">
              <a:lnSpc>
                <a:spcPct val="115000"/>
              </a:lnSpc>
              <a:buFont typeface="Symbol" panose="05050102010706020507" pitchFamily="18" charset="2"/>
              <a:buChar char=""/>
            </a:pPr>
            <a:r>
              <a:rPr lang="nl-NL" b="1" dirty="0"/>
              <a:t>Nota aan onderwyser: </a:t>
            </a:r>
            <a:r>
              <a:rPr lang="nl-NL" dirty="0"/>
              <a:t>Leerders sal persoonlike antwoorde op hierdie aktiwiteit gee. Geen MEMO-antwoorde word verskaf nie; twee stasies vereis egter spesifieke antwoorde:</a:t>
            </a:r>
          </a:p>
          <a:p>
            <a:pPr marL="450215">
              <a:lnSpc>
                <a:spcPct val="115000"/>
              </a:lnSpc>
              <a:buNone/>
            </a:pPr>
            <a:endParaRPr lang="en-ZA" sz="1200" b="1" dirty="0">
              <a:solidFill>
                <a:srgbClr val="000000"/>
              </a:solidFill>
              <a:effectLst/>
              <a:latin typeface="Calibri" panose="020F0502020204030204" pitchFamily="34" charset="0"/>
              <a:ea typeface="Calibri" panose="020F0502020204030204" pitchFamily="34" charset="0"/>
            </a:endParaRPr>
          </a:p>
          <a:p>
            <a:pPr marL="450215">
              <a:lnSpc>
                <a:spcPct val="115000"/>
              </a:lnSpc>
              <a:buNone/>
            </a:pPr>
            <a:r>
              <a:rPr lang="en-US" b="1" dirty="0"/>
              <a:t>Stasie 1, </a:t>
            </a:r>
            <a:r>
              <a:rPr lang="en-US" b="1" dirty="0" err="1"/>
              <a:t>Vraag</a:t>
            </a:r>
            <a:r>
              <a:rPr lang="en-US" b="1" dirty="0"/>
              <a:t> 1:</a:t>
            </a:r>
            <a:endPar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nl-NL" dirty="0"/>
              <a:t>Mahatma Gandhi: “Wees die verandering wat jy in die wêreld wil sien.”</a:t>
            </a:r>
          </a:p>
          <a:p>
            <a:pPr marL="342900" lvl="0" indent="-342900">
              <a:lnSpc>
                <a:spcPct val="115000"/>
              </a:lnSpc>
              <a:buFont typeface="Courier New" panose="02070309020205020404" pitchFamily="49" charset="0"/>
              <a:buChar char="-"/>
            </a:pPr>
            <a:r>
              <a:rPr lang="nl-NL" dirty="0"/>
              <a:t>Nelson Mandela: “Onderwys is die kragtigste wapen wat jy kan gebruik om die wêreld te verander.”</a:t>
            </a:r>
          </a:p>
          <a:p>
            <a:pPr marL="342900" lvl="0" indent="-342900">
              <a:lnSpc>
                <a:spcPct val="115000"/>
              </a:lnSpc>
              <a:buFont typeface="Courier New" panose="02070309020205020404" pitchFamily="49" charset="0"/>
              <a:buChar char="-"/>
            </a:pPr>
            <a:r>
              <a:rPr lang="nl-NL" dirty="0"/>
              <a:t>Steve Jobs: “Die mense wat mal genoeg is om te dink hulle kan die wêreld verander, is dié wat dit doen.”</a:t>
            </a:r>
          </a:p>
          <a:p>
            <a:pPr marL="342900" lvl="0" indent="-342900">
              <a:lnSpc>
                <a:spcPct val="115000"/>
              </a:lnSpc>
              <a:buFont typeface="Courier New" panose="02070309020205020404" pitchFamily="49" charset="0"/>
              <a:buChar char="-"/>
            </a:pPr>
            <a:r>
              <a:rPr lang="nl-NL" dirty="0"/>
              <a:t>Cristiano Ronaldo: “Talent sonder harde werk is niks nie.”</a:t>
            </a:r>
          </a:p>
          <a:p>
            <a:pPr>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en-US" b="1" dirty="0"/>
              <a:t>Stasie 4, </a:t>
            </a:r>
            <a:r>
              <a:rPr lang="en-US" b="1" dirty="0" err="1"/>
              <a:t>Vraag</a:t>
            </a:r>
            <a:r>
              <a:rPr lang="en-US" b="1" dirty="0"/>
              <a:t> 1:</a:t>
            </a:r>
          </a:p>
          <a:p>
            <a:pPr marL="342900" lvl="0" indent="-342900">
              <a:lnSpc>
                <a:spcPct val="115000"/>
              </a:lnSpc>
              <a:buFont typeface="Courier New" panose="02070309020205020404" pitchFamily="49" charset="0"/>
              <a:buChar char="-"/>
            </a:pPr>
            <a:r>
              <a:rPr lang="en-US" dirty="0"/>
              <a:t>Vas → Islam (</a:t>
            </a:r>
            <a:r>
              <a:rPr lang="en-US" dirty="0" err="1"/>
              <a:t>bv</a:t>
            </a:r>
            <a:r>
              <a:rPr lang="en-US" dirty="0"/>
              <a:t>. vas </a:t>
            </a:r>
            <a:r>
              <a:rPr lang="en-US" dirty="0" err="1"/>
              <a:t>tydens</a:t>
            </a:r>
            <a:r>
              <a:rPr lang="en-US" dirty="0"/>
              <a:t> Ramadan)</a:t>
            </a:r>
          </a:p>
          <a:p>
            <a:pPr marL="342900" lvl="0" indent="-342900">
              <a:lnSpc>
                <a:spcPct val="115000"/>
              </a:lnSpc>
              <a:buFont typeface="Courier New" panose="02070309020205020404" pitchFamily="49" charset="0"/>
              <a:buChar char="-"/>
            </a:pPr>
            <a:r>
              <a:rPr lang="en-US" dirty="0" err="1"/>
              <a:t>Meditasie</a:t>
            </a:r>
            <a:r>
              <a:rPr lang="en-US" dirty="0"/>
              <a:t> → </a:t>
            </a:r>
            <a:r>
              <a:rPr lang="en-US" dirty="0" err="1"/>
              <a:t>Hindoeïsme</a:t>
            </a:r>
            <a:endParaRPr lang="en-US" dirty="0"/>
          </a:p>
          <a:p>
            <a:pPr marL="342900" lvl="0" indent="-342900">
              <a:lnSpc>
                <a:spcPct val="115000"/>
              </a:lnSpc>
              <a:buFont typeface="Courier New" panose="02070309020205020404" pitchFamily="49" charset="0"/>
              <a:buChar char="-"/>
            </a:pPr>
            <a:r>
              <a:rPr lang="en-US" dirty="0" err="1"/>
              <a:t>Veganisme</a:t>
            </a:r>
            <a:r>
              <a:rPr lang="en-US" dirty="0"/>
              <a:t> → </a:t>
            </a:r>
            <a:r>
              <a:rPr lang="en-US" dirty="0" err="1"/>
              <a:t>Hindoeïsme</a:t>
            </a:r>
            <a:r>
              <a:rPr lang="en-US" dirty="0"/>
              <a:t> (</a:t>
            </a:r>
            <a:r>
              <a:rPr lang="en-US" dirty="0" err="1"/>
              <a:t>gekoppel</a:t>
            </a:r>
            <a:r>
              <a:rPr lang="en-US" dirty="0"/>
              <a:t> </a:t>
            </a:r>
            <a:r>
              <a:rPr lang="en-US" dirty="0" err="1"/>
              <a:t>aan</a:t>
            </a:r>
            <a:r>
              <a:rPr lang="en-US" dirty="0"/>
              <a:t> </a:t>
            </a:r>
            <a:r>
              <a:rPr lang="en-US" dirty="0" err="1"/>
              <a:t>niegeweld</a:t>
            </a:r>
            <a:r>
              <a:rPr lang="en-US" dirty="0"/>
              <a:t>/ahimsa)</a:t>
            </a:r>
          </a:p>
          <a:p>
            <a:pPr marL="342900" lvl="0" indent="-342900">
              <a:lnSpc>
                <a:spcPct val="115000"/>
              </a:lnSpc>
              <a:buFont typeface="Courier New" panose="02070309020205020404" pitchFamily="49" charset="0"/>
              <a:buChar char="-"/>
            </a:pPr>
            <a:r>
              <a:rPr lang="en-US" dirty="0" err="1"/>
              <a:t>Tradisionele</a:t>
            </a:r>
            <a:r>
              <a:rPr lang="en-US" dirty="0"/>
              <a:t> danse → </a:t>
            </a:r>
            <a:r>
              <a:rPr lang="en-US" dirty="0" err="1"/>
              <a:t>Tradisionele</a:t>
            </a:r>
            <a:r>
              <a:rPr lang="en-US" dirty="0"/>
              <a:t> Afrika-</a:t>
            </a:r>
            <a:r>
              <a:rPr lang="en-US" dirty="0" err="1"/>
              <a:t>godsdiens</a:t>
            </a:r>
            <a:endParaRPr lang="en-US" dirty="0"/>
          </a:p>
          <a:p>
            <a:pPr marL="342900" lvl="0" indent="-342900">
              <a:lnSpc>
                <a:spcPct val="115000"/>
              </a:lnSpc>
              <a:buFont typeface="Courier New" panose="02070309020205020404" pitchFamily="49" charset="0"/>
              <a:buChar char="-"/>
            </a:pPr>
            <a:r>
              <a:rPr lang="en-US" dirty="0"/>
              <a:t>Sabbat → </a:t>
            </a:r>
            <a:r>
              <a:rPr lang="en-US" dirty="0" err="1"/>
              <a:t>Judaïsme</a:t>
            </a:r>
            <a:endParaRPr lang="en-US" dirty="0"/>
          </a:p>
        </p:txBody>
      </p:sp>
      <p:sp>
        <p:nvSpPr>
          <p:cNvPr id="99" name="Google Shape;99;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nl-NL" b="1" dirty="0"/>
              <a:t>Skyfie 6: </a:t>
            </a:r>
            <a:r>
              <a:rPr lang="nl-NL" dirty="0"/>
              <a:t>Kom ons vat weer die faktore saam wat leefstylkeuses positief beïnvloed.</a:t>
            </a:r>
          </a:p>
          <a:p>
            <a:pPr marL="342900" lvl="0" indent="-342900">
              <a:lnSpc>
                <a:spcPct val="115000"/>
              </a:lnSpc>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Positiewe rolmodelle kan </a:t>
            </a:r>
            <a:r>
              <a:rPr lang="af-ZA" sz="1200" b="1" i="0" u="none" strike="noStrike" cap="none" dirty="0">
                <a:solidFill>
                  <a:schemeClr val="dk1"/>
                </a:solidFill>
                <a:effectLst/>
                <a:latin typeface="Calibri"/>
                <a:ea typeface="Calibri"/>
                <a:cs typeface="Calibri"/>
                <a:sym typeface="Calibri"/>
              </a:rPr>
              <a:t>sportlui, openbare figure of leiers</a:t>
            </a:r>
            <a:r>
              <a:rPr lang="af-ZA" sz="1200" b="0" i="0" u="none" strike="noStrike" cap="none" dirty="0">
                <a:solidFill>
                  <a:schemeClr val="dk1"/>
                </a:solidFill>
                <a:effectLst/>
                <a:latin typeface="Calibri"/>
                <a:ea typeface="Calibri"/>
                <a:cs typeface="Calibri"/>
                <a:sym typeface="Calibri"/>
              </a:rPr>
              <a:t> insluit wat jy respekteer. Hul gedrag en leefstyl kan jou waardes en oortuigings beïnvloed op grond van wat hulle aan die publiek oordra.</a:t>
            </a:r>
            <a:r>
              <a:rPr lang="en-US" sz="1200" b="0" i="0" u="none" strike="noStrike" cap="none" dirty="0">
                <a:solidFill>
                  <a:schemeClr val="dk1"/>
                </a:solidFill>
                <a:effectLst/>
                <a:latin typeface="Calibri"/>
                <a:ea typeface="Calibri"/>
                <a:cs typeface="Calibri"/>
                <a:sym typeface="Calibri"/>
              </a:rPr>
              <a:t> </a:t>
            </a:r>
            <a:r>
              <a:rPr lang="af-ZA" sz="1200" b="0" i="0" u="none" strike="noStrike" cap="none" dirty="0">
                <a:solidFill>
                  <a:schemeClr val="dk1"/>
                </a:solidFill>
                <a:effectLst/>
                <a:latin typeface="Calibri"/>
                <a:ea typeface="Calibri"/>
                <a:cs typeface="Calibri"/>
                <a:sym typeface="Calibri"/>
              </a:rPr>
              <a:t>Rolmodelle is egter nie net bekende individue nie. Dit kan ook mense wees met wie jy gereeld omgaan, soos jou </a:t>
            </a:r>
            <a:r>
              <a:rPr lang="af-ZA" sz="1200" b="1" i="0" u="none" strike="noStrike" cap="none" dirty="0">
                <a:solidFill>
                  <a:schemeClr val="dk1"/>
                </a:solidFill>
                <a:effectLst/>
                <a:latin typeface="Calibri"/>
                <a:ea typeface="Calibri"/>
                <a:cs typeface="Calibri"/>
                <a:sym typeface="Calibri"/>
              </a:rPr>
              <a:t>ouers, maats, portuurgroep, afrigters en onderwysers</a:t>
            </a:r>
            <a:r>
              <a:rPr lang="af-ZA" sz="1200" b="0" i="0" u="none" strike="noStrike" cap="none" dirty="0">
                <a:solidFill>
                  <a:schemeClr val="dk1"/>
                </a:solidFill>
                <a:effectLst/>
                <a:latin typeface="Calibri"/>
                <a:ea typeface="Calibri"/>
                <a:cs typeface="Calibri"/>
                <a:sym typeface="Calibri"/>
              </a:rPr>
              <a:t>. Hierdie individue kan jou inspireer om te groei as mens en kan jou belangrike lewensvaardighede aanleer wat jou help om verantwoordelike besluite te neem.</a:t>
            </a:r>
            <a:endParaRPr lang="en-US" sz="1200" b="0" i="0" u="none" strike="noStrike" cap="none" dirty="0">
              <a:solidFill>
                <a:schemeClr val="dk1"/>
              </a:solidFill>
              <a:effectLst/>
              <a:latin typeface="Calibri"/>
              <a:ea typeface="Calibri"/>
              <a:cs typeface="Calibri"/>
              <a:sym typeface="Calibri"/>
            </a:endParaRPr>
          </a:p>
          <a:p>
            <a:pPr marL="342900" lvl="0" indent="-342900">
              <a:lnSpc>
                <a:spcPct val="115000"/>
              </a:lnSpc>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Jou </a:t>
            </a:r>
            <a:r>
              <a:rPr lang="af-ZA" sz="1200" b="1" i="0" u="none" strike="noStrike" cap="none" dirty="0">
                <a:solidFill>
                  <a:schemeClr val="dk1"/>
                </a:solidFill>
                <a:effectLst/>
                <a:latin typeface="Calibri"/>
                <a:ea typeface="Calibri"/>
                <a:cs typeface="Calibri"/>
                <a:sym typeface="Calibri"/>
              </a:rPr>
              <a:t>persoonlike waardes </a:t>
            </a:r>
            <a:r>
              <a:rPr lang="af-ZA" sz="1200" b="0" i="0" u="none" strike="noStrike" cap="none" dirty="0">
                <a:solidFill>
                  <a:schemeClr val="dk1"/>
                </a:solidFill>
                <a:effectLst/>
                <a:latin typeface="Calibri"/>
                <a:ea typeface="Calibri"/>
                <a:cs typeface="Calibri"/>
                <a:sym typeface="Calibri"/>
              </a:rPr>
              <a:t>is die beginsels en standaarde wat jou gedrag en besluitneming rig. Hulle ontwikkel oor tyd en word beïnvloed deur jou tuisomgewing, skool, kultuur en ervarings.</a:t>
            </a:r>
            <a:r>
              <a:rPr lang="en-US" sz="1200" b="0" i="0" u="none" strike="noStrike" cap="none" dirty="0">
                <a:solidFill>
                  <a:schemeClr val="dk1"/>
                </a:solidFill>
                <a:effectLst/>
                <a:latin typeface="Calibri"/>
                <a:ea typeface="Calibri"/>
                <a:cs typeface="Calibri"/>
                <a:sym typeface="Calibri"/>
              </a:rPr>
              <a:t> </a:t>
            </a:r>
            <a:r>
              <a:rPr lang="af-ZA" sz="1200" b="0" i="0" u="none" strike="noStrike" cap="none" dirty="0">
                <a:solidFill>
                  <a:schemeClr val="dk1"/>
                </a:solidFill>
                <a:effectLst/>
                <a:latin typeface="Calibri"/>
                <a:ea typeface="Calibri"/>
                <a:cs typeface="Calibri"/>
                <a:sym typeface="Calibri"/>
              </a:rPr>
              <a:t>Hierdie waardes help jou om te bepaal wat reg en verkeerd is en ondersteun jou om keuses te maak wat ooreenstem met wie jy is. </a:t>
            </a:r>
          </a:p>
          <a:p>
            <a:pPr marL="342900" lvl="0" indent="-342900">
              <a:lnSpc>
                <a:spcPct val="115000"/>
              </a:lnSpc>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Jou </a:t>
            </a:r>
            <a:r>
              <a:rPr lang="af-ZA" sz="1200" b="1" i="0" u="none" strike="noStrike" cap="none" dirty="0">
                <a:solidFill>
                  <a:schemeClr val="dk1"/>
                </a:solidFill>
                <a:effectLst/>
                <a:latin typeface="Calibri"/>
                <a:ea typeface="Calibri"/>
                <a:cs typeface="Calibri"/>
                <a:sym typeface="Calibri"/>
              </a:rPr>
              <a:t>geloofstelsel</a:t>
            </a:r>
            <a:r>
              <a:rPr lang="af-ZA" sz="1200" b="0" i="0" u="none" strike="noStrike" cap="none" dirty="0">
                <a:solidFill>
                  <a:schemeClr val="dk1"/>
                </a:solidFill>
                <a:effectLst/>
                <a:latin typeface="Calibri"/>
                <a:ea typeface="Calibri"/>
                <a:cs typeface="Calibri"/>
                <a:sym typeface="Calibri"/>
              </a:rPr>
              <a:t> verwys na die idees en oortuigings wat jy oor jouself, ander en die wêreld rondom jou het. </a:t>
            </a:r>
            <a:r>
              <a:rPr lang="en-ZA" sz="1200" b="0" i="0" u="none" strike="noStrike" cap="none" dirty="0">
                <a:solidFill>
                  <a:srgbClr val="000000"/>
                </a:solidFill>
                <a:effectLst/>
                <a:latin typeface="Calibri" panose="020F0502020204030204" pitchFamily="34" charset="0"/>
                <a:ea typeface="Calibri" panose="020F0502020204030204" pitchFamily="34" charset="0"/>
                <a:cs typeface="Calibri"/>
                <a:sym typeface="Calibri"/>
              </a:rPr>
              <a:t>Dit</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beïnvloed hoe jy situasies interpreteer en kan jou vermoë versterk om verantwoordelike keuses te maak</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0"/>
              </a:spcAft>
              <a:buClr>
                <a:srgbClr val="000000"/>
              </a:buClr>
              <a:buSzPts val="1400"/>
              <a:buFont typeface="Symbol" panose="05050102010706020507" pitchFamily="18" charset="2"/>
              <a:buChar char=""/>
              <a:tabLst/>
              <a:defRPr/>
            </a:pPr>
            <a:r>
              <a:rPr lang="af-ZA" sz="1200" b="1" i="0" u="none" strike="noStrike" cap="none" dirty="0">
                <a:solidFill>
                  <a:schemeClr val="dk1"/>
                </a:solidFill>
                <a:effectLst/>
                <a:latin typeface="Calibri"/>
                <a:ea typeface="Calibri"/>
                <a:cs typeface="Calibri"/>
                <a:sym typeface="Calibri"/>
              </a:rPr>
              <a:t>Godsdiens en positiewe kulturele invloede</a:t>
            </a:r>
            <a:r>
              <a:rPr lang="en-US" sz="1200" b="0" i="0" u="none" strike="noStrike" cap="none" dirty="0">
                <a:solidFill>
                  <a:schemeClr val="dk1"/>
                </a:solidFill>
                <a:effectLst/>
                <a:latin typeface="Calibri"/>
                <a:ea typeface="Calibri"/>
                <a:cs typeface="Calibri"/>
                <a:sym typeface="Calibri"/>
              </a:rPr>
              <a:t> </a:t>
            </a:r>
            <a:r>
              <a:rPr lang="af-ZA" sz="1200" b="0" i="0" u="none" strike="noStrike" cap="none" dirty="0">
                <a:solidFill>
                  <a:schemeClr val="dk1"/>
                </a:solidFill>
                <a:effectLst/>
                <a:latin typeface="Calibri"/>
                <a:ea typeface="Calibri"/>
                <a:cs typeface="Calibri"/>
                <a:sym typeface="Calibri"/>
              </a:rPr>
              <a:t>kan jou help om verskillende aspekte van jou lewe te bestuur en die keuses wat jy maak, te rig. Hulle bied dikwels ’n morele raamwerk wat jou gedrag kan lei en jou teen riskante keuses kan beskerm. </a:t>
            </a:r>
          </a:p>
          <a:p>
            <a:pPr marL="342900" marR="0" lvl="0" indent="-342900" algn="l" defTabSz="914400" rtl="0" eaLnBrk="1" fontAlgn="auto" latinLnBrk="0" hangingPunct="1">
              <a:lnSpc>
                <a:spcPct val="115000"/>
              </a:lnSpc>
              <a:spcBef>
                <a:spcPts val="0"/>
              </a:spcBef>
              <a:spcAft>
                <a:spcPts val="0"/>
              </a:spcAft>
              <a:buClr>
                <a:srgbClr val="000000"/>
              </a:buClr>
              <a:buSzPts val="1400"/>
              <a:buFont typeface="Symbol" panose="05050102010706020507" pitchFamily="18" charset="2"/>
              <a:buChar char=""/>
              <a:tabLst/>
              <a:defRPr/>
            </a:pPr>
            <a:r>
              <a:rPr lang="en-ZA" sz="1200" b="1" dirty="0" err="1">
                <a:solidFill>
                  <a:srgbClr val="000000"/>
                </a:solidFill>
                <a:effectLst/>
                <a:latin typeface="Calibri" panose="020F0502020204030204" pitchFamily="34" charset="0"/>
                <a:ea typeface="Calibri" panose="020F0502020204030204" pitchFamily="34" charset="0"/>
              </a:rPr>
              <a:t>Sosiale</a:t>
            </a:r>
            <a:r>
              <a:rPr lang="en-ZA" sz="1200" b="1" dirty="0">
                <a:solidFill>
                  <a:srgbClr val="000000"/>
                </a:solidFill>
                <a:effectLst/>
                <a:latin typeface="Calibri" panose="020F0502020204030204" pitchFamily="34" charset="0"/>
                <a:ea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rPr>
              <a:t>vaardighede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kan</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jou</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help om besluite te neem in uitdagende sosiale situasies. Jy leer by ander, soos jou ouers en ander volwassenes, hoe om hierdie situasies te hanteer. Namate jy meer bewus raak van sosiale leidrade, soos lyftaal en kommunikasie, is jy beter toegerus om ingeligte en verantwoordelike keuses te maak.</a:t>
            </a:r>
          </a:p>
          <a:p>
            <a:pPr marL="342900" marR="0" lvl="0" indent="-342900" algn="l" defTabSz="914400" rtl="0" eaLnBrk="1" fontAlgn="auto" latinLnBrk="0" hangingPunct="1">
              <a:lnSpc>
                <a:spcPct val="115000"/>
              </a:lnSpc>
              <a:spcBef>
                <a:spcPts val="0"/>
              </a:spcBef>
              <a:spcAft>
                <a:spcPts val="0"/>
              </a:spcAft>
              <a:buClr>
                <a:srgbClr val="000000"/>
              </a:buClr>
              <a:buSzPts val="1400"/>
              <a:buFont typeface="Symbol" panose="05050102010706020507" pitchFamily="18" charset="2"/>
              <a:buChar char=""/>
              <a:tabLst/>
              <a:defRPr/>
            </a:pPr>
            <a:r>
              <a:rPr lang="af-ZA" sz="1200" b="1" i="0" u="none" strike="noStrike" cap="none" dirty="0">
                <a:solidFill>
                  <a:schemeClr val="dk1"/>
                </a:solidFill>
                <a:effectLst/>
                <a:latin typeface="Calibri"/>
                <a:ea typeface="Calibri"/>
                <a:cs typeface="Calibri"/>
                <a:sym typeface="Calibri"/>
              </a:rPr>
              <a:t>Ekonomiese omstandighede </a:t>
            </a:r>
            <a:r>
              <a:rPr lang="af-ZA" sz="1200" b="0" i="0" u="none" strike="noStrike" cap="none" dirty="0">
                <a:solidFill>
                  <a:schemeClr val="dk1"/>
                </a:solidFill>
                <a:effectLst/>
                <a:latin typeface="Calibri"/>
                <a:ea typeface="Calibri"/>
                <a:cs typeface="Calibri"/>
                <a:sym typeface="Calibri"/>
              </a:rPr>
              <a:t>kan óf geleenthede beperk óf skep. Dit is belangrik om te verstaan hoe finansiële faktore jou leefstylkeuses beïnvloed. Byvoorbeeld, om toegang te hê tot hulpbronne soos gesonde kos of ’n gimnasiumlidmaatskap, kan dit makliker maak om ’n gesonde leefstyl te handhaaf. Dit is egter belangrik om te besef dat nie almal dieselfde toegang tot hierdie geleenthede het nie.</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6748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nl-NL" b="1" dirty="0"/>
              <a:t>Skyfie 7: </a:t>
            </a:r>
            <a:r>
              <a:rPr lang="nl-NL" dirty="0"/>
              <a:t>Inspirasie kan uit baie verskillende plekke kom. Baie mense bestee tyd op sosiale media of kyk na flieks en TV-reekse. Flieks kan beïnvloed hoe ons dink, wat ons glo en hoe ons optree, soms sonder dat ons dit besef. Maar is hierdie invloed altyd positief?</a:t>
            </a:r>
          </a:p>
          <a:p>
            <a:pPr marL="342900" lvl="0" indent="-342900">
              <a:lnSpc>
                <a:spcPct val="115000"/>
              </a:lnSpc>
              <a:buFont typeface="Symbol" panose="05050102010706020507" pitchFamily="18" charset="2"/>
              <a:buChar char=""/>
            </a:pPr>
            <a:r>
              <a:rPr lang="nl-NL" dirty="0"/>
              <a:t>Die invloed van flieks kan </a:t>
            </a:r>
            <a:r>
              <a:rPr lang="nl-NL" b="1" dirty="0"/>
              <a:t>positief én negatief </a:t>
            </a:r>
            <a:r>
              <a:rPr lang="nl-NL" dirty="0"/>
              <a:t>wees, afhangend van die inhoud en die kyker. Terwyl flieks nuwe vaardighede, doelwitte of perspektiewe kan inspireer, kan dit ook onrealistiese verwagtinge skep of negatiewe gedrag aanmoedig. Dit is daarom belangrik om die boodskappe wat ons uit die media ontvang, </a:t>
            </a:r>
            <a:r>
              <a:rPr lang="nl-NL" b="1" dirty="0"/>
              <a:t>krities te evalueer</a:t>
            </a:r>
            <a:r>
              <a:rPr lang="nl-NL" dirty="0"/>
              <a:t>.</a:t>
            </a:r>
          </a:p>
          <a:p>
            <a:pPr marL="342900" lvl="0" indent="-342900">
              <a:lnSpc>
                <a:spcPct val="115000"/>
              </a:lnSpc>
              <a:buFont typeface="Symbol" panose="05050102010706020507" pitchFamily="18" charset="2"/>
              <a:buChar char=""/>
            </a:pPr>
            <a:r>
              <a:rPr lang="nl-NL" dirty="0"/>
              <a:t>Het jy al ’n fliek gekyk wat jou geïnspireer het? Draai na jou maat en deel watter fliek dit was en hoe dit jou geïnspireer het.</a:t>
            </a:r>
          </a:p>
          <a:p>
            <a:pPr marL="342900" lvl="0" indent="-342900">
              <a:lnSpc>
                <a:spcPct val="115000"/>
              </a:lnSpc>
              <a:buFont typeface="Symbol" panose="05050102010706020507" pitchFamily="18" charset="2"/>
              <a:buChar char=""/>
            </a:pPr>
            <a:r>
              <a:rPr lang="nl-NL" dirty="0"/>
              <a:t>Die </a:t>
            </a:r>
            <a:r>
              <a:rPr lang="nl-NL" b="1" dirty="0"/>
              <a:t>media kan jou leefstylkeuses positief beïnvloed</a:t>
            </a:r>
            <a:r>
              <a:rPr lang="nl-NL" dirty="0"/>
              <a:t>. Byvoorbeeld:</a:t>
            </a:r>
          </a:p>
          <a:p>
            <a:pPr marL="342900" lvl="0" indent="-342900">
              <a:lnSpc>
                <a:spcPct val="115000"/>
              </a:lnSpc>
              <a:buFont typeface="Courier New" panose="02070309020205020404" pitchFamily="49" charset="0"/>
              <a:buChar char="-"/>
            </a:pPr>
            <a:r>
              <a:rPr lang="nl-NL" dirty="0"/>
              <a:t>om deur sosiale media te leer kook, </a:t>
            </a:r>
          </a:p>
          <a:p>
            <a:pPr marL="342900" lvl="0" indent="-342900">
              <a:lnSpc>
                <a:spcPct val="115000"/>
              </a:lnSpc>
              <a:buFont typeface="Courier New" panose="02070309020205020404" pitchFamily="49" charset="0"/>
              <a:buChar char="-"/>
            </a:pPr>
            <a:r>
              <a:rPr lang="nl-NL" dirty="0"/>
              <a:t>om sporthelde te volg, of </a:t>
            </a:r>
          </a:p>
          <a:p>
            <a:pPr marL="342900" lvl="0" indent="-342900">
              <a:lnSpc>
                <a:spcPct val="115000"/>
              </a:lnSpc>
              <a:buFont typeface="Courier New" panose="02070309020205020404" pitchFamily="49" charset="0"/>
              <a:buChar char="-"/>
            </a:pPr>
            <a:r>
              <a:rPr lang="nl-NL" dirty="0"/>
              <a:t>om nuwe perspektiewe uit reekse of flieks te kry.</a:t>
            </a:r>
            <a:endParaRPr lang="en-ZA"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nl-NL" dirty="0"/>
              <a:t>Dit is egter belangrik om jou </a:t>
            </a:r>
            <a:r>
              <a:rPr lang="nl-NL" b="1" dirty="0"/>
              <a:t>mediagebruik te bestuur</a:t>
            </a:r>
            <a:r>
              <a:rPr lang="nl-NL" dirty="0"/>
              <a:t>. Stel grense om te voorkom dat jy tyd mors. Byvoorbeeld:</a:t>
            </a:r>
          </a:p>
          <a:p>
            <a:pPr marL="342900" lvl="0" indent="-342900">
              <a:lnSpc>
                <a:spcPct val="115000"/>
              </a:lnSpc>
              <a:buFont typeface="Courier New" panose="02070309020205020404" pitchFamily="49" charset="0"/>
              <a:buChar char="-"/>
            </a:pPr>
            <a:r>
              <a:rPr lang="nl-NL" dirty="0"/>
              <a:t>geen selfone aan die etenstafel nie, </a:t>
            </a:r>
          </a:p>
          <a:p>
            <a:pPr marL="342900" lvl="0" indent="-342900">
              <a:lnSpc>
                <a:spcPct val="115000"/>
              </a:lnSpc>
              <a:buFont typeface="Courier New" panose="02070309020205020404" pitchFamily="49" charset="0"/>
              <a:buChar char="-"/>
            </a:pPr>
            <a:r>
              <a:rPr lang="nl-NL" dirty="0"/>
              <a:t>sit jou foon weg wanneer jy tyd saam met ander mense bestee.</a:t>
            </a:r>
            <a:endParaRPr lang="en-ZA"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nl-NL" dirty="0"/>
              <a:t>Dit beklemtoon die </a:t>
            </a:r>
            <a:r>
              <a:rPr lang="nl-NL" b="1" dirty="0"/>
              <a:t>belangrikheid van goeie besluitnemingsvaardighede</a:t>
            </a:r>
            <a:r>
              <a:rPr lang="nl-NL" dirty="0"/>
              <a:t>. Oor hierdie ses lesse het jy vaardighede ontwikkel om invloede te evalueer en verantwoordelike keuses te maak. Die stasie-aktiwiteite het op werklike kwessies gefokus en jou gehelp om hierdie vaardighede toe te pas.</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4200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nSpc>
                <a:spcPct val="115000"/>
              </a:lnSpc>
              <a:buFont typeface="Symbol" panose="05050102010706020507" pitchFamily="18" charset="2"/>
              <a:buChar char=""/>
            </a:pPr>
            <a:r>
              <a:rPr lang="nl-NL" b="1" dirty="0"/>
              <a:t>Skyfie 8: Nota aan onderwyser: </a:t>
            </a:r>
            <a:r>
              <a:rPr lang="nl-NL" dirty="0"/>
              <a:t>Hierdie laaste twee aktiwiteite dien as die samevatting van die sesles-reeks. Elke leerder moet ses velle papier ontvang en ses vrae beantwoord. Wys ’n ruimte in die klaskamer aan met die opskrif: “Wat vorm jou leefstyl?”</a:t>
            </a:r>
          </a:p>
          <a:p>
            <a:pPr marL="342900" lvl="0" indent="-342900">
              <a:lnSpc>
                <a:spcPct val="115000"/>
              </a:lnSpc>
              <a:buFont typeface="Symbol" panose="05050102010706020507" pitchFamily="18" charset="2"/>
              <a:buChar char=""/>
            </a:pPr>
            <a:r>
              <a:rPr lang="nl-NL" dirty="0"/>
              <a:t>Leerders moet elke antwoord uit </a:t>
            </a:r>
            <a:r>
              <a:rPr lang="nl-NL" b="1" i="1" dirty="0"/>
              <a:t>Aktiwiteit 3 (</a:t>
            </a:r>
            <a:r>
              <a:rPr lang="nl-NL" b="1" i="1" u="sng" dirty="0"/>
              <a:t>Les 6 – Werkkaart</a:t>
            </a:r>
            <a:r>
              <a:rPr lang="nl-NL" b="1" i="1" dirty="0"/>
              <a:t>) </a:t>
            </a:r>
            <a:r>
              <a:rPr lang="nl-NL" dirty="0"/>
              <a:t>as ’n afsonderlike sin op elke vel papier skryf.</a:t>
            </a:r>
          </a:p>
          <a:p>
            <a:pPr marL="342900" lvl="0" indent="-342900">
              <a:lnSpc>
                <a:spcPct val="115000"/>
              </a:lnSpc>
              <a:buFont typeface="Symbol" panose="05050102010706020507" pitchFamily="18" charset="2"/>
              <a:buChar char=""/>
            </a:pPr>
            <a:r>
              <a:rPr lang="nl-NL" dirty="0"/>
              <a:t>Gee leerders 4 minute om hul antwoorde neer te skryf. Gee hulle daarna 2 minute om deur die ruimte te beweeg en te lees wat ander geskryf het.</a:t>
            </a:r>
          </a:p>
          <a:p>
            <a:pPr marL="342900" lvl="0" indent="-342900">
              <a:lnSpc>
                <a:spcPct val="115000"/>
              </a:lnSpc>
              <a:buFont typeface="Symbol" panose="05050102010706020507" pitchFamily="18" charset="2"/>
              <a:buChar char=""/>
            </a:pPr>
            <a:r>
              <a:rPr lang="nl-NL" dirty="0"/>
              <a:t>Deel die </a:t>
            </a:r>
            <a:r>
              <a:rPr lang="nl-NL" b="1" i="1" u="sng" dirty="0"/>
              <a:t>Inhoudsopsomming</a:t>
            </a:r>
            <a:r>
              <a:rPr lang="nl-NL" dirty="0"/>
              <a:t> aan leerders uit voordat hulle die klaskamer verlaat.</a:t>
            </a:r>
          </a:p>
          <a:p>
            <a:pPr marL="914400" lvl="1" indent="-228600" algn="l" rtl="0">
              <a:lnSpc>
                <a:spcPct val="100000"/>
              </a:lnSpc>
              <a:spcBef>
                <a:spcPts val="0"/>
              </a:spcBef>
              <a:spcAft>
                <a:spcPts val="0"/>
              </a:spcAft>
              <a:buSzPts val="1400"/>
              <a:buNone/>
            </a:pPr>
            <a:endParaRPr sz="1200" b="0" i="0" u="none" strike="noStrike" cap="none" dirty="0">
              <a:solidFill>
                <a:schemeClr val="dk1"/>
              </a:solidFill>
              <a:latin typeface="Calibri"/>
              <a:ea typeface="Calibri"/>
              <a:cs typeface="Calibri"/>
              <a:sym typeface="Calibri"/>
            </a:endParaRPr>
          </a:p>
          <a:p>
            <a:pPr marL="914400" lvl="1" indent="-228600" algn="l" rtl="0">
              <a:lnSpc>
                <a:spcPct val="100000"/>
              </a:lnSpc>
              <a:spcBef>
                <a:spcPts val="0"/>
              </a:spcBef>
              <a:spcAft>
                <a:spcPts val="0"/>
              </a:spcAft>
              <a:buSzPts val="1400"/>
              <a:buNone/>
            </a:pPr>
            <a:endParaRPr sz="1200" b="0" i="0" u="none" strike="noStrike" cap="none" dirty="0">
              <a:solidFill>
                <a:schemeClr val="dk1"/>
              </a:solidFill>
              <a:latin typeface="Calibri"/>
              <a:ea typeface="Calibri"/>
              <a:cs typeface="Calibri"/>
              <a:sym typeface="Calibri"/>
            </a:endParaRPr>
          </a:p>
          <a:p>
            <a:pPr marL="914400" lvl="1" indent="-228600" algn="l" rtl="0">
              <a:lnSpc>
                <a:spcPct val="100000"/>
              </a:lnSpc>
              <a:spcBef>
                <a:spcPts val="0"/>
              </a:spcBef>
              <a:spcAft>
                <a:spcPts val="0"/>
              </a:spcAft>
              <a:buSzPts val="1400"/>
              <a:buNone/>
            </a:pPr>
            <a:endParaRPr sz="1200" b="0" i="0" u="none" strike="noStrike" cap="none"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Font typeface="Noto Sans Symbols"/>
              <a:buNone/>
            </a:pPr>
            <a:endParaRPr dirty="0"/>
          </a:p>
        </p:txBody>
      </p:sp>
      <p:sp>
        <p:nvSpPr>
          <p:cNvPr id="127" name="Google Shape;1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3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24" name="Google Shape;24;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2.xml"/><Relationship Id="rId11" Type="http://schemas.openxmlformats.org/officeDocument/2006/relationships/image" Target="../media/image4.jpeg"/><Relationship Id="rId5" Type="http://schemas.openxmlformats.org/officeDocument/2006/relationships/diagramLayout" Target="../diagrams/layout2.xml"/><Relationship Id="rId10" Type="http://schemas.openxmlformats.org/officeDocument/2006/relationships/image" Target="../media/image10.png"/><Relationship Id="rId4" Type="http://schemas.openxmlformats.org/officeDocument/2006/relationships/diagramData" Target="../diagrams/data2.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D5C9F2AA-CB9C-6E6C-93E2-AF8AF4198792}"/>
              </a:ext>
            </a:extLst>
          </p:cNvPr>
          <p:cNvPicPr>
            <a:picLocks noChangeAspect="1"/>
          </p:cNvPicPr>
          <p:nvPr/>
        </p:nvPicPr>
        <p:blipFill>
          <a:blip r:embed="rId4"/>
          <a:stretch>
            <a:fillRect/>
          </a:stretch>
        </p:blipFill>
        <p:spPr>
          <a:xfrm>
            <a:off x="1" y="-14842"/>
            <a:ext cx="12228024" cy="6888544"/>
          </a:xfrm>
          <a:prstGeom prst="rect">
            <a:avLst/>
          </a:prstGeom>
        </p:spPr>
      </p:pic>
      <p:pic>
        <p:nvPicPr>
          <p:cNvPr id="4" name="Picture 3">
            <a:extLst>
              <a:ext uri="{FF2B5EF4-FFF2-40B4-BE49-F238E27FC236}">
                <a16:creationId xmlns:a16="http://schemas.microsoft.com/office/drawing/2014/main" id="{AC45532C-C683-B934-C74F-1C0808697E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61938" y="-892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DF4B85-CBB8-81F1-BD24-7E9A750C1552}"/>
              </a:ext>
            </a:extLst>
          </p:cNvPr>
          <p:cNvSpPr>
            <a:spLocks noGrp="1"/>
          </p:cNvSpPr>
          <p:nvPr>
            <p:ph type="title"/>
          </p:nvPr>
        </p:nvSpPr>
        <p:spPr>
          <a:xfrm>
            <a:off x="838200" y="557189"/>
            <a:ext cx="3374136" cy="5567891"/>
          </a:xfrm>
        </p:spPr>
        <p:txBody>
          <a:bodyPr>
            <a:normAutofit/>
          </a:bodyPr>
          <a:lstStyle/>
          <a:p>
            <a:r>
              <a:rPr lang="nl-NL" dirty="0"/>
              <a:t>Teen die einde van hierdie les behoort leerders in staat te wees om die volgende te kan doen: </a:t>
            </a:r>
            <a:endParaRPr lang="af-ZA" sz="5200" dirty="0"/>
          </a:p>
        </p:txBody>
      </p:sp>
      <p:graphicFrame>
        <p:nvGraphicFramePr>
          <p:cNvPr id="5" name="Text Placeholder 2">
            <a:extLst>
              <a:ext uri="{FF2B5EF4-FFF2-40B4-BE49-F238E27FC236}">
                <a16:creationId xmlns:a16="http://schemas.microsoft.com/office/drawing/2014/main" id="{DA5F7520-FBDA-E7DD-645A-A34321B39DA1}"/>
              </a:ext>
            </a:extLst>
          </p:cNvPr>
          <p:cNvGraphicFramePr/>
          <p:nvPr>
            <p:extLst>
              <p:ext uri="{D42A27DB-BD31-4B8C-83A1-F6EECF244321}">
                <p14:modId xmlns:p14="http://schemas.microsoft.com/office/powerpoint/2010/main" val="2949800748"/>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A92B343B-328D-D6FF-EC37-4F4CE0AF8E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5044" y="1797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2957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FAE25D-25FE-F3CC-2A94-44E9E6E876A5}"/>
              </a:ext>
            </a:extLst>
          </p:cNvPr>
          <p:cNvSpPr>
            <a:spLocks noGrp="1"/>
          </p:cNvSpPr>
          <p:nvPr>
            <p:ph type="title"/>
          </p:nvPr>
        </p:nvSpPr>
        <p:spPr>
          <a:xfrm>
            <a:off x="421987" y="583547"/>
            <a:ext cx="4353116" cy="685800"/>
          </a:xfrm>
        </p:spPr>
        <p:txBody>
          <a:bodyPr anchor="b">
            <a:normAutofit/>
          </a:bodyPr>
          <a:lstStyle/>
          <a:p>
            <a:r>
              <a:rPr lang="af-ZA" sz="3200" b="1" dirty="0">
                <a:solidFill>
                  <a:schemeClr val="tx1"/>
                </a:solidFill>
              </a:rPr>
              <a:t>Selfrefleksie</a:t>
            </a:r>
          </a:p>
        </p:txBody>
      </p:sp>
      <p:pic>
        <p:nvPicPr>
          <p:cNvPr id="4" name="Picture 3">
            <a:extLst>
              <a:ext uri="{FF2B5EF4-FFF2-40B4-BE49-F238E27FC236}">
                <a16:creationId xmlns:a16="http://schemas.microsoft.com/office/drawing/2014/main" id="{B34C9166-F534-71EE-B84E-C8392392B9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781801" y="1053257"/>
            <a:ext cx="4797056" cy="4797056"/>
          </a:xfrm>
          <a:prstGeom prst="rect">
            <a:avLst/>
          </a:prstGeom>
          <a:noFill/>
        </p:spPr>
      </p:pic>
      <p:graphicFrame>
        <p:nvGraphicFramePr>
          <p:cNvPr id="5" name="Text Placeholder 2">
            <a:extLst>
              <a:ext uri="{FF2B5EF4-FFF2-40B4-BE49-F238E27FC236}">
                <a16:creationId xmlns:a16="http://schemas.microsoft.com/office/drawing/2014/main" id="{7C459138-087B-DFB9-6624-355A31749EB5}"/>
              </a:ext>
            </a:extLst>
          </p:cNvPr>
          <p:cNvGraphicFramePr/>
          <p:nvPr>
            <p:extLst>
              <p:ext uri="{D42A27DB-BD31-4B8C-83A1-F6EECF244321}">
                <p14:modId xmlns:p14="http://schemas.microsoft.com/office/powerpoint/2010/main" val="630440687"/>
              </p:ext>
            </p:extLst>
          </p:nvPr>
        </p:nvGraphicFramePr>
        <p:xfrm>
          <a:off x="421987" y="1600200"/>
          <a:ext cx="5297216"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Flowchart: Connector 5">
            <a:extLst>
              <a:ext uri="{FF2B5EF4-FFF2-40B4-BE49-F238E27FC236}">
                <a16:creationId xmlns:a16="http://schemas.microsoft.com/office/drawing/2014/main" id="{2599F288-7016-8BF4-D0CB-A96D954237EE}"/>
              </a:ext>
            </a:extLst>
          </p:cNvPr>
          <p:cNvSpPr/>
          <p:nvPr/>
        </p:nvSpPr>
        <p:spPr>
          <a:xfrm>
            <a:off x="8851399" y="3107055"/>
            <a:ext cx="657860" cy="643890"/>
          </a:xfrm>
          <a:prstGeom prst="flowChartConnector">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buNone/>
            </a:pPr>
            <a:r>
              <a:rPr lang="en-GB" sz="1200">
                <a:effectLst/>
                <a:ea typeface="Times New Roman" panose="02020603050405020304" pitchFamily="18" charset="0"/>
              </a:rPr>
              <a:t>ME</a:t>
            </a:r>
            <a:endParaRPr lang="af-ZA" sz="1200">
              <a:effectLst/>
              <a:latin typeface="Times New Roman" panose="02020603050405020304" pitchFamily="18" charset="0"/>
              <a:ea typeface="Times New Roman" panose="02020603050405020304" pitchFamily="18" charset="0"/>
            </a:endParaRPr>
          </a:p>
        </p:txBody>
      </p:sp>
      <p:sp>
        <p:nvSpPr>
          <p:cNvPr id="8" name="Flowchart: Connector 7">
            <a:extLst>
              <a:ext uri="{FF2B5EF4-FFF2-40B4-BE49-F238E27FC236}">
                <a16:creationId xmlns:a16="http://schemas.microsoft.com/office/drawing/2014/main" id="{C3CE2B43-43E8-EDDF-396C-E9304CA175A0}"/>
              </a:ext>
            </a:extLst>
          </p:cNvPr>
          <p:cNvSpPr/>
          <p:nvPr/>
        </p:nvSpPr>
        <p:spPr>
          <a:xfrm>
            <a:off x="10234708" y="821950"/>
            <a:ext cx="1085850" cy="1439650"/>
          </a:xfrm>
          <a:prstGeom prst="flowChartConnector">
            <a:avLst/>
          </a:prstGeom>
          <a:blipFill>
            <a:blip r:embed="rId9"/>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10" name="Flowchart: Connector 9">
            <a:extLst>
              <a:ext uri="{FF2B5EF4-FFF2-40B4-BE49-F238E27FC236}">
                <a16:creationId xmlns:a16="http://schemas.microsoft.com/office/drawing/2014/main" id="{CE3C72D5-E5E2-3236-19C5-547B01ADD2EE}"/>
              </a:ext>
            </a:extLst>
          </p:cNvPr>
          <p:cNvSpPr/>
          <p:nvPr/>
        </p:nvSpPr>
        <p:spPr>
          <a:xfrm>
            <a:off x="6781801" y="4194682"/>
            <a:ext cx="1085850" cy="1439650"/>
          </a:xfrm>
          <a:prstGeom prst="flowChartConnector">
            <a:avLst/>
          </a:prstGeom>
          <a:blipFill>
            <a:blip r:embed="rId10"/>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11" name="Google Shape;94;p26">
            <a:extLst>
              <a:ext uri="{FF2B5EF4-FFF2-40B4-BE49-F238E27FC236}">
                <a16:creationId xmlns:a16="http://schemas.microsoft.com/office/drawing/2014/main" id="{67F0C7AE-EEE3-DFD8-5115-E6C710A98803}"/>
              </a:ext>
            </a:extLst>
          </p:cNvPr>
          <p:cNvSpPr/>
          <p:nvPr/>
        </p:nvSpPr>
        <p:spPr>
          <a:xfrm>
            <a:off x="10626136" y="4541725"/>
            <a:ext cx="694422" cy="10926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6500" b="1" i="0" u="none" strike="noStrike" cap="none" dirty="0">
                <a:solidFill>
                  <a:srgbClr val="F7CAAC"/>
                </a:solidFill>
                <a:latin typeface="Arial"/>
                <a:ea typeface="Arial"/>
                <a:cs typeface="Arial"/>
                <a:sym typeface="Arial"/>
              </a:rPr>
              <a:t>?</a:t>
            </a:r>
            <a:endParaRPr dirty="0"/>
          </a:p>
        </p:txBody>
      </p:sp>
      <p:sp>
        <p:nvSpPr>
          <p:cNvPr id="12" name="Google Shape;94;p26">
            <a:extLst>
              <a:ext uri="{FF2B5EF4-FFF2-40B4-BE49-F238E27FC236}">
                <a16:creationId xmlns:a16="http://schemas.microsoft.com/office/drawing/2014/main" id="{F280BEC2-48D3-2EE1-BF86-F964D1D410C4}"/>
              </a:ext>
            </a:extLst>
          </p:cNvPr>
          <p:cNvSpPr/>
          <p:nvPr/>
        </p:nvSpPr>
        <p:spPr>
          <a:xfrm>
            <a:off x="6781801" y="876829"/>
            <a:ext cx="694422" cy="10926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6500" b="1" i="0" u="none" strike="noStrike" cap="none" dirty="0">
                <a:solidFill>
                  <a:srgbClr val="F7CAAC"/>
                </a:solidFill>
                <a:latin typeface="Arial"/>
                <a:ea typeface="Arial"/>
                <a:cs typeface="Arial"/>
                <a:sym typeface="Arial"/>
              </a:rPr>
              <a:t>?</a:t>
            </a:r>
            <a:endParaRPr dirty="0"/>
          </a:p>
        </p:txBody>
      </p:sp>
      <p:sp>
        <p:nvSpPr>
          <p:cNvPr id="13" name="Google Shape;94;p26">
            <a:extLst>
              <a:ext uri="{FF2B5EF4-FFF2-40B4-BE49-F238E27FC236}">
                <a16:creationId xmlns:a16="http://schemas.microsoft.com/office/drawing/2014/main" id="{01AD594B-F085-7732-4C09-FA2BA1A28F19}"/>
              </a:ext>
            </a:extLst>
          </p:cNvPr>
          <p:cNvSpPr/>
          <p:nvPr/>
        </p:nvSpPr>
        <p:spPr>
          <a:xfrm>
            <a:off x="8263447" y="5485993"/>
            <a:ext cx="694422" cy="10926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6500" b="1" i="0" u="none" strike="noStrike" cap="none" dirty="0">
                <a:solidFill>
                  <a:srgbClr val="F7CAAC"/>
                </a:solidFill>
                <a:latin typeface="Arial"/>
                <a:ea typeface="Arial"/>
                <a:cs typeface="Arial"/>
                <a:sym typeface="Arial"/>
              </a:rPr>
              <a:t>?</a:t>
            </a:r>
            <a:endParaRPr dirty="0"/>
          </a:p>
        </p:txBody>
      </p:sp>
      <p:sp>
        <p:nvSpPr>
          <p:cNvPr id="15" name="Google Shape;94;p26">
            <a:extLst>
              <a:ext uri="{FF2B5EF4-FFF2-40B4-BE49-F238E27FC236}">
                <a16:creationId xmlns:a16="http://schemas.microsoft.com/office/drawing/2014/main" id="{817DD347-D9A0-102B-1FDE-8A121B7F321B}"/>
              </a:ext>
            </a:extLst>
          </p:cNvPr>
          <p:cNvSpPr/>
          <p:nvPr/>
        </p:nvSpPr>
        <p:spPr>
          <a:xfrm>
            <a:off x="9162048" y="139496"/>
            <a:ext cx="694422" cy="10926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6500" b="1" i="0" u="none" strike="noStrike" cap="none" dirty="0">
                <a:solidFill>
                  <a:srgbClr val="F7CAAC"/>
                </a:solidFill>
                <a:latin typeface="Arial"/>
                <a:ea typeface="Arial"/>
                <a:cs typeface="Arial"/>
                <a:sym typeface="Arial"/>
              </a:rPr>
              <a:t>?</a:t>
            </a:r>
            <a:endParaRPr dirty="0"/>
          </a:p>
        </p:txBody>
      </p:sp>
      <p:pic>
        <p:nvPicPr>
          <p:cNvPr id="3" name="Picture 2">
            <a:extLst>
              <a:ext uri="{FF2B5EF4-FFF2-40B4-BE49-F238E27FC236}">
                <a16:creationId xmlns:a16="http://schemas.microsoft.com/office/drawing/2014/main" id="{9F7422A3-BAC0-9199-7250-120A7622D03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35044" y="1797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269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148E87-B1FD-B278-3614-4A953136E133}"/>
              </a:ext>
            </a:extLst>
          </p:cNvPr>
          <p:cNvSpPr>
            <a:spLocks noGrp="1"/>
          </p:cNvSpPr>
          <p:nvPr>
            <p:ph type="title"/>
          </p:nvPr>
        </p:nvSpPr>
        <p:spPr>
          <a:xfrm>
            <a:off x="838200" y="556995"/>
            <a:ext cx="10515600" cy="1133693"/>
          </a:xfrm>
        </p:spPr>
        <p:txBody>
          <a:bodyPr>
            <a:normAutofit/>
          </a:bodyPr>
          <a:lstStyle/>
          <a:p>
            <a:r>
              <a:rPr lang="af-ZA" sz="5200" dirty="0"/>
              <a:t>Rolmodelle</a:t>
            </a:r>
          </a:p>
        </p:txBody>
      </p:sp>
      <p:graphicFrame>
        <p:nvGraphicFramePr>
          <p:cNvPr id="5" name="Text Placeholder 2">
            <a:extLst>
              <a:ext uri="{FF2B5EF4-FFF2-40B4-BE49-F238E27FC236}">
                <a16:creationId xmlns:a16="http://schemas.microsoft.com/office/drawing/2014/main" id="{11BB077E-38D4-6353-2D01-B895C35C6473}"/>
              </a:ext>
            </a:extLst>
          </p:cNvPr>
          <p:cNvGraphicFramePr/>
          <p:nvPr>
            <p:extLst>
              <p:ext uri="{D42A27DB-BD31-4B8C-83A1-F6EECF244321}">
                <p14:modId xmlns:p14="http://schemas.microsoft.com/office/powerpoint/2010/main" val="193452403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D7CBBE0F-9708-147C-A99F-2E738D4DE9B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5044" y="1797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2698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0"/>
        <p:cNvGrpSpPr/>
        <p:nvPr/>
      </p:nvGrpSpPr>
      <p:grpSpPr>
        <a:xfrm>
          <a:off x="0" y="0"/>
          <a:ext cx="0" cy="0"/>
          <a:chOff x="0" y="0"/>
          <a:chExt cx="0" cy="0"/>
        </a:xfrm>
      </p:grpSpPr>
      <p:sp>
        <p:nvSpPr>
          <p:cNvPr id="115" name="Rectangle 114">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 name="Google Shape;103;p27" descr="A group of people sitting around a table&#10;&#10;Description automatically generated"/>
          <p:cNvPicPr preferRelativeResize="0"/>
          <p:nvPr/>
        </p:nvPicPr>
        <p:blipFill rotWithShape="1">
          <a:blip r:embed="rId3">
            <a:alphaModFix amt="50000"/>
          </a:blip>
          <a:srcRect r="-1" b="1721"/>
          <a:stretch>
            <a:fillRect/>
          </a:stretch>
        </p:blipFill>
        <p:spPr>
          <a:xfrm>
            <a:off x="20" y="10"/>
            <a:ext cx="12188930" cy="6857990"/>
          </a:xfrm>
          <a:prstGeom prst="rect">
            <a:avLst/>
          </a:prstGeom>
          <a:noFill/>
        </p:spPr>
      </p:pic>
      <p:sp>
        <p:nvSpPr>
          <p:cNvPr id="101" name="Google Shape;101;p27"/>
          <p:cNvSpPr txBox="1">
            <a:spLocks noGrp="1"/>
          </p:cNvSpPr>
          <p:nvPr>
            <p:ph type="ctrTitle"/>
          </p:nvPr>
        </p:nvSpPr>
        <p:spPr>
          <a:xfrm>
            <a:off x="1524000" y="1122363"/>
            <a:ext cx="9144000" cy="3063240"/>
          </a:xfrm>
          <a:prstGeom prst="rect">
            <a:avLst/>
          </a:prstGeom>
        </p:spPr>
        <p:txBody>
          <a:bodyPr spcFirstLastPara="1" lIns="91425" tIns="45700" rIns="91425" bIns="45700" anchorCtr="0">
            <a:normAutofit/>
          </a:bodyPr>
          <a:lstStyle/>
          <a:p>
            <a:pPr marL="0" lvl="0" indent="0" rtl="0">
              <a:spcBef>
                <a:spcPts val="0"/>
              </a:spcBef>
              <a:spcAft>
                <a:spcPts val="0"/>
              </a:spcAft>
              <a:buSzPts val="4400"/>
              <a:buNone/>
            </a:pPr>
            <a:r>
              <a:rPr lang="en-ZA" sz="6600" dirty="0" err="1">
                <a:solidFill>
                  <a:schemeClr val="bg1"/>
                </a:solidFill>
              </a:rPr>
              <a:t>Groepaktiwiteit</a:t>
            </a:r>
            <a:endParaRPr lang="en-ZA" sz="6600" dirty="0">
              <a:solidFill>
                <a:schemeClr val="bg1"/>
              </a:solidFill>
            </a:endParaRPr>
          </a:p>
        </p:txBody>
      </p:sp>
      <p:sp>
        <p:nvSpPr>
          <p:cNvPr id="102" name="Google Shape;102;p27"/>
          <p:cNvSpPr txBox="1">
            <a:spLocks noGrp="1"/>
          </p:cNvSpPr>
          <p:nvPr>
            <p:ph type="subTitle" idx="1"/>
          </p:nvPr>
        </p:nvSpPr>
        <p:spPr>
          <a:xfrm>
            <a:off x="1527048" y="4599432"/>
            <a:ext cx="9144000" cy="1536192"/>
          </a:xfrm>
          <a:prstGeom prst="rect">
            <a:avLst/>
          </a:prstGeom>
        </p:spPr>
        <p:txBody>
          <a:bodyPr spcFirstLastPara="1" lIns="91425" tIns="45700" rIns="91425" bIns="45700" anchorCtr="0">
            <a:normAutofit/>
          </a:bodyPr>
          <a:lstStyle/>
          <a:p>
            <a:pPr marL="0" lvl="0" indent="0" rtl="0">
              <a:spcBef>
                <a:spcPts val="1000"/>
              </a:spcBef>
              <a:spcAft>
                <a:spcPts val="0"/>
              </a:spcAft>
              <a:buSzPts val="2800"/>
              <a:buNone/>
            </a:pPr>
            <a:r>
              <a:rPr lang="en-ZA" dirty="0">
                <a:solidFill>
                  <a:schemeClr val="bg1"/>
                </a:solidFill>
              </a:rPr>
              <a:t>Werk in pare, </a:t>
            </a:r>
            <a:r>
              <a:rPr lang="en-ZA" dirty="0" err="1">
                <a:solidFill>
                  <a:schemeClr val="bg1"/>
                </a:solidFill>
              </a:rPr>
              <a:t>binne</a:t>
            </a:r>
            <a:r>
              <a:rPr lang="en-ZA" dirty="0">
                <a:solidFill>
                  <a:schemeClr val="bg1"/>
                </a:solidFill>
              </a:rPr>
              <a:t> </a:t>
            </a:r>
            <a:r>
              <a:rPr lang="en-ZA" dirty="0" err="1">
                <a:solidFill>
                  <a:schemeClr val="bg1"/>
                </a:solidFill>
              </a:rPr>
              <a:t>groepe</a:t>
            </a:r>
            <a:endParaRPr lang="af-ZA" dirty="0">
              <a:solidFill>
                <a:schemeClr val="bg1"/>
              </a:solidFill>
            </a:endParaRPr>
          </a:p>
        </p:txBody>
      </p:sp>
      <p:sp>
        <p:nvSpPr>
          <p:cNvPr id="117"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CA2FBFD-7675-56E8-14F7-A9B41D548A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5044" y="4524"/>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01"/>
                                        </p:tgtEl>
                                        <p:attrNameLst>
                                          <p:attrName>style.visibility</p:attrName>
                                        </p:attrNameLst>
                                      </p:cBhvr>
                                      <p:to>
                                        <p:strVal val="visible"/>
                                      </p:to>
                                    </p:set>
                                    <p:animEffect transition="in" filter="fade">
                                      <p:cBhvr>
                                        <p:cTn id="7" dur="7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780D0F-9650-CAC7-1596-C8B9A1782EF2}"/>
              </a:ext>
            </a:extLst>
          </p:cNvPr>
          <p:cNvSpPr>
            <a:spLocks noGrp="1"/>
          </p:cNvSpPr>
          <p:nvPr>
            <p:ph type="title"/>
          </p:nvPr>
        </p:nvSpPr>
        <p:spPr>
          <a:xfrm>
            <a:off x="838200" y="557188"/>
            <a:ext cx="10515600" cy="1133499"/>
          </a:xfrm>
        </p:spPr>
        <p:txBody>
          <a:bodyPr>
            <a:normAutofit/>
          </a:bodyPr>
          <a:lstStyle/>
          <a:p>
            <a:pPr algn="ctr"/>
            <a:r>
              <a:rPr lang="af-ZA" sz="5200" dirty="0"/>
              <a:t>Sleutelinvloede</a:t>
            </a:r>
          </a:p>
        </p:txBody>
      </p:sp>
      <p:graphicFrame>
        <p:nvGraphicFramePr>
          <p:cNvPr id="6" name="Rectangle 1">
            <a:extLst>
              <a:ext uri="{FF2B5EF4-FFF2-40B4-BE49-F238E27FC236}">
                <a16:creationId xmlns:a16="http://schemas.microsoft.com/office/drawing/2014/main" id="{267BD7B2-2DA2-236D-FFA0-FB690F330886}"/>
              </a:ext>
            </a:extLst>
          </p:cNvPr>
          <p:cNvGraphicFramePr/>
          <p:nvPr>
            <p:extLst>
              <p:ext uri="{D42A27DB-BD31-4B8C-83A1-F6EECF244321}">
                <p14:modId xmlns:p14="http://schemas.microsoft.com/office/powerpoint/2010/main" val="3684513889"/>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B94C7576-CE78-9398-F61C-3E9AE68BE2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61938" y="-892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744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56F646-8E55-AD51-97E2-E8A17A4D8D52}"/>
              </a:ext>
            </a:extLst>
          </p:cNvPr>
          <p:cNvSpPr>
            <a:spLocks noGrp="1"/>
          </p:cNvSpPr>
          <p:nvPr>
            <p:ph type="title"/>
          </p:nvPr>
        </p:nvSpPr>
        <p:spPr>
          <a:xfrm>
            <a:off x="838200" y="1195697"/>
            <a:ext cx="3200400" cy="4238118"/>
          </a:xfrm>
        </p:spPr>
        <p:txBody>
          <a:bodyPr>
            <a:normAutofit/>
          </a:bodyPr>
          <a:lstStyle/>
          <a:p>
            <a:r>
              <a:rPr lang="af-ZA" dirty="0">
                <a:solidFill>
                  <a:schemeClr val="bg1"/>
                </a:solidFill>
              </a:rPr>
              <a:t>Media-invloed</a:t>
            </a:r>
          </a:p>
        </p:txBody>
      </p:sp>
      <p:grpSp>
        <p:nvGrpSpPr>
          <p:cNvPr id="1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Text Placeholder 2">
            <a:extLst>
              <a:ext uri="{FF2B5EF4-FFF2-40B4-BE49-F238E27FC236}">
                <a16:creationId xmlns:a16="http://schemas.microsoft.com/office/drawing/2014/main" id="{39EEAC65-1363-B8F8-E0D1-87C9FE9B5C54}"/>
              </a:ext>
            </a:extLst>
          </p:cNvPr>
          <p:cNvGraphicFramePr/>
          <p:nvPr>
            <p:extLst>
              <p:ext uri="{D42A27DB-BD31-4B8C-83A1-F6EECF244321}">
                <p14:modId xmlns:p14="http://schemas.microsoft.com/office/powerpoint/2010/main" val="1502747110"/>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58F607CE-D119-17E2-AE85-F84ECBC1A5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5044" y="4524"/>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093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8"/>
        <p:cNvGrpSpPr/>
        <p:nvPr/>
      </p:nvGrpSpPr>
      <p:grpSpPr>
        <a:xfrm>
          <a:off x="0" y="0"/>
          <a:ext cx="0" cy="0"/>
          <a:chOff x="0" y="0"/>
          <a:chExt cx="0" cy="0"/>
        </a:xfrm>
      </p:grpSpPr>
      <p:sp>
        <p:nvSpPr>
          <p:cNvPr id="129" name="Google Shape;129;p6"/>
          <p:cNvSpPr txBox="1"/>
          <p:nvPr/>
        </p:nvSpPr>
        <p:spPr>
          <a:xfrm>
            <a:off x="381000" y="780947"/>
            <a:ext cx="4376738" cy="313928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6600" dirty="0"/>
              <a:t>Wat </a:t>
            </a:r>
            <a:r>
              <a:rPr lang="en-ZA" sz="6600" dirty="0" err="1"/>
              <a:t>vorm</a:t>
            </a:r>
            <a:r>
              <a:rPr lang="en-ZA" sz="6600" dirty="0"/>
              <a:t> </a:t>
            </a:r>
            <a:r>
              <a:rPr lang="en-ZA" sz="6600" dirty="0" err="1"/>
              <a:t>jou</a:t>
            </a:r>
            <a:r>
              <a:rPr lang="en-ZA" sz="6600" dirty="0"/>
              <a:t> </a:t>
            </a:r>
            <a:r>
              <a:rPr lang="en-ZA" sz="6600" dirty="0" err="1"/>
              <a:t>leefstyl</a:t>
            </a:r>
            <a:r>
              <a:rPr lang="en-ZA" sz="6600" dirty="0"/>
              <a:t>?</a:t>
            </a:r>
            <a:endParaRPr sz="1100" dirty="0"/>
          </a:p>
        </p:txBody>
      </p:sp>
      <p:pic>
        <p:nvPicPr>
          <p:cNvPr id="2" name="Picture 1">
            <a:extLst>
              <a:ext uri="{FF2B5EF4-FFF2-40B4-BE49-F238E27FC236}">
                <a16:creationId xmlns:a16="http://schemas.microsoft.com/office/drawing/2014/main" id="{09F80EFA-FD2E-1E65-9EFD-2715F06541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48491" y="-892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D5B949-A056-4663-8905-2B5EE472235D}">
  <ds:schemaRefs>
    <ds:schemaRef ds:uri="http://schemas.microsoft.com/sharepoint/v3/contenttype/forms"/>
  </ds:schemaRefs>
</ds:datastoreItem>
</file>

<file path=customXml/itemProps2.xml><?xml version="1.0" encoding="utf-8"?>
<ds:datastoreItem xmlns:ds="http://schemas.openxmlformats.org/officeDocument/2006/customXml" ds:itemID="{3D4447BB-1774-4FE2-94A5-88794CE14A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D16ED8-DE6A-4ADA-83CC-7A471AE09A16}">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255</TotalTime>
  <Words>2047</Words>
  <Application>Microsoft Office PowerPoint</Application>
  <PresentationFormat>Widescreen</PresentationFormat>
  <Paragraphs>122</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Courier New</vt:lpstr>
      <vt:lpstr>Noto Sans Symbols</vt:lpstr>
      <vt:lpstr>Symbol</vt:lpstr>
      <vt:lpstr>Times New Roman</vt:lpstr>
      <vt:lpstr>Office Theme</vt:lpstr>
      <vt:lpstr>PowerPoint Presentation</vt:lpstr>
      <vt:lpstr>Teen die einde van hierdie les behoort leerders in staat te wees om die volgende te kan doen: </vt:lpstr>
      <vt:lpstr>Selfrefleksie</vt:lpstr>
      <vt:lpstr>Rolmodelle</vt:lpstr>
      <vt:lpstr>Groepaktiwiteit</vt:lpstr>
      <vt:lpstr>Sleutelinvloede</vt:lpstr>
      <vt:lpstr>Media-invloed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Mimi Coetzee</cp:lastModifiedBy>
  <cp:revision>3</cp:revision>
  <dcterms:created xsi:type="dcterms:W3CDTF">2021-02-27T11:19:06Z</dcterms:created>
  <dcterms:modified xsi:type="dcterms:W3CDTF">2026-05-08T09:40:37Z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