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8"/>
  </p:notesMasterIdLst>
  <p:sldIdLst>
    <p:sldId id="256" r:id="rId5"/>
    <p:sldId id="257" r:id="rId6"/>
    <p:sldId id="265" r:id="rId7"/>
    <p:sldId id="266" r:id="rId8"/>
    <p:sldId id="258" r:id="rId9"/>
    <p:sldId id="259" r:id="rId10"/>
    <p:sldId id="260" r:id="rId11"/>
    <p:sldId id="261" r:id="rId12"/>
    <p:sldId id="262" r:id="rId13"/>
    <p:sldId id="267" r:id="rId14"/>
    <p:sldId id="268" r:id="rId15"/>
    <p:sldId id="269" r:id="rId16"/>
    <p:sldId id="264" r:id="rId17"/>
  </p:sldIdLst>
  <p:sldSz cx="12192000" cy="6858000"/>
  <p:notesSz cx="10234613" cy="70993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 roundtripDataSignature="AMtx7mi5D6F7YwOeWN576iNzLyJh0NVI5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75270-2545-4D7B-8C0D-C4E1A259BE83}" v="2" dt="2026-03-11T13:41:23.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887" autoAdjust="0"/>
    <p:restoredTop sz="59102" autoAdjust="0"/>
  </p:normalViewPr>
  <p:slideViewPr>
    <p:cSldViewPr snapToGrid="0">
      <p:cViewPr varScale="1">
        <p:scale>
          <a:sx n="61" d="100"/>
          <a:sy n="61" d="100"/>
        </p:scale>
        <p:origin x="16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custSel addSld delSld modSld modNotesMaster">
      <pc:chgData name="Megan Botes" userId="70568131-745a-489b-b4fe-9e78c579dd6d" providerId="ADAL" clId="{E3DEF142-CC7A-44CA-B5B4-48BABF1A3E75}" dt="2026-03-11T13:41:23.548" v="214"/>
      <pc:docMkLst>
        <pc:docMk/>
      </pc:docMkLst>
      <pc:sldChg chg="addSp modSp modNotes modNotesTx">
        <pc:chgData name="Megan Botes" userId="70568131-745a-489b-b4fe-9e78c579dd6d" providerId="ADAL" clId="{E3DEF142-CC7A-44CA-B5B4-48BABF1A3E75}" dt="2026-03-11T13:41:23.548" v="214"/>
        <pc:sldMkLst>
          <pc:docMk/>
          <pc:sldMk cId="0" sldId="256"/>
        </pc:sldMkLst>
        <pc:picChg chg="add mod">
          <ac:chgData name="Megan Botes" userId="70568131-745a-489b-b4fe-9e78c579dd6d" providerId="ADAL" clId="{E3DEF142-CC7A-44CA-B5B4-48BABF1A3E75}" dt="2026-02-16T13:06:30.745" v="183"/>
          <ac:picMkLst>
            <pc:docMk/>
            <pc:sldMk cId="0" sldId="256"/>
            <ac:picMk id="2" creationId="{CD73A43D-79B1-8527-1688-8CD18C2D82CD}"/>
          </ac:picMkLst>
        </pc:picChg>
      </pc:sldChg>
      <pc:sldChg chg="addSp modSp modNotes modNotesTx">
        <pc:chgData name="Megan Botes" userId="70568131-745a-489b-b4fe-9e78c579dd6d" providerId="ADAL" clId="{E3DEF142-CC7A-44CA-B5B4-48BABF1A3E75}" dt="2026-03-11T13:41:23.548" v="214"/>
        <pc:sldMkLst>
          <pc:docMk/>
          <pc:sldMk cId="0" sldId="257"/>
        </pc:sldMkLst>
        <pc:spChg chg="mod">
          <ac:chgData name="Megan Botes" userId="70568131-745a-489b-b4fe-9e78c579dd6d" providerId="ADAL" clId="{E3DEF142-CC7A-44CA-B5B4-48BABF1A3E75}" dt="2026-02-16T13:05:53.566" v="182" actId="2711"/>
          <ac:spMkLst>
            <pc:docMk/>
            <pc:sldMk cId="0" sldId="257"/>
            <ac:spMk id="89" creationId="{00000000-0000-0000-0000-000000000000}"/>
          </ac:spMkLst>
        </pc:spChg>
        <pc:picChg chg="add mod">
          <ac:chgData name="Megan Botes" userId="70568131-745a-489b-b4fe-9e78c579dd6d" providerId="ADAL" clId="{E3DEF142-CC7A-44CA-B5B4-48BABF1A3E75}" dt="2026-02-16T13:06:32.036" v="184"/>
          <ac:picMkLst>
            <pc:docMk/>
            <pc:sldMk cId="0" sldId="257"/>
            <ac:picMk id="2" creationId="{6CC17DF1-3F83-C4D0-BC13-1444AECB618D}"/>
          </ac:picMkLst>
        </pc:picChg>
      </pc:sldChg>
      <pc:sldChg chg="addSp delSp modSp mod setBg modNotes">
        <pc:chgData name="Megan Botes" userId="70568131-745a-489b-b4fe-9e78c579dd6d" providerId="ADAL" clId="{E3DEF142-CC7A-44CA-B5B4-48BABF1A3E75}" dt="2026-03-11T13:41:23.548" v="214"/>
        <pc:sldMkLst>
          <pc:docMk/>
          <pc:sldMk cId="0" sldId="258"/>
        </pc:sldMkLst>
        <pc:spChg chg="mod">
          <ac:chgData name="Megan Botes" userId="70568131-745a-489b-b4fe-9e78c579dd6d" providerId="ADAL" clId="{E3DEF142-CC7A-44CA-B5B4-48BABF1A3E75}" dt="2026-02-16T12:50:35.036" v="70" actId="26606"/>
          <ac:spMkLst>
            <pc:docMk/>
            <pc:sldMk cId="0" sldId="258"/>
            <ac:spMk id="97" creationId="{00000000-0000-0000-0000-000000000000}"/>
          </ac:spMkLst>
        </pc:spChg>
        <pc:spChg chg="add">
          <ac:chgData name="Megan Botes" userId="70568131-745a-489b-b4fe-9e78c579dd6d" providerId="ADAL" clId="{E3DEF142-CC7A-44CA-B5B4-48BABF1A3E75}" dt="2026-02-16T12:50:35.036" v="70" actId="26606"/>
          <ac:spMkLst>
            <pc:docMk/>
            <pc:sldMk cId="0" sldId="258"/>
            <ac:spMk id="116" creationId="{A93898FF-D987-4B0E-BFB4-85F5EB356D4D}"/>
          </ac:spMkLst>
        </pc:spChg>
        <pc:spChg chg="add">
          <ac:chgData name="Megan Botes" userId="70568131-745a-489b-b4fe-9e78c579dd6d" providerId="ADAL" clId="{E3DEF142-CC7A-44CA-B5B4-48BABF1A3E75}" dt="2026-02-16T12:50:35.036" v="70" actId="26606"/>
          <ac:spMkLst>
            <pc:docMk/>
            <pc:sldMk cId="0" sldId="258"/>
            <ac:spMk id="118" creationId="{08E700A8-AE52-4017-8C7E-C20956F74D25}"/>
          </ac:spMkLst>
        </pc:spChg>
        <pc:spChg chg="add">
          <ac:chgData name="Megan Botes" userId="70568131-745a-489b-b4fe-9e78c579dd6d" providerId="ADAL" clId="{E3DEF142-CC7A-44CA-B5B4-48BABF1A3E75}" dt="2026-02-16T12:50:35.036" v="70" actId="26606"/>
          <ac:spMkLst>
            <pc:docMk/>
            <pc:sldMk cId="0" sldId="258"/>
            <ac:spMk id="122" creationId="{A737E5B8-8F31-4942-B159-B213C4D6D830}"/>
          </ac:spMkLst>
        </pc:spChg>
        <pc:spChg chg="add">
          <ac:chgData name="Megan Botes" userId="70568131-745a-489b-b4fe-9e78c579dd6d" providerId="ADAL" clId="{E3DEF142-CC7A-44CA-B5B4-48BABF1A3E75}" dt="2026-02-16T12:50:35.036" v="70" actId="26606"/>
          <ac:spMkLst>
            <pc:docMk/>
            <pc:sldMk cId="0" sldId="258"/>
            <ac:spMk id="124" creationId="{42A4FC2C-047E-45A5-965D-8E1E3BF09BC6}"/>
          </ac:spMkLst>
        </pc:spChg>
        <pc:spChg chg="add">
          <ac:chgData name="Megan Botes" userId="70568131-745a-489b-b4fe-9e78c579dd6d" providerId="ADAL" clId="{E3DEF142-CC7A-44CA-B5B4-48BABF1A3E75}" dt="2026-02-16T12:50:35.036" v="70" actId="26606"/>
          <ac:spMkLst>
            <pc:docMk/>
            <pc:sldMk cId="0" sldId="258"/>
            <ac:spMk id="126" creationId="{78F530DA-C7D1-4968-8F8A-8700C2BB2A49}"/>
          </ac:spMkLst>
        </pc:spChg>
        <pc:picChg chg="add mod">
          <ac:chgData name="Megan Botes" userId="70568131-745a-489b-b4fe-9e78c579dd6d" providerId="ADAL" clId="{E3DEF142-CC7A-44CA-B5B4-48BABF1A3E75}" dt="2026-02-16T12:50:35.036" v="70" actId="26606"/>
          <ac:picMkLst>
            <pc:docMk/>
            <pc:sldMk cId="0" sldId="258"/>
            <ac:picMk id="2" creationId="{FD8F61E9-0C6D-1BA5-3351-E2068BEE9C7F}"/>
          </ac:picMkLst>
        </pc:picChg>
        <pc:picChg chg="add mod">
          <ac:chgData name="Megan Botes" userId="70568131-745a-489b-b4fe-9e78c579dd6d" providerId="ADAL" clId="{E3DEF142-CC7A-44CA-B5B4-48BABF1A3E75}" dt="2026-02-16T13:06:35.457" v="187"/>
          <ac:picMkLst>
            <pc:docMk/>
            <pc:sldMk cId="0" sldId="258"/>
            <ac:picMk id="3" creationId="{ED6C23B9-76CF-A19F-42FE-7E489C9B5F44}"/>
          </ac:picMkLst>
        </pc:picChg>
      </pc:sldChg>
      <pc:sldChg chg="addSp delSp modSp mod setBg setClrOvrMap modNotes modNotesTx">
        <pc:chgData name="Megan Botes" userId="70568131-745a-489b-b4fe-9e78c579dd6d" providerId="ADAL" clId="{E3DEF142-CC7A-44CA-B5B4-48BABF1A3E75}" dt="2026-03-11T13:41:23.548" v="214"/>
        <pc:sldMkLst>
          <pc:docMk/>
          <pc:sldMk cId="0" sldId="259"/>
        </pc:sldMkLst>
        <pc:spChg chg="mod">
          <ac:chgData name="Megan Botes" userId="70568131-745a-489b-b4fe-9e78c579dd6d" providerId="ADAL" clId="{E3DEF142-CC7A-44CA-B5B4-48BABF1A3E75}" dt="2026-02-16T12:53:12.769" v="88" actId="1076"/>
          <ac:spMkLst>
            <pc:docMk/>
            <pc:sldMk cId="0" sldId="259"/>
            <ac:spMk id="104" creationId="{00000000-0000-0000-0000-000000000000}"/>
          </ac:spMkLst>
        </pc:spChg>
        <pc:spChg chg="add">
          <ac:chgData name="Megan Botes" userId="70568131-745a-489b-b4fe-9e78c579dd6d" providerId="ADAL" clId="{E3DEF142-CC7A-44CA-B5B4-48BABF1A3E75}" dt="2026-02-16T12:52:49.712" v="84" actId="26606"/>
          <ac:spMkLst>
            <pc:docMk/>
            <pc:sldMk cId="0" sldId="259"/>
            <ac:spMk id="114" creationId="{ECC07320-C2CA-4E29-8481-9D9E143C7788}"/>
          </ac:spMkLst>
        </pc:spChg>
        <pc:spChg chg="add">
          <ac:chgData name="Megan Botes" userId="70568131-745a-489b-b4fe-9e78c579dd6d" providerId="ADAL" clId="{E3DEF142-CC7A-44CA-B5B4-48BABF1A3E75}" dt="2026-02-16T12:52:49.712" v="84" actId="26606"/>
          <ac:spMkLst>
            <pc:docMk/>
            <pc:sldMk cId="0" sldId="259"/>
            <ac:spMk id="116" creationId="{178FB36B-5BFE-42CA-BC60-1115E0D95EEC}"/>
          </ac:spMkLst>
        </pc:spChg>
        <pc:picChg chg="add mod ord">
          <ac:chgData name="Megan Botes" userId="70568131-745a-489b-b4fe-9e78c579dd6d" providerId="ADAL" clId="{E3DEF142-CC7A-44CA-B5B4-48BABF1A3E75}" dt="2026-02-16T12:52:49.712" v="84" actId="26606"/>
          <ac:picMkLst>
            <pc:docMk/>
            <pc:sldMk cId="0" sldId="259"/>
            <ac:picMk id="3" creationId="{FFBD6D60-9327-339B-2506-2AD1A46EDF8F}"/>
          </ac:picMkLst>
        </pc:picChg>
        <pc:picChg chg="add mod">
          <ac:chgData name="Megan Botes" userId="70568131-745a-489b-b4fe-9e78c579dd6d" providerId="ADAL" clId="{E3DEF142-CC7A-44CA-B5B4-48BABF1A3E75}" dt="2026-02-16T13:06:36.677" v="188"/>
          <ac:picMkLst>
            <pc:docMk/>
            <pc:sldMk cId="0" sldId="259"/>
            <ac:picMk id="4" creationId="{A36DFB9E-8C99-28F3-7169-607AD4D5A4EE}"/>
          </ac:picMkLst>
        </pc:picChg>
      </pc:sldChg>
      <pc:sldChg chg="addSp modSp mod modAnim modNotes modNotesTx">
        <pc:chgData name="Megan Botes" userId="70568131-745a-489b-b4fe-9e78c579dd6d" providerId="ADAL" clId="{E3DEF142-CC7A-44CA-B5B4-48BABF1A3E75}" dt="2026-03-11T13:41:23.548" v="214"/>
        <pc:sldMkLst>
          <pc:docMk/>
          <pc:sldMk cId="0" sldId="260"/>
        </pc:sldMkLst>
        <pc:graphicFrameChg chg="add mod">
          <ac:chgData name="Megan Botes" userId="70568131-745a-489b-b4fe-9e78c579dd6d" providerId="ADAL" clId="{E3DEF142-CC7A-44CA-B5B4-48BABF1A3E75}" dt="2026-02-16T12:54:28.534" v="97" actId="14100"/>
          <ac:graphicFrameMkLst>
            <pc:docMk/>
            <pc:sldMk cId="0" sldId="260"/>
            <ac:graphicFrameMk id="2" creationId="{E56A4BCC-3EBC-064E-8EF4-5E4A882E3207}"/>
          </ac:graphicFrameMkLst>
        </pc:graphicFrameChg>
        <pc:picChg chg="add mod">
          <ac:chgData name="Megan Botes" userId="70568131-745a-489b-b4fe-9e78c579dd6d" providerId="ADAL" clId="{E3DEF142-CC7A-44CA-B5B4-48BABF1A3E75}" dt="2026-02-16T13:06:37.894" v="189"/>
          <ac:picMkLst>
            <pc:docMk/>
            <pc:sldMk cId="0" sldId="260"/>
            <ac:picMk id="3" creationId="{8DB0C5B9-BCDB-5160-D269-98096C8C8484}"/>
          </ac:picMkLst>
        </pc:picChg>
        <pc:picChg chg="mod modCrop">
          <ac:chgData name="Megan Botes" userId="70568131-745a-489b-b4fe-9e78c579dd6d" providerId="ADAL" clId="{E3DEF142-CC7A-44CA-B5B4-48BABF1A3E75}" dt="2026-02-16T12:54:18.589" v="94" actId="732"/>
          <ac:picMkLst>
            <pc:docMk/>
            <pc:sldMk cId="0" sldId="260"/>
            <ac:picMk id="112" creationId="{00000000-0000-0000-0000-000000000000}"/>
          </ac:picMkLst>
        </pc:picChg>
      </pc:sldChg>
      <pc:sldChg chg="addSp delSp modSp mod setBg modClrScheme chgLayout modNotes modNotesTx">
        <pc:chgData name="Megan Botes" userId="70568131-745a-489b-b4fe-9e78c579dd6d" providerId="ADAL" clId="{E3DEF142-CC7A-44CA-B5B4-48BABF1A3E75}" dt="2026-03-11T13:41:23.548" v="214"/>
        <pc:sldMkLst>
          <pc:docMk/>
          <pc:sldMk cId="0" sldId="261"/>
        </pc:sldMkLst>
        <pc:spChg chg="add mod ord">
          <ac:chgData name="Megan Botes" userId="70568131-745a-489b-b4fe-9e78c579dd6d" providerId="ADAL" clId="{E3DEF142-CC7A-44CA-B5B4-48BABF1A3E75}" dt="2026-02-16T12:56:10.305" v="113" actId="26606"/>
          <ac:spMkLst>
            <pc:docMk/>
            <pc:sldMk cId="0" sldId="261"/>
            <ac:spMk id="4" creationId="{F21D7664-F46C-569C-2899-BF782C761245}"/>
          </ac:spMkLst>
        </pc:spChg>
        <pc:spChg chg="add">
          <ac:chgData name="Megan Botes" userId="70568131-745a-489b-b4fe-9e78c579dd6d" providerId="ADAL" clId="{E3DEF142-CC7A-44CA-B5B4-48BABF1A3E75}" dt="2026-02-16T12:56:10.305" v="113" actId="26606"/>
          <ac:spMkLst>
            <pc:docMk/>
            <pc:sldMk cId="0" sldId="261"/>
            <ac:spMk id="9" creationId="{A4AC5506-6312-4701-8D3C-40187889A947}"/>
          </ac:spMkLst>
        </pc:spChg>
        <pc:picChg chg="add mod ord">
          <ac:chgData name="Megan Botes" userId="70568131-745a-489b-b4fe-9e78c579dd6d" providerId="ADAL" clId="{E3DEF142-CC7A-44CA-B5B4-48BABF1A3E75}" dt="2026-02-16T12:56:10.305" v="113" actId="26606"/>
          <ac:picMkLst>
            <pc:docMk/>
            <pc:sldMk cId="0" sldId="261"/>
            <ac:picMk id="3" creationId="{01DB4072-32BC-2A88-3C3F-2296BA4D0C6D}"/>
          </ac:picMkLst>
        </pc:picChg>
        <pc:picChg chg="add mod">
          <ac:chgData name="Megan Botes" userId="70568131-745a-489b-b4fe-9e78c579dd6d" providerId="ADAL" clId="{E3DEF142-CC7A-44CA-B5B4-48BABF1A3E75}" dt="2026-02-16T13:06:41.147" v="190"/>
          <ac:picMkLst>
            <pc:docMk/>
            <pc:sldMk cId="0" sldId="261"/>
            <ac:picMk id="5" creationId="{20C4AE6C-546D-B492-8B2F-6CA39EBE302D}"/>
          </ac:picMkLst>
        </pc:picChg>
      </pc:sldChg>
      <pc:sldChg chg="addSp delSp modSp mod modNotes modNotesTx">
        <pc:chgData name="Megan Botes" userId="70568131-745a-489b-b4fe-9e78c579dd6d" providerId="ADAL" clId="{E3DEF142-CC7A-44CA-B5B4-48BABF1A3E75}" dt="2026-03-11T13:41:23.548" v="214"/>
        <pc:sldMkLst>
          <pc:docMk/>
          <pc:sldMk cId="0" sldId="262"/>
        </pc:sldMkLst>
        <pc:spChg chg="add mod">
          <ac:chgData name="Megan Botes" userId="70568131-745a-489b-b4fe-9e78c579dd6d" providerId="ADAL" clId="{E3DEF142-CC7A-44CA-B5B4-48BABF1A3E75}" dt="2026-02-16T13:00:39.490" v="122" actId="1076"/>
          <ac:spMkLst>
            <pc:docMk/>
            <pc:sldMk cId="0" sldId="262"/>
            <ac:spMk id="5" creationId="{D96566F8-2D57-B052-C07B-843ACB338A1D}"/>
          </ac:spMkLst>
        </pc:spChg>
        <pc:picChg chg="add mod">
          <ac:chgData name="Megan Botes" userId="70568131-745a-489b-b4fe-9e78c579dd6d" providerId="ADAL" clId="{E3DEF142-CC7A-44CA-B5B4-48BABF1A3E75}" dt="2026-02-16T12:59:30.430" v="117"/>
          <ac:picMkLst>
            <pc:docMk/>
            <pc:sldMk cId="0" sldId="262"/>
            <ac:picMk id="3" creationId="{5044C7D6-2ECC-BCA2-2B30-C7D9E92C27F2}"/>
          </ac:picMkLst>
        </pc:picChg>
        <pc:picChg chg="add mod">
          <ac:chgData name="Megan Botes" userId="70568131-745a-489b-b4fe-9e78c579dd6d" providerId="ADAL" clId="{E3DEF142-CC7A-44CA-B5B4-48BABF1A3E75}" dt="2026-02-16T13:06:42.282" v="191"/>
          <ac:picMkLst>
            <pc:docMk/>
            <pc:sldMk cId="0" sldId="262"/>
            <ac:picMk id="6" creationId="{99693775-7691-8409-F227-1A864CB53866}"/>
          </ac:picMkLst>
        </pc:picChg>
      </pc:sldChg>
      <pc:sldChg chg="addSp modSp modNotes modNotesTx">
        <pc:chgData name="Megan Botes" userId="70568131-745a-489b-b4fe-9e78c579dd6d" providerId="ADAL" clId="{E3DEF142-CC7A-44CA-B5B4-48BABF1A3E75}" dt="2026-03-11T13:41:23.548" v="214"/>
        <pc:sldMkLst>
          <pc:docMk/>
          <pc:sldMk cId="0" sldId="264"/>
        </pc:sldMkLst>
        <pc:picChg chg="add mod">
          <ac:chgData name="Megan Botes" userId="70568131-745a-489b-b4fe-9e78c579dd6d" providerId="ADAL" clId="{E3DEF142-CC7A-44CA-B5B4-48BABF1A3E75}" dt="2026-02-16T13:06:49.164" v="195"/>
          <ac:picMkLst>
            <pc:docMk/>
            <pc:sldMk cId="0" sldId="264"/>
            <ac:picMk id="2" creationId="{A958F2D9-AC5E-8F3B-03D5-383FD8BACAE9}"/>
          </ac:picMkLst>
        </pc:picChg>
      </pc:sldChg>
      <pc:sldChg chg="addSp delSp modSp new mod setBg setClrOvrMap modNotesTx">
        <pc:chgData name="Megan Botes" userId="70568131-745a-489b-b4fe-9e78c579dd6d" providerId="ADAL" clId="{E3DEF142-CC7A-44CA-B5B4-48BABF1A3E75}" dt="2026-02-16T13:07:53.036" v="198"/>
        <pc:sldMkLst>
          <pc:docMk/>
          <pc:sldMk cId="3353888857" sldId="265"/>
        </pc:sldMkLst>
        <pc:spChg chg="mod">
          <ac:chgData name="Megan Botes" userId="70568131-745a-489b-b4fe-9e78c579dd6d" providerId="ADAL" clId="{E3DEF142-CC7A-44CA-B5B4-48BABF1A3E75}" dt="2026-02-16T12:47:06.724" v="44" actId="26606"/>
          <ac:spMkLst>
            <pc:docMk/>
            <pc:sldMk cId="3353888857" sldId="265"/>
            <ac:spMk id="2" creationId="{E177D0DF-20B3-2B14-68E8-0D9EBCC56D67}"/>
          </ac:spMkLst>
        </pc:spChg>
        <pc:spChg chg="add del mod">
          <ac:chgData name="Megan Botes" userId="70568131-745a-489b-b4fe-9e78c579dd6d" providerId="ADAL" clId="{E3DEF142-CC7A-44CA-B5B4-48BABF1A3E75}" dt="2026-02-16T13:05:44.306" v="181" actId="1076"/>
          <ac:spMkLst>
            <pc:docMk/>
            <pc:sldMk cId="3353888857" sldId="265"/>
            <ac:spMk id="4" creationId="{6D495514-857D-D2D9-7D3F-54137CF10669}"/>
          </ac:spMkLst>
        </pc:spChg>
        <pc:spChg chg="add del">
          <ac:chgData name="Megan Botes" userId="70568131-745a-489b-b4fe-9e78c579dd6d" providerId="ADAL" clId="{E3DEF142-CC7A-44CA-B5B4-48BABF1A3E75}" dt="2026-02-16T12:47:06.724" v="44" actId="26606"/>
          <ac:spMkLst>
            <pc:docMk/>
            <pc:sldMk cId="3353888857" sldId="265"/>
            <ac:spMk id="9" creationId="{3AD318CC-E2A8-4E27-9548-A047A78999B1}"/>
          </ac:spMkLst>
        </pc:spChg>
        <pc:spChg chg="add del">
          <ac:chgData name="Megan Botes" userId="70568131-745a-489b-b4fe-9e78c579dd6d" providerId="ADAL" clId="{E3DEF142-CC7A-44CA-B5B4-48BABF1A3E75}" dt="2026-02-16T12:47:06.724" v="44" actId="26606"/>
          <ac:spMkLst>
            <pc:docMk/>
            <pc:sldMk cId="3353888857" sldId="265"/>
            <ac:spMk id="15" creationId="{2C1BBA94-3F40-40AA-8BB9-E69E25E537C1}"/>
          </ac:spMkLst>
        </pc:spChg>
        <pc:grpChg chg="add del">
          <ac:chgData name="Megan Botes" userId="70568131-745a-489b-b4fe-9e78c579dd6d" providerId="ADAL" clId="{E3DEF142-CC7A-44CA-B5B4-48BABF1A3E75}" dt="2026-02-16T12:47:06.724" v="44" actId="26606"/>
          <ac:grpSpMkLst>
            <pc:docMk/>
            <pc:sldMk cId="3353888857" sldId="265"/>
            <ac:grpSpMk id="11" creationId="{B14B560F-9DD7-4302-A60B-EBD3EF59B073}"/>
          </ac:grpSpMkLst>
        </pc:grpChg>
        <pc:picChg chg="add mod">
          <ac:chgData name="Megan Botes" userId="70568131-745a-489b-b4fe-9e78c579dd6d" providerId="ADAL" clId="{E3DEF142-CC7A-44CA-B5B4-48BABF1A3E75}" dt="2026-02-16T13:06:33.189" v="185"/>
          <ac:picMkLst>
            <pc:docMk/>
            <pc:sldMk cId="3353888857" sldId="265"/>
            <ac:picMk id="5" creationId="{12D7B221-62CB-0617-0297-0D12B0E93559}"/>
          </ac:picMkLst>
        </pc:picChg>
      </pc:sldChg>
      <pc:sldChg chg="addSp delSp modSp new mod setBg modNotesTx">
        <pc:chgData name="Megan Botes" userId="70568131-745a-489b-b4fe-9e78c579dd6d" providerId="ADAL" clId="{E3DEF142-CC7A-44CA-B5B4-48BABF1A3E75}" dt="2026-02-16T13:08:37.690" v="200" actId="20577"/>
        <pc:sldMkLst>
          <pc:docMk/>
          <pc:sldMk cId="578372606" sldId="266"/>
        </pc:sldMkLst>
        <pc:spChg chg="mod">
          <ac:chgData name="Megan Botes" userId="70568131-745a-489b-b4fe-9e78c579dd6d" providerId="ADAL" clId="{E3DEF142-CC7A-44CA-B5B4-48BABF1A3E75}" dt="2026-02-16T12:48:16.813" v="58" actId="26606"/>
          <ac:spMkLst>
            <pc:docMk/>
            <pc:sldMk cId="578372606" sldId="266"/>
            <ac:spMk id="2" creationId="{568A9B96-9AD4-242B-5290-2D344D412CD5}"/>
          </ac:spMkLst>
        </pc:spChg>
        <pc:spChg chg="add">
          <ac:chgData name="Megan Botes" userId="70568131-745a-489b-b4fe-9e78c579dd6d" providerId="ADAL" clId="{E3DEF142-CC7A-44CA-B5B4-48BABF1A3E75}" dt="2026-02-16T12:48:16.813" v="58" actId="26606"/>
          <ac:spMkLst>
            <pc:docMk/>
            <pc:sldMk cId="578372606" sldId="266"/>
            <ac:spMk id="16" creationId="{955A2079-FA98-4876-80F0-72364A7D2EA4}"/>
          </ac:spMkLst>
        </pc:spChg>
        <pc:graphicFrameChg chg="add mod modGraphic">
          <ac:chgData name="Megan Botes" userId="70568131-745a-489b-b4fe-9e78c579dd6d" providerId="ADAL" clId="{E3DEF142-CC7A-44CA-B5B4-48BABF1A3E75}" dt="2026-02-16T12:49:28.326" v="65" actId="12100"/>
          <ac:graphicFrameMkLst>
            <pc:docMk/>
            <pc:sldMk cId="578372606" sldId="266"/>
            <ac:graphicFrameMk id="6" creationId="{A0E97787-149B-31D3-9907-913592152873}"/>
          </ac:graphicFrameMkLst>
        </pc:graphicFrameChg>
        <pc:picChg chg="add mod">
          <ac:chgData name="Megan Botes" userId="70568131-745a-489b-b4fe-9e78c579dd6d" providerId="ADAL" clId="{E3DEF142-CC7A-44CA-B5B4-48BABF1A3E75}" dt="2026-02-16T13:06:34.203" v="186"/>
          <ac:picMkLst>
            <pc:docMk/>
            <pc:sldMk cId="578372606" sldId="266"/>
            <ac:picMk id="5" creationId="{56874CE9-35FB-E8C3-E0F3-21D7E92D93B7}"/>
          </ac:picMkLst>
        </pc:picChg>
      </pc:sldChg>
      <pc:sldChg chg="addSp delSp modSp new mod setBg modNotesTx">
        <pc:chgData name="Megan Botes" userId="70568131-745a-489b-b4fe-9e78c579dd6d" providerId="ADAL" clId="{E3DEF142-CC7A-44CA-B5B4-48BABF1A3E75}" dt="2026-02-16T13:10:48.108" v="209"/>
        <pc:sldMkLst>
          <pc:docMk/>
          <pc:sldMk cId="358338891" sldId="267"/>
        </pc:sldMkLst>
        <pc:spChg chg="mod">
          <ac:chgData name="Megan Botes" userId="70568131-745a-489b-b4fe-9e78c579dd6d" providerId="ADAL" clId="{E3DEF142-CC7A-44CA-B5B4-48BABF1A3E75}" dt="2026-02-16T13:01:57.663" v="141" actId="26606"/>
          <ac:spMkLst>
            <pc:docMk/>
            <pc:sldMk cId="358338891" sldId="267"/>
            <ac:spMk id="2" creationId="{9320ECE4-2241-1BD0-D9DA-0937E29E52CA}"/>
          </ac:spMkLst>
        </pc:spChg>
        <pc:spChg chg="mod">
          <ac:chgData name="Megan Botes" userId="70568131-745a-489b-b4fe-9e78c579dd6d" providerId="ADAL" clId="{E3DEF142-CC7A-44CA-B5B4-48BABF1A3E75}" dt="2026-02-16T13:02:12.169" v="147" actId="20577"/>
          <ac:spMkLst>
            <pc:docMk/>
            <pc:sldMk cId="358338891" sldId="267"/>
            <ac:spMk id="3" creationId="{3486D7F7-148E-F7BD-019D-9609E0F1FD06}"/>
          </ac:spMkLst>
        </pc:spChg>
        <pc:spChg chg="add">
          <ac:chgData name="Megan Botes" userId="70568131-745a-489b-b4fe-9e78c579dd6d" providerId="ADAL" clId="{E3DEF142-CC7A-44CA-B5B4-48BABF1A3E75}" dt="2026-02-16T13:04:55.468" v="175" actId="26606"/>
          <ac:spMkLst>
            <pc:docMk/>
            <pc:sldMk cId="358338891" sldId="267"/>
            <ac:spMk id="162" creationId="{201CC55D-ED54-4C5C-95E6-10947BD1103B}"/>
          </ac:spMkLst>
        </pc:spChg>
        <pc:spChg chg="add">
          <ac:chgData name="Megan Botes" userId="70568131-745a-489b-b4fe-9e78c579dd6d" providerId="ADAL" clId="{E3DEF142-CC7A-44CA-B5B4-48BABF1A3E75}" dt="2026-02-16T13:04:55.468" v="175" actId="26606"/>
          <ac:spMkLst>
            <pc:docMk/>
            <pc:sldMk cId="358338891" sldId="267"/>
            <ac:spMk id="168" creationId="{3873B707-463F-40B0-8227-E8CC6C67EB25}"/>
          </ac:spMkLst>
        </pc:spChg>
        <pc:spChg chg="add">
          <ac:chgData name="Megan Botes" userId="70568131-745a-489b-b4fe-9e78c579dd6d" providerId="ADAL" clId="{E3DEF142-CC7A-44CA-B5B4-48BABF1A3E75}" dt="2026-02-16T13:04:55.468" v="175" actId="26606"/>
          <ac:spMkLst>
            <pc:docMk/>
            <pc:sldMk cId="358338891" sldId="267"/>
            <ac:spMk id="170" creationId="{C13237C8-E62C-4F0D-A318-BD6FB6C2D138}"/>
          </ac:spMkLst>
        </pc:spChg>
        <pc:spChg chg="add">
          <ac:chgData name="Megan Botes" userId="70568131-745a-489b-b4fe-9e78c579dd6d" providerId="ADAL" clId="{E3DEF142-CC7A-44CA-B5B4-48BABF1A3E75}" dt="2026-02-16T13:04:55.468" v="175" actId="26606"/>
          <ac:spMkLst>
            <pc:docMk/>
            <pc:sldMk cId="358338891" sldId="267"/>
            <ac:spMk id="172" creationId="{19C9EAEA-39D0-4B0E-A0EB-51E7B26740B1}"/>
          </ac:spMkLst>
        </pc:spChg>
        <pc:picChg chg="add mod">
          <ac:chgData name="Megan Botes" userId="70568131-745a-489b-b4fe-9e78c579dd6d" providerId="ADAL" clId="{E3DEF142-CC7A-44CA-B5B4-48BABF1A3E75}" dt="2026-02-16T13:04:55.468" v="175" actId="26606"/>
          <ac:picMkLst>
            <pc:docMk/>
            <pc:sldMk cId="358338891" sldId="267"/>
            <ac:picMk id="7" creationId="{BCE9148A-88D2-8B38-AFA9-1759A72EF93E}"/>
          </ac:picMkLst>
        </pc:picChg>
        <pc:picChg chg="add mod">
          <ac:chgData name="Megan Botes" userId="70568131-745a-489b-b4fe-9e78c579dd6d" providerId="ADAL" clId="{E3DEF142-CC7A-44CA-B5B4-48BABF1A3E75}" dt="2026-02-16T13:06:43.567" v="192"/>
          <ac:picMkLst>
            <pc:docMk/>
            <pc:sldMk cId="358338891" sldId="267"/>
            <ac:picMk id="9" creationId="{34EBCD3E-E227-F8EC-BF4D-60772C779E85}"/>
          </ac:picMkLst>
        </pc:picChg>
      </pc:sldChg>
      <pc:sldChg chg="addSp delSp modSp new mod setBg modNotesTx">
        <pc:chgData name="Megan Botes" userId="70568131-745a-489b-b4fe-9e78c579dd6d" providerId="ADAL" clId="{E3DEF142-CC7A-44CA-B5B4-48BABF1A3E75}" dt="2026-02-16T13:11:12.128" v="211" actId="20577"/>
        <pc:sldMkLst>
          <pc:docMk/>
          <pc:sldMk cId="789905635" sldId="268"/>
        </pc:sldMkLst>
        <pc:spChg chg="mod">
          <ac:chgData name="Megan Botes" userId="70568131-745a-489b-b4fe-9e78c579dd6d" providerId="ADAL" clId="{E3DEF142-CC7A-44CA-B5B4-48BABF1A3E75}" dt="2026-02-16T13:02:49.370" v="152" actId="26606"/>
          <ac:spMkLst>
            <pc:docMk/>
            <pc:sldMk cId="789905635" sldId="268"/>
            <ac:spMk id="2" creationId="{409592EC-5BB8-BD98-AE46-26108411E944}"/>
          </ac:spMkLst>
        </pc:spChg>
        <pc:spChg chg="add">
          <ac:chgData name="Megan Botes" userId="70568131-745a-489b-b4fe-9e78c579dd6d" providerId="ADAL" clId="{E3DEF142-CC7A-44CA-B5B4-48BABF1A3E75}" dt="2026-02-16T13:02:58.664" v="153" actId="26606"/>
          <ac:spMkLst>
            <pc:docMk/>
            <pc:sldMk cId="789905635" sldId="268"/>
            <ac:spMk id="21" creationId="{BACC6370-2D7E-4714-9D71-7542949D7D5D}"/>
          </ac:spMkLst>
        </pc:spChg>
        <pc:spChg chg="add">
          <ac:chgData name="Megan Botes" userId="70568131-745a-489b-b4fe-9e78c579dd6d" providerId="ADAL" clId="{E3DEF142-CC7A-44CA-B5B4-48BABF1A3E75}" dt="2026-02-16T13:02:58.664" v="153" actId="26606"/>
          <ac:spMkLst>
            <pc:docMk/>
            <pc:sldMk cId="789905635" sldId="268"/>
            <ac:spMk id="23" creationId="{F68B3F68-107C-434F-AA38-110D5EA91B85}"/>
          </ac:spMkLst>
        </pc:spChg>
        <pc:spChg chg="add">
          <ac:chgData name="Megan Botes" userId="70568131-745a-489b-b4fe-9e78c579dd6d" providerId="ADAL" clId="{E3DEF142-CC7A-44CA-B5B4-48BABF1A3E75}" dt="2026-02-16T13:02:58.664" v="153" actId="26606"/>
          <ac:spMkLst>
            <pc:docMk/>
            <pc:sldMk cId="789905635" sldId="268"/>
            <ac:spMk id="25" creationId="{AAD0DBB9-1A4B-4391-81D4-CB19F9AB918A}"/>
          </ac:spMkLst>
        </pc:spChg>
        <pc:spChg chg="add">
          <ac:chgData name="Megan Botes" userId="70568131-745a-489b-b4fe-9e78c579dd6d" providerId="ADAL" clId="{E3DEF142-CC7A-44CA-B5B4-48BABF1A3E75}" dt="2026-02-16T13:02:58.664" v="153" actId="26606"/>
          <ac:spMkLst>
            <pc:docMk/>
            <pc:sldMk cId="789905635" sldId="268"/>
            <ac:spMk id="27" creationId="{063BBA22-50EA-4C4D-BE05-F1CE4E63AA56}"/>
          </ac:spMkLst>
        </pc:spChg>
        <pc:graphicFrameChg chg="add mod modGraphic">
          <ac:chgData name="Megan Botes" userId="70568131-745a-489b-b4fe-9e78c579dd6d" providerId="ADAL" clId="{E3DEF142-CC7A-44CA-B5B4-48BABF1A3E75}" dt="2026-02-16T13:02:58.664" v="153" actId="26606"/>
          <ac:graphicFrameMkLst>
            <pc:docMk/>
            <pc:sldMk cId="789905635" sldId="268"/>
            <ac:graphicFrameMk id="6" creationId="{0DD4B840-6183-4225-B8C0-AE32DD01B7E2}"/>
          </ac:graphicFrameMkLst>
        </pc:graphicFrameChg>
        <pc:picChg chg="add mod">
          <ac:chgData name="Megan Botes" userId="70568131-745a-489b-b4fe-9e78c579dd6d" providerId="ADAL" clId="{E3DEF142-CC7A-44CA-B5B4-48BABF1A3E75}" dt="2026-02-16T13:06:45.767" v="193"/>
          <ac:picMkLst>
            <pc:docMk/>
            <pc:sldMk cId="789905635" sldId="268"/>
            <ac:picMk id="5" creationId="{57462C5C-F8AB-5B85-5080-D61258E4194F}"/>
          </ac:picMkLst>
        </pc:picChg>
      </pc:sldChg>
      <pc:sldChg chg="addSp delSp modSp new mod setBg addAnim">
        <pc:chgData name="Megan Botes" userId="70568131-745a-489b-b4fe-9e78c579dd6d" providerId="ADAL" clId="{E3DEF142-CC7A-44CA-B5B4-48BABF1A3E75}" dt="2026-02-16T13:06:46.608" v="194"/>
        <pc:sldMkLst>
          <pc:docMk/>
          <pc:sldMk cId="913468129" sldId="269"/>
        </pc:sldMkLst>
        <pc:spChg chg="mod ord">
          <ac:chgData name="Megan Botes" userId="70568131-745a-489b-b4fe-9e78c579dd6d" providerId="ADAL" clId="{E3DEF142-CC7A-44CA-B5B4-48BABF1A3E75}" dt="2026-02-16T13:05:07.844" v="177" actId="26606"/>
          <ac:spMkLst>
            <pc:docMk/>
            <pc:sldMk cId="913468129" sldId="269"/>
            <ac:spMk id="2" creationId="{6F53D388-C9BB-CBCB-3160-98E8CFFDF99C}"/>
          </ac:spMkLst>
        </pc:spChg>
        <pc:spChg chg="add">
          <ac:chgData name="Megan Botes" userId="70568131-745a-489b-b4fe-9e78c579dd6d" providerId="ADAL" clId="{E3DEF142-CC7A-44CA-B5B4-48BABF1A3E75}" dt="2026-02-16T13:05:07.844" v="177" actId="26606"/>
          <ac:spMkLst>
            <pc:docMk/>
            <pc:sldMk cId="913468129" sldId="269"/>
            <ac:spMk id="147" creationId="{37C89E4B-3C9F-44B9-8B86-D9E3D112D8EC}"/>
          </ac:spMkLst>
        </pc:spChg>
        <pc:picChg chg="add mod">
          <ac:chgData name="Megan Botes" userId="70568131-745a-489b-b4fe-9e78c579dd6d" providerId="ADAL" clId="{E3DEF142-CC7A-44CA-B5B4-48BABF1A3E75}" dt="2026-02-16T13:06:46.608" v="194"/>
          <ac:picMkLst>
            <pc:docMk/>
            <pc:sldMk cId="913468129" sldId="269"/>
            <ac:picMk id="4" creationId="{DF325527-04ED-D14E-BAAB-0D9C10316652}"/>
          </ac:picMkLst>
        </pc:picChg>
        <pc:picChg chg="add mod">
          <ac:chgData name="Megan Botes" userId="70568131-745a-489b-b4fe-9e78c579dd6d" providerId="ADAL" clId="{E3DEF142-CC7A-44CA-B5B4-48BABF1A3E75}" dt="2026-02-16T13:05:07.844" v="177" actId="26606"/>
          <ac:picMkLst>
            <pc:docMk/>
            <pc:sldMk cId="913468129" sldId="269"/>
            <ac:picMk id="142" creationId="{00000000-0000-0000-0000-000000000000}"/>
          </ac:picMkLst>
        </pc:picChg>
        <pc:cxnChg chg="add">
          <ac:chgData name="Megan Botes" userId="70568131-745a-489b-b4fe-9e78c579dd6d" providerId="ADAL" clId="{E3DEF142-CC7A-44CA-B5B4-48BABF1A3E75}" dt="2026-02-16T13:05:07.844" v="177" actId="26606"/>
          <ac:cxnSpMkLst>
            <pc:docMk/>
            <pc:sldMk cId="913468129" sldId="269"/>
            <ac:cxnSpMk id="149" creationId="{AA2EAA10-076F-46BD-8F0F-B9A2FB77A85C}"/>
          </ac:cxnSpMkLst>
        </pc:cxnChg>
        <pc:cxnChg chg="add">
          <ac:chgData name="Megan Botes" userId="70568131-745a-489b-b4fe-9e78c579dd6d" providerId="ADAL" clId="{E3DEF142-CC7A-44CA-B5B4-48BABF1A3E75}" dt="2026-02-16T13:05:07.844" v="177" actId="26606"/>
          <ac:cxnSpMkLst>
            <pc:docMk/>
            <pc:sldMk cId="913468129" sldId="269"/>
            <ac:cxnSpMk id="151" creationId="{D891E407-403B-4764-86C9-33A56D3BCAA3}"/>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47A423-C9F9-4879-8A72-1686C52621DC}" type="doc">
      <dgm:prSet loTypeId="urn:microsoft.com/office/officeart/2005/8/layout/vList2" loCatId="list" qsTypeId="urn:microsoft.com/office/officeart/2005/8/quickstyle/simple2" qsCatId="simple" csTypeId="urn:microsoft.com/office/officeart/2005/8/colors/colorful4" csCatId="colorful" phldr="1"/>
      <dgm:spPr/>
      <dgm:t>
        <a:bodyPr/>
        <a:lstStyle/>
        <a:p>
          <a:endParaRPr lang="en-US"/>
        </a:p>
      </dgm:t>
    </dgm:pt>
    <dgm:pt modelId="{26EC29BE-F0B5-4F32-8F47-BA1D08D44D13}">
      <dgm:prSet/>
      <dgm:spPr/>
      <dgm:t>
        <a:bodyPr/>
        <a:lstStyle/>
        <a:p>
          <a:r>
            <a:rPr lang="af-ZA" b="1" i="0" baseline="0"/>
            <a:t>Physical:</a:t>
          </a:r>
          <a:r>
            <a:rPr lang="af-ZA" b="0" i="0" baseline="0"/>
            <a:t> fitness, healthy eating and enough sleep</a:t>
          </a:r>
          <a:endParaRPr lang="en-US"/>
        </a:p>
      </dgm:t>
    </dgm:pt>
    <dgm:pt modelId="{A8D58772-132D-48FD-8C9D-1C1D69FF6529}" type="parTrans" cxnId="{20B5D8AB-DAA5-43F3-85A5-21836C73AD57}">
      <dgm:prSet/>
      <dgm:spPr/>
      <dgm:t>
        <a:bodyPr/>
        <a:lstStyle/>
        <a:p>
          <a:endParaRPr lang="en-US"/>
        </a:p>
      </dgm:t>
    </dgm:pt>
    <dgm:pt modelId="{64F87F50-399B-4166-AE45-7612E98BDD4A}" type="sibTrans" cxnId="{20B5D8AB-DAA5-43F3-85A5-21836C73AD57}">
      <dgm:prSet/>
      <dgm:spPr/>
      <dgm:t>
        <a:bodyPr/>
        <a:lstStyle/>
        <a:p>
          <a:endParaRPr lang="en-US"/>
        </a:p>
      </dgm:t>
    </dgm:pt>
    <dgm:pt modelId="{EFA9BC66-902A-4B51-9EBE-54FA1343F11E}">
      <dgm:prSet/>
      <dgm:spPr/>
      <dgm:t>
        <a:bodyPr/>
        <a:lstStyle/>
        <a:p>
          <a:r>
            <a:rPr lang="af-ZA" b="1" i="0" baseline="0" dirty="0" err="1"/>
            <a:t>Psychological</a:t>
          </a:r>
          <a:r>
            <a:rPr lang="af-ZA" b="1" i="0" baseline="0" dirty="0"/>
            <a:t>:</a:t>
          </a:r>
          <a:r>
            <a:rPr lang="af-ZA" b="0" i="0" baseline="0" dirty="0"/>
            <a:t> self-</a:t>
          </a:r>
          <a:r>
            <a:rPr lang="af-ZA" b="0" i="0" baseline="0" dirty="0" err="1"/>
            <a:t>improvement</a:t>
          </a:r>
          <a:r>
            <a:rPr lang="af-ZA" b="0" i="0" baseline="0" dirty="0"/>
            <a:t>, </a:t>
          </a:r>
          <a:r>
            <a:rPr lang="af-ZA" b="0" i="0" baseline="0" dirty="0" err="1"/>
            <a:t>avoiding</a:t>
          </a:r>
          <a:r>
            <a:rPr lang="af-ZA" b="0" i="0" baseline="0" dirty="0"/>
            <a:t> </a:t>
          </a:r>
          <a:r>
            <a:rPr lang="af-ZA" b="0" i="0" baseline="0" dirty="0" err="1"/>
            <a:t>risky</a:t>
          </a:r>
          <a:r>
            <a:rPr lang="af-ZA" b="0" i="0" baseline="0" dirty="0"/>
            <a:t> behaviour, </a:t>
          </a:r>
          <a:r>
            <a:rPr lang="af-ZA" b="0" i="0" baseline="0" dirty="0" err="1"/>
            <a:t>and</a:t>
          </a:r>
          <a:r>
            <a:rPr lang="af-ZA" b="0" i="0" baseline="0" dirty="0"/>
            <a:t> </a:t>
          </a:r>
          <a:r>
            <a:rPr lang="af-ZA" b="0" i="0" baseline="0" dirty="0" err="1"/>
            <a:t>applying</a:t>
          </a:r>
          <a:r>
            <a:rPr lang="af-ZA" b="0" i="0" baseline="0" dirty="0"/>
            <a:t> </a:t>
          </a:r>
          <a:r>
            <a:rPr lang="af-ZA" b="0" i="0" baseline="0" dirty="0" err="1"/>
            <a:t>yourself</a:t>
          </a:r>
          <a:r>
            <a:rPr lang="af-ZA" b="0" i="0" baseline="0" dirty="0"/>
            <a:t> in </a:t>
          </a:r>
          <a:r>
            <a:rPr lang="af-ZA" b="0" i="0" baseline="0" dirty="0" err="1"/>
            <a:t>education</a:t>
          </a:r>
          <a:endParaRPr lang="en-US" dirty="0"/>
        </a:p>
      </dgm:t>
    </dgm:pt>
    <dgm:pt modelId="{151A8D27-63CB-4BFF-BA78-14700DA174C6}" type="parTrans" cxnId="{73598043-D3CF-4F49-A6EE-BB81188A4090}">
      <dgm:prSet/>
      <dgm:spPr/>
      <dgm:t>
        <a:bodyPr/>
        <a:lstStyle/>
        <a:p>
          <a:endParaRPr lang="en-US"/>
        </a:p>
      </dgm:t>
    </dgm:pt>
    <dgm:pt modelId="{50658AA2-7B04-482B-8B29-66227BBE1EA0}" type="sibTrans" cxnId="{73598043-D3CF-4F49-A6EE-BB81188A4090}">
      <dgm:prSet/>
      <dgm:spPr/>
      <dgm:t>
        <a:bodyPr/>
        <a:lstStyle/>
        <a:p>
          <a:endParaRPr lang="en-US"/>
        </a:p>
      </dgm:t>
    </dgm:pt>
    <dgm:pt modelId="{6F44D6D7-D7A1-42A7-BCDE-55CB5BB0D285}">
      <dgm:prSet/>
      <dgm:spPr/>
      <dgm:t>
        <a:bodyPr/>
        <a:lstStyle/>
        <a:p>
          <a:r>
            <a:rPr lang="af-ZA" b="1" i="0" baseline="0"/>
            <a:t>Social:</a:t>
          </a:r>
          <a:r>
            <a:rPr lang="af-ZA" b="0" i="0" baseline="0"/>
            <a:t> healthy relationships, community involvement and volunteering</a:t>
          </a:r>
          <a:endParaRPr lang="en-US"/>
        </a:p>
      </dgm:t>
    </dgm:pt>
    <dgm:pt modelId="{D8A1957A-FE9F-4ECA-988D-A19465EBFBF1}" type="parTrans" cxnId="{BC4BD9F9-0511-4582-B72A-D1F8D2F0FCC4}">
      <dgm:prSet/>
      <dgm:spPr/>
      <dgm:t>
        <a:bodyPr/>
        <a:lstStyle/>
        <a:p>
          <a:endParaRPr lang="en-US"/>
        </a:p>
      </dgm:t>
    </dgm:pt>
    <dgm:pt modelId="{208CFA5B-774C-45E2-817C-021E13ACE459}" type="sibTrans" cxnId="{BC4BD9F9-0511-4582-B72A-D1F8D2F0FCC4}">
      <dgm:prSet/>
      <dgm:spPr/>
      <dgm:t>
        <a:bodyPr/>
        <a:lstStyle/>
        <a:p>
          <a:endParaRPr lang="en-US"/>
        </a:p>
      </dgm:t>
    </dgm:pt>
    <dgm:pt modelId="{36EEB950-BC1D-47A1-A51F-B381AE74E8C6}">
      <dgm:prSet/>
      <dgm:spPr/>
      <dgm:t>
        <a:bodyPr/>
        <a:lstStyle/>
        <a:p>
          <a:r>
            <a:rPr lang="af-ZA" b="1" i="0" baseline="0"/>
            <a:t>Spiritual:</a:t>
          </a:r>
          <a:r>
            <a:rPr lang="af-ZA" b="0" i="0" baseline="0"/>
            <a:t> a belief system and living according to your values</a:t>
          </a:r>
          <a:endParaRPr lang="en-US"/>
        </a:p>
      </dgm:t>
    </dgm:pt>
    <dgm:pt modelId="{70355D9A-E337-4A80-9188-966A717F2E3D}" type="parTrans" cxnId="{52BE83A5-3EF1-4BF4-9121-7F556D7F60B9}">
      <dgm:prSet/>
      <dgm:spPr/>
      <dgm:t>
        <a:bodyPr/>
        <a:lstStyle/>
        <a:p>
          <a:endParaRPr lang="en-US"/>
        </a:p>
      </dgm:t>
    </dgm:pt>
    <dgm:pt modelId="{187D92DD-6351-4F05-8E04-5BFBF4F4DD13}" type="sibTrans" cxnId="{52BE83A5-3EF1-4BF4-9121-7F556D7F60B9}">
      <dgm:prSet/>
      <dgm:spPr/>
      <dgm:t>
        <a:bodyPr/>
        <a:lstStyle/>
        <a:p>
          <a:endParaRPr lang="en-US"/>
        </a:p>
      </dgm:t>
    </dgm:pt>
    <dgm:pt modelId="{9BB72339-7349-4B58-8D4D-2576D84BA05C}">
      <dgm:prSet/>
      <dgm:spPr/>
      <dgm:t>
        <a:bodyPr/>
        <a:lstStyle/>
        <a:p>
          <a:r>
            <a:rPr lang="af-ZA" b="1" i="0" baseline="0" dirty="0" err="1"/>
            <a:t>Emotional</a:t>
          </a:r>
          <a:r>
            <a:rPr lang="af-ZA" b="1" i="0" baseline="0" dirty="0"/>
            <a:t>:</a:t>
          </a:r>
          <a:r>
            <a:rPr lang="af-ZA" b="0" i="0" baseline="0" dirty="0"/>
            <a:t> </a:t>
          </a:r>
          <a:r>
            <a:rPr lang="af-ZA" b="0" i="0" baseline="0" dirty="0" err="1"/>
            <a:t>recognising</a:t>
          </a:r>
          <a:r>
            <a:rPr lang="af-ZA" b="0" i="0" baseline="0" dirty="0"/>
            <a:t>, </a:t>
          </a:r>
          <a:r>
            <a:rPr lang="af-ZA" b="0" i="0" baseline="0" dirty="0" err="1"/>
            <a:t>expressing</a:t>
          </a:r>
          <a:r>
            <a:rPr lang="af-ZA" b="0" i="0" baseline="0" dirty="0"/>
            <a:t> </a:t>
          </a:r>
          <a:r>
            <a:rPr lang="af-ZA" b="0" i="0" baseline="0" dirty="0" err="1"/>
            <a:t>and</a:t>
          </a:r>
          <a:r>
            <a:rPr lang="af-ZA" b="0" i="0" baseline="0" dirty="0"/>
            <a:t> </a:t>
          </a:r>
          <a:r>
            <a:rPr lang="af-ZA" b="0" i="0" baseline="0" dirty="0" err="1"/>
            <a:t>managing</a:t>
          </a:r>
          <a:r>
            <a:rPr lang="af-ZA" b="0" i="0" baseline="0" dirty="0"/>
            <a:t> </a:t>
          </a:r>
          <a:r>
            <a:rPr lang="af-ZA" b="0" i="0" baseline="0" dirty="0" err="1"/>
            <a:t>emotions</a:t>
          </a:r>
          <a:r>
            <a:rPr lang="af-ZA" b="0" i="0" baseline="0" dirty="0"/>
            <a:t> (</a:t>
          </a:r>
          <a:r>
            <a:rPr lang="af-ZA" b="0" i="0" baseline="0" dirty="0" err="1"/>
            <a:t>emotional</a:t>
          </a:r>
          <a:r>
            <a:rPr lang="af-ZA" b="0" i="0" baseline="0" dirty="0"/>
            <a:t> </a:t>
          </a:r>
          <a:r>
            <a:rPr lang="af-ZA" b="0" i="0" baseline="0" dirty="0" err="1"/>
            <a:t>intelligence</a:t>
          </a:r>
          <a:r>
            <a:rPr lang="af-ZA" b="0" i="0" baseline="0" dirty="0"/>
            <a:t>/</a:t>
          </a:r>
          <a:r>
            <a:rPr lang="af-ZA" b="0" i="0" baseline="0" dirty="0" err="1"/>
            <a:t>EQ</a:t>
          </a:r>
          <a:r>
            <a:rPr lang="af-ZA" b="0" i="0" baseline="0" dirty="0"/>
            <a:t>)</a:t>
          </a:r>
          <a:endParaRPr lang="en-US" dirty="0"/>
        </a:p>
      </dgm:t>
    </dgm:pt>
    <dgm:pt modelId="{A5457AC1-A26B-4E26-835C-06FDCB8F56B4}" type="parTrans" cxnId="{775401F6-2224-46B2-8ACD-C1A87C6969F9}">
      <dgm:prSet/>
      <dgm:spPr/>
      <dgm:t>
        <a:bodyPr/>
        <a:lstStyle/>
        <a:p>
          <a:endParaRPr lang="en-US"/>
        </a:p>
      </dgm:t>
    </dgm:pt>
    <dgm:pt modelId="{D799E9FD-DB80-408B-99BE-0783E68A3E65}" type="sibTrans" cxnId="{775401F6-2224-46B2-8ACD-C1A87C6969F9}">
      <dgm:prSet/>
      <dgm:spPr/>
      <dgm:t>
        <a:bodyPr/>
        <a:lstStyle/>
        <a:p>
          <a:endParaRPr lang="en-US"/>
        </a:p>
      </dgm:t>
    </dgm:pt>
    <dgm:pt modelId="{B23EEE23-C4EA-4185-95C8-6BCACDCE4CBF}" type="pres">
      <dgm:prSet presAssocID="{8E47A423-C9F9-4879-8A72-1686C52621DC}" presName="linear" presStyleCnt="0">
        <dgm:presLayoutVars>
          <dgm:animLvl val="lvl"/>
          <dgm:resizeHandles val="exact"/>
        </dgm:presLayoutVars>
      </dgm:prSet>
      <dgm:spPr/>
    </dgm:pt>
    <dgm:pt modelId="{7A06143E-50D8-4943-BFAE-52800726175A}" type="pres">
      <dgm:prSet presAssocID="{26EC29BE-F0B5-4F32-8F47-BA1D08D44D13}" presName="parentText" presStyleLbl="node1" presStyleIdx="0" presStyleCnt="5">
        <dgm:presLayoutVars>
          <dgm:chMax val="0"/>
          <dgm:bulletEnabled val="1"/>
        </dgm:presLayoutVars>
      </dgm:prSet>
      <dgm:spPr/>
    </dgm:pt>
    <dgm:pt modelId="{E1FE574C-5E8B-459B-810A-4D4D4E62DF58}" type="pres">
      <dgm:prSet presAssocID="{64F87F50-399B-4166-AE45-7612E98BDD4A}" presName="spacer" presStyleCnt="0"/>
      <dgm:spPr/>
    </dgm:pt>
    <dgm:pt modelId="{65B2300F-82F6-49BB-B1EB-F549267B9E81}" type="pres">
      <dgm:prSet presAssocID="{EFA9BC66-902A-4B51-9EBE-54FA1343F11E}" presName="parentText" presStyleLbl="node1" presStyleIdx="1" presStyleCnt="5">
        <dgm:presLayoutVars>
          <dgm:chMax val="0"/>
          <dgm:bulletEnabled val="1"/>
        </dgm:presLayoutVars>
      </dgm:prSet>
      <dgm:spPr/>
    </dgm:pt>
    <dgm:pt modelId="{CF3D19C1-5AC8-48F6-A079-997E42DAA78C}" type="pres">
      <dgm:prSet presAssocID="{50658AA2-7B04-482B-8B29-66227BBE1EA0}" presName="spacer" presStyleCnt="0"/>
      <dgm:spPr/>
    </dgm:pt>
    <dgm:pt modelId="{704C08F8-E371-40BB-A873-38CCD761A6D1}" type="pres">
      <dgm:prSet presAssocID="{6F44D6D7-D7A1-42A7-BCDE-55CB5BB0D285}" presName="parentText" presStyleLbl="node1" presStyleIdx="2" presStyleCnt="5">
        <dgm:presLayoutVars>
          <dgm:chMax val="0"/>
          <dgm:bulletEnabled val="1"/>
        </dgm:presLayoutVars>
      </dgm:prSet>
      <dgm:spPr/>
    </dgm:pt>
    <dgm:pt modelId="{34A12D23-9049-4FF4-90A6-91A4B2AE344F}" type="pres">
      <dgm:prSet presAssocID="{208CFA5B-774C-45E2-817C-021E13ACE459}" presName="spacer" presStyleCnt="0"/>
      <dgm:spPr/>
    </dgm:pt>
    <dgm:pt modelId="{4C3AF927-D9FB-4822-857F-A7A3252B6FFB}" type="pres">
      <dgm:prSet presAssocID="{36EEB950-BC1D-47A1-A51F-B381AE74E8C6}" presName="parentText" presStyleLbl="node1" presStyleIdx="3" presStyleCnt="5">
        <dgm:presLayoutVars>
          <dgm:chMax val="0"/>
          <dgm:bulletEnabled val="1"/>
        </dgm:presLayoutVars>
      </dgm:prSet>
      <dgm:spPr/>
    </dgm:pt>
    <dgm:pt modelId="{0416B81C-53DF-4476-8A5C-46D37D9EBCAF}" type="pres">
      <dgm:prSet presAssocID="{187D92DD-6351-4F05-8E04-5BFBF4F4DD13}" presName="spacer" presStyleCnt="0"/>
      <dgm:spPr/>
    </dgm:pt>
    <dgm:pt modelId="{EC0C1572-2C8E-48C3-B2F9-46E6DF765249}" type="pres">
      <dgm:prSet presAssocID="{9BB72339-7349-4B58-8D4D-2576D84BA05C}" presName="parentText" presStyleLbl="node1" presStyleIdx="4" presStyleCnt="5">
        <dgm:presLayoutVars>
          <dgm:chMax val="0"/>
          <dgm:bulletEnabled val="1"/>
        </dgm:presLayoutVars>
      </dgm:prSet>
      <dgm:spPr/>
    </dgm:pt>
  </dgm:ptLst>
  <dgm:cxnLst>
    <dgm:cxn modelId="{A086060B-C61F-4624-98EF-01CDA54AF0D4}" type="presOf" srcId="{9BB72339-7349-4B58-8D4D-2576D84BA05C}" destId="{EC0C1572-2C8E-48C3-B2F9-46E6DF765249}" srcOrd="0" destOrd="0" presId="urn:microsoft.com/office/officeart/2005/8/layout/vList2"/>
    <dgm:cxn modelId="{F4649035-7803-4CBA-B372-AE1DC2AC8983}" type="presOf" srcId="{6F44D6D7-D7A1-42A7-BCDE-55CB5BB0D285}" destId="{704C08F8-E371-40BB-A873-38CCD761A6D1}" srcOrd="0" destOrd="0" presId="urn:microsoft.com/office/officeart/2005/8/layout/vList2"/>
    <dgm:cxn modelId="{73598043-D3CF-4F49-A6EE-BB81188A4090}" srcId="{8E47A423-C9F9-4879-8A72-1686C52621DC}" destId="{EFA9BC66-902A-4B51-9EBE-54FA1343F11E}" srcOrd="1" destOrd="0" parTransId="{151A8D27-63CB-4BFF-BA78-14700DA174C6}" sibTransId="{50658AA2-7B04-482B-8B29-66227BBE1EA0}"/>
    <dgm:cxn modelId="{B02F7046-9C99-4B83-BF74-07C6D3F8515A}" type="presOf" srcId="{26EC29BE-F0B5-4F32-8F47-BA1D08D44D13}" destId="{7A06143E-50D8-4943-BFAE-52800726175A}" srcOrd="0" destOrd="0" presId="urn:microsoft.com/office/officeart/2005/8/layout/vList2"/>
    <dgm:cxn modelId="{821EDB89-169C-45DE-BA46-FDB3426128F0}" type="presOf" srcId="{8E47A423-C9F9-4879-8A72-1686C52621DC}" destId="{B23EEE23-C4EA-4185-95C8-6BCACDCE4CBF}" srcOrd="0" destOrd="0" presId="urn:microsoft.com/office/officeart/2005/8/layout/vList2"/>
    <dgm:cxn modelId="{52BE83A5-3EF1-4BF4-9121-7F556D7F60B9}" srcId="{8E47A423-C9F9-4879-8A72-1686C52621DC}" destId="{36EEB950-BC1D-47A1-A51F-B381AE74E8C6}" srcOrd="3" destOrd="0" parTransId="{70355D9A-E337-4A80-9188-966A717F2E3D}" sibTransId="{187D92DD-6351-4F05-8E04-5BFBF4F4DD13}"/>
    <dgm:cxn modelId="{1072C4A6-189E-4C68-92ED-AB82A1D39978}" type="presOf" srcId="{36EEB950-BC1D-47A1-A51F-B381AE74E8C6}" destId="{4C3AF927-D9FB-4822-857F-A7A3252B6FFB}" srcOrd="0" destOrd="0" presId="urn:microsoft.com/office/officeart/2005/8/layout/vList2"/>
    <dgm:cxn modelId="{20B5D8AB-DAA5-43F3-85A5-21836C73AD57}" srcId="{8E47A423-C9F9-4879-8A72-1686C52621DC}" destId="{26EC29BE-F0B5-4F32-8F47-BA1D08D44D13}" srcOrd="0" destOrd="0" parTransId="{A8D58772-132D-48FD-8C9D-1C1D69FF6529}" sibTransId="{64F87F50-399B-4166-AE45-7612E98BDD4A}"/>
    <dgm:cxn modelId="{8D9B92AC-748F-4823-AE55-11F339F2A96F}" type="presOf" srcId="{EFA9BC66-902A-4B51-9EBE-54FA1343F11E}" destId="{65B2300F-82F6-49BB-B1EB-F549267B9E81}" srcOrd="0" destOrd="0" presId="urn:microsoft.com/office/officeart/2005/8/layout/vList2"/>
    <dgm:cxn modelId="{775401F6-2224-46B2-8ACD-C1A87C6969F9}" srcId="{8E47A423-C9F9-4879-8A72-1686C52621DC}" destId="{9BB72339-7349-4B58-8D4D-2576D84BA05C}" srcOrd="4" destOrd="0" parTransId="{A5457AC1-A26B-4E26-835C-06FDCB8F56B4}" sibTransId="{D799E9FD-DB80-408B-99BE-0783E68A3E65}"/>
    <dgm:cxn modelId="{BC4BD9F9-0511-4582-B72A-D1F8D2F0FCC4}" srcId="{8E47A423-C9F9-4879-8A72-1686C52621DC}" destId="{6F44D6D7-D7A1-42A7-BCDE-55CB5BB0D285}" srcOrd="2" destOrd="0" parTransId="{D8A1957A-FE9F-4ECA-988D-A19465EBFBF1}" sibTransId="{208CFA5B-774C-45E2-817C-021E13ACE459}"/>
    <dgm:cxn modelId="{F3DD2965-4218-4B3A-8B0B-9664CB007630}" type="presParOf" srcId="{B23EEE23-C4EA-4185-95C8-6BCACDCE4CBF}" destId="{7A06143E-50D8-4943-BFAE-52800726175A}" srcOrd="0" destOrd="0" presId="urn:microsoft.com/office/officeart/2005/8/layout/vList2"/>
    <dgm:cxn modelId="{6B1154C4-B5EA-4D91-A3D4-D115780D48B9}" type="presParOf" srcId="{B23EEE23-C4EA-4185-95C8-6BCACDCE4CBF}" destId="{E1FE574C-5E8B-459B-810A-4D4D4E62DF58}" srcOrd="1" destOrd="0" presId="urn:microsoft.com/office/officeart/2005/8/layout/vList2"/>
    <dgm:cxn modelId="{E1A6F1B5-C2A5-4B35-B549-D0A9CD43BD3D}" type="presParOf" srcId="{B23EEE23-C4EA-4185-95C8-6BCACDCE4CBF}" destId="{65B2300F-82F6-49BB-B1EB-F549267B9E81}" srcOrd="2" destOrd="0" presId="urn:microsoft.com/office/officeart/2005/8/layout/vList2"/>
    <dgm:cxn modelId="{D0438CD3-1C38-40A3-87B0-81A6142478C3}" type="presParOf" srcId="{B23EEE23-C4EA-4185-95C8-6BCACDCE4CBF}" destId="{CF3D19C1-5AC8-48F6-A079-997E42DAA78C}" srcOrd="3" destOrd="0" presId="urn:microsoft.com/office/officeart/2005/8/layout/vList2"/>
    <dgm:cxn modelId="{6DFFD983-727C-49D1-B195-9E9191F16379}" type="presParOf" srcId="{B23EEE23-C4EA-4185-95C8-6BCACDCE4CBF}" destId="{704C08F8-E371-40BB-A873-38CCD761A6D1}" srcOrd="4" destOrd="0" presId="urn:microsoft.com/office/officeart/2005/8/layout/vList2"/>
    <dgm:cxn modelId="{2249F644-B4EE-4235-90E6-7B3B0BB5ACFC}" type="presParOf" srcId="{B23EEE23-C4EA-4185-95C8-6BCACDCE4CBF}" destId="{34A12D23-9049-4FF4-90A6-91A4B2AE344F}" srcOrd="5" destOrd="0" presId="urn:microsoft.com/office/officeart/2005/8/layout/vList2"/>
    <dgm:cxn modelId="{88F2F5CB-8554-424E-A8CC-8BA1A3227628}" type="presParOf" srcId="{B23EEE23-C4EA-4185-95C8-6BCACDCE4CBF}" destId="{4C3AF927-D9FB-4822-857F-A7A3252B6FFB}" srcOrd="6" destOrd="0" presId="urn:microsoft.com/office/officeart/2005/8/layout/vList2"/>
    <dgm:cxn modelId="{736EDF50-F726-4853-8A96-CADAD2D80287}" type="presParOf" srcId="{B23EEE23-C4EA-4185-95C8-6BCACDCE4CBF}" destId="{0416B81C-53DF-4476-8A5C-46D37D9EBCAF}" srcOrd="7" destOrd="0" presId="urn:microsoft.com/office/officeart/2005/8/layout/vList2"/>
    <dgm:cxn modelId="{9D8C87C8-3A7F-4C9C-B57F-900D0EBC84A0}" type="presParOf" srcId="{B23EEE23-C4EA-4185-95C8-6BCACDCE4CBF}" destId="{EC0C1572-2C8E-48C3-B2F9-46E6DF76524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54B170-04BD-4EFC-B08A-97E82373A4A1}" type="doc">
      <dgm:prSet loTypeId="urn:microsoft.com/office/officeart/2018/layout/CircleProcess" loCatId="simpleprocesssa" qsTypeId="urn:microsoft.com/office/officeart/2005/8/quickstyle/simple1" qsCatId="simple" csTypeId="urn:microsoft.com/office/officeart/2005/8/colors/colorful1" csCatId="colorful"/>
      <dgm:spPr/>
      <dgm:t>
        <a:bodyPr/>
        <a:lstStyle/>
        <a:p>
          <a:endParaRPr lang="en-US"/>
        </a:p>
      </dgm:t>
    </dgm:pt>
    <dgm:pt modelId="{8879D67C-44B3-48D1-9B1F-DC7DF6CFE01F}">
      <dgm:prSet/>
      <dgm:spPr/>
      <dgm:t>
        <a:bodyPr/>
        <a:lstStyle/>
        <a:p>
          <a:r>
            <a:rPr lang="af-ZA" b="0" i="0" baseline="0"/>
            <a:t>Balance is important for happiness and well-being.</a:t>
          </a:r>
          <a:endParaRPr lang="en-US"/>
        </a:p>
      </dgm:t>
    </dgm:pt>
    <dgm:pt modelId="{BA2F6626-3C45-4DA8-9DAC-5680FB417D30}" type="parTrans" cxnId="{C554AE6B-F316-49E9-8EC1-A5575C00B01C}">
      <dgm:prSet/>
      <dgm:spPr/>
      <dgm:t>
        <a:bodyPr/>
        <a:lstStyle/>
        <a:p>
          <a:endParaRPr lang="en-US"/>
        </a:p>
      </dgm:t>
    </dgm:pt>
    <dgm:pt modelId="{A102231D-9B22-4D68-8D13-B45A14337B8C}" type="sibTrans" cxnId="{C554AE6B-F316-49E9-8EC1-A5575C00B01C}">
      <dgm:prSet/>
      <dgm:spPr/>
      <dgm:t>
        <a:bodyPr/>
        <a:lstStyle/>
        <a:p>
          <a:endParaRPr lang="en-US"/>
        </a:p>
      </dgm:t>
    </dgm:pt>
    <dgm:pt modelId="{06AD15C3-B782-400D-9155-FF2E8E8C4AAB}">
      <dgm:prSet/>
      <dgm:spPr/>
      <dgm:t>
        <a:bodyPr/>
        <a:lstStyle/>
        <a:p>
          <a:r>
            <a:rPr lang="af-ZA" b="0" i="0" baseline="0"/>
            <a:t>Many people struggle to find balance with exercise and nutrition.</a:t>
          </a:r>
          <a:endParaRPr lang="en-US"/>
        </a:p>
      </dgm:t>
    </dgm:pt>
    <dgm:pt modelId="{3EEE21FE-8C21-4CBF-A195-25ACE0FF1F98}" type="parTrans" cxnId="{30B47625-768E-46B3-9F63-6A421FA86B69}">
      <dgm:prSet/>
      <dgm:spPr/>
      <dgm:t>
        <a:bodyPr/>
        <a:lstStyle/>
        <a:p>
          <a:endParaRPr lang="en-US"/>
        </a:p>
      </dgm:t>
    </dgm:pt>
    <dgm:pt modelId="{C48B3313-67BE-460F-B798-AE14ECF56DBC}" type="sibTrans" cxnId="{30B47625-768E-46B3-9F63-6A421FA86B69}">
      <dgm:prSet/>
      <dgm:spPr/>
      <dgm:t>
        <a:bodyPr/>
        <a:lstStyle/>
        <a:p>
          <a:endParaRPr lang="en-US"/>
        </a:p>
      </dgm:t>
    </dgm:pt>
    <dgm:pt modelId="{AAD82D52-A7CE-414B-BAFD-9D9A5D915B20}">
      <dgm:prSet/>
      <dgm:spPr/>
      <dgm:t>
        <a:bodyPr/>
        <a:lstStyle/>
        <a:p>
          <a:r>
            <a:rPr lang="af-ZA" b="0" i="0" baseline="0"/>
            <a:t>Some people think they need to run 5 km every day and live on lettuce to be healthy.</a:t>
          </a:r>
          <a:endParaRPr lang="en-US"/>
        </a:p>
      </dgm:t>
    </dgm:pt>
    <dgm:pt modelId="{8DEB9007-BB26-466D-A889-9C1C04E83BD0}" type="parTrans" cxnId="{95D94B30-A906-4540-9822-7C0AF2779B16}">
      <dgm:prSet/>
      <dgm:spPr/>
      <dgm:t>
        <a:bodyPr/>
        <a:lstStyle/>
        <a:p>
          <a:endParaRPr lang="en-US"/>
        </a:p>
      </dgm:t>
    </dgm:pt>
    <dgm:pt modelId="{52E10CB1-FF5C-48F1-B02C-3944C065DAFA}" type="sibTrans" cxnId="{95D94B30-A906-4540-9822-7C0AF2779B16}">
      <dgm:prSet/>
      <dgm:spPr/>
      <dgm:t>
        <a:bodyPr/>
        <a:lstStyle/>
        <a:p>
          <a:endParaRPr lang="en-US"/>
        </a:p>
      </dgm:t>
    </dgm:pt>
    <dgm:pt modelId="{5221AE34-FDAC-4E78-AFB3-318A2CA7648B}">
      <dgm:prSet/>
      <dgm:spPr/>
      <dgm:t>
        <a:bodyPr/>
        <a:lstStyle/>
        <a:p>
          <a:r>
            <a:rPr lang="af-ZA" b="0" i="0" baseline="0"/>
            <a:t>Many diet trends and “quick fixes” on social media are followed without understanding their long-term effects.</a:t>
          </a:r>
          <a:endParaRPr lang="en-US"/>
        </a:p>
      </dgm:t>
    </dgm:pt>
    <dgm:pt modelId="{499BA402-1F8F-4A95-AF18-9CB0654F6D7E}" type="parTrans" cxnId="{E8EDD2C2-8587-4A8C-BAAE-1A7427385080}">
      <dgm:prSet/>
      <dgm:spPr/>
      <dgm:t>
        <a:bodyPr/>
        <a:lstStyle/>
        <a:p>
          <a:endParaRPr lang="en-US"/>
        </a:p>
      </dgm:t>
    </dgm:pt>
    <dgm:pt modelId="{6F368409-06F8-4289-8D75-703A06E6DEE1}" type="sibTrans" cxnId="{E8EDD2C2-8587-4A8C-BAAE-1A7427385080}">
      <dgm:prSet/>
      <dgm:spPr/>
      <dgm:t>
        <a:bodyPr/>
        <a:lstStyle/>
        <a:p>
          <a:endParaRPr lang="en-US"/>
        </a:p>
      </dgm:t>
    </dgm:pt>
    <dgm:pt modelId="{46FD9C95-4CBB-4541-826C-D671F4B26F04}" type="pres">
      <dgm:prSet presAssocID="{1754B170-04BD-4EFC-B08A-97E82373A4A1}" presName="Name0" presStyleCnt="0">
        <dgm:presLayoutVars>
          <dgm:chMax val="11"/>
          <dgm:chPref val="11"/>
          <dgm:dir/>
          <dgm:resizeHandles/>
        </dgm:presLayoutVars>
      </dgm:prSet>
      <dgm:spPr/>
    </dgm:pt>
    <dgm:pt modelId="{FE56258B-A182-4F12-AAE0-5BE0CAEF4FB2}" type="pres">
      <dgm:prSet presAssocID="{5221AE34-FDAC-4E78-AFB3-318A2CA7648B}" presName="Accent4" presStyleCnt="0"/>
      <dgm:spPr/>
    </dgm:pt>
    <dgm:pt modelId="{A31BF549-DD01-4380-ACB8-9BB8F28170B1}" type="pres">
      <dgm:prSet presAssocID="{5221AE34-FDAC-4E78-AFB3-318A2CA7648B}" presName="Accent" presStyleLbl="node1" presStyleIdx="0" presStyleCnt="8"/>
      <dgm:spPr/>
    </dgm:pt>
    <dgm:pt modelId="{FA218946-BE14-4EF3-ADFB-BEBA284B6134}" type="pres">
      <dgm:prSet presAssocID="{5221AE34-FDAC-4E78-AFB3-318A2CA7648B}" presName="ParentBackground4" presStyleCnt="0"/>
      <dgm:spPr/>
    </dgm:pt>
    <dgm:pt modelId="{D17E02B2-17C3-46E7-A7A1-B629DB1B752B}" type="pres">
      <dgm:prSet presAssocID="{5221AE34-FDAC-4E78-AFB3-318A2CA7648B}" presName="ParentBackground" presStyleLbl="node1" presStyleIdx="1" presStyleCnt="8"/>
      <dgm:spPr/>
    </dgm:pt>
    <dgm:pt modelId="{F1598789-29C8-4B73-BA01-056AA5156E8F}" type="pres">
      <dgm:prSet presAssocID="{5221AE34-FDAC-4E78-AFB3-318A2CA7648B}" presName="Parent4" presStyleLbl="fgAcc0" presStyleIdx="0" presStyleCnt="0">
        <dgm:presLayoutVars>
          <dgm:chMax val="1"/>
          <dgm:chPref val="1"/>
          <dgm:bulletEnabled val="1"/>
        </dgm:presLayoutVars>
      </dgm:prSet>
      <dgm:spPr/>
    </dgm:pt>
    <dgm:pt modelId="{255B29D0-DCAC-41DD-A161-D5738FFB7885}" type="pres">
      <dgm:prSet presAssocID="{AAD82D52-A7CE-414B-BAFD-9D9A5D915B20}" presName="Accent3" presStyleCnt="0"/>
      <dgm:spPr/>
    </dgm:pt>
    <dgm:pt modelId="{1F884236-13C8-44ED-8C9F-1E71D1ED1822}" type="pres">
      <dgm:prSet presAssocID="{AAD82D52-A7CE-414B-BAFD-9D9A5D915B20}" presName="Accent" presStyleLbl="node1" presStyleIdx="2" presStyleCnt="8"/>
      <dgm:spPr/>
    </dgm:pt>
    <dgm:pt modelId="{FE4BC213-08F8-4DB4-A0C6-8887AC9834C9}" type="pres">
      <dgm:prSet presAssocID="{AAD82D52-A7CE-414B-BAFD-9D9A5D915B20}" presName="ParentBackground3" presStyleCnt="0"/>
      <dgm:spPr/>
    </dgm:pt>
    <dgm:pt modelId="{41D1A30D-7728-4C66-A730-F3FC7A2C2DA4}" type="pres">
      <dgm:prSet presAssocID="{AAD82D52-A7CE-414B-BAFD-9D9A5D915B20}" presName="ParentBackground" presStyleLbl="node1" presStyleIdx="3" presStyleCnt="8"/>
      <dgm:spPr/>
    </dgm:pt>
    <dgm:pt modelId="{737E514D-F3C4-4964-B057-44B2A2D062F2}" type="pres">
      <dgm:prSet presAssocID="{AAD82D52-A7CE-414B-BAFD-9D9A5D915B20}" presName="Parent3" presStyleLbl="fgAcc0" presStyleIdx="0" presStyleCnt="0">
        <dgm:presLayoutVars>
          <dgm:chMax val="1"/>
          <dgm:chPref val="1"/>
          <dgm:bulletEnabled val="1"/>
        </dgm:presLayoutVars>
      </dgm:prSet>
      <dgm:spPr/>
    </dgm:pt>
    <dgm:pt modelId="{37CD5FC6-D78D-416E-8E98-C53B3E5BDC9B}" type="pres">
      <dgm:prSet presAssocID="{06AD15C3-B782-400D-9155-FF2E8E8C4AAB}" presName="Accent2" presStyleCnt="0"/>
      <dgm:spPr/>
    </dgm:pt>
    <dgm:pt modelId="{E1FB6A17-18CA-4836-B84D-69FE2D37E7BA}" type="pres">
      <dgm:prSet presAssocID="{06AD15C3-B782-400D-9155-FF2E8E8C4AAB}" presName="Accent" presStyleLbl="node1" presStyleIdx="4" presStyleCnt="8"/>
      <dgm:spPr/>
    </dgm:pt>
    <dgm:pt modelId="{63188E25-AB33-4DB3-A509-0B27C8E005DC}" type="pres">
      <dgm:prSet presAssocID="{06AD15C3-B782-400D-9155-FF2E8E8C4AAB}" presName="ParentBackground2" presStyleCnt="0"/>
      <dgm:spPr/>
    </dgm:pt>
    <dgm:pt modelId="{E4E59BD6-7CA1-4F0A-A59E-B8912CAEE0F0}" type="pres">
      <dgm:prSet presAssocID="{06AD15C3-B782-400D-9155-FF2E8E8C4AAB}" presName="ParentBackground" presStyleLbl="node1" presStyleIdx="5" presStyleCnt="8"/>
      <dgm:spPr/>
    </dgm:pt>
    <dgm:pt modelId="{B41C7493-A364-47EF-801A-BBCC75006429}" type="pres">
      <dgm:prSet presAssocID="{06AD15C3-B782-400D-9155-FF2E8E8C4AAB}" presName="Parent2" presStyleLbl="fgAcc0" presStyleIdx="0" presStyleCnt="0">
        <dgm:presLayoutVars>
          <dgm:chMax val="1"/>
          <dgm:chPref val="1"/>
          <dgm:bulletEnabled val="1"/>
        </dgm:presLayoutVars>
      </dgm:prSet>
      <dgm:spPr/>
    </dgm:pt>
    <dgm:pt modelId="{072FFB4F-5A34-47B9-92CE-2790C1CA65F3}" type="pres">
      <dgm:prSet presAssocID="{8879D67C-44B3-48D1-9B1F-DC7DF6CFE01F}" presName="Accent1" presStyleCnt="0"/>
      <dgm:spPr/>
    </dgm:pt>
    <dgm:pt modelId="{8DAA9784-5FFB-4230-BB3A-F43373FC8D55}" type="pres">
      <dgm:prSet presAssocID="{8879D67C-44B3-48D1-9B1F-DC7DF6CFE01F}" presName="Accent" presStyleLbl="node1" presStyleIdx="6" presStyleCnt="8"/>
      <dgm:spPr/>
    </dgm:pt>
    <dgm:pt modelId="{99C62C72-2BE2-4531-A016-D8AEB391AC31}" type="pres">
      <dgm:prSet presAssocID="{8879D67C-44B3-48D1-9B1F-DC7DF6CFE01F}" presName="ParentBackground1" presStyleCnt="0"/>
      <dgm:spPr/>
    </dgm:pt>
    <dgm:pt modelId="{1E4844AB-9C95-41B0-B6B6-169905EB7A64}" type="pres">
      <dgm:prSet presAssocID="{8879D67C-44B3-48D1-9B1F-DC7DF6CFE01F}" presName="ParentBackground" presStyleLbl="node1" presStyleIdx="7" presStyleCnt="8"/>
      <dgm:spPr/>
    </dgm:pt>
    <dgm:pt modelId="{DB07DC77-AC0C-42F2-81DE-CAC76B850D18}" type="pres">
      <dgm:prSet presAssocID="{8879D67C-44B3-48D1-9B1F-DC7DF6CFE01F}" presName="Parent1" presStyleLbl="fgAcc0" presStyleIdx="0" presStyleCnt="0">
        <dgm:presLayoutVars>
          <dgm:chMax val="1"/>
          <dgm:chPref val="1"/>
          <dgm:bulletEnabled val="1"/>
        </dgm:presLayoutVars>
      </dgm:prSet>
      <dgm:spPr/>
    </dgm:pt>
  </dgm:ptLst>
  <dgm:cxnLst>
    <dgm:cxn modelId="{91A44A17-DA06-4BC1-B3D0-DE63539B4811}" type="presOf" srcId="{8879D67C-44B3-48D1-9B1F-DC7DF6CFE01F}" destId="{DB07DC77-AC0C-42F2-81DE-CAC76B850D18}" srcOrd="1" destOrd="0" presId="urn:microsoft.com/office/officeart/2018/layout/CircleProcess"/>
    <dgm:cxn modelId="{30B47625-768E-46B3-9F63-6A421FA86B69}" srcId="{1754B170-04BD-4EFC-B08A-97E82373A4A1}" destId="{06AD15C3-B782-400D-9155-FF2E8E8C4AAB}" srcOrd="1" destOrd="0" parTransId="{3EEE21FE-8C21-4CBF-A195-25ACE0FF1F98}" sibTransId="{C48B3313-67BE-460F-B798-AE14ECF56DBC}"/>
    <dgm:cxn modelId="{95D94B30-A906-4540-9822-7C0AF2779B16}" srcId="{1754B170-04BD-4EFC-B08A-97E82373A4A1}" destId="{AAD82D52-A7CE-414B-BAFD-9D9A5D915B20}" srcOrd="2" destOrd="0" parTransId="{8DEB9007-BB26-466D-A889-9C1C04E83BD0}" sibTransId="{52E10CB1-FF5C-48F1-B02C-3944C065DAFA}"/>
    <dgm:cxn modelId="{0790DA3C-DDCF-46BD-8AC4-3E143CB98735}" type="presOf" srcId="{06AD15C3-B782-400D-9155-FF2E8E8C4AAB}" destId="{B41C7493-A364-47EF-801A-BBCC75006429}" srcOrd="1" destOrd="0" presId="urn:microsoft.com/office/officeart/2018/layout/CircleProcess"/>
    <dgm:cxn modelId="{2B18815D-02F2-45A9-A4C8-FA95C46441B7}" type="presOf" srcId="{06AD15C3-B782-400D-9155-FF2E8E8C4AAB}" destId="{E4E59BD6-7CA1-4F0A-A59E-B8912CAEE0F0}" srcOrd="0" destOrd="0" presId="urn:microsoft.com/office/officeart/2018/layout/CircleProcess"/>
    <dgm:cxn modelId="{3CDA2845-228E-4704-AF20-AA312D734659}" type="presOf" srcId="{AAD82D52-A7CE-414B-BAFD-9D9A5D915B20}" destId="{737E514D-F3C4-4964-B057-44B2A2D062F2}" srcOrd="1" destOrd="0" presId="urn:microsoft.com/office/officeart/2018/layout/CircleProcess"/>
    <dgm:cxn modelId="{C554AE6B-F316-49E9-8EC1-A5575C00B01C}" srcId="{1754B170-04BD-4EFC-B08A-97E82373A4A1}" destId="{8879D67C-44B3-48D1-9B1F-DC7DF6CFE01F}" srcOrd="0" destOrd="0" parTransId="{BA2F6626-3C45-4DA8-9DAC-5680FB417D30}" sibTransId="{A102231D-9B22-4D68-8D13-B45A14337B8C}"/>
    <dgm:cxn modelId="{2AA77173-650E-4E54-9844-0354A3E69566}" type="presOf" srcId="{5221AE34-FDAC-4E78-AFB3-318A2CA7648B}" destId="{D17E02B2-17C3-46E7-A7A1-B629DB1B752B}" srcOrd="0" destOrd="0" presId="urn:microsoft.com/office/officeart/2018/layout/CircleProcess"/>
    <dgm:cxn modelId="{C68AEA56-EE4C-4FD0-8BDE-A94384EEA458}" type="presOf" srcId="{8879D67C-44B3-48D1-9B1F-DC7DF6CFE01F}" destId="{1E4844AB-9C95-41B0-B6B6-169905EB7A64}" srcOrd="0" destOrd="0" presId="urn:microsoft.com/office/officeart/2018/layout/CircleProcess"/>
    <dgm:cxn modelId="{EF0C7C77-587D-4398-AD21-EEC4D3E45497}" type="presOf" srcId="{1754B170-04BD-4EFC-B08A-97E82373A4A1}" destId="{46FD9C95-4CBB-4541-826C-D671F4B26F04}" srcOrd="0" destOrd="0" presId="urn:microsoft.com/office/officeart/2018/layout/CircleProcess"/>
    <dgm:cxn modelId="{1CEE9B98-FE95-4AA7-A7F7-A27FBEEAC43B}" type="presOf" srcId="{5221AE34-FDAC-4E78-AFB3-318A2CA7648B}" destId="{F1598789-29C8-4B73-BA01-056AA5156E8F}" srcOrd="1" destOrd="0" presId="urn:microsoft.com/office/officeart/2018/layout/CircleProcess"/>
    <dgm:cxn modelId="{E8EDD2C2-8587-4A8C-BAAE-1A7427385080}" srcId="{1754B170-04BD-4EFC-B08A-97E82373A4A1}" destId="{5221AE34-FDAC-4E78-AFB3-318A2CA7648B}" srcOrd="3" destOrd="0" parTransId="{499BA402-1F8F-4A95-AF18-9CB0654F6D7E}" sibTransId="{6F368409-06F8-4289-8D75-703A06E6DEE1}"/>
    <dgm:cxn modelId="{ED85C4D2-0821-47B4-A42D-D1DDA94DCFBE}" type="presOf" srcId="{AAD82D52-A7CE-414B-BAFD-9D9A5D915B20}" destId="{41D1A30D-7728-4C66-A730-F3FC7A2C2DA4}" srcOrd="0" destOrd="0" presId="urn:microsoft.com/office/officeart/2018/layout/CircleProcess"/>
    <dgm:cxn modelId="{96911C8D-63C1-47C4-A1A9-1EB6E1CA19C9}" type="presParOf" srcId="{46FD9C95-4CBB-4541-826C-D671F4B26F04}" destId="{FE56258B-A182-4F12-AAE0-5BE0CAEF4FB2}" srcOrd="0" destOrd="0" presId="urn:microsoft.com/office/officeart/2018/layout/CircleProcess"/>
    <dgm:cxn modelId="{0F188030-1773-495B-956E-912964B9E0A2}" type="presParOf" srcId="{FE56258B-A182-4F12-AAE0-5BE0CAEF4FB2}" destId="{A31BF549-DD01-4380-ACB8-9BB8F28170B1}" srcOrd="0" destOrd="0" presId="urn:microsoft.com/office/officeart/2018/layout/CircleProcess"/>
    <dgm:cxn modelId="{3021F711-C8B4-453C-A09F-6549B34793AA}" type="presParOf" srcId="{46FD9C95-4CBB-4541-826C-D671F4B26F04}" destId="{FA218946-BE14-4EF3-ADFB-BEBA284B6134}" srcOrd="1" destOrd="0" presId="urn:microsoft.com/office/officeart/2018/layout/CircleProcess"/>
    <dgm:cxn modelId="{0A720E74-126C-4020-97B2-430440723B72}" type="presParOf" srcId="{FA218946-BE14-4EF3-ADFB-BEBA284B6134}" destId="{D17E02B2-17C3-46E7-A7A1-B629DB1B752B}" srcOrd="0" destOrd="0" presId="urn:microsoft.com/office/officeart/2018/layout/CircleProcess"/>
    <dgm:cxn modelId="{C8EF9584-F427-4F45-B4CA-7F04ED2F7022}" type="presParOf" srcId="{46FD9C95-4CBB-4541-826C-D671F4B26F04}" destId="{F1598789-29C8-4B73-BA01-056AA5156E8F}" srcOrd="2" destOrd="0" presId="urn:microsoft.com/office/officeart/2018/layout/CircleProcess"/>
    <dgm:cxn modelId="{4CADC877-EFC6-44F9-8F8E-4424CEC928AD}" type="presParOf" srcId="{46FD9C95-4CBB-4541-826C-D671F4B26F04}" destId="{255B29D0-DCAC-41DD-A161-D5738FFB7885}" srcOrd="3" destOrd="0" presId="urn:microsoft.com/office/officeart/2018/layout/CircleProcess"/>
    <dgm:cxn modelId="{5BC497F7-5A5B-442F-870E-2CE622DB36C9}" type="presParOf" srcId="{255B29D0-DCAC-41DD-A161-D5738FFB7885}" destId="{1F884236-13C8-44ED-8C9F-1E71D1ED1822}" srcOrd="0" destOrd="0" presId="urn:microsoft.com/office/officeart/2018/layout/CircleProcess"/>
    <dgm:cxn modelId="{137567A2-C8EC-4E76-80FB-FD9F68C39DA9}" type="presParOf" srcId="{46FD9C95-4CBB-4541-826C-D671F4B26F04}" destId="{FE4BC213-08F8-4DB4-A0C6-8887AC9834C9}" srcOrd="4" destOrd="0" presId="urn:microsoft.com/office/officeart/2018/layout/CircleProcess"/>
    <dgm:cxn modelId="{7994CABE-471B-4CB5-9BFA-AE78C46DFBF3}" type="presParOf" srcId="{FE4BC213-08F8-4DB4-A0C6-8887AC9834C9}" destId="{41D1A30D-7728-4C66-A730-F3FC7A2C2DA4}" srcOrd="0" destOrd="0" presId="urn:microsoft.com/office/officeart/2018/layout/CircleProcess"/>
    <dgm:cxn modelId="{DD46B2E0-399E-4FB2-9856-E5D764E82DDC}" type="presParOf" srcId="{46FD9C95-4CBB-4541-826C-D671F4B26F04}" destId="{737E514D-F3C4-4964-B057-44B2A2D062F2}" srcOrd="5" destOrd="0" presId="urn:microsoft.com/office/officeart/2018/layout/CircleProcess"/>
    <dgm:cxn modelId="{C7BF6176-E105-484D-8327-B2E302132D93}" type="presParOf" srcId="{46FD9C95-4CBB-4541-826C-D671F4B26F04}" destId="{37CD5FC6-D78D-416E-8E98-C53B3E5BDC9B}" srcOrd="6" destOrd="0" presId="urn:microsoft.com/office/officeart/2018/layout/CircleProcess"/>
    <dgm:cxn modelId="{E0A62FB1-0395-4CF7-A7EA-65B9812830FB}" type="presParOf" srcId="{37CD5FC6-D78D-416E-8E98-C53B3E5BDC9B}" destId="{E1FB6A17-18CA-4836-B84D-69FE2D37E7BA}" srcOrd="0" destOrd="0" presId="urn:microsoft.com/office/officeart/2018/layout/CircleProcess"/>
    <dgm:cxn modelId="{DCAC511C-5EBB-4235-AAD0-8DAB824B2C5E}" type="presParOf" srcId="{46FD9C95-4CBB-4541-826C-D671F4B26F04}" destId="{63188E25-AB33-4DB3-A509-0B27C8E005DC}" srcOrd="7" destOrd="0" presId="urn:microsoft.com/office/officeart/2018/layout/CircleProcess"/>
    <dgm:cxn modelId="{65E40547-A8BB-4F3D-9571-5DAA844B5768}" type="presParOf" srcId="{63188E25-AB33-4DB3-A509-0B27C8E005DC}" destId="{E4E59BD6-7CA1-4F0A-A59E-B8912CAEE0F0}" srcOrd="0" destOrd="0" presId="urn:microsoft.com/office/officeart/2018/layout/CircleProcess"/>
    <dgm:cxn modelId="{2506B036-C83A-4010-8DB5-963C38D80A58}" type="presParOf" srcId="{46FD9C95-4CBB-4541-826C-D671F4B26F04}" destId="{B41C7493-A364-47EF-801A-BBCC75006429}" srcOrd="8" destOrd="0" presId="urn:microsoft.com/office/officeart/2018/layout/CircleProcess"/>
    <dgm:cxn modelId="{758CFE62-EFF7-48FC-BA37-B805A2D49D3F}" type="presParOf" srcId="{46FD9C95-4CBB-4541-826C-D671F4B26F04}" destId="{072FFB4F-5A34-47B9-92CE-2790C1CA65F3}" srcOrd="9" destOrd="0" presId="urn:microsoft.com/office/officeart/2018/layout/CircleProcess"/>
    <dgm:cxn modelId="{222CD56B-6860-48E0-B589-D4B92DF458A7}" type="presParOf" srcId="{072FFB4F-5A34-47B9-92CE-2790C1CA65F3}" destId="{8DAA9784-5FFB-4230-BB3A-F43373FC8D55}" srcOrd="0" destOrd="0" presId="urn:microsoft.com/office/officeart/2018/layout/CircleProcess"/>
    <dgm:cxn modelId="{A8E8C61B-B0AA-4C48-A07B-ED60E7C495EC}" type="presParOf" srcId="{46FD9C95-4CBB-4541-826C-D671F4B26F04}" destId="{99C62C72-2BE2-4531-A016-D8AEB391AC31}" srcOrd="10" destOrd="0" presId="urn:microsoft.com/office/officeart/2018/layout/CircleProcess"/>
    <dgm:cxn modelId="{F63BD373-284F-4D3E-B30F-72C3D0E30097}" type="presParOf" srcId="{99C62C72-2BE2-4531-A016-D8AEB391AC31}" destId="{1E4844AB-9C95-41B0-B6B6-169905EB7A64}" srcOrd="0" destOrd="0" presId="urn:microsoft.com/office/officeart/2018/layout/CircleProcess"/>
    <dgm:cxn modelId="{F9523B71-AFC2-4BEF-8DCC-7A23C2672133}" type="presParOf" srcId="{46FD9C95-4CBB-4541-826C-D671F4B26F04}" destId="{DB07DC77-AC0C-42F2-81DE-CAC76B850D18}" srcOrd="11" destOrd="0" presId="urn:microsoft.com/office/officeart/2018/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AE6408-FAC6-4EEF-AA60-42987CE9009C}"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B3FAB92F-6044-4D6A-BF71-2738FF286DC5}">
      <dgm:prSet/>
      <dgm:spPr/>
      <dgm:t>
        <a:bodyPr/>
        <a:lstStyle/>
        <a:p>
          <a:r>
            <a:rPr lang="af-ZA" b="0" i="0" baseline="0"/>
            <a:t>Being physically active is essential for a healthy and balanced lifestyle.</a:t>
          </a:r>
          <a:endParaRPr lang="en-US"/>
        </a:p>
      </dgm:t>
    </dgm:pt>
    <dgm:pt modelId="{FA33565E-B7B0-41A7-A7C2-C8256EBAE7F2}" type="parTrans" cxnId="{913ACEAC-2C51-43DF-88D4-C7ADED2F4BC1}">
      <dgm:prSet/>
      <dgm:spPr/>
      <dgm:t>
        <a:bodyPr/>
        <a:lstStyle/>
        <a:p>
          <a:endParaRPr lang="en-US"/>
        </a:p>
      </dgm:t>
    </dgm:pt>
    <dgm:pt modelId="{146DAF6E-7B27-41E4-B348-AD791A7D500C}" type="sibTrans" cxnId="{913ACEAC-2C51-43DF-88D4-C7ADED2F4BC1}">
      <dgm:prSet/>
      <dgm:spPr/>
      <dgm:t>
        <a:bodyPr/>
        <a:lstStyle/>
        <a:p>
          <a:endParaRPr lang="en-US"/>
        </a:p>
      </dgm:t>
    </dgm:pt>
    <dgm:pt modelId="{98016F37-454C-4F15-8CB4-A19E8609060B}">
      <dgm:prSet/>
      <dgm:spPr/>
      <dgm:t>
        <a:bodyPr/>
        <a:lstStyle/>
        <a:p>
          <a:r>
            <a:rPr lang="af-ZA" b="0" i="0" baseline="0"/>
            <a:t>Physical activity strengthens the body and supports the heart, muscles and bones.</a:t>
          </a:r>
          <a:endParaRPr lang="en-US"/>
        </a:p>
      </dgm:t>
    </dgm:pt>
    <dgm:pt modelId="{C886A432-5582-4197-A48B-0B2EF85ED773}" type="parTrans" cxnId="{D77DF60C-7971-4975-9D5F-8BDC7A7D1412}">
      <dgm:prSet/>
      <dgm:spPr/>
      <dgm:t>
        <a:bodyPr/>
        <a:lstStyle/>
        <a:p>
          <a:endParaRPr lang="en-US"/>
        </a:p>
      </dgm:t>
    </dgm:pt>
    <dgm:pt modelId="{80CB188D-1F55-4A41-84E4-BF9AE741E0AA}" type="sibTrans" cxnId="{D77DF60C-7971-4975-9D5F-8BDC7A7D1412}">
      <dgm:prSet/>
      <dgm:spPr/>
      <dgm:t>
        <a:bodyPr/>
        <a:lstStyle/>
        <a:p>
          <a:endParaRPr lang="en-US"/>
        </a:p>
      </dgm:t>
    </dgm:pt>
    <dgm:pt modelId="{C715021A-FF65-47EE-84D7-29C5B7989535}">
      <dgm:prSet/>
      <dgm:spPr/>
      <dgm:t>
        <a:bodyPr/>
        <a:lstStyle/>
        <a:p>
          <a:r>
            <a:rPr lang="af-ZA" b="0" i="0" baseline="0"/>
            <a:t>Exercise can improve concentration, self-confidence and stress management.</a:t>
          </a:r>
          <a:endParaRPr lang="en-US"/>
        </a:p>
      </dgm:t>
    </dgm:pt>
    <dgm:pt modelId="{8A22E36E-458E-457A-92DB-B43642C23D13}" type="parTrans" cxnId="{56CD239C-9FBB-46F3-B142-715A6CCC2340}">
      <dgm:prSet/>
      <dgm:spPr/>
      <dgm:t>
        <a:bodyPr/>
        <a:lstStyle/>
        <a:p>
          <a:endParaRPr lang="en-US"/>
        </a:p>
      </dgm:t>
    </dgm:pt>
    <dgm:pt modelId="{315389A1-EAD7-4294-BE09-6AFCE910AE17}" type="sibTrans" cxnId="{56CD239C-9FBB-46F3-B142-715A6CCC2340}">
      <dgm:prSet/>
      <dgm:spPr/>
      <dgm:t>
        <a:bodyPr/>
        <a:lstStyle/>
        <a:p>
          <a:endParaRPr lang="en-US"/>
        </a:p>
      </dgm:t>
    </dgm:pt>
    <dgm:pt modelId="{015A28E8-B539-40F9-A86A-9A1617CB035A}">
      <dgm:prSet/>
      <dgm:spPr/>
      <dgm:t>
        <a:bodyPr/>
        <a:lstStyle/>
        <a:p>
          <a:r>
            <a:rPr lang="af-ZA" b="0" i="0" baseline="0"/>
            <a:t>Being active does not mean spending hours in the gym.</a:t>
          </a:r>
          <a:endParaRPr lang="en-US"/>
        </a:p>
      </dgm:t>
    </dgm:pt>
    <dgm:pt modelId="{0EE7C199-C2C7-4DD2-A8BD-DE41B9CACA10}" type="parTrans" cxnId="{ECEA645B-607E-4814-98B9-B44E1859AF3E}">
      <dgm:prSet/>
      <dgm:spPr/>
      <dgm:t>
        <a:bodyPr/>
        <a:lstStyle/>
        <a:p>
          <a:endParaRPr lang="en-US"/>
        </a:p>
      </dgm:t>
    </dgm:pt>
    <dgm:pt modelId="{65640BD7-2E02-47AA-B8EC-CCB7584965DA}" type="sibTrans" cxnId="{ECEA645B-607E-4814-98B9-B44E1859AF3E}">
      <dgm:prSet/>
      <dgm:spPr/>
      <dgm:t>
        <a:bodyPr/>
        <a:lstStyle/>
        <a:p>
          <a:endParaRPr lang="en-US"/>
        </a:p>
      </dgm:t>
    </dgm:pt>
    <dgm:pt modelId="{2022DFEF-43F4-43E3-9F98-0C14CE87A5A8}">
      <dgm:prSet/>
      <dgm:spPr/>
      <dgm:t>
        <a:bodyPr/>
        <a:lstStyle/>
        <a:p>
          <a:r>
            <a:rPr lang="af-ZA" b="0" i="0" baseline="0"/>
            <a:t>Walking, cycling, dancing, sport and physical education all contribute to an active lifestyle.</a:t>
          </a:r>
          <a:endParaRPr lang="en-US"/>
        </a:p>
      </dgm:t>
    </dgm:pt>
    <dgm:pt modelId="{152ED770-D6FA-4A92-A8FC-E703AB269000}" type="parTrans" cxnId="{D9EBE364-12BD-45D0-B70B-9B563C2C745E}">
      <dgm:prSet/>
      <dgm:spPr/>
      <dgm:t>
        <a:bodyPr/>
        <a:lstStyle/>
        <a:p>
          <a:endParaRPr lang="en-US"/>
        </a:p>
      </dgm:t>
    </dgm:pt>
    <dgm:pt modelId="{11CBFF62-9317-4AB9-A166-6C7D18195962}" type="sibTrans" cxnId="{D9EBE364-12BD-45D0-B70B-9B563C2C745E}">
      <dgm:prSet/>
      <dgm:spPr/>
      <dgm:t>
        <a:bodyPr/>
        <a:lstStyle/>
        <a:p>
          <a:endParaRPr lang="en-US"/>
        </a:p>
      </dgm:t>
    </dgm:pt>
    <dgm:pt modelId="{E63F882D-1FDA-496C-BF2C-EFEC7D97B818}">
      <dgm:prSet/>
      <dgm:spPr/>
      <dgm:t>
        <a:bodyPr/>
        <a:lstStyle/>
        <a:p>
          <a:r>
            <a:rPr lang="af-ZA" b="0" i="0" baseline="0"/>
            <a:t>The key is consistency and choosing activities that are enjoyable and sustainable.</a:t>
          </a:r>
          <a:endParaRPr lang="en-US"/>
        </a:p>
      </dgm:t>
    </dgm:pt>
    <dgm:pt modelId="{1EC11CB6-887B-44C3-91A3-38E02FCA8B58}" type="parTrans" cxnId="{C6FDA234-F31B-4301-8355-02C4B0E8AD73}">
      <dgm:prSet/>
      <dgm:spPr/>
      <dgm:t>
        <a:bodyPr/>
        <a:lstStyle/>
        <a:p>
          <a:endParaRPr lang="en-US"/>
        </a:p>
      </dgm:t>
    </dgm:pt>
    <dgm:pt modelId="{25A8D8DE-3407-4EE4-A03E-AB995C9FD5ED}" type="sibTrans" cxnId="{C6FDA234-F31B-4301-8355-02C4B0E8AD73}">
      <dgm:prSet/>
      <dgm:spPr/>
      <dgm:t>
        <a:bodyPr/>
        <a:lstStyle/>
        <a:p>
          <a:endParaRPr lang="en-US"/>
        </a:p>
      </dgm:t>
    </dgm:pt>
    <dgm:pt modelId="{4D6EF38B-E352-40F0-B8B1-031458CB3941}" type="pres">
      <dgm:prSet presAssocID="{13AE6408-FAC6-4EEF-AA60-42987CE9009C}" presName="Name0" presStyleCnt="0">
        <dgm:presLayoutVars>
          <dgm:dir/>
          <dgm:resizeHandles val="exact"/>
        </dgm:presLayoutVars>
      </dgm:prSet>
      <dgm:spPr/>
    </dgm:pt>
    <dgm:pt modelId="{E5FE1EDA-F572-4614-8DFB-CACF33DFB8E4}" type="pres">
      <dgm:prSet presAssocID="{B3FAB92F-6044-4D6A-BF71-2738FF286DC5}" presName="node" presStyleLbl="node1" presStyleIdx="0" presStyleCnt="6">
        <dgm:presLayoutVars>
          <dgm:bulletEnabled val="1"/>
        </dgm:presLayoutVars>
      </dgm:prSet>
      <dgm:spPr/>
    </dgm:pt>
    <dgm:pt modelId="{37FF0316-817C-41D5-A3F9-E71EC35737E9}" type="pres">
      <dgm:prSet presAssocID="{146DAF6E-7B27-41E4-B348-AD791A7D500C}" presName="sibTrans" presStyleLbl="sibTrans1D1" presStyleIdx="0" presStyleCnt="5"/>
      <dgm:spPr/>
    </dgm:pt>
    <dgm:pt modelId="{57C970A7-701E-4CE2-9621-858A1B25BCAE}" type="pres">
      <dgm:prSet presAssocID="{146DAF6E-7B27-41E4-B348-AD791A7D500C}" presName="connectorText" presStyleLbl="sibTrans1D1" presStyleIdx="0" presStyleCnt="5"/>
      <dgm:spPr/>
    </dgm:pt>
    <dgm:pt modelId="{74E94246-7D43-41B9-86D8-BA8C1562C7A2}" type="pres">
      <dgm:prSet presAssocID="{98016F37-454C-4F15-8CB4-A19E8609060B}" presName="node" presStyleLbl="node1" presStyleIdx="1" presStyleCnt="6">
        <dgm:presLayoutVars>
          <dgm:bulletEnabled val="1"/>
        </dgm:presLayoutVars>
      </dgm:prSet>
      <dgm:spPr/>
    </dgm:pt>
    <dgm:pt modelId="{3A59453F-B408-445E-96F2-08608A8D2A6D}" type="pres">
      <dgm:prSet presAssocID="{80CB188D-1F55-4A41-84E4-BF9AE741E0AA}" presName="sibTrans" presStyleLbl="sibTrans1D1" presStyleIdx="1" presStyleCnt="5"/>
      <dgm:spPr/>
    </dgm:pt>
    <dgm:pt modelId="{3D9DB163-6BC0-48EA-9424-0DE8D25C1D03}" type="pres">
      <dgm:prSet presAssocID="{80CB188D-1F55-4A41-84E4-BF9AE741E0AA}" presName="connectorText" presStyleLbl="sibTrans1D1" presStyleIdx="1" presStyleCnt="5"/>
      <dgm:spPr/>
    </dgm:pt>
    <dgm:pt modelId="{FB293176-78EA-48A9-9290-5988E33B0947}" type="pres">
      <dgm:prSet presAssocID="{C715021A-FF65-47EE-84D7-29C5B7989535}" presName="node" presStyleLbl="node1" presStyleIdx="2" presStyleCnt="6">
        <dgm:presLayoutVars>
          <dgm:bulletEnabled val="1"/>
        </dgm:presLayoutVars>
      </dgm:prSet>
      <dgm:spPr/>
    </dgm:pt>
    <dgm:pt modelId="{245C9B19-8CED-4C8E-A043-9A990B581767}" type="pres">
      <dgm:prSet presAssocID="{315389A1-EAD7-4294-BE09-6AFCE910AE17}" presName="sibTrans" presStyleLbl="sibTrans1D1" presStyleIdx="2" presStyleCnt="5"/>
      <dgm:spPr/>
    </dgm:pt>
    <dgm:pt modelId="{B0865089-5E67-46AF-8ABC-F8F2A992C7DE}" type="pres">
      <dgm:prSet presAssocID="{315389A1-EAD7-4294-BE09-6AFCE910AE17}" presName="connectorText" presStyleLbl="sibTrans1D1" presStyleIdx="2" presStyleCnt="5"/>
      <dgm:spPr/>
    </dgm:pt>
    <dgm:pt modelId="{791DA146-2623-40F3-B1CE-FC3E7714005E}" type="pres">
      <dgm:prSet presAssocID="{015A28E8-B539-40F9-A86A-9A1617CB035A}" presName="node" presStyleLbl="node1" presStyleIdx="3" presStyleCnt="6">
        <dgm:presLayoutVars>
          <dgm:bulletEnabled val="1"/>
        </dgm:presLayoutVars>
      </dgm:prSet>
      <dgm:spPr/>
    </dgm:pt>
    <dgm:pt modelId="{3483D925-C568-4F10-AAE4-C1D9F8FAF7B3}" type="pres">
      <dgm:prSet presAssocID="{65640BD7-2E02-47AA-B8EC-CCB7584965DA}" presName="sibTrans" presStyleLbl="sibTrans1D1" presStyleIdx="3" presStyleCnt="5"/>
      <dgm:spPr/>
    </dgm:pt>
    <dgm:pt modelId="{E6E83810-7796-4B48-AD2A-2F7A49B6EE20}" type="pres">
      <dgm:prSet presAssocID="{65640BD7-2E02-47AA-B8EC-CCB7584965DA}" presName="connectorText" presStyleLbl="sibTrans1D1" presStyleIdx="3" presStyleCnt="5"/>
      <dgm:spPr/>
    </dgm:pt>
    <dgm:pt modelId="{AE959729-3BEB-4AE8-AB70-088D71E0BB17}" type="pres">
      <dgm:prSet presAssocID="{2022DFEF-43F4-43E3-9F98-0C14CE87A5A8}" presName="node" presStyleLbl="node1" presStyleIdx="4" presStyleCnt="6">
        <dgm:presLayoutVars>
          <dgm:bulletEnabled val="1"/>
        </dgm:presLayoutVars>
      </dgm:prSet>
      <dgm:spPr/>
    </dgm:pt>
    <dgm:pt modelId="{7D0A5E7D-7F7F-43BE-9386-3F72FEBD4E2D}" type="pres">
      <dgm:prSet presAssocID="{11CBFF62-9317-4AB9-A166-6C7D18195962}" presName="sibTrans" presStyleLbl="sibTrans1D1" presStyleIdx="4" presStyleCnt="5"/>
      <dgm:spPr/>
    </dgm:pt>
    <dgm:pt modelId="{20ECB35A-1EF7-481A-A96E-B397AA0B582B}" type="pres">
      <dgm:prSet presAssocID="{11CBFF62-9317-4AB9-A166-6C7D18195962}" presName="connectorText" presStyleLbl="sibTrans1D1" presStyleIdx="4" presStyleCnt="5"/>
      <dgm:spPr/>
    </dgm:pt>
    <dgm:pt modelId="{425CAA95-BB6E-423D-ACA9-A865934B3225}" type="pres">
      <dgm:prSet presAssocID="{E63F882D-1FDA-496C-BF2C-EFEC7D97B818}" presName="node" presStyleLbl="node1" presStyleIdx="5" presStyleCnt="6">
        <dgm:presLayoutVars>
          <dgm:bulletEnabled val="1"/>
        </dgm:presLayoutVars>
      </dgm:prSet>
      <dgm:spPr/>
    </dgm:pt>
  </dgm:ptLst>
  <dgm:cxnLst>
    <dgm:cxn modelId="{34B76D01-359D-4719-89AF-580B6EA55713}" type="presOf" srcId="{015A28E8-B539-40F9-A86A-9A1617CB035A}" destId="{791DA146-2623-40F3-B1CE-FC3E7714005E}" srcOrd="0" destOrd="0" presId="urn:microsoft.com/office/officeart/2016/7/layout/RepeatingBendingProcessNew"/>
    <dgm:cxn modelId="{BDB09409-6FCA-41D7-B42E-9BD8874DD3E3}" type="presOf" srcId="{98016F37-454C-4F15-8CB4-A19E8609060B}" destId="{74E94246-7D43-41B9-86D8-BA8C1562C7A2}" srcOrd="0" destOrd="0" presId="urn:microsoft.com/office/officeart/2016/7/layout/RepeatingBendingProcessNew"/>
    <dgm:cxn modelId="{D77DF60C-7971-4975-9D5F-8BDC7A7D1412}" srcId="{13AE6408-FAC6-4EEF-AA60-42987CE9009C}" destId="{98016F37-454C-4F15-8CB4-A19E8609060B}" srcOrd="1" destOrd="0" parTransId="{C886A432-5582-4197-A48B-0B2EF85ED773}" sibTransId="{80CB188D-1F55-4A41-84E4-BF9AE741E0AA}"/>
    <dgm:cxn modelId="{6D7BEB17-35A1-4E1D-B0EA-E6257C9707E4}" type="presOf" srcId="{B3FAB92F-6044-4D6A-BF71-2738FF286DC5}" destId="{E5FE1EDA-F572-4614-8DFB-CACF33DFB8E4}" srcOrd="0" destOrd="0" presId="urn:microsoft.com/office/officeart/2016/7/layout/RepeatingBendingProcessNew"/>
    <dgm:cxn modelId="{028E211A-4AB8-4DD5-BEDA-9D487B7026DE}" type="presOf" srcId="{2022DFEF-43F4-43E3-9F98-0C14CE87A5A8}" destId="{AE959729-3BEB-4AE8-AB70-088D71E0BB17}" srcOrd="0" destOrd="0" presId="urn:microsoft.com/office/officeart/2016/7/layout/RepeatingBendingProcessNew"/>
    <dgm:cxn modelId="{D41C7C1C-1501-4345-A8CF-D19ADDA172F3}" type="presOf" srcId="{315389A1-EAD7-4294-BE09-6AFCE910AE17}" destId="{B0865089-5E67-46AF-8ABC-F8F2A992C7DE}" srcOrd="1" destOrd="0" presId="urn:microsoft.com/office/officeart/2016/7/layout/RepeatingBendingProcessNew"/>
    <dgm:cxn modelId="{C6FDA234-F31B-4301-8355-02C4B0E8AD73}" srcId="{13AE6408-FAC6-4EEF-AA60-42987CE9009C}" destId="{E63F882D-1FDA-496C-BF2C-EFEC7D97B818}" srcOrd="5" destOrd="0" parTransId="{1EC11CB6-887B-44C3-91A3-38E02FCA8B58}" sibTransId="{25A8D8DE-3407-4EE4-A03E-AB995C9FD5ED}"/>
    <dgm:cxn modelId="{072F9737-4071-4BB4-B0A8-7FFE00F11714}" type="presOf" srcId="{146DAF6E-7B27-41E4-B348-AD791A7D500C}" destId="{57C970A7-701E-4CE2-9621-858A1B25BCAE}" srcOrd="1" destOrd="0" presId="urn:microsoft.com/office/officeart/2016/7/layout/RepeatingBendingProcessNew"/>
    <dgm:cxn modelId="{7F918B39-9628-4040-9721-F2F3D1E1F022}" type="presOf" srcId="{11CBFF62-9317-4AB9-A166-6C7D18195962}" destId="{20ECB35A-1EF7-481A-A96E-B397AA0B582B}" srcOrd="1" destOrd="0" presId="urn:microsoft.com/office/officeart/2016/7/layout/RepeatingBendingProcessNew"/>
    <dgm:cxn modelId="{ECEA645B-607E-4814-98B9-B44E1859AF3E}" srcId="{13AE6408-FAC6-4EEF-AA60-42987CE9009C}" destId="{015A28E8-B539-40F9-A86A-9A1617CB035A}" srcOrd="3" destOrd="0" parTransId="{0EE7C199-C2C7-4DD2-A8BD-DE41B9CACA10}" sibTransId="{65640BD7-2E02-47AA-B8EC-CCB7584965DA}"/>
    <dgm:cxn modelId="{D9EBE364-12BD-45D0-B70B-9B563C2C745E}" srcId="{13AE6408-FAC6-4EEF-AA60-42987CE9009C}" destId="{2022DFEF-43F4-43E3-9F98-0C14CE87A5A8}" srcOrd="4" destOrd="0" parTransId="{152ED770-D6FA-4A92-A8FC-E703AB269000}" sibTransId="{11CBFF62-9317-4AB9-A166-6C7D18195962}"/>
    <dgm:cxn modelId="{FB178447-C8B8-4FF7-829B-1ED8AAF5A2A1}" type="presOf" srcId="{13AE6408-FAC6-4EEF-AA60-42987CE9009C}" destId="{4D6EF38B-E352-40F0-B8B1-031458CB3941}" srcOrd="0" destOrd="0" presId="urn:microsoft.com/office/officeart/2016/7/layout/RepeatingBendingProcessNew"/>
    <dgm:cxn modelId="{EDC1CC52-A8CC-4209-A512-60A86927B4BF}" type="presOf" srcId="{E63F882D-1FDA-496C-BF2C-EFEC7D97B818}" destId="{425CAA95-BB6E-423D-ACA9-A865934B3225}" srcOrd="0" destOrd="0" presId="urn:microsoft.com/office/officeart/2016/7/layout/RepeatingBendingProcessNew"/>
    <dgm:cxn modelId="{86C5FB54-B43E-4BAE-A37F-CA28F9D914CE}" type="presOf" srcId="{80CB188D-1F55-4A41-84E4-BF9AE741E0AA}" destId="{3D9DB163-6BC0-48EA-9424-0DE8D25C1D03}" srcOrd="1" destOrd="0" presId="urn:microsoft.com/office/officeart/2016/7/layout/RepeatingBendingProcessNew"/>
    <dgm:cxn modelId="{0D64FF7F-C900-47D4-BE49-D653F67BA285}" type="presOf" srcId="{315389A1-EAD7-4294-BE09-6AFCE910AE17}" destId="{245C9B19-8CED-4C8E-A043-9A990B581767}" srcOrd="0" destOrd="0" presId="urn:microsoft.com/office/officeart/2016/7/layout/RepeatingBendingProcessNew"/>
    <dgm:cxn modelId="{56CD239C-9FBB-46F3-B142-715A6CCC2340}" srcId="{13AE6408-FAC6-4EEF-AA60-42987CE9009C}" destId="{C715021A-FF65-47EE-84D7-29C5B7989535}" srcOrd="2" destOrd="0" parTransId="{8A22E36E-458E-457A-92DB-B43642C23D13}" sibTransId="{315389A1-EAD7-4294-BE09-6AFCE910AE17}"/>
    <dgm:cxn modelId="{D287DCA4-4645-4EFF-8A74-5E04A0FBB4EC}" type="presOf" srcId="{65640BD7-2E02-47AA-B8EC-CCB7584965DA}" destId="{3483D925-C568-4F10-AAE4-C1D9F8FAF7B3}" srcOrd="0" destOrd="0" presId="urn:microsoft.com/office/officeart/2016/7/layout/RepeatingBendingProcessNew"/>
    <dgm:cxn modelId="{C93222A8-75C5-496F-9B8F-AFE7BD1ED0AB}" type="presOf" srcId="{146DAF6E-7B27-41E4-B348-AD791A7D500C}" destId="{37FF0316-817C-41D5-A3F9-E71EC35737E9}" srcOrd="0" destOrd="0" presId="urn:microsoft.com/office/officeart/2016/7/layout/RepeatingBendingProcessNew"/>
    <dgm:cxn modelId="{913ACEAC-2C51-43DF-88D4-C7ADED2F4BC1}" srcId="{13AE6408-FAC6-4EEF-AA60-42987CE9009C}" destId="{B3FAB92F-6044-4D6A-BF71-2738FF286DC5}" srcOrd="0" destOrd="0" parTransId="{FA33565E-B7B0-41A7-A7C2-C8256EBAE7F2}" sibTransId="{146DAF6E-7B27-41E4-B348-AD791A7D500C}"/>
    <dgm:cxn modelId="{7527B2C6-126D-4ADF-9AAA-F081EE9F77C6}" type="presOf" srcId="{65640BD7-2E02-47AA-B8EC-CCB7584965DA}" destId="{E6E83810-7796-4B48-AD2A-2F7A49B6EE20}" srcOrd="1" destOrd="0" presId="urn:microsoft.com/office/officeart/2016/7/layout/RepeatingBendingProcessNew"/>
    <dgm:cxn modelId="{E5019DD1-9DC5-4BFA-9D2B-599293FEF058}" type="presOf" srcId="{11CBFF62-9317-4AB9-A166-6C7D18195962}" destId="{7D0A5E7D-7F7F-43BE-9386-3F72FEBD4E2D}" srcOrd="0" destOrd="0" presId="urn:microsoft.com/office/officeart/2016/7/layout/RepeatingBendingProcessNew"/>
    <dgm:cxn modelId="{E805D9D6-41AE-4A34-A4C2-96F642DDEDFE}" type="presOf" srcId="{C715021A-FF65-47EE-84D7-29C5B7989535}" destId="{FB293176-78EA-48A9-9290-5988E33B0947}" srcOrd="0" destOrd="0" presId="urn:microsoft.com/office/officeart/2016/7/layout/RepeatingBendingProcessNew"/>
    <dgm:cxn modelId="{DA44C7D8-2575-4890-8385-0CBF08950534}" type="presOf" srcId="{80CB188D-1F55-4A41-84E4-BF9AE741E0AA}" destId="{3A59453F-B408-445E-96F2-08608A8D2A6D}" srcOrd="0" destOrd="0" presId="urn:microsoft.com/office/officeart/2016/7/layout/RepeatingBendingProcessNew"/>
    <dgm:cxn modelId="{4E9F2868-E26B-4C94-914A-8169B935B2D1}" type="presParOf" srcId="{4D6EF38B-E352-40F0-B8B1-031458CB3941}" destId="{E5FE1EDA-F572-4614-8DFB-CACF33DFB8E4}" srcOrd="0" destOrd="0" presId="urn:microsoft.com/office/officeart/2016/7/layout/RepeatingBendingProcessNew"/>
    <dgm:cxn modelId="{44B5407D-763C-4285-AACB-58FE096FEC73}" type="presParOf" srcId="{4D6EF38B-E352-40F0-B8B1-031458CB3941}" destId="{37FF0316-817C-41D5-A3F9-E71EC35737E9}" srcOrd="1" destOrd="0" presId="urn:microsoft.com/office/officeart/2016/7/layout/RepeatingBendingProcessNew"/>
    <dgm:cxn modelId="{C300184B-05ED-49D1-AA7E-9A7A32EFA2C6}" type="presParOf" srcId="{37FF0316-817C-41D5-A3F9-E71EC35737E9}" destId="{57C970A7-701E-4CE2-9621-858A1B25BCAE}" srcOrd="0" destOrd="0" presId="urn:microsoft.com/office/officeart/2016/7/layout/RepeatingBendingProcessNew"/>
    <dgm:cxn modelId="{4431A8EF-4C30-48E1-BB2F-E77B9C95BDD5}" type="presParOf" srcId="{4D6EF38B-E352-40F0-B8B1-031458CB3941}" destId="{74E94246-7D43-41B9-86D8-BA8C1562C7A2}" srcOrd="2" destOrd="0" presId="urn:microsoft.com/office/officeart/2016/7/layout/RepeatingBendingProcessNew"/>
    <dgm:cxn modelId="{C6E6759D-48A8-40C5-90C4-C032EF1E0CD4}" type="presParOf" srcId="{4D6EF38B-E352-40F0-B8B1-031458CB3941}" destId="{3A59453F-B408-445E-96F2-08608A8D2A6D}" srcOrd="3" destOrd="0" presId="urn:microsoft.com/office/officeart/2016/7/layout/RepeatingBendingProcessNew"/>
    <dgm:cxn modelId="{DB018AAB-7CD2-4173-B5FE-F5D2D29C2E8A}" type="presParOf" srcId="{3A59453F-B408-445E-96F2-08608A8D2A6D}" destId="{3D9DB163-6BC0-48EA-9424-0DE8D25C1D03}" srcOrd="0" destOrd="0" presId="urn:microsoft.com/office/officeart/2016/7/layout/RepeatingBendingProcessNew"/>
    <dgm:cxn modelId="{94F376D9-A920-4A3C-9CB9-C70C926747A2}" type="presParOf" srcId="{4D6EF38B-E352-40F0-B8B1-031458CB3941}" destId="{FB293176-78EA-48A9-9290-5988E33B0947}" srcOrd="4" destOrd="0" presId="urn:microsoft.com/office/officeart/2016/7/layout/RepeatingBendingProcessNew"/>
    <dgm:cxn modelId="{6AF9E3E6-7F78-4CFF-9E1F-D6D4CC94846F}" type="presParOf" srcId="{4D6EF38B-E352-40F0-B8B1-031458CB3941}" destId="{245C9B19-8CED-4C8E-A043-9A990B581767}" srcOrd="5" destOrd="0" presId="urn:microsoft.com/office/officeart/2016/7/layout/RepeatingBendingProcessNew"/>
    <dgm:cxn modelId="{BA02D4C2-EF8D-449A-8BF9-4CC8744E3DED}" type="presParOf" srcId="{245C9B19-8CED-4C8E-A043-9A990B581767}" destId="{B0865089-5E67-46AF-8ABC-F8F2A992C7DE}" srcOrd="0" destOrd="0" presId="urn:microsoft.com/office/officeart/2016/7/layout/RepeatingBendingProcessNew"/>
    <dgm:cxn modelId="{AB62505A-9E2E-4A4C-BA22-766DBEBC6988}" type="presParOf" srcId="{4D6EF38B-E352-40F0-B8B1-031458CB3941}" destId="{791DA146-2623-40F3-B1CE-FC3E7714005E}" srcOrd="6" destOrd="0" presId="urn:microsoft.com/office/officeart/2016/7/layout/RepeatingBendingProcessNew"/>
    <dgm:cxn modelId="{2C3B0448-9600-4EB7-8AF2-984299419724}" type="presParOf" srcId="{4D6EF38B-E352-40F0-B8B1-031458CB3941}" destId="{3483D925-C568-4F10-AAE4-C1D9F8FAF7B3}" srcOrd="7" destOrd="0" presId="urn:microsoft.com/office/officeart/2016/7/layout/RepeatingBendingProcessNew"/>
    <dgm:cxn modelId="{1F1C1881-6B45-4770-ADDB-87D6761C2CCD}" type="presParOf" srcId="{3483D925-C568-4F10-AAE4-C1D9F8FAF7B3}" destId="{E6E83810-7796-4B48-AD2A-2F7A49B6EE20}" srcOrd="0" destOrd="0" presId="urn:microsoft.com/office/officeart/2016/7/layout/RepeatingBendingProcessNew"/>
    <dgm:cxn modelId="{D7DCCC91-A764-4B9E-BB4B-0523A15EEC75}" type="presParOf" srcId="{4D6EF38B-E352-40F0-B8B1-031458CB3941}" destId="{AE959729-3BEB-4AE8-AB70-088D71E0BB17}" srcOrd="8" destOrd="0" presId="urn:microsoft.com/office/officeart/2016/7/layout/RepeatingBendingProcessNew"/>
    <dgm:cxn modelId="{7601C19A-4E03-4822-889A-E47655974F54}" type="presParOf" srcId="{4D6EF38B-E352-40F0-B8B1-031458CB3941}" destId="{7D0A5E7D-7F7F-43BE-9386-3F72FEBD4E2D}" srcOrd="9" destOrd="0" presId="urn:microsoft.com/office/officeart/2016/7/layout/RepeatingBendingProcessNew"/>
    <dgm:cxn modelId="{ACC241CD-75FC-4E9D-8455-224AAC4AC5CE}" type="presParOf" srcId="{7D0A5E7D-7F7F-43BE-9386-3F72FEBD4E2D}" destId="{20ECB35A-1EF7-481A-A96E-B397AA0B582B}" srcOrd="0" destOrd="0" presId="urn:microsoft.com/office/officeart/2016/7/layout/RepeatingBendingProcessNew"/>
    <dgm:cxn modelId="{186092FA-774A-4D09-8604-9710C9F6DB5E}" type="presParOf" srcId="{4D6EF38B-E352-40F0-B8B1-031458CB3941}" destId="{425CAA95-BB6E-423D-ACA9-A865934B3225}"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6143E-50D8-4943-BFAE-52800726175A}">
      <dsp:nvSpPr>
        <dsp:cNvPr id="0" name=""/>
        <dsp:cNvSpPr/>
      </dsp:nvSpPr>
      <dsp:spPr>
        <a:xfrm>
          <a:off x="0" y="58999"/>
          <a:ext cx="10515600" cy="798524"/>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af-ZA" sz="2100" b="1" i="0" kern="1200" baseline="0"/>
            <a:t>Physical:</a:t>
          </a:r>
          <a:r>
            <a:rPr lang="af-ZA" sz="2100" b="0" i="0" kern="1200" baseline="0"/>
            <a:t> fitness, healthy eating and enough sleep</a:t>
          </a:r>
          <a:endParaRPr lang="en-US" sz="2100" kern="1200"/>
        </a:p>
      </dsp:txBody>
      <dsp:txXfrm>
        <a:off x="38981" y="97980"/>
        <a:ext cx="10437638" cy="720562"/>
      </dsp:txXfrm>
    </dsp:sp>
    <dsp:sp modelId="{65B2300F-82F6-49BB-B1EB-F549267B9E81}">
      <dsp:nvSpPr>
        <dsp:cNvPr id="0" name=""/>
        <dsp:cNvSpPr/>
      </dsp:nvSpPr>
      <dsp:spPr>
        <a:xfrm>
          <a:off x="0" y="918004"/>
          <a:ext cx="10515600" cy="798524"/>
        </a:xfrm>
        <a:prstGeom prst="roundRect">
          <a:avLst/>
        </a:prstGeom>
        <a:solidFill>
          <a:schemeClr val="accent4">
            <a:hueOff val="-207771"/>
            <a:satOff val="-1332"/>
            <a:lumOff val="34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af-ZA" sz="2100" b="1" i="0" kern="1200" baseline="0" dirty="0" err="1"/>
            <a:t>Psychological</a:t>
          </a:r>
          <a:r>
            <a:rPr lang="af-ZA" sz="2100" b="1" i="0" kern="1200" baseline="0" dirty="0"/>
            <a:t>:</a:t>
          </a:r>
          <a:r>
            <a:rPr lang="af-ZA" sz="2100" b="0" i="0" kern="1200" baseline="0" dirty="0"/>
            <a:t> self-</a:t>
          </a:r>
          <a:r>
            <a:rPr lang="af-ZA" sz="2100" b="0" i="0" kern="1200" baseline="0" dirty="0" err="1"/>
            <a:t>improvement</a:t>
          </a:r>
          <a:r>
            <a:rPr lang="af-ZA" sz="2100" b="0" i="0" kern="1200" baseline="0" dirty="0"/>
            <a:t>, </a:t>
          </a:r>
          <a:r>
            <a:rPr lang="af-ZA" sz="2100" b="0" i="0" kern="1200" baseline="0" dirty="0" err="1"/>
            <a:t>avoiding</a:t>
          </a:r>
          <a:r>
            <a:rPr lang="af-ZA" sz="2100" b="0" i="0" kern="1200" baseline="0" dirty="0"/>
            <a:t> </a:t>
          </a:r>
          <a:r>
            <a:rPr lang="af-ZA" sz="2100" b="0" i="0" kern="1200" baseline="0" dirty="0" err="1"/>
            <a:t>risky</a:t>
          </a:r>
          <a:r>
            <a:rPr lang="af-ZA" sz="2100" b="0" i="0" kern="1200" baseline="0" dirty="0"/>
            <a:t> behaviour, </a:t>
          </a:r>
          <a:r>
            <a:rPr lang="af-ZA" sz="2100" b="0" i="0" kern="1200" baseline="0" dirty="0" err="1"/>
            <a:t>and</a:t>
          </a:r>
          <a:r>
            <a:rPr lang="af-ZA" sz="2100" b="0" i="0" kern="1200" baseline="0" dirty="0"/>
            <a:t> </a:t>
          </a:r>
          <a:r>
            <a:rPr lang="af-ZA" sz="2100" b="0" i="0" kern="1200" baseline="0" dirty="0" err="1"/>
            <a:t>applying</a:t>
          </a:r>
          <a:r>
            <a:rPr lang="af-ZA" sz="2100" b="0" i="0" kern="1200" baseline="0" dirty="0"/>
            <a:t> </a:t>
          </a:r>
          <a:r>
            <a:rPr lang="af-ZA" sz="2100" b="0" i="0" kern="1200" baseline="0" dirty="0" err="1"/>
            <a:t>yourself</a:t>
          </a:r>
          <a:r>
            <a:rPr lang="af-ZA" sz="2100" b="0" i="0" kern="1200" baseline="0" dirty="0"/>
            <a:t> in </a:t>
          </a:r>
          <a:r>
            <a:rPr lang="af-ZA" sz="2100" b="0" i="0" kern="1200" baseline="0" dirty="0" err="1"/>
            <a:t>education</a:t>
          </a:r>
          <a:endParaRPr lang="en-US" sz="2100" kern="1200" dirty="0"/>
        </a:p>
      </dsp:txBody>
      <dsp:txXfrm>
        <a:off x="38981" y="956985"/>
        <a:ext cx="10437638" cy="720562"/>
      </dsp:txXfrm>
    </dsp:sp>
    <dsp:sp modelId="{704C08F8-E371-40BB-A873-38CCD761A6D1}">
      <dsp:nvSpPr>
        <dsp:cNvPr id="0" name=""/>
        <dsp:cNvSpPr/>
      </dsp:nvSpPr>
      <dsp:spPr>
        <a:xfrm>
          <a:off x="0" y="1777009"/>
          <a:ext cx="10515600" cy="798524"/>
        </a:xfrm>
        <a:prstGeom prst="roundRect">
          <a:avLst/>
        </a:prstGeom>
        <a:solidFill>
          <a:schemeClr val="accent4">
            <a:hueOff val="-415542"/>
            <a:satOff val="-2665"/>
            <a:lumOff val="68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af-ZA" sz="2100" b="1" i="0" kern="1200" baseline="0"/>
            <a:t>Social:</a:t>
          </a:r>
          <a:r>
            <a:rPr lang="af-ZA" sz="2100" b="0" i="0" kern="1200" baseline="0"/>
            <a:t> healthy relationships, community involvement and volunteering</a:t>
          </a:r>
          <a:endParaRPr lang="en-US" sz="2100" kern="1200"/>
        </a:p>
      </dsp:txBody>
      <dsp:txXfrm>
        <a:off x="38981" y="1815990"/>
        <a:ext cx="10437638" cy="720562"/>
      </dsp:txXfrm>
    </dsp:sp>
    <dsp:sp modelId="{4C3AF927-D9FB-4822-857F-A7A3252B6FFB}">
      <dsp:nvSpPr>
        <dsp:cNvPr id="0" name=""/>
        <dsp:cNvSpPr/>
      </dsp:nvSpPr>
      <dsp:spPr>
        <a:xfrm>
          <a:off x="0" y="2636014"/>
          <a:ext cx="10515600" cy="798524"/>
        </a:xfrm>
        <a:prstGeom prst="roundRect">
          <a:avLst/>
        </a:prstGeom>
        <a:solidFill>
          <a:schemeClr val="accent4">
            <a:hueOff val="-623314"/>
            <a:satOff val="-3997"/>
            <a:lumOff val="103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af-ZA" sz="2100" b="1" i="0" kern="1200" baseline="0"/>
            <a:t>Spiritual:</a:t>
          </a:r>
          <a:r>
            <a:rPr lang="af-ZA" sz="2100" b="0" i="0" kern="1200" baseline="0"/>
            <a:t> a belief system and living according to your values</a:t>
          </a:r>
          <a:endParaRPr lang="en-US" sz="2100" kern="1200"/>
        </a:p>
      </dsp:txBody>
      <dsp:txXfrm>
        <a:off x="38981" y="2674995"/>
        <a:ext cx="10437638" cy="720562"/>
      </dsp:txXfrm>
    </dsp:sp>
    <dsp:sp modelId="{EC0C1572-2C8E-48C3-B2F9-46E6DF765249}">
      <dsp:nvSpPr>
        <dsp:cNvPr id="0" name=""/>
        <dsp:cNvSpPr/>
      </dsp:nvSpPr>
      <dsp:spPr>
        <a:xfrm>
          <a:off x="0" y="3495019"/>
          <a:ext cx="10515600" cy="798524"/>
        </a:xfrm>
        <a:prstGeom prst="roundRect">
          <a:avLst/>
        </a:prstGeom>
        <a:solidFill>
          <a:schemeClr val="accent4">
            <a:hueOff val="-831085"/>
            <a:satOff val="-5329"/>
            <a:lumOff val="137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af-ZA" sz="2100" b="1" i="0" kern="1200" baseline="0" dirty="0" err="1"/>
            <a:t>Emotional</a:t>
          </a:r>
          <a:r>
            <a:rPr lang="af-ZA" sz="2100" b="1" i="0" kern="1200" baseline="0" dirty="0"/>
            <a:t>:</a:t>
          </a:r>
          <a:r>
            <a:rPr lang="af-ZA" sz="2100" b="0" i="0" kern="1200" baseline="0" dirty="0"/>
            <a:t> </a:t>
          </a:r>
          <a:r>
            <a:rPr lang="af-ZA" sz="2100" b="0" i="0" kern="1200" baseline="0" dirty="0" err="1"/>
            <a:t>recognising</a:t>
          </a:r>
          <a:r>
            <a:rPr lang="af-ZA" sz="2100" b="0" i="0" kern="1200" baseline="0" dirty="0"/>
            <a:t>, </a:t>
          </a:r>
          <a:r>
            <a:rPr lang="af-ZA" sz="2100" b="0" i="0" kern="1200" baseline="0" dirty="0" err="1"/>
            <a:t>expressing</a:t>
          </a:r>
          <a:r>
            <a:rPr lang="af-ZA" sz="2100" b="0" i="0" kern="1200" baseline="0" dirty="0"/>
            <a:t> </a:t>
          </a:r>
          <a:r>
            <a:rPr lang="af-ZA" sz="2100" b="0" i="0" kern="1200" baseline="0" dirty="0" err="1"/>
            <a:t>and</a:t>
          </a:r>
          <a:r>
            <a:rPr lang="af-ZA" sz="2100" b="0" i="0" kern="1200" baseline="0" dirty="0"/>
            <a:t> </a:t>
          </a:r>
          <a:r>
            <a:rPr lang="af-ZA" sz="2100" b="0" i="0" kern="1200" baseline="0" dirty="0" err="1"/>
            <a:t>managing</a:t>
          </a:r>
          <a:r>
            <a:rPr lang="af-ZA" sz="2100" b="0" i="0" kern="1200" baseline="0" dirty="0"/>
            <a:t> </a:t>
          </a:r>
          <a:r>
            <a:rPr lang="af-ZA" sz="2100" b="0" i="0" kern="1200" baseline="0" dirty="0" err="1"/>
            <a:t>emotions</a:t>
          </a:r>
          <a:r>
            <a:rPr lang="af-ZA" sz="2100" b="0" i="0" kern="1200" baseline="0" dirty="0"/>
            <a:t> (</a:t>
          </a:r>
          <a:r>
            <a:rPr lang="af-ZA" sz="2100" b="0" i="0" kern="1200" baseline="0" dirty="0" err="1"/>
            <a:t>emotional</a:t>
          </a:r>
          <a:r>
            <a:rPr lang="af-ZA" sz="2100" b="0" i="0" kern="1200" baseline="0" dirty="0"/>
            <a:t> </a:t>
          </a:r>
          <a:r>
            <a:rPr lang="af-ZA" sz="2100" b="0" i="0" kern="1200" baseline="0" dirty="0" err="1"/>
            <a:t>intelligence</a:t>
          </a:r>
          <a:r>
            <a:rPr lang="af-ZA" sz="2100" b="0" i="0" kern="1200" baseline="0" dirty="0"/>
            <a:t>/</a:t>
          </a:r>
          <a:r>
            <a:rPr lang="af-ZA" sz="2100" b="0" i="0" kern="1200" baseline="0" dirty="0" err="1"/>
            <a:t>EQ</a:t>
          </a:r>
          <a:r>
            <a:rPr lang="af-ZA" sz="2100" b="0" i="0" kern="1200" baseline="0" dirty="0"/>
            <a:t>)</a:t>
          </a:r>
          <a:endParaRPr lang="en-US" sz="2100" kern="1200" dirty="0"/>
        </a:p>
      </dsp:txBody>
      <dsp:txXfrm>
        <a:off x="38981" y="3534000"/>
        <a:ext cx="10437638" cy="720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BF549-DD01-4380-ACB8-9BB8F28170B1}">
      <dsp:nvSpPr>
        <dsp:cNvPr id="0" name=""/>
        <dsp:cNvSpPr/>
      </dsp:nvSpPr>
      <dsp:spPr>
        <a:xfrm>
          <a:off x="9310936" y="1287638"/>
          <a:ext cx="2786557" cy="27867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7E02B2-17C3-46E7-A7A1-B629DB1B752B}">
      <dsp:nvSpPr>
        <dsp:cNvPr id="0" name=""/>
        <dsp:cNvSpPr/>
      </dsp:nvSpPr>
      <dsp:spPr>
        <a:xfrm>
          <a:off x="9404140" y="1380544"/>
          <a:ext cx="2601344" cy="260088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af-ZA" sz="1700" b="0" i="0" kern="1200" baseline="0"/>
            <a:t>Many diet trends and “quick fixes” on social media are followed without understanding their long-term effects.</a:t>
          </a:r>
          <a:endParaRPr lang="en-US" sz="1700" kern="1200"/>
        </a:p>
      </dsp:txBody>
      <dsp:txXfrm>
        <a:off x="9775761" y="1752169"/>
        <a:ext cx="1858103" cy="1857637"/>
      </dsp:txXfrm>
    </dsp:sp>
    <dsp:sp modelId="{1F884236-13C8-44ED-8C9F-1E71D1ED1822}">
      <dsp:nvSpPr>
        <dsp:cNvPr id="0" name=""/>
        <dsp:cNvSpPr/>
      </dsp:nvSpPr>
      <dsp:spPr>
        <a:xfrm rot="2700000">
          <a:off x="6419203" y="1287442"/>
          <a:ext cx="2786603" cy="2786603"/>
        </a:xfrm>
        <a:prstGeom prst="teardrop">
          <a:avLst>
            <a:gd name="adj" fmla="val 1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D1A30D-7728-4C66-A730-F3FC7A2C2DA4}">
      <dsp:nvSpPr>
        <dsp:cNvPr id="0" name=""/>
        <dsp:cNvSpPr/>
      </dsp:nvSpPr>
      <dsp:spPr>
        <a:xfrm>
          <a:off x="6524378" y="1380544"/>
          <a:ext cx="2601344" cy="260088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af-ZA" sz="1700" b="0" i="0" kern="1200" baseline="0"/>
            <a:t>Some people think they need to run 5 km every day and live on lettuce to be healthy.</a:t>
          </a:r>
          <a:endParaRPr lang="en-US" sz="1700" kern="1200"/>
        </a:p>
      </dsp:txBody>
      <dsp:txXfrm>
        <a:off x="6895999" y="1752169"/>
        <a:ext cx="1858103" cy="1857637"/>
      </dsp:txXfrm>
    </dsp:sp>
    <dsp:sp modelId="{E1FB6A17-18CA-4836-B84D-69FE2D37E7BA}">
      <dsp:nvSpPr>
        <dsp:cNvPr id="0" name=""/>
        <dsp:cNvSpPr/>
      </dsp:nvSpPr>
      <dsp:spPr>
        <a:xfrm rot="2700000">
          <a:off x="3551390" y="1287442"/>
          <a:ext cx="2786603" cy="2786603"/>
        </a:xfrm>
        <a:prstGeom prst="teardrop">
          <a:avLst>
            <a:gd name="adj" fmla="val 10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E59BD6-7CA1-4F0A-A59E-B8912CAEE0F0}">
      <dsp:nvSpPr>
        <dsp:cNvPr id="0" name=""/>
        <dsp:cNvSpPr/>
      </dsp:nvSpPr>
      <dsp:spPr>
        <a:xfrm>
          <a:off x="3644617" y="1380544"/>
          <a:ext cx="2601344" cy="260088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af-ZA" sz="1700" b="0" i="0" kern="1200" baseline="0"/>
            <a:t>Many people struggle to find balance with exercise and nutrition.</a:t>
          </a:r>
          <a:endParaRPr lang="en-US" sz="1700" kern="1200"/>
        </a:p>
      </dsp:txBody>
      <dsp:txXfrm>
        <a:off x="4016237" y="1752169"/>
        <a:ext cx="1858103" cy="1857637"/>
      </dsp:txXfrm>
    </dsp:sp>
    <dsp:sp modelId="{8DAA9784-5FFB-4230-BB3A-F43373FC8D55}">
      <dsp:nvSpPr>
        <dsp:cNvPr id="0" name=""/>
        <dsp:cNvSpPr/>
      </dsp:nvSpPr>
      <dsp:spPr>
        <a:xfrm rot="2700000">
          <a:off x="671628" y="1287442"/>
          <a:ext cx="2786603" cy="2786603"/>
        </a:xfrm>
        <a:prstGeom prst="teardrop">
          <a:avLst>
            <a:gd name="adj" fmla="val 1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4844AB-9C95-41B0-B6B6-169905EB7A64}">
      <dsp:nvSpPr>
        <dsp:cNvPr id="0" name=""/>
        <dsp:cNvSpPr/>
      </dsp:nvSpPr>
      <dsp:spPr>
        <a:xfrm>
          <a:off x="764855" y="1380544"/>
          <a:ext cx="2601344" cy="260088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af-ZA" sz="1700" b="0" i="0" kern="1200" baseline="0"/>
            <a:t>Balance is important for happiness and well-being.</a:t>
          </a:r>
          <a:endParaRPr lang="en-US" sz="1700" kern="1200"/>
        </a:p>
      </dsp:txBody>
      <dsp:txXfrm>
        <a:off x="1136476" y="1752169"/>
        <a:ext cx="1858103" cy="1857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F0316-817C-41D5-A3F9-E71EC35737E9}">
      <dsp:nvSpPr>
        <dsp:cNvPr id="0" name=""/>
        <dsp:cNvSpPr/>
      </dsp:nvSpPr>
      <dsp:spPr>
        <a:xfrm>
          <a:off x="3323664" y="834988"/>
          <a:ext cx="643158" cy="91440"/>
        </a:xfrm>
        <a:custGeom>
          <a:avLst/>
          <a:gdLst/>
          <a:ahLst/>
          <a:cxnLst/>
          <a:rect l="0" t="0" r="0" b="0"/>
          <a:pathLst>
            <a:path>
              <a:moveTo>
                <a:pt x="0" y="45720"/>
              </a:moveTo>
              <a:lnTo>
                <a:pt x="643158"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8399" y="877339"/>
        <a:ext cx="33687" cy="6737"/>
      </dsp:txXfrm>
    </dsp:sp>
    <dsp:sp modelId="{E5FE1EDA-F572-4614-8DFB-CACF33DFB8E4}">
      <dsp:nvSpPr>
        <dsp:cNvPr id="0" name=""/>
        <dsp:cNvSpPr/>
      </dsp:nvSpPr>
      <dsp:spPr>
        <a:xfrm>
          <a:off x="396080" y="1893"/>
          <a:ext cx="2929383" cy="17576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542" tIns="150673" rIns="143542" bIns="150673" numCol="1" spcCol="1270" anchor="ctr" anchorCtr="0">
          <a:noAutofit/>
        </a:bodyPr>
        <a:lstStyle/>
        <a:p>
          <a:pPr marL="0" lvl="0" indent="0" algn="ctr" defTabSz="977900">
            <a:lnSpc>
              <a:spcPct val="90000"/>
            </a:lnSpc>
            <a:spcBef>
              <a:spcPct val="0"/>
            </a:spcBef>
            <a:spcAft>
              <a:spcPct val="35000"/>
            </a:spcAft>
            <a:buNone/>
          </a:pPr>
          <a:r>
            <a:rPr lang="af-ZA" sz="2200" b="0" i="0" kern="1200" baseline="0"/>
            <a:t>Being physically active is essential for a healthy and balanced lifestyle.</a:t>
          </a:r>
          <a:endParaRPr lang="en-US" sz="2200" kern="1200"/>
        </a:p>
      </dsp:txBody>
      <dsp:txXfrm>
        <a:off x="396080" y="1893"/>
        <a:ext cx="2929383" cy="1757630"/>
      </dsp:txXfrm>
    </dsp:sp>
    <dsp:sp modelId="{3A59453F-B408-445E-96F2-08608A8D2A6D}">
      <dsp:nvSpPr>
        <dsp:cNvPr id="0" name=""/>
        <dsp:cNvSpPr/>
      </dsp:nvSpPr>
      <dsp:spPr>
        <a:xfrm>
          <a:off x="6926806" y="834988"/>
          <a:ext cx="643158" cy="91440"/>
        </a:xfrm>
        <a:custGeom>
          <a:avLst/>
          <a:gdLst/>
          <a:ahLst/>
          <a:cxnLst/>
          <a:rect l="0" t="0" r="0" b="0"/>
          <a:pathLst>
            <a:path>
              <a:moveTo>
                <a:pt x="0" y="45720"/>
              </a:moveTo>
              <a:lnTo>
                <a:pt x="643158" y="45720"/>
              </a:lnTo>
            </a:path>
          </a:pathLst>
        </a:custGeom>
        <a:noFill/>
        <a:ln w="9525" cap="flat" cmpd="sng" algn="ctr">
          <a:solidFill>
            <a:schemeClr val="accent2">
              <a:hueOff val="8838"/>
              <a:satOff val="-8622"/>
              <a:lumOff val="-44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31541" y="877339"/>
        <a:ext cx="33687" cy="6737"/>
      </dsp:txXfrm>
    </dsp:sp>
    <dsp:sp modelId="{74E94246-7D43-41B9-86D8-BA8C1562C7A2}">
      <dsp:nvSpPr>
        <dsp:cNvPr id="0" name=""/>
        <dsp:cNvSpPr/>
      </dsp:nvSpPr>
      <dsp:spPr>
        <a:xfrm>
          <a:off x="3999222" y="1893"/>
          <a:ext cx="2929383" cy="1757630"/>
        </a:xfrm>
        <a:prstGeom prst="rect">
          <a:avLst/>
        </a:prstGeom>
        <a:solidFill>
          <a:schemeClr val="accent2">
            <a:hueOff val="7071"/>
            <a:satOff val="-6897"/>
            <a:lumOff val="-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542" tIns="150673" rIns="143542" bIns="150673" numCol="1" spcCol="1270" anchor="ctr" anchorCtr="0">
          <a:noAutofit/>
        </a:bodyPr>
        <a:lstStyle/>
        <a:p>
          <a:pPr marL="0" lvl="0" indent="0" algn="ctr" defTabSz="977900">
            <a:lnSpc>
              <a:spcPct val="90000"/>
            </a:lnSpc>
            <a:spcBef>
              <a:spcPct val="0"/>
            </a:spcBef>
            <a:spcAft>
              <a:spcPct val="35000"/>
            </a:spcAft>
            <a:buNone/>
          </a:pPr>
          <a:r>
            <a:rPr lang="af-ZA" sz="2200" b="0" i="0" kern="1200" baseline="0"/>
            <a:t>Physical activity strengthens the body and supports the heart, muscles and bones.</a:t>
          </a:r>
          <a:endParaRPr lang="en-US" sz="2200" kern="1200"/>
        </a:p>
      </dsp:txBody>
      <dsp:txXfrm>
        <a:off x="3999222" y="1893"/>
        <a:ext cx="2929383" cy="1757630"/>
      </dsp:txXfrm>
    </dsp:sp>
    <dsp:sp modelId="{245C9B19-8CED-4C8E-A043-9A990B581767}">
      <dsp:nvSpPr>
        <dsp:cNvPr id="0" name=""/>
        <dsp:cNvSpPr/>
      </dsp:nvSpPr>
      <dsp:spPr>
        <a:xfrm>
          <a:off x="1860772" y="1757723"/>
          <a:ext cx="7206284" cy="643158"/>
        </a:xfrm>
        <a:custGeom>
          <a:avLst/>
          <a:gdLst/>
          <a:ahLst/>
          <a:cxnLst/>
          <a:rect l="0" t="0" r="0" b="0"/>
          <a:pathLst>
            <a:path>
              <a:moveTo>
                <a:pt x="7206284" y="0"/>
              </a:moveTo>
              <a:lnTo>
                <a:pt x="7206284" y="338679"/>
              </a:lnTo>
              <a:lnTo>
                <a:pt x="0" y="338679"/>
              </a:lnTo>
              <a:lnTo>
                <a:pt x="0" y="643158"/>
              </a:lnTo>
            </a:path>
          </a:pathLst>
        </a:custGeom>
        <a:noFill/>
        <a:ln w="9525" cap="flat" cmpd="sng" algn="ctr">
          <a:solidFill>
            <a:schemeClr val="accent2">
              <a:hueOff val="17677"/>
              <a:satOff val="-17244"/>
              <a:lumOff val="-88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82971" y="2075933"/>
        <a:ext cx="361885" cy="6737"/>
      </dsp:txXfrm>
    </dsp:sp>
    <dsp:sp modelId="{FB293176-78EA-48A9-9290-5988E33B0947}">
      <dsp:nvSpPr>
        <dsp:cNvPr id="0" name=""/>
        <dsp:cNvSpPr/>
      </dsp:nvSpPr>
      <dsp:spPr>
        <a:xfrm>
          <a:off x="7602364" y="1893"/>
          <a:ext cx="2929383" cy="1757630"/>
        </a:xfrm>
        <a:prstGeom prst="rect">
          <a:avLst/>
        </a:prstGeom>
        <a:solidFill>
          <a:schemeClr val="accent2">
            <a:hueOff val="14141"/>
            <a:satOff val="-13795"/>
            <a:lumOff val="-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542" tIns="150673" rIns="143542" bIns="150673" numCol="1" spcCol="1270" anchor="ctr" anchorCtr="0">
          <a:noAutofit/>
        </a:bodyPr>
        <a:lstStyle/>
        <a:p>
          <a:pPr marL="0" lvl="0" indent="0" algn="ctr" defTabSz="977900">
            <a:lnSpc>
              <a:spcPct val="90000"/>
            </a:lnSpc>
            <a:spcBef>
              <a:spcPct val="0"/>
            </a:spcBef>
            <a:spcAft>
              <a:spcPct val="35000"/>
            </a:spcAft>
            <a:buNone/>
          </a:pPr>
          <a:r>
            <a:rPr lang="af-ZA" sz="2200" b="0" i="0" kern="1200" baseline="0"/>
            <a:t>Exercise can improve concentration, self-confidence and stress management.</a:t>
          </a:r>
          <a:endParaRPr lang="en-US" sz="2200" kern="1200"/>
        </a:p>
      </dsp:txBody>
      <dsp:txXfrm>
        <a:off x="7602364" y="1893"/>
        <a:ext cx="2929383" cy="1757630"/>
      </dsp:txXfrm>
    </dsp:sp>
    <dsp:sp modelId="{3483D925-C568-4F10-AAE4-C1D9F8FAF7B3}">
      <dsp:nvSpPr>
        <dsp:cNvPr id="0" name=""/>
        <dsp:cNvSpPr/>
      </dsp:nvSpPr>
      <dsp:spPr>
        <a:xfrm>
          <a:off x="3323664" y="3266376"/>
          <a:ext cx="643158" cy="91440"/>
        </a:xfrm>
        <a:custGeom>
          <a:avLst/>
          <a:gdLst/>
          <a:ahLst/>
          <a:cxnLst/>
          <a:rect l="0" t="0" r="0" b="0"/>
          <a:pathLst>
            <a:path>
              <a:moveTo>
                <a:pt x="0" y="45720"/>
              </a:moveTo>
              <a:lnTo>
                <a:pt x="643158" y="45720"/>
              </a:lnTo>
            </a:path>
          </a:pathLst>
        </a:custGeom>
        <a:noFill/>
        <a:ln w="9525" cap="flat" cmpd="sng" algn="ctr">
          <a:solidFill>
            <a:schemeClr val="accent2">
              <a:hueOff val="26515"/>
              <a:satOff val="-25865"/>
              <a:lumOff val="-132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8399" y="3308728"/>
        <a:ext cx="33687" cy="6737"/>
      </dsp:txXfrm>
    </dsp:sp>
    <dsp:sp modelId="{791DA146-2623-40F3-B1CE-FC3E7714005E}">
      <dsp:nvSpPr>
        <dsp:cNvPr id="0" name=""/>
        <dsp:cNvSpPr/>
      </dsp:nvSpPr>
      <dsp:spPr>
        <a:xfrm>
          <a:off x="396080" y="2433281"/>
          <a:ext cx="2929383" cy="1757630"/>
        </a:xfrm>
        <a:prstGeom prst="rect">
          <a:avLst/>
        </a:prstGeom>
        <a:solidFill>
          <a:schemeClr val="accent2">
            <a:hueOff val="21212"/>
            <a:satOff val="-20692"/>
            <a:lumOff val="-10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542" tIns="150673" rIns="143542" bIns="150673" numCol="1" spcCol="1270" anchor="ctr" anchorCtr="0">
          <a:noAutofit/>
        </a:bodyPr>
        <a:lstStyle/>
        <a:p>
          <a:pPr marL="0" lvl="0" indent="0" algn="ctr" defTabSz="977900">
            <a:lnSpc>
              <a:spcPct val="90000"/>
            </a:lnSpc>
            <a:spcBef>
              <a:spcPct val="0"/>
            </a:spcBef>
            <a:spcAft>
              <a:spcPct val="35000"/>
            </a:spcAft>
            <a:buNone/>
          </a:pPr>
          <a:r>
            <a:rPr lang="af-ZA" sz="2200" b="0" i="0" kern="1200" baseline="0"/>
            <a:t>Being active does not mean spending hours in the gym.</a:t>
          </a:r>
          <a:endParaRPr lang="en-US" sz="2200" kern="1200"/>
        </a:p>
      </dsp:txBody>
      <dsp:txXfrm>
        <a:off x="396080" y="2433281"/>
        <a:ext cx="2929383" cy="1757630"/>
      </dsp:txXfrm>
    </dsp:sp>
    <dsp:sp modelId="{7D0A5E7D-7F7F-43BE-9386-3F72FEBD4E2D}">
      <dsp:nvSpPr>
        <dsp:cNvPr id="0" name=""/>
        <dsp:cNvSpPr/>
      </dsp:nvSpPr>
      <dsp:spPr>
        <a:xfrm>
          <a:off x="6926806" y="3266376"/>
          <a:ext cx="643158" cy="91440"/>
        </a:xfrm>
        <a:custGeom>
          <a:avLst/>
          <a:gdLst/>
          <a:ahLst/>
          <a:cxnLst/>
          <a:rect l="0" t="0" r="0" b="0"/>
          <a:pathLst>
            <a:path>
              <a:moveTo>
                <a:pt x="0" y="45720"/>
              </a:moveTo>
              <a:lnTo>
                <a:pt x="643158" y="45720"/>
              </a:lnTo>
            </a:path>
          </a:pathLst>
        </a:custGeom>
        <a:noFill/>
        <a:ln w="9525" cap="flat" cmpd="sng" algn="ctr">
          <a:solidFill>
            <a:schemeClr val="accent2">
              <a:hueOff val="35353"/>
              <a:satOff val="-34487"/>
              <a:lumOff val="-176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31541" y="3308728"/>
        <a:ext cx="33687" cy="6737"/>
      </dsp:txXfrm>
    </dsp:sp>
    <dsp:sp modelId="{AE959729-3BEB-4AE8-AB70-088D71E0BB17}">
      <dsp:nvSpPr>
        <dsp:cNvPr id="0" name=""/>
        <dsp:cNvSpPr/>
      </dsp:nvSpPr>
      <dsp:spPr>
        <a:xfrm>
          <a:off x="3999222" y="2433281"/>
          <a:ext cx="2929383" cy="1757630"/>
        </a:xfrm>
        <a:prstGeom prst="rect">
          <a:avLst/>
        </a:prstGeom>
        <a:solidFill>
          <a:schemeClr val="accent2">
            <a:hueOff val="28282"/>
            <a:satOff val="-27590"/>
            <a:lumOff val="-14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542" tIns="150673" rIns="143542" bIns="150673" numCol="1" spcCol="1270" anchor="ctr" anchorCtr="0">
          <a:noAutofit/>
        </a:bodyPr>
        <a:lstStyle/>
        <a:p>
          <a:pPr marL="0" lvl="0" indent="0" algn="ctr" defTabSz="977900">
            <a:lnSpc>
              <a:spcPct val="90000"/>
            </a:lnSpc>
            <a:spcBef>
              <a:spcPct val="0"/>
            </a:spcBef>
            <a:spcAft>
              <a:spcPct val="35000"/>
            </a:spcAft>
            <a:buNone/>
          </a:pPr>
          <a:r>
            <a:rPr lang="af-ZA" sz="2200" b="0" i="0" kern="1200" baseline="0"/>
            <a:t>Walking, cycling, dancing, sport and physical education all contribute to an active lifestyle.</a:t>
          </a:r>
          <a:endParaRPr lang="en-US" sz="2200" kern="1200"/>
        </a:p>
      </dsp:txBody>
      <dsp:txXfrm>
        <a:off x="3999222" y="2433281"/>
        <a:ext cx="2929383" cy="1757630"/>
      </dsp:txXfrm>
    </dsp:sp>
    <dsp:sp modelId="{425CAA95-BB6E-423D-ACA9-A865934B3225}">
      <dsp:nvSpPr>
        <dsp:cNvPr id="0" name=""/>
        <dsp:cNvSpPr/>
      </dsp:nvSpPr>
      <dsp:spPr>
        <a:xfrm>
          <a:off x="7602364" y="2433281"/>
          <a:ext cx="2929383" cy="1757630"/>
        </a:xfrm>
        <a:prstGeom prst="rect">
          <a:avLst/>
        </a:prstGeom>
        <a:solidFill>
          <a:schemeClr val="accent2">
            <a:hueOff val="35353"/>
            <a:satOff val="-34487"/>
            <a:lumOff val="-17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542" tIns="150673" rIns="143542" bIns="150673" numCol="1" spcCol="1270" anchor="ctr" anchorCtr="0">
          <a:noAutofit/>
        </a:bodyPr>
        <a:lstStyle/>
        <a:p>
          <a:pPr marL="0" lvl="0" indent="0" algn="ctr" defTabSz="977900">
            <a:lnSpc>
              <a:spcPct val="90000"/>
            </a:lnSpc>
            <a:spcBef>
              <a:spcPct val="0"/>
            </a:spcBef>
            <a:spcAft>
              <a:spcPct val="35000"/>
            </a:spcAft>
            <a:buNone/>
          </a:pPr>
          <a:r>
            <a:rPr lang="af-ZA" sz="2200" b="0" i="0" kern="1200" baseline="0"/>
            <a:t>The key is consistency and choosing activities that are enjoyable and sustainable.</a:t>
          </a:r>
          <a:endParaRPr lang="en-US" sz="2200" kern="1200"/>
        </a:p>
      </dsp:txBody>
      <dsp:txXfrm>
        <a:off x="7602364" y="2433281"/>
        <a:ext cx="2929383" cy="17576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434999" cy="356198"/>
          </a:xfrm>
          <a:prstGeom prst="rect">
            <a:avLst/>
          </a:prstGeom>
          <a:noFill/>
          <a:ln>
            <a:noFill/>
          </a:ln>
        </p:spPr>
        <p:txBody>
          <a:bodyPr spcFirstLastPara="1" wrap="square" lIns="99032" tIns="49502" rIns="99032" bIns="49502"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797246" y="0"/>
            <a:ext cx="4434999" cy="356198"/>
          </a:xfrm>
          <a:prstGeom prst="rect">
            <a:avLst/>
          </a:prstGeom>
          <a:noFill/>
          <a:ln>
            <a:noFill/>
          </a:ln>
        </p:spPr>
        <p:txBody>
          <a:bodyPr spcFirstLastPara="1" wrap="square" lIns="99032" tIns="49502" rIns="99032" bIns="49502"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023462" y="3416538"/>
            <a:ext cx="8187690" cy="2795350"/>
          </a:xfrm>
          <a:prstGeom prst="rect">
            <a:avLst/>
          </a:prstGeom>
          <a:noFill/>
          <a:ln>
            <a:noFill/>
          </a:ln>
        </p:spPr>
        <p:txBody>
          <a:bodyPr spcFirstLastPara="1" wrap="square" lIns="99032" tIns="49502" rIns="99032" bIns="49502"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743103"/>
            <a:ext cx="4434999" cy="356197"/>
          </a:xfrm>
          <a:prstGeom prst="rect">
            <a:avLst/>
          </a:prstGeom>
          <a:noFill/>
          <a:ln>
            <a:noFill/>
          </a:ln>
        </p:spPr>
        <p:txBody>
          <a:bodyPr spcFirstLastPara="1" wrap="square" lIns="99032" tIns="49502" rIns="99032" bIns="49502"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797246" y="6743103"/>
            <a:ext cx="4434999" cy="356197"/>
          </a:xfrm>
          <a:prstGeom prst="rect">
            <a:avLst/>
          </a:prstGeom>
          <a:noFill/>
          <a:ln>
            <a:noFill/>
          </a:ln>
        </p:spPr>
        <p:txBody>
          <a:bodyPr spcFirstLastPara="1" wrap="square" lIns="99032" tIns="49502" rIns="99032" bIns="49502" anchor="b" anchorCtr="0">
            <a:noAutofit/>
          </a:bodyPr>
          <a:lstStyle/>
          <a:p>
            <a:pPr algn="r">
              <a:buSzPts val="1200"/>
            </a:pPr>
            <a:fld id="{00000000-1234-1234-1234-123412341234}" type="slidenum">
              <a:rPr lang="en-ZA" sz="1300" smtClean="0">
                <a:solidFill>
                  <a:schemeClr val="dk1"/>
                </a:solidFill>
                <a:latin typeface="Calibri"/>
                <a:ea typeface="Calibri"/>
                <a:cs typeface="Calibri"/>
                <a:sym typeface="Calibri"/>
              </a:rPr>
              <a:pPr algn="r">
                <a:buSzPts val="1200"/>
              </a:pPr>
              <a:t>‹#›</a:t>
            </a:fld>
            <a:endParaRPr lang="en-ZA"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it.ly/4qOfeb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it.ly/3LCvP2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1023462" y="3416538"/>
            <a:ext cx="8187690" cy="2795350"/>
          </a:xfrm>
          <a:prstGeom prst="rect">
            <a:avLst/>
          </a:prstGeom>
          <a:noFill/>
          <a:ln>
            <a:noFill/>
          </a:ln>
        </p:spPr>
        <p:txBody>
          <a:bodyPr spcFirstLastPara="1" wrap="square" lIns="99032" tIns="49502" rIns="99032" bIns="49502" anchor="t" anchorCtr="0">
            <a:noAutofit/>
          </a:bodyPr>
          <a:lstStyle/>
          <a:p>
            <a:pPr>
              <a:buNone/>
            </a:pPr>
            <a:r>
              <a:rPr lang="en-ZA" sz="1300" b="1" dirty="0">
                <a:solidFill>
                  <a:srgbClr val="FF0000"/>
                </a:solidFill>
                <a:latin typeface="Calibri" panose="020F0502020204030204" pitchFamily="34" charset="0"/>
                <a:ea typeface="Calibri" panose="020F0502020204030204" pitchFamily="34" charset="0"/>
              </a:rPr>
              <a:t>Note to teacher:</a:t>
            </a:r>
            <a:r>
              <a:rPr lang="en-ZA" sz="1300" dirty="0">
                <a:solidFill>
                  <a:srgbClr val="FF0000"/>
                </a:solidFill>
                <a:latin typeface="Calibri" panose="020F0502020204030204" pitchFamily="34" charset="0"/>
                <a:ea typeface="Calibri" panose="020F0502020204030204" pitchFamily="34" charset="0"/>
              </a:rPr>
              <a:t> </a:t>
            </a:r>
            <a:r>
              <a:rPr lang="en-ZA" sz="1300" dirty="0">
                <a:solidFill>
                  <a:srgbClr val="000000"/>
                </a:solidFill>
                <a:latin typeface="Calibri" panose="020F0502020204030204" pitchFamily="34" charset="0"/>
                <a:ea typeface="Calibri" panose="020F0502020204030204" pitchFamily="34" charset="0"/>
              </a:rPr>
              <a:t>This lesson will often involve discussions with a partner. At the end of the lesson, learners will be required to work in groups of six. The PowerPoint presentation uses animations to increase learner interest. (Follow the prompts indicated in brackets.)</a:t>
            </a:r>
            <a:endParaRPr lang="af-ZA" sz="1300" dirty="0">
              <a:latin typeface="Times New Roman" panose="02020603050405020304" pitchFamily="18" charset="0"/>
              <a:ea typeface="Times New Roman" panose="02020603050405020304" pitchFamily="18" charset="0"/>
            </a:endParaRPr>
          </a:p>
          <a:p>
            <a:pPr marL="495239"/>
            <a:r>
              <a:rPr lang="en-ZA" sz="1300" dirty="0">
                <a:solidFill>
                  <a:srgbClr val="000000"/>
                </a:solidFill>
                <a:latin typeface="Calibri" panose="020F0502020204030204" pitchFamily="34" charset="0"/>
                <a:ea typeface="Times New Roman" panose="02020603050405020304" pitchFamily="18" charset="0"/>
              </a:rPr>
              <a:t> </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b="1" dirty="0">
                <a:solidFill>
                  <a:srgbClr val="000000"/>
                </a:solidFill>
                <a:latin typeface="Calibri" panose="020F0502020204030204" pitchFamily="34" charset="0"/>
                <a:ea typeface="Times New Roman" panose="02020603050405020304" pitchFamily="18" charset="0"/>
              </a:rPr>
              <a:t>Slide 1:</a:t>
            </a:r>
            <a:r>
              <a:rPr lang="en-ZA" sz="1300" dirty="0">
                <a:solidFill>
                  <a:srgbClr val="000000"/>
                </a:solidFill>
                <a:latin typeface="Calibri" panose="020F0502020204030204" pitchFamily="34" charset="0"/>
                <a:ea typeface="Times New Roman" panose="02020603050405020304" pitchFamily="18" charset="0"/>
              </a:rPr>
              <a:t> </a:t>
            </a:r>
            <a:r>
              <a:rPr lang="en-ZA" sz="1300" dirty="0">
                <a:solidFill>
                  <a:srgbClr val="000000"/>
                </a:solidFill>
                <a:latin typeface="Calibri" panose="020F0502020204030204" pitchFamily="34" charset="0"/>
                <a:ea typeface="Calibri" panose="020F0502020204030204" pitchFamily="34" charset="0"/>
              </a:rPr>
              <a:t>Welcome back to a new term and the start of a new topic. As Slide 1 suggests, we will be looking at healthy lifestyle choices.</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Times New Roman" panose="02020603050405020304" pitchFamily="18" charset="0"/>
              </a:rPr>
              <a:t>Remind learners that they learnt about influences (media, environment, family, culture, etc.) and responses to influences on lifestyle choices in Grade 9 (Term 1, Week 1–4).</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Every day, you make choices that influence your overall health and well-being. These choices include the habits you form, the food you eat, how active you are, how you manage stress, and how you connect with others. Together, these choices shape your lifestyle and determine how healthy and balanced it is. </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Before we get started, turn to a partner and mention </a:t>
            </a:r>
            <a:r>
              <a:rPr lang="en-ZA" sz="1300" b="1" dirty="0">
                <a:solidFill>
                  <a:srgbClr val="000000"/>
                </a:solidFill>
                <a:latin typeface="Calibri" panose="020F0502020204030204" pitchFamily="34" charset="0"/>
                <a:ea typeface="Calibri" panose="020F0502020204030204" pitchFamily="34" charset="0"/>
              </a:rPr>
              <a:t>three lifestyle habits</a:t>
            </a:r>
            <a:r>
              <a:rPr lang="en-ZA" sz="1300" dirty="0">
                <a:solidFill>
                  <a:srgbClr val="000000"/>
                </a:solidFill>
                <a:latin typeface="Calibri" panose="020F0502020204030204" pitchFamily="34" charset="0"/>
                <a:ea typeface="Calibri" panose="020F0502020204030204" pitchFamily="34" charset="0"/>
              </a:rPr>
              <a:t> you have that are healthy. (Allow one minute for discussion.)</a:t>
            </a:r>
            <a:endParaRPr lang="af-ZA" sz="1300" dirty="0">
              <a:latin typeface="Times New Roman" panose="02020603050405020304" pitchFamily="18" charset="0"/>
              <a:ea typeface="Times New Roman" panose="02020603050405020304" pitchFamily="18" charset="0"/>
            </a:endParaRPr>
          </a:p>
          <a:p>
            <a:pPr marL="495239"/>
            <a:r>
              <a:rPr lang="en-ZA" sz="1300" dirty="0">
                <a:solidFill>
                  <a:srgbClr val="000000"/>
                </a:solidFill>
                <a:latin typeface="Calibri" panose="020F0502020204030204" pitchFamily="34" charset="0"/>
                <a:ea typeface="Times New Roman" panose="02020603050405020304" pitchFamily="18" charset="0"/>
              </a:rPr>
              <a:t> </a:t>
            </a:r>
            <a:endParaRPr lang="af-ZA" sz="1300" dirty="0">
              <a:latin typeface="Times New Roman" panose="02020603050405020304" pitchFamily="18" charset="0"/>
              <a:ea typeface="Times New Roman" panose="02020603050405020304" pitchFamily="18" charset="0"/>
            </a:endParaRPr>
          </a:p>
        </p:txBody>
      </p:sp>
      <p:sp>
        <p:nvSpPr>
          <p:cNvPr id="81" name="Google Shape;81;p1:notes"/>
          <p:cNvSpPr txBox="1">
            <a:spLocks noGrp="1"/>
          </p:cNvSpPr>
          <p:nvPr>
            <p:ph type="sldNum" idx="12"/>
          </p:nvPr>
        </p:nvSpPr>
        <p:spPr>
          <a:xfrm>
            <a:off x="5797246" y="6743103"/>
            <a:ext cx="4434999" cy="35619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ZA"/>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429" indent="-371429">
              <a:buFont typeface="Symbol" panose="05050102010706020507" pitchFamily="18" charset="2"/>
              <a:buChar char=""/>
            </a:pPr>
            <a:r>
              <a:rPr lang="en-ZA" sz="1300" b="1" dirty="0">
                <a:solidFill>
                  <a:srgbClr val="000000"/>
                </a:solidFill>
                <a:latin typeface="Calibri" panose="020F0502020204030204" pitchFamily="34" charset="0"/>
                <a:ea typeface="Calibri" panose="020F0502020204030204" pitchFamily="34" charset="0"/>
              </a:rPr>
              <a:t>Slide 10:</a:t>
            </a:r>
            <a:r>
              <a:rPr lang="en-ZA" sz="1300" dirty="0">
                <a:solidFill>
                  <a:srgbClr val="000000"/>
                </a:solidFill>
                <a:latin typeface="Calibri" panose="020F0502020204030204" pitchFamily="34" charset="0"/>
                <a:ea typeface="Calibri" panose="020F0502020204030204" pitchFamily="34" charset="0"/>
              </a:rPr>
              <a:t> Excessive sugar intake can cause negative short-term and long-term health outcomes:</a:t>
            </a:r>
            <a:endParaRPr lang="af-ZA" sz="1300" dirty="0">
              <a:latin typeface="Times New Roman" panose="02020603050405020304" pitchFamily="18" charset="0"/>
              <a:ea typeface="Times New Roman" panose="02020603050405020304" pitchFamily="18" charset="0"/>
            </a:endParaRPr>
          </a:p>
          <a:p>
            <a:pPr marL="371429" indent="-371429">
              <a:buFont typeface="Courier New" panose="02070309020205020404" pitchFamily="49" charset="0"/>
              <a:buChar char="-"/>
            </a:pP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Blood sugar fluctuations (leading to anxiety, fatigue, headaches, etc.)</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Tooth decay (leading to pain and bad breath)</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Addiction (leading to cravings and addictive eating patterns)</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Weight gain</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Insulin resistance (can lead to obesity, cardiovascular disease, Type 2 diabetes)</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Heart damage (increases risk of heart disease/failure)</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More information on sugar intake is available in the </a:t>
            </a:r>
            <a:r>
              <a:rPr lang="en-ZA" sz="1300" b="1" i="1" u="sng" dirty="0">
                <a:solidFill>
                  <a:srgbClr val="000000"/>
                </a:solidFill>
                <a:latin typeface="Calibri" panose="020F0502020204030204" pitchFamily="34" charset="0"/>
                <a:ea typeface="Calibri" panose="020F0502020204030204" pitchFamily="34" charset="0"/>
              </a:rPr>
              <a:t>Content Summary</a:t>
            </a:r>
            <a:r>
              <a:rPr lang="en-ZA" sz="1300" dirty="0">
                <a:solidFill>
                  <a:srgbClr val="000000"/>
                </a:solidFill>
                <a:latin typeface="Calibri" panose="020F0502020204030204" pitchFamily="34" charset="0"/>
                <a:ea typeface="Calibri" panose="020F0502020204030204" pitchFamily="34" charset="0"/>
              </a:rPr>
              <a:t>. </a:t>
            </a:r>
            <a:endParaRPr lang="af-ZA" sz="1300" dirty="0">
              <a:latin typeface="Times New Roman" panose="02020603050405020304" pitchFamily="18" charset="0"/>
              <a:ea typeface="Times New Roman" panose="02020603050405020304" pitchFamily="18" charset="0"/>
            </a:endParaRPr>
          </a:p>
          <a:p>
            <a:pPr marL="495239"/>
            <a:r>
              <a:rPr lang="en-ZA" sz="1300" dirty="0">
                <a:solidFill>
                  <a:srgbClr val="000000"/>
                </a:solidFill>
                <a:latin typeface="Calibri" panose="020F0502020204030204" pitchFamily="34" charset="0"/>
                <a:ea typeface="Calibri" panose="020F0502020204030204" pitchFamily="34" charset="0"/>
              </a:rPr>
              <a:t> </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b="1" dirty="0">
                <a:solidFill>
                  <a:srgbClr val="EE0000"/>
                </a:solidFill>
                <a:latin typeface="Calibri" panose="020F0502020204030204" pitchFamily="34" charset="0"/>
                <a:ea typeface="Calibri" panose="020F0502020204030204" pitchFamily="34" charset="0"/>
              </a:rPr>
              <a:t>Extension activity:</a:t>
            </a:r>
            <a:r>
              <a:rPr lang="en-ZA" sz="1300" dirty="0">
                <a:solidFill>
                  <a:srgbClr val="EE0000"/>
                </a:solidFill>
                <a:latin typeface="Calibri" panose="020F0502020204030204" pitchFamily="34" charset="0"/>
                <a:ea typeface="Calibri" panose="020F0502020204030204" pitchFamily="34" charset="0"/>
              </a:rPr>
              <a:t> </a:t>
            </a:r>
            <a:r>
              <a:rPr lang="en-ZA" sz="1300" dirty="0">
                <a:solidFill>
                  <a:srgbClr val="000000"/>
                </a:solidFill>
                <a:latin typeface="Calibri" panose="020F0502020204030204" pitchFamily="34" charset="0"/>
                <a:ea typeface="Calibri" panose="020F0502020204030204" pitchFamily="34" charset="0"/>
              </a:rPr>
              <a:t>If time allows, learners may complete this activity in class. If not, </a:t>
            </a:r>
            <a:r>
              <a:rPr lang="en-ZA" sz="1300" b="1" i="1" dirty="0">
                <a:solidFill>
                  <a:srgbClr val="000000"/>
                </a:solidFill>
                <a:latin typeface="Calibri" panose="020F0502020204030204" pitchFamily="34" charset="0"/>
                <a:ea typeface="Calibri" panose="020F0502020204030204" pitchFamily="34" charset="0"/>
              </a:rPr>
              <a:t>Activity 3</a:t>
            </a:r>
            <a:r>
              <a:rPr lang="en-ZA" sz="1300" dirty="0">
                <a:solidFill>
                  <a:srgbClr val="000000"/>
                </a:solidFill>
                <a:latin typeface="Calibri" panose="020F0502020204030204" pitchFamily="34" charset="0"/>
                <a:ea typeface="Calibri" panose="020F0502020204030204" pitchFamily="34" charset="0"/>
              </a:rPr>
              <a:t> </a:t>
            </a:r>
            <a:r>
              <a:rPr lang="en-ZA" sz="1300" b="1" i="1" dirty="0">
                <a:solidFill>
                  <a:srgbClr val="000000"/>
                </a:solidFill>
                <a:latin typeface="Calibri" panose="020F0502020204030204" pitchFamily="34" charset="0"/>
                <a:ea typeface="Calibri" panose="020F0502020204030204" pitchFamily="34" charset="0"/>
              </a:rPr>
              <a:t>(</a:t>
            </a:r>
            <a:r>
              <a:rPr lang="en-ZA" sz="1300" b="1" i="1" u="sng" dirty="0">
                <a:solidFill>
                  <a:srgbClr val="000000"/>
                </a:solidFill>
                <a:latin typeface="Calibri" panose="020F0502020204030204" pitchFamily="34" charset="0"/>
                <a:ea typeface="Calibri" panose="020F0502020204030204" pitchFamily="34" charset="0"/>
              </a:rPr>
              <a:t>Lesson 1 – Worksheet</a:t>
            </a:r>
            <a:r>
              <a:rPr lang="en-ZA" sz="1300" b="1" i="1" dirty="0">
                <a:solidFill>
                  <a:srgbClr val="000000"/>
                </a:solidFill>
                <a:latin typeface="Calibri" panose="020F0502020204030204" pitchFamily="34" charset="0"/>
                <a:ea typeface="Calibri" panose="020F0502020204030204" pitchFamily="34" charset="0"/>
              </a:rPr>
              <a:t>) </a:t>
            </a:r>
            <a:r>
              <a:rPr lang="en-ZA" sz="1300" dirty="0">
                <a:solidFill>
                  <a:srgbClr val="000000"/>
                </a:solidFill>
                <a:latin typeface="Calibri" panose="020F0502020204030204" pitchFamily="34" charset="0"/>
                <a:ea typeface="Calibri" panose="020F0502020204030204" pitchFamily="34" charset="0"/>
              </a:rPr>
              <a:t>can be assigned as an </a:t>
            </a:r>
            <a:r>
              <a:rPr lang="en-ZA" sz="1300" b="1" dirty="0">
                <a:solidFill>
                  <a:srgbClr val="000000"/>
                </a:solidFill>
                <a:highlight>
                  <a:srgbClr val="FFFF00"/>
                </a:highlight>
                <a:latin typeface="Calibri" panose="020F0502020204030204" pitchFamily="34" charset="0"/>
                <a:ea typeface="Calibri" panose="020F0502020204030204" pitchFamily="34" charset="0"/>
              </a:rPr>
              <a:t>extension</a:t>
            </a:r>
            <a:r>
              <a:rPr lang="en-ZA" sz="1300" dirty="0">
                <a:solidFill>
                  <a:srgbClr val="000000"/>
                </a:solidFill>
                <a:latin typeface="Calibri" panose="020F0502020204030204" pitchFamily="34" charset="0"/>
                <a:ea typeface="Calibri" panose="020F0502020204030204" pitchFamily="34" charset="0"/>
              </a:rPr>
              <a:t> or </a:t>
            </a:r>
            <a:r>
              <a:rPr lang="en-ZA" sz="1300" b="1" dirty="0">
                <a:solidFill>
                  <a:srgbClr val="000000"/>
                </a:solidFill>
                <a:highlight>
                  <a:srgbClr val="FFFF00"/>
                </a:highlight>
                <a:latin typeface="Calibri" panose="020F0502020204030204" pitchFamily="34" charset="0"/>
                <a:ea typeface="Calibri" panose="020F0502020204030204" pitchFamily="34" charset="0"/>
              </a:rPr>
              <a:t>homework</a:t>
            </a:r>
            <a:r>
              <a:rPr lang="en-ZA" sz="1300" dirty="0">
                <a:solidFill>
                  <a:srgbClr val="000000"/>
                </a:solidFill>
                <a:latin typeface="Calibri" panose="020F0502020204030204" pitchFamily="34" charset="0"/>
                <a:ea typeface="Calibri" panose="020F0502020204030204" pitchFamily="34" charset="0"/>
              </a:rPr>
              <a:t> activity</a:t>
            </a:r>
            <a:r>
              <a:rPr lang="en-ZA" sz="1300" i="1" dirty="0">
                <a:solidFill>
                  <a:srgbClr val="000000"/>
                </a:solidFill>
                <a:latin typeface="Calibri" panose="020F0502020204030204" pitchFamily="34" charset="0"/>
                <a:ea typeface="Calibri" panose="020F0502020204030204" pitchFamily="34" charset="0"/>
              </a:rPr>
              <a:t>.</a:t>
            </a:r>
            <a:endParaRPr lang="af-ZA" sz="1300" dirty="0">
              <a:latin typeface="Times New Roman" panose="02020603050405020304" pitchFamily="18" charset="0"/>
              <a:ea typeface="Times New Roman" panose="02020603050405020304" pitchFamily="18" charset="0"/>
            </a:endParaRPr>
          </a:p>
          <a:p>
            <a:pPr marL="495239"/>
            <a:r>
              <a:rPr lang="en-ZA" sz="1300" dirty="0">
                <a:solidFill>
                  <a:srgbClr val="000000"/>
                </a:solidFill>
                <a:latin typeface="Calibri" panose="020F0502020204030204" pitchFamily="34" charset="0"/>
                <a:ea typeface="Calibri" panose="020F0502020204030204" pitchFamily="34" charset="0"/>
              </a:rPr>
              <a:t> </a:t>
            </a:r>
            <a:endParaRPr lang="af-ZA" sz="1300" dirty="0">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ZA" sz="1300">
                <a:solidFill>
                  <a:schemeClr val="dk1"/>
                </a:solidFill>
                <a:latin typeface="Calibri"/>
                <a:ea typeface="Calibri"/>
                <a:cs typeface="Calibri"/>
                <a:sym typeface="Calibri"/>
              </a:rPr>
              <a:pPr algn="r">
                <a:buSzPts val="1200"/>
              </a:pPr>
              <a:t>10</a:t>
            </a:fld>
            <a:endParaRPr lang="en-ZA"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4439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429" indent="-371429">
              <a:buFont typeface="Symbol" panose="05050102010706020507" pitchFamily="18" charset="2"/>
              <a:buChar char=""/>
            </a:pPr>
            <a:r>
              <a:rPr lang="en-ZA" sz="1300" b="1" dirty="0">
                <a:solidFill>
                  <a:srgbClr val="000000"/>
                </a:solidFill>
                <a:latin typeface="Calibri" panose="020F0502020204030204" pitchFamily="34" charset="0"/>
                <a:ea typeface="Calibri" panose="020F0502020204030204" pitchFamily="34" charset="0"/>
              </a:rPr>
              <a:t>Slide 11:</a:t>
            </a:r>
            <a:r>
              <a:rPr lang="en-ZA" sz="1300" dirty="0">
                <a:solidFill>
                  <a:srgbClr val="000000"/>
                </a:solidFill>
                <a:latin typeface="Calibri" panose="020F0502020204030204" pitchFamily="34" charset="0"/>
                <a:ea typeface="Calibri" panose="020F0502020204030204" pitchFamily="34" charset="0"/>
              </a:rPr>
              <a:t> Being physically active is an essential part of living a healthy and balanced lifestyle. Physical activity helps to strengthen the body, improve fitness and maintain a healthy weight. It also supports the proper functioning of the heart, muscles and bones.</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Exercise can help you cope better with daily pressures and improve concentration and self-confidence.</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Being active does not mean spending hours in the gym. Activities such as walking, cycling, dancing, playing sport or participating in physical education at school all contribute to an active lifestyle. The key is to be consistent and to choose activities that are enjoyable and sustainable.</a:t>
            </a:r>
            <a:endParaRPr lang="af-ZA" sz="1300" dirty="0">
              <a:latin typeface="Times New Roman" panose="02020603050405020304" pitchFamily="18" charset="0"/>
              <a:ea typeface="Times New Roman" panose="02020603050405020304" pitchFamily="18" charset="0"/>
            </a:endParaRPr>
          </a:p>
          <a:p>
            <a:pPr marL="495239"/>
            <a:r>
              <a:rPr lang="en-ZA" sz="1300" dirty="0">
                <a:solidFill>
                  <a:srgbClr val="000000"/>
                </a:solidFill>
                <a:latin typeface="Calibri" panose="020F0502020204030204" pitchFamily="34" charset="0"/>
                <a:ea typeface="Calibri" panose="020F0502020204030204" pitchFamily="34" charset="0"/>
              </a:rPr>
              <a:t> </a:t>
            </a:r>
            <a:endParaRPr lang="af-ZA"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ZA" sz="1300">
                <a:solidFill>
                  <a:schemeClr val="dk1"/>
                </a:solidFill>
                <a:latin typeface="Calibri"/>
                <a:ea typeface="Calibri"/>
                <a:cs typeface="Calibri"/>
                <a:sym typeface="Calibri"/>
              </a:rPr>
              <a:pPr algn="r">
                <a:buSzPts val="1200"/>
              </a:pPr>
              <a:t>11</a:t>
            </a:fld>
            <a:endParaRPr lang="en-ZA"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0185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300" b="1" dirty="0"/>
              <a:t>Slide 12:</a:t>
            </a:r>
            <a:r>
              <a:rPr lang="en-ZA" sz="1300" dirty="0"/>
              <a:t> Learners to complete </a:t>
            </a:r>
            <a:r>
              <a:rPr lang="en-ZA" sz="1300" b="1" i="1" dirty="0"/>
              <a:t>Activity 4 (</a:t>
            </a:r>
            <a:r>
              <a:rPr lang="en-ZA" sz="1300" b="1" i="1" u="sng" dirty="0"/>
              <a:t>Lesson 1 – Worksheet</a:t>
            </a:r>
            <a:r>
              <a:rPr lang="en-ZA" sz="1300" b="1" i="1" dirty="0"/>
              <a:t>) </a:t>
            </a:r>
            <a:r>
              <a:rPr lang="en-ZA" sz="1300" dirty="0"/>
              <a:t>in groups.</a:t>
            </a:r>
            <a:endParaRPr lang="af-ZA" sz="1300" dirty="0"/>
          </a:p>
          <a:p>
            <a:pPr lvl="0"/>
            <a:r>
              <a:rPr lang="en-ZA" sz="1300" dirty="0"/>
              <a:t>Possible answers are available in the </a:t>
            </a:r>
            <a:r>
              <a:rPr lang="en-ZA" sz="1300" b="1" i="1" u="sng" dirty="0"/>
              <a:t>Lesson 1 – Worksheet MEMO</a:t>
            </a:r>
            <a:r>
              <a:rPr lang="en-ZA" sz="1300" dirty="0"/>
              <a:t>. </a:t>
            </a:r>
            <a:endParaRPr lang="af-ZA" sz="1300" dirty="0"/>
          </a:p>
          <a:p>
            <a:endParaRPr lang="af-ZA"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ZA" sz="1300">
                <a:solidFill>
                  <a:schemeClr val="dk1"/>
                </a:solidFill>
                <a:latin typeface="Calibri"/>
                <a:ea typeface="Calibri"/>
                <a:cs typeface="Calibri"/>
                <a:sym typeface="Calibri"/>
              </a:rPr>
              <a:pPr algn="r">
                <a:buSzPts val="1200"/>
              </a:pPr>
              <a:t>12</a:t>
            </a:fld>
            <a:endParaRPr lang="en-ZA"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7793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2: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32:notes"/>
          <p:cNvSpPr txBox="1">
            <a:spLocks noGrp="1"/>
          </p:cNvSpPr>
          <p:nvPr>
            <p:ph type="body" idx="1"/>
          </p:nvPr>
        </p:nvSpPr>
        <p:spPr>
          <a:xfrm>
            <a:off x="1023462" y="3416538"/>
            <a:ext cx="8187690" cy="2795350"/>
          </a:xfrm>
          <a:prstGeom prst="rect">
            <a:avLst/>
          </a:prstGeom>
          <a:noFill/>
          <a:ln>
            <a:noFill/>
          </a:ln>
        </p:spPr>
        <p:txBody>
          <a:bodyPr spcFirstLastPara="1" wrap="square" lIns="99032" tIns="49502" rIns="99032" bIns="49502" anchor="t" anchorCtr="0">
            <a:noAutofit/>
          </a:bodyPr>
          <a:lstStyle/>
          <a:p>
            <a:pPr marL="371429" indent="-371429">
              <a:buFont typeface="Symbol" panose="05050102010706020507" pitchFamily="18" charset="2"/>
              <a:buChar char=""/>
            </a:pPr>
            <a:r>
              <a:rPr lang="en-ZA" sz="1300" b="1" dirty="0">
                <a:solidFill>
                  <a:srgbClr val="000000"/>
                </a:solidFill>
                <a:latin typeface="Calibri" panose="020F0502020204030204" pitchFamily="34" charset="0"/>
                <a:ea typeface="Calibri" panose="020F0502020204030204" pitchFamily="34" charset="0"/>
              </a:rPr>
              <a:t>Slide 13: </a:t>
            </a:r>
            <a:r>
              <a:rPr lang="en-ZA" sz="1300" b="1" dirty="0">
                <a:solidFill>
                  <a:srgbClr val="EE0000"/>
                </a:solidFill>
                <a:latin typeface="Calibri" panose="020F0502020204030204" pitchFamily="34" charset="0"/>
                <a:ea typeface="Calibri" panose="020F0502020204030204" pitchFamily="34" charset="0"/>
              </a:rPr>
              <a:t>Note to teacher: </a:t>
            </a:r>
            <a:r>
              <a:rPr lang="en-ZA" sz="1300" dirty="0">
                <a:solidFill>
                  <a:srgbClr val="000000"/>
                </a:solidFill>
                <a:latin typeface="Calibri" panose="020F0502020204030204" pitchFamily="34" charset="0"/>
                <a:ea typeface="Calibri" panose="020F0502020204030204" pitchFamily="34" charset="0"/>
              </a:rPr>
              <a:t>You could hand out recycled paper/Post-it notes for this activity. Allocate a space on the wall where learners can stick their papers. These will be used at the start of the next lesson. Remind learners not to write their names on the Post-it.</a:t>
            </a:r>
            <a:endParaRPr lang="af-ZA" sz="1300" dirty="0">
              <a:latin typeface="Times New Roman" panose="02020603050405020304" pitchFamily="18" charset="0"/>
              <a:ea typeface="Times New Roman" panose="02020603050405020304" pitchFamily="18" charset="0"/>
            </a:endParaRPr>
          </a:p>
          <a:p>
            <a:pPr marL="371429" indent="-371429" algn="just">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As we come to the end of this lesson, let’s take a quick moment to reflect by completing </a:t>
            </a:r>
            <a:r>
              <a:rPr lang="en-ZA" sz="1300" b="1" i="1" dirty="0">
                <a:solidFill>
                  <a:srgbClr val="000000"/>
                </a:solidFill>
                <a:latin typeface="Calibri" panose="020F0502020204030204" pitchFamily="34" charset="0"/>
                <a:ea typeface="Calibri" panose="020F0502020204030204" pitchFamily="34" charset="0"/>
              </a:rPr>
              <a:t>Activity 5</a:t>
            </a:r>
            <a:r>
              <a:rPr lang="en-ZA" sz="1300" dirty="0">
                <a:solidFill>
                  <a:srgbClr val="000000"/>
                </a:solidFill>
                <a:latin typeface="Calibri" panose="020F0502020204030204" pitchFamily="34" charset="0"/>
                <a:ea typeface="Calibri" panose="020F0502020204030204" pitchFamily="34" charset="0"/>
              </a:rPr>
              <a:t> (</a:t>
            </a:r>
            <a:r>
              <a:rPr lang="en-ZA" sz="1300" b="1" i="1" u="sng" dirty="0">
                <a:solidFill>
                  <a:srgbClr val="000000"/>
                </a:solidFill>
                <a:latin typeface="Calibri" panose="020F0502020204030204" pitchFamily="34" charset="0"/>
                <a:ea typeface="Calibri" panose="020F0502020204030204" pitchFamily="34" charset="0"/>
              </a:rPr>
              <a:t>Lesson 1 – Worksheet</a:t>
            </a:r>
            <a:r>
              <a:rPr lang="en-ZA" sz="1300" dirty="0">
                <a:solidFill>
                  <a:srgbClr val="000000"/>
                </a:solidFill>
                <a:latin typeface="Calibri" panose="020F0502020204030204" pitchFamily="34" charset="0"/>
                <a:ea typeface="Calibri" panose="020F0502020204030204" pitchFamily="34" charset="0"/>
              </a:rPr>
              <a:t>). </a:t>
            </a:r>
            <a:endParaRPr lang="af-ZA" sz="1300" dirty="0">
              <a:latin typeface="Times New Roman" panose="02020603050405020304" pitchFamily="18" charset="0"/>
              <a:ea typeface="Times New Roman" panose="02020603050405020304" pitchFamily="18" charset="0"/>
            </a:endParaRPr>
          </a:p>
          <a:p>
            <a:pPr marL="371429" indent="-371429" algn="just">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As you leave class, place your Post-it on the wall. We will use these at the start of the next lesson.</a:t>
            </a:r>
            <a:endParaRPr lang="af-ZA" sz="1300">
              <a:latin typeface="Times New Roman" panose="02020603050405020304" pitchFamily="18" charset="0"/>
              <a:ea typeface="Times New Roman" panose="02020603050405020304" pitchFamily="18" charset="0"/>
            </a:endParaRPr>
          </a:p>
          <a:p>
            <a:pPr marL="0" indent="0">
              <a:buClr>
                <a:srgbClr val="595959"/>
              </a:buClr>
              <a:buSzPts val="1800"/>
            </a:pPr>
            <a:endParaRPr dirty="0"/>
          </a:p>
        </p:txBody>
      </p:sp>
      <p:sp>
        <p:nvSpPr>
          <p:cNvPr id="146" name="Google Shape;146;p32:notes"/>
          <p:cNvSpPr txBox="1">
            <a:spLocks noGrp="1"/>
          </p:cNvSpPr>
          <p:nvPr>
            <p:ph type="sldNum" idx="12"/>
          </p:nvPr>
        </p:nvSpPr>
        <p:spPr>
          <a:xfrm>
            <a:off x="5797246" y="6743103"/>
            <a:ext cx="4434999" cy="356197"/>
          </a:xfrm>
          <a:prstGeom prst="rect">
            <a:avLst/>
          </a:prstGeom>
          <a:noFill/>
          <a:ln>
            <a:noFill/>
          </a:ln>
        </p:spPr>
        <p:txBody>
          <a:bodyPr spcFirstLastPara="1" wrap="square" lIns="99032" tIns="49502" rIns="99032" bIns="49502" anchor="b" anchorCtr="0">
            <a:noAutofit/>
          </a:bodyPr>
          <a:lstStyle/>
          <a:p>
            <a:fld id="{00000000-1234-1234-1234-123412341234}" type="slidenum">
              <a:rPr lang="en-ZA"/>
              <a:pPr/>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1: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1:notes"/>
          <p:cNvSpPr txBox="1">
            <a:spLocks noGrp="1"/>
          </p:cNvSpPr>
          <p:nvPr>
            <p:ph type="body" idx="1"/>
          </p:nvPr>
        </p:nvSpPr>
        <p:spPr>
          <a:xfrm>
            <a:off x="1023462" y="3416538"/>
            <a:ext cx="8187690" cy="2795350"/>
          </a:xfrm>
          <a:prstGeom prst="rect">
            <a:avLst/>
          </a:prstGeom>
          <a:noFill/>
          <a:ln>
            <a:noFill/>
          </a:ln>
        </p:spPr>
        <p:txBody>
          <a:bodyPr spcFirstLastPara="1" wrap="square" lIns="99032" tIns="49502" rIns="99032" bIns="49502" anchor="t" anchorCtr="0">
            <a:noAutofit/>
          </a:bodyPr>
          <a:lstStyle/>
          <a:p>
            <a:pPr marL="371429" indent="-371429">
              <a:buFont typeface="Symbol" panose="05050102010706020507" pitchFamily="18" charset="2"/>
              <a:buChar char=""/>
            </a:pPr>
            <a:r>
              <a:rPr lang="en-ZA" sz="1300" b="1" dirty="0">
                <a:solidFill>
                  <a:srgbClr val="000000"/>
                </a:solidFill>
                <a:latin typeface="Calibri" panose="020F0502020204030204" pitchFamily="34" charset="0"/>
                <a:ea typeface="Times New Roman" panose="02020603050405020304" pitchFamily="18" charset="0"/>
              </a:rPr>
              <a:t>Slide 2:</a:t>
            </a:r>
            <a:r>
              <a:rPr lang="en-ZA" sz="1300" dirty="0">
                <a:solidFill>
                  <a:srgbClr val="000000"/>
                </a:solidFill>
                <a:latin typeface="Calibri" panose="020F0502020204030204" pitchFamily="34" charset="0"/>
                <a:ea typeface="Times New Roman" panose="02020603050405020304" pitchFamily="18" charset="0"/>
              </a:rPr>
              <a:t> Living a healthy lifestyle is not only about doing one thing well. For example, getting enough sleep is essential for brain function and physical recovery, but sleep alone is not enough to maintain good health. If a person sleeps well but never exercises, eats poorly or neglects their emotional and social well-being, their lifestyle may still be unbalanced.</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Times New Roman" panose="02020603050405020304" pitchFamily="18" charset="0"/>
              </a:rPr>
              <a:t>A truly healthy lifestyle involves maintaining balance across different areas of health, including physical, psychological, social, emotional and spiritual well-being.</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Times New Roman" panose="02020603050405020304" pitchFamily="18" charset="0"/>
              </a:rPr>
              <a:t>The goal of these next few lessons is to teach you </a:t>
            </a:r>
            <a:r>
              <a:rPr lang="en-ZA" sz="1300" b="1" dirty="0">
                <a:solidFill>
                  <a:srgbClr val="000000"/>
                </a:solidFill>
                <a:latin typeface="Calibri" panose="020F0502020204030204" pitchFamily="34" charset="0"/>
                <a:ea typeface="Times New Roman" panose="02020603050405020304" pitchFamily="18" charset="0"/>
              </a:rPr>
              <a:t>how</a:t>
            </a:r>
            <a:r>
              <a:rPr lang="en-ZA" sz="1300" dirty="0">
                <a:solidFill>
                  <a:srgbClr val="000000"/>
                </a:solidFill>
                <a:latin typeface="Calibri" panose="020F0502020204030204" pitchFamily="34" charset="0"/>
                <a:ea typeface="Times New Roman" panose="02020603050405020304" pitchFamily="18" charset="0"/>
              </a:rPr>
              <a:t> to live a balanced life, regardless of what comes your way. Be honest with yourself during these lessons, and you will come away with a life skill that will benefit you well into the future.</a:t>
            </a:r>
            <a:endParaRPr lang="af-ZA" sz="1300" dirty="0">
              <a:latin typeface="Times New Roman" panose="02020603050405020304" pitchFamily="18" charset="0"/>
              <a:ea typeface="Times New Roman" panose="02020603050405020304" pitchFamily="18" charset="0"/>
            </a:endParaRPr>
          </a:p>
          <a:p>
            <a:pPr marL="495239" indent="-247620"/>
            <a:endParaRPr dirty="0"/>
          </a:p>
        </p:txBody>
      </p:sp>
      <p:sp>
        <p:nvSpPr>
          <p:cNvPr id="87" name="Google Shape;87;p11:notes"/>
          <p:cNvSpPr txBox="1">
            <a:spLocks noGrp="1"/>
          </p:cNvSpPr>
          <p:nvPr>
            <p:ph type="sldNum" idx="12"/>
          </p:nvPr>
        </p:nvSpPr>
        <p:spPr>
          <a:xfrm>
            <a:off x="5797246" y="6743103"/>
            <a:ext cx="4434999" cy="356197"/>
          </a:xfrm>
          <a:prstGeom prst="rect">
            <a:avLst/>
          </a:prstGeom>
          <a:noFill/>
          <a:ln>
            <a:noFill/>
          </a:ln>
        </p:spPr>
        <p:txBody>
          <a:bodyPr spcFirstLastPara="1" wrap="square" lIns="99032" tIns="49502" rIns="99032" bIns="49502" anchor="b" anchorCtr="0">
            <a:noAutofit/>
          </a:bodyPr>
          <a:lstStyle/>
          <a:p>
            <a:pPr algn="r">
              <a:buSzPts val="1200"/>
            </a:pPr>
            <a:fld id="{00000000-1234-1234-1234-123412341234}" type="slidenum">
              <a:rPr lang="en-ZA" sz="1300">
                <a:solidFill>
                  <a:schemeClr val="dk1"/>
                </a:solidFill>
                <a:latin typeface="Calibri"/>
                <a:ea typeface="Calibri"/>
                <a:cs typeface="Calibri"/>
                <a:sym typeface="Calibri"/>
              </a:rPr>
              <a:pPr algn="r">
                <a:buSzPts val="1200"/>
              </a:pPr>
              <a:t>2</a:t>
            </a:fld>
            <a:endParaRPr sz="13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429" indent="-371429">
              <a:buFont typeface="Symbol" panose="05050102010706020507" pitchFamily="18" charset="2"/>
              <a:buChar char=""/>
            </a:pPr>
            <a:r>
              <a:rPr lang="en-ZA" sz="1300" b="1" dirty="0">
                <a:solidFill>
                  <a:srgbClr val="000000"/>
                </a:solidFill>
                <a:latin typeface="Calibri" panose="020F0502020204030204" pitchFamily="34" charset="0"/>
                <a:ea typeface="Times New Roman" panose="02020603050405020304" pitchFamily="18" charset="0"/>
              </a:rPr>
              <a:t>Slide 3:</a:t>
            </a:r>
            <a:r>
              <a:rPr lang="en-ZA" sz="1300" dirty="0">
                <a:solidFill>
                  <a:srgbClr val="000000"/>
                </a:solidFill>
                <a:latin typeface="Calibri" panose="020F0502020204030204" pitchFamily="34" charset="0"/>
                <a:ea typeface="Times New Roman" panose="02020603050405020304" pitchFamily="18" charset="0"/>
              </a:rPr>
              <a:t> By the end of the lesson, you should be able to:</a:t>
            </a:r>
            <a:endParaRPr lang="af-ZA" sz="1300" dirty="0">
              <a:latin typeface="Times New Roman" panose="02020603050405020304" pitchFamily="18" charset="0"/>
              <a:ea typeface="Times New Roman" panose="02020603050405020304" pitchFamily="18" charset="0"/>
            </a:endParaRPr>
          </a:p>
          <a:p>
            <a:pPr marL="371429" indent="-371429">
              <a:buFont typeface="Courier New" panose="02070309020205020404" pitchFamily="49" charset="0"/>
              <a:buChar char="-"/>
            </a:pPr>
            <a:r>
              <a:rPr lang="en-ZA" sz="13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understand that a healthy lifestyle requires balance across different areas of well-being.</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identify and explain the five pillars of a balanced lifestyle and reflect on your own level of balance.</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identify practical strategies for improving balance in your own life.</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develop awareness of common misconceptions about exercise and nutrition.</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describe key healthy lifestyle behaviours (healthy eating, limiting sugar intake and regular physical activity).</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ZA" sz="1300">
                <a:solidFill>
                  <a:schemeClr val="dk1"/>
                </a:solidFill>
                <a:latin typeface="Calibri"/>
                <a:ea typeface="Calibri"/>
                <a:cs typeface="Calibri"/>
                <a:sym typeface="Calibri"/>
              </a:rPr>
              <a:pPr algn="r">
                <a:buSzPts val="1200"/>
              </a:pPr>
              <a:t>3</a:t>
            </a:fld>
            <a:endParaRPr lang="en-ZA"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386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429" indent="-371429">
              <a:buFont typeface="Symbol" panose="05050102010706020507" pitchFamily="18" charset="2"/>
              <a:buChar char=""/>
            </a:pPr>
            <a:r>
              <a:rPr lang="en-ZA" sz="1300" b="1" dirty="0">
                <a:solidFill>
                  <a:srgbClr val="000000"/>
                </a:solidFill>
                <a:latin typeface="Calibri" panose="020F0502020204030204" pitchFamily="34" charset="0"/>
                <a:ea typeface="Calibri" panose="020F0502020204030204" pitchFamily="34" charset="0"/>
              </a:rPr>
              <a:t>Slide 4: </a:t>
            </a:r>
            <a:r>
              <a:rPr lang="en-ZA" sz="1300" dirty="0">
                <a:solidFill>
                  <a:srgbClr val="000000"/>
                </a:solidFill>
                <a:latin typeface="Calibri" panose="020F0502020204030204" pitchFamily="34" charset="0"/>
                <a:ea typeface="Calibri" panose="020F0502020204030204" pitchFamily="34" charset="0"/>
              </a:rPr>
              <a:t>Look at the image on Slide 3.</a:t>
            </a:r>
            <a:r>
              <a:rPr lang="en-ZA" sz="1300" b="1" dirty="0">
                <a:solidFill>
                  <a:srgbClr val="000000"/>
                </a:solidFill>
                <a:latin typeface="Calibri" panose="020F0502020204030204" pitchFamily="34" charset="0"/>
                <a:ea typeface="Calibri" panose="020F0502020204030204" pitchFamily="34" charset="0"/>
              </a:rPr>
              <a:t> </a:t>
            </a:r>
            <a:r>
              <a:rPr lang="en-ZA" sz="1300" dirty="0">
                <a:solidFill>
                  <a:srgbClr val="000000"/>
                </a:solidFill>
                <a:latin typeface="Calibri" panose="020F0502020204030204" pitchFamily="34" charset="0"/>
                <a:ea typeface="Calibri" panose="020F0502020204030204" pitchFamily="34" charset="0"/>
              </a:rPr>
              <a:t>Imagine each of these areas as a pillar holding up your life. If one pillar is shorter or weaker than the others, the slab on top – representing a balanced life – will become unstable and may topple over.</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i="1" dirty="0">
                <a:solidFill>
                  <a:srgbClr val="000000"/>
                </a:solidFill>
                <a:latin typeface="Calibri" panose="020F0502020204030204" pitchFamily="34" charset="0"/>
                <a:ea typeface="Calibri" panose="020F0502020204030204" pitchFamily="34" charset="0"/>
              </a:rPr>
              <a:t>(Click on slide): </a:t>
            </a:r>
            <a:r>
              <a:rPr lang="en-ZA" sz="1300" dirty="0">
                <a:solidFill>
                  <a:srgbClr val="000000"/>
                </a:solidFill>
                <a:latin typeface="Calibri" panose="020F0502020204030204" pitchFamily="34" charset="0"/>
                <a:ea typeface="Calibri" panose="020F0502020204030204" pitchFamily="34" charset="0"/>
              </a:rPr>
              <a:t>Therefore, we could say that a balanced life is when there is harmony between the different areas of your life.</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Every individual’s life is supported by five key pillars. These pillars work together, and balance is achieved when none of them is neglected. </a:t>
            </a:r>
            <a:endParaRPr lang="af-ZA" sz="1300" dirty="0">
              <a:latin typeface="Times New Roman" panose="02020603050405020304" pitchFamily="18" charset="0"/>
              <a:ea typeface="Times New Roman" panose="02020603050405020304" pitchFamily="18" charset="0"/>
            </a:endParaRPr>
          </a:p>
          <a:p>
            <a:pPr marL="371429" indent="-371429">
              <a:buFont typeface="Courier New" panose="02070309020205020404" pitchFamily="49" charset="0"/>
              <a:buChar char="-"/>
            </a:pPr>
            <a:r>
              <a:rPr lang="en-ZA" sz="13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Physical:</a:t>
            </a: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This refers to your body and includes staying physically fit, eating healthily, and getting enough sleep. Maintaining physical balance is essential for overall well-being.</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Psychological:</a:t>
            </a: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This relates to your mental and emotional state. It includes a desire for self-improvement, avoiding risky behaviour, and applying yourself in your education in order to become the best version of yourself.</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Social:</a:t>
            </a: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This involves building and maintaining healthy relationships with family and friends. It also includes participating in community activities and volunteering when you identify a need.</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Spiritual:</a:t>
            </a: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This refers to following a belief system or religion of your choice. It involves living according to your values and finding peace and hope through practices such as meditation or prayer.</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marL="371429" indent="-371429">
              <a:buFont typeface="Courier New" panose="02070309020205020404" pitchFamily="49" charset="0"/>
              <a:buChar char="-"/>
            </a:pPr>
            <a:r>
              <a:rPr lang="en-ZA" sz="13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Emotional:</a:t>
            </a:r>
            <a:r>
              <a:rPr lang="en-ZA"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This means being able to recognise, explore, express and manage your emotions. It also involves understanding and influencing the emotions of others. This skill is often referred to as emotional intelligence (EQ).</a:t>
            </a:r>
            <a:endParaRPr lang="af-ZA" sz="1300" dirty="0">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en-ZA" sz="1300" b="1" dirty="0">
                <a:solidFill>
                  <a:srgbClr val="000000"/>
                </a:solidFill>
                <a:latin typeface="Calibri" panose="020F0502020204030204" pitchFamily="34" charset="0"/>
                <a:ea typeface="Calibri" panose="020F0502020204030204" pitchFamily="34" charset="0"/>
              </a:rPr>
              <a:t> </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You will now have </a:t>
            </a:r>
            <a:r>
              <a:rPr lang="en-ZA" sz="1300" u="sng" dirty="0">
                <a:solidFill>
                  <a:srgbClr val="000000"/>
                </a:solidFill>
                <a:latin typeface="Calibri" panose="020F0502020204030204" pitchFamily="34" charset="0"/>
                <a:ea typeface="Calibri" panose="020F0502020204030204" pitchFamily="34" charset="0"/>
              </a:rPr>
              <a:t>three minutes</a:t>
            </a:r>
            <a:r>
              <a:rPr lang="en-ZA" sz="1300" dirty="0">
                <a:solidFill>
                  <a:srgbClr val="000000"/>
                </a:solidFill>
                <a:latin typeface="Calibri" panose="020F0502020204030204" pitchFamily="34" charset="0"/>
                <a:ea typeface="Calibri" panose="020F0502020204030204" pitchFamily="34" charset="0"/>
              </a:rPr>
              <a:t> to complete Part 1 of </a:t>
            </a:r>
            <a:r>
              <a:rPr lang="en-ZA" sz="1300" b="1" i="1" dirty="0">
                <a:solidFill>
                  <a:srgbClr val="000000"/>
                </a:solidFill>
                <a:latin typeface="Calibri" panose="020F0502020204030204" pitchFamily="34" charset="0"/>
                <a:ea typeface="Calibri" panose="020F0502020204030204" pitchFamily="34" charset="0"/>
              </a:rPr>
              <a:t>Activity 1 (</a:t>
            </a:r>
            <a:r>
              <a:rPr lang="en-ZA" sz="1300" b="1" i="1" u="sng" dirty="0">
                <a:solidFill>
                  <a:srgbClr val="000000"/>
                </a:solidFill>
                <a:latin typeface="Calibri" panose="020F0502020204030204" pitchFamily="34" charset="0"/>
                <a:ea typeface="Calibri" panose="020F0502020204030204" pitchFamily="34" charset="0"/>
              </a:rPr>
              <a:t>Lesson 1 – Worksheet</a:t>
            </a:r>
            <a:r>
              <a:rPr lang="en-ZA" sz="1300" b="1" i="1" dirty="0">
                <a:solidFill>
                  <a:srgbClr val="000000"/>
                </a:solidFill>
                <a:latin typeface="Calibri" panose="020F0502020204030204" pitchFamily="34" charset="0"/>
                <a:ea typeface="Calibri" panose="020F0502020204030204" pitchFamily="34" charset="0"/>
              </a:rPr>
              <a:t>). </a:t>
            </a:r>
            <a:r>
              <a:rPr lang="en-ZA" sz="1300" dirty="0">
                <a:solidFill>
                  <a:srgbClr val="000000"/>
                </a:solidFill>
                <a:latin typeface="Calibri" panose="020F0502020204030204" pitchFamily="34" charset="0"/>
                <a:ea typeface="Calibri" panose="020F0502020204030204" pitchFamily="34" charset="0"/>
              </a:rPr>
              <a:t>Don’t overthink each question. The aim is to get a general idea of where you are in terms of having a balanced life. </a:t>
            </a:r>
            <a:endParaRPr lang="af-ZA" sz="1300" dirty="0">
              <a:latin typeface="Times New Roman" panose="02020603050405020304" pitchFamily="18" charset="0"/>
              <a:ea typeface="Times New Roman" panose="02020603050405020304" pitchFamily="18" charset="0"/>
            </a:endParaRPr>
          </a:p>
          <a:p>
            <a:pPr marL="495239"/>
            <a:r>
              <a:rPr lang="en-ZA" sz="1300" dirty="0">
                <a:solidFill>
                  <a:srgbClr val="000000"/>
                </a:solidFill>
                <a:latin typeface="Calibri" panose="020F0502020204030204" pitchFamily="34" charset="0"/>
                <a:ea typeface="Calibri" panose="020F0502020204030204" pitchFamily="34" charset="0"/>
              </a:rPr>
              <a:t> </a:t>
            </a:r>
            <a:endParaRPr lang="af-ZA"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ZA" sz="1300">
                <a:solidFill>
                  <a:schemeClr val="dk1"/>
                </a:solidFill>
                <a:latin typeface="Calibri"/>
                <a:ea typeface="Calibri"/>
                <a:cs typeface="Calibri"/>
                <a:sym typeface="Calibri"/>
              </a:rPr>
              <a:pPr algn="r">
                <a:buSzPts val="1200"/>
              </a:pPr>
              <a:t>4</a:t>
            </a:fld>
            <a:endParaRPr lang="en-ZA"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8503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6: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6:notes"/>
          <p:cNvSpPr txBox="1">
            <a:spLocks noGrp="1"/>
          </p:cNvSpPr>
          <p:nvPr>
            <p:ph type="body" idx="1"/>
          </p:nvPr>
        </p:nvSpPr>
        <p:spPr>
          <a:xfrm>
            <a:off x="1023462" y="3416538"/>
            <a:ext cx="8187690" cy="2795350"/>
          </a:xfrm>
          <a:prstGeom prst="rect">
            <a:avLst/>
          </a:prstGeom>
          <a:noFill/>
          <a:ln>
            <a:noFill/>
          </a:ln>
        </p:spPr>
        <p:txBody>
          <a:bodyPr spcFirstLastPara="1" wrap="square" lIns="99032" tIns="49502" rIns="99032" bIns="49502" anchor="t" anchorCtr="0">
            <a:noAutofit/>
          </a:bodyPr>
          <a:lstStyle/>
          <a:p>
            <a:pPr lvl="0"/>
            <a:r>
              <a:rPr lang="en-ZA" sz="1300" b="1" dirty="0"/>
              <a:t>Slide 5: </a:t>
            </a:r>
            <a:r>
              <a:rPr lang="en-ZA" sz="1300" dirty="0"/>
              <a:t>Now, work with a partner in your group to complete Part 2 of</a:t>
            </a:r>
            <a:r>
              <a:rPr lang="en-ZA" sz="1300" b="1" dirty="0"/>
              <a:t> </a:t>
            </a:r>
            <a:r>
              <a:rPr lang="en-ZA" sz="1300" b="1" i="1" dirty="0"/>
              <a:t>Activity 1 (</a:t>
            </a:r>
            <a:r>
              <a:rPr lang="en-ZA" sz="1300" b="1" i="1" u="sng" dirty="0"/>
              <a:t>Lesson 1 –Worksheet</a:t>
            </a:r>
            <a:r>
              <a:rPr lang="en-ZA" sz="1300" b="1" i="1" dirty="0"/>
              <a:t>). </a:t>
            </a:r>
            <a:r>
              <a:rPr lang="en-ZA" sz="1300" dirty="0"/>
              <a:t>(Allow </a:t>
            </a:r>
            <a:r>
              <a:rPr lang="en-ZA" sz="1300" u="sng" dirty="0"/>
              <a:t>three minutes </a:t>
            </a:r>
            <a:r>
              <a:rPr lang="en-ZA" sz="1300" dirty="0"/>
              <a:t>for completion.)</a:t>
            </a:r>
            <a:endParaRPr lang="af-ZA" sz="1300" dirty="0"/>
          </a:p>
          <a:p>
            <a:pPr marL="495239" indent="-247620"/>
            <a:endParaRPr dirty="0"/>
          </a:p>
          <a:p>
            <a:pPr marL="495239" indent="-247620"/>
            <a:endParaRPr dirty="0"/>
          </a:p>
        </p:txBody>
      </p:sp>
      <p:sp>
        <p:nvSpPr>
          <p:cNvPr id="93" name="Google Shape;93;p26:notes"/>
          <p:cNvSpPr txBox="1">
            <a:spLocks noGrp="1"/>
          </p:cNvSpPr>
          <p:nvPr>
            <p:ph type="sldNum" idx="12"/>
          </p:nvPr>
        </p:nvSpPr>
        <p:spPr>
          <a:xfrm>
            <a:off x="5797246" y="6743103"/>
            <a:ext cx="4434999" cy="356197"/>
          </a:xfrm>
          <a:prstGeom prst="rect">
            <a:avLst/>
          </a:prstGeom>
          <a:noFill/>
          <a:ln>
            <a:noFill/>
          </a:ln>
        </p:spPr>
        <p:txBody>
          <a:bodyPr spcFirstLastPara="1" wrap="square" lIns="99032" tIns="49502" rIns="99032" bIns="49502" anchor="b" anchorCtr="0">
            <a:noAutofit/>
          </a:bodyPr>
          <a:lstStyle/>
          <a:p>
            <a:pPr algn="r">
              <a:buSzPts val="1200"/>
            </a:pPr>
            <a:fld id="{00000000-1234-1234-1234-123412341234}" type="slidenum">
              <a:rPr lang="en-ZA" sz="1300">
                <a:solidFill>
                  <a:schemeClr val="dk1"/>
                </a:solidFill>
                <a:latin typeface="Calibri"/>
                <a:ea typeface="Calibri"/>
                <a:cs typeface="Calibri"/>
                <a:sym typeface="Calibri"/>
              </a:rPr>
              <a:pPr algn="r">
                <a:buSzPts val="1200"/>
              </a:pPr>
              <a:t>5</a:t>
            </a:fld>
            <a:endParaRPr sz="13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7: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7:notes"/>
          <p:cNvSpPr txBox="1">
            <a:spLocks noGrp="1"/>
          </p:cNvSpPr>
          <p:nvPr>
            <p:ph type="body" idx="1"/>
          </p:nvPr>
        </p:nvSpPr>
        <p:spPr>
          <a:xfrm>
            <a:off x="1023462" y="3416538"/>
            <a:ext cx="8187690" cy="2795350"/>
          </a:xfrm>
          <a:prstGeom prst="rect">
            <a:avLst/>
          </a:prstGeom>
          <a:noFill/>
          <a:ln>
            <a:noFill/>
          </a:ln>
        </p:spPr>
        <p:txBody>
          <a:bodyPr spcFirstLastPara="1" wrap="square" lIns="99032" tIns="49502" rIns="99032" bIns="49502" anchor="t" anchorCtr="0">
            <a:noAutofit/>
          </a:bodyPr>
          <a:lstStyle/>
          <a:p>
            <a:pPr marL="371429" indent="-371429">
              <a:buFont typeface="Symbol" panose="05050102010706020507" pitchFamily="18" charset="2"/>
              <a:buChar char=""/>
            </a:pPr>
            <a:r>
              <a:rPr lang="en-ZA" sz="1300" b="1" dirty="0">
                <a:solidFill>
                  <a:srgbClr val="000000"/>
                </a:solidFill>
                <a:latin typeface="Calibri" panose="020F0502020204030204" pitchFamily="34" charset="0"/>
                <a:ea typeface="Calibri" panose="020F0502020204030204" pitchFamily="34" charset="0"/>
              </a:rPr>
              <a:t>Slide 6:</a:t>
            </a:r>
            <a:r>
              <a:rPr lang="en-ZA" sz="1300" dirty="0">
                <a:solidFill>
                  <a:srgbClr val="000000"/>
                </a:solidFill>
                <a:latin typeface="Calibri" panose="020F0502020204030204" pitchFamily="34" charset="0"/>
                <a:ea typeface="Calibri" panose="020F0502020204030204" pitchFamily="34" charset="0"/>
              </a:rPr>
              <a:t> I’m sure that by talking with your peers, you've noticed that most teenagers </a:t>
            </a:r>
            <a:r>
              <a:rPr lang="en-ZA" sz="1300" dirty="0">
                <a:latin typeface="Calibri" panose="020F0502020204030204" pitchFamily="34" charset="0"/>
                <a:ea typeface="Calibri" panose="020F0502020204030204" pitchFamily="34" charset="0"/>
              </a:rPr>
              <a:t>struggle</a:t>
            </a:r>
            <a:r>
              <a:rPr lang="en-ZA" sz="1300" dirty="0">
                <a:solidFill>
                  <a:srgbClr val="000000"/>
                </a:solidFill>
                <a:latin typeface="Calibri" panose="020F0502020204030204" pitchFamily="34" charset="0"/>
                <a:ea typeface="Calibri" panose="020F0502020204030204" pitchFamily="34" charset="0"/>
              </a:rPr>
              <a:t> with juggling their lives. Hopefully, you got some good advice. </a:t>
            </a:r>
            <a:endParaRPr lang="af-ZA" sz="1300" dirty="0">
              <a:latin typeface="Times New Roman" panose="02020603050405020304" pitchFamily="18" charset="0"/>
              <a:ea typeface="Times New Roman" panose="02020603050405020304" pitchFamily="18" charset="0"/>
            </a:endParaRPr>
          </a:p>
          <a:p>
            <a:pPr marL="371429" indent="-371429" algn="just">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We will now do an individual reflection. </a:t>
            </a:r>
            <a:r>
              <a:rPr lang="en-ZA" sz="1300" dirty="0">
                <a:latin typeface="Calibri" panose="020F0502020204030204" pitchFamily="34" charset="0"/>
                <a:ea typeface="Calibri" panose="020F0502020204030204" pitchFamily="34" charset="0"/>
              </a:rPr>
              <a:t>Watch the video on getting your life back in balance. Pay close attention to the tips and strategies mentioned.</a:t>
            </a:r>
            <a:endParaRPr lang="af-ZA" sz="1300" dirty="0">
              <a:latin typeface="Times New Roman" panose="02020603050405020304" pitchFamily="18" charset="0"/>
              <a:ea typeface="Times New Roman" panose="02020603050405020304" pitchFamily="18" charset="0"/>
            </a:endParaRPr>
          </a:p>
          <a:p>
            <a:pPr marL="487673" algn="just"/>
            <a:r>
              <a:rPr lang="en-ZA" sz="1300" dirty="0">
                <a:latin typeface="Calibri" panose="020F0502020204030204" pitchFamily="34" charset="0"/>
                <a:ea typeface="Calibri" panose="020F0502020204030204" pitchFamily="34" charset="0"/>
              </a:rPr>
              <a:t> </a:t>
            </a:r>
            <a:endParaRPr lang="af-ZA" sz="1300" dirty="0">
              <a:latin typeface="Times New Roman" panose="02020603050405020304" pitchFamily="18" charset="0"/>
              <a:ea typeface="Times New Roman" panose="02020603050405020304" pitchFamily="18" charset="0"/>
            </a:endParaRPr>
          </a:p>
          <a:p>
            <a:pPr marL="487673" algn="just"/>
            <a:r>
              <a:rPr lang="en-ZA" sz="1300" b="1" dirty="0">
                <a:solidFill>
                  <a:srgbClr val="000000"/>
                </a:solidFill>
                <a:latin typeface="Calibri" panose="020F0502020204030204" pitchFamily="34" charset="0"/>
                <a:ea typeface="Times New Roman" panose="02020603050405020304" pitchFamily="18" charset="0"/>
              </a:rPr>
              <a:t>Watch video:</a:t>
            </a:r>
            <a:endParaRPr lang="af-ZA" sz="1300" dirty="0">
              <a:latin typeface="Times New Roman" panose="02020603050405020304" pitchFamily="18" charset="0"/>
              <a:ea typeface="Times New Roman" panose="02020603050405020304" pitchFamily="18" charset="0"/>
            </a:endParaRPr>
          </a:p>
          <a:p>
            <a:pPr marL="487673" algn="just"/>
            <a:r>
              <a:rPr lang="en-ZA" sz="1300" b="1" dirty="0">
                <a:solidFill>
                  <a:srgbClr val="000000"/>
                </a:solidFill>
                <a:latin typeface="Calibri" panose="020F0502020204030204" pitchFamily="34" charset="0"/>
                <a:ea typeface="Times New Roman" panose="02020603050405020304" pitchFamily="18" charset="0"/>
              </a:rPr>
              <a:t>Tips for finding balance as a student </a:t>
            </a:r>
            <a:endParaRPr lang="af-ZA" sz="1300" dirty="0">
              <a:latin typeface="Times New Roman" panose="02020603050405020304" pitchFamily="18" charset="0"/>
              <a:ea typeface="Times New Roman" panose="02020603050405020304" pitchFamily="18" charset="0"/>
            </a:endParaRPr>
          </a:p>
          <a:p>
            <a:pPr marL="487673" algn="just"/>
            <a:r>
              <a:rPr lang="en-ZA" sz="1300" u="sng" dirty="0">
                <a:solidFill>
                  <a:srgbClr val="000000"/>
                </a:solidFill>
                <a:latin typeface="Calibri" panose="020F0502020204030204" pitchFamily="34" charset="0"/>
                <a:ea typeface="Times New Roman" panose="02020603050405020304" pitchFamily="18" charset="0"/>
                <a:hlinkClick r:id="rId3"/>
              </a:rPr>
              <a:t>bit.ly/</a:t>
            </a:r>
            <a:r>
              <a:rPr lang="en-ZA" sz="1300" u="sng" dirty="0" err="1">
                <a:solidFill>
                  <a:srgbClr val="000000"/>
                </a:solidFill>
                <a:latin typeface="Calibri" panose="020F0502020204030204" pitchFamily="34" charset="0"/>
                <a:ea typeface="Times New Roman" panose="02020603050405020304" pitchFamily="18" charset="0"/>
                <a:hlinkClick r:id="rId3"/>
              </a:rPr>
              <a:t>4qOfeb8</a:t>
            </a:r>
            <a:r>
              <a:rPr lang="en-ZA" sz="1300" dirty="0">
                <a:solidFill>
                  <a:srgbClr val="000000"/>
                </a:solidFill>
                <a:latin typeface="Calibri" panose="020F0502020204030204" pitchFamily="34" charset="0"/>
                <a:ea typeface="Times New Roman" panose="02020603050405020304" pitchFamily="18" charset="0"/>
              </a:rPr>
              <a:t> (1 min 45 sec)</a:t>
            </a:r>
            <a:endParaRPr lang="af-ZA" sz="1300" dirty="0">
              <a:latin typeface="Times New Roman" panose="02020603050405020304" pitchFamily="18" charset="0"/>
              <a:ea typeface="Times New Roman" panose="02020603050405020304" pitchFamily="18" charset="0"/>
            </a:endParaRPr>
          </a:p>
          <a:p>
            <a:pPr marL="495239" algn="just"/>
            <a:r>
              <a:rPr lang="en-ZA" sz="1300" dirty="0">
                <a:solidFill>
                  <a:srgbClr val="000000"/>
                </a:solidFill>
                <a:latin typeface="Calibri" panose="020F0502020204030204" pitchFamily="34" charset="0"/>
                <a:ea typeface="Calibri" panose="020F0502020204030204" pitchFamily="34" charset="0"/>
              </a:rPr>
              <a:t> </a:t>
            </a:r>
            <a:endParaRPr lang="af-ZA" sz="1300" dirty="0">
              <a:latin typeface="Times New Roman" panose="02020603050405020304" pitchFamily="18" charset="0"/>
              <a:ea typeface="Times New Roman" panose="02020603050405020304" pitchFamily="18" charset="0"/>
            </a:endParaRPr>
          </a:p>
          <a:p>
            <a:pPr marL="371429" indent="-371429" algn="just">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Now complete Part 3 of </a:t>
            </a:r>
            <a:r>
              <a:rPr lang="en-ZA" sz="1300" b="1" i="1" dirty="0">
                <a:solidFill>
                  <a:srgbClr val="000000"/>
                </a:solidFill>
                <a:latin typeface="Calibri" panose="020F0502020204030204" pitchFamily="34" charset="0"/>
                <a:ea typeface="Calibri" panose="020F0502020204030204" pitchFamily="34" charset="0"/>
              </a:rPr>
              <a:t>Activity 1 (</a:t>
            </a:r>
            <a:r>
              <a:rPr lang="en-ZA" sz="1300" b="1" i="1" u="sng" dirty="0">
                <a:solidFill>
                  <a:srgbClr val="000000"/>
                </a:solidFill>
                <a:latin typeface="Calibri" panose="020F0502020204030204" pitchFamily="34" charset="0"/>
                <a:ea typeface="Calibri" panose="020F0502020204030204" pitchFamily="34" charset="0"/>
              </a:rPr>
              <a:t>Lesson 1 – Worksheet</a:t>
            </a:r>
            <a:r>
              <a:rPr lang="en-ZA" sz="1300" b="1" i="1" dirty="0">
                <a:solidFill>
                  <a:srgbClr val="000000"/>
                </a:solidFill>
                <a:latin typeface="Calibri" panose="020F0502020204030204" pitchFamily="34" charset="0"/>
                <a:ea typeface="Calibri" panose="020F0502020204030204" pitchFamily="34" charset="0"/>
              </a:rPr>
              <a:t>)</a:t>
            </a:r>
            <a:r>
              <a:rPr lang="en-ZA" sz="1300" i="1" dirty="0">
                <a:solidFill>
                  <a:srgbClr val="000000"/>
                </a:solidFill>
                <a:latin typeface="Calibri" panose="020F0502020204030204" pitchFamily="34" charset="0"/>
                <a:ea typeface="Calibri" panose="020F0502020204030204" pitchFamily="34" charset="0"/>
              </a:rPr>
              <a:t>.</a:t>
            </a:r>
            <a:endParaRPr lang="af-ZA" sz="1300" dirty="0">
              <a:latin typeface="Times New Roman" panose="02020603050405020304" pitchFamily="18" charset="0"/>
              <a:ea typeface="Times New Roman" panose="02020603050405020304" pitchFamily="18" charset="0"/>
            </a:endParaRPr>
          </a:p>
          <a:p>
            <a:pPr marL="495239" indent="-247620"/>
            <a:endParaRPr dirty="0"/>
          </a:p>
          <a:p>
            <a:pPr marL="495239" indent="-247620"/>
            <a:endParaRPr dirty="0"/>
          </a:p>
        </p:txBody>
      </p:sp>
      <p:sp>
        <p:nvSpPr>
          <p:cNvPr id="101" name="Google Shape;101;p27:notes"/>
          <p:cNvSpPr txBox="1">
            <a:spLocks noGrp="1"/>
          </p:cNvSpPr>
          <p:nvPr>
            <p:ph type="sldNum" idx="12"/>
          </p:nvPr>
        </p:nvSpPr>
        <p:spPr>
          <a:xfrm>
            <a:off x="5797246" y="6743103"/>
            <a:ext cx="4434999" cy="356197"/>
          </a:xfrm>
          <a:prstGeom prst="rect">
            <a:avLst/>
          </a:prstGeom>
          <a:noFill/>
          <a:ln>
            <a:noFill/>
          </a:ln>
        </p:spPr>
        <p:txBody>
          <a:bodyPr spcFirstLastPara="1" wrap="square" lIns="99032" tIns="49502" rIns="99032" bIns="49502" anchor="b" anchorCtr="0">
            <a:noAutofit/>
          </a:bodyPr>
          <a:lstStyle/>
          <a:p>
            <a:pPr algn="r">
              <a:buSzPts val="1200"/>
            </a:pPr>
            <a:fld id="{00000000-1234-1234-1234-123412341234}" type="slidenum">
              <a:rPr lang="en-ZA" sz="1300">
                <a:solidFill>
                  <a:schemeClr val="dk1"/>
                </a:solidFill>
                <a:latin typeface="Calibri"/>
                <a:ea typeface="Calibri"/>
                <a:cs typeface="Calibri"/>
                <a:sym typeface="Calibri"/>
              </a:rPr>
              <a:pPr algn="r">
                <a:buSzPts val="1200"/>
              </a:pPr>
              <a:t>6</a:t>
            </a:fld>
            <a:endParaRPr sz="13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8: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8:notes"/>
          <p:cNvSpPr txBox="1">
            <a:spLocks noGrp="1"/>
          </p:cNvSpPr>
          <p:nvPr>
            <p:ph type="body" idx="1"/>
          </p:nvPr>
        </p:nvSpPr>
        <p:spPr>
          <a:xfrm>
            <a:off x="1023462" y="3416538"/>
            <a:ext cx="8187690" cy="2795350"/>
          </a:xfrm>
          <a:prstGeom prst="rect">
            <a:avLst/>
          </a:prstGeom>
          <a:noFill/>
          <a:ln>
            <a:noFill/>
          </a:ln>
        </p:spPr>
        <p:txBody>
          <a:bodyPr spcFirstLastPara="1" wrap="square" lIns="99032" tIns="49502" rIns="99032" bIns="49502" anchor="t" anchorCtr="0">
            <a:noAutofit/>
          </a:bodyPr>
          <a:lstStyle/>
          <a:p>
            <a:pPr marL="371429" indent="-371429">
              <a:buFont typeface="Symbol" panose="05050102010706020507" pitchFamily="18" charset="2"/>
              <a:buChar char=""/>
            </a:pPr>
            <a:r>
              <a:rPr lang="en-ZA" sz="1300" b="1" dirty="0">
                <a:solidFill>
                  <a:srgbClr val="000000"/>
                </a:solidFill>
                <a:latin typeface="Calibri" panose="020F0502020204030204" pitchFamily="34" charset="0"/>
                <a:ea typeface="Calibri" panose="020F0502020204030204" pitchFamily="34" charset="0"/>
              </a:rPr>
              <a:t>Slide 7:</a:t>
            </a:r>
            <a:r>
              <a:rPr lang="en-ZA" sz="1300" dirty="0">
                <a:solidFill>
                  <a:srgbClr val="000000"/>
                </a:solidFill>
                <a:latin typeface="Calibri" panose="020F0502020204030204" pitchFamily="34" charset="0"/>
                <a:ea typeface="Calibri" panose="020F0502020204030204" pitchFamily="34" charset="0"/>
              </a:rPr>
              <a:t> We can see that balance in life is necessary for happiness. One area where many people struggle to find balance is exercise and nutrition. Some of us may think that we need to run 5 km every day and live on lettuce to be healthy.</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Many people lack the knowledge needed to understand what their bodies really require to function well. Often, new diet trends or “quick fixes” on social media are followed without fully understanding their long-term effects on health and well-being.</a:t>
            </a:r>
            <a:endParaRPr lang="af-ZA" sz="1300" dirty="0">
              <a:latin typeface="Times New Roman" panose="02020603050405020304" pitchFamily="18" charset="0"/>
              <a:ea typeface="Times New Roman" panose="02020603050405020304" pitchFamily="18" charset="0"/>
            </a:endParaRPr>
          </a:p>
          <a:p>
            <a:pPr marL="495239" indent="-247620"/>
            <a:endParaRPr b="0" i="0" u="none" strike="noStrike" dirty="0">
              <a:solidFill>
                <a:srgbClr val="363636"/>
              </a:solidFill>
              <a:latin typeface="Arial"/>
              <a:ea typeface="Arial"/>
              <a:cs typeface="Arial"/>
              <a:sym typeface="Arial"/>
            </a:endParaRPr>
          </a:p>
          <a:p>
            <a:pPr marL="495239" indent="-247620"/>
            <a:endParaRPr b="0" i="0" u="none" strike="noStrike" dirty="0">
              <a:solidFill>
                <a:srgbClr val="363636"/>
              </a:solidFill>
              <a:latin typeface="Arial"/>
              <a:ea typeface="Arial"/>
              <a:cs typeface="Arial"/>
              <a:sym typeface="Arial"/>
            </a:endParaRPr>
          </a:p>
        </p:txBody>
      </p:sp>
      <p:sp>
        <p:nvSpPr>
          <p:cNvPr id="109" name="Google Shape;109;p28:notes"/>
          <p:cNvSpPr txBox="1">
            <a:spLocks noGrp="1"/>
          </p:cNvSpPr>
          <p:nvPr>
            <p:ph type="sldNum" idx="12"/>
          </p:nvPr>
        </p:nvSpPr>
        <p:spPr>
          <a:xfrm>
            <a:off x="5797246" y="6743103"/>
            <a:ext cx="4434999" cy="356197"/>
          </a:xfrm>
          <a:prstGeom prst="rect">
            <a:avLst/>
          </a:prstGeom>
          <a:noFill/>
          <a:ln>
            <a:noFill/>
          </a:ln>
        </p:spPr>
        <p:txBody>
          <a:bodyPr spcFirstLastPara="1" wrap="square" lIns="99032" tIns="49502" rIns="99032" bIns="49502" anchor="b" anchorCtr="0">
            <a:noAutofit/>
          </a:bodyPr>
          <a:lstStyle/>
          <a:p>
            <a:fld id="{00000000-1234-1234-1234-123412341234}" type="slidenum">
              <a:rPr lang="en-ZA"/>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9: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29:notes"/>
          <p:cNvSpPr txBox="1">
            <a:spLocks noGrp="1"/>
          </p:cNvSpPr>
          <p:nvPr>
            <p:ph type="body" idx="1"/>
          </p:nvPr>
        </p:nvSpPr>
        <p:spPr>
          <a:xfrm>
            <a:off x="1023462" y="3416538"/>
            <a:ext cx="8187690" cy="2795350"/>
          </a:xfrm>
          <a:prstGeom prst="rect">
            <a:avLst/>
          </a:prstGeom>
          <a:noFill/>
          <a:ln>
            <a:noFill/>
          </a:ln>
        </p:spPr>
        <p:txBody>
          <a:bodyPr spcFirstLastPara="1" wrap="square" lIns="99032" tIns="49502" rIns="99032" bIns="49502" anchor="t" anchorCtr="0">
            <a:noAutofit/>
          </a:bodyPr>
          <a:lstStyle/>
          <a:p>
            <a:pPr marL="371429" indent="-371429">
              <a:buFont typeface="Symbol" panose="05050102010706020507" pitchFamily="18" charset="2"/>
              <a:buChar char=""/>
            </a:pPr>
            <a:r>
              <a:rPr lang="en-ZA" sz="1300" b="1" dirty="0">
                <a:solidFill>
                  <a:srgbClr val="000000"/>
                </a:solidFill>
                <a:latin typeface="Calibri" panose="020F0502020204030204" pitchFamily="34" charset="0"/>
                <a:ea typeface="Calibri" panose="020F0502020204030204" pitchFamily="34" charset="0"/>
              </a:rPr>
              <a:t>Slide 8:</a:t>
            </a:r>
            <a:r>
              <a:rPr lang="en-ZA" sz="1300" dirty="0">
                <a:solidFill>
                  <a:srgbClr val="000000"/>
                </a:solidFill>
                <a:latin typeface="Calibri" panose="020F0502020204030204" pitchFamily="34" charset="0"/>
                <a:ea typeface="Calibri" panose="020F0502020204030204" pitchFamily="34" charset="0"/>
              </a:rPr>
              <a:t> Let's watch a video and complete an activity. </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b="1" dirty="0">
                <a:solidFill>
                  <a:srgbClr val="FF0000"/>
                </a:solidFill>
                <a:latin typeface="Calibri" panose="020F0502020204030204" pitchFamily="34" charset="0"/>
                <a:ea typeface="Calibri" panose="020F0502020204030204" pitchFamily="34" charset="0"/>
              </a:rPr>
              <a:t>Note to teacher:</a:t>
            </a:r>
            <a:r>
              <a:rPr lang="en-ZA" sz="1300" dirty="0">
                <a:solidFill>
                  <a:srgbClr val="FF0000"/>
                </a:solidFill>
                <a:latin typeface="Calibri" panose="020F0502020204030204" pitchFamily="34" charset="0"/>
                <a:ea typeface="Calibri" panose="020F0502020204030204" pitchFamily="34" charset="0"/>
              </a:rPr>
              <a:t> </a:t>
            </a:r>
            <a:r>
              <a:rPr lang="en-ZA" sz="1300" dirty="0">
                <a:solidFill>
                  <a:srgbClr val="000000"/>
                </a:solidFill>
                <a:latin typeface="Calibri" panose="020F0502020204030204" pitchFamily="34" charset="0"/>
                <a:ea typeface="Calibri" panose="020F0502020204030204" pitchFamily="34" charset="0"/>
              </a:rPr>
              <a:t>Watch ONLY up until 3 min 03 sec of this clip.</a:t>
            </a:r>
            <a:endParaRPr lang="af-ZA" sz="1300" dirty="0">
              <a:latin typeface="Times New Roman" panose="02020603050405020304" pitchFamily="18" charset="0"/>
              <a:ea typeface="Times New Roman" panose="02020603050405020304" pitchFamily="18" charset="0"/>
            </a:endParaRPr>
          </a:p>
          <a:p>
            <a:pPr marL="487673"/>
            <a:r>
              <a:rPr lang="en-ZA" sz="1300" dirty="0">
                <a:solidFill>
                  <a:srgbClr val="000000"/>
                </a:solidFill>
                <a:latin typeface="Calibri" panose="020F0502020204030204" pitchFamily="34" charset="0"/>
                <a:ea typeface="Calibri" panose="020F0502020204030204" pitchFamily="34" charset="0"/>
              </a:rPr>
              <a:t> </a:t>
            </a:r>
            <a:endParaRPr lang="af-ZA" sz="1300" dirty="0">
              <a:latin typeface="Times New Roman" panose="02020603050405020304" pitchFamily="18" charset="0"/>
              <a:ea typeface="Times New Roman" panose="02020603050405020304" pitchFamily="18" charset="0"/>
            </a:endParaRPr>
          </a:p>
          <a:p>
            <a:pPr marL="487673"/>
            <a:r>
              <a:rPr lang="en-ZA" sz="1300" b="1" dirty="0">
                <a:solidFill>
                  <a:srgbClr val="000000"/>
                </a:solidFill>
                <a:latin typeface="Calibri" panose="020F0502020204030204" pitchFamily="34" charset="0"/>
                <a:ea typeface="Times New Roman" panose="02020603050405020304" pitchFamily="18" charset="0"/>
              </a:rPr>
              <a:t>Watch video:</a:t>
            </a:r>
            <a:endParaRPr lang="af-ZA" sz="1300" dirty="0">
              <a:latin typeface="Times New Roman" panose="02020603050405020304" pitchFamily="18" charset="0"/>
              <a:ea typeface="Times New Roman" panose="02020603050405020304" pitchFamily="18" charset="0"/>
            </a:endParaRPr>
          </a:p>
          <a:p>
            <a:pPr marL="487673"/>
            <a:r>
              <a:rPr lang="en-ZA" sz="1300" b="1" dirty="0">
                <a:solidFill>
                  <a:srgbClr val="000000"/>
                </a:solidFill>
                <a:latin typeface="Calibri" panose="020F0502020204030204" pitchFamily="34" charset="0"/>
                <a:ea typeface="Times New Roman" panose="02020603050405020304" pitchFamily="18" charset="0"/>
              </a:rPr>
              <a:t>Is it possible to lose weight fast? </a:t>
            </a:r>
            <a:endParaRPr lang="af-ZA" sz="1300" dirty="0">
              <a:latin typeface="Times New Roman" panose="02020603050405020304" pitchFamily="18" charset="0"/>
              <a:ea typeface="Times New Roman" panose="02020603050405020304" pitchFamily="18" charset="0"/>
            </a:endParaRPr>
          </a:p>
          <a:p>
            <a:pPr marL="487673"/>
            <a:r>
              <a:rPr lang="en-ZA" sz="1300" u="sng" dirty="0">
                <a:solidFill>
                  <a:srgbClr val="000000"/>
                </a:solidFill>
                <a:latin typeface="Calibri" panose="020F0502020204030204" pitchFamily="34" charset="0"/>
                <a:ea typeface="Times New Roman" panose="02020603050405020304" pitchFamily="18" charset="0"/>
                <a:hlinkClick r:id="rId3"/>
              </a:rPr>
              <a:t>bit.ly/3LCvP2E</a:t>
            </a:r>
            <a:r>
              <a:rPr lang="en-ZA" sz="1300" dirty="0">
                <a:solidFill>
                  <a:srgbClr val="000000"/>
                </a:solidFill>
                <a:latin typeface="Calibri" panose="020F0502020204030204" pitchFamily="34" charset="0"/>
                <a:ea typeface="Times New Roman" panose="02020603050405020304" pitchFamily="18" charset="0"/>
              </a:rPr>
              <a:t> (3 min 03 sec of 4 min 56 sec)</a:t>
            </a:r>
            <a:endParaRPr lang="af-ZA" sz="1300" dirty="0">
              <a:latin typeface="Times New Roman" panose="02020603050405020304" pitchFamily="18" charset="0"/>
              <a:ea typeface="Times New Roman" panose="02020603050405020304" pitchFamily="18" charset="0"/>
            </a:endParaRPr>
          </a:p>
          <a:p>
            <a:pPr marL="487673"/>
            <a:r>
              <a:rPr lang="en-ZA" sz="1300" dirty="0">
                <a:solidFill>
                  <a:srgbClr val="000000"/>
                </a:solidFill>
                <a:latin typeface="Calibri" panose="020F0502020204030204" pitchFamily="34" charset="0"/>
                <a:ea typeface="Calibri" panose="020F0502020204030204" pitchFamily="34" charset="0"/>
              </a:rPr>
              <a:t> </a:t>
            </a:r>
            <a:endParaRPr lang="af-ZA" sz="1300" dirty="0">
              <a:latin typeface="Times New Roman" panose="02020603050405020304" pitchFamily="18" charset="0"/>
              <a:ea typeface="Times New Roman" panose="02020603050405020304" pitchFamily="18" charset="0"/>
            </a:endParaRPr>
          </a:p>
          <a:p>
            <a:pPr marL="371429" indent="-371429" algn="just">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Learners to complete </a:t>
            </a:r>
            <a:r>
              <a:rPr lang="en-ZA" sz="1300" b="1" i="1" dirty="0">
                <a:solidFill>
                  <a:srgbClr val="000000"/>
                </a:solidFill>
                <a:latin typeface="Calibri" panose="020F0502020204030204" pitchFamily="34" charset="0"/>
                <a:ea typeface="Calibri" panose="020F0502020204030204" pitchFamily="34" charset="0"/>
              </a:rPr>
              <a:t>Activity 2 (</a:t>
            </a:r>
            <a:r>
              <a:rPr lang="en-ZA" sz="1300" b="1" i="1" u="sng" dirty="0">
                <a:solidFill>
                  <a:srgbClr val="000000"/>
                </a:solidFill>
                <a:latin typeface="Calibri" panose="020F0502020204030204" pitchFamily="34" charset="0"/>
                <a:ea typeface="Calibri" panose="020F0502020204030204" pitchFamily="34" charset="0"/>
              </a:rPr>
              <a:t>Lesson 1 – Worksheet</a:t>
            </a:r>
            <a:r>
              <a:rPr lang="en-ZA" sz="1300" b="1" i="1" dirty="0">
                <a:solidFill>
                  <a:srgbClr val="000000"/>
                </a:solidFill>
                <a:latin typeface="Calibri" panose="020F0502020204030204" pitchFamily="34" charset="0"/>
                <a:ea typeface="Calibri" panose="020F0502020204030204" pitchFamily="34" charset="0"/>
              </a:rPr>
              <a:t>) </a:t>
            </a:r>
            <a:r>
              <a:rPr lang="en-ZA" sz="1300" dirty="0">
                <a:solidFill>
                  <a:srgbClr val="000000"/>
                </a:solidFill>
                <a:latin typeface="Calibri" panose="020F0502020204030204" pitchFamily="34" charset="0"/>
                <a:ea typeface="Calibri" panose="020F0502020204030204" pitchFamily="34" charset="0"/>
              </a:rPr>
              <a:t>with a peer. (Allow four minutes.)</a:t>
            </a:r>
            <a:endParaRPr lang="af-ZA" sz="1300" dirty="0">
              <a:latin typeface="Times New Roman" panose="02020603050405020304" pitchFamily="18" charset="0"/>
              <a:ea typeface="Times New Roman" panose="02020603050405020304" pitchFamily="18" charset="0"/>
            </a:endParaRPr>
          </a:p>
          <a:p>
            <a:pPr marL="371429" indent="-371429" algn="just">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Answers are available in the </a:t>
            </a:r>
            <a:r>
              <a:rPr lang="en-ZA" sz="1300" b="1" i="1" u="sng" dirty="0">
                <a:solidFill>
                  <a:srgbClr val="000000"/>
                </a:solidFill>
                <a:latin typeface="Calibri" panose="020F0502020204030204" pitchFamily="34" charset="0"/>
                <a:ea typeface="Calibri" panose="020F0502020204030204" pitchFamily="34" charset="0"/>
              </a:rPr>
              <a:t>Lesson 1 – Worksheet MEMO</a:t>
            </a:r>
            <a:r>
              <a:rPr lang="en-ZA" sz="1300" dirty="0">
                <a:solidFill>
                  <a:srgbClr val="000000"/>
                </a:solidFill>
                <a:latin typeface="Calibri" panose="020F0502020204030204" pitchFamily="34" charset="0"/>
                <a:ea typeface="Calibri" panose="020F0502020204030204" pitchFamily="34" charset="0"/>
              </a:rPr>
              <a:t>. </a:t>
            </a:r>
            <a:endParaRPr lang="af-ZA" sz="1300" dirty="0">
              <a:latin typeface="Times New Roman" panose="02020603050405020304" pitchFamily="18" charset="0"/>
              <a:ea typeface="Times New Roman" panose="02020603050405020304" pitchFamily="18" charset="0"/>
            </a:endParaRPr>
          </a:p>
          <a:p>
            <a:pPr marL="495239" indent="-247620"/>
            <a:endParaRPr b="0" i="0" u="none" strike="noStrike" dirty="0">
              <a:solidFill>
                <a:srgbClr val="363636"/>
              </a:solidFill>
              <a:latin typeface="Arial"/>
              <a:ea typeface="Arial"/>
              <a:cs typeface="Arial"/>
              <a:sym typeface="Arial"/>
            </a:endParaRPr>
          </a:p>
          <a:p>
            <a:pPr marL="495239" indent="-247620"/>
            <a:endParaRPr dirty="0"/>
          </a:p>
          <a:p>
            <a:pPr marL="495239" indent="-247620"/>
            <a:endParaRPr dirty="0"/>
          </a:p>
          <a:p>
            <a:pPr marL="0" indent="0">
              <a:buClr>
                <a:schemeClr val="dk1"/>
              </a:buClr>
              <a:buSzPts val="1200"/>
            </a:pPr>
            <a:endParaRPr b="0" i="0" u="none" strike="noStrike" dirty="0">
              <a:solidFill>
                <a:srgbClr val="363636"/>
              </a:solidFill>
              <a:latin typeface="Arial"/>
              <a:ea typeface="Arial"/>
              <a:cs typeface="Arial"/>
              <a:sym typeface="Arial"/>
            </a:endParaRPr>
          </a:p>
          <a:p>
            <a:pPr marL="0" indent="0">
              <a:buClr>
                <a:schemeClr val="dk1"/>
              </a:buClr>
              <a:buSzPts val="1200"/>
            </a:pPr>
            <a:endParaRPr b="0" i="0" u="none" strike="noStrike" dirty="0">
              <a:solidFill>
                <a:srgbClr val="363636"/>
              </a:solidFill>
              <a:latin typeface="Arial"/>
              <a:ea typeface="Arial"/>
              <a:cs typeface="Arial"/>
              <a:sym typeface="Arial"/>
            </a:endParaRPr>
          </a:p>
          <a:p>
            <a:pPr marL="495239" indent="-247620"/>
            <a:endParaRPr dirty="0"/>
          </a:p>
        </p:txBody>
      </p:sp>
      <p:sp>
        <p:nvSpPr>
          <p:cNvPr id="116" name="Google Shape;116;p29:notes"/>
          <p:cNvSpPr txBox="1">
            <a:spLocks noGrp="1"/>
          </p:cNvSpPr>
          <p:nvPr>
            <p:ph type="sldNum" idx="12"/>
          </p:nvPr>
        </p:nvSpPr>
        <p:spPr>
          <a:xfrm>
            <a:off x="5797246" y="6743103"/>
            <a:ext cx="4434999" cy="356197"/>
          </a:xfrm>
          <a:prstGeom prst="rect">
            <a:avLst/>
          </a:prstGeom>
          <a:noFill/>
          <a:ln>
            <a:noFill/>
          </a:ln>
        </p:spPr>
        <p:txBody>
          <a:bodyPr spcFirstLastPara="1" wrap="square" lIns="99032" tIns="49502" rIns="99032" bIns="49502" anchor="b" anchorCtr="0">
            <a:noAutofit/>
          </a:bodyPr>
          <a:lstStyle/>
          <a:p>
            <a:fld id="{00000000-1234-1234-1234-123412341234}" type="slidenum">
              <a:rPr lang="en-ZA"/>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0: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0:notes"/>
          <p:cNvSpPr txBox="1">
            <a:spLocks noGrp="1"/>
          </p:cNvSpPr>
          <p:nvPr>
            <p:ph type="body" idx="1"/>
          </p:nvPr>
        </p:nvSpPr>
        <p:spPr>
          <a:xfrm>
            <a:off x="1023462" y="3416538"/>
            <a:ext cx="8187690" cy="2795350"/>
          </a:xfrm>
          <a:prstGeom prst="rect">
            <a:avLst/>
          </a:prstGeom>
          <a:noFill/>
          <a:ln>
            <a:noFill/>
          </a:ln>
        </p:spPr>
        <p:txBody>
          <a:bodyPr spcFirstLastPara="1" wrap="square" lIns="99032" tIns="49502" rIns="99032" bIns="49502" anchor="t" anchorCtr="0">
            <a:noAutofit/>
          </a:bodyPr>
          <a:lstStyle/>
          <a:p>
            <a:pPr marL="371429" indent="-371429">
              <a:buFont typeface="Symbol" panose="05050102010706020507" pitchFamily="18" charset="2"/>
              <a:buChar char=""/>
            </a:pPr>
            <a:r>
              <a:rPr lang="en-ZA" sz="1300" b="1" dirty="0">
                <a:solidFill>
                  <a:srgbClr val="000000"/>
                </a:solidFill>
                <a:latin typeface="Calibri" panose="020F0502020204030204" pitchFamily="34" charset="0"/>
                <a:ea typeface="Calibri" panose="020F0502020204030204" pitchFamily="34" charset="0"/>
              </a:rPr>
              <a:t>Slide 9: </a:t>
            </a:r>
            <a:r>
              <a:rPr lang="en-ZA" sz="1300" dirty="0">
                <a:solidFill>
                  <a:srgbClr val="000000"/>
                </a:solidFill>
                <a:latin typeface="Calibri" panose="020F0502020204030204" pitchFamily="34" charset="0"/>
                <a:ea typeface="Calibri" panose="020F0502020204030204" pitchFamily="34" charset="0"/>
              </a:rPr>
              <a:t>Maybe you’re wondering what it looks like to eat healthy? In some cases, unhealthy eating habits develop simply because individuals are unsure of what healthy eating actually looks like. </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A helpful way to guide your food choices is to imagine using a medium-sized dinner plate at every meal and dividing it according to the sections shown in the healthy plate model. </a:t>
            </a:r>
            <a:endParaRPr lang="af-ZA" sz="1300" dirty="0">
              <a:latin typeface="Times New Roman" panose="02020603050405020304" pitchFamily="18" charset="0"/>
              <a:ea typeface="Times New Roman" panose="02020603050405020304" pitchFamily="18" charset="0"/>
            </a:endParaRPr>
          </a:p>
          <a:p>
            <a:pPr marL="371429" indent="-371429">
              <a:buFont typeface="Symbol" panose="05050102010706020507" pitchFamily="18" charset="2"/>
              <a:buChar char=""/>
            </a:pPr>
            <a:r>
              <a:rPr lang="en-ZA" sz="1300" dirty="0">
                <a:solidFill>
                  <a:srgbClr val="000000"/>
                </a:solidFill>
                <a:latin typeface="Calibri" panose="020F0502020204030204" pitchFamily="34" charset="0"/>
                <a:ea typeface="Calibri" panose="020F0502020204030204" pitchFamily="34" charset="0"/>
              </a:rPr>
              <a:t>These proportions can help you visualise the types and amounts of food your body needs. And remember, eating three balanced meals a day supports steady energy levels, concentration and overall health. </a:t>
            </a:r>
            <a:endParaRPr lang="af-ZA" sz="1300" dirty="0">
              <a:latin typeface="Times New Roman" panose="02020603050405020304" pitchFamily="18" charset="0"/>
              <a:ea typeface="Times New Roman" panose="02020603050405020304" pitchFamily="18" charset="0"/>
            </a:endParaRPr>
          </a:p>
          <a:p>
            <a:pPr marL="495239" indent="-247620"/>
            <a:endParaRPr dirty="0"/>
          </a:p>
          <a:p>
            <a:pPr marL="495239" indent="-247620"/>
            <a:endParaRPr dirty="0"/>
          </a:p>
        </p:txBody>
      </p:sp>
      <p:sp>
        <p:nvSpPr>
          <p:cNvPr id="123" name="Google Shape;123;p30:notes"/>
          <p:cNvSpPr txBox="1">
            <a:spLocks noGrp="1"/>
          </p:cNvSpPr>
          <p:nvPr>
            <p:ph type="sldNum" idx="12"/>
          </p:nvPr>
        </p:nvSpPr>
        <p:spPr>
          <a:xfrm>
            <a:off x="5797246" y="6743103"/>
            <a:ext cx="4434999" cy="356197"/>
          </a:xfrm>
          <a:prstGeom prst="rect">
            <a:avLst/>
          </a:prstGeom>
          <a:noFill/>
          <a:ln>
            <a:noFill/>
          </a:ln>
        </p:spPr>
        <p:txBody>
          <a:bodyPr spcFirstLastPara="1" wrap="square" lIns="99032" tIns="49502" rIns="99032" bIns="49502" anchor="b" anchorCtr="0">
            <a:noAutofit/>
          </a:bodyPr>
          <a:lstStyle/>
          <a:p>
            <a:fld id="{00000000-1234-1234-1234-123412341234}" type="slidenum">
              <a:rPr lang="en-ZA"/>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a:spLocks noGrp="1"/>
          </p:cNvSpPr>
          <p:nvPr>
            <p:ph type="pic" idx="2"/>
          </p:nvPr>
        </p:nvSpPr>
        <p:spPr>
          <a:xfrm>
            <a:off x="5183188" y="987425"/>
            <a:ext cx="6172200" cy="4873625"/>
          </a:xfrm>
          <a:prstGeom prst="rect">
            <a:avLst/>
          </a:prstGeom>
          <a:noFill/>
          <a:ln>
            <a:noFill/>
          </a:ln>
        </p:spPr>
      </p:sp>
      <p:sp>
        <p:nvSpPr>
          <p:cNvPr id="62" name="Google Shape;62;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bit.ly/4qOfeb8" TargetMode="Externa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hyperlink" Target="https://bit.ly/3LCvP2E"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D73A43D-79B1-8527-1688-8CD18C2D8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2" name="Rectangle 16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0ECE4-2241-1BD0-D9DA-0937E29E52CA}"/>
              </a:ext>
            </a:extLst>
          </p:cNvPr>
          <p:cNvSpPr>
            <a:spLocks noGrp="1"/>
          </p:cNvSpPr>
          <p:nvPr>
            <p:ph type="title"/>
          </p:nvPr>
        </p:nvSpPr>
        <p:spPr>
          <a:xfrm>
            <a:off x="589560" y="856180"/>
            <a:ext cx="4560584" cy="1128068"/>
          </a:xfrm>
        </p:spPr>
        <p:txBody>
          <a:bodyPr anchor="ctr">
            <a:normAutofit/>
          </a:bodyPr>
          <a:lstStyle/>
          <a:p>
            <a:r>
              <a:rPr lang="en-GB" sz="3700"/>
              <a:t>Why too much sugar is harmful</a:t>
            </a:r>
            <a:endParaRPr lang="af-ZA" sz="3700"/>
          </a:p>
        </p:txBody>
      </p:sp>
      <p:grpSp>
        <p:nvGrpSpPr>
          <p:cNvPr id="164" name="Group 16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5" name="Rectangle 16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8" name="Rectangle 16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486D7F7-148E-F7BD-019D-9609E0F1FD06}"/>
              </a:ext>
            </a:extLst>
          </p:cNvPr>
          <p:cNvSpPr>
            <a:spLocks noGrp="1"/>
          </p:cNvSpPr>
          <p:nvPr>
            <p:ph type="body" idx="1"/>
          </p:nvPr>
        </p:nvSpPr>
        <p:spPr>
          <a:xfrm>
            <a:off x="590719" y="2330505"/>
            <a:ext cx="4559425" cy="3979585"/>
          </a:xfrm>
        </p:spPr>
        <p:txBody>
          <a:bodyPr anchor="ctr">
            <a:normAutofit/>
          </a:bodyPr>
          <a:lstStyle/>
          <a:p>
            <a:pPr marL="114300" indent="0">
              <a:buNone/>
            </a:pPr>
            <a:r>
              <a:rPr lang="en-GB" sz="2000" dirty="0"/>
              <a:t>Excessive sugar intake can lead to short-term and long-term problems, such as:</a:t>
            </a:r>
          </a:p>
          <a:p>
            <a:pPr marL="530225" lvl="1"/>
            <a:r>
              <a:rPr lang="en-GB" sz="2000" dirty="0"/>
              <a:t>Blood sugar fluctuations (fatigue, headaches, anxiety)</a:t>
            </a:r>
          </a:p>
          <a:p>
            <a:pPr marL="530225" lvl="1"/>
            <a:r>
              <a:rPr lang="en-GB" sz="2000" dirty="0"/>
              <a:t>Tooth decay</a:t>
            </a:r>
          </a:p>
          <a:p>
            <a:pPr marL="530225" lvl="1"/>
            <a:r>
              <a:rPr lang="en-GB" sz="2000" dirty="0"/>
              <a:t>Cravings and addictive eating patterns</a:t>
            </a:r>
          </a:p>
          <a:p>
            <a:pPr marL="530225" lvl="1"/>
            <a:r>
              <a:rPr lang="en-GB" sz="2000" dirty="0"/>
              <a:t>Weight gain</a:t>
            </a:r>
          </a:p>
          <a:p>
            <a:pPr marL="530225" lvl="1"/>
            <a:r>
              <a:rPr lang="en-GB" sz="2000" dirty="0"/>
              <a:t>Insulin resistance (increasing risk of obesity, Type 2 diabetes and heart disease)</a:t>
            </a:r>
          </a:p>
          <a:p>
            <a:pPr marL="530225" lvl="1"/>
            <a:r>
              <a:rPr lang="en-GB" sz="2000" dirty="0"/>
              <a:t>Increased risk of heart damage</a:t>
            </a:r>
          </a:p>
        </p:txBody>
      </p:sp>
      <p:sp>
        <p:nvSpPr>
          <p:cNvPr id="170" name="Rectangle 16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CE9148A-88D2-8B38-AFA9-1759A72EF93E}"/>
              </a:ext>
            </a:extLst>
          </p:cNvPr>
          <p:cNvPicPr>
            <a:picLocks noChangeAspect="1"/>
          </p:cNvPicPr>
          <p:nvPr/>
        </p:nvPicPr>
        <p:blipFill>
          <a:blip r:embed="rId3"/>
          <a:srcRect l="15243" r="12031"/>
          <a:stretch>
            <a:fillRect/>
          </a:stretch>
        </p:blipFill>
        <p:spPr>
          <a:xfrm>
            <a:off x="5977788" y="799352"/>
            <a:ext cx="5425410" cy="5259296"/>
          </a:xfrm>
          <a:prstGeom prst="rect">
            <a:avLst/>
          </a:prstGeom>
        </p:spPr>
      </p:pic>
      <p:pic>
        <p:nvPicPr>
          <p:cNvPr id="9" name="Picture 8">
            <a:extLst>
              <a:ext uri="{FF2B5EF4-FFF2-40B4-BE49-F238E27FC236}">
                <a16:creationId xmlns:a16="http://schemas.microsoft.com/office/drawing/2014/main" id="{34EBCD3E-E227-F8EC-BF4D-60772C779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38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9592EC-5BB8-BD98-AE46-26108411E944}"/>
              </a:ext>
            </a:extLst>
          </p:cNvPr>
          <p:cNvSpPr>
            <a:spLocks noGrp="1"/>
          </p:cNvSpPr>
          <p:nvPr>
            <p:ph type="title"/>
          </p:nvPr>
        </p:nvSpPr>
        <p:spPr>
          <a:xfrm>
            <a:off x="1371597" y="348865"/>
            <a:ext cx="10044023" cy="877729"/>
          </a:xfrm>
        </p:spPr>
        <p:txBody>
          <a:bodyPr anchor="ctr">
            <a:normAutofit/>
          </a:bodyPr>
          <a:lstStyle/>
          <a:p>
            <a:r>
              <a:rPr lang="af-ZA" sz="4000">
                <a:solidFill>
                  <a:srgbClr val="FFFFFF"/>
                </a:solidFill>
              </a:rPr>
              <a:t>Physical activity matters</a:t>
            </a:r>
          </a:p>
        </p:txBody>
      </p:sp>
      <p:graphicFrame>
        <p:nvGraphicFramePr>
          <p:cNvPr id="6" name="Rectangle 1">
            <a:extLst>
              <a:ext uri="{FF2B5EF4-FFF2-40B4-BE49-F238E27FC236}">
                <a16:creationId xmlns:a16="http://schemas.microsoft.com/office/drawing/2014/main" id="{0DD4B840-6183-4225-B8C0-AE32DD01B7E2}"/>
              </a:ext>
            </a:extLst>
          </p:cNvPr>
          <p:cNvGraphicFramePr/>
          <p:nvPr>
            <p:extLst>
              <p:ext uri="{D42A27DB-BD31-4B8C-83A1-F6EECF244321}">
                <p14:modId xmlns:p14="http://schemas.microsoft.com/office/powerpoint/2010/main" val="361818109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57462C5C-F8AB-5B85-5080-D61258E419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905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 name="Google Shape;142;p31" descr="A group of people sitting around a table&#10;&#10;Description automatically generated"/>
          <p:cNvPicPr preferRelativeResize="0"/>
          <p:nvPr/>
        </p:nvPicPr>
        <p:blipFill rotWithShape="1">
          <a:blip r:embed="rId3"/>
          <a:srcRect b="1747"/>
          <a:stretch>
            <a:fillRect/>
          </a:stretch>
        </p:blipFill>
        <p:spPr>
          <a:xfrm>
            <a:off x="20" y="10"/>
            <a:ext cx="12191980" cy="6857990"/>
          </a:xfrm>
          <a:prstGeom prst="rect">
            <a:avLst/>
          </a:prstGeom>
          <a:noFill/>
        </p:spPr>
      </p:pic>
      <p:sp>
        <p:nvSpPr>
          <p:cNvPr id="147" name="Rectangle 14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3D388-C9BB-CBCB-3160-98E8CFFDF99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3600" kern="1200">
                <a:solidFill>
                  <a:schemeClr val="tx1">
                    <a:lumMod val="85000"/>
                    <a:lumOff val="15000"/>
                  </a:schemeClr>
                </a:solidFill>
                <a:latin typeface="+mj-lt"/>
                <a:ea typeface="+mj-ea"/>
                <a:cs typeface="+mj-cs"/>
              </a:rPr>
              <a:t>Group Activity</a:t>
            </a:r>
          </a:p>
        </p:txBody>
      </p:sp>
      <p:cxnSp>
        <p:nvCxnSpPr>
          <p:cNvPr id="149" name="Straight Connector 14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F325527-04ED-D14E-BAAB-0D9C10316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46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pic>
        <p:nvPicPr>
          <p:cNvPr id="2" name="Picture 1">
            <a:extLst>
              <a:ext uri="{FF2B5EF4-FFF2-40B4-BE49-F238E27FC236}">
                <a16:creationId xmlns:a16="http://schemas.microsoft.com/office/drawing/2014/main" id="{A958F2D9-AC5E-8F3B-03D5-383FD8BAC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1"/>
          <p:cNvSpPr/>
          <p:nvPr/>
        </p:nvSpPr>
        <p:spPr>
          <a:xfrm>
            <a:off x="0" y="577516"/>
            <a:ext cx="5053263" cy="4211052"/>
          </a:xfrm>
          <a:prstGeom prst="rightArrowCallout">
            <a:avLst>
              <a:gd name="adj1" fmla="val 17000"/>
              <a:gd name="adj2" fmla="val 25000"/>
              <a:gd name="adj3" fmla="val 10143"/>
              <a:gd name="adj4" fmla="val 64977"/>
            </a:avLst>
          </a:prstGeom>
          <a:gradFill>
            <a:gsLst>
              <a:gs pos="0">
                <a:srgbClr val="FFFFFF"/>
              </a:gs>
              <a:gs pos="35000">
                <a:srgbClr val="FFFFFF"/>
              </a:gs>
              <a:gs pos="100000">
                <a:schemeClr val="accent4"/>
              </a:gs>
            </a:gsLst>
            <a:path path="circle">
              <a:fillToRect l="50000" t="50000" r="50000" b="50000"/>
            </a:path>
            <a:tileRect/>
          </a:gra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32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 balanced life is when there is harmony between the different parts of your life.</a:t>
            </a:r>
            <a:endParaRPr sz="32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6CC17DF1-3F83-C4D0-BC13-1444AECB6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77D0DF-20B3-2B14-68E8-0D9EBCC56D67}"/>
              </a:ext>
            </a:extLst>
          </p:cNvPr>
          <p:cNvSpPr>
            <a:spLocks noGrp="1"/>
          </p:cNvSpPr>
          <p:nvPr>
            <p:ph type="title"/>
          </p:nvPr>
        </p:nvSpPr>
        <p:spPr>
          <a:xfrm>
            <a:off x="645065" y="1463040"/>
            <a:ext cx="3796306" cy="2690949"/>
          </a:xfrm>
        </p:spPr>
        <p:txBody>
          <a:bodyPr anchor="t">
            <a:normAutofit/>
          </a:bodyPr>
          <a:lstStyle/>
          <a:p>
            <a:r>
              <a:rPr lang="en-GB" dirty="0"/>
              <a:t>By the end of the lesson, you should be able to:</a:t>
            </a:r>
            <a:endParaRPr lang="af-ZA" dirty="0"/>
          </a:p>
        </p:txBody>
      </p:sp>
      <p:grpSp>
        <p:nvGrpSpPr>
          <p:cNvPr id="11" name="Group 1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7" name="Rectangle 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6D495514-857D-D2D9-7D3F-54137CF10669}"/>
              </a:ext>
            </a:extLst>
          </p:cNvPr>
          <p:cNvSpPr>
            <a:spLocks noGrp="1" noChangeArrowheads="1"/>
          </p:cNvSpPr>
          <p:nvPr>
            <p:ph type="body" idx="1"/>
          </p:nvPr>
        </p:nvSpPr>
        <p:spPr bwMode="auto">
          <a:xfrm>
            <a:off x="5351835" y="1091948"/>
            <a:ext cx="6069041" cy="4881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rmAutofit/>
          </a:bodyPr>
          <a:lstStyle/>
          <a:p>
            <a:pPr marL="342900" eaLnBrk="0" fontAlgn="base" hangingPunct="0">
              <a:spcBef>
                <a:spcPct val="0"/>
              </a:spcBef>
              <a:spcAft>
                <a:spcPts val="600"/>
              </a:spcAft>
              <a:buClrTx/>
              <a:buSzTx/>
            </a:pP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Understand</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that</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healthy</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lifestyle</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requires</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balance</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across</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different areas of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well-being</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a:t>
            </a:r>
          </a:p>
          <a:p>
            <a:pPr marL="342900" eaLnBrk="0" fontAlgn="base" hangingPunct="0">
              <a:spcBef>
                <a:spcPct val="0"/>
              </a:spcBef>
              <a:spcAft>
                <a:spcPts val="600"/>
              </a:spcAft>
              <a:buClrTx/>
              <a:buSzTx/>
            </a:pP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Identify</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and</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explain</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the</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five</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pillars</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of a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balanced</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lifestyle</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and</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reflect</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on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your</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own</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level</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of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balance</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a:t>
            </a:r>
          </a:p>
          <a:p>
            <a:pPr marL="342900" eaLnBrk="0" fontAlgn="base" hangingPunct="0">
              <a:spcBef>
                <a:spcPct val="0"/>
              </a:spcBef>
              <a:spcAft>
                <a:spcPts val="600"/>
              </a:spcAft>
              <a:buClrTx/>
              <a:buSzTx/>
            </a:pP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Identify</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practical</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strategies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for</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improving</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balance</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in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your</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own</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life</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a:t>
            </a:r>
          </a:p>
          <a:p>
            <a:pPr marL="342900" eaLnBrk="0" fontAlgn="base" hangingPunct="0">
              <a:spcBef>
                <a:spcPct val="0"/>
              </a:spcBef>
              <a:spcAft>
                <a:spcPts val="600"/>
              </a:spcAft>
              <a:buClrTx/>
              <a:buSzTx/>
            </a:pP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Develop</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awareness</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of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common</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misconceptions</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about</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exercise</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and</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nutrition</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a:t>
            </a:r>
          </a:p>
          <a:p>
            <a:pPr marL="342900" eaLnBrk="0" fontAlgn="base" hangingPunct="0">
              <a:spcBef>
                <a:spcPct val="0"/>
              </a:spcBef>
              <a:spcAft>
                <a:spcPts val="600"/>
              </a:spcAft>
              <a:buClrTx/>
              <a:buSzTx/>
            </a:pP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Describe</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key</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healthy</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lifestyle</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behaviours</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including</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healthy</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eating</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limiting</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sugar</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intake</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and</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regular</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physical</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af-ZA" altLang="af-ZA"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activity</a:t>
            </a:r>
            <a:r>
              <a:rPr kumimoji="0" lang="af-ZA" altLang="af-ZA"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12D7B221-62CB-0617-0297-0D12B0E93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888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8A9B96-9AD4-242B-5290-2D344D412CD5}"/>
              </a:ext>
            </a:extLst>
          </p:cNvPr>
          <p:cNvSpPr>
            <a:spLocks noGrp="1"/>
          </p:cNvSpPr>
          <p:nvPr>
            <p:ph type="title"/>
          </p:nvPr>
        </p:nvSpPr>
        <p:spPr>
          <a:xfrm>
            <a:off x="838200" y="557188"/>
            <a:ext cx="10515600" cy="1133499"/>
          </a:xfrm>
        </p:spPr>
        <p:txBody>
          <a:bodyPr>
            <a:normAutofit/>
          </a:bodyPr>
          <a:lstStyle/>
          <a:p>
            <a:pPr algn="ctr"/>
            <a:r>
              <a:rPr lang="en-GB" sz="5200"/>
              <a:t>The five pillars of a balanced life</a:t>
            </a:r>
            <a:endParaRPr lang="af-ZA" sz="5200"/>
          </a:p>
        </p:txBody>
      </p:sp>
      <p:graphicFrame>
        <p:nvGraphicFramePr>
          <p:cNvPr id="6" name="Rectangle 1">
            <a:extLst>
              <a:ext uri="{FF2B5EF4-FFF2-40B4-BE49-F238E27FC236}">
                <a16:creationId xmlns:a16="http://schemas.microsoft.com/office/drawing/2014/main" id="{A0E97787-149B-31D3-9907-913592152873}"/>
              </a:ext>
            </a:extLst>
          </p:cNvPr>
          <p:cNvGraphicFramePr/>
          <p:nvPr>
            <p:extLst>
              <p:ext uri="{D42A27DB-BD31-4B8C-83A1-F6EECF244321}">
                <p14:modId xmlns:p14="http://schemas.microsoft.com/office/powerpoint/2010/main" val="295230504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56874CE9-35FB-E8C3-E0F3-21D7E92D93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37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08E700A8-AE52-4017-8C7E-C20956F74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0" name="Picture 119">
            <a:extLst>
              <a:ext uri="{FF2B5EF4-FFF2-40B4-BE49-F238E27FC236}">
                <a16:creationId xmlns:a16="http://schemas.microsoft.com/office/drawing/2014/main" id="{5516C1EB-8D62-4BF0-92B5-02E6AE43B1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22" name="Rectangle 121">
            <a:extLst>
              <a:ext uri="{FF2B5EF4-FFF2-40B4-BE49-F238E27FC236}">
                <a16:creationId xmlns:a16="http://schemas.microsoft.com/office/drawing/2014/main" id="{A737E5B8-8F31-4942-B159-B213C4D6D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 name="Rectangle 125">
            <a:extLst>
              <a:ext uri="{FF2B5EF4-FFF2-40B4-BE49-F238E27FC236}">
                <a16:creationId xmlns:a16="http://schemas.microsoft.com/office/drawing/2014/main" id="{78F530DA-C7D1-4968-8F8A-8700C2BB2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97" name="Google Shape;97;p26"/>
          <p:cNvSpPr txBox="1">
            <a:spLocks noGrp="1"/>
          </p:cNvSpPr>
          <p:nvPr>
            <p:ph type="title"/>
          </p:nvPr>
        </p:nvSpPr>
        <p:spPr>
          <a:xfrm>
            <a:off x="1198181" y="2951485"/>
            <a:ext cx="3795840" cy="2786218"/>
          </a:xfrm>
          <a:prstGeom prst="rect">
            <a:avLst/>
          </a:prstGeom>
        </p:spPr>
        <p:txBody>
          <a:bodyPr spcFirstLastPara="1" vert="horz" lIns="91440" tIns="45720" rIns="91440" bIns="45720" rtlCol="0" anchor="t" anchorCtr="0">
            <a:normAutofit/>
          </a:bodyPr>
          <a:lstStyle/>
          <a:p>
            <a:pPr marL="0" lvl="0" indent="0">
              <a:spcBef>
                <a:spcPct val="0"/>
              </a:spcBef>
              <a:spcAft>
                <a:spcPts val="0"/>
              </a:spcAft>
              <a:buClr>
                <a:schemeClr val="dk1"/>
              </a:buClr>
              <a:buSzPts val="6000"/>
            </a:pPr>
            <a:r>
              <a:rPr lang="en-US" sz="4400" kern="1200">
                <a:solidFill>
                  <a:schemeClr val="tx1"/>
                </a:solidFill>
                <a:latin typeface="+mj-lt"/>
                <a:ea typeface="+mj-ea"/>
                <a:cs typeface="+mj-cs"/>
              </a:rPr>
              <a:t>PEER</a:t>
            </a:r>
            <a:br>
              <a:rPr lang="en-US" sz="4400" kern="1200">
                <a:solidFill>
                  <a:schemeClr val="tx1"/>
                </a:solidFill>
                <a:latin typeface="+mj-lt"/>
                <a:ea typeface="+mj-ea"/>
                <a:cs typeface="+mj-cs"/>
              </a:rPr>
            </a:br>
            <a:r>
              <a:rPr lang="en-US" sz="4400" kern="1200">
                <a:solidFill>
                  <a:schemeClr val="tx1"/>
                </a:solidFill>
                <a:latin typeface="+mj-lt"/>
                <a:ea typeface="+mj-ea"/>
                <a:cs typeface="+mj-cs"/>
              </a:rPr>
              <a:t>REFLECTION</a:t>
            </a:r>
          </a:p>
        </p:txBody>
      </p:sp>
      <p:pic>
        <p:nvPicPr>
          <p:cNvPr id="2" name="Picture 1">
            <a:extLst>
              <a:ext uri="{FF2B5EF4-FFF2-40B4-BE49-F238E27FC236}">
                <a16:creationId xmlns:a16="http://schemas.microsoft.com/office/drawing/2014/main" id="{FD8F61E9-0C6D-1BA5-3351-E2068BEE9C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22" r="17861"/>
          <a:stretch>
            <a:fillRect/>
          </a:stretch>
        </p:blipFill>
        <p:spPr bwMode="auto">
          <a:xfrm>
            <a:off x="5359151" y="895610"/>
            <a:ext cx="6107166" cy="5058020"/>
          </a:xfrm>
          <a:prstGeom prst="rect">
            <a:avLst/>
          </a:prstGeom>
          <a:noFill/>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ED6C23B9-76CF-A19F-42FE-7E489C9B5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2"/>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BD6D60-9327-339B-2506-2AD1A46EDF8F}"/>
              </a:ext>
            </a:extLst>
          </p:cNvPr>
          <p:cNvPicPr>
            <a:picLocks noChangeAspect="1"/>
          </p:cNvPicPr>
          <p:nvPr/>
        </p:nvPicPr>
        <p:blipFill>
          <a:blip r:embed="rId3"/>
          <a:srcRect l="10094" r="10594"/>
          <a:stretch>
            <a:fillRect/>
          </a:stretch>
        </p:blipFill>
        <p:spPr>
          <a:xfrm>
            <a:off x="2522358" y="10"/>
            <a:ext cx="9669642" cy="6857990"/>
          </a:xfrm>
          <a:prstGeom prst="rect">
            <a:avLst/>
          </a:prstGeom>
        </p:spPr>
      </p:pic>
      <p:sp>
        <p:nvSpPr>
          <p:cNvPr id="116" name="Rectangle 11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Google Shape;104;p27"/>
          <p:cNvSpPr txBox="1">
            <a:spLocks noGrp="1"/>
          </p:cNvSpPr>
          <p:nvPr>
            <p:ph type="title"/>
          </p:nvPr>
        </p:nvSpPr>
        <p:spPr>
          <a:xfrm>
            <a:off x="952228" y="1112724"/>
            <a:ext cx="3973385" cy="4268168"/>
          </a:xfrm>
          <a:prstGeom prst="rect">
            <a:avLst/>
          </a:prstGeom>
          <a:noFill/>
        </p:spPr>
        <p:txBody>
          <a:bodyPr spcFirstLastPara="1" vert="horz" lIns="91440" tIns="45720" rIns="91440" bIns="45720" rtlCol="0" anchor="b" anchorCtr="0">
            <a:normAutofit/>
          </a:bodyPr>
          <a:lstStyle/>
          <a:p>
            <a:pPr>
              <a:spcBef>
                <a:spcPct val="0"/>
              </a:spcBef>
            </a:pPr>
            <a:r>
              <a:rPr lang="en-US" sz="4000" kern="1200" dirty="0">
                <a:solidFill>
                  <a:schemeClr val="tx1"/>
                </a:solidFill>
                <a:latin typeface="+mj-lt"/>
                <a:ea typeface="+mj-ea"/>
                <a:cs typeface="+mj-cs"/>
              </a:rPr>
              <a:t>Watch:</a:t>
            </a:r>
            <a:br>
              <a:rPr lang="en-US" sz="4000" kern="1200" dirty="0">
                <a:solidFill>
                  <a:schemeClr val="tx1"/>
                </a:solidFill>
                <a:latin typeface="+mj-lt"/>
                <a:ea typeface="+mj-ea"/>
                <a:cs typeface="+mj-cs"/>
              </a:rPr>
            </a:br>
            <a:r>
              <a:rPr lang="en-US" sz="4000" b="1" kern="1200" dirty="0">
                <a:solidFill>
                  <a:schemeClr val="tx1"/>
                </a:solidFill>
                <a:latin typeface="+mj-lt"/>
                <a:ea typeface="+mj-ea"/>
                <a:cs typeface="+mj-cs"/>
              </a:rPr>
              <a:t>Tips for finding balance as a student </a:t>
            </a:r>
            <a:br>
              <a:rPr lang="en-US" sz="4000" kern="1200" dirty="0">
                <a:solidFill>
                  <a:schemeClr val="tx1"/>
                </a:solidFill>
                <a:latin typeface="+mj-lt"/>
                <a:ea typeface="+mj-ea"/>
                <a:cs typeface="+mj-cs"/>
              </a:rPr>
            </a:br>
            <a:r>
              <a:rPr lang="en-US" sz="4000" u="sng" kern="1200" dirty="0">
                <a:solidFill>
                  <a:schemeClr val="tx1"/>
                </a:solidFill>
                <a:latin typeface="+mj-lt"/>
                <a:ea typeface="+mj-ea"/>
                <a:cs typeface="+mj-cs"/>
                <a:hlinkClick r:id="rId4"/>
              </a:rPr>
              <a:t>bit.ly/</a:t>
            </a:r>
            <a:r>
              <a:rPr lang="en-US" sz="4000" u="sng" kern="1200" dirty="0" err="1">
                <a:solidFill>
                  <a:schemeClr val="tx1"/>
                </a:solidFill>
                <a:latin typeface="+mj-lt"/>
                <a:ea typeface="+mj-ea"/>
                <a:cs typeface="+mj-cs"/>
                <a:hlinkClick r:id="rId4"/>
              </a:rPr>
              <a:t>4qOfeb8</a:t>
            </a:r>
            <a:r>
              <a:rPr lang="en-US" sz="4000" kern="1200" dirty="0">
                <a:solidFill>
                  <a:schemeClr val="tx1"/>
                </a:solidFill>
                <a:latin typeface="+mj-lt"/>
                <a:ea typeface="+mj-ea"/>
                <a:cs typeface="+mj-cs"/>
              </a:rPr>
              <a:t> </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(1 min 45 sec)</a:t>
            </a:r>
          </a:p>
        </p:txBody>
      </p:sp>
      <p:pic>
        <p:nvPicPr>
          <p:cNvPr id="4" name="Picture 3">
            <a:extLst>
              <a:ext uri="{FF2B5EF4-FFF2-40B4-BE49-F238E27FC236}">
                <a16:creationId xmlns:a16="http://schemas.microsoft.com/office/drawing/2014/main" id="{A36DFB9E-8C99-28F3-7169-607AD4D5A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112" name="Google Shape;112;p28" descr="A person lying on the grass with football balls and a ball&#10;&#10;AI-generated content may be incorrect."/>
          <p:cNvPicPr preferRelativeResize="0"/>
          <p:nvPr/>
        </p:nvPicPr>
        <p:blipFill rotWithShape="1">
          <a:blip r:embed="rId3">
            <a:alphaModFix/>
          </a:blip>
          <a:srcRect t="11103" b="16575"/>
          <a:stretch>
            <a:fillRect/>
          </a:stretch>
        </p:blipFill>
        <p:spPr>
          <a:xfrm>
            <a:off x="0" y="1"/>
            <a:ext cx="12192000" cy="6858000"/>
          </a:xfrm>
          <a:prstGeom prst="rect">
            <a:avLst/>
          </a:prstGeom>
          <a:noFill/>
          <a:ln>
            <a:noFill/>
          </a:ln>
        </p:spPr>
      </p:pic>
      <p:graphicFrame>
        <p:nvGraphicFramePr>
          <p:cNvPr id="2" name="Rectangle 1">
            <a:extLst>
              <a:ext uri="{FF2B5EF4-FFF2-40B4-BE49-F238E27FC236}">
                <a16:creationId xmlns:a16="http://schemas.microsoft.com/office/drawing/2014/main" id="{E56A4BCC-3EBC-064E-8EF4-5E4A882E3207}"/>
              </a:ext>
            </a:extLst>
          </p:cNvPr>
          <p:cNvGraphicFramePr/>
          <p:nvPr>
            <p:extLst>
              <p:ext uri="{D42A27DB-BD31-4B8C-83A1-F6EECF244321}">
                <p14:modId xmlns:p14="http://schemas.microsoft.com/office/powerpoint/2010/main" val="3142774332"/>
              </p:ext>
            </p:extLst>
          </p:nvPr>
        </p:nvGraphicFramePr>
        <p:xfrm>
          <a:off x="-275303" y="943897"/>
          <a:ext cx="12191999" cy="53614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8DB0C5B9-BCDB-5160-D269-98096C8C84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7"/>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21D7664-F46C-569C-2899-BF782C761245}"/>
              </a:ext>
            </a:extLst>
          </p:cNvPr>
          <p:cNvSpPr>
            <a:spLocks noGrp="1"/>
          </p:cNvSpPr>
          <p:nvPr>
            <p:ph type="title"/>
          </p:nvPr>
        </p:nvSpPr>
        <p:spPr>
          <a:xfrm>
            <a:off x="556532" y="643467"/>
            <a:ext cx="11210925" cy="744836"/>
          </a:xfrm>
        </p:spPr>
        <p:txBody>
          <a:bodyPr>
            <a:normAutofit/>
          </a:bodyPr>
          <a:lstStyle/>
          <a:p>
            <a:pPr algn="ctr"/>
            <a:r>
              <a:rPr lang="en-ZA" sz="2200" dirty="0">
                <a:solidFill>
                  <a:schemeClr val="bg1"/>
                </a:solidFill>
              </a:rPr>
              <a:t>Watch: </a:t>
            </a:r>
            <a:r>
              <a:rPr lang="en-ZA" sz="2200" b="1" dirty="0">
                <a:solidFill>
                  <a:schemeClr val="bg1"/>
                </a:solidFill>
              </a:rPr>
              <a:t>Is it possible to lose weight fast? </a:t>
            </a:r>
            <a:br>
              <a:rPr lang="af-ZA" sz="2200" dirty="0">
                <a:solidFill>
                  <a:schemeClr val="bg1"/>
                </a:solidFill>
              </a:rPr>
            </a:br>
            <a:r>
              <a:rPr lang="en-ZA" sz="2200" u="sng" dirty="0">
                <a:solidFill>
                  <a:schemeClr val="bg1"/>
                </a:solidFill>
                <a:hlinkClick r:id="rId3"/>
              </a:rPr>
              <a:t>bit.ly/3LCvP2E</a:t>
            </a:r>
            <a:r>
              <a:rPr lang="en-ZA" sz="2200" dirty="0">
                <a:solidFill>
                  <a:schemeClr val="bg1"/>
                </a:solidFill>
              </a:rPr>
              <a:t> (3 min 03 sec of 4 min 56 sec)</a:t>
            </a:r>
            <a:endParaRPr lang="af-ZA" sz="2200" dirty="0">
              <a:solidFill>
                <a:schemeClr val="bg1"/>
              </a:solidFill>
            </a:endParaRPr>
          </a:p>
        </p:txBody>
      </p:sp>
      <p:pic>
        <p:nvPicPr>
          <p:cNvPr id="3" name="Picture 2">
            <a:extLst>
              <a:ext uri="{FF2B5EF4-FFF2-40B4-BE49-F238E27FC236}">
                <a16:creationId xmlns:a16="http://schemas.microsoft.com/office/drawing/2014/main" id="{01DB4072-32BC-2A88-3C3F-2296BA4D0C6D}"/>
              </a:ext>
            </a:extLst>
          </p:cNvPr>
          <p:cNvPicPr>
            <a:picLocks noChangeAspect="1"/>
          </p:cNvPicPr>
          <p:nvPr/>
        </p:nvPicPr>
        <p:blipFill>
          <a:blip r:embed="rId4"/>
          <a:stretch>
            <a:fillRect/>
          </a:stretch>
        </p:blipFill>
        <p:spPr>
          <a:xfrm>
            <a:off x="2190045" y="1675227"/>
            <a:ext cx="7811910" cy="4394199"/>
          </a:xfrm>
          <a:prstGeom prst="rect">
            <a:avLst/>
          </a:prstGeom>
        </p:spPr>
      </p:pic>
      <p:pic>
        <p:nvPicPr>
          <p:cNvPr id="5" name="Picture 4">
            <a:extLst>
              <a:ext uri="{FF2B5EF4-FFF2-40B4-BE49-F238E27FC236}">
                <a16:creationId xmlns:a16="http://schemas.microsoft.com/office/drawing/2014/main" id="{20C4AE6C-546D-B492-8B2F-6CA39EBE3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838200" y="365125"/>
            <a:ext cx="10515600" cy="52948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45454"/>
              <a:buNone/>
            </a:pPr>
            <a:r>
              <a:rPr lang="en-ZA">
                <a:solidFill>
                  <a:schemeClr val="lt1"/>
                </a:solidFill>
              </a:rPr>
              <a:t>Have you ever wondered how to eat healthy? </a:t>
            </a:r>
            <a:endParaRPr/>
          </a:p>
        </p:txBody>
      </p:sp>
      <p:pic>
        <p:nvPicPr>
          <p:cNvPr id="3" name="Picture 2">
            <a:extLst>
              <a:ext uri="{FF2B5EF4-FFF2-40B4-BE49-F238E27FC236}">
                <a16:creationId xmlns:a16="http://schemas.microsoft.com/office/drawing/2014/main" id="{5044C7D6-2ECC-BCA2-2B30-C7D9E92C27F2}"/>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96566F8-2D57-B052-C07B-843ACB338A1D}"/>
              </a:ext>
            </a:extLst>
          </p:cNvPr>
          <p:cNvSpPr txBox="1"/>
          <p:nvPr/>
        </p:nvSpPr>
        <p:spPr>
          <a:xfrm>
            <a:off x="3046771" y="6273225"/>
            <a:ext cx="6098458" cy="584775"/>
          </a:xfrm>
          <a:prstGeom prst="rect">
            <a:avLst/>
          </a:prstGeom>
          <a:solidFill>
            <a:schemeClr val="accent2">
              <a:lumMod val="40000"/>
              <a:lumOff val="60000"/>
            </a:schemeClr>
          </a:solidFill>
        </p:spPr>
        <p:txBody>
          <a:bodyPr wrap="square">
            <a:spAutoFit/>
          </a:bodyPr>
          <a:lstStyle/>
          <a:p>
            <a:pPr algn="ctr"/>
            <a:r>
              <a:rPr lang="en-GB" sz="1600" dirty="0"/>
              <a:t>Eating three balanced meals a day supports energy, concentration and overall health.</a:t>
            </a:r>
            <a:endParaRPr lang="af-ZA" sz="1600" dirty="0"/>
          </a:p>
        </p:txBody>
      </p:sp>
      <p:pic>
        <p:nvPicPr>
          <p:cNvPr id="6" name="Picture 5">
            <a:extLst>
              <a:ext uri="{FF2B5EF4-FFF2-40B4-BE49-F238E27FC236}">
                <a16:creationId xmlns:a16="http://schemas.microsoft.com/office/drawing/2014/main" id="{99693775-7691-8409-F227-1A864CB5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775508F-B7CE-4175-857E-0987C161B7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D2B308-5D35-4943-AA6F-ACE5EE190ED6}">
  <ds:schemaRefs>
    <ds:schemaRef ds:uri="http://schemas.microsoft.com/sharepoint/v3/contenttype/forms"/>
  </ds:schemaRefs>
</ds:datastoreItem>
</file>

<file path=customXml/itemProps3.xml><?xml version="1.0" encoding="utf-8"?>
<ds:datastoreItem xmlns:ds="http://schemas.openxmlformats.org/officeDocument/2006/customXml" ds:itemID="{AF818764-5D8A-4F85-A4C4-B6F401ACC042}">
  <ds:schemaRefs>
    <ds:schemaRef ds:uri="3caab635-9527-4657-a12f-8c668acf6cb5"/>
    <ds:schemaRef ds:uri="http://purl.org/dc/elements/1.1/"/>
    <ds:schemaRef ds:uri="http://purl.org/dc/terms/"/>
    <ds:schemaRef ds:uri="http://www.w3.org/XML/1998/namespace"/>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b9f929ee-2ccc-426b-9fd2-932361bc865d"/>
  </ds:schemaRefs>
</ds:datastoreItem>
</file>

<file path=docProps/app.xml><?xml version="1.0" encoding="utf-8"?>
<Properties xmlns="http://schemas.openxmlformats.org/officeDocument/2006/extended-properties" xmlns:vt="http://schemas.openxmlformats.org/officeDocument/2006/docPropsVTypes">
  <TotalTime>2</TotalTime>
  <Words>2001</Words>
  <Application>Microsoft Office PowerPoint</Application>
  <PresentationFormat>Widescreen</PresentationFormat>
  <Paragraphs>125</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Courier New</vt:lpstr>
      <vt:lpstr>Symbol</vt:lpstr>
      <vt:lpstr>Times New Roman</vt:lpstr>
      <vt:lpstr>Office Theme</vt:lpstr>
      <vt:lpstr>PowerPoint Presentation</vt:lpstr>
      <vt:lpstr>PowerPoint Presentation</vt:lpstr>
      <vt:lpstr>By the end of the lesson, you should be able to:</vt:lpstr>
      <vt:lpstr>The five pillars of a balanced life</vt:lpstr>
      <vt:lpstr>PEER REFLECTION</vt:lpstr>
      <vt:lpstr>Watch: Tips for finding balance as a student  bit.ly/4qOfeb8  (1 min 45 sec)</vt:lpstr>
      <vt:lpstr>PowerPoint Presentation</vt:lpstr>
      <vt:lpstr>Watch: Is it possible to lose weight fast?  bit.ly/3LCvP2E (3 min 03 sec of 4 min 56 sec)</vt:lpstr>
      <vt:lpstr>Have you ever wondered how to eat healthy? </vt:lpstr>
      <vt:lpstr>Why too much sugar is harmful</vt:lpstr>
      <vt:lpstr>Physical activity matters</vt:lpstr>
      <vt:lpstr>Group Activity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1</cp:revision>
  <dcterms:created xsi:type="dcterms:W3CDTF">2021-02-27T11:19:06Z</dcterms:created>
  <dcterms:modified xsi:type="dcterms:W3CDTF">2026-03-11T13:41:26Z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