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8"/>
  </p:notesMasterIdLst>
  <p:sldIdLst>
    <p:sldId id="256" r:id="rId5"/>
    <p:sldId id="257" r:id="rId6"/>
    <p:sldId id="265" r:id="rId7"/>
    <p:sldId id="266" r:id="rId8"/>
    <p:sldId id="258" r:id="rId9"/>
    <p:sldId id="259" r:id="rId10"/>
    <p:sldId id="260" r:id="rId11"/>
    <p:sldId id="261" r:id="rId12"/>
    <p:sldId id="262" r:id="rId13"/>
    <p:sldId id="267" r:id="rId14"/>
    <p:sldId id="268" r:id="rId15"/>
    <p:sldId id="269" r:id="rId16"/>
    <p:sldId id="264" r:id="rId17"/>
  </p:sldIdLst>
  <p:sldSz cx="12192000" cy="6858000"/>
  <p:notesSz cx="10234613" cy="70993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i5D6F7YwOeWN576iNzLyJh0NVI5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3887" autoAdjust="0"/>
    <p:restoredTop sz="59102" autoAdjust="0"/>
  </p:normalViewPr>
  <p:slideViewPr>
    <p:cSldViewPr snapToGrid="0">
      <p:cViewPr varScale="1">
        <p:scale>
          <a:sx n="48" d="100"/>
          <a:sy n="48" d="100"/>
        </p:scale>
        <p:origin x="106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47A423-C9F9-4879-8A72-1686C52621DC}" type="doc">
      <dgm:prSet loTypeId="urn:microsoft.com/office/officeart/2005/8/layout/vList2" loCatId="list" qsTypeId="urn:microsoft.com/office/officeart/2005/8/quickstyle/simple2" qsCatId="simple" csTypeId="urn:microsoft.com/office/officeart/2005/8/colors/colorful4" csCatId="colorful" phldr="1"/>
      <dgm:spPr/>
      <dgm:t>
        <a:bodyPr/>
        <a:lstStyle/>
        <a:p>
          <a:endParaRPr lang="en-US"/>
        </a:p>
      </dgm:t>
    </dgm:pt>
    <dgm:pt modelId="{26EC29BE-F0B5-4F32-8F47-BA1D08D44D13}">
      <dgm:prSet/>
      <dgm:spPr/>
      <dgm:t>
        <a:bodyPr/>
        <a:lstStyle/>
        <a:p>
          <a:r>
            <a:rPr lang="nl-NL" b="1" dirty="0"/>
            <a:t>Fisies: </a:t>
          </a:r>
          <a:r>
            <a:rPr lang="nl-NL" dirty="0"/>
            <a:t>fiksheid, gesonde eetgewoontes en genoeg slaap</a:t>
          </a:r>
          <a:endParaRPr lang="en-US" dirty="0"/>
        </a:p>
      </dgm:t>
    </dgm:pt>
    <dgm:pt modelId="{A8D58772-132D-48FD-8C9D-1C1D69FF6529}" type="parTrans" cxnId="{20B5D8AB-DAA5-43F3-85A5-21836C73AD57}">
      <dgm:prSet/>
      <dgm:spPr/>
      <dgm:t>
        <a:bodyPr/>
        <a:lstStyle/>
        <a:p>
          <a:endParaRPr lang="en-US"/>
        </a:p>
      </dgm:t>
    </dgm:pt>
    <dgm:pt modelId="{64F87F50-399B-4166-AE45-7612E98BDD4A}" type="sibTrans" cxnId="{20B5D8AB-DAA5-43F3-85A5-21836C73AD57}">
      <dgm:prSet/>
      <dgm:spPr/>
      <dgm:t>
        <a:bodyPr/>
        <a:lstStyle/>
        <a:p>
          <a:endParaRPr lang="en-US"/>
        </a:p>
      </dgm:t>
    </dgm:pt>
    <dgm:pt modelId="{EFA9BC66-902A-4B51-9EBE-54FA1343F11E}">
      <dgm:prSet/>
      <dgm:spPr/>
      <dgm:t>
        <a:bodyPr/>
        <a:lstStyle/>
        <a:p>
          <a:r>
            <a:rPr lang="nl-NL" b="1" dirty="0"/>
            <a:t>Sielkundig: </a:t>
          </a:r>
          <a:r>
            <a:rPr lang="nl-NL" dirty="0"/>
            <a:t>selfverbetering, die vermyding van riskante gedrag en toewyding aan jou skoolwerk</a:t>
          </a:r>
          <a:endParaRPr lang="en-US" dirty="0"/>
        </a:p>
      </dgm:t>
    </dgm:pt>
    <dgm:pt modelId="{151A8D27-63CB-4BFF-BA78-14700DA174C6}" type="parTrans" cxnId="{73598043-D3CF-4F49-A6EE-BB81188A4090}">
      <dgm:prSet/>
      <dgm:spPr/>
      <dgm:t>
        <a:bodyPr/>
        <a:lstStyle/>
        <a:p>
          <a:endParaRPr lang="en-US"/>
        </a:p>
      </dgm:t>
    </dgm:pt>
    <dgm:pt modelId="{50658AA2-7B04-482B-8B29-66227BBE1EA0}" type="sibTrans" cxnId="{73598043-D3CF-4F49-A6EE-BB81188A4090}">
      <dgm:prSet/>
      <dgm:spPr/>
      <dgm:t>
        <a:bodyPr/>
        <a:lstStyle/>
        <a:p>
          <a:endParaRPr lang="en-US"/>
        </a:p>
      </dgm:t>
    </dgm:pt>
    <dgm:pt modelId="{6F44D6D7-D7A1-42A7-BCDE-55CB5BB0D285}">
      <dgm:prSet/>
      <dgm:spPr/>
      <dgm:t>
        <a:bodyPr/>
        <a:lstStyle/>
        <a:p>
          <a:r>
            <a:rPr lang="nl-NL" b="1" dirty="0"/>
            <a:t>Sosiaal: </a:t>
          </a:r>
          <a:r>
            <a:rPr lang="nl-NL" dirty="0"/>
            <a:t>gesonde verhoudings, betrokkenheid in die gemeenskap en vrywilligerswerk</a:t>
          </a:r>
          <a:endParaRPr lang="en-US" dirty="0"/>
        </a:p>
      </dgm:t>
    </dgm:pt>
    <dgm:pt modelId="{D8A1957A-FE9F-4ECA-988D-A19465EBFBF1}" type="parTrans" cxnId="{BC4BD9F9-0511-4582-B72A-D1F8D2F0FCC4}">
      <dgm:prSet/>
      <dgm:spPr/>
      <dgm:t>
        <a:bodyPr/>
        <a:lstStyle/>
        <a:p>
          <a:endParaRPr lang="en-US"/>
        </a:p>
      </dgm:t>
    </dgm:pt>
    <dgm:pt modelId="{208CFA5B-774C-45E2-817C-021E13ACE459}" type="sibTrans" cxnId="{BC4BD9F9-0511-4582-B72A-D1F8D2F0FCC4}">
      <dgm:prSet/>
      <dgm:spPr/>
      <dgm:t>
        <a:bodyPr/>
        <a:lstStyle/>
        <a:p>
          <a:endParaRPr lang="en-US"/>
        </a:p>
      </dgm:t>
    </dgm:pt>
    <dgm:pt modelId="{36EEB950-BC1D-47A1-A51F-B381AE74E8C6}">
      <dgm:prSet/>
      <dgm:spPr/>
      <dgm:t>
        <a:bodyPr/>
        <a:lstStyle/>
        <a:p>
          <a:r>
            <a:rPr lang="nl-NL" b="1" dirty="0"/>
            <a:t>Geestelik: </a:t>
          </a:r>
          <a:r>
            <a:rPr lang="nl-NL" dirty="0"/>
            <a:t>’n geloofstelsel en om volgens jou waardes te leef</a:t>
          </a:r>
          <a:endParaRPr lang="en-US" dirty="0"/>
        </a:p>
      </dgm:t>
    </dgm:pt>
    <dgm:pt modelId="{70355D9A-E337-4A80-9188-966A717F2E3D}" type="parTrans" cxnId="{52BE83A5-3EF1-4BF4-9121-7F556D7F60B9}">
      <dgm:prSet/>
      <dgm:spPr/>
      <dgm:t>
        <a:bodyPr/>
        <a:lstStyle/>
        <a:p>
          <a:endParaRPr lang="en-US"/>
        </a:p>
      </dgm:t>
    </dgm:pt>
    <dgm:pt modelId="{187D92DD-6351-4F05-8E04-5BFBF4F4DD13}" type="sibTrans" cxnId="{52BE83A5-3EF1-4BF4-9121-7F556D7F60B9}">
      <dgm:prSet/>
      <dgm:spPr/>
      <dgm:t>
        <a:bodyPr/>
        <a:lstStyle/>
        <a:p>
          <a:endParaRPr lang="en-US"/>
        </a:p>
      </dgm:t>
    </dgm:pt>
    <dgm:pt modelId="{9BB72339-7349-4B58-8D4D-2576D84BA05C}">
      <dgm:prSet/>
      <dgm:spPr/>
      <dgm:t>
        <a:bodyPr/>
        <a:lstStyle/>
        <a:p>
          <a:r>
            <a:rPr lang="nl-NL" b="1" dirty="0"/>
            <a:t>Emosioneel: </a:t>
          </a:r>
          <a:r>
            <a:rPr lang="nl-NL" dirty="0"/>
            <a:t>die herken, uitdruk en bestuur van emosies (emosionele intelligensie/EQ)</a:t>
          </a:r>
          <a:endParaRPr lang="en-US" dirty="0"/>
        </a:p>
      </dgm:t>
    </dgm:pt>
    <dgm:pt modelId="{A5457AC1-A26B-4E26-835C-06FDCB8F56B4}" type="parTrans" cxnId="{775401F6-2224-46B2-8ACD-C1A87C6969F9}">
      <dgm:prSet/>
      <dgm:spPr/>
      <dgm:t>
        <a:bodyPr/>
        <a:lstStyle/>
        <a:p>
          <a:endParaRPr lang="en-US"/>
        </a:p>
      </dgm:t>
    </dgm:pt>
    <dgm:pt modelId="{D799E9FD-DB80-408B-99BE-0783E68A3E65}" type="sibTrans" cxnId="{775401F6-2224-46B2-8ACD-C1A87C6969F9}">
      <dgm:prSet/>
      <dgm:spPr/>
      <dgm:t>
        <a:bodyPr/>
        <a:lstStyle/>
        <a:p>
          <a:endParaRPr lang="en-US"/>
        </a:p>
      </dgm:t>
    </dgm:pt>
    <dgm:pt modelId="{B23EEE23-C4EA-4185-95C8-6BCACDCE4CBF}" type="pres">
      <dgm:prSet presAssocID="{8E47A423-C9F9-4879-8A72-1686C52621DC}" presName="linear" presStyleCnt="0">
        <dgm:presLayoutVars>
          <dgm:animLvl val="lvl"/>
          <dgm:resizeHandles val="exact"/>
        </dgm:presLayoutVars>
      </dgm:prSet>
      <dgm:spPr/>
    </dgm:pt>
    <dgm:pt modelId="{7A06143E-50D8-4943-BFAE-52800726175A}" type="pres">
      <dgm:prSet presAssocID="{26EC29BE-F0B5-4F32-8F47-BA1D08D44D13}" presName="parentText" presStyleLbl="node1" presStyleIdx="0" presStyleCnt="5">
        <dgm:presLayoutVars>
          <dgm:chMax val="0"/>
          <dgm:bulletEnabled val="1"/>
        </dgm:presLayoutVars>
      </dgm:prSet>
      <dgm:spPr/>
    </dgm:pt>
    <dgm:pt modelId="{E1FE574C-5E8B-459B-810A-4D4D4E62DF58}" type="pres">
      <dgm:prSet presAssocID="{64F87F50-399B-4166-AE45-7612E98BDD4A}" presName="spacer" presStyleCnt="0"/>
      <dgm:spPr/>
    </dgm:pt>
    <dgm:pt modelId="{65B2300F-82F6-49BB-B1EB-F549267B9E81}" type="pres">
      <dgm:prSet presAssocID="{EFA9BC66-902A-4B51-9EBE-54FA1343F11E}" presName="parentText" presStyleLbl="node1" presStyleIdx="1" presStyleCnt="5">
        <dgm:presLayoutVars>
          <dgm:chMax val="0"/>
          <dgm:bulletEnabled val="1"/>
        </dgm:presLayoutVars>
      </dgm:prSet>
      <dgm:spPr/>
    </dgm:pt>
    <dgm:pt modelId="{CF3D19C1-5AC8-48F6-A079-997E42DAA78C}" type="pres">
      <dgm:prSet presAssocID="{50658AA2-7B04-482B-8B29-66227BBE1EA0}" presName="spacer" presStyleCnt="0"/>
      <dgm:spPr/>
    </dgm:pt>
    <dgm:pt modelId="{704C08F8-E371-40BB-A873-38CCD761A6D1}" type="pres">
      <dgm:prSet presAssocID="{6F44D6D7-D7A1-42A7-BCDE-55CB5BB0D285}" presName="parentText" presStyleLbl="node1" presStyleIdx="2" presStyleCnt="5">
        <dgm:presLayoutVars>
          <dgm:chMax val="0"/>
          <dgm:bulletEnabled val="1"/>
        </dgm:presLayoutVars>
      </dgm:prSet>
      <dgm:spPr/>
    </dgm:pt>
    <dgm:pt modelId="{34A12D23-9049-4FF4-90A6-91A4B2AE344F}" type="pres">
      <dgm:prSet presAssocID="{208CFA5B-774C-45E2-817C-021E13ACE459}" presName="spacer" presStyleCnt="0"/>
      <dgm:spPr/>
    </dgm:pt>
    <dgm:pt modelId="{4C3AF927-D9FB-4822-857F-A7A3252B6FFB}" type="pres">
      <dgm:prSet presAssocID="{36EEB950-BC1D-47A1-A51F-B381AE74E8C6}" presName="parentText" presStyleLbl="node1" presStyleIdx="3" presStyleCnt="5">
        <dgm:presLayoutVars>
          <dgm:chMax val="0"/>
          <dgm:bulletEnabled val="1"/>
        </dgm:presLayoutVars>
      </dgm:prSet>
      <dgm:spPr/>
    </dgm:pt>
    <dgm:pt modelId="{0416B81C-53DF-4476-8A5C-46D37D9EBCAF}" type="pres">
      <dgm:prSet presAssocID="{187D92DD-6351-4F05-8E04-5BFBF4F4DD13}" presName="spacer" presStyleCnt="0"/>
      <dgm:spPr/>
    </dgm:pt>
    <dgm:pt modelId="{EC0C1572-2C8E-48C3-B2F9-46E6DF765249}" type="pres">
      <dgm:prSet presAssocID="{9BB72339-7349-4B58-8D4D-2576D84BA05C}" presName="parentText" presStyleLbl="node1" presStyleIdx="4" presStyleCnt="5">
        <dgm:presLayoutVars>
          <dgm:chMax val="0"/>
          <dgm:bulletEnabled val="1"/>
        </dgm:presLayoutVars>
      </dgm:prSet>
      <dgm:spPr/>
    </dgm:pt>
  </dgm:ptLst>
  <dgm:cxnLst>
    <dgm:cxn modelId="{A086060B-C61F-4624-98EF-01CDA54AF0D4}" type="presOf" srcId="{9BB72339-7349-4B58-8D4D-2576D84BA05C}" destId="{EC0C1572-2C8E-48C3-B2F9-46E6DF765249}" srcOrd="0" destOrd="0" presId="urn:microsoft.com/office/officeart/2005/8/layout/vList2"/>
    <dgm:cxn modelId="{F4649035-7803-4CBA-B372-AE1DC2AC8983}" type="presOf" srcId="{6F44D6D7-D7A1-42A7-BCDE-55CB5BB0D285}" destId="{704C08F8-E371-40BB-A873-38CCD761A6D1}" srcOrd="0" destOrd="0" presId="urn:microsoft.com/office/officeart/2005/8/layout/vList2"/>
    <dgm:cxn modelId="{73598043-D3CF-4F49-A6EE-BB81188A4090}" srcId="{8E47A423-C9F9-4879-8A72-1686C52621DC}" destId="{EFA9BC66-902A-4B51-9EBE-54FA1343F11E}" srcOrd="1" destOrd="0" parTransId="{151A8D27-63CB-4BFF-BA78-14700DA174C6}" sibTransId="{50658AA2-7B04-482B-8B29-66227BBE1EA0}"/>
    <dgm:cxn modelId="{B02F7046-9C99-4B83-BF74-07C6D3F8515A}" type="presOf" srcId="{26EC29BE-F0B5-4F32-8F47-BA1D08D44D13}" destId="{7A06143E-50D8-4943-BFAE-52800726175A}" srcOrd="0" destOrd="0" presId="urn:microsoft.com/office/officeart/2005/8/layout/vList2"/>
    <dgm:cxn modelId="{821EDB89-169C-45DE-BA46-FDB3426128F0}" type="presOf" srcId="{8E47A423-C9F9-4879-8A72-1686C52621DC}" destId="{B23EEE23-C4EA-4185-95C8-6BCACDCE4CBF}" srcOrd="0" destOrd="0" presId="urn:microsoft.com/office/officeart/2005/8/layout/vList2"/>
    <dgm:cxn modelId="{52BE83A5-3EF1-4BF4-9121-7F556D7F60B9}" srcId="{8E47A423-C9F9-4879-8A72-1686C52621DC}" destId="{36EEB950-BC1D-47A1-A51F-B381AE74E8C6}" srcOrd="3" destOrd="0" parTransId="{70355D9A-E337-4A80-9188-966A717F2E3D}" sibTransId="{187D92DD-6351-4F05-8E04-5BFBF4F4DD13}"/>
    <dgm:cxn modelId="{1072C4A6-189E-4C68-92ED-AB82A1D39978}" type="presOf" srcId="{36EEB950-BC1D-47A1-A51F-B381AE74E8C6}" destId="{4C3AF927-D9FB-4822-857F-A7A3252B6FFB}" srcOrd="0" destOrd="0" presId="urn:microsoft.com/office/officeart/2005/8/layout/vList2"/>
    <dgm:cxn modelId="{20B5D8AB-DAA5-43F3-85A5-21836C73AD57}" srcId="{8E47A423-C9F9-4879-8A72-1686C52621DC}" destId="{26EC29BE-F0B5-4F32-8F47-BA1D08D44D13}" srcOrd="0" destOrd="0" parTransId="{A8D58772-132D-48FD-8C9D-1C1D69FF6529}" sibTransId="{64F87F50-399B-4166-AE45-7612E98BDD4A}"/>
    <dgm:cxn modelId="{8D9B92AC-748F-4823-AE55-11F339F2A96F}" type="presOf" srcId="{EFA9BC66-902A-4B51-9EBE-54FA1343F11E}" destId="{65B2300F-82F6-49BB-B1EB-F549267B9E81}" srcOrd="0" destOrd="0" presId="urn:microsoft.com/office/officeart/2005/8/layout/vList2"/>
    <dgm:cxn modelId="{775401F6-2224-46B2-8ACD-C1A87C6969F9}" srcId="{8E47A423-C9F9-4879-8A72-1686C52621DC}" destId="{9BB72339-7349-4B58-8D4D-2576D84BA05C}" srcOrd="4" destOrd="0" parTransId="{A5457AC1-A26B-4E26-835C-06FDCB8F56B4}" sibTransId="{D799E9FD-DB80-408B-99BE-0783E68A3E65}"/>
    <dgm:cxn modelId="{BC4BD9F9-0511-4582-B72A-D1F8D2F0FCC4}" srcId="{8E47A423-C9F9-4879-8A72-1686C52621DC}" destId="{6F44D6D7-D7A1-42A7-BCDE-55CB5BB0D285}" srcOrd="2" destOrd="0" parTransId="{D8A1957A-FE9F-4ECA-988D-A19465EBFBF1}" sibTransId="{208CFA5B-774C-45E2-817C-021E13ACE459}"/>
    <dgm:cxn modelId="{F3DD2965-4218-4B3A-8B0B-9664CB007630}" type="presParOf" srcId="{B23EEE23-C4EA-4185-95C8-6BCACDCE4CBF}" destId="{7A06143E-50D8-4943-BFAE-52800726175A}" srcOrd="0" destOrd="0" presId="urn:microsoft.com/office/officeart/2005/8/layout/vList2"/>
    <dgm:cxn modelId="{6B1154C4-B5EA-4D91-A3D4-D115780D48B9}" type="presParOf" srcId="{B23EEE23-C4EA-4185-95C8-6BCACDCE4CBF}" destId="{E1FE574C-5E8B-459B-810A-4D4D4E62DF58}" srcOrd="1" destOrd="0" presId="urn:microsoft.com/office/officeart/2005/8/layout/vList2"/>
    <dgm:cxn modelId="{E1A6F1B5-C2A5-4B35-B549-D0A9CD43BD3D}" type="presParOf" srcId="{B23EEE23-C4EA-4185-95C8-6BCACDCE4CBF}" destId="{65B2300F-82F6-49BB-B1EB-F549267B9E81}" srcOrd="2" destOrd="0" presId="urn:microsoft.com/office/officeart/2005/8/layout/vList2"/>
    <dgm:cxn modelId="{D0438CD3-1C38-40A3-87B0-81A6142478C3}" type="presParOf" srcId="{B23EEE23-C4EA-4185-95C8-6BCACDCE4CBF}" destId="{CF3D19C1-5AC8-48F6-A079-997E42DAA78C}" srcOrd="3" destOrd="0" presId="urn:microsoft.com/office/officeart/2005/8/layout/vList2"/>
    <dgm:cxn modelId="{6DFFD983-727C-49D1-B195-9E9191F16379}" type="presParOf" srcId="{B23EEE23-C4EA-4185-95C8-6BCACDCE4CBF}" destId="{704C08F8-E371-40BB-A873-38CCD761A6D1}" srcOrd="4" destOrd="0" presId="urn:microsoft.com/office/officeart/2005/8/layout/vList2"/>
    <dgm:cxn modelId="{2249F644-B4EE-4235-90E6-7B3B0BB5ACFC}" type="presParOf" srcId="{B23EEE23-C4EA-4185-95C8-6BCACDCE4CBF}" destId="{34A12D23-9049-4FF4-90A6-91A4B2AE344F}" srcOrd="5" destOrd="0" presId="urn:microsoft.com/office/officeart/2005/8/layout/vList2"/>
    <dgm:cxn modelId="{88F2F5CB-8554-424E-A8CC-8BA1A3227628}" type="presParOf" srcId="{B23EEE23-C4EA-4185-95C8-6BCACDCE4CBF}" destId="{4C3AF927-D9FB-4822-857F-A7A3252B6FFB}" srcOrd="6" destOrd="0" presId="urn:microsoft.com/office/officeart/2005/8/layout/vList2"/>
    <dgm:cxn modelId="{736EDF50-F726-4853-8A96-CADAD2D80287}" type="presParOf" srcId="{B23EEE23-C4EA-4185-95C8-6BCACDCE4CBF}" destId="{0416B81C-53DF-4476-8A5C-46D37D9EBCAF}" srcOrd="7" destOrd="0" presId="urn:microsoft.com/office/officeart/2005/8/layout/vList2"/>
    <dgm:cxn modelId="{9D8C87C8-3A7F-4C9C-B57F-900D0EBC84A0}" type="presParOf" srcId="{B23EEE23-C4EA-4185-95C8-6BCACDCE4CBF}" destId="{EC0C1572-2C8E-48C3-B2F9-46E6DF765249}"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54B170-04BD-4EFC-B08A-97E82373A4A1}" type="doc">
      <dgm:prSet loTypeId="urn:microsoft.com/office/officeart/2018/layout/CircleProcess" loCatId="simpleprocesssa" qsTypeId="urn:microsoft.com/office/officeart/2005/8/quickstyle/simple1" qsCatId="simple" csTypeId="urn:microsoft.com/office/officeart/2005/8/colors/colorful1" csCatId="colorful" phldr="1"/>
      <dgm:spPr/>
      <dgm:t>
        <a:bodyPr/>
        <a:lstStyle/>
        <a:p>
          <a:endParaRPr lang="en-US"/>
        </a:p>
      </dgm:t>
    </dgm:pt>
    <dgm:pt modelId="{8879D67C-44B3-48D1-9B1F-DC7DF6CFE01F}">
      <dgm:prSet/>
      <dgm:spPr/>
      <dgm:t>
        <a:bodyPr/>
        <a:lstStyle/>
        <a:p>
          <a:r>
            <a:rPr lang="nl-NL" dirty="0"/>
            <a:t>Balans is belangrik vir geluk en welstand.</a:t>
          </a:r>
          <a:endParaRPr lang="en-US" dirty="0"/>
        </a:p>
      </dgm:t>
    </dgm:pt>
    <dgm:pt modelId="{BA2F6626-3C45-4DA8-9DAC-5680FB417D30}" type="parTrans" cxnId="{C554AE6B-F316-49E9-8EC1-A5575C00B01C}">
      <dgm:prSet/>
      <dgm:spPr/>
      <dgm:t>
        <a:bodyPr/>
        <a:lstStyle/>
        <a:p>
          <a:endParaRPr lang="en-US"/>
        </a:p>
      </dgm:t>
    </dgm:pt>
    <dgm:pt modelId="{A102231D-9B22-4D68-8D13-B45A14337B8C}" type="sibTrans" cxnId="{C554AE6B-F316-49E9-8EC1-A5575C00B01C}">
      <dgm:prSet/>
      <dgm:spPr/>
      <dgm:t>
        <a:bodyPr/>
        <a:lstStyle/>
        <a:p>
          <a:endParaRPr lang="en-US"/>
        </a:p>
      </dgm:t>
    </dgm:pt>
    <dgm:pt modelId="{06AD15C3-B782-400D-9155-FF2E8E8C4AAB}">
      <dgm:prSet/>
      <dgm:spPr/>
      <dgm:t>
        <a:bodyPr/>
        <a:lstStyle/>
        <a:p>
          <a:r>
            <a:rPr lang="nl-NL"/>
            <a:t>Baie mense sukkel om balans te vind met oefening en voeding.</a:t>
          </a:r>
          <a:endParaRPr lang="en-US" dirty="0"/>
        </a:p>
      </dgm:t>
    </dgm:pt>
    <dgm:pt modelId="{3EEE21FE-8C21-4CBF-A195-25ACE0FF1F98}" type="parTrans" cxnId="{30B47625-768E-46B3-9F63-6A421FA86B69}">
      <dgm:prSet/>
      <dgm:spPr/>
      <dgm:t>
        <a:bodyPr/>
        <a:lstStyle/>
        <a:p>
          <a:endParaRPr lang="en-US"/>
        </a:p>
      </dgm:t>
    </dgm:pt>
    <dgm:pt modelId="{C48B3313-67BE-460F-B798-AE14ECF56DBC}" type="sibTrans" cxnId="{30B47625-768E-46B3-9F63-6A421FA86B69}">
      <dgm:prSet/>
      <dgm:spPr/>
      <dgm:t>
        <a:bodyPr/>
        <a:lstStyle/>
        <a:p>
          <a:endParaRPr lang="en-US"/>
        </a:p>
      </dgm:t>
    </dgm:pt>
    <dgm:pt modelId="{AAD82D52-A7CE-414B-BAFD-9D9A5D915B20}">
      <dgm:prSet/>
      <dgm:spPr/>
      <dgm:t>
        <a:bodyPr/>
        <a:lstStyle/>
        <a:p>
          <a:r>
            <a:rPr lang="nl-NL"/>
            <a:t>Sommige mense dink hulle moet elke dag 5 km hardloop en net op blaarslaai leef om gesond te wees.</a:t>
          </a:r>
          <a:endParaRPr lang="en-US" dirty="0"/>
        </a:p>
      </dgm:t>
    </dgm:pt>
    <dgm:pt modelId="{8DEB9007-BB26-466D-A889-9C1C04E83BD0}" type="parTrans" cxnId="{95D94B30-A906-4540-9822-7C0AF2779B16}">
      <dgm:prSet/>
      <dgm:spPr/>
      <dgm:t>
        <a:bodyPr/>
        <a:lstStyle/>
        <a:p>
          <a:endParaRPr lang="en-US"/>
        </a:p>
      </dgm:t>
    </dgm:pt>
    <dgm:pt modelId="{52E10CB1-FF5C-48F1-B02C-3944C065DAFA}" type="sibTrans" cxnId="{95D94B30-A906-4540-9822-7C0AF2779B16}">
      <dgm:prSet/>
      <dgm:spPr/>
      <dgm:t>
        <a:bodyPr/>
        <a:lstStyle/>
        <a:p>
          <a:endParaRPr lang="en-US"/>
        </a:p>
      </dgm:t>
    </dgm:pt>
    <dgm:pt modelId="{5221AE34-FDAC-4E78-AFB3-318A2CA7648B}">
      <dgm:prSet/>
      <dgm:spPr/>
      <dgm:t>
        <a:bodyPr/>
        <a:lstStyle/>
        <a:p>
          <a:r>
            <a:rPr lang="nl-NL" dirty="0"/>
            <a:t>Baie dieetneigings en “kitsoplossings” op sosiale media word gevolg sonder om die langtermyngevolge te verstaan.</a:t>
          </a:r>
          <a:endParaRPr lang="en-US" dirty="0"/>
        </a:p>
      </dgm:t>
    </dgm:pt>
    <dgm:pt modelId="{499BA402-1F8F-4A95-AF18-9CB0654F6D7E}" type="parTrans" cxnId="{E8EDD2C2-8587-4A8C-BAAE-1A7427385080}">
      <dgm:prSet/>
      <dgm:spPr/>
      <dgm:t>
        <a:bodyPr/>
        <a:lstStyle/>
        <a:p>
          <a:endParaRPr lang="en-US"/>
        </a:p>
      </dgm:t>
    </dgm:pt>
    <dgm:pt modelId="{6F368409-06F8-4289-8D75-703A06E6DEE1}" type="sibTrans" cxnId="{E8EDD2C2-8587-4A8C-BAAE-1A7427385080}">
      <dgm:prSet/>
      <dgm:spPr/>
      <dgm:t>
        <a:bodyPr/>
        <a:lstStyle/>
        <a:p>
          <a:endParaRPr lang="en-US"/>
        </a:p>
      </dgm:t>
    </dgm:pt>
    <dgm:pt modelId="{46FD9C95-4CBB-4541-826C-D671F4B26F04}" type="pres">
      <dgm:prSet presAssocID="{1754B170-04BD-4EFC-B08A-97E82373A4A1}" presName="Name0" presStyleCnt="0">
        <dgm:presLayoutVars>
          <dgm:chMax val="11"/>
          <dgm:chPref val="11"/>
          <dgm:dir/>
          <dgm:resizeHandles/>
        </dgm:presLayoutVars>
      </dgm:prSet>
      <dgm:spPr/>
    </dgm:pt>
    <dgm:pt modelId="{FE56258B-A182-4F12-AAE0-5BE0CAEF4FB2}" type="pres">
      <dgm:prSet presAssocID="{5221AE34-FDAC-4E78-AFB3-318A2CA7648B}" presName="Accent4" presStyleCnt="0"/>
      <dgm:spPr/>
    </dgm:pt>
    <dgm:pt modelId="{A31BF549-DD01-4380-ACB8-9BB8F28170B1}" type="pres">
      <dgm:prSet presAssocID="{5221AE34-FDAC-4E78-AFB3-318A2CA7648B}" presName="Accent" presStyleLbl="node1" presStyleIdx="0" presStyleCnt="8"/>
      <dgm:spPr/>
    </dgm:pt>
    <dgm:pt modelId="{FA218946-BE14-4EF3-ADFB-BEBA284B6134}" type="pres">
      <dgm:prSet presAssocID="{5221AE34-FDAC-4E78-AFB3-318A2CA7648B}" presName="ParentBackground4" presStyleCnt="0"/>
      <dgm:spPr/>
    </dgm:pt>
    <dgm:pt modelId="{D17E02B2-17C3-46E7-A7A1-B629DB1B752B}" type="pres">
      <dgm:prSet presAssocID="{5221AE34-FDAC-4E78-AFB3-318A2CA7648B}" presName="ParentBackground" presStyleLbl="node1" presStyleIdx="1" presStyleCnt="8"/>
      <dgm:spPr/>
    </dgm:pt>
    <dgm:pt modelId="{F1598789-29C8-4B73-BA01-056AA5156E8F}" type="pres">
      <dgm:prSet presAssocID="{5221AE34-FDAC-4E78-AFB3-318A2CA7648B}" presName="Parent4" presStyleLbl="fgAcc0" presStyleIdx="0" presStyleCnt="0">
        <dgm:presLayoutVars>
          <dgm:chMax val="1"/>
          <dgm:chPref val="1"/>
          <dgm:bulletEnabled val="1"/>
        </dgm:presLayoutVars>
      </dgm:prSet>
      <dgm:spPr/>
    </dgm:pt>
    <dgm:pt modelId="{255B29D0-DCAC-41DD-A161-D5738FFB7885}" type="pres">
      <dgm:prSet presAssocID="{AAD82D52-A7CE-414B-BAFD-9D9A5D915B20}" presName="Accent3" presStyleCnt="0"/>
      <dgm:spPr/>
    </dgm:pt>
    <dgm:pt modelId="{1F884236-13C8-44ED-8C9F-1E71D1ED1822}" type="pres">
      <dgm:prSet presAssocID="{AAD82D52-A7CE-414B-BAFD-9D9A5D915B20}" presName="Accent" presStyleLbl="node1" presStyleIdx="2" presStyleCnt="8"/>
      <dgm:spPr/>
    </dgm:pt>
    <dgm:pt modelId="{FE4BC213-08F8-4DB4-A0C6-8887AC9834C9}" type="pres">
      <dgm:prSet presAssocID="{AAD82D52-A7CE-414B-BAFD-9D9A5D915B20}" presName="ParentBackground3" presStyleCnt="0"/>
      <dgm:spPr/>
    </dgm:pt>
    <dgm:pt modelId="{41D1A30D-7728-4C66-A730-F3FC7A2C2DA4}" type="pres">
      <dgm:prSet presAssocID="{AAD82D52-A7CE-414B-BAFD-9D9A5D915B20}" presName="ParentBackground" presStyleLbl="node1" presStyleIdx="3" presStyleCnt="8"/>
      <dgm:spPr/>
    </dgm:pt>
    <dgm:pt modelId="{737E514D-F3C4-4964-B057-44B2A2D062F2}" type="pres">
      <dgm:prSet presAssocID="{AAD82D52-A7CE-414B-BAFD-9D9A5D915B20}" presName="Parent3" presStyleLbl="fgAcc0" presStyleIdx="0" presStyleCnt="0">
        <dgm:presLayoutVars>
          <dgm:chMax val="1"/>
          <dgm:chPref val="1"/>
          <dgm:bulletEnabled val="1"/>
        </dgm:presLayoutVars>
      </dgm:prSet>
      <dgm:spPr/>
    </dgm:pt>
    <dgm:pt modelId="{37CD5FC6-D78D-416E-8E98-C53B3E5BDC9B}" type="pres">
      <dgm:prSet presAssocID="{06AD15C3-B782-400D-9155-FF2E8E8C4AAB}" presName="Accent2" presStyleCnt="0"/>
      <dgm:spPr/>
    </dgm:pt>
    <dgm:pt modelId="{E1FB6A17-18CA-4836-B84D-69FE2D37E7BA}" type="pres">
      <dgm:prSet presAssocID="{06AD15C3-B782-400D-9155-FF2E8E8C4AAB}" presName="Accent" presStyleLbl="node1" presStyleIdx="4" presStyleCnt="8"/>
      <dgm:spPr/>
    </dgm:pt>
    <dgm:pt modelId="{63188E25-AB33-4DB3-A509-0B27C8E005DC}" type="pres">
      <dgm:prSet presAssocID="{06AD15C3-B782-400D-9155-FF2E8E8C4AAB}" presName="ParentBackground2" presStyleCnt="0"/>
      <dgm:spPr/>
    </dgm:pt>
    <dgm:pt modelId="{E4E59BD6-7CA1-4F0A-A59E-B8912CAEE0F0}" type="pres">
      <dgm:prSet presAssocID="{06AD15C3-B782-400D-9155-FF2E8E8C4AAB}" presName="ParentBackground" presStyleLbl="node1" presStyleIdx="5" presStyleCnt="8"/>
      <dgm:spPr/>
    </dgm:pt>
    <dgm:pt modelId="{B41C7493-A364-47EF-801A-BBCC75006429}" type="pres">
      <dgm:prSet presAssocID="{06AD15C3-B782-400D-9155-FF2E8E8C4AAB}" presName="Parent2" presStyleLbl="fgAcc0" presStyleIdx="0" presStyleCnt="0">
        <dgm:presLayoutVars>
          <dgm:chMax val="1"/>
          <dgm:chPref val="1"/>
          <dgm:bulletEnabled val="1"/>
        </dgm:presLayoutVars>
      </dgm:prSet>
      <dgm:spPr/>
    </dgm:pt>
    <dgm:pt modelId="{072FFB4F-5A34-47B9-92CE-2790C1CA65F3}" type="pres">
      <dgm:prSet presAssocID="{8879D67C-44B3-48D1-9B1F-DC7DF6CFE01F}" presName="Accent1" presStyleCnt="0"/>
      <dgm:spPr/>
    </dgm:pt>
    <dgm:pt modelId="{8DAA9784-5FFB-4230-BB3A-F43373FC8D55}" type="pres">
      <dgm:prSet presAssocID="{8879D67C-44B3-48D1-9B1F-DC7DF6CFE01F}" presName="Accent" presStyleLbl="node1" presStyleIdx="6" presStyleCnt="8"/>
      <dgm:spPr/>
    </dgm:pt>
    <dgm:pt modelId="{99C62C72-2BE2-4531-A016-D8AEB391AC31}" type="pres">
      <dgm:prSet presAssocID="{8879D67C-44B3-48D1-9B1F-DC7DF6CFE01F}" presName="ParentBackground1" presStyleCnt="0"/>
      <dgm:spPr/>
    </dgm:pt>
    <dgm:pt modelId="{1E4844AB-9C95-41B0-B6B6-169905EB7A64}" type="pres">
      <dgm:prSet presAssocID="{8879D67C-44B3-48D1-9B1F-DC7DF6CFE01F}" presName="ParentBackground" presStyleLbl="node1" presStyleIdx="7" presStyleCnt="8"/>
      <dgm:spPr/>
    </dgm:pt>
    <dgm:pt modelId="{DB07DC77-AC0C-42F2-81DE-CAC76B850D18}" type="pres">
      <dgm:prSet presAssocID="{8879D67C-44B3-48D1-9B1F-DC7DF6CFE01F}" presName="Parent1" presStyleLbl="fgAcc0" presStyleIdx="0" presStyleCnt="0">
        <dgm:presLayoutVars>
          <dgm:chMax val="1"/>
          <dgm:chPref val="1"/>
          <dgm:bulletEnabled val="1"/>
        </dgm:presLayoutVars>
      </dgm:prSet>
      <dgm:spPr/>
    </dgm:pt>
  </dgm:ptLst>
  <dgm:cxnLst>
    <dgm:cxn modelId="{91A44A17-DA06-4BC1-B3D0-DE63539B4811}" type="presOf" srcId="{8879D67C-44B3-48D1-9B1F-DC7DF6CFE01F}" destId="{DB07DC77-AC0C-42F2-81DE-CAC76B850D18}" srcOrd="1" destOrd="0" presId="urn:microsoft.com/office/officeart/2018/layout/CircleProcess"/>
    <dgm:cxn modelId="{30B47625-768E-46B3-9F63-6A421FA86B69}" srcId="{1754B170-04BD-4EFC-B08A-97E82373A4A1}" destId="{06AD15C3-B782-400D-9155-FF2E8E8C4AAB}" srcOrd="1" destOrd="0" parTransId="{3EEE21FE-8C21-4CBF-A195-25ACE0FF1F98}" sibTransId="{C48B3313-67BE-460F-B798-AE14ECF56DBC}"/>
    <dgm:cxn modelId="{95D94B30-A906-4540-9822-7C0AF2779B16}" srcId="{1754B170-04BD-4EFC-B08A-97E82373A4A1}" destId="{AAD82D52-A7CE-414B-BAFD-9D9A5D915B20}" srcOrd="2" destOrd="0" parTransId="{8DEB9007-BB26-466D-A889-9C1C04E83BD0}" sibTransId="{52E10CB1-FF5C-48F1-B02C-3944C065DAFA}"/>
    <dgm:cxn modelId="{0790DA3C-DDCF-46BD-8AC4-3E143CB98735}" type="presOf" srcId="{06AD15C3-B782-400D-9155-FF2E8E8C4AAB}" destId="{B41C7493-A364-47EF-801A-BBCC75006429}" srcOrd="1" destOrd="0" presId="urn:microsoft.com/office/officeart/2018/layout/CircleProcess"/>
    <dgm:cxn modelId="{2B18815D-02F2-45A9-A4C8-FA95C46441B7}" type="presOf" srcId="{06AD15C3-B782-400D-9155-FF2E8E8C4AAB}" destId="{E4E59BD6-7CA1-4F0A-A59E-B8912CAEE0F0}" srcOrd="0" destOrd="0" presId="urn:microsoft.com/office/officeart/2018/layout/CircleProcess"/>
    <dgm:cxn modelId="{3CDA2845-228E-4704-AF20-AA312D734659}" type="presOf" srcId="{AAD82D52-A7CE-414B-BAFD-9D9A5D915B20}" destId="{737E514D-F3C4-4964-B057-44B2A2D062F2}" srcOrd="1" destOrd="0" presId="urn:microsoft.com/office/officeart/2018/layout/CircleProcess"/>
    <dgm:cxn modelId="{C554AE6B-F316-49E9-8EC1-A5575C00B01C}" srcId="{1754B170-04BD-4EFC-B08A-97E82373A4A1}" destId="{8879D67C-44B3-48D1-9B1F-DC7DF6CFE01F}" srcOrd="0" destOrd="0" parTransId="{BA2F6626-3C45-4DA8-9DAC-5680FB417D30}" sibTransId="{A102231D-9B22-4D68-8D13-B45A14337B8C}"/>
    <dgm:cxn modelId="{2AA77173-650E-4E54-9844-0354A3E69566}" type="presOf" srcId="{5221AE34-FDAC-4E78-AFB3-318A2CA7648B}" destId="{D17E02B2-17C3-46E7-A7A1-B629DB1B752B}" srcOrd="0" destOrd="0" presId="urn:microsoft.com/office/officeart/2018/layout/CircleProcess"/>
    <dgm:cxn modelId="{C68AEA56-EE4C-4FD0-8BDE-A94384EEA458}" type="presOf" srcId="{8879D67C-44B3-48D1-9B1F-DC7DF6CFE01F}" destId="{1E4844AB-9C95-41B0-B6B6-169905EB7A64}" srcOrd="0" destOrd="0" presId="urn:microsoft.com/office/officeart/2018/layout/CircleProcess"/>
    <dgm:cxn modelId="{EF0C7C77-587D-4398-AD21-EEC4D3E45497}" type="presOf" srcId="{1754B170-04BD-4EFC-B08A-97E82373A4A1}" destId="{46FD9C95-4CBB-4541-826C-D671F4B26F04}" srcOrd="0" destOrd="0" presId="urn:microsoft.com/office/officeart/2018/layout/CircleProcess"/>
    <dgm:cxn modelId="{1CEE9B98-FE95-4AA7-A7F7-A27FBEEAC43B}" type="presOf" srcId="{5221AE34-FDAC-4E78-AFB3-318A2CA7648B}" destId="{F1598789-29C8-4B73-BA01-056AA5156E8F}" srcOrd="1" destOrd="0" presId="urn:microsoft.com/office/officeart/2018/layout/CircleProcess"/>
    <dgm:cxn modelId="{E8EDD2C2-8587-4A8C-BAAE-1A7427385080}" srcId="{1754B170-04BD-4EFC-B08A-97E82373A4A1}" destId="{5221AE34-FDAC-4E78-AFB3-318A2CA7648B}" srcOrd="3" destOrd="0" parTransId="{499BA402-1F8F-4A95-AF18-9CB0654F6D7E}" sibTransId="{6F368409-06F8-4289-8D75-703A06E6DEE1}"/>
    <dgm:cxn modelId="{ED85C4D2-0821-47B4-A42D-D1DDA94DCFBE}" type="presOf" srcId="{AAD82D52-A7CE-414B-BAFD-9D9A5D915B20}" destId="{41D1A30D-7728-4C66-A730-F3FC7A2C2DA4}" srcOrd="0" destOrd="0" presId="urn:microsoft.com/office/officeart/2018/layout/CircleProcess"/>
    <dgm:cxn modelId="{96911C8D-63C1-47C4-A1A9-1EB6E1CA19C9}" type="presParOf" srcId="{46FD9C95-4CBB-4541-826C-D671F4B26F04}" destId="{FE56258B-A182-4F12-AAE0-5BE0CAEF4FB2}" srcOrd="0" destOrd="0" presId="urn:microsoft.com/office/officeart/2018/layout/CircleProcess"/>
    <dgm:cxn modelId="{0F188030-1773-495B-956E-912964B9E0A2}" type="presParOf" srcId="{FE56258B-A182-4F12-AAE0-5BE0CAEF4FB2}" destId="{A31BF549-DD01-4380-ACB8-9BB8F28170B1}" srcOrd="0" destOrd="0" presId="urn:microsoft.com/office/officeart/2018/layout/CircleProcess"/>
    <dgm:cxn modelId="{3021F711-C8B4-453C-A09F-6549B34793AA}" type="presParOf" srcId="{46FD9C95-4CBB-4541-826C-D671F4B26F04}" destId="{FA218946-BE14-4EF3-ADFB-BEBA284B6134}" srcOrd="1" destOrd="0" presId="urn:microsoft.com/office/officeart/2018/layout/CircleProcess"/>
    <dgm:cxn modelId="{0A720E74-126C-4020-97B2-430440723B72}" type="presParOf" srcId="{FA218946-BE14-4EF3-ADFB-BEBA284B6134}" destId="{D17E02B2-17C3-46E7-A7A1-B629DB1B752B}" srcOrd="0" destOrd="0" presId="urn:microsoft.com/office/officeart/2018/layout/CircleProcess"/>
    <dgm:cxn modelId="{C8EF9584-F427-4F45-B4CA-7F04ED2F7022}" type="presParOf" srcId="{46FD9C95-4CBB-4541-826C-D671F4B26F04}" destId="{F1598789-29C8-4B73-BA01-056AA5156E8F}" srcOrd="2" destOrd="0" presId="urn:microsoft.com/office/officeart/2018/layout/CircleProcess"/>
    <dgm:cxn modelId="{4CADC877-EFC6-44F9-8F8E-4424CEC928AD}" type="presParOf" srcId="{46FD9C95-4CBB-4541-826C-D671F4B26F04}" destId="{255B29D0-DCAC-41DD-A161-D5738FFB7885}" srcOrd="3" destOrd="0" presId="urn:microsoft.com/office/officeart/2018/layout/CircleProcess"/>
    <dgm:cxn modelId="{5BC497F7-5A5B-442F-870E-2CE622DB36C9}" type="presParOf" srcId="{255B29D0-DCAC-41DD-A161-D5738FFB7885}" destId="{1F884236-13C8-44ED-8C9F-1E71D1ED1822}" srcOrd="0" destOrd="0" presId="urn:microsoft.com/office/officeart/2018/layout/CircleProcess"/>
    <dgm:cxn modelId="{137567A2-C8EC-4E76-80FB-FD9F68C39DA9}" type="presParOf" srcId="{46FD9C95-4CBB-4541-826C-D671F4B26F04}" destId="{FE4BC213-08F8-4DB4-A0C6-8887AC9834C9}" srcOrd="4" destOrd="0" presId="urn:microsoft.com/office/officeart/2018/layout/CircleProcess"/>
    <dgm:cxn modelId="{7994CABE-471B-4CB5-9BFA-AE78C46DFBF3}" type="presParOf" srcId="{FE4BC213-08F8-4DB4-A0C6-8887AC9834C9}" destId="{41D1A30D-7728-4C66-A730-F3FC7A2C2DA4}" srcOrd="0" destOrd="0" presId="urn:microsoft.com/office/officeart/2018/layout/CircleProcess"/>
    <dgm:cxn modelId="{DD46B2E0-399E-4FB2-9856-E5D764E82DDC}" type="presParOf" srcId="{46FD9C95-4CBB-4541-826C-D671F4B26F04}" destId="{737E514D-F3C4-4964-B057-44B2A2D062F2}" srcOrd="5" destOrd="0" presId="urn:microsoft.com/office/officeart/2018/layout/CircleProcess"/>
    <dgm:cxn modelId="{C7BF6176-E105-484D-8327-B2E302132D93}" type="presParOf" srcId="{46FD9C95-4CBB-4541-826C-D671F4B26F04}" destId="{37CD5FC6-D78D-416E-8E98-C53B3E5BDC9B}" srcOrd="6" destOrd="0" presId="urn:microsoft.com/office/officeart/2018/layout/CircleProcess"/>
    <dgm:cxn modelId="{E0A62FB1-0395-4CF7-A7EA-65B9812830FB}" type="presParOf" srcId="{37CD5FC6-D78D-416E-8E98-C53B3E5BDC9B}" destId="{E1FB6A17-18CA-4836-B84D-69FE2D37E7BA}" srcOrd="0" destOrd="0" presId="urn:microsoft.com/office/officeart/2018/layout/CircleProcess"/>
    <dgm:cxn modelId="{DCAC511C-5EBB-4235-AAD0-8DAB824B2C5E}" type="presParOf" srcId="{46FD9C95-4CBB-4541-826C-D671F4B26F04}" destId="{63188E25-AB33-4DB3-A509-0B27C8E005DC}" srcOrd="7" destOrd="0" presId="urn:microsoft.com/office/officeart/2018/layout/CircleProcess"/>
    <dgm:cxn modelId="{65E40547-A8BB-4F3D-9571-5DAA844B5768}" type="presParOf" srcId="{63188E25-AB33-4DB3-A509-0B27C8E005DC}" destId="{E4E59BD6-7CA1-4F0A-A59E-B8912CAEE0F0}" srcOrd="0" destOrd="0" presId="urn:microsoft.com/office/officeart/2018/layout/CircleProcess"/>
    <dgm:cxn modelId="{2506B036-C83A-4010-8DB5-963C38D80A58}" type="presParOf" srcId="{46FD9C95-4CBB-4541-826C-D671F4B26F04}" destId="{B41C7493-A364-47EF-801A-BBCC75006429}" srcOrd="8" destOrd="0" presId="urn:microsoft.com/office/officeart/2018/layout/CircleProcess"/>
    <dgm:cxn modelId="{758CFE62-EFF7-48FC-BA37-B805A2D49D3F}" type="presParOf" srcId="{46FD9C95-4CBB-4541-826C-D671F4B26F04}" destId="{072FFB4F-5A34-47B9-92CE-2790C1CA65F3}" srcOrd="9" destOrd="0" presId="urn:microsoft.com/office/officeart/2018/layout/CircleProcess"/>
    <dgm:cxn modelId="{222CD56B-6860-48E0-B589-D4B92DF458A7}" type="presParOf" srcId="{072FFB4F-5A34-47B9-92CE-2790C1CA65F3}" destId="{8DAA9784-5FFB-4230-BB3A-F43373FC8D55}" srcOrd="0" destOrd="0" presId="urn:microsoft.com/office/officeart/2018/layout/CircleProcess"/>
    <dgm:cxn modelId="{A8E8C61B-B0AA-4C48-A07B-ED60E7C495EC}" type="presParOf" srcId="{46FD9C95-4CBB-4541-826C-D671F4B26F04}" destId="{99C62C72-2BE2-4531-A016-D8AEB391AC31}" srcOrd="10" destOrd="0" presId="urn:microsoft.com/office/officeart/2018/layout/CircleProcess"/>
    <dgm:cxn modelId="{F63BD373-284F-4D3E-B30F-72C3D0E30097}" type="presParOf" srcId="{99C62C72-2BE2-4531-A016-D8AEB391AC31}" destId="{1E4844AB-9C95-41B0-B6B6-169905EB7A64}" srcOrd="0" destOrd="0" presId="urn:microsoft.com/office/officeart/2018/layout/CircleProcess"/>
    <dgm:cxn modelId="{F9523B71-AFC2-4BEF-8DCC-7A23C2672133}" type="presParOf" srcId="{46FD9C95-4CBB-4541-826C-D671F4B26F04}" destId="{DB07DC77-AC0C-42F2-81DE-CAC76B850D18}" srcOrd="11" destOrd="0" presId="urn:microsoft.com/office/officeart/2018/layout/Circle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AE6408-FAC6-4EEF-AA60-42987CE9009C}" type="doc">
      <dgm:prSet loTypeId="urn:microsoft.com/office/officeart/2016/7/layout/RepeatingBendingProcessNew" loCatId="process" qsTypeId="urn:microsoft.com/office/officeart/2005/8/quickstyle/simple1" qsCatId="simple" csTypeId="urn:microsoft.com/office/officeart/2005/8/colors/colorful2" csCatId="colorful" phldr="1"/>
      <dgm:spPr/>
      <dgm:t>
        <a:bodyPr/>
        <a:lstStyle/>
        <a:p>
          <a:endParaRPr lang="en-US"/>
        </a:p>
      </dgm:t>
    </dgm:pt>
    <dgm:pt modelId="{B3FAB92F-6044-4D6A-BF71-2738FF286DC5}">
      <dgm:prSet/>
      <dgm:spPr/>
      <dgm:t>
        <a:bodyPr/>
        <a:lstStyle/>
        <a:p>
          <a:r>
            <a:rPr lang="nl-NL" dirty="0"/>
            <a:t>Om fisies aktief te wees, is noodsaaklik vir ’n gesonde en gebalanseerde leefstyl.</a:t>
          </a:r>
          <a:endParaRPr lang="en-US" dirty="0"/>
        </a:p>
      </dgm:t>
    </dgm:pt>
    <dgm:pt modelId="{FA33565E-B7B0-41A7-A7C2-C8256EBAE7F2}" type="parTrans" cxnId="{913ACEAC-2C51-43DF-88D4-C7ADED2F4BC1}">
      <dgm:prSet/>
      <dgm:spPr/>
      <dgm:t>
        <a:bodyPr/>
        <a:lstStyle/>
        <a:p>
          <a:endParaRPr lang="en-US"/>
        </a:p>
      </dgm:t>
    </dgm:pt>
    <dgm:pt modelId="{146DAF6E-7B27-41E4-B348-AD791A7D500C}" type="sibTrans" cxnId="{913ACEAC-2C51-43DF-88D4-C7ADED2F4BC1}">
      <dgm:prSet/>
      <dgm:spPr/>
      <dgm:t>
        <a:bodyPr/>
        <a:lstStyle/>
        <a:p>
          <a:endParaRPr lang="en-US"/>
        </a:p>
      </dgm:t>
    </dgm:pt>
    <dgm:pt modelId="{98016F37-454C-4F15-8CB4-A19E8609060B}">
      <dgm:prSet/>
      <dgm:spPr/>
      <dgm:t>
        <a:bodyPr/>
        <a:lstStyle/>
        <a:p>
          <a:r>
            <a:rPr lang="en-US" dirty="0" err="1"/>
            <a:t>Fisiese</a:t>
          </a:r>
          <a:r>
            <a:rPr lang="en-US" dirty="0"/>
            <a:t> </a:t>
          </a:r>
          <a:r>
            <a:rPr lang="en-US" dirty="0" err="1"/>
            <a:t>aktiwiteit</a:t>
          </a:r>
          <a:r>
            <a:rPr lang="en-US" dirty="0"/>
            <a:t> </a:t>
          </a:r>
          <a:r>
            <a:rPr lang="en-US" dirty="0" err="1"/>
            <a:t>versterk</a:t>
          </a:r>
          <a:r>
            <a:rPr lang="en-US" dirty="0"/>
            <a:t> die </a:t>
          </a:r>
          <a:r>
            <a:rPr lang="en-US" dirty="0" err="1"/>
            <a:t>liggaam</a:t>
          </a:r>
          <a:r>
            <a:rPr lang="en-US" dirty="0"/>
            <a:t> </a:t>
          </a:r>
          <a:r>
            <a:rPr lang="en-US" dirty="0" err="1"/>
            <a:t>en</a:t>
          </a:r>
          <a:r>
            <a:rPr lang="en-US" dirty="0"/>
            <a:t> </a:t>
          </a:r>
          <a:r>
            <a:rPr lang="en-US" dirty="0" err="1"/>
            <a:t>ondersteun</a:t>
          </a:r>
          <a:r>
            <a:rPr lang="en-US" dirty="0"/>
            <a:t> die hart, </a:t>
          </a:r>
          <a:r>
            <a:rPr lang="en-US" dirty="0" err="1"/>
            <a:t>spiere</a:t>
          </a:r>
          <a:r>
            <a:rPr lang="en-US" dirty="0"/>
            <a:t> </a:t>
          </a:r>
          <a:r>
            <a:rPr lang="en-US" dirty="0" err="1"/>
            <a:t>en</a:t>
          </a:r>
          <a:r>
            <a:rPr lang="en-US" dirty="0"/>
            <a:t> bene.</a:t>
          </a:r>
        </a:p>
      </dgm:t>
    </dgm:pt>
    <dgm:pt modelId="{C886A432-5582-4197-A48B-0B2EF85ED773}" type="parTrans" cxnId="{D77DF60C-7971-4975-9D5F-8BDC7A7D1412}">
      <dgm:prSet/>
      <dgm:spPr/>
      <dgm:t>
        <a:bodyPr/>
        <a:lstStyle/>
        <a:p>
          <a:endParaRPr lang="en-US"/>
        </a:p>
      </dgm:t>
    </dgm:pt>
    <dgm:pt modelId="{80CB188D-1F55-4A41-84E4-BF9AE741E0AA}" type="sibTrans" cxnId="{D77DF60C-7971-4975-9D5F-8BDC7A7D1412}">
      <dgm:prSet/>
      <dgm:spPr/>
      <dgm:t>
        <a:bodyPr/>
        <a:lstStyle/>
        <a:p>
          <a:endParaRPr lang="en-US"/>
        </a:p>
      </dgm:t>
    </dgm:pt>
    <dgm:pt modelId="{C715021A-FF65-47EE-84D7-29C5B7989535}">
      <dgm:prSet/>
      <dgm:spPr/>
      <dgm:t>
        <a:bodyPr/>
        <a:lstStyle/>
        <a:p>
          <a:r>
            <a:rPr lang="en-US" dirty="0" err="1"/>
            <a:t>Oefening</a:t>
          </a:r>
          <a:r>
            <a:rPr lang="en-US" dirty="0"/>
            <a:t> </a:t>
          </a:r>
          <a:r>
            <a:rPr lang="en-US" dirty="0" err="1"/>
            <a:t>kan</a:t>
          </a:r>
          <a:r>
            <a:rPr lang="en-US" dirty="0"/>
            <a:t> </a:t>
          </a:r>
          <a:r>
            <a:rPr lang="en-US" dirty="0" err="1"/>
            <a:t>konsentrasie</a:t>
          </a:r>
          <a:r>
            <a:rPr lang="en-US" dirty="0"/>
            <a:t>, </a:t>
          </a:r>
          <a:r>
            <a:rPr lang="en-US" dirty="0" err="1"/>
            <a:t>selfvertroue</a:t>
          </a:r>
          <a:r>
            <a:rPr lang="en-US" dirty="0"/>
            <a:t> </a:t>
          </a:r>
          <a:r>
            <a:rPr lang="en-US" dirty="0" err="1"/>
            <a:t>en</a:t>
          </a:r>
          <a:r>
            <a:rPr lang="en-US" dirty="0"/>
            <a:t> </a:t>
          </a:r>
          <a:r>
            <a:rPr lang="en-US" dirty="0" err="1"/>
            <a:t>stresbestuur</a:t>
          </a:r>
          <a:r>
            <a:rPr lang="en-US" dirty="0"/>
            <a:t> </a:t>
          </a:r>
          <a:r>
            <a:rPr lang="en-US" dirty="0" err="1"/>
            <a:t>verbeter</a:t>
          </a:r>
          <a:r>
            <a:rPr lang="en-US" dirty="0"/>
            <a:t>.</a:t>
          </a:r>
        </a:p>
      </dgm:t>
    </dgm:pt>
    <dgm:pt modelId="{8A22E36E-458E-457A-92DB-B43642C23D13}" type="parTrans" cxnId="{56CD239C-9FBB-46F3-B142-715A6CCC2340}">
      <dgm:prSet/>
      <dgm:spPr/>
      <dgm:t>
        <a:bodyPr/>
        <a:lstStyle/>
        <a:p>
          <a:endParaRPr lang="en-US"/>
        </a:p>
      </dgm:t>
    </dgm:pt>
    <dgm:pt modelId="{315389A1-EAD7-4294-BE09-6AFCE910AE17}" type="sibTrans" cxnId="{56CD239C-9FBB-46F3-B142-715A6CCC2340}">
      <dgm:prSet/>
      <dgm:spPr/>
      <dgm:t>
        <a:bodyPr/>
        <a:lstStyle/>
        <a:p>
          <a:endParaRPr lang="en-US"/>
        </a:p>
      </dgm:t>
    </dgm:pt>
    <dgm:pt modelId="{015A28E8-B539-40F9-A86A-9A1617CB035A}">
      <dgm:prSet/>
      <dgm:spPr/>
      <dgm:t>
        <a:bodyPr/>
        <a:lstStyle/>
        <a:p>
          <a:r>
            <a:rPr lang="nl-NL" dirty="0"/>
            <a:t>Om aktief te wees beteken nie jy moet ure in die gimnasium deurbring nie.</a:t>
          </a:r>
          <a:endParaRPr lang="en-US" dirty="0"/>
        </a:p>
      </dgm:t>
    </dgm:pt>
    <dgm:pt modelId="{0EE7C199-C2C7-4DD2-A8BD-DE41B9CACA10}" type="parTrans" cxnId="{ECEA645B-607E-4814-98B9-B44E1859AF3E}">
      <dgm:prSet/>
      <dgm:spPr/>
      <dgm:t>
        <a:bodyPr/>
        <a:lstStyle/>
        <a:p>
          <a:endParaRPr lang="en-US"/>
        </a:p>
      </dgm:t>
    </dgm:pt>
    <dgm:pt modelId="{65640BD7-2E02-47AA-B8EC-CCB7584965DA}" type="sibTrans" cxnId="{ECEA645B-607E-4814-98B9-B44E1859AF3E}">
      <dgm:prSet/>
      <dgm:spPr/>
      <dgm:t>
        <a:bodyPr/>
        <a:lstStyle/>
        <a:p>
          <a:endParaRPr lang="en-US"/>
        </a:p>
      </dgm:t>
    </dgm:pt>
    <dgm:pt modelId="{2022DFEF-43F4-43E3-9F98-0C14CE87A5A8}">
      <dgm:prSet/>
      <dgm:spPr/>
      <dgm:t>
        <a:bodyPr/>
        <a:lstStyle/>
        <a:p>
          <a:r>
            <a:rPr lang="en-US" dirty="0"/>
            <a:t>Stap, </a:t>
          </a:r>
          <a:r>
            <a:rPr lang="en-US" dirty="0" err="1"/>
            <a:t>fietsry</a:t>
          </a:r>
          <a:r>
            <a:rPr lang="en-US" dirty="0"/>
            <a:t>, dans, sport </a:t>
          </a:r>
          <a:r>
            <a:rPr lang="en-US" dirty="0" err="1"/>
            <a:t>en</a:t>
          </a:r>
          <a:r>
            <a:rPr lang="en-US" dirty="0"/>
            <a:t> </a:t>
          </a:r>
          <a:r>
            <a:rPr lang="en-US" dirty="0" err="1"/>
            <a:t>liggaamlike</a:t>
          </a:r>
          <a:r>
            <a:rPr lang="en-US" dirty="0"/>
            <a:t> </a:t>
          </a:r>
          <a:r>
            <a:rPr lang="en-US" dirty="0" err="1"/>
            <a:t>opvoeding</a:t>
          </a:r>
          <a:r>
            <a:rPr lang="en-US" dirty="0"/>
            <a:t> </a:t>
          </a:r>
          <a:r>
            <a:rPr lang="en-US" dirty="0" err="1"/>
            <a:t>dra</a:t>
          </a:r>
          <a:r>
            <a:rPr lang="en-US" dirty="0"/>
            <a:t> </a:t>
          </a:r>
          <a:r>
            <a:rPr lang="en-US" dirty="0" err="1"/>
            <a:t>alles</a:t>
          </a:r>
          <a:r>
            <a:rPr lang="en-US" dirty="0"/>
            <a:t> by tot ’n </a:t>
          </a:r>
          <a:r>
            <a:rPr lang="en-US" dirty="0" err="1"/>
            <a:t>aktiewe</a:t>
          </a:r>
          <a:r>
            <a:rPr lang="en-US" dirty="0"/>
            <a:t> </a:t>
          </a:r>
          <a:r>
            <a:rPr lang="en-US" dirty="0" err="1"/>
            <a:t>leefstyl</a:t>
          </a:r>
          <a:r>
            <a:rPr lang="en-US" dirty="0"/>
            <a:t>.</a:t>
          </a:r>
        </a:p>
      </dgm:t>
    </dgm:pt>
    <dgm:pt modelId="{152ED770-D6FA-4A92-A8FC-E703AB269000}" type="parTrans" cxnId="{D9EBE364-12BD-45D0-B70B-9B563C2C745E}">
      <dgm:prSet/>
      <dgm:spPr/>
      <dgm:t>
        <a:bodyPr/>
        <a:lstStyle/>
        <a:p>
          <a:endParaRPr lang="en-US"/>
        </a:p>
      </dgm:t>
    </dgm:pt>
    <dgm:pt modelId="{11CBFF62-9317-4AB9-A166-6C7D18195962}" type="sibTrans" cxnId="{D9EBE364-12BD-45D0-B70B-9B563C2C745E}">
      <dgm:prSet/>
      <dgm:spPr/>
      <dgm:t>
        <a:bodyPr/>
        <a:lstStyle/>
        <a:p>
          <a:endParaRPr lang="en-US"/>
        </a:p>
      </dgm:t>
    </dgm:pt>
    <dgm:pt modelId="{E63F882D-1FDA-496C-BF2C-EFEC7D97B818}">
      <dgm:prSet/>
      <dgm:spPr/>
      <dgm:t>
        <a:bodyPr/>
        <a:lstStyle/>
        <a:p>
          <a:r>
            <a:rPr lang="nl-NL" dirty="0"/>
            <a:t>Die sleutel is konsekwentheid en om aktiwiteite te kies wat jy geniet en volhoubaar is.</a:t>
          </a:r>
        </a:p>
      </dgm:t>
    </dgm:pt>
    <dgm:pt modelId="{1EC11CB6-887B-44C3-91A3-38E02FCA8B58}" type="parTrans" cxnId="{C6FDA234-F31B-4301-8355-02C4B0E8AD73}">
      <dgm:prSet/>
      <dgm:spPr/>
      <dgm:t>
        <a:bodyPr/>
        <a:lstStyle/>
        <a:p>
          <a:endParaRPr lang="en-US"/>
        </a:p>
      </dgm:t>
    </dgm:pt>
    <dgm:pt modelId="{25A8D8DE-3407-4EE4-A03E-AB995C9FD5ED}" type="sibTrans" cxnId="{C6FDA234-F31B-4301-8355-02C4B0E8AD73}">
      <dgm:prSet/>
      <dgm:spPr/>
      <dgm:t>
        <a:bodyPr/>
        <a:lstStyle/>
        <a:p>
          <a:endParaRPr lang="en-US"/>
        </a:p>
      </dgm:t>
    </dgm:pt>
    <dgm:pt modelId="{4D6EF38B-E352-40F0-B8B1-031458CB3941}" type="pres">
      <dgm:prSet presAssocID="{13AE6408-FAC6-4EEF-AA60-42987CE9009C}" presName="Name0" presStyleCnt="0">
        <dgm:presLayoutVars>
          <dgm:dir/>
          <dgm:resizeHandles val="exact"/>
        </dgm:presLayoutVars>
      </dgm:prSet>
      <dgm:spPr/>
    </dgm:pt>
    <dgm:pt modelId="{E5FE1EDA-F572-4614-8DFB-CACF33DFB8E4}" type="pres">
      <dgm:prSet presAssocID="{B3FAB92F-6044-4D6A-BF71-2738FF286DC5}" presName="node" presStyleLbl="node1" presStyleIdx="0" presStyleCnt="6">
        <dgm:presLayoutVars>
          <dgm:bulletEnabled val="1"/>
        </dgm:presLayoutVars>
      </dgm:prSet>
      <dgm:spPr/>
    </dgm:pt>
    <dgm:pt modelId="{37FF0316-817C-41D5-A3F9-E71EC35737E9}" type="pres">
      <dgm:prSet presAssocID="{146DAF6E-7B27-41E4-B348-AD791A7D500C}" presName="sibTrans" presStyleLbl="sibTrans1D1" presStyleIdx="0" presStyleCnt="5"/>
      <dgm:spPr/>
    </dgm:pt>
    <dgm:pt modelId="{57C970A7-701E-4CE2-9621-858A1B25BCAE}" type="pres">
      <dgm:prSet presAssocID="{146DAF6E-7B27-41E4-B348-AD791A7D500C}" presName="connectorText" presStyleLbl="sibTrans1D1" presStyleIdx="0" presStyleCnt="5"/>
      <dgm:spPr/>
    </dgm:pt>
    <dgm:pt modelId="{74E94246-7D43-41B9-86D8-BA8C1562C7A2}" type="pres">
      <dgm:prSet presAssocID="{98016F37-454C-4F15-8CB4-A19E8609060B}" presName="node" presStyleLbl="node1" presStyleIdx="1" presStyleCnt="6">
        <dgm:presLayoutVars>
          <dgm:bulletEnabled val="1"/>
        </dgm:presLayoutVars>
      </dgm:prSet>
      <dgm:spPr/>
    </dgm:pt>
    <dgm:pt modelId="{3A59453F-B408-445E-96F2-08608A8D2A6D}" type="pres">
      <dgm:prSet presAssocID="{80CB188D-1F55-4A41-84E4-BF9AE741E0AA}" presName="sibTrans" presStyleLbl="sibTrans1D1" presStyleIdx="1" presStyleCnt="5"/>
      <dgm:spPr/>
    </dgm:pt>
    <dgm:pt modelId="{3D9DB163-6BC0-48EA-9424-0DE8D25C1D03}" type="pres">
      <dgm:prSet presAssocID="{80CB188D-1F55-4A41-84E4-BF9AE741E0AA}" presName="connectorText" presStyleLbl="sibTrans1D1" presStyleIdx="1" presStyleCnt="5"/>
      <dgm:spPr/>
    </dgm:pt>
    <dgm:pt modelId="{FB293176-78EA-48A9-9290-5988E33B0947}" type="pres">
      <dgm:prSet presAssocID="{C715021A-FF65-47EE-84D7-29C5B7989535}" presName="node" presStyleLbl="node1" presStyleIdx="2" presStyleCnt="6">
        <dgm:presLayoutVars>
          <dgm:bulletEnabled val="1"/>
        </dgm:presLayoutVars>
      </dgm:prSet>
      <dgm:spPr/>
    </dgm:pt>
    <dgm:pt modelId="{245C9B19-8CED-4C8E-A043-9A990B581767}" type="pres">
      <dgm:prSet presAssocID="{315389A1-EAD7-4294-BE09-6AFCE910AE17}" presName="sibTrans" presStyleLbl="sibTrans1D1" presStyleIdx="2" presStyleCnt="5"/>
      <dgm:spPr/>
    </dgm:pt>
    <dgm:pt modelId="{B0865089-5E67-46AF-8ABC-F8F2A992C7DE}" type="pres">
      <dgm:prSet presAssocID="{315389A1-EAD7-4294-BE09-6AFCE910AE17}" presName="connectorText" presStyleLbl="sibTrans1D1" presStyleIdx="2" presStyleCnt="5"/>
      <dgm:spPr/>
    </dgm:pt>
    <dgm:pt modelId="{791DA146-2623-40F3-B1CE-FC3E7714005E}" type="pres">
      <dgm:prSet presAssocID="{015A28E8-B539-40F9-A86A-9A1617CB035A}" presName="node" presStyleLbl="node1" presStyleIdx="3" presStyleCnt="6">
        <dgm:presLayoutVars>
          <dgm:bulletEnabled val="1"/>
        </dgm:presLayoutVars>
      </dgm:prSet>
      <dgm:spPr/>
    </dgm:pt>
    <dgm:pt modelId="{3483D925-C568-4F10-AAE4-C1D9F8FAF7B3}" type="pres">
      <dgm:prSet presAssocID="{65640BD7-2E02-47AA-B8EC-CCB7584965DA}" presName="sibTrans" presStyleLbl="sibTrans1D1" presStyleIdx="3" presStyleCnt="5"/>
      <dgm:spPr/>
    </dgm:pt>
    <dgm:pt modelId="{E6E83810-7796-4B48-AD2A-2F7A49B6EE20}" type="pres">
      <dgm:prSet presAssocID="{65640BD7-2E02-47AA-B8EC-CCB7584965DA}" presName="connectorText" presStyleLbl="sibTrans1D1" presStyleIdx="3" presStyleCnt="5"/>
      <dgm:spPr/>
    </dgm:pt>
    <dgm:pt modelId="{AE959729-3BEB-4AE8-AB70-088D71E0BB17}" type="pres">
      <dgm:prSet presAssocID="{2022DFEF-43F4-43E3-9F98-0C14CE87A5A8}" presName="node" presStyleLbl="node1" presStyleIdx="4" presStyleCnt="6">
        <dgm:presLayoutVars>
          <dgm:bulletEnabled val="1"/>
        </dgm:presLayoutVars>
      </dgm:prSet>
      <dgm:spPr/>
    </dgm:pt>
    <dgm:pt modelId="{7D0A5E7D-7F7F-43BE-9386-3F72FEBD4E2D}" type="pres">
      <dgm:prSet presAssocID="{11CBFF62-9317-4AB9-A166-6C7D18195962}" presName="sibTrans" presStyleLbl="sibTrans1D1" presStyleIdx="4" presStyleCnt="5"/>
      <dgm:spPr/>
    </dgm:pt>
    <dgm:pt modelId="{20ECB35A-1EF7-481A-A96E-B397AA0B582B}" type="pres">
      <dgm:prSet presAssocID="{11CBFF62-9317-4AB9-A166-6C7D18195962}" presName="connectorText" presStyleLbl="sibTrans1D1" presStyleIdx="4" presStyleCnt="5"/>
      <dgm:spPr/>
    </dgm:pt>
    <dgm:pt modelId="{425CAA95-BB6E-423D-ACA9-A865934B3225}" type="pres">
      <dgm:prSet presAssocID="{E63F882D-1FDA-496C-BF2C-EFEC7D97B818}" presName="node" presStyleLbl="node1" presStyleIdx="5" presStyleCnt="6">
        <dgm:presLayoutVars>
          <dgm:bulletEnabled val="1"/>
        </dgm:presLayoutVars>
      </dgm:prSet>
      <dgm:spPr/>
    </dgm:pt>
  </dgm:ptLst>
  <dgm:cxnLst>
    <dgm:cxn modelId="{34B76D01-359D-4719-89AF-580B6EA55713}" type="presOf" srcId="{015A28E8-B539-40F9-A86A-9A1617CB035A}" destId="{791DA146-2623-40F3-B1CE-FC3E7714005E}" srcOrd="0" destOrd="0" presId="urn:microsoft.com/office/officeart/2016/7/layout/RepeatingBendingProcessNew"/>
    <dgm:cxn modelId="{BDB09409-6FCA-41D7-B42E-9BD8874DD3E3}" type="presOf" srcId="{98016F37-454C-4F15-8CB4-A19E8609060B}" destId="{74E94246-7D43-41B9-86D8-BA8C1562C7A2}" srcOrd="0" destOrd="0" presId="urn:microsoft.com/office/officeart/2016/7/layout/RepeatingBendingProcessNew"/>
    <dgm:cxn modelId="{D77DF60C-7971-4975-9D5F-8BDC7A7D1412}" srcId="{13AE6408-FAC6-4EEF-AA60-42987CE9009C}" destId="{98016F37-454C-4F15-8CB4-A19E8609060B}" srcOrd="1" destOrd="0" parTransId="{C886A432-5582-4197-A48B-0B2EF85ED773}" sibTransId="{80CB188D-1F55-4A41-84E4-BF9AE741E0AA}"/>
    <dgm:cxn modelId="{6D7BEB17-35A1-4E1D-B0EA-E6257C9707E4}" type="presOf" srcId="{B3FAB92F-6044-4D6A-BF71-2738FF286DC5}" destId="{E5FE1EDA-F572-4614-8DFB-CACF33DFB8E4}" srcOrd="0" destOrd="0" presId="urn:microsoft.com/office/officeart/2016/7/layout/RepeatingBendingProcessNew"/>
    <dgm:cxn modelId="{028E211A-4AB8-4DD5-BEDA-9D487B7026DE}" type="presOf" srcId="{2022DFEF-43F4-43E3-9F98-0C14CE87A5A8}" destId="{AE959729-3BEB-4AE8-AB70-088D71E0BB17}" srcOrd="0" destOrd="0" presId="urn:microsoft.com/office/officeart/2016/7/layout/RepeatingBendingProcessNew"/>
    <dgm:cxn modelId="{D41C7C1C-1501-4345-A8CF-D19ADDA172F3}" type="presOf" srcId="{315389A1-EAD7-4294-BE09-6AFCE910AE17}" destId="{B0865089-5E67-46AF-8ABC-F8F2A992C7DE}" srcOrd="1" destOrd="0" presId="urn:microsoft.com/office/officeart/2016/7/layout/RepeatingBendingProcessNew"/>
    <dgm:cxn modelId="{C6FDA234-F31B-4301-8355-02C4B0E8AD73}" srcId="{13AE6408-FAC6-4EEF-AA60-42987CE9009C}" destId="{E63F882D-1FDA-496C-BF2C-EFEC7D97B818}" srcOrd="5" destOrd="0" parTransId="{1EC11CB6-887B-44C3-91A3-38E02FCA8B58}" sibTransId="{25A8D8DE-3407-4EE4-A03E-AB995C9FD5ED}"/>
    <dgm:cxn modelId="{072F9737-4071-4BB4-B0A8-7FFE00F11714}" type="presOf" srcId="{146DAF6E-7B27-41E4-B348-AD791A7D500C}" destId="{57C970A7-701E-4CE2-9621-858A1B25BCAE}" srcOrd="1" destOrd="0" presId="urn:microsoft.com/office/officeart/2016/7/layout/RepeatingBendingProcessNew"/>
    <dgm:cxn modelId="{7F918B39-9628-4040-9721-F2F3D1E1F022}" type="presOf" srcId="{11CBFF62-9317-4AB9-A166-6C7D18195962}" destId="{20ECB35A-1EF7-481A-A96E-B397AA0B582B}" srcOrd="1" destOrd="0" presId="urn:microsoft.com/office/officeart/2016/7/layout/RepeatingBendingProcessNew"/>
    <dgm:cxn modelId="{ECEA645B-607E-4814-98B9-B44E1859AF3E}" srcId="{13AE6408-FAC6-4EEF-AA60-42987CE9009C}" destId="{015A28E8-B539-40F9-A86A-9A1617CB035A}" srcOrd="3" destOrd="0" parTransId="{0EE7C199-C2C7-4DD2-A8BD-DE41B9CACA10}" sibTransId="{65640BD7-2E02-47AA-B8EC-CCB7584965DA}"/>
    <dgm:cxn modelId="{D9EBE364-12BD-45D0-B70B-9B563C2C745E}" srcId="{13AE6408-FAC6-4EEF-AA60-42987CE9009C}" destId="{2022DFEF-43F4-43E3-9F98-0C14CE87A5A8}" srcOrd="4" destOrd="0" parTransId="{152ED770-D6FA-4A92-A8FC-E703AB269000}" sibTransId="{11CBFF62-9317-4AB9-A166-6C7D18195962}"/>
    <dgm:cxn modelId="{FB178447-C8B8-4FF7-829B-1ED8AAF5A2A1}" type="presOf" srcId="{13AE6408-FAC6-4EEF-AA60-42987CE9009C}" destId="{4D6EF38B-E352-40F0-B8B1-031458CB3941}" srcOrd="0" destOrd="0" presId="urn:microsoft.com/office/officeart/2016/7/layout/RepeatingBendingProcessNew"/>
    <dgm:cxn modelId="{EDC1CC52-A8CC-4209-A512-60A86927B4BF}" type="presOf" srcId="{E63F882D-1FDA-496C-BF2C-EFEC7D97B818}" destId="{425CAA95-BB6E-423D-ACA9-A865934B3225}" srcOrd="0" destOrd="0" presId="urn:microsoft.com/office/officeart/2016/7/layout/RepeatingBendingProcessNew"/>
    <dgm:cxn modelId="{86C5FB54-B43E-4BAE-A37F-CA28F9D914CE}" type="presOf" srcId="{80CB188D-1F55-4A41-84E4-BF9AE741E0AA}" destId="{3D9DB163-6BC0-48EA-9424-0DE8D25C1D03}" srcOrd="1" destOrd="0" presId="urn:microsoft.com/office/officeart/2016/7/layout/RepeatingBendingProcessNew"/>
    <dgm:cxn modelId="{0D64FF7F-C900-47D4-BE49-D653F67BA285}" type="presOf" srcId="{315389A1-EAD7-4294-BE09-6AFCE910AE17}" destId="{245C9B19-8CED-4C8E-A043-9A990B581767}" srcOrd="0" destOrd="0" presId="urn:microsoft.com/office/officeart/2016/7/layout/RepeatingBendingProcessNew"/>
    <dgm:cxn modelId="{56CD239C-9FBB-46F3-B142-715A6CCC2340}" srcId="{13AE6408-FAC6-4EEF-AA60-42987CE9009C}" destId="{C715021A-FF65-47EE-84D7-29C5B7989535}" srcOrd="2" destOrd="0" parTransId="{8A22E36E-458E-457A-92DB-B43642C23D13}" sibTransId="{315389A1-EAD7-4294-BE09-6AFCE910AE17}"/>
    <dgm:cxn modelId="{D287DCA4-4645-4EFF-8A74-5E04A0FBB4EC}" type="presOf" srcId="{65640BD7-2E02-47AA-B8EC-CCB7584965DA}" destId="{3483D925-C568-4F10-AAE4-C1D9F8FAF7B3}" srcOrd="0" destOrd="0" presId="urn:microsoft.com/office/officeart/2016/7/layout/RepeatingBendingProcessNew"/>
    <dgm:cxn modelId="{C93222A8-75C5-496F-9B8F-AFE7BD1ED0AB}" type="presOf" srcId="{146DAF6E-7B27-41E4-B348-AD791A7D500C}" destId="{37FF0316-817C-41D5-A3F9-E71EC35737E9}" srcOrd="0" destOrd="0" presId="urn:microsoft.com/office/officeart/2016/7/layout/RepeatingBendingProcessNew"/>
    <dgm:cxn modelId="{913ACEAC-2C51-43DF-88D4-C7ADED2F4BC1}" srcId="{13AE6408-FAC6-4EEF-AA60-42987CE9009C}" destId="{B3FAB92F-6044-4D6A-BF71-2738FF286DC5}" srcOrd="0" destOrd="0" parTransId="{FA33565E-B7B0-41A7-A7C2-C8256EBAE7F2}" sibTransId="{146DAF6E-7B27-41E4-B348-AD791A7D500C}"/>
    <dgm:cxn modelId="{7527B2C6-126D-4ADF-9AAA-F081EE9F77C6}" type="presOf" srcId="{65640BD7-2E02-47AA-B8EC-CCB7584965DA}" destId="{E6E83810-7796-4B48-AD2A-2F7A49B6EE20}" srcOrd="1" destOrd="0" presId="urn:microsoft.com/office/officeart/2016/7/layout/RepeatingBendingProcessNew"/>
    <dgm:cxn modelId="{E5019DD1-9DC5-4BFA-9D2B-599293FEF058}" type="presOf" srcId="{11CBFF62-9317-4AB9-A166-6C7D18195962}" destId="{7D0A5E7D-7F7F-43BE-9386-3F72FEBD4E2D}" srcOrd="0" destOrd="0" presId="urn:microsoft.com/office/officeart/2016/7/layout/RepeatingBendingProcessNew"/>
    <dgm:cxn modelId="{E805D9D6-41AE-4A34-A4C2-96F642DDEDFE}" type="presOf" srcId="{C715021A-FF65-47EE-84D7-29C5B7989535}" destId="{FB293176-78EA-48A9-9290-5988E33B0947}" srcOrd="0" destOrd="0" presId="urn:microsoft.com/office/officeart/2016/7/layout/RepeatingBendingProcessNew"/>
    <dgm:cxn modelId="{DA44C7D8-2575-4890-8385-0CBF08950534}" type="presOf" srcId="{80CB188D-1F55-4A41-84E4-BF9AE741E0AA}" destId="{3A59453F-B408-445E-96F2-08608A8D2A6D}" srcOrd="0" destOrd="0" presId="urn:microsoft.com/office/officeart/2016/7/layout/RepeatingBendingProcessNew"/>
    <dgm:cxn modelId="{4E9F2868-E26B-4C94-914A-8169B935B2D1}" type="presParOf" srcId="{4D6EF38B-E352-40F0-B8B1-031458CB3941}" destId="{E5FE1EDA-F572-4614-8DFB-CACF33DFB8E4}" srcOrd="0" destOrd="0" presId="urn:microsoft.com/office/officeart/2016/7/layout/RepeatingBendingProcessNew"/>
    <dgm:cxn modelId="{44B5407D-763C-4285-AACB-58FE096FEC73}" type="presParOf" srcId="{4D6EF38B-E352-40F0-B8B1-031458CB3941}" destId="{37FF0316-817C-41D5-A3F9-E71EC35737E9}" srcOrd="1" destOrd="0" presId="urn:microsoft.com/office/officeart/2016/7/layout/RepeatingBendingProcessNew"/>
    <dgm:cxn modelId="{C300184B-05ED-49D1-AA7E-9A7A32EFA2C6}" type="presParOf" srcId="{37FF0316-817C-41D5-A3F9-E71EC35737E9}" destId="{57C970A7-701E-4CE2-9621-858A1B25BCAE}" srcOrd="0" destOrd="0" presId="urn:microsoft.com/office/officeart/2016/7/layout/RepeatingBendingProcessNew"/>
    <dgm:cxn modelId="{4431A8EF-4C30-48E1-BB2F-E77B9C95BDD5}" type="presParOf" srcId="{4D6EF38B-E352-40F0-B8B1-031458CB3941}" destId="{74E94246-7D43-41B9-86D8-BA8C1562C7A2}" srcOrd="2" destOrd="0" presId="urn:microsoft.com/office/officeart/2016/7/layout/RepeatingBendingProcessNew"/>
    <dgm:cxn modelId="{C6E6759D-48A8-40C5-90C4-C032EF1E0CD4}" type="presParOf" srcId="{4D6EF38B-E352-40F0-B8B1-031458CB3941}" destId="{3A59453F-B408-445E-96F2-08608A8D2A6D}" srcOrd="3" destOrd="0" presId="urn:microsoft.com/office/officeart/2016/7/layout/RepeatingBendingProcessNew"/>
    <dgm:cxn modelId="{DB018AAB-7CD2-4173-B5FE-F5D2D29C2E8A}" type="presParOf" srcId="{3A59453F-B408-445E-96F2-08608A8D2A6D}" destId="{3D9DB163-6BC0-48EA-9424-0DE8D25C1D03}" srcOrd="0" destOrd="0" presId="urn:microsoft.com/office/officeart/2016/7/layout/RepeatingBendingProcessNew"/>
    <dgm:cxn modelId="{94F376D9-A920-4A3C-9CB9-C70C926747A2}" type="presParOf" srcId="{4D6EF38B-E352-40F0-B8B1-031458CB3941}" destId="{FB293176-78EA-48A9-9290-5988E33B0947}" srcOrd="4" destOrd="0" presId="urn:microsoft.com/office/officeart/2016/7/layout/RepeatingBendingProcessNew"/>
    <dgm:cxn modelId="{6AF9E3E6-7F78-4CFF-9E1F-D6D4CC94846F}" type="presParOf" srcId="{4D6EF38B-E352-40F0-B8B1-031458CB3941}" destId="{245C9B19-8CED-4C8E-A043-9A990B581767}" srcOrd="5" destOrd="0" presId="urn:microsoft.com/office/officeart/2016/7/layout/RepeatingBendingProcessNew"/>
    <dgm:cxn modelId="{BA02D4C2-EF8D-449A-8BF9-4CC8744E3DED}" type="presParOf" srcId="{245C9B19-8CED-4C8E-A043-9A990B581767}" destId="{B0865089-5E67-46AF-8ABC-F8F2A992C7DE}" srcOrd="0" destOrd="0" presId="urn:microsoft.com/office/officeart/2016/7/layout/RepeatingBendingProcessNew"/>
    <dgm:cxn modelId="{AB62505A-9E2E-4A4C-BA22-766DBEBC6988}" type="presParOf" srcId="{4D6EF38B-E352-40F0-B8B1-031458CB3941}" destId="{791DA146-2623-40F3-B1CE-FC3E7714005E}" srcOrd="6" destOrd="0" presId="urn:microsoft.com/office/officeart/2016/7/layout/RepeatingBendingProcessNew"/>
    <dgm:cxn modelId="{2C3B0448-9600-4EB7-8AF2-984299419724}" type="presParOf" srcId="{4D6EF38B-E352-40F0-B8B1-031458CB3941}" destId="{3483D925-C568-4F10-AAE4-C1D9F8FAF7B3}" srcOrd="7" destOrd="0" presId="urn:microsoft.com/office/officeart/2016/7/layout/RepeatingBendingProcessNew"/>
    <dgm:cxn modelId="{1F1C1881-6B45-4770-ADDB-87D6761C2CCD}" type="presParOf" srcId="{3483D925-C568-4F10-AAE4-C1D9F8FAF7B3}" destId="{E6E83810-7796-4B48-AD2A-2F7A49B6EE20}" srcOrd="0" destOrd="0" presId="urn:microsoft.com/office/officeart/2016/7/layout/RepeatingBendingProcessNew"/>
    <dgm:cxn modelId="{D7DCCC91-A764-4B9E-BB4B-0523A15EEC75}" type="presParOf" srcId="{4D6EF38B-E352-40F0-B8B1-031458CB3941}" destId="{AE959729-3BEB-4AE8-AB70-088D71E0BB17}" srcOrd="8" destOrd="0" presId="urn:microsoft.com/office/officeart/2016/7/layout/RepeatingBendingProcessNew"/>
    <dgm:cxn modelId="{7601C19A-4E03-4822-889A-E47655974F54}" type="presParOf" srcId="{4D6EF38B-E352-40F0-B8B1-031458CB3941}" destId="{7D0A5E7D-7F7F-43BE-9386-3F72FEBD4E2D}" srcOrd="9" destOrd="0" presId="urn:microsoft.com/office/officeart/2016/7/layout/RepeatingBendingProcessNew"/>
    <dgm:cxn modelId="{ACC241CD-75FC-4E9D-8455-224AAC4AC5CE}" type="presParOf" srcId="{7D0A5E7D-7F7F-43BE-9386-3F72FEBD4E2D}" destId="{20ECB35A-1EF7-481A-A96E-B397AA0B582B}" srcOrd="0" destOrd="0" presId="urn:microsoft.com/office/officeart/2016/7/layout/RepeatingBendingProcessNew"/>
    <dgm:cxn modelId="{186092FA-774A-4D09-8604-9710C9F6DB5E}" type="presParOf" srcId="{4D6EF38B-E352-40F0-B8B1-031458CB3941}" destId="{425CAA95-BB6E-423D-ACA9-A865934B3225}"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06143E-50D8-4943-BFAE-52800726175A}">
      <dsp:nvSpPr>
        <dsp:cNvPr id="0" name=""/>
        <dsp:cNvSpPr/>
      </dsp:nvSpPr>
      <dsp:spPr>
        <a:xfrm>
          <a:off x="0" y="58999"/>
          <a:ext cx="10515600" cy="798524"/>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1" kern="1200" dirty="0"/>
            <a:t>Fisies: </a:t>
          </a:r>
          <a:r>
            <a:rPr lang="nl-NL" sz="2100" kern="1200" dirty="0"/>
            <a:t>fiksheid, gesonde eetgewoontes en genoeg slaap</a:t>
          </a:r>
          <a:endParaRPr lang="en-US" sz="2100" kern="1200" dirty="0"/>
        </a:p>
      </dsp:txBody>
      <dsp:txXfrm>
        <a:off x="38981" y="97980"/>
        <a:ext cx="10437638" cy="720562"/>
      </dsp:txXfrm>
    </dsp:sp>
    <dsp:sp modelId="{65B2300F-82F6-49BB-B1EB-F549267B9E81}">
      <dsp:nvSpPr>
        <dsp:cNvPr id="0" name=""/>
        <dsp:cNvSpPr/>
      </dsp:nvSpPr>
      <dsp:spPr>
        <a:xfrm>
          <a:off x="0" y="918004"/>
          <a:ext cx="10515600" cy="798524"/>
        </a:xfrm>
        <a:prstGeom prst="roundRect">
          <a:avLst/>
        </a:prstGeom>
        <a:solidFill>
          <a:schemeClr val="accent4">
            <a:hueOff val="-207771"/>
            <a:satOff val="-1332"/>
            <a:lumOff val="34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1" kern="1200" dirty="0"/>
            <a:t>Sielkundig: </a:t>
          </a:r>
          <a:r>
            <a:rPr lang="nl-NL" sz="2100" kern="1200" dirty="0"/>
            <a:t>selfverbetering, die vermyding van riskante gedrag en toewyding aan jou skoolwerk</a:t>
          </a:r>
          <a:endParaRPr lang="en-US" sz="2100" kern="1200" dirty="0"/>
        </a:p>
      </dsp:txBody>
      <dsp:txXfrm>
        <a:off x="38981" y="956985"/>
        <a:ext cx="10437638" cy="720562"/>
      </dsp:txXfrm>
    </dsp:sp>
    <dsp:sp modelId="{704C08F8-E371-40BB-A873-38CCD761A6D1}">
      <dsp:nvSpPr>
        <dsp:cNvPr id="0" name=""/>
        <dsp:cNvSpPr/>
      </dsp:nvSpPr>
      <dsp:spPr>
        <a:xfrm>
          <a:off x="0" y="1777009"/>
          <a:ext cx="10515600" cy="798524"/>
        </a:xfrm>
        <a:prstGeom prst="roundRect">
          <a:avLst/>
        </a:prstGeom>
        <a:solidFill>
          <a:schemeClr val="accent4">
            <a:hueOff val="-415542"/>
            <a:satOff val="-2665"/>
            <a:lumOff val="687"/>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1" kern="1200" dirty="0"/>
            <a:t>Sosiaal: </a:t>
          </a:r>
          <a:r>
            <a:rPr lang="nl-NL" sz="2100" kern="1200" dirty="0"/>
            <a:t>gesonde verhoudings, betrokkenheid in die gemeenskap en vrywilligerswerk</a:t>
          </a:r>
          <a:endParaRPr lang="en-US" sz="2100" kern="1200" dirty="0"/>
        </a:p>
      </dsp:txBody>
      <dsp:txXfrm>
        <a:off x="38981" y="1815990"/>
        <a:ext cx="10437638" cy="720562"/>
      </dsp:txXfrm>
    </dsp:sp>
    <dsp:sp modelId="{4C3AF927-D9FB-4822-857F-A7A3252B6FFB}">
      <dsp:nvSpPr>
        <dsp:cNvPr id="0" name=""/>
        <dsp:cNvSpPr/>
      </dsp:nvSpPr>
      <dsp:spPr>
        <a:xfrm>
          <a:off x="0" y="2636014"/>
          <a:ext cx="10515600" cy="798524"/>
        </a:xfrm>
        <a:prstGeom prst="roundRect">
          <a:avLst/>
        </a:prstGeom>
        <a:solidFill>
          <a:schemeClr val="accent4">
            <a:hueOff val="-623314"/>
            <a:satOff val="-3997"/>
            <a:lumOff val="1031"/>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1" kern="1200" dirty="0"/>
            <a:t>Geestelik: </a:t>
          </a:r>
          <a:r>
            <a:rPr lang="nl-NL" sz="2100" kern="1200" dirty="0"/>
            <a:t>’n geloofstelsel en om volgens jou waardes te leef</a:t>
          </a:r>
          <a:endParaRPr lang="en-US" sz="2100" kern="1200" dirty="0"/>
        </a:p>
      </dsp:txBody>
      <dsp:txXfrm>
        <a:off x="38981" y="2674995"/>
        <a:ext cx="10437638" cy="720562"/>
      </dsp:txXfrm>
    </dsp:sp>
    <dsp:sp modelId="{EC0C1572-2C8E-48C3-B2F9-46E6DF765249}">
      <dsp:nvSpPr>
        <dsp:cNvPr id="0" name=""/>
        <dsp:cNvSpPr/>
      </dsp:nvSpPr>
      <dsp:spPr>
        <a:xfrm>
          <a:off x="0" y="3495019"/>
          <a:ext cx="10515600" cy="798524"/>
        </a:xfrm>
        <a:prstGeom prst="roundRect">
          <a:avLst/>
        </a:prstGeom>
        <a:solidFill>
          <a:schemeClr val="accent4">
            <a:hueOff val="-831085"/>
            <a:satOff val="-5329"/>
            <a:lumOff val="137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1" kern="1200" dirty="0"/>
            <a:t>Emosioneel: </a:t>
          </a:r>
          <a:r>
            <a:rPr lang="nl-NL" sz="2100" kern="1200" dirty="0"/>
            <a:t>die herken, uitdruk en bestuur van emosies (emosionele intelligensie/EQ)</a:t>
          </a:r>
          <a:endParaRPr lang="en-US" sz="2100" kern="1200" dirty="0"/>
        </a:p>
      </dsp:txBody>
      <dsp:txXfrm>
        <a:off x="38981" y="3534000"/>
        <a:ext cx="10437638" cy="7205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BF549-DD01-4380-ACB8-9BB8F28170B1}">
      <dsp:nvSpPr>
        <dsp:cNvPr id="0" name=""/>
        <dsp:cNvSpPr/>
      </dsp:nvSpPr>
      <dsp:spPr>
        <a:xfrm>
          <a:off x="9310936" y="1287638"/>
          <a:ext cx="2786557" cy="278670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7E02B2-17C3-46E7-A7A1-B629DB1B752B}">
      <dsp:nvSpPr>
        <dsp:cNvPr id="0" name=""/>
        <dsp:cNvSpPr/>
      </dsp:nvSpPr>
      <dsp:spPr>
        <a:xfrm>
          <a:off x="9404140" y="1380544"/>
          <a:ext cx="2601344" cy="2600887"/>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kern="1200" dirty="0"/>
            <a:t>Baie dieetneigings en “kitsoplossings” op sosiale media word gevolg sonder om die langtermyngevolge te verstaan.</a:t>
          </a:r>
          <a:endParaRPr lang="en-US" sz="1600" kern="1200" dirty="0"/>
        </a:p>
      </dsp:txBody>
      <dsp:txXfrm>
        <a:off x="9775761" y="1752169"/>
        <a:ext cx="1858103" cy="1857637"/>
      </dsp:txXfrm>
    </dsp:sp>
    <dsp:sp modelId="{1F884236-13C8-44ED-8C9F-1E71D1ED1822}">
      <dsp:nvSpPr>
        <dsp:cNvPr id="0" name=""/>
        <dsp:cNvSpPr/>
      </dsp:nvSpPr>
      <dsp:spPr>
        <a:xfrm rot="2700000">
          <a:off x="6419203" y="1287442"/>
          <a:ext cx="2786603" cy="2786603"/>
        </a:xfrm>
        <a:prstGeom prst="teardrop">
          <a:avLst>
            <a:gd name="adj" fmla="val 1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D1A30D-7728-4C66-A730-F3FC7A2C2DA4}">
      <dsp:nvSpPr>
        <dsp:cNvPr id="0" name=""/>
        <dsp:cNvSpPr/>
      </dsp:nvSpPr>
      <dsp:spPr>
        <a:xfrm>
          <a:off x="6524378" y="1380544"/>
          <a:ext cx="2601344" cy="2600887"/>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kern="1200"/>
            <a:t>Sommige mense dink hulle moet elke dag 5 km hardloop en net op blaarslaai leef om gesond te wees.</a:t>
          </a:r>
          <a:endParaRPr lang="en-US" sz="1600" kern="1200" dirty="0"/>
        </a:p>
      </dsp:txBody>
      <dsp:txXfrm>
        <a:off x="6895999" y="1752169"/>
        <a:ext cx="1858103" cy="1857637"/>
      </dsp:txXfrm>
    </dsp:sp>
    <dsp:sp modelId="{E1FB6A17-18CA-4836-B84D-69FE2D37E7BA}">
      <dsp:nvSpPr>
        <dsp:cNvPr id="0" name=""/>
        <dsp:cNvSpPr/>
      </dsp:nvSpPr>
      <dsp:spPr>
        <a:xfrm rot="2700000">
          <a:off x="3551390" y="1287442"/>
          <a:ext cx="2786603" cy="2786603"/>
        </a:xfrm>
        <a:prstGeom prst="teardrop">
          <a:avLst>
            <a:gd name="adj" fmla="val 10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E59BD6-7CA1-4F0A-A59E-B8912CAEE0F0}">
      <dsp:nvSpPr>
        <dsp:cNvPr id="0" name=""/>
        <dsp:cNvSpPr/>
      </dsp:nvSpPr>
      <dsp:spPr>
        <a:xfrm>
          <a:off x="3644617" y="1380544"/>
          <a:ext cx="2601344" cy="2600887"/>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kern="1200"/>
            <a:t>Baie mense sukkel om balans te vind met oefening en voeding.</a:t>
          </a:r>
          <a:endParaRPr lang="en-US" sz="1600" kern="1200" dirty="0"/>
        </a:p>
      </dsp:txBody>
      <dsp:txXfrm>
        <a:off x="4016237" y="1752169"/>
        <a:ext cx="1858103" cy="1857637"/>
      </dsp:txXfrm>
    </dsp:sp>
    <dsp:sp modelId="{8DAA9784-5FFB-4230-BB3A-F43373FC8D55}">
      <dsp:nvSpPr>
        <dsp:cNvPr id="0" name=""/>
        <dsp:cNvSpPr/>
      </dsp:nvSpPr>
      <dsp:spPr>
        <a:xfrm rot="2700000">
          <a:off x="671628" y="1287442"/>
          <a:ext cx="2786603" cy="2786603"/>
        </a:xfrm>
        <a:prstGeom prst="teardrop">
          <a:avLst>
            <a:gd name="adj" fmla="val 1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4844AB-9C95-41B0-B6B6-169905EB7A64}">
      <dsp:nvSpPr>
        <dsp:cNvPr id="0" name=""/>
        <dsp:cNvSpPr/>
      </dsp:nvSpPr>
      <dsp:spPr>
        <a:xfrm>
          <a:off x="764855" y="1380544"/>
          <a:ext cx="2601344" cy="2600887"/>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kern="1200" dirty="0"/>
            <a:t>Balans is belangrik vir geluk en welstand.</a:t>
          </a:r>
          <a:endParaRPr lang="en-US" sz="1600" kern="1200" dirty="0"/>
        </a:p>
      </dsp:txBody>
      <dsp:txXfrm>
        <a:off x="1136476" y="1752169"/>
        <a:ext cx="1858103" cy="18576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FF0316-817C-41D5-A3F9-E71EC35737E9}">
      <dsp:nvSpPr>
        <dsp:cNvPr id="0" name=""/>
        <dsp:cNvSpPr/>
      </dsp:nvSpPr>
      <dsp:spPr>
        <a:xfrm>
          <a:off x="3323664" y="834988"/>
          <a:ext cx="643158" cy="91440"/>
        </a:xfrm>
        <a:custGeom>
          <a:avLst/>
          <a:gdLst/>
          <a:ahLst/>
          <a:cxnLst/>
          <a:rect l="0" t="0" r="0" b="0"/>
          <a:pathLst>
            <a:path>
              <a:moveTo>
                <a:pt x="0" y="45720"/>
              </a:moveTo>
              <a:lnTo>
                <a:pt x="643158"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28399" y="877339"/>
        <a:ext cx="33687" cy="6737"/>
      </dsp:txXfrm>
    </dsp:sp>
    <dsp:sp modelId="{E5FE1EDA-F572-4614-8DFB-CACF33DFB8E4}">
      <dsp:nvSpPr>
        <dsp:cNvPr id="0" name=""/>
        <dsp:cNvSpPr/>
      </dsp:nvSpPr>
      <dsp:spPr>
        <a:xfrm>
          <a:off x="396080" y="1893"/>
          <a:ext cx="2929383" cy="175763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977900">
            <a:lnSpc>
              <a:spcPct val="90000"/>
            </a:lnSpc>
            <a:spcBef>
              <a:spcPct val="0"/>
            </a:spcBef>
            <a:spcAft>
              <a:spcPct val="35000"/>
            </a:spcAft>
            <a:buNone/>
          </a:pPr>
          <a:r>
            <a:rPr lang="nl-NL" sz="2200" kern="1200" dirty="0"/>
            <a:t>Om fisies aktief te wees, is noodsaaklik vir ’n gesonde en gebalanseerde leefstyl.</a:t>
          </a:r>
          <a:endParaRPr lang="en-US" sz="2200" kern="1200" dirty="0"/>
        </a:p>
      </dsp:txBody>
      <dsp:txXfrm>
        <a:off x="396080" y="1893"/>
        <a:ext cx="2929383" cy="1757630"/>
      </dsp:txXfrm>
    </dsp:sp>
    <dsp:sp modelId="{3A59453F-B408-445E-96F2-08608A8D2A6D}">
      <dsp:nvSpPr>
        <dsp:cNvPr id="0" name=""/>
        <dsp:cNvSpPr/>
      </dsp:nvSpPr>
      <dsp:spPr>
        <a:xfrm>
          <a:off x="6926806" y="834988"/>
          <a:ext cx="643158" cy="91440"/>
        </a:xfrm>
        <a:custGeom>
          <a:avLst/>
          <a:gdLst/>
          <a:ahLst/>
          <a:cxnLst/>
          <a:rect l="0" t="0" r="0" b="0"/>
          <a:pathLst>
            <a:path>
              <a:moveTo>
                <a:pt x="0" y="45720"/>
              </a:moveTo>
              <a:lnTo>
                <a:pt x="643158" y="45720"/>
              </a:lnTo>
            </a:path>
          </a:pathLst>
        </a:custGeom>
        <a:noFill/>
        <a:ln w="9525" cap="flat" cmpd="sng" algn="ctr">
          <a:solidFill>
            <a:schemeClr val="accent2">
              <a:hueOff val="8838"/>
              <a:satOff val="-8622"/>
              <a:lumOff val="-442"/>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231541" y="877339"/>
        <a:ext cx="33687" cy="6737"/>
      </dsp:txXfrm>
    </dsp:sp>
    <dsp:sp modelId="{74E94246-7D43-41B9-86D8-BA8C1562C7A2}">
      <dsp:nvSpPr>
        <dsp:cNvPr id="0" name=""/>
        <dsp:cNvSpPr/>
      </dsp:nvSpPr>
      <dsp:spPr>
        <a:xfrm>
          <a:off x="3999222" y="1893"/>
          <a:ext cx="2929383" cy="1757630"/>
        </a:xfrm>
        <a:prstGeom prst="rect">
          <a:avLst/>
        </a:prstGeom>
        <a:solidFill>
          <a:schemeClr val="accent2">
            <a:hueOff val="7071"/>
            <a:satOff val="-6897"/>
            <a:lumOff val="-35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977900">
            <a:lnSpc>
              <a:spcPct val="90000"/>
            </a:lnSpc>
            <a:spcBef>
              <a:spcPct val="0"/>
            </a:spcBef>
            <a:spcAft>
              <a:spcPct val="35000"/>
            </a:spcAft>
            <a:buNone/>
          </a:pPr>
          <a:r>
            <a:rPr lang="en-US" sz="2200" kern="1200" dirty="0" err="1"/>
            <a:t>Fisiese</a:t>
          </a:r>
          <a:r>
            <a:rPr lang="en-US" sz="2200" kern="1200" dirty="0"/>
            <a:t> </a:t>
          </a:r>
          <a:r>
            <a:rPr lang="en-US" sz="2200" kern="1200" dirty="0" err="1"/>
            <a:t>aktiwiteit</a:t>
          </a:r>
          <a:r>
            <a:rPr lang="en-US" sz="2200" kern="1200" dirty="0"/>
            <a:t> </a:t>
          </a:r>
          <a:r>
            <a:rPr lang="en-US" sz="2200" kern="1200" dirty="0" err="1"/>
            <a:t>versterk</a:t>
          </a:r>
          <a:r>
            <a:rPr lang="en-US" sz="2200" kern="1200" dirty="0"/>
            <a:t> die </a:t>
          </a:r>
          <a:r>
            <a:rPr lang="en-US" sz="2200" kern="1200" dirty="0" err="1"/>
            <a:t>liggaam</a:t>
          </a:r>
          <a:r>
            <a:rPr lang="en-US" sz="2200" kern="1200" dirty="0"/>
            <a:t> </a:t>
          </a:r>
          <a:r>
            <a:rPr lang="en-US" sz="2200" kern="1200" dirty="0" err="1"/>
            <a:t>en</a:t>
          </a:r>
          <a:r>
            <a:rPr lang="en-US" sz="2200" kern="1200" dirty="0"/>
            <a:t> </a:t>
          </a:r>
          <a:r>
            <a:rPr lang="en-US" sz="2200" kern="1200" dirty="0" err="1"/>
            <a:t>ondersteun</a:t>
          </a:r>
          <a:r>
            <a:rPr lang="en-US" sz="2200" kern="1200" dirty="0"/>
            <a:t> die hart, </a:t>
          </a:r>
          <a:r>
            <a:rPr lang="en-US" sz="2200" kern="1200" dirty="0" err="1"/>
            <a:t>spiere</a:t>
          </a:r>
          <a:r>
            <a:rPr lang="en-US" sz="2200" kern="1200" dirty="0"/>
            <a:t> </a:t>
          </a:r>
          <a:r>
            <a:rPr lang="en-US" sz="2200" kern="1200" dirty="0" err="1"/>
            <a:t>en</a:t>
          </a:r>
          <a:r>
            <a:rPr lang="en-US" sz="2200" kern="1200" dirty="0"/>
            <a:t> bene.</a:t>
          </a:r>
        </a:p>
      </dsp:txBody>
      <dsp:txXfrm>
        <a:off x="3999222" y="1893"/>
        <a:ext cx="2929383" cy="1757630"/>
      </dsp:txXfrm>
    </dsp:sp>
    <dsp:sp modelId="{245C9B19-8CED-4C8E-A043-9A990B581767}">
      <dsp:nvSpPr>
        <dsp:cNvPr id="0" name=""/>
        <dsp:cNvSpPr/>
      </dsp:nvSpPr>
      <dsp:spPr>
        <a:xfrm>
          <a:off x="1860772" y="1757723"/>
          <a:ext cx="7206284" cy="643158"/>
        </a:xfrm>
        <a:custGeom>
          <a:avLst/>
          <a:gdLst/>
          <a:ahLst/>
          <a:cxnLst/>
          <a:rect l="0" t="0" r="0" b="0"/>
          <a:pathLst>
            <a:path>
              <a:moveTo>
                <a:pt x="7206284" y="0"/>
              </a:moveTo>
              <a:lnTo>
                <a:pt x="7206284" y="338679"/>
              </a:lnTo>
              <a:lnTo>
                <a:pt x="0" y="338679"/>
              </a:lnTo>
              <a:lnTo>
                <a:pt x="0" y="643158"/>
              </a:lnTo>
            </a:path>
          </a:pathLst>
        </a:custGeom>
        <a:noFill/>
        <a:ln w="9525" cap="flat" cmpd="sng" algn="ctr">
          <a:solidFill>
            <a:schemeClr val="accent2">
              <a:hueOff val="17677"/>
              <a:satOff val="-17244"/>
              <a:lumOff val="-883"/>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82971" y="2075933"/>
        <a:ext cx="361885" cy="6737"/>
      </dsp:txXfrm>
    </dsp:sp>
    <dsp:sp modelId="{FB293176-78EA-48A9-9290-5988E33B0947}">
      <dsp:nvSpPr>
        <dsp:cNvPr id="0" name=""/>
        <dsp:cNvSpPr/>
      </dsp:nvSpPr>
      <dsp:spPr>
        <a:xfrm>
          <a:off x="7602364" y="1893"/>
          <a:ext cx="2929383" cy="1757630"/>
        </a:xfrm>
        <a:prstGeom prst="rect">
          <a:avLst/>
        </a:prstGeom>
        <a:solidFill>
          <a:schemeClr val="accent2">
            <a:hueOff val="14141"/>
            <a:satOff val="-13795"/>
            <a:lumOff val="-7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977900">
            <a:lnSpc>
              <a:spcPct val="90000"/>
            </a:lnSpc>
            <a:spcBef>
              <a:spcPct val="0"/>
            </a:spcBef>
            <a:spcAft>
              <a:spcPct val="35000"/>
            </a:spcAft>
            <a:buNone/>
          </a:pPr>
          <a:r>
            <a:rPr lang="en-US" sz="2200" kern="1200" dirty="0" err="1"/>
            <a:t>Oefening</a:t>
          </a:r>
          <a:r>
            <a:rPr lang="en-US" sz="2200" kern="1200" dirty="0"/>
            <a:t> </a:t>
          </a:r>
          <a:r>
            <a:rPr lang="en-US" sz="2200" kern="1200" dirty="0" err="1"/>
            <a:t>kan</a:t>
          </a:r>
          <a:r>
            <a:rPr lang="en-US" sz="2200" kern="1200" dirty="0"/>
            <a:t> </a:t>
          </a:r>
          <a:r>
            <a:rPr lang="en-US" sz="2200" kern="1200" dirty="0" err="1"/>
            <a:t>konsentrasie</a:t>
          </a:r>
          <a:r>
            <a:rPr lang="en-US" sz="2200" kern="1200" dirty="0"/>
            <a:t>, </a:t>
          </a:r>
          <a:r>
            <a:rPr lang="en-US" sz="2200" kern="1200" dirty="0" err="1"/>
            <a:t>selfvertroue</a:t>
          </a:r>
          <a:r>
            <a:rPr lang="en-US" sz="2200" kern="1200" dirty="0"/>
            <a:t> </a:t>
          </a:r>
          <a:r>
            <a:rPr lang="en-US" sz="2200" kern="1200" dirty="0" err="1"/>
            <a:t>en</a:t>
          </a:r>
          <a:r>
            <a:rPr lang="en-US" sz="2200" kern="1200" dirty="0"/>
            <a:t> </a:t>
          </a:r>
          <a:r>
            <a:rPr lang="en-US" sz="2200" kern="1200" dirty="0" err="1"/>
            <a:t>stresbestuur</a:t>
          </a:r>
          <a:r>
            <a:rPr lang="en-US" sz="2200" kern="1200" dirty="0"/>
            <a:t> </a:t>
          </a:r>
          <a:r>
            <a:rPr lang="en-US" sz="2200" kern="1200" dirty="0" err="1"/>
            <a:t>verbeter</a:t>
          </a:r>
          <a:r>
            <a:rPr lang="en-US" sz="2200" kern="1200" dirty="0"/>
            <a:t>.</a:t>
          </a:r>
        </a:p>
      </dsp:txBody>
      <dsp:txXfrm>
        <a:off x="7602364" y="1893"/>
        <a:ext cx="2929383" cy="1757630"/>
      </dsp:txXfrm>
    </dsp:sp>
    <dsp:sp modelId="{3483D925-C568-4F10-AAE4-C1D9F8FAF7B3}">
      <dsp:nvSpPr>
        <dsp:cNvPr id="0" name=""/>
        <dsp:cNvSpPr/>
      </dsp:nvSpPr>
      <dsp:spPr>
        <a:xfrm>
          <a:off x="3323664" y="3266376"/>
          <a:ext cx="643158" cy="91440"/>
        </a:xfrm>
        <a:custGeom>
          <a:avLst/>
          <a:gdLst/>
          <a:ahLst/>
          <a:cxnLst/>
          <a:rect l="0" t="0" r="0" b="0"/>
          <a:pathLst>
            <a:path>
              <a:moveTo>
                <a:pt x="0" y="45720"/>
              </a:moveTo>
              <a:lnTo>
                <a:pt x="643158" y="45720"/>
              </a:lnTo>
            </a:path>
          </a:pathLst>
        </a:custGeom>
        <a:noFill/>
        <a:ln w="9525" cap="flat" cmpd="sng" algn="ctr">
          <a:solidFill>
            <a:schemeClr val="accent2">
              <a:hueOff val="26515"/>
              <a:satOff val="-25865"/>
              <a:lumOff val="-1325"/>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28399" y="3308728"/>
        <a:ext cx="33687" cy="6737"/>
      </dsp:txXfrm>
    </dsp:sp>
    <dsp:sp modelId="{791DA146-2623-40F3-B1CE-FC3E7714005E}">
      <dsp:nvSpPr>
        <dsp:cNvPr id="0" name=""/>
        <dsp:cNvSpPr/>
      </dsp:nvSpPr>
      <dsp:spPr>
        <a:xfrm>
          <a:off x="396080" y="2433281"/>
          <a:ext cx="2929383" cy="1757630"/>
        </a:xfrm>
        <a:prstGeom prst="rect">
          <a:avLst/>
        </a:prstGeom>
        <a:solidFill>
          <a:schemeClr val="accent2">
            <a:hueOff val="21212"/>
            <a:satOff val="-20692"/>
            <a:lumOff val="-106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977900">
            <a:lnSpc>
              <a:spcPct val="90000"/>
            </a:lnSpc>
            <a:spcBef>
              <a:spcPct val="0"/>
            </a:spcBef>
            <a:spcAft>
              <a:spcPct val="35000"/>
            </a:spcAft>
            <a:buNone/>
          </a:pPr>
          <a:r>
            <a:rPr lang="nl-NL" sz="2200" kern="1200" dirty="0"/>
            <a:t>Om aktief te wees beteken nie jy moet ure in die gimnasium deurbring nie.</a:t>
          </a:r>
          <a:endParaRPr lang="en-US" sz="2200" kern="1200" dirty="0"/>
        </a:p>
      </dsp:txBody>
      <dsp:txXfrm>
        <a:off x="396080" y="2433281"/>
        <a:ext cx="2929383" cy="1757630"/>
      </dsp:txXfrm>
    </dsp:sp>
    <dsp:sp modelId="{7D0A5E7D-7F7F-43BE-9386-3F72FEBD4E2D}">
      <dsp:nvSpPr>
        <dsp:cNvPr id="0" name=""/>
        <dsp:cNvSpPr/>
      </dsp:nvSpPr>
      <dsp:spPr>
        <a:xfrm>
          <a:off x="6926806" y="3266376"/>
          <a:ext cx="643158" cy="91440"/>
        </a:xfrm>
        <a:custGeom>
          <a:avLst/>
          <a:gdLst/>
          <a:ahLst/>
          <a:cxnLst/>
          <a:rect l="0" t="0" r="0" b="0"/>
          <a:pathLst>
            <a:path>
              <a:moveTo>
                <a:pt x="0" y="45720"/>
              </a:moveTo>
              <a:lnTo>
                <a:pt x="643158" y="45720"/>
              </a:lnTo>
            </a:path>
          </a:pathLst>
        </a:custGeom>
        <a:noFill/>
        <a:ln w="9525" cap="flat" cmpd="sng" algn="ctr">
          <a:solidFill>
            <a:schemeClr val="accent2">
              <a:hueOff val="35353"/>
              <a:satOff val="-34487"/>
              <a:lumOff val="-1766"/>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231541" y="3308728"/>
        <a:ext cx="33687" cy="6737"/>
      </dsp:txXfrm>
    </dsp:sp>
    <dsp:sp modelId="{AE959729-3BEB-4AE8-AB70-088D71E0BB17}">
      <dsp:nvSpPr>
        <dsp:cNvPr id="0" name=""/>
        <dsp:cNvSpPr/>
      </dsp:nvSpPr>
      <dsp:spPr>
        <a:xfrm>
          <a:off x="3999222" y="2433281"/>
          <a:ext cx="2929383" cy="1757630"/>
        </a:xfrm>
        <a:prstGeom prst="rect">
          <a:avLst/>
        </a:prstGeom>
        <a:solidFill>
          <a:schemeClr val="accent2">
            <a:hueOff val="28282"/>
            <a:satOff val="-27590"/>
            <a:lumOff val="-14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977900">
            <a:lnSpc>
              <a:spcPct val="90000"/>
            </a:lnSpc>
            <a:spcBef>
              <a:spcPct val="0"/>
            </a:spcBef>
            <a:spcAft>
              <a:spcPct val="35000"/>
            </a:spcAft>
            <a:buNone/>
          </a:pPr>
          <a:r>
            <a:rPr lang="en-US" sz="2200" kern="1200" dirty="0"/>
            <a:t>Stap, </a:t>
          </a:r>
          <a:r>
            <a:rPr lang="en-US" sz="2200" kern="1200" dirty="0" err="1"/>
            <a:t>fietsry</a:t>
          </a:r>
          <a:r>
            <a:rPr lang="en-US" sz="2200" kern="1200" dirty="0"/>
            <a:t>, dans, sport </a:t>
          </a:r>
          <a:r>
            <a:rPr lang="en-US" sz="2200" kern="1200" dirty="0" err="1"/>
            <a:t>en</a:t>
          </a:r>
          <a:r>
            <a:rPr lang="en-US" sz="2200" kern="1200" dirty="0"/>
            <a:t> </a:t>
          </a:r>
          <a:r>
            <a:rPr lang="en-US" sz="2200" kern="1200" dirty="0" err="1"/>
            <a:t>liggaamlike</a:t>
          </a:r>
          <a:r>
            <a:rPr lang="en-US" sz="2200" kern="1200" dirty="0"/>
            <a:t> </a:t>
          </a:r>
          <a:r>
            <a:rPr lang="en-US" sz="2200" kern="1200" dirty="0" err="1"/>
            <a:t>opvoeding</a:t>
          </a:r>
          <a:r>
            <a:rPr lang="en-US" sz="2200" kern="1200" dirty="0"/>
            <a:t> </a:t>
          </a:r>
          <a:r>
            <a:rPr lang="en-US" sz="2200" kern="1200" dirty="0" err="1"/>
            <a:t>dra</a:t>
          </a:r>
          <a:r>
            <a:rPr lang="en-US" sz="2200" kern="1200" dirty="0"/>
            <a:t> </a:t>
          </a:r>
          <a:r>
            <a:rPr lang="en-US" sz="2200" kern="1200" dirty="0" err="1"/>
            <a:t>alles</a:t>
          </a:r>
          <a:r>
            <a:rPr lang="en-US" sz="2200" kern="1200" dirty="0"/>
            <a:t> by tot ’n </a:t>
          </a:r>
          <a:r>
            <a:rPr lang="en-US" sz="2200" kern="1200" dirty="0" err="1"/>
            <a:t>aktiewe</a:t>
          </a:r>
          <a:r>
            <a:rPr lang="en-US" sz="2200" kern="1200" dirty="0"/>
            <a:t> </a:t>
          </a:r>
          <a:r>
            <a:rPr lang="en-US" sz="2200" kern="1200" dirty="0" err="1"/>
            <a:t>leefstyl</a:t>
          </a:r>
          <a:r>
            <a:rPr lang="en-US" sz="2200" kern="1200" dirty="0"/>
            <a:t>.</a:t>
          </a:r>
        </a:p>
      </dsp:txBody>
      <dsp:txXfrm>
        <a:off x="3999222" y="2433281"/>
        <a:ext cx="2929383" cy="1757630"/>
      </dsp:txXfrm>
    </dsp:sp>
    <dsp:sp modelId="{425CAA95-BB6E-423D-ACA9-A865934B3225}">
      <dsp:nvSpPr>
        <dsp:cNvPr id="0" name=""/>
        <dsp:cNvSpPr/>
      </dsp:nvSpPr>
      <dsp:spPr>
        <a:xfrm>
          <a:off x="7602364" y="2433281"/>
          <a:ext cx="2929383" cy="1757630"/>
        </a:xfrm>
        <a:prstGeom prst="rect">
          <a:avLst/>
        </a:prstGeom>
        <a:solidFill>
          <a:schemeClr val="accent2">
            <a:hueOff val="35353"/>
            <a:satOff val="-34487"/>
            <a:lumOff val="-176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977900">
            <a:lnSpc>
              <a:spcPct val="90000"/>
            </a:lnSpc>
            <a:spcBef>
              <a:spcPct val="0"/>
            </a:spcBef>
            <a:spcAft>
              <a:spcPct val="35000"/>
            </a:spcAft>
            <a:buNone/>
          </a:pPr>
          <a:r>
            <a:rPr lang="nl-NL" sz="2200" kern="1200" dirty="0"/>
            <a:t>Die sleutel is konsekwentheid en om aktiwiteite te kies wat jy geniet en volhoubaar is.</a:t>
          </a:r>
        </a:p>
      </dsp:txBody>
      <dsp:txXfrm>
        <a:off x="7602364" y="2433281"/>
        <a:ext cx="2929383" cy="175763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node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4434999" cy="356198"/>
          </a:xfrm>
          <a:prstGeom prst="rect">
            <a:avLst/>
          </a:prstGeom>
          <a:noFill/>
          <a:ln>
            <a:noFill/>
          </a:ln>
        </p:spPr>
        <p:txBody>
          <a:bodyPr spcFirstLastPara="1" wrap="square" lIns="99032" tIns="49502" rIns="99032" bIns="49502" anchor="t"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797246" y="0"/>
            <a:ext cx="4434999" cy="356198"/>
          </a:xfrm>
          <a:prstGeom prst="rect">
            <a:avLst/>
          </a:prstGeom>
          <a:noFill/>
          <a:ln>
            <a:noFill/>
          </a:ln>
        </p:spPr>
        <p:txBody>
          <a:bodyPr spcFirstLastPara="1" wrap="square" lIns="99032" tIns="49502" rIns="99032" bIns="49502" anchor="t"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023462" y="3416538"/>
            <a:ext cx="8187690" cy="2795350"/>
          </a:xfrm>
          <a:prstGeom prst="rect">
            <a:avLst/>
          </a:prstGeom>
          <a:noFill/>
          <a:ln>
            <a:noFill/>
          </a:ln>
        </p:spPr>
        <p:txBody>
          <a:bodyPr spcFirstLastPara="1" wrap="square" lIns="99032" tIns="49502" rIns="99032" bIns="49502"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743103"/>
            <a:ext cx="4434999" cy="356197"/>
          </a:xfrm>
          <a:prstGeom prst="rect">
            <a:avLst/>
          </a:prstGeom>
          <a:noFill/>
          <a:ln>
            <a:noFill/>
          </a:ln>
        </p:spPr>
        <p:txBody>
          <a:bodyPr spcFirstLastPara="1" wrap="square" lIns="99032" tIns="49502" rIns="99032" bIns="49502" anchor="b"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797246" y="6743103"/>
            <a:ext cx="4434999" cy="356197"/>
          </a:xfrm>
          <a:prstGeom prst="rect">
            <a:avLst/>
          </a:prstGeom>
          <a:noFill/>
          <a:ln>
            <a:noFill/>
          </a:ln>
        </p:spPr>
        <p:txBody>
          <a:bodyPr spcFirstLastPara="1" wrap="square" lIns="99032" tIns="49502" rIns="99032" bIns="49502" anchor="b" anchorCtr="0">
            <a:noAutofit/>
          </a:bodyPr>
          <a:lstStyle/>
          <a:p>
            <a:pPr algn="r">
              <a:buSzPts val="1200"/>
            </a:pPr>
            <a:fld id="{00000000-1234-1234-1234-123412341234}" type="slidenum">
              <a:rPr lang="en-ZA" sz="1300" smtClean="0">
                <a:solidFill>
                  <a:schemeClr val="dk1"/>
                </a:solidFill>
                <a:latin typeface="Calibri"/>
                <a:ea typeface="Calibri"/>
                <a:cs typeface="Calibri"/>
                <a:sym typeface="Calibri"/>
              </a:rPr>
              <a:pPr algn="r">
                <a:buSzPts val="1200"/>
              </a:pPr>
              <a:t>‹#›</a:t>
            </a:fld>
            <a:endParaRPr lang="en-ZA" sz="13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bit.ly/4qOfeb8"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bit.ly/3LCvP2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 name="Google Shape;80;p1:notes"/>
          <p:cNvSpPr txBox="1">
            <a:spLocks noGrp="1"/>
          </p:cNvSpPr>
          <p:nvPr>
            <p:ph type="body" idx="1"/>
          </p:nvPr>
        </p:nvSpPr>
        <p:spPr>
          <a:xfrm>
            <a:off x="1023462" y="3416538"/>
            <a:ext cx="8187690" cy="2795350"/>
          </a:xfrm>
          <a:prstGeom prst="rect">
            <a:avLst/>
          </a:prstGeom>
          <a:noFill/>
          <a:ln>
            <a:noFill/>
          </a:ln>
        </p:spPr>
        <p:txBody>
          <a:bodyPr spcFirstLastPara="1" wrap="square" lIns="99032" tIns="49502" rIns="99032" bIns="49502" anchor="t" anchorCtr="0">
            <a:noAutofit/>
          </a:bodyPr>
          <a:lstStyle/>
          <a:p>
            <a:pPr>
              <a:buNone/>
            </a:pPr>
            <a:r>
              <a:rPr lang="nl-NL" sz="1400" b="1" dirty="0"/>
              <a:t>Nota aan onderwyser:</a:t>
            </a:r>
            <a:r>
              <a:rPr lang="nl-NL" sz="1400" dirty="0"/>
              <a:t> Hierdie les behels gereeld besprekings met ’n maat. Aan die einde van die les werk leerders in groepe van ses. Die PowerPoint-aanbieding gebruik animasies om leerderbetrokkenheid te verhoog. (Volg die aanwysings in hakies.)</a:t>
            </a:r>
          </a:p>
          <a:p>
            <a:pPr>
              <a:buNone/>
            </a:pPr>
            <a:r>
              <a:rPr lang="en-ZA" sz="1300" dirty="0">
                <a:solidFill>
                  <a:srgbClr val="000000"/>
                </a:solidFill>
                <a:latin typeface="Calibri" panose="020F0502020204030204" pitchFamily="34" charset="0"/>
                <a:ea typeface="Times New Roman" panose="02020603050405020304" pitchFamily="18" charset="0"/>
              </a:rPr>
              <a:t> </a:t>
            </a:r>
            <a:endParaRPr lang="af-ZA" sz="1300" dirty="0">
              <a:latin typeface="Times New Roman" panose="02020603050405020304" pitchFamily="18" charset="0"/>
              <a:ea typeface="Times New Roman" panose="02020603050405020304" pitchFamily="18" charset="0"/>
            </a:endParaRPr>
          </a:p>
          <a:p>
            <a:pPr marL="371429" indent="-371429">
              <a:buFont typeface="Symbol" panose="05050102010706020507" pitchFamily="18" charset="2"/>
              <a:buChar char=""/>
            </a:pPr>
            <a:r>
              <a:rPr lang="en-ZA" sz="1300" b="1" dirty="0" err="1">
                <a:solidFill>
                  <a:srgbClr val="000000"/>
                </a:solidFill>
                <a:latin typeface="Calibri" panose="020F0502020204030204" pitchFamily="34" charset="0"/>
                <a:ea typeface="Times New Roman" panose="02020603050405020304" pitchFamily="18" charset="0"/>
              </a:rPr>
              <a:t>Skyfie</a:t>
            </a:r>
            <a:r>
              <a:rPr lang="en-ZA" sz="1300" b="1" dirty="0">
                <a:solidFill>
                  <a:srgbClr val="000000"/>
                </a:solidFill>
                <a:latin typeface="Calibri" panose="020F0502020204030204" pitchFamily="34" charset="0"/>
                <a:ea typeface="Times New Roman" panose="02020603050405020304" pitchFamily="18" charset="0"/>
              </a:rPr>
              <a:t> 1:</a:t>
            </a:r>
            <a:r>
              <a:rPr lang="en-ZA" sz="1300" dirty="0">
                <a:solidFill>
                  <a:srgbClr val="000000"/>
                </a:solidFill>
                <a:latin typeface="Calibri" panose="020F0502020204030204" pitchFamily="34" charset="0"/>
                <a:ea typeface="Times New Roman" panose="02020603050405020304" pitchFamily="18" charset="0"/>
              </a:rPr>
              <a:t> </a:t>
            </a:r>
            <a:r>
              <a:rPr lang="nl-NL" sz="1400" dirty="0"/>
              <a:t>Welkom terug by ’n nuwe kwartaal en die begin van ’n nuwe onderwerp. Soos Skyfie 1 aandui, gaan ons fokus op gesonde leefstylkeuses.</a:t>
            </a:r>
          </a:p>
          <a:p>
            <a:pPr marL="371429" indent="-371429">
              <a:buFont typeface="Symbol" panose="05050102010706020507" pitchFamily="18" charset="2"/>
              <a:buChar char=""/>
            </a:pPr>
            <a:r>
              <a:rPr lang="nl-NL" sz="1400" dirty="0"/>
              <a:t>Herinner leerders dat hulle in Graad 9 (Kwartaal 1, Week 1–4) geleer het oor invloede (media, omgewing, familie, kultuur, ens.) en hoe om daarop te reageer wanneer hulle leefstylkeuses maak.</a:t>
            </a:r>
          </a:p>
          <a:p>
            <a:pPr marL="371429" indent="-371429">
              <a:buFont typeface="Symbol" panose="05050102010706020507" pitchFamily="18" charset="2"/>
              <a:buChar char=""/>
            </a:pPr>
            <a:r>
              <a:rPr lang="nl-NL" sz="1400" dirty="0"/>
              <a:t>Elke dag neem jy besluite wat jou algemene gesondheid en welstand beïnvloed. Dit sluit die gewoontes in wat jy vorm, die kos wat jy eet, hoe aktief jy is, hoe jy stres hanteer en hoe jy met ander skakel. Saam vorm hierdie keuses jou leefstyl en bepaal hoe gesond en gebalanseerd dit is.</a:t>
            </a:r>
          </a:p>
          <a:p>
            <a:pPr marL="371429" indent="-371429">
              <a:buFont typeface="Symbol" panose="05050102010706020507" pitchFamily="18" charset="2"/>
              <a:buChar char=""/>
            </a:pPr>
            <a:r>
              <a:rPr lang="nl-NL" sz="1400" dirty="0"/>
              <a:t>Voordat ons begin, draai na ’n maat en noem </a:t>
            </a:r>
            <a:r>
              <a:rPr lang="nl-NL" sz="1400" b="1" dirty="0"/>
              <a:t>drie leefstylgewoontes </a:t>
            </a:r>
            <a:r>
              <a:rPr lang="nl-NL" sz="1400" dirty="0"/>
              <a:t>wat jy het wat gesond is. (Laat een minuut vir bespreking toe.)</a:t>
            </a:r>
            <a:r>
              <a:rPr lang="en-ZA" sz="1300" dirty="0">
                <a:solidFill>
                  <a:srgbClr val="000000"/>
                </a:solidFill>
                <a:latin typeface="Calibri" panose="020F0502020204030204" pitchFamily="34" charset="0"/>
                <a:ea typeface="Times New Roman" panose="02020603050405020304" pitchFamily="18" charset="0"/>
              </a:rPr>
              <a:t> </a:t>
            </a:r>
            <a:endParaRPr lang="af-ZA" sz="1300" dirty="0">
              <a:latin typeface="Times New Roman" panose="02020603050405020304" pitchFamily="18" charset="0"/>
              <a:ea typeface="Times New Roman" panose="02020603050405020304" pitchFamily="18" charset="0"/>
            </a:endParaRPr>
          </a:p>
        </p:txBody>
      </p:sp>
      <p:sp>
        <p:nvSpPr>
          <p:cNvPr id="81" name="Google Shape;81;p1:notes"/>
          <p:cNvSpPr txBox="1">
            <a:spLocks noGrp="1"/>
          </p:cNvSpPr>
          <p:nvPr>
            <p:ph type="sldNum" idx="12"/>
          </p:nvPr>
        </p:nvSpPr>
        <p:spPr>
          <a:xfrm>
            <a:off x="5797246" y="6743103"/>
            <a:ext cx="4434999" cy="356197"/>
          </a:xfrm>
          <a:prstGeom prst="rect">
            <a:avLst/>
          </a:prstGeom>
          <a:noFill/>
          <a:ln>
            <a:noFill/>
          </a:ln>
        </p:spPr>
        <p:txBody>
          <a:bodyPr spcFirstLastPara="1" wrap="square" lIns="99032" tIns="49502" rIns="99032" bIns="49502" anchor="b" anchorCtr="0">
            <a:noAutofit/>
          </a:bodyPr>
          <a:lstStyle/>
          <a:p>
            <a:pPr algn="r">
              <a:buSzPts val="1400"/>
            </a:pPr>
            <a:fld id="{00000000-1234-1234-1234-123412341234}" type="slidenum">
              <a:rPr lang="en-ZA"/>
              <a:pPr algn="r">
                <a:buSzPts val="1400"/>
              </a:p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71429" indent="-371429">
              <a:buFont typeface="Symbol" panose="05050102010706020507" pitchFamily="18" charset="2"/>
              <a:buChar char=""/>
            </a:pPr>
            <a:r>
              <a:rPr lang="en-ZA" sz="1300" b="1" dirty="0" err="1">
                <a:solidFill>
                  <a:srgbClr val="000000"/>
                </a:solidFill>
                <a:latin typeface="Calibri" panose="020F0502020204030204" pitchFamily="34" charset="0"/>
                <a:ea typeface="Calibri" panose="020F0502020204030204" pitchFamily="34" charset="0"/>
              </a:rPr>
              <a:t>Skyfie</a:t>
            </a:r>
            <a:r>
              <a:rPr lang="en-ZA" sz="1300" b="1" dirty="0">
                <a:solidFill>
                  <a:srgbClr val="000000"/>
                </a:solidFill>
                <a:latin typeface="Calibri" panose="020F0502020204030204" pitchFamily="34" charset="0"/>
                <a:ea typeface="Calibri" panose="020F0502020204030204" pitchFamily="34" charset="0"/>
              </a:rPr>
              <a:t> 10:</a:t>
            </a:r>
            <a:r>
              <a:rPr lang="en-ZA" sz="1300" dirty="0">
                <a:solidFill>
                  <a:srgbClr val="000000"/>
                </a:solidFill>
                <a:latin typeface="Calibri" panose="020F0502020204030204" pitchFamily="34" charset="0"/>
                <a:ea typeface="Calibri" panose="020F0502020204030204" pitchFamily="34" charset="0"/>
              </a:rPr>
              <a:t> </a:t>
            </a:r>
            <a:r>
              <a:rPr lang="nl-NL" sz="1400" dirty="0"/>
              <a:t>Oormatige suikerinname kan negatiewe kort- en langtermyngevolge vir gesondheid hê:</a:t>
            </a:r>
          </a:p>
          <a:p>
            <a:pPr marL="371429" indent="-371429">
              <a:buFont typeface="Courier New" panose="02070309020205020404" pitchFamily="49" charset="0"/>
              <a:buChar char="-"/>
            </a:pPr>
            <a:r>
              <a:rPr lang="af-ZA" sz="1200" b="0" i="0" u="none" strike="noStrike" cap="none" dirty="0">
                <a:solidFill>
                  <a:schemeClr val="dk1"/>
                </a:solidFill>
                <a:effectLst/>
                <a:latin typeface="Calibri"/>
                <a:ea typeface="Calibri"/>
                <a:cs typeface="Calibri"/>
                <a:sym typeface="Calibri"/>
              </a:rPr>
              <a:t>Bloedsuikerskommelinge (wat kan lei tot angs, moegheid, hoofpyn, ens.)</a:t>
            </a:r>
            <a:endParaRPr lang="en-US" sz="1200" b="0" i="0" u="none" strike="noStrike" cap="none" dirty="0">
              <a:solidFill>
                <a:schemeClr val="dk1"/>
              </a:solidFill>
              <a:effectLst/>
              <a:latin typeface="Calibri"/>
              <a:ea typeface="Calibri"/>
              <a:cs typeface="Calibri"/>
              <a:sym typeface="Calibri"/>
            </a:endParaRPr>
          </a:p>
          <a:p>
            <a:pPr marL="371429" indent="-371429">
              <a:buFont typeface="Courier New" panose="02070309020205020404" pitchFamily="49" charset="0"/>
              <a:buChar char="-"/>
            </a:pPr>
            <a:r>
              <a:rPr lang="af-ZA" sz="1200" b="0" i="0" u="none" strike="noStrike" cap="none" dirty="0">
                <a:solidFill>
                  <a:schemeClr val="dk1"/>
                </a:solidFill>
                <a:effectLst/>
                <a:latin typeface="Calibri"/>
                <a:ea typeface="Calibri"/>
                <a:cs typeface="Calibri"/>
                <a:sym typeface="Calibri"/>
              </a:rPr>
              <a:t>Tandbederf (wat tot pyn en slegte asem kan lei)</a:t>
            </a:r>
            <a:endParaRPr lang="en-US" sz="1200" b="0" i="0" u="none" strike="noStrike" cap="none" dirty="0">
              <a:solidFill>
                <a:schemeClr val="dk1"/>
              </a:solidFill>
              <a:effectLst/>
              <a:latin typeface="Calibri"/>
              <a:ea typeface="Calibri"/>
              <a:cs typeface="Calibri"/>
              <a:sym typeface="Calibri"/>
            </a:endParaRPr>
          </a:p>
          <a:p>
            <a:pPr marL="371429" indent="-371429">
              <a:buFont typeface="Courier New" panose="02070309020205020404" pitchFamily="49" charset="0"/>
              <a:buChar char="-"/>
            </a:pPr>
            <a:r>
              <a:rPr lang="af-ZA" sz="1200" b="0" i="0" u="none" strike="noStrike" cap="none" dirty="0">
                <a:solidFill>
                  <a:schemeClr val="dk1"/>
                </a:solidFill>
                <a:effectLst/>
                <a:latin typeface="Calibri"/>
                <a:ea typeface="Calibri"/>
                <a:cs typeface="Calibri"/>
                <a:sym typeface="Calibri"/>
              </a:rPr>
              <a:t>Verslawing (wat kan lei tot drange en verslawende eetpatrone)</a:t>
            </a:r>
            <a:endParaRPr lang="en-US" sz="1200" b="0" i="0" u="none" strike="noStrike" cap="none" dirty="0">
              <a:solidFill>
                <a:schemeClr val="dk1"/>
              </a:solidFill>
              <a:effectLst/>
              <a:latin typeface="Calibri"/>
              <a:ea typeface="Calibri"/>
              <a:cs typeface="Calibri"/>
              <a:sym typeface="Calibri"/>
            </a:endParaRPr>
          </a:p>
          <a:p>
            <a:pPr marL="371429" indent="-371429">
              <a:buFont typeface="Courier New" panose="02070309020205020404" pitchFamily="49" charset="0"/>
              <a:buChar char="-"/>
            </a:pPr>
            <a:r>
              <a:rPr lang="af-ZA" sz="1200" b="0" i="0" u="none" strike="noStrike" cap="none" dirty="0">
                <a:solidFill>
                  <a:schemeClr val="dk1"/>
                </a:solidFill>
                <a:effectLst/>
                <a:latin typeface="Calibri"/>
                <a:ea typeface="Calibri"/>
                <a:cs typeface="Calibri"/>
                <a:sym typeface="Calibri"/>
              </a:rPr>
              <a:t>Gewigstoename</a:t>
            </a:r>
            <a:endParaRPr lang="en-US" sz="1200" b="0" i="0" u="none" strike="noStrike" cap="none" dirty="0">
              <a:solidFill>
                <a:schemeClr val="dk1"/>
              </a:solidFill>
              <a:effectLst/>
              <a:latin typeface="Calibri"/>
              <a:ea typeface="Calibri"/>
              <a:cs typeface="Calibri"/>
              <a:sym typeface="Calibri"/>
            </a:endParaRPr>
          </a:p>
          <a:p>
            <a:pPr marL="371429" indent="-371429">
              <a:buFont typeface="Courier New" panose="02070309020205020404" pitchFamily="49" charset="0"/>
              <a:buChar char="-"/>
            </a:pPr>
            <a:r>
              <a:rPr lang="af-ZA" sz="1200" b="0" i="0" u="none" strike="noStrike" cap="none" dirty="0">
                <a:solidFill>
                  <a:schemeClr val="dk1"/>
                </a:solidFill>
                <a:effectLst/>
                <a:latin typeface="Calibri"/>
                <a:ea typeface="Calibri"/>
                <a:cs typeface="Calibri"/>
                <a:sym typeface="Calibri"/>
              </a:rPr>
              <a:t>Insulienweerstandigheid (wat kan lei tot vetsug, kardiovaskulêre siektes en tipe 2-diabetes)</a:t>
            </a:r>
            <a:endParaRPr lang="en-US" sz="1200" b="0" i="0" u="none" strike="noStrike" cap="none" dirty="0">
              <a:solidFill>
                <a:schemeClr val="dk1"/>
              </a:solidFill>
              <a:effectLst/>
              <a:latin typeface="Calibri"/>
              <a:ea typeface="Calibri"/>
              <a:cs typeface="Calibri"/>
              <a:sym typeface="Calibri"/>
            </a:endParaRPr>
          </a:p>
          <a:p>
            <a:pPr marL="371429" indent="-371429">
              <a:buFont typeface="Courier New" panose="02070309020205020404" pitchFamily="49" charset="0"/>
              <a:buChar char="-"/>
            </a:pPr>
            <a:r>
              <a:rPr lang="af-ZA" sz="1200" b="0" i="0" u="none" strike="noStrike" cap="none" dirty="0">
                <a:solidFill>
                  <a:schemeClr val="dk1"/>
                </a:solidFill>
                <a:effectLst/>
                <a:latin typeface="Calibri"/>
                <a:ea typeface="Calibri"/>
                <a:cs typeface="Calibri"/>
                <a:sym typeface="Calibri"/>
              </a:rPr>
              <a:t>Hartskade (wat die risiko van hartsiektes/-versaking kan verhoog)</a:t>
            </a:r>
            <a:endParaRPr lang="af-ZA" sz="1300" dirty="0">
              <a:latin typeface="Times New Roman" panose="02020603050405020304" pitchFamily="18" charset="0"/>
              <a:ea typeface="Times New Roman" panose="02020603050405020304" pitchFamily="18" charset="0"/>
              <a:cs typeface="Times New Roman" panose="02020603050405020304" pitchFamily="18" charset="0"/>
            </a:endParaRPr>
          </a:p>
          <a:p>
            <a:pPr marL="371429" indent="-371429">
              <a:buFont typeface="Symbol" panose="05050102010706020507" pitchFamily="18" charset="2"/>
              <a:buChar char=""/>
            </a:pPr>
            <a:r>
              <a:rPr lang="nl-NL" sz="1400" dirty="0"/>
              <a:t>Meer inligting oor suikerinname is beskikbaar in die </a:t>
            </a:r>
            <a:r>
              <a:rPr lang="nl-NL" sz="1400" b="1" i="1" u="sng" dirty="0"/>
              <a:t>Inhoudsopsomming</a:t>
            </a:r>
            <a:r>
              <a:rPr lang="nl-NL" sz="1400" dirty="0"/>
              <a:t>.</a:t>
            </a:r>
          </a:p>
          <a:p>
            <a:pPr marL="495239"/>
            <a:r>
              <a:rPr lang="en-ZA" sz="1300" dirty="0">
                <a:solidFill>
                  <a:srgbClr val="000000"/>
                </a:solidFill>
                <a:latin typeface="Calibri" panose="020F0502020204030204" pitchFamily="34" charset="0"/>
                <a:ea typeface="Calibri" panose="020F0502020204030204" pitchFamily="34" charset="0"/>
              </a:rPr>
              <a:t> </a:t>
            </a:r>
            <a:endParaRPr lang="af-ZA" sz="1300" dirty="0">
              <a:latin typeface="Times New Roman" panose="02020603050405020304" pitchFamily="18" charset="0"/>
              <a:ea typeface="Times New Roman" panose="02020603050405020304" pitchFamily="18" charset="0"/>
            </a:endParaRPr>
          </a:p>
          <a:p>
            <a:pPr marL="371429" indent="-371429">
              <a:buFont typeface="Symbol" panose="05050102010706020507" pitchFamily="18" charset="2"/>
              <a:buChar char=""/>
            </a:pPr>
            <a:r>
              <a:rPr lang="en-US" sz="1400" b="1" dirty="0" err="1"/>
              <a:t>Uitbreidingsaktiwiteit</a:t>
            </a:r>
            <a:r>
              <a:rPr lang="en-US" sz="1400" b="1" dirty="0"/>
              <a:t>:</a:t>
            </a:r>
            <a:r>
              <a:rPr lang="en-US" sz="1400" dirty="0"/>
              <a:t> </a:t>
            </a:r>
            <a:r>
              <a:rPr lang="en-US" sz="1400" dirty="0" err="1"/>
              <a:t>Indien</a:t>
            </a:r>
            <a:r>
              <a:rPr lang="en-US" sz="1400" dirty="0"/>
              <a:t> </a:t>
            </a:r>
            <a:r>
              <a:rPr lang="en-US" sz="1400" dirty="0" err="1"/>
              <a:t>tyd</a:t>
            </a:r>
            <a:r>
              <a:rPr lang="en-US" sz="1400" dirty="0"/>
              <a:t> </a:t>
            </a:r>
            <a:r>
              <a:rPr lang="en-US" sz="1400" dirty="0" err="1"/>
              <a:t>dit</a:t>
            </a:r>
            <a:r>
              <a:rPr lang="en-US" sz="1400" dirty="0"/>
              <a:t> </a:t>
            </a:r>
            <a:r>
              <a:rPr lang="en-US" sz="1400" dirty="0" err="1"/>
              <a:t>toelaat</a:t>
            </a:r>
            <a:r>
              <a:rPr lang="en-US" sz="1400" dirty="0"/>
              <a:t>, </a:t>
            </a:r>
            <a:r>
              <a:rPr lang="en-US" sz="1400" dirty="0" err="1"/>
              <a:t>kan</a:t>
            </a:r>
            <a:r>
              <a:rPr lang="en-US" sz="1400" dirty="0"/>
              <a:t> </a:t>
            </a:r>
            <a:r>
              <a:rPr lang="en-US" sz="1400" dirty="0" err="1"/>
              <a:t>leerders</a:t>
            </a:r>
            <a:r>
              <a:rPr lang="en-US" sz="1400" dirty="0"/>
              <a:t> </a:t>
            </a:r>
            <a:r>
              <a:rPr lang="en-US" sz="1400" dirty="0" err="1"/>
              <a:t>hierdie</a:t>
            </a:r>
            <a:r>
              <a:rPr lang="en-US" sz="1400" dirty="0"/>
              <a:t> </a:t>
            </a:r>
            <a:r>
              <a:rPr lang="en-US" sz="1400" dirty="0" err="1"/>
              <a:t>aktiwiteit</a:t>
            </a:r>
            <a:r>
              <a:rPr lang="en-US" sz="1400" dirty="0"/>
              <a:t> in die </a:t>
            </a:r>
            <a:r>
              <a:rPr lang="en-US" sz="1400" dirty="0" err="1"/>
              <a:t>klas</a:t>
            </a:r>
            <a:r>
              <a:rPr lang="en-US" sz="1400" dirty="0"/>
              <a:t> </a:t>
            </a:r>
            <a:r>
              <a:rPr lang="en-US" sz="1400" dirty="0" err="1"/>
              <a:t>voltooi</a:t>
            </a:r>
            <a:r>
              <a:rPr lang="en-US" sz="1400" dirty="0"/>
              <a:t>. </a:t>
            </a:r>
            <a:r>
              <a:rPr lang="en-US" sz="1400" dirty="0" err="1"/>
              <a:t>Indien</a:t>
            </a:r>
            <a:r>
              <a:rPr lang="en-US" sz="1400" dirty="0"/>
              <a:t> </a:t>
            </a:r>
            <a:r>
              <a:rPr lang="en-US" sz="1400" dirty="0" err="1"/>
              <a:t>nie</a:t>
            </a:r>
            <a:r>
              <a:rPr lang="en-US" sz="1400" dirty="0"/>
              <a:t>, </a:t>
            </a:r>
            <a:r>
              <a:rPr lang="en-US" sz="1400" dirty="0" err="1"/>
              <a:t>kan</a:t>
            </a:r>
            <a:r>
              <a:rPr lang="en-US" sz="1400" dirty="0"/>
              <a:t> </a:t>
            </a:r>
            <a:r>
              <a:rPr lang="en-US" sz="1400" b="1" i="1" dirty="0" err="1"/>
              <a:t>Aktiwiteit</a:t>
            </a:r>
            <a:r>
              <a:rPr lang="en-US" sz="1400" b="1" i="1" dirty="0"/>
              <a:t> 3 (</a:t>
            </a:r>
            <a:r>
              <a:rPr lang="en-US" sz="1400" b="1" i="1" u="sng" dirty="0"/>
              <a:t>Les 1 – </a:t>
            </a:r>
            <a:r>
              <a:rPr lang="en-US" sz="1400" b="1" i="1" u="sng" dirty="0" err="1"/>
              <a:t>Werkkaart</a:t>
            </a:r>
            <a:r>
              <a:rPr lang="en-US" sz="1400" b="1" i="1" dirty="0"/>
              <a:t>) </a:t>
            </a:r>
            <a:r>
              <a:rPr lang="en-US" sz="1400" dirty="0"/>
              <a:t>as ’n </a:t>
            </a:r>
            <a:r>
              <a:rPr lang="en-US" sz="1400" b="1" dirty="0" err="1"/>
              <a:t>uitbreidings</a:t>
            </a:r>
            <a:r>
              <a:rPr lang="en-US" sz="1400" b="1" dirty="0"/>
              <a:t>- of </a:t>
            </a:r>
            <a:r>
              <a:rPr lang="en-US" sz="1400" b="1" dirty="0" err="1"/>
              <a:t>huiswerkaktiwiteit</a:t>
            </a:r>
            <a:r>
              <a:rPr lang="en-US" sz="1400" b="1" dirty="0"/>
              <a:t> </a:t>
            </a:r>
            <a:r>
              <a:rPr lang="en-US" sz="1400" dirty="0" err="1"/>
              <a:t>gegee</a:t>
            </a:r>
            <a:r>
              <a:rPr lang="en-US" sz="1400" dirty="0"/>
              <a:t> word.</a:t>
            </a:r>
          </a:p>
          <a:p>
            <a:pPr marL="495239"/>
            <a:r>
              <a:rPr lang="en-ZA" sz="1300" dirty="0">
                <a:solidFill>
                  <a:srgbClr val="000000"/>
                </a:solidFill>
                <a:latin typeface="Calibri" panose="020F0502020204030204" pitchFamily="34" charset="0"/>
                <a:ea typeface="Calibri" panose="020F0502020204030204" pitchFamily="34" charset="0"/>
              </a:rPr>
              <a:t> </a:t>
            </a:r>
            <a:endParaRPr lang="af-ZA" sz="1300" dirty="0">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ZA" sz="1300">
                <a:solidFill>
                  <a:schemeClr val="dk1"/>
                </a:solidFill>
                <a:latin typeface="Calibri"/>
                <a:ea typeface="Calibri"/>
                <a:cs typeface="Calibri"/>
                <a:sym typeface="Calibri"/>
              </a:rPr>
              <a:pPr algn="r">
                <a:buSzPts val="1200"/>
              </a:pPr>
              <a:t>10</a:t>
            </a:fld>
            <a:endParaRPr lang="en-ZA"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944391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71429" indent="-371429">
              <a:buFont typeface="Symbol" panose="05050102010706020507" pitchFamily="18" charset="2"/>
              <a:buChar char=""/>
            </a:pPr>
            <a:r>
              <a:rPr lang="en-ZA" sz="1300" b="1" dirty="0" err="1">
                <a:solidFill>
                  <a:srgbClr val="000000"/>
                </a:solidFill>
                <a:latin typeface="Calibri" panose="020F0502020204030204" pitchFamily="34" charset="0"/>
                <a:ea typeface="Calibri" panose="020F0502020204030204" pitchFamily="34" charset="0"/>
              </a:rPr>
              <a:t>Skyfie</a:t>
            </a:r>
            <a:r>
              <a:rPr lang="en-ZA" sz="1300" b="1" dirty="0">
                <a:solidFill>
                  <a:srgbClr val="000000"/>
                </a:solidFill>
                <a:latin typeface="Calibri" panose="020F0502020204030204" pitchFamily="34" charset="0"/>
                <a:ea typeface="Calibri" panose="020F0502020204030204" pitchFamily="34" charset="0"/>
              </a:rPr>
              <a:t> 11:</a:t>
            </a:r>
            <a:r>
              <a:rPr lang="en-ZA" sz="1300" dirty="0">
                <a:solidFill>
                  <a:srgbClr val="000000"/>
                </a:solidFill>
                <a:latin typeface="Calibri" panose="020F0502020204030204" pitchFamily="34" charset="0"/>
                <a:ea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Om fisies aktief te wees, is ’n noodsaaklike deel van ’n gesonde en gebalanseerde leefstyl. Fisieke aktiwiteit help om die liggaam te versterk, fiksheid te verbeter en ’n gesonde gewig te handhaaf. Dit ondersteun ook die behoorlike funksionering van die hart, spiere en bene.</a:t>
            </a:r>
            <a:endParaRPr lang="en-US" sz="1200" b="0" i="0" u="none" strike="noStrike" cap="none" dirty="0">
              <a:solidFill>
                <a:schemeClr val="dk1"/>
              </a:solidFill>
              <a:effectLst/>
              <a:latin typeface="Calibri"/>
              <a:ea typeface="Calibri"/>
              <a:cs typeface="Calibri"/>
              <a:sym typeface="Calibri"/>
            </a:endParaRPr>
          </a:p>
          <a:p>
            <a:pPr marL="371429" indent="-371429">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Oefening kan jou help om daaglikse druk beter te hanteer en jou konsentrasie en selfvertroue te verbeter.</a:t>
            </a:r>
          </a:p>
          <a:p>
            <a:pPr marL="371429" indent="-371429">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Om aktief te wees beteken nie noodwendig dat jy ure in die gimnasium hoef deur te bring nie. Aktiwiteite soos stap, fietsry, dans, sport of deelname aan liggaamlike opvoeding by die skool dra almal by tot ’n aktiewe leefstyl. Die sleutel is om konsekwent te oefen en aktiwiteite te kies wat jy geniet en wat volhoubaar is.</a:t>
            </a:r>
            <a:endParaRPr lang="en-US" sz="1200" b="0" i="0" u="none" strike="noStrike" cap="none" dirty="0">
              <a:solidFill>
                <a:schemeClr val="dk1"/>
              </a:solidFill>
              <a:effectLst/>
              <a:latin typeface="Calibri"/>
              <a:ea typeface="Calibri"/>
              <a:cs typeface="Calibri"/>
              <a:sym typeface="Calibri"/>
            </a:endParaRPr>
          </a:p>
          <a:p>
            <a:pPr marL="495239"/>
            <a:r>
              <a:rPr lang="en-ZA" sz="1300" dirty="0">
                <a:solidFill>
                  <a:srgbClr val="000000"/>
                </a:solidFill>
                <a:latin typeface="Calibri" panose="020F0502020204030204" pitchFamily="34" charset="0"/>
                <a:ea typeface="Calibri" panose="020F0502020204030204" pitchFamily="34" charset="0"/>
              </a:rPr>
              <a:t> </a:t>
            </a:r>
            <a:endParaRPr lang="af-ZA"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ZA" sz="1300">
                <a:solidFill>
                  <a:schemeClr val="dk1"/>
                </a:solidFill>
                <a:latin typeface="Calibri"/>
                <a:ea typeface="Calibri"/>
                <a:cs typeface="Calibri"/>
                <a:sym typeface="Calibri"/>
              </a:rPr>
              <a:pPr algn="r">
                <a:buSzPts val="1200"/>
              </a:pPr>
              <a:t>11</a:t>
            </a:fld>
            <a:endParaRPr lang="en-ZA"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201856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ZA" sz="1300" b="1" dirty="0" err="1"/>
              <a:t>Skyfie</a:t>
            </a:r>
            <a:r>
              <a:rPr lang="en-ZA" sz="1300" b="1" dirty="0"/>
              <a:t> 12:</a:t>
            </a:r>
            <a:r>
              <a:rPr lang="en-ZA" sz="1300" dirty="0"/>
              <a:t> </a:t>
            </a:r>
            <a:r>
              <a:rPr lang="nl-NL" sz="1400" dirty="0"/>
              <a:t>Leerders voltooi </a:t>
            </a:r>
            <a:r>
              <a:rPr lang="nl-NL" sz="1400" b="1" i="1" dirty="0"/>
              <a:t>Aktiwiteit 4 (</a:t>
            </a:r>
            <a:r>
              <a:rPr lang="nl-NL" sz="1400" b="1" i="1" u="sng" dirty="0"/>
              <a:t>Les 1 – Werkkaart</a:t>
            </a:r>
            <a:r>
              <a:rPr lang="nl-NL" sz="1400" b="1" i="1" dirty="0"/>
              <a:t>) </a:t>
            </a:r>
            <a:r>
              <a:rPr lang="nl-NL" sz="1400" dirty="0"/>
              <a:t>in groepe.</a:t>
            </a:r>
            <a:endParaRPr lang="af-ZA" sz="1300" dirty="0"/>
          </a:p>
          <a:p>
            <a:r>
              <a:rPr lang="nl-NL" sz="1400" dirty="0"/>
              <a:t>Moontlike antwoorde is beskikbaar in die </a:t>
            </a:r>
            <a:r>
              <a:rPr lang="nl-NL" sz="1400" b="1" i="1" u="sng" dirty="0"/>
              <a:t>Les 1 – Werkkaart MEMO</a:t>
            </a:r>
            <a:r>
              <a:rPr lang="nl-NL" sz="1400" dirty="0"/>
              <a:t>.</a:t>
            </a:r>
          </a:p>
          <a:p>
            <a:endParaRPr lang="af-ZA"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ZA" sz="1300">
                <a:solidFill>
                  <a:schemeClr val="dk1"/>
                </a:solidFill>
                <a:latin typeface="Calibri"/>
                <a:ea typeface="Calibri"/>
                <a:cs typeface="Calibri"/>
                <a:sym typeface="Calibri"/>
              </a:rPr>
              <a:pPr algn="r">
                <a:buSzPts val="1200"/>
              </a:pPr>
              <a:t>12</a:t>
            </a:fld>
            <a:endParaRPr lang="en-ZA"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57793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3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32:notes"/>
          <p:cNvSpPr txBox="1">
            <a:spLocks noGrp="1"/>
          </p:cNvSpPr>
          <p:nvPr>
            <p:ph type="body" idx="1"/>
          </p:nvPr>
        </p:nvSpPr>
        <p:spPr>
          <a:xfrm>
            <a:off x="1023462" y="3416538"/>
            <a:ext cx="8187690" cy="2795350"/>
          </a:xfrm>
          <a:prstGeom prst="rect">
            <a:avLst/>
          </a:prstGeom>
          <a:noFill/>
          <a:ln>
            <a:noFill/>
          </a:ln>
        </p:spPr>
        <p:txBody>
          <a:bodyPr spcFirstLastPara="1" wrap="square" lIns="99032" tIns="49502" rIns="99032" bIns="49502" anchor="t" anchorCtr="0">
            <a:noAutofit/>
          </a:bodyPr>
          <a:lstStyle/>
          <a:p>
            <a:pPr marL="371429" indent="-371429">
              <a:buFont typeface="Symbol" panose="05050102010706020507" pitchFamily="18" charset="2"/>
              <a:buChar char=""/>
            </a:pPr>
            <a:r>
              <a:rPr lang="en-ZA" sz="1300" b="1" dirty="0" err="1">
                <a:solidFill>
                  <a:srgbClr val="000000"/>
                </a:solidFill>
                <a:latin typeface="Calibri" panose="020F0502020204030204" pitchFamily="34" charset="0"/>
                <a:ea typeface="Calibri" panose="020F0502020204030204" pitchFamily="34" charset="0"/>
              </a:rPr>
              <a:t>Skyfie</a:t>
            </a:r>
            <a:r>
              <a:rPr lang="en-ZA" sz="1300" b="1" dirty="0">
                <a:solidFill>
                  <a:srgbClr val="000000"/>
                </a:solidFill>
                <a:latin typeface="Calibri" panose="020F0502020204030204" pitchFamily="34" charset="0"/>
                <a:ea typeface="Calibri" panose="020F0502020204030204" pitchFamily="34" charset="0"/>
              </a:rPr>
              <a:t> 13: </a:t>
            </a:r>
            <a:r>
              <a:rPr lang="nl-NL" sz="1400" b="1" dirty="0"/>
              <a:t>Nota aan onderwyser:</a:t>
            </a:r>
            <a:r>
              <a:rPr lang="nl-NL" sz="1400" dirty="0"/>
              <a:t> Jy kan herwonne papier/Post-it notas vir hierdie aktiwiteit uitdeel. Wys ’n area op die muur aan waar leerders hul papiere kan opplak. Dit sal aan die begin van die volgende les gebruik word. Herinner leerders om nie hul name op die Post-it te skryf nie.</a:t>
            </a:r>
          </a:p>
          <a:p>
            <a:pPr marL="371429" indent="-371429">
              <a:buFont typeface="Symbol" panose="05050102010706020507" pitchFamily="18" charset="2"/>
              <a:buChar char=""/>
            </a:pPr>
            <a:r>
              <a:rPr lang="nl-NL" sz="1400" dirty="0"/>
              <a:t>Soos ons aan die einde van hierdie les kom, kom ons neem ’n vinnige oomblik om te reflekteer deur </a:t>
            </a:r>
            <a:r>
              <a:rPr lang="nl-NL" sz="1400" b="1" i="1" dirty="0"/>
              <a:t>Aktiwiteit 5 (</a:t>
            </a:r>
            <a:r>
              <a:rPr lang="nl-NL" sz="1400" b="1" i="1" u="sng" dirty="0"/>
              <a:t>Les 1 – Werkkaart</a:t>
            </a:r>
            <a:r>
              <a:rPr lang="nl-NL" sz="1400" b="1" i="1" dirty="0"/>
              <a:t>) </a:t>
            </a:r>
            <a:r>
              <a:rPr lang="nl-NL" sz="1400" dirty="0"/>
              <a:t>te voltooi.</a:t>
            </a:r>
          </a:p>
          <a:p>
            <a:pPr marL="371429" indent="-371429">
              <a:buFont typeface="Symbol" panose="05050102010706020507" pitchFamily="18" charset="2"/>
              <a:buChar char=""/>
            </a:pPr>
            <a:r>
              <a:rPr lang="nl-NL" sz="1400" dirty="0"/>
              <a:t>Plak jou Post-it notas teen die muur wanneer jy die klas verlaat. Ons sal dit aan die begin van die volgende les gebruik.</a:t>
            </a:r>
          </a:p>
          <a:p>
            <a:pPr marL="0" indent="0">
              <a:buClr>
                <a:srgbClr val="595959"/>
              </a:buClr>
              <a:buSzPts val="1800"/>
            </a:pPr>
            <a:endParaRPr dirty="0"/>
          </a:p>
        </p:txBody>
      </p:sp>
      <p:sp>
        <p:nvSpPr>
          <p:cNvPr id="146" name="Google Shape;146;p32:notes"/>
          <p:cNvSpPr txBox="1">
            <a:spLocks noGrp="1"/>
          </p:cNvSpPr>
          <p:nvPr>
            <p:ph type="sldNum" idx="12"/>
          </p:nvPr>
        </p:nvSpPr>
        <p:spPr>
          <a:xfrm>
            <a:off x="5797246" y="6743103"/>
            <a:ext cx="4434999" cy="356197"/>
          </a:xfrm>
          <a:prstGeom prst="rect">
            <a:avLst/>
          </a:prstGeom>
          <a:noFill/>
          <a:ln>
            <a:noFill/>
          </a:ln>
        </p:spPr>
        <p:txBody>
          <a:bodyPr spcFirstLastPara="1" wrap="square" lIns="99032" tIns="49502" rIns="99032" bIns="49502" anchor="b" anchorCtr="0">
            <a:noAutofit/>
          </a:bodyPr>
          <a:lstStyle/>
          <a:p>
            <a:fld id="{00000000-1234-1234-1234-123412341234}" type="slidenum">
              <a:rPr lang="en-ZA"/>
              <a:pPr/>
              <a:t>13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1:notes"/>
          <p:cNvSpPr txBox="1">
            <a:spLocks noGrp="1"/>
          </p:cNvSpPr>
          <p:nvPr>
            <p:ph type="body" idx="1"/>
          </p:nvPr>
        </p:nvSpPr>
        <p:spPr>
          <a:xfrm>
            <a:off x="1023462" y="3416538"/>
            <a:ext cx="8187690" cy="2795350"/>
          </a:xfrm>
          <a:prstGeom prst="rect">
            <a:avLst/>
          </a:prstGeom>
          <a:noFill/>
          <a:ln>
            <a:noFill/>
          </a:ln>
        </p:spPr>
        <p:txBody>
          <a:bodyPr spcFirstLastPara="1" wrap="square" lIns="99032" tIns="49502" rIns="99032" bIns="49502" anchor="t" anchorCtr="0">
            <a:noAutofit/>
          </a:bodyPr>
          <a:lstStyle/>
          <a:p>
            <a:pPr marL="371429" indent="-371429">
              <a:buFont typeface="Symbol" panose="05050102010706020507" pitchFamily="18" charset="2"/>
              <a:buChar char=""/>
            </a:pPr>
            <a:r>
              <a:rPr lang="en-ZA" sz="1300" b="1" dirty="0" err="1">
                <a:solidFill>
                  <a:srgbClr val="000000"/>
                </a:solidFill>
                <a:latin typeface="Calibri" panose="020F0502020204030204" pitchFamily="34" charset="0"/>
                <a:ea typeface="Times New Roman" panose="02020603050405020304" pitchFamily="18" charset="0"/>
              </a:rPr>
              <a:t>Skyfie</a:t>
            </a:r>
            <a:r>
              <a:rPr lang="en-ZA" sz="1300" b="1" dirty="0">
                <a:solidFill>
                  <a:srgbClr val="000000"/>
                </a:solidFill>
                <a:latin typeface="Calibri" panose="020F0502020204030204" pitchFamily="34" charset="0"/>
                <a:ea typeface="Times New Roman" panose="02020603050405020304" pitchFamily="18" charset="0"/>
              </a:rPr>
              <a:t> 2:</a:t>
            </a:r>
            <a:r>
              <a:rPr lang="en-ZA" sz="1300" dirty="0">
                <a:solidFill>
                  <a:srgbClr val="000000"/>
                </a:solidFill>
                <a:latin typeface="Calibri" panose="020F0502020204030204" pitchFamily="34" charset="0"/>
                <a:ea typeface="Times New Roman" panose="02020603050405020304" pitchFamily="18" charset="0"/>
              </a:rPr>
              <a:t> </a:t>
            </a:r>
            <a:r>
              <a:rPr lang="nl-NL" sz="1400" dirty="0"/>
              <a:t>Om ’n gesonde leefstyl te handhaaf gaan nie net daaroor om een ding goed te doen nie. Byvoorbeeld, genoeg slaap is belangrik vir breinfunksie en fisiese herstel, maar slaap alleen is nie genoeg om goeie gesondheid te handhaaf nie. As iemand goed slaap, maar nooit oefen nie, swak eet of hul emosionele en sosiale welstand verwaarloos, kan hul leefstyl steeds ongebalanseerd wees.</a:t>
            </a:r>
          </a:p>
          <a:p>
            <a:pPr marL="371429" indent="-371429">
              <a:buFont typeface="Symbol" panose="05050102010706020507" pitchFamily="18" charset="2"/>
              <a:buChar char=""/>
            </a:pPr>
            <a:r>
              <a:rPr lang="en-US" sz="1400" dirty="0"/>
              <a:t>’n Werklik </a:t>
            </a:r>
            <a:r>
              <a:rPr lang="en-US" sz="1400" dirty="0" err="1"/>
              <a:t>gesonde</a:t>
            </a:r>
            <a:r>
              <a:rPr lang="en-US" sz="1400" dirty="0"/>
              <a:t> </a:t>
            </a:r>
            <a:r>
              <a:rPr lang="en-US" sz="1400" dirty="0" err="1"/>
              <a:t>leefstyl</a:t>
            </a:r>
            <a:r>
              <a:rPr lang="en-US" sz="1400" dirty="0"/>
              <a:t> </a:t>
            </a:r>
            <a:r>
              <a:rPr lang="en-US" sz="1400" dirty="0" err="1"/>
              <a:t>behels</a:t>
            </a:r>
            <a:r>
              <a:rPr lang="en-US" sz="1400" dirty="0"/>
              <a:t> </a:t>
            </a:r>
            <a:r>
              <a:rPr lang="en-US" sz="1400" dirty="0" err="1"/>
              <a:t>dat</a:t>
            </a:r>
            <a:r>
              <a:rPr lang="en-US" sz="1400" dirty="0"/>
              <a:t> </a:t>
            </a:r>
            <a:r>
              <a:rPr lang="en-US" sz="1400" dirty="0" err="1"/>
              <a:t>jy</a:t>
            </a:r>
            <a:r>
              <a:rPr lang="en-US" sz="1400" dirty="0"/>
              <a:t> </a:t>
            </a:r>
            <a:r>
              <a:rPr lang="en-US" sz="1400" dirty="0" err="1"/>
              <a:t>balans</a:t>
            </a:r>
            <a:r>
              <a:rPr lang="en-US" sz="1400" dirty="0"/>
              <a:t> </a:t>
            </a:r>
            <a:r>
              <a:rPr lang="en-US" sz="1400" dirty="0" err="1"/>
              <a:t>handhaaf</a:t>
            </a:r>
            <a:r>
              <a:rPr lang="en-US" sz="1400" dirty="0"/>
              <a:t> </a:t>
            </a:r>
            <a:r>
              <a:rPr lang="en-US" sz="1400" dirty="0" err="1"/>
              <a:t>tussen</a:t>
            </a:r>
            <a:r>
              <a:rPr lang="en-US" sz="1400" dirty="0"/>
              <a:t> </a:t>
            </a:r>
            <a:r>
              <a:rPr lang="en-US" sz="1400" dirty="0" err="1"/>
              <a:t>verskillende</a:t>
            </a:r>
            <a:r>
              <a:rPr lang="en-US" sz="1400" dirty="0"/>
              <a:t> </a:t>
            </a:r>
            <a:r>
              <a:rPr lang="en-US" sz="1400" dirty="0" err="1"/>
              <a:t>aspekte</a:t>
            </a:r>
            <a:r>
              <a:rPr lang="en-US" sz="1400" dirty="0"/>
              <a:t> van </a:t>
            </a:r>
            <a:r>
              <a:rPr lang="en-US" sz="1400" dirty="0" err="1"/>
              <a:t>gesondheid</a:t>
            </a:r>
            <a:r>
              <a:rPr lang="en-US" sz="1400" dirty="0"/>
              <a:t>, </a:t>
            </a:r>
            <a:r>
              <a:rPr lang="en-US" sz="1400" dirty="0" err="1"/>
              <a:t>insluitend</a:t>
            </a:r>
            <a:r>
              <a:rPr lang="en-US" sz="1400" dirty="0"/>
              <a:t> </a:t>
            </a:r>
            <a:r>
              <a:rPr lang="en-US" sz="1400" dirty="0" err="1"/>
              <a:t>fisiese</a:t>
            </a:r>
            <a:r>
              <a:rPr lang="en-US" sz="1400" dirty="0"/>
              <a:t>, </a:t>
            </a:r>
            <a:r>
              <a:rPr lang="en-US" sz="1400" dirty="0" err="1"/>
              <a:t>psigiese</a:t>
            </a:r>
            <a:r>
              <a:rPr lang="en-US" sz="1400" dirty="0"/>
              <a:t>, </a:t>
            </a:r>
            <a:r>
              <a:rPr lang="en-US" sz="1400" dirty="0" err="1"/>
              <a:t>sosiale</a:t>
            </a:r>
            <a:r>
              <a:rPr lang="en-US" sz="1400" dirty="0"/>
              <a:t>, </a:t>
            </a:r>
            <a:r>
              <a:rPr lang="en-US" sz="1400" dirty="0" err="1"/>
              <a:t>emosionele</a:t>
            </a:r>
            <a:r>
              <a:rPr lang="en-US" sz="1400" dirty="0"/>
              <a:t> </a:t>
            </a:r>
            <a:r>
              <a:rPr lang="en-US" sz="1400" dirty="0" err="1"/>
              <a:t>en</a:t>
            </a:r>
            <a:r>
              <a:rPr lang="en-US" sz="1400" dirty="0"/>
              <a:t> </a:t>
            </a:r>
            <a:r>
              <a:rPr lang="en-US" sz="1400" dirty="0" err="1"/>
              <a:t>spirituele</a:t>
            </a:r>
            <a:r>
              <a:rPr lang="en-US" sz="1400" dirty="0"/>
              <a:t> </a:t>
            </a:r>
            <a:r>
              <a:rPr lang="en-US" sz="1400" dirty="0" err="1"/>
              <a:t>welstand</a:t>
            </a:r>
            <a:r>
              <a:rPr lang="en-US" sz="1400" dirty="0"/>
              <a:t>.</a:t>
            </a:r>
          </a:p>
          <a:p>
            <a:pPr marL="371429" indent="-371429">
              <a:buFont typeface="Symbol" panose="05050102010706020507" pitchFamily="18" charset="2"/>
              <a:buChar char=""/>
            </a:pPr>
            <a:r>
              <a:rPr lang="nl-NL" sz="1400" dirty="0"/>
              <a:t>Die doel van die volgende paar lesse is om jou te leer </a:t>
            </a:r>
            <a:r>
              <a:rPr lang="nl-NL" sz="1400" b="1" dirty="0"/>
              <a:t>hoe</a:t>
            </a:r>
            <a:r>
              <a:rPr lang="nl-NL" sz="1400" dirty="0"/>
              <a:t> om ’n gebalanseerde lewe te leef, ongeag wat oor jou pad kom. Wees eerlik met jouself tydens hierdie lesse, en jy sal ’n waardevolle lewensvaardigheid ontwikkel wat jou in die toekoms sal bevoordeel.</a:t>
            </a:r>
            <a:endParaRPr dirty="0"/>
          </a:p>
        </p:txBody>
      </p:sp>
      <p:sp>
        <p:nvSpPr>
          <p:cNvPr id="87" name="Google Shape;87;p11:notes"/>
          <p:cNvSpPr txBox="1">
            <a:spLocks noGrp="1"/>
          </p:cNvSpPr>
          <p:nvPr>
            <p:ph type="sldNum" idx="12"/>
          </p:nvPr>
        </p:nvSpPr>
        <p:spPr>
          <a:xfrm>
            <a:off x="5797246" y="6743103"/>
            <a:ext cx="4434999" cy="356197"/>
          </a:xfrm>
          <a:prstGeom prst="rect">
            <a:avLst/>
          </a:prstGeom>
          <a:noFill/>
          <a:ln>
            <a:noFill/>
          </a:ln>
        </p:spPr>
        <p:txBody>
          <a:bodyPr spcFirstLastPara="1" wrap="square" lIns="99032" tIns="49502" rIns="99032" bIns="49502" anchor="b" anchorCtr="0">
            <a:noAutofit/>
          </a:bodyPr>
          <a:lstStyle/>
          <a:p>
            <a:pPr algn="r">
              <a:buSzPts val="1200"/>
            </a:pPr>
            <a:fld id="{00000000-1234-1234-1234-123412341234}" type="slidenum">
              <a:rPr lang="en-ZA" sz="1300">
                <a:solidFill>
                  <a:schemeClr val="dk1"/>
                </a:solidFill>
                <a:latin typeface="Calibri"/>
                <a:ea typeface="Calibri"/>
                <a:cs typeface="Calibri"/>
                <a:sym typeface="Calibri"/>
              </a:rPr>
              <a:pPr algn="r">
                <a:buSzPts val="1200"/>
              </a:pPr>
              <a:t>2</a:t>
            </a:fld>
            <a:endParaRPr sz="13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71429" indent="-371429">
              <a:buFont typeface="Symbol" panose="05050102010706020507" pitchFamily="18" charset="2"/>
              <a:buChar char=""/>
            </a:pPr>
            <a:r>
              <a:rPr lang="en-ZA" sz="1300" b="1" dirty="0" err="1">
                <a:solidFill>
                  <a:srgbClr val="000000"/>
                </a:solidFill>
                <a:latin typeface="Calibri" panose="020F0502020204030204" pitchFamily="34" charset="0"/>
                <a:ea typeface="Times New Roman" panose="02020603050405020304" pitchFamily="18" charset="0"/>
              </a:rPr>
              <a:t>Skyfie</a:t>
            </a:r>
            <a:r>
              <a:rPr lang="en-ZA" sz="1300" b="1" dirty="0">
                <a:solidFill>
                  <a:srgbClr val="000000"/>
                </a:solidFill>
                <a:latin typeface="Calibri" panose="020F0502020204030204" pitchFamily="34" charset="0"/>
                <a:ea typeface="Times New Roman" panose="02020603050405020304" pitchFamily="18" charset="0"/>
              </a:rPr>
              <a:t> 3:</a:t>
            </a:r>
            <a:r>
              <a:rPr lang="en-ZA" sz="1300" dirty="0">
                <a:solidFill>
                  <a:srgbClr val="000000"/>
                </a:solidFill>
                <a:latin typeface="Calibri" panose="020F0502020204030204" pitchFamily="34" charset="0"/>
                <a:ea typeface="Times New Roman" panose="02020603050405020304" pitchFamily="18" charset="0"/>
              </a:rPr>
              <a:t> </a:t>
            </a:r>
            <a:r>
              <a:rPr lang="nl-NL" sz="1400" dirty="0"/>
              <a:t>Teen die einde van hierdie les behoort leerders in staat te wees om die volgende te kan doen:</a:t>
            </a:r>
          </a:p>
          <a:p>
            <a:pPr marL="371429" indent="-371429">
              <a:buFont typeface="Courier New" panose="02070309020205020404" pitchFamily="49" charset="0"/>
              <a:buChar char="-"/>
            </a:pPr>
            <a:r>
              <a:rPr lang="en-US" sz="1400" dirty="0" err="1"/>
              <a:t>Verstaan</a:t>
            </a:r>
            <a:r>
              <a:rPr lang="en-US" sz="1400" dirty="0"/>
              <a:t> </a:t>
            </a:r>
            <a:r>
              <a:rPr lang="en-US" sz="1400" dirty="0" err="1"/>
              <a:t>dat</a:t>
            </a:r>
            <a:r>
              <a:rPr lang="en-US" sz="1400" dirty="0"/>
              <a:t> ’n </a:t>
            </a:r>
            <a:r>
              <a:rPr lang="en-US" sz="1400" dirty="0" err="1"/>
              <a:t>gesonde</a:t>
            </a:r>
            <a:r>
              <a:rPr lang="en-US" sz="1400" dirty="0"/>
              <a:t> </a:t>
            </a:r>
            <a:r>
              <a:rPr lang="en-US" sz="1400" dirty="0" err="1"/>
              <a:t>leefstyl</a:t>
            </a:r>
            <a:r>
              <a:rPr lang="en-US" sz="1400" dirty="0"/>
              <a:t> </a:t>
            </a:r>
            <a:r>
              <a:rPr lang="en-US" sz="1400" dirty="0" err="1"/>
              <a:t>balans</a:t>
            </a:r>
            <a:r>
              <a:rPr lang="en-US" sz="1400" dirty="0"/>
              <a:t> </a:t>
            </a:r>
            <a:r>
              <a:rPr lang="en-US" sz="1400" dirty="0" err="1"/>
              <a:t>tussen</a:t>
            </a:r>
            <a:r>
              <a:rPr lang="en-US" sz="1400" dirty="0"/>
              <a:t> </a:t>
            </a:r>
            <a:r>
              <a:rPr lang="en-US" sz="1400" dirty="0" err="1"/>
              <a:t>verskillende</a:t>
            </a:r>
            <a:r>
              <a:rPr lang="en-US" sz="1400" dirty="0"/>
              <a:t> </a:t>
            </a:r>
            <a:r>
              <a:rPr lang="en-US" sz="1400" dirty="0" err="1"/>
              <a:t>aspekte</a:t>
            </a:r>
            <a:r>
              <a:rPr lang="en-US" sz="1400" dirty="0"/>
              <a:t> van </a:t>
            </a:r>
            <a:r>
              <a:rPr lang="en-US" sz="1400" dirty="0" err="1"/>
              <a:t>welstand</a:t>
            </a:r>
            <a:r>
              <a:rPr lang="en-US" sz="1400" dirty="0"/>
              <a:t> </a:t>
            </a:r>
            <a:r>
              <a:rPr lang="en-US" sz="1400" dirty="0" err="1"/>
              <a:t>vereis</a:t>
            </a:r>
            <a:r>
              <a:rPr lang="en-US" sz="1400" dirty="0"/>
              <a:t>.</a:t>
            </a:r>
          </a:p>
          <a:p>
            <a:pPr marL="371429" indent="-371429">
              <a:buFont typeface="Courier New" panose="02070309020205020404" pitchFamily="49" charset="0"/>
              <a:buChar char="-"/>
            </a:pPr>
            <a:r>
              <a:rPr lang="en-US" sz="1400" dirty="0" err="1"/>
              <a:t>Identifiseer</a:t>
            </a:r>
            <a:r>
              <a:rPr lang="en-US" sz="1400" dirty="0"/>
              <a:t> </a:t>
            </a:r>
            <a:r>
              <a:rPr lang="en-US" sz="1400" dirty="0" err="1"/>
              <a:t>en</a:t>
            </a:r>
            <a:r>
              <a:rPr lang="en-US" sz="1400" dirty="0"/>
              <a:t> </a:t>
            </a:r>
            <a:r>
              <a:rPr lang="en-US" sz="1400" dirty="0" err="1"/>
              <a:t>verduidelik</a:t>
            </a:r>
            <a:r>
              <a:rPr lang="en-US" sz="1400" dirty="0"/>
              <a:t> die </a:t>
            </a:r>
            <a:r>
              <a:rPr lang="en-US" sz="1400" dirty="0" err="1"/>
              <a:t>vyf</a:t>
            </a:r>
            <a:r>
              <a:rPr lang="en-US" sz="1400" dirty="0"/>
              <a:t> </a:t>
            </a:r>
            <a:r>
              <a:rPr lang="en-US" sz="1400" dirty="0" err="1"/>
              <a:t>pilare</a:t>
            </a:r>
            <a:r>
              <a:rPr lang="en-US" sz="1400" dirty="0"/>
              <a:t> van ’n </a:t>
            </a:r>
            <a:r>
              <a:rPr lang="en-US" sz="1400" dirty="0" err="1"/>
              <a:t>gebalanseerde</a:t>
            </a:r>
            <a:r>
              <a:rPr lang="en-US" sz="1400" dirty="0"/>
              <a:t> </a:t>
            </a:r>
            <a:r>
              <a:rPr lang="en-US" sz="1400" dirty="0" err="1"/>
              <a:t>leefstyl</a:t>
            </a:r>
            <a:r>
              <a:rPr lang="en-US" sz="1400" dirty="0"/>
              <a:t> </a:t>
            </a:r>
            <a:r>
              <a:rPr lang="en-US" sz="1400" dirty="0" err="1"/>
              <a:t>en</a:t>
            </a:r>
            <a:r>
              <a:rPr lang="en-US" sz="1400" dirty="0"/>
              <a:t> </a:t>
            </a:r>
            <a:r>
              <a:rPr lang="en-US" sz="1400" dirty="0" err="1"/>
              <a:t>oor</a:t>
            </a:r>
            <a:r>
              <a:rPr lang="en-US" sz="1400" dirty="0"/>
              <a:t> </a:t>
            </a:r>
            <a:r>
              <a:rPr lang="en-US" sz="1400" dirty="0" err="1"/>
              <a:t>jou</a:t>
            </a:r>
            <a:r>
              <a:rPr lang="en-US" sz="1400" dirty="0"/>
              <a:t> </a:t>
            </a:r>
            <a:r>
              <a:rPr lang="en-US" sz="1400" dirty="0" err="1"/>
              <a:t>eie</a:t>
            </a:r>
            <a:r>
              <a:rPr lang="en-US" sz="1400" dirty="0"/>
              <a:t> </a:t>
            </a:r>
            <a:r>
              <a:rPr lang="en-US" sz="1400" dirty="0" err="1"/>
              <a:t>balans</a:t>
            </a:r>
            <a:r>
              <a:rPr lang="en-US" sz="1400" dirty="0"/>
              <a:t> </a:t>
            </a:r>
            <a:r>
              <a:rPr lang="en-US" sz="1400" dirty="0" err="1"/>
              <a:t>reflekteer</a:t>
            </a:r>
            <a:r>
              <a:rPr lang="en-US" sz="1400" dirty="0"/>
              <a:t>.</a:t>
            </a:r>
          </a:p>
          <a:p>
            <a:pPr marL="371429" indent="-371429">
              <a:buFont typeface="Courier New" panose="02070309020205020404" pitchFamily="49" charset="0"/>
              <a:buChar char="-"/>
            </a:pPr>
            <a:r>
              <a:rPr lang="en-US" sz="1400" dirty="0" err="1"/>
              <a:t>Praktiese</a:t>
            </a:r>
            <a:r>
              <a:rPr lang="en-US" sz="1400" dirty="0"/>
              <a:t> </a:t>
            </a:r>
            <a:r>
              <a:rPr lang="en-US" sz="1400" dirty="0" err="1"/>
              <a:t>strategieë</a:t>
            </a:r>
            <a:r>
              <a:rPr lang="en-US" sz="1400" dirty="0"/>
              <a:t> </a:t>
            </a:r>
            <a:r>
              <a:rPr lang="en-US" sz="1400" dirty="0" err="1"/>
              <a:t>identifiseer</a:t>
            </a:r>
            <a:r>
              <a:rPr lang="en-US" sz="1400" dirty="0"/>
              <a:t> om </a:t>
            </a:r>
            <a:r>
              <a:rPr lang="en-US" sz="1400" dirty="0" err="1"/>
              <a:t>balans</a:t>
            </a:r>
            <a:r>
              <a:rPr lang="en-US" sz="1400" dirty="0"/>
              <a:t> in </a:t>
            </a:r>
            <a:r>
              <a:rPr lang="en-US" sz="1400" dirty="0" err="1"/>
              <a:t>jou</a:t>
            </a:r>
            <a:r>
              <a:rPr lang="en-US" sz="1400" dirty="0"/>
              <a:t> </a:t>
            </a:r>
            <a:r>
              <a:rPr lang="en-US" sz="1400" dirty="0" err="1"/>
              <a:t>eie</a:t>
            </a:r>
            <a:r>
              <a:rPr lang="en-US" sz="1400" dirty="0"/>
              <a:t> </a:t>
            </a:r>
            <a:r>
              <a:rPr lang="en-US" sz="1400" dirty="0" err="1"/>
              <a:t>lewe</a:t>
            </a:r>
            <a:r>
              <a:rPr lang="en-US" sz="1400" dirty="0"/>
              <a:t> </a:t>
            </a:r>
            <a:r>
              <a:rPr lang="en-US" sz="1400" dirty="0" err="1"/>
              <a:t>te</a:t>
            </a:r>
            <a:r>
              <a:rPr lang="en-US" sz="1400" dirty="0"/>
              <a:t> </a:t>
            </a:r>
            <a:r>
              <a:rPr lang="en-US" sz="1400" dirty="0" err="1"/>
              <a:t>verbeter</a:t>
            </a:r>
            <a:r>
              <a:rPr lang="en-US" sz="1400" dirty="0"/>
              <a:t>.</a:t>
            </a:r>
          </a:p>
          <a:p>
            <a:pPr marL="371429" indent="-371429">
              <a:buFont typeface="Courier New" panose="02070309020205020404" pitchFamily="49" charset="0"/>
              <a:buChar char="-"/>
            </a:pPr>
            <a:r>
              <a:rPr lang="en-US" sz="1400" dirty="0" err="1"/>
              <a:t>Bewus</a:t>
            </a:r>
            <a:r>
              <a:rPr lang="en-US" sz="1400" dirty="0"/>
              <a:t> wees van </a:t>
            </a:r>
            <a:r>
              <a:rPr lang="en-US" sz="1400" dirty="0" err="1"/>
              <a:t>algemene</a:t>
            </a:r>
            <a:r>
              <a:rPr lang="en-US" sz="1400" dirty="0"/>
              <a:t> </a:t>
            </a:r>
            <a:r>
              <a:rPr lang="en-US" sz="1400" dirty="0" err="1"/>
              <a:t>wanopvattings</a:t>
            </a:r>
            <a:r>
              <a:rPr lang="en-US" sz="1400" dirty="0"/>
              <a:t> </a:t>
            </a:r>
            <a:r>
              <a:rPr lang="en-US" sz="1400" dirty="0" err="1"/>
              <a:t>oor</a:t>
            </a:r>
            <a:r>
              <a:rPr lang="en-US" sz="1400" dirty="0"/>
              <a:t> </a:t>
            </a:r>
            <a:r>
              <a:rPr lang="en-US" sz="1400" dirty="0" err="1"/>
              <a:t>oefening</a:t>
            </a:r>
            <a:r>
              <a:rPr lang="en-US" sz="1400" dirty="0"/>
              <a:t> </a:t>
            </a:r>
            <a:r>
              <a:rPr lang="en-US" sz="1400" dirty="0" err="1"/>
              <a:t>en</a:t>
            </a:r>
            <a:r>
              <a:rPr lang="en-US" sz="1400" dirty="0"/>
              <a:t> </a:t>
            </a:r>
            <a:r>
              <a:rPr lang="en-US" sz="1400" dirty="0" err="1"/>
              <a:t>voeding</a:t>
            </a:r>
            <a:r>
              <a:rPr lang="en-US" sz="1400" dirty="0"/>
              <a:t>.</a:t>
            </a:r>
          </a:p>
          <a:p>
            <a:pPr marL="371429" indent="-371429">
              <a:buFont typeface="Courier New" panose="02070309020205020404" pitchFamily="49" charset="0"/>
              <a:buChar char="-"/>
            </a:pPr>
            <a:r>
              <a:rPr lang="en-US" sz="1400" dirty="0" err="1"/>
              <a:t>Sleutelgesonde</a:t>
            </a:r>
            <a:r>
              <a:rPr lang="en-US" sz="1400" dirty="0"/>
              <a:t> </a:t>
            </a:r>
            <a:r>
              <a:rPr lang="en-US" sz="1400" dirty="0" err="1"/>
              <a:t>leefstylgedrag</a:t>
            </a:r>
            <a:r>
              <a:rPr lang="en-US" sz="1400" dirty="0"/>
              <a:t> </a:t>
            </a:r>
            <a:r>
              <a:rPr lang="en-US" sz="1400" dirty="0" err="1"/>
              <a:t>beskryf</a:t>
            </a:r>
            <a:r>
              <a:rPr lang="en-US" sz="1400" dirty="0"/>
              <a:t>, </a:t>
            </a:r>
            <a:r>
              <a:rPr lang="en-US" sz="1400" dirty="0" err="1"/>
              <a:t>insluitend</a:t>
            </a:r>
            <a:r>
              <a:rPr lang="en-US" sz="1400" dirty="0"/>
              <a:t> </a:t>
            </a:r>
            <a:r>
              <a:rPr lang="en-US" sz="1400" dirty="0" err="1"/>
              <a:t>gesonde</a:t>
            </a:r>
            <a:r>
              <a:rPr lang="en-US" sz="1400" dirty="0"/>
              <a:t> </a:t>
            </a:r>
            <a:r>
              <a:rPr lang="en-US" sz="1400" dirty="0" err="1"/>
              <a:t>eetgewoontes</a:t>
            </a:r>
            <a:r>
              <a:rPr lang="en-US" sz="1400" dirty="0"/>
              <a:t>, die </a:t>
            </a:r>
            <a:r>
              <a:rPr lang="en-US" sz="1400" dirty="0" err="1"/>
              <a:t>beperking</a:t>
            </a:r>
            <a:r>
              <a:rPr lang="en-US" sz="1400" dirty="0"/>
              <a:t> van </a:t>
            </a:r>
            <a:r>
              <a:rPr lang="en-US" sz="1400" dirty="0" err="1"/>
              <a:t>suikerinname</a:t>
            </a:r>
            <a:r>
              <a:rPr lang="en-US" sz="1400" dirty="0"/>
              <a:t> </a:t>
            </a:r>
            <a:r>
              <a:rPr lang="en-US" sz="1400" dirty="0" err="1"/>
              <a:t>en</a:t>
            </a:r>
            <a:r>
              <a:rPr lang="en-US" sz="1400" dirty="0"/>
              <a:t> </a:t>
            </a:r>
            <a:r>
              <a:rPr lang="en-US" sz="1400" dirty="0" err="1"/>
              <a:t>gereelde</a:t>
            </a:r>
            <a:r>
              <a:rPr lang="en-US" sz="1400" dirty="0"/>
              <a:t> </a:t>
            </a:r>
            <a:r>
              <a:rPr lang="en-US" sz="1400" dirty="0" err="1"/>
              <a:t>fisiese</a:t>
            </a:r>
            <a:r>
              <a:rPr lang="en-US" sz="1400" dirty="0"/>
              <a:t> </a:t>
            </a:r>
            <a:r>
              <a:rPr lang="en-US" sz="1400" dirty="0" err="1"/>
              <a:t>aktiwiteit</a:t>
            </a:r>
            <a:r>
              <a:rPr lang="en-US" sz="1400" dirty="0"/>
              <a:t>.</a:t>
            </a:r>
            <a:endParaRPr kumimoji="0" lang="af-ZA" altLang="af-ZA"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endParaRPr>
          </a:p>
          <a:p>
            <a:endParaRPr lang="af-ZA"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ZA" sz="1300">
                <a:solidFill>
                  <a:schemeClr val="dk1"/>
                </a:solidFill>
                <a:latin typeface="Calibri"/>
                <a:ea typeface="Calibri"/>
                <a:cs typeface="Calibri"/>
                <a:sym typeface="Calibri"/>
              </a:rPr>
              <a:pPr algn="r">
                <a:buSzPts val="1200"/>
              </a:pPr>
              <a:t>3</a:t>
            </a:fld>
            <a:endParaRPr lang="en-ZA"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23867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71429" indent="-371429">
              <a:buFont typeface="Symbol" panose="05050102010706020507" pitchFamily="18" charset="2"/>
              <a:buChar char=""/>
            </a:pPr>
            <a:r>
              <a:rPr lang="en-ZA" sz="1300" b="1" dirty="0" err="1">
                <a:solidFill>
                  <a:srgbClr val="000000"/>
                </a:solidFill>
                <a:latin typeface="Calibri" panose="020F0502020204030204" pitchFamily="34" charset="0"/>
                <a:ea typeface="Calibri" panose="020F0502020204030204" pitchFamily="34" charset="0"/>
              </a:rPr>
              <a:t>Skyfie</a:t>
            </a:r>
            <a:r>
              <a:rPr lang="en-ZA" sz="1300" b="1" dirty="0">
                <a:solidFill>
                  <a:srgbClr val="000000"/>
                </a:solidFill>
                <a:latin typeface="Calibri" panose="020F0502020204030204" pitchFamily="34" charset="0"/>
                <a:ea typeface="Calibri" panose="020F0502020204030204" pitchFamily="34" charset="0"/>
              </a:rPr>
              <a:t> 4: </a:t>
            </a:r>
            <a:r>
              <a:rPr lang="en-ZA" sz="1300" b="0" dirty="0">
                <a:solidFill>
                  <a:srgbClr val="000000"/>
                </a:solidFill>
                <a:latin typeface="Calibri" panose="020F0502020204030204" pitchFamily="34" charset="0"/>
                <a:ea typeface="Calibri" panose="020F0502020204030204" pitchFamily="34" charset="0"/>
              </a:rPr>
              <a:t>Kyk </a:t>
            </a:r>
            <a:r>
              <a:rPr lang="en-ZA" sz="1300" b="0" dirty="0" err="1">
                <a:solidFill>
                  <a:srgbClr val="000000"/>
                </a:solidFill>
                <a:latin typeface="Calibri" panose="020F0502020204030204" pitchFamily="34" charset="0"/>
                <a:ea typeface="Calibri" panose="020F0502020204030204" pitchFamily="34" charset="0"/>
              </a:rPr>
              <a:t>na</a:t>
            </a:r>
            <a:r>
              <a:rPr lang="en-ZA" sz="1300" b="0" dirty="0">
                <a:solidFill>
                  <a:srgbClr val="000000"/>
                </a:solidFill>
                <a:latin typeface="Calibri" panose="020F0502020204030204" pitchFamily="34" charset="0"/>
                <a:ea typeface="Calibri" panose="020F0502020204030204" pitchFamily="34" charset="0"/>
              </a:rPr>
              <a:t> die </a:t>
            </a:r>
            <a:r>
              <a:rPr lang="en-ZA" sz="1300" b="0" dirty="0" err="1">
                <a:solidFill>
                  <a:srgbClr val="000000"/>
                </a:solidFill>
                <a:latin typeface="Calibri" panose="020F0502020204030204" pitchFamily="34" charset="0"/>
                <a:ea typeface="Calibri" panose="020F0502020204030204" pitchFamily="34" charset="0"/>
              </a:rPr>
              <a:t>prent</a:t>
            </a:r>
            <a:r>
              <a:rPr lang="en-ZA" sz="1300" b="0" dirty="0">
                <a:solidFill>
                  <a:srgbClr val="000000"/>
                </a:solidFill>
                <a:latin typeface="Calibri" panose="020F0502020204030204" pitchFamily="34" charset="0"/>
                <a:ea typeface="Calibri" panose="020F0502020204030204" pitchFamily="34" charset="0"/>
              </a:rPr>
              <a:t> op </a:t>
            </a:r>
            <a:r>
              <a:rPr lang="en-ZA" sz="1300" b="0" dirty="0" err="1">
                <a:solidFill>
                  <a:srgbClr val="000000"/>
                </a:solidFill>
                <a:latin typeface="Calibri" panose="020F0502020204030204" pitchFamily="34" charset="0"/>
                <a:ea typeface="Calibri" panose="020F0502020204030204" pitchFamily="34" charset="0"/>
              </a:rPr>
              <a:t>Skyfie</a:t>
            </a:r>
            <a:r>
              <a:rPr lang="en-ZA" sz="1300" b="0" dirty="0">
                <a:solidFill>
                  <a:srgbClr val="000000"/>
                </a:solidFill>
                <a:latin typeface="Calibri" panose="020F0502020204030204" pitchFamily="34" charset="0"/>
                <a:ea typeface="Calibri" panose="020F0502020204030204" pitchFamily="34" charset="0"/>
              </a:rPr>
              <a:t> </a:t>
            </a:r>
            <a:r>
              <a:rPr lang="en-ZA" sz="1300" dirty="0">
                <a:solidFill>
                  <a:srgbClr val="000000"/>
                </a:solidFill>
                <a:latin typeface="Calibri" panose="020F0502020204030204" pitchFamily="34" charset="0"/>
                <a:ea typeface="Calibri" panose="020F0502020204030204" pitchFamily="34" charset="0"/>
              </a:rPr>
              <a:t>3.</a:t>
            </a:r>
            <a:r>
              <a:rPr lang="en-ZA" sz="1300" b="1" dirty="0">
                <a:solidFill>
                  <a:srgbClr val="000000"/>
                </a:solidFill>
                <a:latin typeface="Calibri" panose="020F0502020204030204" pitchFamily="34" charset="0"/>
                <a:ea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Verbeel jou elkeen van hierdie areas is ’n pilaar wat jou lewe ondersteun. As een pilaar swakker of korter as die ander is, raak die struktuur bo-op – wat ’n gebalanseerde lewe verteenwoordig – onstabiel en kan dit maklik ineenstort.</a:t>
            </a:r>
            <a:endParaRPr lang="en-US" sz="1200" b="0" i="0" u="none" strike="noStrike" cap="none" dirty="0">
              <a:solidFill>
                <a:schemeClr val="dk1"/>
              </a:solidFill>
              <a:effectLst/>
              <a:latin typeface="Calibri"/>
              <a:ea typeface="Calibri"/>
              <a:cs typeface="Calibri"/>
              <a:sym typeface="Calibri"/>
            </a:endParaRPr>
          </a:p>
          <a:p>
            <a:pPr marL="371429" indent="-371429">
              <a:buFont typeface="Symbol" panose="05050102010706020507" pitchFamily="18" charset="2"/>
              <a:buChar char=""/>
            </a:pPr>
            <a:r>
              <a:rPr lang="nl-NL" sz="1400" dirty="0"/>
              <a:t>(Klik op skyfie): Daarom kan ons sê dat ’n gebalanseerde lewe beteken dat daar balans tussen die verskillende areas van jou lewe is.</a:t>
            </a:r>
          </a:p>
          <a:p>
            <a:pPr marL="371429" indent="-371429">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Elke individu se lewe word deur vyf sleutelpilare ondersteun. Hierdie pilare werk saam, en balans word bereik wanneer geen van hulle verwaarloos word nie.</a:t>
            </a:r>
            <a:endParaRPr lang="en-US" sz="1200" b="0" i="0" u="none" strike="noStrike" cap="none" dirty="0">
              <a:solidFill>
                <a:schemeClr val="dk1"/>
              </a:solidFill>
              <a:effectLst/>
              <a:latin typeface="Calibri"/>
              <a:ea typeface="Calibri"/>
              <a:cs typeface="Calibri"/>
              <a:sym typeface="Calibri"/>
            </a:endParaRPr>
          </a:p>
          <a:p>
            <a:pPr marL="371429" indent="-371429">
              <a:buFont typeface="Courier New" panose="02070309020205020404" pitchFamily="49" charset="0"/>
              <a:buChar char="-"/>
            </a:pPr>
            <a:r>
              <a:rPr lang="en-ZA" sz="1300" b="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Fisies</a:t>
            </a:r>
            <a:r>
              <a:rPr lang="en-ZA" sz="13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en-ZA"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af-ZA" sz="1200" b="0" i="0" u="none" strike="noStrike" cap="none" dirty="0">
                <a:solidFill>
                  <a:schemeClr val="dk1"/>
                </a:solidFill>
                <a:effectLst/>
                <a:latin typeface="Calibri"/>
                <a:ea typeface="Calibri"/>
                <a:cs typeface="Calibri"/>
                <a:sym typeface="Calibri"/>
              </a:rPr>
              <a:t>Dit verwys na jou liggaam en sluit in om fisies fiks te bly, gesond te eet en genoeg slaap te kry. Die handhawing van fisiese balans is noodsaaklik vir jou algehele welstand.</a:t>
            </a:r>
          </a:p>
          <a:p>
            <a:pPr marL="371429" indent="-371429">
              <a:buFont typeface="Courier New" panose="02070309020205020404" pitchFamily="49" charset="0"/>
              <a:buChar char="-"/>
            </a:pPr>
            <a:r>
              <a:rPr lang="en-ZA" sz="1300" b="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Sielkundig</a:t>
            </a:r>
            <a:r>
              <a:rPr lang="en-ZA" sz="13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en-ZA"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af-ZA" sz="1200" b="0" i="0" u="none" strike="noStrike" cap="none" dirty="0">
                <a:solidFill>
                  <a:schemeClr val="dk1"/>
                </a:solidFill>
                <a:effectLst/>
                <a:latin typeface="Calibri"/>
                <a:ea typeface="Calibri"/>
                <a:cs typeface="Calibri"/>
                <a:sym typeface="Calibri"/>
              </a:rPr>
              <a:t>Dit hou verband met jou denke en emosionele toestand. Dit sluit ’n begeerte na selfverbetering in, die vermyding van riskante gedrag, en om jouself aan jou opvoeding toe te wy sodat jy die beste weergawe van jouself kan word.</a:t>
            </a:r>
          </a:p>
          <a:p>
            <a:pPr marL="371429" indent="-371429">
              <a:buFont typeface="Courier New" panose="02070309020205020404" pitchFamily="49" charset="0"/>
              <a:buChar char="-"/>
            </a:pPr>
            <a:r>
              <a:rPr lang="en-ZA" sz="1300" b="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Sosiaal</a:t>
            </a:r>
            <a:r>
              <a:rPr lang="en-ZA" sz="13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en-ZA"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af-ZA" sz="1200" b="0" i="0" u="none" strike="noStrike" cap="none" dirty="0">
                <a:solidFill>
                  <a:schemeClr val="dk1"/>
                </a:solidFill>
                <a:effectLst/>
                <a:latin typeface="Calibri"/>
                <a:ea typeface="Calibri"/>
                <a:cs typeface="Calibri"/>
                <a:sym typeface="Calibri"/>
              </a:rPr>
              <a:t>Dit behels die bou en instandhouding van gesonde verhoudings met familie en vriende. Dit sluit ook deelname aan gemeenskapsaktiwiteite en vrywilligerswerk in wanneer jy ’n behoefte raaksien.</a:t>
            </a:r>
          </a:p>
          <a:p>
            <a:pPr marL="371429" indent="-371429">
              <a:buFont typeface="Courier New" panose="02070309020205020404" pitchFamily="49" charset="0"/>
              <a:buChar char="-"/>
            </a:pPr>
            <a:r>
              <a:rPr lang="en-ZA" sz="1300" b="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Geestelik</a:t>
            </a:r>
            <a:r>
              <a:rPr lang="en-ZA" sz="13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en-ZA"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af-ZA" sz="1200" b="0" i="0" u="none" strike="noStrike" cap="none" dirty="0">
                <a:solidFill>
                  <a:schemeClr val="dk1"/>
                </a:solidFill>
                <a:effectLst/>
                <a:latin typeface="Calibri"/>
                <a:ea typeface="Calibri"/>
                <a:cs typeface="Calibri"/>
                <a:sym typeface="Calibri"/>
              </a:rPr>
              <a:t>Dit verwys na jou geloof, waardes en die sin wat jy aan die lewe gee. Dit kan insluit om ’n geloofstelsel of godsdiens te volg, asook om vrede en hoop te vind deur gebruike soos meditasie of gebed.</a:t>
            </a:r>
          </a:p>
          <a:p>
            <a:pPr marL="371429" indent="-371429">
              <a:buFont typeface="Courier New" panose="02070309020205020404" pitchFamily="49" charset="0"/>
              <a:buChar char="-"/>
            </a:pPr>
            <a:r>
              <a:rPr lang="en-ZA" sz="1300" b="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Emosioneel</a:t>
            </a:r>
            <a:r>
              <a:rPr lang="en-ZA" sz="13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en-ZA" sz="13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af-ZA" sz="1200" b="0" i="0" u="none" strike="noStrike" cap="none" dirty="0">
                <a:solidFill>
                  <a:schemeClr val="dk1"/>
                </a:solidFill>
                <a:effectLst/>
                <a:latin typeface="Calibri"/>
                <a:ea typeface="Calibri"/>
                <a:cs typeface="Calibri"/>
                <a:sym typeface="Calibri"/>
              </a:rPr>
              <a:t>Dit beteken om jou emosies te kan herken, verstaan, uitdruk en bestuur. Dit behels ook die vermoë om ander se emosies te verstaan en daarop te reageer. Hierdie vaardigheid staan bekend as emosionele intelligensie (EQ).</a:t>
            </a:r>
            <a:endParaRPr lang="af-ZA" sz="1300" b="0" dirty="0">
              <a:latin typeface="Times New Roman" panose="02020603050405020304" pitchFamily="18" charset="0"/>
              <a:ea typeface="Times New Roman" panose="02020603050405020304" pitchFamily="18" charset="0"/>
              <a:cs typeface="Times New Roman" panose="02020603050405020304" pitchFamily="18" charset="0"/>
            </a:endParaRPr>
          </a:p>
          <a:p>
            <a:pPr>
              <a:buNone/>
            </a:pPr>
            <a:r>
              <a:rPr lang="en-ZA" sz="1300" b="1" dirty="0">
                <a:solidFill>
                  <a:srgbClr val="000000"/>
                </a:solidFill>
                <a:latin typeface="Calibri" panose="020F0502020204030204" pitchFamily="34" charset="0"/>
                <a:ea typeface="Calibri" panose="020F0502020204030204" pitchFamily="34" charset="0"/>
              </a:rPr>
              <a:t> </a:t>
            </a:r>
            <a:endParaRPr lang="af-ZA" sz="1300" dirty="0">
              <a:latin typeface="Times New Roman" panose="02020603050405020304" pitchFamily="18" charset="0"/>
              <a:ea typeface="Times New Roman" panose="02020603050405020304" pitchFamily="18" charset="0"/>
            </a:endParaRPr>
          </a:p>
          <a:p>
            <a:pPr marL="371429" indent="-371429">
              <a:buFont typeface="Symbol" panose="05050102010706020507" pitchFamily="18" charset="2"/>
              <a:buChar char=""/>
            </a:pPr>
            <a:r>
              <a:rPr lang="nl-NL" sz="1400" dirty="0"/>
              <a:t>Jy het nou drie minute om Deel 1 van </a:t>
            </a:r>
            <a:r>
              <a:rPr lang="nl-NL" sz="1400" b="1" i="1" dirty="0"/>
              <a:t>Aktiwiteit 1 (</a:t>
            </a:r>
            <a:r>
              <a:rPr lang="nl-NL" sz="1400" b="1" i="1" u="sng" dirty="0"/>
              <a:t>Les 1 – Werkkaart</a:t>
            </a:r>
            <a:r>
              <a:rPr lang="nl-NL" sz="1400" b="1" i="1" dirty="0"/>
              <a:t>) </a:t>
            </a:r>
            <a:r>
              <a:rPr lang="nl-NL" sz="1400" dirty="0"/>
              <a:t>te voltooi. Moenie elke vraag te veel oordink nie. Die doel is om ’n algemene idee te kry van waar jy tans staan in terme van ’n gebalanseerde </a:t>
            </a:r>
            <a:r>
              <a:rPr lang="en-ZA" sz="1300" dirty="0" err="1">
                <a:solidFill>
                  <a:srgbClr val="000000"/>
                </a:solidFill>
                <a:latin typeface="Calibri" panose="020F0502020204030204" pitchFamily="34" charset="0"/>
                <a:ea typeface="Calibri" panose="020F0502020204030204" pitchFamily="34" charset="0"/>
              </a:rPr>
              <a:t>lewe</a:t>
            </a:r>
            <a:r>
              <a:rPr lang="en-ZA" sz="1300" dirty="0">
                <a:solidFill>
                  <a:srgbClr val="000000"/>
                </a:solidFill>
                <a:latin typeface="Calibri" panose="020F0502020204030204" pitchFamily="34" charset="0"/>
                <a:ea typeface="Calibri" panose="020F0502020204030204" pitchFamily="34" charset="0"/>
              </a:rPr>
              <a:t>.</a:t>
            </a:r>
            <a:endParaRPr lang="af-ZA"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ZA" sz="1300">
                <a:solidFill>
                  <a:schemeClr val="dk1"/>
                </a:solidFill>
                <a:latin typeface="Calibri"/>
                <a:ea typeface="Calibri"/>
                <a:cs typeface="Calibri"/>
                <a:sym typeface="Calibri"/>
              </a:rPr>
              <a:pPr algn="r">
                <a:buSzPts val="1200"/>
              </a:pPr>
              <a:t>4</a:t>
            </a:fld>
            <a:endParaRPr lang="en-ZA"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28503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26:notes"/>
          <p:cNvSpPr txBox="1">
            <a:spLocks noGrp="1"/>
          </p:cNvSpPr>
          <p:nvPr>
            <p:ph type="body" idx="1"/>
          </p:nvPr>
        </p:nvSpPr>
        <p:spPr>
          <a:xfrm>
            <a:off x="1023462" y="3416538"/>
            <a:ext cx="8187690" cy="2795350"/>
          </a:xfrm>
          <a:prstGeom prst="rect">
            <a:avLst/>
          </a:prstGeom>
          <a:noFill/>
          <a:ln>
            <a:noFill/>
          </a:ln>
        </p:spPr>
        <p:txBody>
          <a:bodyPr spcFirstLastPara="1" wrap="square" lIns="99032" tIns="49502" rIns="99032" bIns="49502" anchor="t" anchorCtr="0">
            <a:noAutofit/>
          </a:bodyPr>
          <a:lstStyle/>
          <a:p>
            <a:r>
              <a:rPr lang="en-ZA" sz="1300" b="1" dirty="0" err="1"/>
              <a:t>Skyfie</a:t>
            </a:r>
            <a:r>
              <a:rPr lang="en-ZA" sz="1300" b="1" dirty="0"/>
              <a:t> 5: </a:t>
            </a:r>
            <a:r>
              <a:rPr lang="nl-NL" sz="1400" dirty="0"/>
              <a:t>Werk nou saam met ’n maat in jou groep om Deel 2 van</a:t>
            </a:r>
            <a:r>
              <a:rPr lang="nl-NL" sz="1400" b="1" i="1" dirty="0"/>
              <a:t> Aktiwiteit 1 (</a:t>
            </a:r>
            <a:r>
              <a:rPr lang="nl-NL" sz="1400" b="1" i="1" u="sng" dirty="0"/>
              <a:t>Les 1 – Werkkaart</a:t>
            </a:r>
            <a:r>
              <a:rPr lang="nl-NL" sz="1400" b="1" i="1" dirty="0"/>
              <a:t>)</a:t>
            </a:r>
            <a:r>
              <a:rPr lang="nl-NL" sz="1400" dirty="0"/>
              <a:t> te voltooi. (Laat drie minute vir voltooiing toe.)</a:t>
            </a:r>
          </a:p>
          <a:p>
            <a:pPr marL="495239" indent="-247620"/>
            <a:endParaRPr dirty="0"/>
          </a:p>
          <a:p>
            <a:pPr marL="495239" indent="-247620"/>
            <a:endParaRPr dirty="0"/>
          </a:p>
        </p:txBody>
      </p:sp>
      <p:sp>
        <p:nvSpPr>
          <p:cNvPr id="93" name="Google Shape;93;p26:notes"/>
          <p:cNvSpPr txBox="1">
            <a:spLocks noGrp="1"/>
          </p:cNvSpPr>
          <p:nvPr>
            <p:ph type="sldNum" idx="12"/>
          </p:nvPr>
        </p:nvSpPr>
        <p:spPr>
          <a:xfrm>
            <a:off x="5797246" y="6743103"/>
            <a:ext cx="4434999" cy="356197"/>
          </a:xfrm>
          <a:prstGeom prst="rect">
            <a:avLst/>
          </a:prstGeom>
          <a:noFill/>
          <a:ln>
            <a:noFill/>
          </a:ln>
        </p:spPr>
        <p:txBody>
          <a:bodyPr spcFirstLastPara="1" wrap="square" lIns="99032" tIns="49502" rIns="99032" bIns="49502" anchor="b" anchorCtr="0">
            <a:noAutofit/>
          </a:bodyPr>
          <a:lstStyle/>
          <a:p>
            <a:pPr algn="r">
              <a:buSzPts val="1200"/>
            </a:pPr>
            <a:fld id="{00000000-1234-1234-1234-123412341234}" type="slidenum">
              <a:rPr lang="en-ZA" sz="1300">
                <a:solidFill>
                  <a:schemeClr val="dk1"/>
                </a:solidFill>
                <a:latin typeface="Calibri"/>
                <a:ea typeface="Calibri"/>
                <a:cs typeface="Calibri"/>
                <a:sym typeface="Calibri"/>
              </a:rPr>
              <a:pPr algn="r">
                <a:buSzPts val="1200"/>
              </a:pPr>
              <a:t>5</a:t>
            </a:fld>
            <a:endParaRPr sz="13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2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27:notes"/>
          <p:cNvSpPr txBox="1">
            <a:spLocks noGrp="1"/>
          </p:cNvSpPr>
          <p:nvPr>
            <p:ph type="body" idx="1"/>
          </p:nvPr>
        </p:nvSpPr>
        <p:spPr>
          <a:xfrm>
            <a:off x="1023462" y="3416538"/>
            <a:ext cx="8187690" cy="2795350"/>
          </a:xfrm>
          <a:prstGeom prst="rect">
            <a:avLst/>
          </a:prstGeom>
          <a:noFill/>
          <a:ln>
            <a:noFill/>
          </a:ln>
        </p:spPr>
        <p:txBody>
          <a:bodyPr spcFirstLastPara="1" wrap="square" lIns="99032" tIns="49502" rIns="99032" bIns="49502" anchor="t" anchorCtr="0">
            <a:noAutofit/>
          </a:bodyPr>
          <a:lstStyle/>
          <a:p>
            <a:pPr marL="371429" indent="-371429">
              <a:buFont typeface="Symbol" panose="05050102010706020507" pitchFamily="18" charset="2"/>
              <a:buChar char=""/>
            </a:pPr>
            <a:r>
              <a:rPr lang="en-ZA" sz="1300" b="1" dirty="0" err="1">
                <a:solidFill>
                  <a:srgbClr val="000000"/>
                </a:solidFill>
                <a:latin typeface="Calibri" panose="020F0502020204030204" pitchFamily="34" charset="0"/>
                <a:ea typeface="Calibri" panose="020F0502020204030204" pitchFamily="34" charset="0"/>
              </a:rPr>
              <a:t>Skyfie</a:t>
            </a:r>
            <a:r>
              <a:rPr lang="en-ZA" sz="1300" b="1" dirty="0">
                <a:solidFill>
                  <a:srgbClr val="000000"/>
                </a:solidFill>
                <a:latin typeface="Calibri" panose="020F0502020204030204" pitchFamily="34" charset="0"/>
                <a:ea typeface="Calibri" panose="020F0502020204030204" pitchFamily="34" charset="0"/>
              </a:rPr>
              <a:t> 6:</a:t>
            </a:r>
            <a:r>
              <a:rPr lang="en-ZA" sz="1300" dirty="0">
                <a:solidFill>
                  <a:srgbClr val="000000"/>
                </a:solidFill>
                <a:latin typeface="Calibri" panose="020F0502020204030204" pitchFamily="34" charset="0"/>
                <a:ea typeface="Calibri" panose="020F0502020204030204" pitchFamily="34" charset="0"/>
              </a:rPr>
              <a:t> </a:t>
            </a:r>
            <a:r>
              <a:rPr lang="nl-NL" sz="1400" dirty="0"/>
              <a:t>Ek is seker dat julle, deur met julle maats te praat, agtergekom het dat die meeste tieners sukkel om balans in hul lewens te handhaaf. Hopelik het julle ook goeie raad gekry.</a:t>
            </a:r>
          </a:p>
          <a:p>
            <a:pPr marL="371429" indent="-371429">
              <a:buFont typeface="Symbol" panose="05050102010706020507" pitchFamily="18" charset="2"/>
              <a:buChar char=""/>
            </a:pPr>
            <a:r>
              <a:rPr lang="nl-NL" sz="1400" dirty="0"/>
              <a:t>Ons gaan nou ’n individuele refleksie doen. Kyk na die video oor hoe om jou lewe weer in balans te bring. Let mooi op na die wenke en strategieë wat genoem word.</a:t>
            </a:r>
          </a:p>
          <a:p>
            <a:pPr marL="0" indent="0">
              <a:buFont typeface="Symbol" panose="05050102010706020507" pitchFamily="18" charset="2"/>
              <a:buNone/>
            </a:pPr>
            <a:r>
              <a:rPr lang="en-ZA" sz="1300" dirty="0">
                <a:latin typeface="Calibri" panose="020F0502020204030204" pitchFamily="34" charset="0"/>
                <a:ea typeface="Calibri" panose="020F0502020204030204" pitchFamily="34" charset="0"/>
              </a:rPr>
              <a:t> </a:t>
            </a:r>
            <a:endParaRPr lang="af-ZA" sz="1300" dirty="0">
              <a:latin typeface="Times New Roman" panose="02020603050405020304" pitchFamily="18" charset="0"/>
              <a:ea typeface="Times New Roman" panose="02020603050405020304" pitchFamily="18" charset="0"/>
            </a:endParaRPr>
          </a:p>
          <a:p>
            <a:pPr marL="487673" algn="just"/>
            <a:r>
              <a:rPr lang="en-ZA" sz="1300" b="1" dirty="0">
                <a:solidFill>
                  <a:srgbClr val="000000"/>
                </a:solidFill>
                <a:latin typeface="Calibri" panose="020F0502020204030204" pitchFamily="34" charset="0"/>
                <a:ea typeface="Times New Roman" panose="02020603050405020304" pitchFamily="18" charset="0"/>
              </a:rPr>
              <a:t>Kyk </a:t>
            </a:r>
            <a:r>
              <a:rPr lang="en-ZA" sz="1300" b="1" dirty="0" err="1">
                <a:solidFill>
                  <a:srgbClr val="000000"/>
                </a:solidFill>
                <a:latin typeface="Calibri" panose="020F0502020204030204" pitchFamily="34" charset="0"/>
                <a:ea typeface="Times New Roman" panose="02020603050405020304" pitchFamily="18" charset="0"/>
              </a:rPr>
              <a:t>na</a:t>
            </a:r>
            <a:r>
              <a:rPr lang="en-ZA" sz="1300" b="1" dirty="0">
                <a:solidFill>
                  <a:srgbClr val="000000"/>
                </a:solidFill>
                <a:latin typeface="Calibri" panose="020F0502020204030204" pitchFamily="34" charset="0"/>
                <a:ea typeface="Times New Roman" panose="02020603050405020304" pitchFamily="18" charset="0"/>
              </a:rPr>
              <a:t> die video:</a:t>
            </a:r>
            <a:endParaRPr lang="af-ZA" sz="1300" dirty="0">
              <a:latin typeface="Times New Roman" panose="02020603050405020304" pitchFamily="18" charset="0"/>
              <a:ea typeface="Times New Roman" panose="02020603050405020304" pitchFamily="18" charset="0"/>
            </a:endParaRPr>
          </a:p>
          <a:p>
            <a:pPr marL="487673" algn="just"/>
            <a:r>
              <a:rPr lang="en-ZA" sz="1300" b="1" dirty="0">
                <a:solidFill>
                  <a:srgbClr val="000000"/>
                </a:solidFill>
                <a:latin typeface="Calibri" panose="020F0502020204030204" pitchFamily="34" charset="0"/>
                <a:ea typeface="Times New Roman" panose="02020603050405020304" pitchFamily="18" charset="0"/>
              </a:rPr>
              <a:t>Tips for finding balance as a student </a:t>
            </a:r>
            <a:endParaRPr lang="af-ZA" sz="1300" dirty="0">
              <a:latin typeface="Times New Roman" panose="02020603050405020304" pitchFamily="18" charset="0"/>
              <a:ea typeface="Times New Roman" panose="02020603050405020304" pitchFamily="18" charset="0"/>
            </a:endParaRPr>
          </a:p>
          <a:p>
            <a:pPr marL="487673" algn="just"/>
            <a:r>
              <a:rPr lang="en-ZA" sz="1300" u="sng" dirty="0">
                <a:solidFill>
                  <a:srgbClr val="000000"/>
                </a:solidFill>
                <a:latin typeface="Calibri" panose="020F0502020204030204" pitchFamily="34" charset="0"/>
                <a:ea typeface="Times New Roman" panose="02020603050405020304" pitchFamily="18" charset="0"/>
                <a:hlinkClick r:id="rId3"/>
              </a:rPr>
              <a:t>bit.ly/4qOfeb8</a:t>
            </a:r>
            <a:r>
              <a:rPr lang="en-ZA" sz="1300" dirty="0">
                <a:solidFill>
                  <a:srgbClr val="000000"/>
                </a:solidFill>
                <a:latin typeface="Calibri" panose="020F0502020204030204" pitchFamily="34" charset="0"/>
                <a:ea typeface="Times New Roman" panose="02020603050405020304" pitchFamily="18" charset="0"/>
              </a:rPr>
              <a:t> (1 min 45 </a:t>
            </a:r>
            <a:r>
              <a:rPr lang="en-ZA" sz="1300" dirty="0" err="1">
                <a:solidFill>
                  <a:srgbClr val="000000"/>
                </a:solidFill>
                <a:latin typeface="Calibri" panose="020F0502020204030204" pitchFamily="34" charset="0"/>
                <a:ea typeface="Times New Roman" panose="02020603050405020304" pitchFamily="18" charset="0"/>
              </a:rPr>
              <a:t>sek</a:t>
            </a:r>
            <a:r>
              <a:rPr lang="en-ZA" sz="1300" dirty="0">
                <a:solidFill>
                  <a:srgbClr val="000000"/>
                </a:solidFill>
                <a:latin typeface="Calibri" panose="020F0502020204030204" pitchFamily="34" charset="0"/>
                <a:ea typeface="Times New Roman" panose="02020603050405020304" pitchFamily="18" charset="0"/>
              </a:rPr>
              <a:t>)</a:t>
            </a:r>
            <a:endParaRPr lang="af-ZA" sz="1300" dirty="0">
              <a:latin typeface="Times New Roman" panose="02020603050405020304" pitchFamily="18" charset="0"/>
              <a:ea typeface="Times New Roman" panose="02020603050405020304" pitchFamily="18" charset="0"/>
            </a:endParaRPr>
          </a:p>
          <a:p>
            <a:pPr marL="495239" algn="just"/>
            <a:r>
              <a:rPr lang="en-ZA" sz="1300" dirty="0">
                <a:solidFill>
                  <a:srgbClr val="000000"/>
                </a:solidFill>
                <a:latin typeface="Calibri" panose="020F0502020204030204" pitchFamily="34" charset="0"/>
                <a:ea typeface="Calibri" panose="020F0502020204030204" pitchFamily="34" charset="0"/>
              </a:rPr>
              <a:t> </a:t>
            </a:r>
            <a:endParaRPr lang="af-ZA" sz="1300" dirty="0">
              <a:latin typeface="Times New Roman" panose="02020603050405020304" pitchFamily="18" charset="0"/>
              <a:ea typeface="Times New Roman" panose="02020603050405020304" pitchFamily="18" charset="0"/>
            </a:endParaRPr>
          </a:p>
          <a:p>
            <a:pPr marL="371429" indent="-371429" algn="just">
              <a:buFont typeface="Symbol" panose="05050102010706020507" pitchFamily="18" charset="2"/>
              <a:buChar char=""/>
            </a:pPr>
            <a:r>
              <a:rPr lang="nl-NL" sz="1400" dirty="0"/>
              <a:t>Voltooi nou Deel 3 van </a:t>
            </a:r>
            <a:r>
              <a:rPr lang="nl-NL" sz="1400" b="1" i="1" dirty="0"/>
              <a:t>Aktiwiteit 1 (</a:t>
            </a:r>
            <a:r>
              <a:rPr lang="nl-NL" sz="1400" b="1" i="1" u="sng" dirty="0"/>
              <a:t>Les 1 – Werkkaart</a:t>
            </a:r>
            <a:r>
              <a:rPr lang="nl-NL" sz="1400" b="1" dirty="0"/>
              <a:t>).</a:t>
            </a:r>
          </a:p>
          <a:p>
            <a:pPr marL="495239" indent="-247620"/>
            <a:endParaRPr dirty="0"/>
          </a:p>
          <a:p>
            <a:pPr marL="495239" indent="-247620"/>
            <a:endParaRPr dirty="0"/>
          </a:p>
        </p:txBody>
      </p:sp>
      <p:sp>
        <p:nvSpPr>
          <p:cNvPr id="101" name="Google Shape;101;p27:notes"/>
          <p:cNvSpPr txBox="1">
            <a:spLocks noGrp="1"/>
          </p:cNvSpPr>
          <p:nvPr>
            <p:ph type="sldNum" idx="12"/>
          </p:nvPr>
        </p:nvSpPr>
        <p:spPr>
          <a:xfrm>
            <a:off x="5797246" y="6743103"/>
            <a:ext cx="4434999" cy="356197"/>
          </a:xfrm>
          <a:prstGeom prst="rect">
            <a:avLst/>
          </a:prstGeom>
          <a:noFill/>
          <a:ln>
            <a:noFill/>
          </a:ln>
        </p:spPr>
        <p:txBody>
          <a:bodyPr spcFirstLastPara="1" wrap="square" lIns="99032" tIns="49502" rIns="99032" bIns="49502" anchor="b" anchorCtr="0">
            <a:noAutofit/>
          </a:bodyPr>
          <a:lstStyle/>
          <a:p>
            <a:pPr algn="r">
              <a:buSzPts val="1200"/>
            </a:pPr>
            <a:fld id="{00000000-1234-1234-1234-123412341234}" type="slidenum">
              <a:rPr lang="en-ZA" sz="1300">
                <a:solidFill>
                  <a:schemeClr val="dk1"/>
                </a:solidFill>
                <a:latin typeface="Calibri"/>
                <a:ea typeface="Calibri"/>
                <a:cs typeface="Calibri"/>
                <a:sym typeface="Calibri"/>
              </a:rPr>
              <a:pPr algn="r">
                <a:buSzPts val="1200"/>
              </a:pPr>
              <a:t>6</a:t>
            </a:fld>
            <a:endParaRPr sz="13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8:notes"/>
          <p:cNvSpPr txBox="1">
            <a:spLocks noGrp="1"/>
          </p:cNvSpPr>
          <p:nvPr>
            <p:ph type="body" idx="1"/>
          </p:nvPr>
        </p:nvSpPr>
        <p:spPr>
          <a:xfrm>
            <a:off x="1023462" y="3416538"/>
            <a:ext cx="8187690" cy="2795350"/>
          </a:xfrm>
          <a:prstGeom prst="rect">
            <a:avLst/>
          </a:prstGeom>
          <a:noFill/>
          <a:ln>
            <a:noFill/>
          </a:ln>
        </p:spPr>
        <p:txBody>
          <a:bodyPr spcFirstLastPara="1" wrap="square" lIns="99032" tIns="49502" rIns="99032" bIns="49502" anchor="t" anchorCtr="0">
            <a:noAutofit/>
          </a:bodyPr>
          <a:lstStyle/>
          <a:p>
            <a:pPr marL="371429" indent="-371429">
              <a:buFont typeface="Symbol" panose="05050102010706020507" pitchFamily="18" charset="2"/>
              <a:buChar char=""/>
            </a:pPr>
            <a:r>
              <a:rPr lang="en-ZA" sz="1300" b="1" dirty="0" err="1">
                <a:solidFill>
                  <a:srgbClr val="000000"/>
                </a:solidFill>
                <a:latin typeface="Calibri" panose="020F0502020204030204" pitchFamily="34" charset="0"/>
                <a:ea typeface="Calibri" panose="020F0502020204030204" pitchFamily="34" charset="0"/>
              </a:rPr>
              <a:t>Skyfie</a:t>
            </a:r>
            <a:r>
              <a:rPr lang="en-ZA" sz="1300" b="1" dirty="0">
                <a:solidFill>
                  <a:srgbClr val="000000"/>
                </a:solidFill>
                <a:latin typeface="Calibri" panose="020F0502020204030204" pitchFamily="34" charset="0"/>
                <a:ea typeface="Calibri" panose="020F0502020204030204" pitchFamily="34" charset="0"/>
              </a:rPr>
              <a:t> 7:</a:t>
            </a:r>
            <a:r>
              <a:rPr lang="en-ZA" sz="1300" dirty="0">
                <a:solidFill>
                  <a:srgbClr val="000000"/>
                </a:solidFill>
                <a:latin typeface="Calibri" panose="020F0502020204030204" pitchFamily="34" charset="0"/>
                <a:ea typeface="Calibri" panose="020F0502020204030204" pitchFamily="34" charset="0"/>
              </a:rPr>
              <a:t> </a:t>
            </a:r>
            <a:r>
              <a:rPr lang="nl-NL" sz="1400" dirty="0"/>
              <a:t>Ons kan sien dat balans in die lewe noodsaaklik is vir geluk. Een area waar baie mense sukkel om balans te vind, is oefening en voeding. Sommige van ons dink dalk dat ons elke dag 5 km moet hardloop en net op blaarslaai moet leef om gesond te wees.</a:t>
            </a:r>
          </a:p>
          <a:p>
            <a:pPr marL="371429" indent="-371429">
              <a:buFont typeface="Symbol" panose="05050102010706020507" pitchFamily="18" charset="2"/>
              <a:buChar char=""/>
            </a:pPr>
            <a:r>
              <a:rPr lang="nl-NL" sz="1400" dirty="0"/>
              <a:t>Baie mense het nie die nodige kennis om te verstaan wat hul liggame werklik nodig het om goed te funksioneer nie. Dikwels word nuwe dieetneigings of “kitsoplossings” op sosiale media gevolg sonder om die langtermynimpak daarvan op gesondheid en welstand ten volle te verstaan.</a:t>
            </a:r>
            <a:endParaRPr b="0" i="0" u="none" strike="noStrike" dirty="0">
              <a:solidFill>
                <a:srgbClr val="363636"/>
              </a:solidFill>
              <a:latin typeface="Arial"/>
              <a:ea typeface="Arial"/>
              <a:cs typeface="Arial"/>
              <a:sym typeface="Arial"/>
            </a:endParaRPr>
          </a:p>
          <a:p>
            <a:pPr marL="495239" indent="-247620"/>
            <a:endParaRPr b="0" i="0" u="none" strike="noStrike" dirty="0">
              <a:solidFill>
                <a:srgbClr val="363636"/>
              </a:solidFill>
              <a:latin typeface="Arial"/>
              <a:ea typeface="Arial"/>
              <a:cs typeface="Arial"/>
              <a:sym typeface="Arial"/>
            </a:endParaRPr>
          </a:p>
        </p:txBody>
      </p:sp>
      <p:sp>
        <p:nvSpPr>
          <p:cNvPr id="109" name="Google Shape;109;p28:notes"/>
          <p:cNvSpPr txBox="1">
            <a:spLocks noGrp="1"/>
          </p:cNvSpPr>
          <p:nvPr>
            <p:ph type="sldNum" idx="12"/>
          </p:nvPr>
        </p:nvSpPr>
        <p:spPr>
          <a:xfrm>
            <a:off x="5797246" y="6743103"/>
            <a:ext cx="4434999" cy="356197"/>
          </a:xfrm>
          <a:prstGeom prst="rect">
            <a:avLst/>
          </a:prstGeom>
          <a:noFill/>
          <a:ln>
            <a:noFill/>
          </a:ln>
        </p:spPr>
        <p:txBody>
          <a:bodyPr spcFirstLastPara="1" wrap="square" lIns="99032" tIns="49502" rIns="99032" bIns="49502" anchor="b" anchorCtr="0">
            <a:noAutofit/>
          </a:bodyPr>
          <a:lstStyle/>
          <a:p>
            <a:fld id="{00000000-1234-1234-1234-123412341234}" type="slidenum">
              <a:rPr lang="en-ZA"/>
              <a:p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2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29:notes"/>
          <p:cNvSpPr txBox="1">
            <a:spLocks noGrp="1"/>
          </p:cNvSpPr>
          <p:nvPr>
            <p:ph type="body" idx="1"/>
          </p:nvPr>
        </p:nvSpPr>
        <p:spPr>
          <a:xfrm>
            <a:off x="1023462" y="3416538"/>
            <a:ext cx="8187690" cy="2795350"/>
          </a:xfrm>
          <a:prstGeom prst="rect">
            <a:avLst/>
          </a:prstGeom>
          <a:noFill/>
          <a:ln>
            <a:noFill/>
          </a:ln>
        </p:spPr>
        <p:txBody>
          <a:bodyPr spcFirstLastPara="1" wrap="square" lIns="99032" tIns="49502" rIns="99032" bIns="49502" anchor="t" anchorCtr="0">
            <a:noAutofit/>
          </a:bodyPr>
          <a:lstStyle/>
          <a:p>
            <a:pPr marL="371429" indent="-371429">
              <a:buFont typeface="Symbol" panose="05050102010706020507" pitchFamily="18" charset="2"/>
              <a:buChar char=""/>
            </a:pPr>
            <a:r>
              <a:rPr lang="en-ZA" sz="1300" b="1" dirty="0" err="1">
                <a:solidFill>
                  <a:srgbClr val="000000"/>
                </a:solidFill>
                <a:latin typeface="Calibri" panose="020F0502020204030204" pitchFamily="34" charset="0"/>
                <a:ea typeface="Calibri" panose="020F0502020204030204" pitchFamily="34" charset="0"/>
              </a:rPr>
              <a:t>Skyfie</a:t>
            </a:r>
            <a:r>
              <a:rPr lang="en-ZA" sz="1300" b="1" dirty="0">
                <a:solidFill>
                  <a:srgbClr val="000000"/>
                </a:solidFill>
                <a:latin typeface="Calibri" panose="020F0502020204030204" pitchFamily="34" charset="0"/>
                <a:ea typeface="Calibri" panose="020F0502020204030204" pitchFamily="34" charset="0"/>
              </a:rPr>
              <a:t> 8:</a:t>
            </a:r>
            <a:r>
              <a:rPr lang="en-ZA" sz="1300" dirty="0">
                <a:solidFill>
                  <a:srgbClr val="000000"/>
                </a:solidFill>
                <a:latin typeface="Calibri" panose="020F0502020204030204" pitchFamily="34" charset="0"/>
                <a:ea typeface="Calibri" panose="020F0502020204030204" pitchFamily="34" charset="0"/>
              </a:rPr>
              <a:t> </a:t>
            </a:r>
            <a:r>
              <a:rPr lang="nl-NL" sz="1400" dirty="0"/>
              <a:t>Kom ons kyk na ’n video en voltooi ’n aktiwiteit.</a:t>
            </a:r>
          </a:p>
          <a:p>
            <a:pPr marL="371429" indent="-371429">
              <a:buFont typeface="Symbol" panose="05050102010706020507" pitchFamily="18" charset="2"/>
              <a:buChar char=""/>
            </a:pPr>
            <a:r>
              <a:rPr lang="en-ZA" sz="1300" b="1" dirty="0">
                <a:solidFill>
                  <a:srgbClr val="FF0000"/>
                </a:solidFill>
                <a:latin typeface="Calibri" panose="020F0502020204030204" pitchFamily="34" charset="0"/>
                <a:ea typeface="Calibri" panose="020F0502020204030204" pitchFamily="34" charset="0"/>
              </a:rPr>
              <a:t>N</a:t>
            </a:r>
            <a:r>
              <a:rPr lang="nl-NL" sz="1400" b="1" dirty="0"/>
              <a:t>ota aan onderwyser:</a:t>
            </a:r>
            <a:r>
              <a:rPr lang="nl-NL" sz="1400" dirty="0"/>
              <a:t> Kyk SLEGS tot by 3 min 03 sek van hierdie video.</a:t>
            </a:r>
          </a:p>
          <a:p>
            <a:pPr marL="0" indent="0">
              <a:buFont typeface="Symbol" panose="05050102010706020507" pitchFamily="18" charset="2"/>
              <a:buNone/>
            </a:pPr>
            <a:r>
              <a:rPr lang="en-ZA" sz="1300" dirty="0">
                <a:solidFill>
                  <a:srgbClr val="000000"/>
                </a:solidFill>
                <a:latin typeface="Calibri" panose="020F0502020204030204" pitchFamily="34" charset="0"/>
                <a:ea typeface="Calibri" panose="020F0502020204030204" pitchFamily="34" charset="0"/>
              </a:rPr>
              <a:t> </a:t>
            </a:r>
            <a:endParaRPr lang="af-ZA" sz="1300" dirty="0">
              <a:latin typeface="Times New Roman" panose="02020603050405020304" pitchFamily="18" charset="0"/>
              <a:ea typeface="Times New Roman" panose="02020603050405020304" pitchFamily="18" charset="0"/>
            </a:endParaRPr>
          </a:p>
          <a:p>
            <a:pPr marL="487673"/>
            <a:r>
              <a:rPr lang="en-ZA" sz="1300" b="1" dirty="0">
                <a:solidFill>
                  <a:srgbClr val="000000"/>
                </a:solidFill>
                <a:latin typeface="Calibri" panose="020F0502020204030204" pitchFamily="34" charset="0"/>
                <a:ea typeface="Times New Roman" panose="02020603050405020304" pitchFamily="18" charset="0"/>
              </a:rPr>
              <a:t>Kyk </a:t>
            </a:r>
            <a:r>
              <a:rPr lang="en-ZA" sz="1300" b="1" dirty="0" err="1">
                <a:solidFill>
                  <a:srgbClr val="000000"/>
                </a:solidFill>
                <a:latin typeface="Calibri" panose="020F0502020204030204" pitchFamily="34" charset="0"/>
                <a:ea typeface="Times New Roman" panose="02020603050405020304" pitchFamily="18" charset="0"/>
              </a:rPr>
              <a:t>na</a:t>
            </a:r>
            <a:r>
              <a:rPr lang="en-ZA" sz="1300" b="1" dirty="0">
                <a:solidFill>
                  <a:srgbClr val="000000"/>
                </a:solidFill>
                <a:latin typeface="Calibri" panose="020F0502020204030204" pitchFamily="34" charset="0"/>
                <a:ea typeface="Times New Roman" panose="02020603050405020304" pitchFamily="18" charset="0"/>
              </a:rPr>
              <a:t> die video:</a:t>
            </a:r>
            <a:endParaRPr lang="af-ZA" sz="1300" dirty="0">
              <a:latin typeface="Times New Roman" panose="02020603050405020304" pitchFamily="18" charset="0"/>
              <a:ea typeface="Times New Roman" panose="02020603050405020304" pitchFamily="18" charset="0"/>
            </a:endParaRPr>
          </a:p>
          <a:p>
            <a:pPr marL="487673"/>
            <a:r>
              <a:rPr lang="en-ZA" sz="1300" b="1" dirty="0">
                <a:solidFill>
                  <a:srgbClr val="000000"/>
                </a:solidFill>
                <a:latin typeface="Calibri" panose="020F0502020204030204" pitchFamily="34" charset="0"/>
                <a:ea typeface="Times New Roman" panose="02020603050405020304" pitchFamily="18" charset="0"/>
              </a:rPr>
              <a:t>Is it possible to lose weight fast? </a:t>
            </a:r>
            <a:endParaRPr lang="af-ZA" sz="1300" dirty="0">
              <a:latin typeface="Times New Roman" panose="02020603050405020304" pitchFamily="18" charset="0"/>
              <a:ea typeface="Times New Roman" panose="02020603050405020304" pitchFamily="18" charset="0"/>
            </a:endParaRPr>
          </a:p>
          <a:p>
            <a:pPr marL="487673"/>
            <a:r>
              <a:rPr lang="en-ZA" sz="1300" u="sng" dirty="0">
                <a:solidFill>
                  <a:srgbClr val="000000"/>
                </a:solidFill>
                <a:latin typeface="Calibri" panose="020F0502020204030204" pitchFamily="34" charset="0"/>
                <a:ea typeface="Times New Roman" panose="02020603050405020304" pitchFamily="18" charset="0"/>
                <a:hlinkClick r:id="rId3"/>
              </a:rPr>
              <a:t>bit.ly/3LCvP2E</a:t>
            </a:r>
            <a:r>
              <a:rPr lang="en-ZA" sz="1300" dirty="0">
                <a:solidFill>
                  <a:srgbClr val="000000"/>
                </a:solidFill>
                <a:latin typeface="Calibri" panose="020F0502020204030204" pitchFamily="34" charset="0"/>
                <a:ea typeface="Times New Roman" panose="02020603050405020304" pitchFamily="18" charset="0"/>
              </a:rPr>
              <a:t> (3 min 03 </a:t>
            </a:r>
            <a:r>
              <a:rPr lang="en-ZA" sz="1300" dirty="0" err="1">
                <a:solidFill>
                  <a:srgbClr val="000000"/>
                </a:solidFill>
                <a:latin typeface="Calibri" panose="020F0502020204030204" pitchFamily="34" charset="0"/>
                <a:ea typeface="Times New Roman" panose="02020603050405020304" pitchFamily="18" charset="0"/>
              </a:rPr>
              <a:t>sek</a:t>
            </a:r>
            <a:r>
              <a:rPr lang="en-ZA" sz="1300" dirty="0">
                <a:solidFill>
                  <a:srgbClr val="000000"/>
                </a:solidFill>
                <a:latin typeface="Calibri" panose="020F0502020204030204" pitchFamily="34" charset="0"/>
                <a:ea typeface="Times New Roman" panose="02020603050405020304" pitchFamily="18" charset="0"/>
              </a:rPr>
              <a:t> van 4 min 56 </a:t>
            </a:r>
            <a:r>
              <a:rPr lang="en-ZA" sz="1300" dirty="0" err="1">
                <a:solidFill>
                  <a:srgbClr val="000000"/>
                </a:solidFill>
                <a:latin typeface="Calibri" panose="020F0502020204030204" pitchFamily="34" charset="0"/>
                <a:ea typeface="Times New Roman" panose="02020603050405020304" pitchFamily="18" charset="0"/>
              </a:rPr>
              <a:t>sek</a:t>
            </a:r>
            <a:r>
              <a:rPr lang="en-ZA" sz="1300" dirty="0">
                <a:solidFill>
                  <a:srgbClr val="000000"/>
                </a:solidFill>
                <a:latin typeface="Calibri" panose="020F0502020204030204" pitchFamily="34" charset="0"/>
                <a:ea typeface="Times New Roman" panose="02020603050405020304" pitchFamily="18" charset="0"/>
              </a:rPr>
              <a:t>)</a:t>
            </a:r>
            <a:endParaRPr lang="af-ZA" sz="1300" dirty="0">
              <a:latin typeface="Times New Roman" panose="02020603050405020304" pitchFamily="18" charset="0"/>
              <a:ea typeface="Times New Roman" panose="02020603050405020304" pitchFamily="18" charset="0"/>
            </a:endParaRPr>
          </a:p>
          <a:p>
            <a:pPr marL="487673"/>
            <a:r>
              <a:rPr lang="en-ZA" sz="1300" dirty="0">
                <a:solidFill>
                  <a:srgbClr val="000000"/>
                </a:solidFill>
                <a:latin typeface="Calibri" panose="020F0502020204030204" pitchFamily="34" charset="0"/>
                <a:ea typeface="Calibri" panose="020F0502020204030204" pitchFamily="34" charset="0"/>
              </a:rPr>
              <a:t> </a:t>
            </a:r>
            <a:endParaRPr lang="af-ZA" sz="1300" dirty="0">
              <a:latin typeface="Times New Roman" panose="02020603050405020304" pitchFamily="18" charset="0"/>
              <a:ea typeface="Times New Roman" panose="02020603050405020304" pitchFamily="18" charset="0"/>
            </a:endParaRPr>
          </a:p>
          <a:p>
            <a:pPr marL="371429" indent="-371429" algn="just">
              <a:buFont typeface="Symbol" panose="05050102010706020507" pitchFamily="18" charset="2"/>
              <a:buChar char=""/>
            </a:pPr>
            <a:r>
              <a:rPr lang="nl-NL" sz="1400" dirty="0"/>
              <a:t>Leerders voltooi </a:t>
            </a:r>
            <a:r>
              <a:rPr lang="nl-NL" sz="1400" b="1" i="1" dirty="0"/>
              <a:t>Aktiwiteit 2 (</a:t>
            </a:r>
            <a:r>
              <a:rPr lang="nl-NL" sz="1400" b="1" i="1" u="sng" dirty="0"/>
              <a:t>Les 1 – Werkkaart</a:t>
            </a:r>
            <a:r>
              <a:rPr lang="nl-NL" sz="1400" b="1" i="1" dirty="0"/>
              <a:t>) </a:t>
            </a:r>
            <a:r>
              <a:rPr lang="nl-NL" sz="1400" dirty="0"/>
              <a:t>saam met ’n maat. (Laat vier minute toe.)</a:t>
            </a:r>
          </a:p>
          <a:p>
            <a:pPr marL="371429" indent="-371429" algn="just">
              <a:buFont typeface="Symbol" panose="05050102010706020507" pitchFamily="18" charset="2"/>
              <a:buChar char=""/>
            </a:pPr>
            <a:r>
              <a:rPr lang="nl-NL" sz="1400" dirty="0"/>
              <a:t>Antwoorde is beskikbaar in die </a:t>
            </a:r>
            <a:r>
              <a:rPr lang="nl-NL" sz="1400" b="1" i="1" u="sng" dirty="0"/>
              <a:t>Les 1 – Werkkaart MEMO</a:t>
            </a:r>
            <a:r>
              <a:rPr lang="nl-NL" sz="1400" dirty="0"/>
              <a:t>.</a:t>
            </a:r>
          </a:p>
          <a:p>
            <a:pPr marL="495239" indent="-247620"/>
            <a:endParaRPr b="0" i="0" u="none" strike="noStrike" dirty="0">
              <a:solidFill>
                <a:srgbClr val="363636"/>
              </a:solidFill>
              <a:latin typeface="Arial"/>
              <a:ea typeface="Arial"/>
              <a:cs typeface="Arial"/>
              <a:sym typeface="Arial"/>
            </a:endParaRPr>
          </a:p>
          <a:p>
            <a:pPr marL="495239" indent="-247620"/>
            <a:endParaRPr dirty="0"/>
          </a:p>
          <a:p>
            <a:pPr marL="495239" indent="-247620"/>
            <a:endParaRPr dirty="0"/>
          </a:p>
          <a:p>
            <a:pPr marL="0" indent="0">
              <a:buClr>
                <a:schemeClr val="dk1"/>
              </a:buClr>
              <a:buSzPts val="1200"/>
            </a:pPr>
            <a:endParaRPr b="0" i="0" u="none" strike="noStrike" dirty="0">
              <a:solidFill>
                <a:srgbClr val="363636"/>
              </a:solidFill>
              <a:latin typeface="Arial"/>
              <a:ea typeface="Arial"/>
              <a:cs typeface="Arial"/>
              <a:sym typeface="Arial"/>
            </a:endParaRPr>
          </a:p>
          <a:p>
            <a:pPr marL="0" indent="0">
              <a:buClr>
                <a:schemeClr val="dk1"/>
              </a:buClr>
              <a:buSzPts val="1200"/>
            </a:pPr>
            <a:endParaRPr b="0" i="0" u="none" strike="noStrike" dirty="0">
              <a:solidFill>
                <a:srgbClr val="363636"/>
              </a:solidFill>
              <a:latin typeface="Arial"/>
              <a:ea typeface="Arial"/>
              <a:cs typeface="Arial"/>
              <a:sym typeface="Arial"/>
            </a:endParaRPr>
          </a:p>
          <a:p>
            <a:pPr marL="495239" indent="-247620"/>
            <a:endParaRPr dirty="0"/>
          </a:p>
        </p:txBody>
      </p:sp>
      <p:sp>
        <p:nvSpPr>
          <p:cNvPr id="116" name="Google Shape;116;p29:notes"/>
          <p:cNvSpPr txBox="1">
            <a:spLocks noGrp="1"/>
          </p:cNvSpPr>
          <p:nvPr>
            <p:ph type="sldNum" idx="12"/>
          </p:nvPr>
        </p:nvSpPr>
        <p:spPr>
          <a:xfrm>
            <a:off x="5797246" y="6743103"/>
            <a:ext cx="4434999" cy="356197"/>
          </a:xfrm>
          <a:prstGeom prst="rect">
            <a:avLst/>
          </a:prstGeom>
          <a:noFill/>
          <a:ln>
            <a:noFill/>
          </a:ln>
        </p:spPr>
        <p:txBody>
          <a:bodyPr spcFirstLastPara="1" wrap="square" lIns="99032" tIns="49502" rIns="99032" bIns="49502" anchor="b" anchorCtr="0">
            <a:noAutofit/>
          </a:bodyPr>
          <a:lstStyle/>
          <a:p>
            <a:fld id="{00000000-1234-1234-1234-123412341234}" type="slidenum">
              <a:rPr lang="en-ZA"/>
              <a:p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30:notes"/>
          <p:cNvSpPr txBox="1">
            <a:spLocks noGrp="1"/>
          </p:cNvSpPr>
          <p:nvPr>
            <p:ph type="body" idx="1"/>
          </p:nvPr>
        </p:nvSpPr>
        <p:spPr>
          <a:xfrm>
            <a:off x="1023462" y="3416538"/>
            <a:ext cx="8187690" cy="2795350"/>
          </a:xfrm>
          <a:prstGeom prst="rect">
            <a:avLst/>
          </a:prstGeom>
          <a:noFill/>
          <a:ln>
            <a:noFill/>
          </a:ln>
        </p:spPr>
        <p:txBody>
          <a:bodyPr spcFirstLastPara="1" wrap="square" lIns="99032" tIns="49502" rIns="99032" bIns="49502" anchor="t" anchorCtr="0">
            <a:noAutofit/>
          </a:bodyPr>
          <a:lstStyle/>
          <a:p>
            <a:pPr marL="371429" indent="-371429">
              <a:buFont typeface="Symbol" panose="05050102010706020507" pitchFamily="18" charset="2"/>
              <a:buChar char=""/>
            </a:pPr>
            <a:r>
              <a:rPr lang="en-ZA" sz="1300" b="1" dirty="0" err="1">
                <a:solidFill>
                  <a:srgbClr val="000000"/>
                </a:solidFill>
                <a:latin typeface="Calibri" panose="020F0502020204030204" pitchFamily="34" charset="0"/>
                <a:ea typeface="Calibri" panose="020F0502020204030204" pitchFamily="34" charset="0"/>
              </a:rPr>
              <a:t>Skyfie</a:t>
            </a:r>
            <a:r>
              <a:rPr lang="en-ZA" sz="1300" b="1" dirty="0">
                <a:solidFill>
                  <a:srgbClr val="000000"/>
                </a:solidFill>
                <a:latin typeface="Calibri" panose="020F0502020204030204" pitchFamily="34" charset="0"/>
                <a:ea typeface="Calibri" panose="020F0502020204030204" pitchFamily="34" charset="0"/>
              </a:rPr>
              <a:t> 9: </a:t>
            </a:r>
            <a:r>
              <a:rPr lang="en-ZA" sz="1300" b="0" dirty="0">
                <a:solidFill>
                  <a:srgbClr val="000000"/>
                </a:solidFill>
                <a:latin typeface="Calibri" panose="020F0502020204030204" pitchFamily="34" charset="0"/>
                <a:ea typeface="Calibri" panose="020F0502020204030204" pitchFamily="34" charset="0"/>
              </a:rPr>
              <a:t>Wonder </a:t>
            </a:r>
            <a:r>
              <a:rPr lang="en-ZA" sz="1300" b="0" dirty="0" err="1">
                <a:solidFill>
                  <a:srgbClr val="000000"/>
                </a:solidFill>
                <a:latin typeface="Calibri" panose="020F0502020204030204" pitchFamily="34" charset="0"/>
                <a:ea typeface="Calibri" panose="020F0502020204030204" pitchFamily="34" charset="0"/>
              </a:rPr>
              <a:t>jy</a:t>
            </a:r>
            <a:r>
              <a:rPr lang="en-ZA" sz="1300" b="0" dirty="0">
                <a:solidFill>
                  <a:srgbClr val="000000"/>
                </a:solidFill>
                <a:latin typeface="Calibri" panose="020F0502020204030204" pitchFamily="34" charset="0"/>
                <a:ea typeface="Calibri" panose="020F0502020204030204" pitchFamily="34" charset="0"/>
              </a:rPr>
              <a:t> </a:t>
            </a:r>
            <a:r>
              <a:rPr lang="en-ZA" sz="1300" b="0" dirty="0" err="1">
                <a:solidFill>
                  <a:srgbClr val="000000"/>
                </a:solidFill>
                <a:latin typeface="Calibri" panose="020F0502020204030204" pitchFamily="34" charset="0"/>
                <a:ea typeface="Calibri" panose="020F0502020204030204" pitchFamily="34" charset="0"/>
              </a:rPr>
              <a:t>miskien</a:t>
            </a:r>
            <a:r>
              <a:rPr lang="en-ZA" sz="1300" b="0" dirty="0">
                <a:solidFill>
                  <a:srgbClr val="000000"/>
                </a:solidFill>
                <a:latin typeface="Calibri" panose="020F0502020204030204" pitchFamily="34" charset="0"/>
                <a:ea typeface="Calibri" panose="020F0502020204030204" pitchFamily="34" charset="0"/>
              </a:rPr>
              <a:t> hoe </a:t>
            </a:r>
            <a:r>
              <a:rPr lang="en-ZA" sz="1300" b="0" dirty="0" err="1">
                <a:solidFill>
                  <a:srgbClr val="000000"/>
                </a:solidFill>
                <a:latin typeface="Calibri" panose="020F0502020204030204" pitchFamily="34" charset="0"/>
                <a:ea typeface="Calibri" panose="020F0502020204030204" pitchFamily="34" charset="0"/>
              </a:rPr>
              <a:t>dit</a:t>
            </a:r>
            <a:r>
              <a:rPr lang="en-ZA" sz="1300" b="0" dirty="0">
                <a:solidFill>
                  <a:srgbClr val="000000"/>
                </a:solidFill>
                <a:latin typeface="Calibri" panose="020F0502020204030204" pitchFamily="34" charset="0"/>
                <a:ea typeface="Calibri" panose="020F0502020204030204" pitchFamily="34" charset="0"/>
              </a:rPr>
              <a:t> </a:t>
            </a:r>
            <a:r>
              <a:rPr lang="en-ZA" sz="1300" b="0" dirty="0" err="1">
                <a:solidFill>
                  <a:srgbClr val="000000"/>
                </a:solidFill>
                <a:latin typeface="Calibri" panose="020F0502020204030204" pitchFamily="34" charset="0"/>
                <a:ea typeface="Calibri" panose="020F0502020204030204" pitchFamily="34" charset="0"/>
              </a:rPr>
              <a:t>lyk</a:t>
            </a:r>
            <a:r>
              <a:rPr lang="en-ZA" sz="1300" b="0" dirty="0">
                <a:solidFill>
                  <a:srgbClr val="000000"/>
                </a:solidFill>
                <a:latin typeface="Calibri" panose="020F0502020204030204" pitchFamily="34" charset="0"/>
                <a:ea typeface="Calibri" panose="020F0502020204030204" pitchFamily="34" charset="0"/>
              </a:rPr>
              <a:t> om </a:t>
            </a:r>
            <a:r>
              <a:rPr lang="en-ZA" sz="1300" b="0" dirty="0" err="1">
                <a:solidFill>
                  <a:srgbClr val="000000"/>
                </a:solidFill>
                <a:latin typeface="Calibri" panose="020F0502020204030204" pitchFamily="34" charset="0"/>
                <a:ea typeface="Calibri" panose="020F0502020204030204" pitchFamily="34" charset="0"/>
              </a:rPr>
              <a:t>gesond</a:t>
            </a:r>
            <a:r>
              <a:rPr lang="en-ZA" sz="1300" b="0" dirty="0">
                <a:solidFill>
                  <a:srgbClr val="000000"/>
                </a:solidFill>
                <a:latin typeface="Calibri" panose="020F0502020204030204" pitchFamily="34" charset="0"/>
                <a:ea typeface="Calibri" panose="020F0502020204030204" pitchFamily="34" charset="0"/>
              </a:rPr>
              <a:t> </a:t>
            </a:r>
            <a:r>
              <a:rPr lang="en-ZA" sz="1300" b="0" dirty="0" err="1">
                <a:solidFill>
                  <a:srgbClr val="000000"/>
                </a:solidFill>
                <a:latin typeface="Calibri" panose="020F0502020204030204" pitchFamily="34" charset="0"/>
                <a:ea typeface="Calibri" panose="020F0502020204030204" pitchFamily="34" charset="0"/>
              </a:rPr>
              <a:t>te</a:t>
            </a:r>
            <a:r>
              <a:rPr lang="en-ZA" sz="1300" b="0" dirty="0">
                <a:solidFill>
                  <a:srgbClr val="000000"/>
                </a:solidFill>
                <a:latin typeface="Calibri" panose="020F0502020204030204" pitchFamily="34" charset="0"/>
                <a:ea typeface="Calibri" panose="020F0502020204030204" pitchFamily="34" charset="0"/>
              </a:rPr>
              <a:t> </a:t>
            </a:r>
            <a:r>
              <a:rPr lang="en-ZA" sz="1300" b="0" dirty="0" err="1">
                <a:solidFill>
                  <a:srgbClr val="000000"/>
                </a:solidFill>
                <a:latin typeface="Calibri" panose="020F0502020204030204" pitchFamily="34" charset="0"/>
                <a:ea typeface="Calibri" panose="020F0502020204030204" pitchFamily="34" charset="0"/>
              </a:rPr>
              <a:t>eet</a:t>
            </a:r>
            <a:r>
              <a:rPr lang="en-ZA" sz="1300" dirty="0">
                <a:solidFill>
                  <a:srgbClr val="000000"/>
                </a:solidFill>
                <a:latin typeface="Calibri" panose="020F0502020204030204" pitchFamily="34" charset="0"/>
                <a:ea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In sommige gevalle ontwikkel ongesonde eetgewoontes bloot omdat mense onseker is oor hoe gesonde eetgewoontes in die praktyk lyk. </a:t>
            </a:r>
          </a:p>
          <a:p>
            <a:pPr marL="371429" indent="-371429">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’n Nuttige manier om jou koskeuses te bepaal, is om jou voor te stel dat jy by elke ete ’n mediumgrootte bord gebruik en dit volgens die afdelings van die gesonde bordmodel verdeel. </a:t>
            </a:r>
          </a:p>
          <a:p>
            <a:pPr marL="371429" indent="-371429">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Hierdie verhoudings help jou om die tipes en hoeveelhede kos wat jou liggaam nodig het, beter te visualiseer. </a:t>
            </a:r>
            <a:r>
              <a:rPr lang="nl-NL" sz="1400" dirty="0"/>
              <a:t>En onthou, om drie gebalanseerde maaltye per dag te eet, help om energievlakke stabiel te hou, konsentrasie te verbeter en algehele gesondheid te ondersteun.</a:t>
            </a:r>
            <a:endParaRPr dirty="0"/>
          </a:p>
          <a:p>
            <a:pPr marL="495239" indent="-247620"/>
            <a:endParaRPr dirty="0"/>
          </a:p>
        </p:txBody>
      </p:sp>
      <p:sp>
        <p:nvSpPr>
          <p:cNvPr id="123" name="Google Shape;123;p30:notes"/>
          <p:cNvSpPr txBox="1">
            <a:spLocks noGrp="1"/>
          </p:cNvSpPr>
          <p:nvPr>
            <p:ph type="sldNum" idx="12"/>
          </p:nvPr>
        </p:nvSpPr>
        <p:spPr>
          <a:xfrm>
            <a:off x="5797246" y="6743103"/>
            <a:ext cx="4434999" cy="356197"/>
          </a:xfrm>
          <a:prstGeom prst="rect">
            <a:avLst/>
          </a:prstGeom>
          <a:noFill/>
          <a:ln>
            <a:noFill/>
          </a:ln>
        </p:spPr>
        <p:txBody>
          <a:bodyPr spcFirstLastPara="1" wrap="square" lIns="99032" tIns="49502" rIns="99032" bIns="49502" anchor="b" anchorCtr="0">
            <a:noAutofit/>
          </a:bodyPr>
          <a:lstStyle/>
          <a:p>
            <a:fld id="{00000000-1234-1234-1234-123412341234}" type="slidenum">
              <a:rPr lang="en-ZA"/>
              <a:p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2"/>
        <p:cNvGrpSpPr/>
        <p:nvPr/>
      </p:nvGrpSpPr>
      <p:grpSpPr>
        <a:xfrm>
          <a:off x="0" y="0"/>
          <a:ext cx="0" cy="0"/>
          <a:chOff x="0" y="0"/>
          <a:chExt cx="0" cy="0"/>
        </a:xfrm>
      </p:grpSpPr>
      <p:sp>
        <p:nvSpPr>
          <p:cNvPr id="73" name="Google Shape;73;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
        <p:cNvGrpSpPr/>
        <p:nvPr/>
      </p:nvGrpSpPr>
      <p:grpSpPr>
        <a:xfrm>
          <a:off x="0" y="0"/>
          <a:ext cx="0" cy="0"/>
          <a:chOff x="0" y="0"/>
          <a:chExt cx="0" cy="0"/>
        </a:xfrm>
      </p:grpSpPr>
      <p:sp>
        <p:nvSpPr>
          <p:cNvPr id="35" name="Google Shape;35;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2"/>
        <p:cNvGrpSpPr/>
        <p:nvPr/>
      </p:nvGrpSpPr>
      <p:grpSpPr>
        <a:xfrm>
          <a:off x="0" y="0"/>
          <a:ext cx="0" cy="0"/>
          <a:chOff x="0" y="0"/>
          <a:chExt cx="0" cy="0"/>
        </a:xfrm>
      </p:grpSpPr>
      <p:sp>
        <p:nvSpPr>
          <p:cNvPr id="53" name="Google Shape;53;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sp>
        <p:nvSpPr>
          <p:cNvPr id="60" name="Google Shape;60;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3"/>
          <p:cNvSpPr>
            <a:spLocks noGrp="1"/>
          </p:cNvSpPr>
          <p:nvPr>
            <p:ph type="pic" idx="2"/>
          </p:nvPr>
        </p:nvSpPr>
        <p:spPr>
          <a:xfrm>
            <a:off x="5183188" y="987425"/>
            <a:ext cx="6172200" cy="4873625"/>
          </a:xfrm>
          <a:prstGeom prst="rect">
            <a:avLst/>
          </a:prstGeom>
          <a:noFill/>
          <a:ln>
            <a:noFill/>
          </a:ln>
        </p:spPr>
      </p:sp>
      <p:sp>
        <p:nvSpPr>
          <p:cNvPr id="62" name="Google Shape;62;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6"/>
        <p:cNvGrpSpPr/>
        <p:nvPr/>
      </p:nvGrpSpPr>
      <p:grpSpPr>
        <a:xfrm>
          <a:off x="0" y="0"/>
          <a:ext cx="0" cy="0"/>
          <a:chOff x="0" y="0"/>
          <a:chExt cx="0" cy="0"/>
        </a:xfrm>
      </p:grpSpPr>
      <p:sp>
        <p:nvSpPr>
          <p:cNvPr id="67" name="Google Shape;67;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bit.ly/4qOfeb8" TargetMode="Externa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9.jp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hyperlink" Target="https://bit.ly/3LCvP2E"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3.jpe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
        <p:cNvGrpSpPr/>
        <p:nvPr/>
      </p:nvGrpSpPr>
      <p:grpSpPr>
        <a:xfrm>
          <a:off x="0" y="0"/>
          <a:ext cx="0" cy="0"/>
          <a:chOff x="0" y="0"/>
          <a:chExt cx="0" cy="0"/>
        </a:xfrm>
      </p:grpSpPr>
      <p:sp>
        <p:nvSpPr>
          <p:cNvPr id="83" name="Google Shape;83;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CD73A43D-79B1-8527-1688-8CD18C2D82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A1A8665F-32FF-4BD4-A770-6054C903C352}"/>
              </a:ext>
            </a:extLst>
          </p:cNvPr>
          <p:cNvPicPr>
            <a:picLocks noChangeAspect="1"/>
          </p:cNvPicPr>
          <p:nvPr/>
        </p:nvPicPr>
        <p:blipFill>
          <a:blip r:embed="rId5"/>
          <a:stretch>
            <a:fillRect/>
          </a:stretch>
        </p:blipFill>
        <p:spPr>
          <a:xfrm>
            <a:off x="-51108" y="0"/>
            <a:ext cx="12294218" cy="6858000"/>
          </a:xfrm>
          <a:prstGeom prst="rect">
            <a:avLst/>
          </a:prstGeom>
        </p:spPr>
      </p:pic>
      <p:pic>
        <p:nvPicPr>
          <p:cNvPr id="3" name="Picture 2">
            <a:extLst>
              <a:ext uri="{FF2B5EF4-FFF2-40B4-BE49-F238E27FC236}">
                <a16:creationId xmlns:a16="http://schemas.microsoft.com/office/drawing/2014/main" id="{4952FA4B-F522-2BAE-2649-EBC9980F8F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61938" y="4524"/>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2" name="Rectangle 161">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20ECE4-2241-1BD0-D9DA-0937E29E52CA}"/>
              </a:ext>
            </a:extLst>
          </p:cNvPr>
          <p:cNvSpPr>
            <a:spLocks noGrp="1"/>
          </p:cNvSpPr>
          <p:nvPr>
            <p:ph type="title"/>
          </p:nvPr>
        </p:nvSpPr>
        <p:spPr>
          <a:xfrm>
            <a:off x="589560" y="856180"/>
            <a:ext cx="4560584" cy="1128068"/>
          </a:xfrm>
        </p:spPr>
        <p:txBody>
          <a:bodyPr anchor="ctr">
            <a:normAutofit fontScale="90000"/>
          </a:bodyPr>
          <a:lstStyle/>
          <a:p>
            <a:r>
              <a:rPr lang="en-GB" sz="3700" dirty="0" err="1"/>
              <a:t>Waarom</a:t>
            </a:r>
            <a:r>
              <a:rPr lang="en-GB" sz="3700" dirty="0"/>
              <a:t> </a:t>
            </a:r>
            <a:r>
              <a:rPr lang="nl-NL" sz="4000" dirty="0"/>
              <a:t>te veel suiker skadelik is</a:t>
            </a:r>
            <a:endParaRPr lang="af-ZA" sz="3700" dirty="0"/>
          </a:p>
        </p:txBody>
      </p:sp>
      <p:grpSp>
        <p:nvGrpSpPr>
          <p:cNvPr id="164" name="Group 163">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65" name="Rectangle 16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ectangle 16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8" name="Rectangle 167">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486D7F7-148E-F7BD-019D-9609E0F1FD06}"/>
              </a:ext>
            </a:extLst>
          </p:cNvPr>
          <p:cNvSpPr>
            <a:spLocks noGrp="1"/>
          </p:cNvSpPr>
          <p:nvPr>
            <p:ph type="body" idx="1"/>
          </p:nvPr>
        </p:nvSpPr>
        <p:spPr>
          <a:xfrm>
            <a:off x="590719" y="2330505"/>
            <a:ext cx="4559425" cy="3979585"/>
          </a:xfrm>
        </p:spPr>
        <p:txBody>
          <a:bodyPr anchor="ctr">
            <a:normAutofit lnSpcReduction="10000"/>
          </a:bodyPr>
          <a:lstStyle/>
          <a:p>
            <a:pPr marL="114300" indent="0">
              <a:buNone/>
            </a:pPr>
            <a:r>
              <a:rPr lang="nl-NL" sz="2000" dirty="0"/>
              <a:t>Oormatige suikerinname kan negatiewe kort- en langtermyngevolge vir gesondheid hê:</a:t>
            </a:r>
          </a:p>
          <a:p>
            <a:pPr marL="530225" lvl="1"/>
            <a:r>
              <a:rPr lang="en-US" sz="2000" dirty="0" err="1"/>
              <a:t>Bloedsuikervlakke</a:t>
            </a:r>
            <a:r>
              <a:rPr lang="en-US" sz="2000" dirty="0"/>
              <a:t> wat </a:t>
            </a:r>
            <a:r>
              <a:rPr lang="en-US" sz="2000" dirty="0" err="1"/>
              <a:t>skommel</a:t>
            </a:r>
            <a:r>
              <a:rPr lang="en-US" sz="2000" dirty="0"/>
              <a:t> (</a:t>
            </a:r>
            <a:r>
              <a:rPr lang="en-US" sz="2000" dirty="0" err="1"/>
              <a:t>moegheid</a:t>
            </a:r>
            <a:r>
              <a:rPr lang="en-US" sz="2000" dirty="0"/>
              <a:t>, </a:t>
            </a:r>
            <a:r>
              <a:rPr lang="en-US" sz="2000" dirty="0" err="1"/>
              <a:t>hoofpyn</a:t>
            </a:r>
            <a:r>
              <a:rPr lang="en-US" sz="2000" dirty="0"/>
              <a:t>, </a:t>
            </a:r>
            <a:r>
              <a:rPr lang="en-US" sz="2000" dirty="0" err="1"/>
              <a:t>angs</a:t>
            </a:r>
            <a:r>
              <a:rPr lang="en-US" sz="2000" dirty="0"/>
              <a:t>)</a:t>
            </a:r>
          </a:p>
          <a:p>
            <a:pPr marL="530225" lvl="1"/>
            <a:r>
              <a:rPr lang="en-US" sz="2000" dirty="0" err="1"/>
              <a:t>Tandbederf</a:t>
            </a:r>
            <a:endParaRPr lang="en-US" sz="2000" dirty="0"/>
          </a:p>
          <a:p>
            <a:pPr marL="530225" lvl="1"/>
            <a:r>
              <a:rPr lang="en-US" sz="2000" dirty="0"/>
              <a:t>Drange </a:t>
            </a:r>
            <a:r>
              <a:rPr lang="en-US" sz="2000" dirty="0" err="1"/>
              <a:t>en</a:t>
            </a:r>
            <a:r>
              <a:rPr lang="en-US" sz="2000" dirty="0"/>
              <a:t> </a:t>
            </a:r>
            <a:r>
              <a:rPr lang="en-US" sz="2000" dirty="0" err="1"/>
              <a:t>verslawende</a:t>
            </a:r>
            <a:r>
              <a:rPr lang="en-US" sz="2000" dirty="0"/>
              <a:t> </a:t>
            </a:r>
            <a:r>
              <a:rPr lang="en-US" sz="2000" dirty="0" err="1"/>
              <a:t>eetgewoontes</a:t>
            </a:r>
            <a:endParaRPr lang="en-US" sz="2000" dirty="0"/>
          </a:p>
          <a:p>
            <a:pPr marL="530225" lvl="1"/>
            <a:r>
              <a:rPr lang="en-US" sz="2000" dirty="0" err="1"/>
              <a:t>Gewigstoename</a:t>
            </a:r>
            <a:endParaRPr lang="en-US" sz="2000" dirty="0"/>
          </a:p>
          <a:p>
            <a:pPr marL="530225" lvl="1"/>
            <a:r>
              <a:rPr lang="en-US" sz="2000" dirty="0" err="1"/>
              <a:t>Insulienweerstand</a:t>
            </a:r>
            <a:r>
              <a:rPr lang="en-US" sz="2000" dirty="0"/>
              <a:t> (</a:t>
            </a:r>
            <a:r>
              <a:rPr lang="en-US" sz="2000" dirty="0" err="1"/>
              <a:t>verhoog</a:t>
            </a:r>
            <a:r>
              <a:rPr lang="en-US" sz="2000" dirty="0"/>
              <a:t> die </a:t>
            </a:r>
            <a:r>
              <a:rPr lang="en-US" sz="2000" dirty="0" err="1"/>
              <a:t>risiko</a:t>
            </a:r>
            <a:r>
              <a:rPr lang="en-US" sz="2000" dirty="0"/>
              <a:t> van </a:t>
            </a:r>
            <a:r>
              <a:rPr lang="en-US" sz="2000" dirty="0" err="1"/>
              <a:t>vetsug</a:t>
            </a:r>
            <a:r>
              <a:rPr lang="en-US" sz="2000" dirty="0"/>
              <a:t>, </a:t>
            </a:r>
            <a:r>
              <a:rPr lang="en-US" sz="2000" dirty="0" err="1"/>
              <a:t>Tipe</a:t>
            </a:r>
            <a:r>
              <a:rPr lang="en-US" sz="2000" dirty="0"/>
              <a:t> 2-diabetes </a:t>
            </a:r>
            <a:r>
              <a:rPr lang="en-US" sz="2000" dirty="0" err="1"/>
              <a:t>en</a:t>
            </a:r>
            <a:r>
              <a:rPr lang="en-US" sz="2000" dirty="0"/>
              <a:t> </a:t>
            </a:r>
            <a:r>
              <a:rPr lang="en-US" sz="2000" dirty="0" err="1"/>
              <a:t>hartsiektes</a:t>
            </a:r>
            <a:r>
              <a:rPr lang="en-US" sz="2000" dirty="0"/>
              <a:t>)</a:t>
            </a:r>
          </a:p>
          <a:p>
            <a:pPr marL="530225" lvl="1"/>
            <a:r>
              <a:rPr lang="en-US" sz="2000" dirty="0" err="1"/>
              <a:t>Verhoogde</a:t>
            </a:r>
            <a:r>
              <a:rPr lang="en-US" sz="2000" dirty="0"/>
              <a:t> </a:t>
            </a:r>
            <a:r>
              <a:rPr lang="en-US" sz="2000" dirty="0" err="1"/>
              <a:t>risiko</a:t>
            </a:r>
            <a:r>
              <a:rPr lang="en-US" sz="2000" dirty="0"/>
              <a:t> van </a:t>
            </a:r>
            <a:r>
              <a:rPr lang="en-US" sz="2000" dirty="0" err="1"/>
              <a:t>hartskade</a:t>
            </a:r>
            <a:endParaRPr lang="en-GB" sz="2000" dirty="0"/>
          </a:p>
        </p:txBody>
      </p:sp>
      <p:sp>
        <p:nvSpPr>
          <p:cNvPr id="170" name="Rectangle 169">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17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CE9148A-88D2-8B38-AFA9-1759A72EF93E}"/>
              </a:ext>
            </a:extLst>
          </p:cNvPr>
          <p:cNvPicPr>
            <a:picLocks noChangeAspect="1"/>
          </p:cNvPicPr>
          <p:nvPr/>
        </p:nvPicPr>
        <p:blipFill>
          <a:blip r:embed="rId3"/>
          <a:srcRect l="15243" r="12031"/>
          <a:stretch>
            <a:fillRect/>
          </a:stretch>
        </p:blipFill>
        <p:spPr>
          <a:xfrm>
            <a:off x="5977788" y="799352"/>
            <a:ext cx="5425410" cy="5259296"/>
          </a:xfrm>
          <a:prstGeom prst="rect">
            <a:avLst/>
          </a:prstGeom>
        </p:spPr>
      </p:pic>
      <p:pic>
        <p:nvPicPr>
          <p:cNvPr id="9" name="Picture 8">
            <a:extLst>
              <a:ext uri="{FF2B5EF4-FFF2-40B4-BE49-F238E27FC236}">
                <a16:creationId xmlns:a16="http://schemas.microsoft.com/office/drawing/2014/main" id="{34EBCD3E-E227-F8EC-BF4D-60772C779E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338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09592EC-5BB8-BD98-AE46-26108411E944}"/>
              </a:ext>
            </a:extLst>
          </p:cNvPr>
          <p:cNvSpPr>
            <a:spLocks noGrp="1"/>
          </p:cNvSpPr>
          <p:nvPr>
            <p:ph type="title"/>
          </p:nvPr>
        </p:nvSpPr>
        <p:spPr>
          <a:xfrm>
            <a:off x="1371597" y="348865"/>
            <a:ext cx="10044023" cy="877729"/>
          </a:xfrm>
        </p:spPr>
        <p:txBody>
          <a:bodyPr anchor="ctr">
            <a:normAutofit/>
          </a:bodyPr>
          <a:lstStyle/>
          <a:p>
            <a:r>
              <a:rPr lang="af-ZA" sz="4000" dirty="0">
                <a:solidFill>
                  <a:srgbClr val="FFFFFF"/>
                </a:solidFill>
              </a:rPr>
              <a:t>Fisiese aktiwiteit is belangrik</a:t>
            </a:r>
          </a:p>
        </p:txBody>
      </p:sp>
      <p:graphicFrame>
        <p:nvGraphicFramePr>
          <p:cNvPr id="6" name="Rectangle 1">
            <a:extLst>
              <a:ext uri="{FF2B5EF4-FFF2-40B4-BE49-F238E27FC236}">
                <a16:creationId xmlns:a16="http://schemas.microsoft.com/office/drawing/2014/main" id="{0DD4B840-6183-4225-B8C0-AE32DD01B7E2}"/>
              </a:ext>
            </a:extLst>
          </p:cNvPr>
          <p:cNvGraphicFramePr/>
          <p:nvPr>
            <p:extLst>
              <p:ext uri="{D42A27DB-BD31-4B8C-83A1-F6EECF244321}">
                <p14:modId xmlns:p14="http://schemas.microsoft.com/office/powerpoint/2010/main" val="2154401992"/>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57462C5C-F8AB-5B85-5080-D61258E419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9905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2" name="Google Shape;142;p31" descr="A group of people sitting around a table&#10;&#10;Description automatically generated"/>
          <p:cNvPicPr preferRelativeResize="0"/>
          <p:nvPr/>
        </p:nvPicPr>
        <p:blipFill rotWithShape="1">
          <a:blip r:embed="rId3"/>
          <a:srcRect b="1747"/>
          <a:stretch>
            <a:fillRect/>
          </a:stretch>
        </p:blipFill>
        <p:spPr>
          <a:xfrm>
            <a:off x="20" y="10"/>
            <a:ext cx="12191980" cy="6857990"/>
          </a:xfrm>
          <a:prstGeom prst="rect">
            <a:avLst/>
          </a:prstGeom>
          <a:noFill/>
        </p:spPr>
      </p:pic>
      <p:sp>
        <p:nvSpPr>
          <p:cNvPr id="147" name="Rectangle 146">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53D388-C9BB-CBCB-3160-98E8CFFDF99C}"/>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spcBef>
                <a:spcPct val="0"/>
              </a:spcBef>
            </a:pPr>
            <a:r>
              <a:rPr lang="en-US" sz="3600" kern="1200" dirty="0" err="1">
                <a:solidFill>
                  <a:schemeClr val="tx1">
                    <a:lumMod val="85000"/>
                    <a:lumOff val="15000"/>
                  </a:schemeClr>
                </a:solidFill>
                <a:latin typeface="+mj-lt"/>
                <a:ea typeface="+mj-ea"/>
                <a:cs typeface="+mj-cs"/>
              </a:rPr>
              <a:t>Groepaktiwiteit</a:t>
            </a:r>
            <a:endParaRPr lang="en-US" sz="3600" kern="1200" dirty="0">
              <a:solidFill>
                <a:schemeClr val="tx1">
                  <a:lumMod val="85000"/>
                  <a:lumOff val="15000"/>
                </a:schemeClr>
              </a:solidFill>
              <a:latin typeface="+mj-lt"/>
              <a:ea typeface="+mj-ea"/>
              <a:cs typeface="+mj-cs"/>
            </a:endParaRPr>
          </a:p>
        </p:txBody>
      </p:sp>
      <p:cxnSp>
        <p:nvCxnSpPr>
          <p:cNvPr id="149" name="Straight Connector 148">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DF325527-04ED-D14E-BAAB-0D9C103166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3468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7"/>
        <p:cNvGrpSpPr/>
        <p:nvPr/>
      </p:nvGrpSpPr>
      <p:grpSpPr>
        <a:xfrm>
          <a:off x="0" y="0"/>
          <a:ext cx="0" cy="0"/>
          <a:chOff x="0" y="0"/>
          <a:chExt cx="0" cy="0"/>
        </a:xfrm>
      </p:grpSpPr>
      <p:pic>
        <p:nvPicPr>
          <p:cNvPr id="2" name="Picture 1">
            <a:extLst>
              <a:ext uri="{FF2B5EF4-FFF2-40B4-BE49-F238E27FC236}">
                <a16:creationId xmlns:a16="http://schemas.microsoft.com/office/drawing/2014/main" id="{A958F2D9-AC5E-8F3B-03D5-383FD8BACA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3" name="Picture 2">
            <a:extLst>
              <a:ext uri="{FF2B5EF4-FFF2-40B4-BE49-F238E27FC236}">
                <a16:creationId xmlns:a16="http://schemas.microsoft.com/office/drawing/2014/main" id="{4FBCB8D9-EF8C-1591-AD85-B7A74BABA9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59916" y="513828"/>
            <a:ext cx="9066403" cy="6344171"/>
          </a:xfrm>
          <a:prstGeom prst="rect">
            <a:avLst/>
          </a:prstGeom>
        </p:spPr>
      </p:pic>
      <p:sp>
        <p:nvSpPr>
          <p:cNvPr id="89" name="Google Shape;89;p11"/>
          <p:cNvSpPr/>
          <p:nvPr/>
        </p:nvSpPr>
        <p:spPr>
          <a:xfrm>
            <a:off x="0" y="577516"/>
            <a:ext cx="5053263" cy="4211052"/>
          </a:xfrm>
          <a:prstGeom prst="rightArrowCallout">
            <a:avLst>
              <a:gd name="adj1" fmla="val 17000"/>
              <a:gd name="adj2" fmla="val 25000"/>
              <a:gd name="adj3" fmla="val 10143"/>
              <a:gd name="adj4" fmla="val 64977"/>
            </a:avLst>
          </a:prstGeom>
          <a:gradFill>
            <a:gsLst>
              <a:gs pos="0">
                <a:srgbClr val="FFFFFF"/>
              </a:gs>
              <a:gs pos="35000">
                <a:srgbClr val="FFFFFF"/>
              </a:gs>
              <a:gs pos="100000">
                <a:schemeClr val="accent4"/>
              </a:gs>
            </a:gsLst>
            <a:path path="circle">
              <a:fillToRect l="50000" t="50000" r="50000" b="50000"/>
            </a:path>
            <a:tileRect/>
          </a:gra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lvl="0" algn="ctr"/>
            <a:r>
              <a:rPr lang="nl-NL" sz="3200" b="1" dirty="0"/>
              <a:t>’n Gebalanseerde lewe is wanneer daar balans tussen die verskillende dele van jou lewe is.</a:t>
            </a:r>
            <a:endParaRPr sz="32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2" name="Picture 1">
            <a:extLst>
              <a:ext uri="{FF2B5EF4-FFF2-40B4-BE49-F238E27FC236}">
                <a16:creationId xmlns:a16="http://schemas.microsoft.com/office/drawing/2014/main" id="{6CC17DF1-3F83-C4D0-BC13-1444AECB61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500"/>
                                  </p:stCondLst>
                                  <p:childTnLst>
                                    <p:set>
                                      <p:cBhvr>
                                        <p:cTn id="6"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77D0DF-20B3-2B14-68E8-0D9EBCC56D67}"/>
              </a:ext>
            </a:extLst>
          </p:cNvPr>
          <p:cNvSpPr>
            <a:spLocks noGrp="1"/>
          </p:cNvSpPr>
          <p:nvPr>
            <p:ph type="title"/>
          </p:nvPr>
        </p:nvSpPr>
        <p:spPr>
          <a:xfrm>
            <a:off x="552994" y="862149"/>
            <a:ext cx="4270511" cy="2690949"/>
          </a:xfrm>
        </p:spPr>
        <p:txBody>
          <a:bodyPr anchor="t">
            <a:normAutofit fontScale="90000"/>
          </a:bodyPr>
          <a:lstStyle/>
          <a:p>
            <a:r>
              <a:rPr lang="nl-NL" dirty="0"/>
              <a:t>Teen die einde van hierdie les behoort leerders in staat te wees om die volgende te kan doen:</a:t>
            </a:r>
            <a:endParaRPr lang="af-ZA" dirty="0"/>
          </a:p>
        </p:txBody>
      </p:sp>
      <p:grpSp>
        <p:nvGrpSpPr>
          <p:cNvPr id="11" name="Group 10">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7" name="Rectangle 6">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5" name="Rectangle 14">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6D495514-857D-D2D9-7D3F-54137CF10669}"/>
              </a:ext>
            </a:extLst>
          </p:cNvPr>
          <p:cNvSpPr>
            <a:spLocks noGrp="1" noChangeArrowheads="1"/>
          </p:cNvSpPr>
          <p:nvPr>
            <p:ph type="body" idx="1"/>
          </p:nvPr>
        </p:nvSpPr>
        <p:spPr bwMode="auto">
          <a:xfrm>
            <a:off x="5351835" y="1091948"/>
            <a:ext cx="6069041" cy="488114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t" anchorCtr="0" compatLnSpc="1">
            <a:prstTxWarp prst="textNoShape">
              <a:avLst/>
            </a:prstTxWarp>
            <a:normAutofit lnSpcReduction="10000"/>
          </a:bodyPr>
          <a:lstStyle/>
          <a:p>
            <a:pPr marL="342900" eaLnBrk="0" fontAlgn="base" hangingPunct="0">
              <a:spcBef>
                <a:spcPct val="0"/>
              </a:spcBef>
              <a:spcAft>
                <a:spcPts val="600"/>
              </a:spcAft>
              <a:buClrTx/>
              <a:buSzTx/>
            </a:pPr>
            <a:r>
              <a:rPr lang="en-US" sz="2400" dirty="0" err="1"/>
              <a:t>Verstaan</a:t>
            </a:r>
            <a:r>
              <a:rPr lang="en-US" sz="2400" dirty="0"/>
              <a:t> </a:t>
            </a:r>
            <a:r>
              <a:rPr lang="en-US" sz="2400" dirty="0" err="1"/>
              <a:t>dat</a:t>
            </a:r>
            <a:r>
              <a:rPr lang="en-US" sz="2400" dirty="0"/>
              <a:t> ’n </a:t>
            </a:r>
            <a:r>
              <a:rPr lang="en-US" sz="2400" dirty="0" err="1"/>
              <a:t>gesonde</a:t>
            </a:r>
            <a:r>
              <a:rPr lang="en-US" sz="2400" dirty="0"/>
              <a:t> </a:t>
            </a:r>
            <a:r>
              <a:rPr lang="en-US" sz="2400" dirty="0" err="1"/>
              <a:t>leefstyl</a:t>
            </a:r>
            <a:r>
              <a:rPr lang="en-US" sz="2400" dirty="0"/>
              <a:t> </a:t>
            </a:r>
            <a:r>
              <a:rPr lang="en-US" sz="2400" dirty="0" err="1"/>
              <a:t>balans</a:t>
            </a:r>
            <a:r>
              <a:rPr lang="en-US" sz="2400" dirty="0"/>
              <a:t> </a:t>
            </a:r>
            <a:r>
              <a:rPr lang="en-US" sz="2400" dirty="0" err="1"/>
              <a:t>tussen</a:t>
            </a:r>
            <a:r>
              <a:rPr lang="en-US" sz="2400" dirty="0"/>
              <a:t> </a:t>
            </a:r>
            <a:r>
              <a:rPr lang="en-US" sz="2400" dirty="0" err="1"/>
              <a:t>verskillende</a:t>
            </a:r>
            <a:r>
              <a:rPr lang="en-US" sz="2400" dirty="0"/>
              <a:t> </a:t>
            </a:r>
            <a:r>
              <a:rPr lang="en-US" sz="2400" dirty="0" err="1"/>
              <a:t>aspekte</a:t>
            </a:r>
            <a:r>
              <a:rPr lang="en-US" sz="2400" dirty="0"/>
              <a:t> van </a:t>
            </a:r>
            <a:r>
              <a:rPr lang="en-US" sz="2400" dirty="0" err="1"/>
              <a:t>welstand</a:t>
            </a:r>
            <a:r>
              <a:rPr lang="en-US" sz="2400" dirty="0"/>
              <a:t> </a:t>
            </a:r>
            <a:r>
              <a:rPr lang="en-US" sz="2400" dirty="0" err="1"/>
              <a:t>vereis</a:t>
            </a:r>
            <a:r>
              <a:rPr lang="en-US" sz="2400" dirty="0"/>
              <a:t>.</a:t>
            </a:r>
          </a:p>
          <a:p>
            <a:pPr marL="342900" eaLnBrk="0" fontAlgn="base" hangingPunct="0">
              <a:spcBef>
                <a:spcPct val="0"/>
              </a:spcBef>
              <a:spcAft>
                <a:spcPts val="600"/>
              </a:spcAft>
              <a:buClrTx/>
              <a:buSzTx/>
            </a:pPr>
            <a:r>
              <a:rPr lang="en-US" sz="2400" dirty="0" err="1"/>
              <a:t>Identifiseer</a:t>
            </a:r>
            <a:r>
              <a:rPr lang="en-US" sz="2400" dirty="0"/>
              <a:t> </a:t>
            </a:r>
            <a:r>
              <a:rPr lang="en-US" sz="2400" dirty="0" err="1"/>
              <a:t>en</a:t>
            </a:r>
            <a:r>
              <a:rPr lang="en-US" sz="2400" dirty="0"/>
              <a:t> </a:t>
            </a:r>
            <a:r>
              <a:rPr lang="en-US" sz="2400" dirty="0" err="1"/>
              <a:t>verduidelik</a:t>
            </a:r>
            <a:r>
              <a:rPr lang="en-US" sz="2400" dirty="0"/>
              <a:t> die </a:t>
            </a:r>
            <a:r>
              <a:rPr lang="en-US" sz="2400" dirty="0" err="1"/>
              <a:t>vyf</a:t>
            </a:r>
            <a:r>
              <a:rPr lang="en-US" sz="2400" dirty="0"/>
              <a:t> </a:t>
            </a:r>
            <a:r>
              <a:rPr lang="en-US" sz="2400" dirty="0" err="1"/>
              <a:t>pilare</a:t>
            </a:r>
            <a:r>
              <a:rPr lang="en-US" sz="2400" dirty="0"/>
              <a:t> van ’n </a:t>
            </a:r>
            <a:r>
              <a:rPr lang="en-US" sz="2400" dirty="0" err="1"/>
              <a:t>gebalanseerde</a:t>
            </a:r>
            <a:r>
              <a:rPr lang="en-US" sz="2400" dirty="0"/>
              <a:t> </a:t>
            </a:r>
            <a:r>
              <a:rPr lang="en-US" sz="2400" dirty="0" err="1"/>
              <a:t>leefstyl</a:t>
            </a:r>
            <a:r>
              <a:rPr lang="en-US" sz="2400" dirty="0"/>
              <a:t> </a:t>
            </a:r>
            <a:r>
              <a:rPr lang="en-US" sz="2400" dirty="0" err="1"/>
              <a:t>en</a:t>
            </a:r>
            <a:r>
              <a:rPr lang="en-US" sz="2400" dirty="0"/>
              <a:t> </a:t>
            </a:r>
            <a:r>
              <a:rPr lang="en-US" sz="2400" dirty="0" err="1"/>
              <a:t>oor</a:t>
            </a:r>
            <a:r>
              <a:rPr lang="en-US" sz="2400" dirty="0"/>
              <a:t> </a:t>
            </a:r>
            <a:r>
              <a:rPr lang="en-US" sz="2400" dirty="0" err="1"/>
              <a:t>jou</a:t>
            </a:r>
            <a:r>
              <a:rPr lang="en-US" sz="2400" dirty="0"/>
              <a:t> </a:t>
            </a:r>
            <a:r>
              <a:rPr lang="en-US" sz="2400" dirty="0" err="1"/>
              <a:t>eie</a:t>
            </a:r>
            <a:r>
              <a:rPr lang="en-US" sz="2400" dirty="0"/>
              <a:t> </a:t>
            </a:r>
            <a:r>
              <a:rPr lang="en-US" sz="2400" dirty="0" err="1"/>
              <a:t>balans</a:t>
            </a:r>
            <a:r>
              <a:rPr lang="en-US" sz="2400" dirty="0"/>
              <a:t> </a:t>
            </a:r>
            <a:r>
              <a:rPr lang="en-US" sz="2400" dirty="0" err="1"/>
              <a:t>reflekteer</a:t>
            </a:r>
            <a:r>
              <a:rPr lang="en-US" sz="2400" dirty="0"/>
              <a:t>.</a:t>
            </a:r>
          </a:p>
          <a:p>
            <a:pPr marL="342900" eaLnBrk="0" fontAlgn="base" hangingPunct="0">
              <a:spcBef>
                <a:spcPct val="0"/>
              </a:spcBef>
              <a:spcAft>
                <a:spcPts val="600"/>
              </a:spcAft>
              <a:buClrTx/>
              <a:buSzTx/>
            </a:pPr>
            <a:r>
              <a:rPr lang="en-US" sz="2400" dirty="0" err="1"/>
              <a:t>Praktiese</a:t>
            </a:r>
            <a:r>
              <a:rPr lang="en-US" sz="2400" dirty="0"/>
              <a:t> </a:t>
            </a:r>
            <a:r>
              <a:rPr lang="en-US" sz="2400" dirty="0" err="1"/>
              <a:t>strategieë</a:t>
            </a:r>
            <a:r>
              <a:rPr lang="en-US" sz="2400" dirty="0"/>
              <a:t> </a:t>
            </a:r>
            <a:r>
              <a:rPr lang="en-US" sz="2400" dirty="0" err="1"/>
              <a:t>identifiseer</a:t>
            </a:r>
            <a:r>
              <a:rPr lang="en-US" sz="2400" dirty="0"/>
              <a:t> om </a:t>
            </a:r>
            <a:r>
              <a:rPr lang="en-US" sz="2400" dirty="0" err="1"/>
              <a:t>balans</a:t>
            </a:r>
            <a:r>
              <a:rPr lang="en-US" sz="2400" dirty="0"/>
              <a:t> in </a:t>
            </a:r>
            <a:r>
              <a:rPr lang="en-US" sz="2400" dirty="0" err="1"/>
              <a:t>jou</a:t>
            </a:r>
            <a:r>
              <a:rPr lang="en-US" sz="2400" dirty="0"/>
              <a:t> </a:t>
            </a:r>
            <a:r>
              <a:rPr lang="en-US" sz="2400" dirty="0" err="1"/>
              <a:t>eie</a:t>
            </a:r>
            <a:r>
              <a:rPr lang="en-US" sz="2400" dirty="0"/>
              <a:t> </a:t>
            </a:r>
            <a:r>
              <a:rPr lang="en-US" sz="2400" dirty="0" err="1"/>
              <a:t>lewe</a:t>
            </a:r>
            <a:r>
              <a:rPr lang="en-US" sz="2400" dirty="0"/>
              <a:t> </a:t>
            </a:r>
            <a:r>
              <a:rPr lang="en-US" sz="2400" dirty="0" err="1"/>
              <a:t>te</a:t>
            </a:r>
            <a:r>
              <a:rPr lang="en-US" sz="2400" dirty="0"/>
              <a:t> </a:t>
            </a:r>
            <a:r>
              <a:rPr lang="en-US" sz="2400" dirty="0" err="1"/>
              <a:t>verbeter</a:t>
            </a:r>
            <a:r>
              <a:rPr lang="en-US" sz="2400" dirty="0"/>
              <a:t>.</a:t>
            </a:r>
          </a:p>
          <a:p>
            <a:pPr marL="342900" eaLnBrk="0" fontAlgn="base" hangingPunct="0">
              <a:spcBef>
                <a:spcPct val="0"/>
              </a:spcBef>
              <a:spcAft>
                <a:spcPts val="600"/>
              </a:spcAft>
              <a:buClrTx/>
              <a:buSzTx/>
            </a:pPr>
            <a:r>
              <a:rPr lang="en-US" sz="2400" dirty="0" err="1"/>
              <a:t>Bewus</a:t>
            </a:r>
            <a:r>
              <a:rPr lang="en-US" sz="2400" dirty="0"/>
              <a:t> wees van </a:t>
            </a:r>
            <a:r>
              <a:rPr lang="en-US" sz="2400" dirty="0" err="1"/>
              <a:t>algemene</a:t>
            </a:r>
            <a:r>
              <a:rPr lang="en-US" sz="2400" dirty="0"/>
              <a:t> </a:t>
            </a:r>
            <a:r>
              <a:rPr lang="en-US" sz="2400" dirty="0" err="1"/>
              <a:t>wanopvattings</a:t>
            </a:r>
            <a:r>
              <a:rPr lang="en-US" sz="2400" dirty="0"/>
              <a:t> </a:t>
            </a:r>
            <a:r>
              <a:rPr lang="en-US" sz="2400" dirty="0" err="1"/>
              <a:t>oor</a:t>
            </a:r>
            <a:r>
              <a:rPr lang="en-US" sz="2400" dirty="0"/>
              <a:t> </a:t>
            </a:r>
            <a:r>
              <a:rPr lang="en-US" sz="2400" dirty="0" err="1"/>
              <a:t>oefening</a:t>
            </a:r>
            <a:r>
              <a:rPr lang="en-US" sz="2400" dirty="0"/>
              <a:t> </a:t>
            </a:r>
            <a:r>
              <a:rPr lang="en-US" sz="2400" dirty="0" err="1"/>
              <a:t>en</a:t>
            </a:r>
            <a:r>
              <a:rPr lang="en-US" sz="2400" dirty="0"/>
              <a:t> </a:t>
            </a:r>
            <a:r>
              <a:rPr lang="en-US" sz="2400" dirty="0" err="1"/>
              <a:t>voeding</a:t>
            </a:r>
            <a:r>
              <a:rPr lang="en-US" sz="2400" dirty="0"/>
              <a:t>.</a:t>
            </a:r>
          </a:p>
          <a:p>
            <a:pPr marL="342900" eaLnBrk="0" fontAlgn="base" hangingPunct="0">
              <a:spcBef>
                <a:spcPct val="0"/>
              </a:spcBef>
              <a:spcAft>
                <a:spcPts val="600"/>
              </a:spcAft>
              <a:buClrTx/>
              <a:buSzTx/>
            </a:pPr>
            <a:r>
              <a:rPr lang="en-US" sz="2400" dirty="0" err="1"/>
              <a:t>Sleutelgesonde</a:t>
            </a:r>
            <a:r>
              <a:rPr lang="en-US" sz="2400" dirty="0"/>
              <a:t> </a:t>
            </a:r>
            <a:r>
              <a:rPr lang="en-US" sz="2400" dirty="0" err="1"/>
              <a:t>leefstylgedrag</a:t>
            </a:r>
            <a:r>
              <a:rPr lang="en-US" sz="2400" dirty="0"/>
              <a:t> </a:t>
            </a:r>
            <a:r>
              <a:rPr lang="en-US" sz="2400" dirty="0" err="1"/>
              <a:t>beskryf</a:t>
            </a:r>
            <a:r>
              <a:rPr lang="en-US" sz="2400" dirty="0"/>
              <a:t>, </a:t>
            </a:r>
            <a:r>
              <a:rPr lang="en-US" sz="2400" dirty="0" err="1"/>
              <a:t>insluitend</a:t>
            </a:r>
            <a:r>
              <a:rPr lang="en-US" sz="2400" dirty="0"/>
              <a:t> </a:t>
            </a:r>
            <a:r>
              <a:rPr lang="en-US" sz="2400" dirty="0" err="1"/>
              <a:t>gesonde</a:t>
            </a:r>
            <a:r>
              <a:rPr lang="en-US" sz="2400" dirty="0"/>
              <a:t> </a:t>
            </a:r>
            <a:r>
              <a:rPr lang="en-US" sz="2400" dirty="0" err="1"/>
              <a:t>eetgewoontes</a:t>
            </a:r>
            <a:r>
              <a:rPr lang="en-US" sz="2400" dirty="0"/>
              <a:t>, die </a:t>
            </a:r>
            <a:r>
              <a:rPr lang="en-US" sz="2400" dirty="0" err="1"/>
              <a:t>beperking</a:t>
            </a:r>
            <a:r>
              <a:rPr lang="en-US" sz="2400" dirty="0"/>
              <a:t> van </a:t>
            </a:r>
            <a:r>
              <a:rPr lang="en-US" sz="2400" dirty="0" err="1"/>
              <a:t>suikerinname</a:t>
            </a:r>
            <a:r>
              <a:rPr lang="en-US" sz="2400" dirty="0"/>
              <a:t> </a:t>
            </a:r>
            <a:r>
              <a:rPr lang="en-US" sz="2400" dirty="0" err="1"/>
              <a:t>en</a:t>
            </a:r>
            <a:r>
              <a:rPr lang="en-US" sz="2400" dirty="0"/>
              <a:t> </a:t>
            </a:r>
            <a:r>
              <a:rPr lang="en-US" sz="2400" dirty="0" err="1"/>
              <a:t>gereelde</a:t>
            </a:r>
            <a:r>
              <a:rPr lang="en-US" sz="2400" dirty="0"/>
              <a:t> </a:t>
            </a:r>
            <a:r>
              <a:rPr lang="en-US" sz="2400" dirty="0" err="1"/>
              <a:t>fisiese</a:t>
            </a:r>
            <a:r>
              <a:rPr lang="en-US" sz="2400" dirty="0"/>
              <a:t> </a:t>
            </a:r>
            <a:r>
              <a:rPr lang="en-US" sz="2400" dirty="0" err="1"/>
              <a:t>aktiwiteit</a:t>
            </a:r>
            <a:r>
              <a:rPr lang="en-US" sz="2400" dirty="0"/>
              <a:t>.</a:t>
            </a:r>
            <a:endParaRPr kumimoji="0" lang="af-ZA" altLang="af-ZA" sz="2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2D7B221-62CB-0617-0297-0D12B0E935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3888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8A9B96-9AD4-242B-5290-2D344D412CD5}"/>
              </a:ext>
            </a:extLst>
          </p:cNvPr>
          <p:cNvSpPr>
            <a:spLocks noGrp="1"/>
          </p:cNvSpPr>
          <p:nvPr>
            <p:ph type="title"/>
          </p:nvPr>
        </p:nvSpPr>
        <p:spPr>
          <a:xfrm>
            <a:off x="838200" y="557188"/>
            <a:ext cx="10515600" cy="1133499"/>
          </a:xfrm>
        </p:spPr>
        <p:txBody>
          <a:bodyPr>
            <a:normAutofit fontScale="90000"/>
          </a:bodyPr>
          <a:lstStyle/>
          <a:p>
            <a:pPr algn="ctr"/>
            <a:r>
              <a:rPr lang="nl-NL" sz="5200" dirty="0"/>
              <a:t>Die vyf pilare van 'n gebalanseerde lewe</a:t>
            </a:r>
            <a:endParaRPr lang="af-ZA" sz="5200" dirty="0"/>
          </a:p>
        </p:txBody>
      </p:sp>
      <p:graphicFrame>
        <p:nvGraphicFramePr>
          <p:cNvPr id="6" name="Rectangle 1">
            <a:extLst>
              <a:ext uri="{FF2B5EF4-FFF2-40B4-BE49-F238E27FC236}">
                <a16:creationId xmlns:a16="http://schemas.microsoft.com/office/drawing/2014/main" id="{A0E97787-149B-31D3-9907-913592152873}"/>
              </a:ext>
            </a:extLst>
          </p:cNvPr>
          <p:cNvGraphicFramePr/>
          <p:nvPr>
            <p:extLst>
              <p:ext uri="{D42A27DB-BD31-4B8C-83A1-F6EECF244321}">
                <p14:modId xmlns:p14="http://schemas.microsoft.com/office/powerpoint/2010/main" val="3957674137"/>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56874CE9-35FB-E8C3-E0F3-21D7E92D93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8372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4"/>
        <p:cNvGrpSpPr/>
        <p:nvPr/>
      </p:nvGrpSpPr>
      <p:grpSpPr>
        <a:xfrm>
          <a:off x="0" y="0"/>
          <a:ext cx="0" cy="0"/>
          <a:chOff x="0" y="0"/>
          <a:chExt cx="0" cy="0"/>
        </a:xfrm>
      </p:grpSpPr>
      <p:sp useBgFill="1">
        <p:nvSpPr>
          <p:cNvPr id="116" name="Rectangle 115">
            <a:extLst>
              <a:ext uri="{FF2B5EF4-FFF2-40B4-BE49-F238E27FC236}">
                <a16:creationId xmlns:a16="http://schemas.microsoft.com/office/drawing/2014/main" id="{A93898FF-D987-4B0E-BFB4-85F5EB356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08E700A8-AE52-4017-8C7E-C20956F74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0" name="Picture 119">
            <a:extLst>
              <a:ext uri="{FF2B5EF4-FFF2-40B4-BE49-F238E27FC236}">
                <a16:creationId xmlns:a16="http://schemas.microsoft.com/office/drawing/2014/main" id="{5516C1EB-8D62-4BF0-92B5-02E6AE43B1F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22" name="Rectangle 121">
            <a:extLst>
              <a:ext uri="{FF2B5EF4-FFF2-40B4-BE49-F238E27FC236}">
                <a16:creationId xmlns:a16="http://schemas.microsoft.com/office/drawing/2014/main" id="{A737E5B8-8F31-4942-B159-B213C4D6D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 name="Rectangle 12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6" name="Rectangle 125">
            <a:extLst>
              <a:ext uri="{FF2B5EF4-FFF2-40B4-BE49-F238E27FC236}">
                <a16:creationId xmlns:a16="http://schemas.microsoft.com/office/drawing/2014/main" id="{78F530DA-C7D1-4968-8F8A-8700C2BB2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542" y="729175"/>
            <a:ext cx="11099352"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97" name="Google Shape;97;p26"/>
          <p:cNvSpPr txBox="1">
            <a:spLocks noGrp="1"/>
          </p:cNvSpPr>
          <p:nvPr>
            <p:ph type="title"/>
          </p:nvPr>
        </p:nvSpPr>
        <p:spPr>
          <a:xfrm>
            <a:off x="1198181" y="2951485"/>
            <a:ext cx="3795840" cy="2786218"/>
          </a:xfrm>
          <a:prstGeom prst="rect">
            <a:avLst/>
          </a:prstGeom>
        </p:spPr>
        <p:txBody>
          <a:bodyPr spcFirstLastPara="1" vert="horz" lIns="91440" tIns="45720" rIns="91440" bIns="45720" rtlCol="0" anchor="t" anchorCtr="0">
            <a:normAutofit/>
          </a:bodyPr>
          <a:lstStyle/>
          <a:p>
            <a:pPr marL="0" lvl="0" indent="0">
              <a:spcBef>
                <a:spcPct val="0"/>
              </a:spcBef>
              <a:spcAft>
                <a:spcPts val="0"/>
              </a:spcAft>
              <a:buClr>
                <a:schemeClr val="dk1"/>
              </a:buClr>
              <a:buSzPts val="6000"/>
            </a:pPr>
            <a:r>
              <a:rPr lang="en-US" sz="4400" kern="1200" dirty="0">
                <a:solidFill>
                  <a:schemeClr val="tx1"/>
                </a:solidFill>
                <a:latin typeface="+mj-lt"/>
                <a:ea typeface="+mj-ea"/>
                <a:cs typeface="+mj-cs"/>
              </a:rPr>
              <a:t>GROEP-</a:t>
            </a:r>
            <a:br>
              <a:rPr lang="en-US" sz="4400" kern="1200" dirty="0">
                <a:solidFill>
                  <a:schemeClr val="tx1"/>
                </a:solidFill>
                <a:latin typeface="+mj-lt"/>
                <a:ea typeface="+mj-ea"/>
                <a:cs typeface="+mj-cs"/>
              </a:rPr>
            </a:br>
            <a:r>
              <a:rPr lang="en-US" sz="4400" kern="1200" dirty="0" err="1">
                <a:solidFill>
                  <a:schemeClr val="tx1"/>
                </a:solidFill>
                <a:latin typeface="+mj-lt"/>
                <a:ea typeface="+mj-ea"/>
                <a:cs typeface="+mj-cs"/>
              </a:rPr>
              <a:t>REFLEKSIE</a:t>
            </a:r>
            <a:endParaRPr lang="en-US" sz="4400" kern="1200" dirty="0">
              <a:solidFill>
                <a:schemeClr val="tx1"/>
              </a:solidFill>
              <a:latin typeface="+mj-lt"/>
              <a:ea typeface="+mj-ea"/>
              <a:cs typeface="+mj-cs"/>
            </a:endParaRPr>
          </a:p>
        </p:txBody>
      </p:sp>
      <p:pic>
        <p:nvPicPr>
          <p:cNvPr id="3" name="Picture 2">
            <a:extLst>
              <a:ext uri="{FF2B5EF4-FFF2-40B4-BE49-F238E27FC236}">
                <a16:creationId xmlns:a16="http://schemas.microsoft.com/office/drawing/2014/main" id="{ED6C23B9-76CF-A19F-42FE-7E489C9B5F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12B74A89-6732-8413-680A-517B5C8DBE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42077" y="1120297"/>
            <a:ext cx="7066879" cy="494501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2"/>
        <p:cNvGrpSpPr/>
        <p:nvPr/>
      </p:nvGrpSpPr>
      <p:grpSpPr>
        <a:xfrm>
          <a:off x="0" y="0"/>
          <a:ext cx="0" cy="0"/>
          <a:chOff x="0" y="0"/>
          <a:chExt cx="0" cy="0"/>
        </a:xfrm>
      </p:grpSpPr>
      <p:sp useBgFill="1">
        <p:nvSpPr>
          <p:cNvPr id="114" name="Rectangle 113">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FBD6D60-9327-339B-2506-2AD1A46EDF8F}"/>
              </a:ext>
            </a:extLst>
          </p:cNvPr>
          <p:cNvPicPr>
            <a:picLocks noChangeAspect="1"/>
          </p:cNvPicPr>
          <p:nvPr/>
        </p:nvPicPr>
        <p:blipFill>
          <a:blip r:embed="rId3"/>
          <a:srcRect l="10094" r="10594"/>
          <a:stretch>
            <a:fillRect/>
          </a:stretch>
        </p:blipFill>
        <p:spPr>
          <a:xfrm>
            <a:off x="2522358" y="10"/>
            <a:ext cx="9669642" cy="6857990"/>
          </a:xfrm>
          <a:prstGeom prst="rect">
            <a:avLst/>
          </a:prstGeom>
        </p:spPr>
      </p:pic>
      <p:sp>
        <p:nvSpPr>
          <p:cNvPr id="116" name="Rectangle 115">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Google Shape;104;p27"/>
          <p:cNvSpPr txBox="1">
            <a:spLocks noGrp="1"/>
          </p:cNvSpPr>
          <p:nvPr>
            <p:ph type="title"/>
          </p:nvPr>
        </p:nvSpPr>
        <p:spPr>
          <a:xfrm>
            <a:off x="952228" y="1112724"/>
            <a:ext cx="3973385" cy="4268168"/>
          </a:xfrm>
          <a:prstGeom prst="rect">
            <a:avLst/>
          </a:prstGeom>
          <a:noFill/>
        </p:spPr>
        <p:txBody>
          <a:bodyPr spcFirstLastPara="1" vert="horz" lIns="91440" tIns="45720" rIns="91440" bIns="45720" rtlCol="0" anchor="b" anchorCtr="0">
            <a:normAutofit/>
          </a:bodyPr>
          <a:lstStyle/>
          <a:p>
            <a:pPr>
              <a:spcBef>
                <a:spcPct val="0"/>
              </a:spcBef>
            </a:pPr>
            <a:r>
              <a:rPr lang="en-US" sz="4000" kern="1200" dirty="0">
                <a:solidFill>
                  <a:schemeClr val="tx1"/>
                </a:solidFill>
                <a:latin typeface="+mj-lt"/>
                <a:ea typeface="+mj-ea"/>
                <a:cs typeface="+mj-cs"/>
              </a:rPr>
              <a:t>Kyk:</a:t>
            </a:r>
            <a:br>
              <a:rPr lang="en-US" sz="4000" kern="1200" dirty="0">
                <a:solidFill>
                  <a:schemeClr val="tx1"/>
                </a:solidFill>
                <a:latin typeface="+mj-lt"/>
                <a:ea typeface="+mj-ea"/>
                <a:cs typeface="+mj-cs"/>
              </a:rPr>
            </a:br>
            <a:r>
              <a:rPr lang="en-US" sz="4000" b="1" kern="1200" dirty="0">
                <a:solidFill>
                  <a:schemeClr val="tx1"/>
                </a:solidFill>
                <a:latin typeface="+mj-lt"/>
                <a:ea typeface="+mj-ea"/>
                <a:cs typeface="+mj-cs"/>
              </a:rPr>
              <a:t>Tips for finding balance as a student </a:t>
            </a:r>
            <a:br>
              <a:rPr lang="en-US" sz="4000" kern="1200" dirty="0">
                <a:solidFill>
                  <a:schemeClr val="tx1"/>
                </a:solidFill>
                <a:latin typeface="+mj-lt"/>
                <a:ea typeface="+mj-ea"/>
                <a:cs typeface="+mj-cs"/>
              </a:rPr>
            </a:br>
            <a:r>
              <a:rPr lang="en-US" sz="4000" u="sng" kern="1200" dirty="0">
                <a:solidFill>
                  <a:schemeClr val="tx1"/>
                </a:solidFill>
                <a:latin typeface="+mj-lt"/>
                <a:ea typeface="+mj-ea"/>
                <a:cs typeface="+mj-cs"/>
                <a:hlinkClick r:id="rId4"/>
              </a:rPr>
              <a:t>bit.ly/4qOfeb8</a:t>
            </a:r>
            <a:r>
              <a:rPr lang="en-US" sz="4000" kern="1200" dirty="0">
                <a:solidFill>
                  <a:schemeClr val="tx1"/>
                </a:solidFill>
                <a:latin typeface="+mj-lt"/>
                <a:ea typeface="+mj-ea"/>
                <a:cs typeface="+mj-cs"/>
              </a:rPr>
              <a:t> </a:t>
            </a:r>
            <a:br>
              <a:rPr lang="en-US" sz="4000" kern="1200" dirty="0">
                <a:solidFill>
                  <a:schemeClr val="tx1"/>
                </a:solidFill>
                <a:latin typeface="+mj-lt"/>
                <a:ea typeface="+mj-ea"/>
                <a:cs typeface="+mj-cs"/>
              </a:rPr>
            </a:br>
            <a:r>
              <a:rPr lang="en-US" sz="4000" kern="1200" dirty="0">
                <a:solidFill>
                  <a:schemeClr val="tx1"/>
                </a:solidFill>
                <a:latin typeface="+mj-lt"/>
                <a:ea typeface="+mj-ea"/>
                <a:cs typeface="+mj-cs"/>
              </a:rPr>
              <a:t>(1 min 45 </a:t>
            </a:r>
            <a:r>
              <a:rPr lang="en-US" sz="4000" kern="1200" dirty="0" err="1">
                <a:solidFill>
                  <a:schemeClr val="tx1"/>
                </a:solidFill>
                <a:latin typeface="+mj-lt"/>
                <a:ea typeface="+mj-ea"/>
                <a:cs typeface="+mj-cs"/>
              </a:rPr>
              <a:t>sek</a:t>
            </a:r>
            <a:r>
              <a:rPr lang="en-US" sz="4000" kern="1200" dirty="0">
                <a:solidFill>
                  <a:schemeClr val="tx1"/>
                </a:solidFill>
                <a:latin typeface="+mj-lt"/>
                <a:ea typeface="+mj-ea"/>
                <a:cs typeface="+mj-cs"/>
              </a:rPr>
              <a:t>)</a:t>
            </a:r>
          </a:p>
        </p:txBody>
      </p:sp>
      <p:pic>
        <p:nvPicPr>
          <p:cNvPr id="4" name="Picture 3">
            <a:extLst>
              <a:ext uri="{FF2B5EF4-FFF2-40B4-BE49-F238E27FC236}">
                <a16:creationId xmlns:a16="http://schemas.microsoft.com/office/drawing/2014/main" id="{A36DFB9E-8C99-28F3-7169-607AD4D5A4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dk1"/>
              </a:buClr>
              <a:buSzPts val="1800"/>
              <a:buNone/>
            </a:pPr>
            <a:endParaRPr/>
          </a:p>
        </p:txBody>
      </p:sp>
      <p:pic>
        <p:nvPicPr>
          <p:cNvPr id="112" name="Google Shape;112;p28" descr="A person lying on the grass with football balls and a ball&#10;&#10;AI-generated content may be incorrect."/>
          <p:cNvPicPr preferRelativeResize="0"/>
          <p:nvPr/>
        </p:nvPicPr>
        <p:blipFill rotWithShape="1">
          <a:blip r:embed="rId3">
            <a:alphaModFix/>
          </a:blip>
          <a:srcRect t="11103" b="16575"/>
          <a:stretch>
            <a:fillRect/>
          </a:stretch>
        </p:blipFill>
        <p:spPr>
          <a:xfrm>
            <a:off x="0" y="1"/>
            <a:ext cx="12192000" cy="6858000"/>
          </a:xfrm>
          <a:prstGeom prst="rect">
            <a:avLst/>
          </a:prstGeom>
          <a:noFill/>
          <a:ln>
            <a:noFill/>
          </a:ln>
        </p:spPr>
      </p:pic>
      <p:graphicFrame>
        <p:nvGraphicFramePr>
          <p:cNvPr id="2" name="Rectangle 1">
            <a:extLst>
              <a:ext uri="{FF2B5EF4-FFF2-40B4-BE49-F238E27FC236}">
                <a16:creationId xmlns:a16="http://schemas.microsoft.com/office/drawing/2014/main" id="{E56A4BCC-3EBC-064E-8EF4-5E4A882E3207}"/>
              </a:ext>
            </a:extLst>
          </p:cNvPr>
          <p:cNvGraphicFramePr/>
          <p:nvPr>
            <p:extLst>
              <p:ext uri="{D42A27DB-BD31-4B8C-83A1-F6EECF244321}">
                <p14:modId xmlns:p14="http://schemas.microsoft.com/office/powerpoint/2010/main" val="597105397"/>
              </p:ext>
            </p:extLst>
          </p:nvPr>
        </p:nvGraphicFramePr>
        <p:xfrm>
          <a:off x="-275303" y="943897"/>
          <a:ext cx="12191999" cy="53614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8DB0C5B9-BCDB-5160-D269-98096C8C848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7"/>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21D7664-F46C-569C-2899-BF782C761245}"/>
              </a:ext>
            </a:extLst>
          </p:cNvPr>
          <p:cNvSpPr>
            <a:spLocks noGrp="1"/>
          </p:cNvSpPr>
          <p:nvPr>
            <p:ph type="title"/>
          </p:nvPr>
        </p:nvSpPr>
        <p:spPr>
          <a:xfrm>
            <a:off x="556532" y="643467"/>
            <a:ext cx="11210925" cy="744836"/>
          </a:xfrm>
        </p:spPr>
        <p:txBody>
          <a:bodyPr>
            <a:normAutofit/>
          </a:bodyPr>
          <a:lstStyle/>
          <a:p>
            <a:pPr algn="ctr"/>
            <a:r>
              <a:rPr lang="en-ZA" sz="2200" dirty="0">
                <a:solidFill>
                  <a:schemeClr val="bg1"/>
                </a:solidFill>
              </a:rPr>
              <a:t>Kyk: </a:t>
            </a:r>
            <a:r>
              <a:rPr lang="en-ZA" sz="2200" b="1" dirty="0">
                <a:solidFill>
                  <a:schemeClr val="bg1"/>
                </a:solidFill>
              </a:rPr>
              <a:t>Is it possible to lose weight fast? </a:t>
            </a:r>
            <a:br>
              <a:rPr lang="af-ZA" sz="2200" dirty="0">
                <a:solidFill>
                  <a:schemeClr val="bg1"/>
                </a:solidFill>
              </a:rPr>
            </a:br>
            <a:r>
              <a:rPr lang="en-ZA" sz="2200" u="sng" dirty="0">
                <a:solidFill>
                  <a:schemeClr val="bg1"/>
                </a:solidFill>
                <a:hlinkClick r:id="rId3"/>
              </a:rPr>
              <a:t>bit.ly/3LCvP2E</a:t>
            </a:r>
            <a:r>
              <a:rPr lang="en-ZA" sz="2200" dirty="0">
                <a:solidFill>
                  <a:schemeClr val="bg1"/>
                </a:solidFill>
              </a:rPr>
              <a:t> (3 min 03 </a:t>
            </a:r>
            <a:r>
              <a:rPr lang="en-ZA" sz="2200" dirty="0" err="1">
                <a:solidFill>
                  <a:schemeClr val="bg1"/>
                </a:solidFill>
              </a:rPr>
              <a:t>sek</a:t>
            </a:r>
            <a:r>
              <a:rPr lang="en-ZA" sz="2200" dirty="0">
                <a:solidFill>
                  <a:schemeClr val="bg1"/>
                </a:solidFill>
              </a:rPr>
              <a:t> van 4 min 56 </a:t>
            </a:r>
            <a:r>
              <a:rPr lang="en-ZA" sz="2200" dirty="0" err="1">
                <a:solidFill>
                  <a:schemeClr val="bg1"/>
                </a:solidFill>
              </a:rPr>
              <a:t>sek</a:t>
            </a:r>
            <a:r>
              <a:rPr lang="en-ZA" sz="2200" dirty="0">
                <a:solidFill>
                  <a:schemeClr val="bg1"/>
                </a:solidFill>
              </a:rPr>
              <a:t>)</a:t>
            </a:r>
            <a:endParaRPr lang="af-ZA" sz="2200" dirty="0">
              <a:solidFill>
                <a:schemeClr val="bg1"/>
              </a:solidFill>
            </a:endParaRPr>
          </a:p>
        </p:txBody>
      </p:sp>
      <p:pic>
        <p:nvPicPr>
          <p:cNvPr id="3" name="Picture 2">
            <a:extLst>
              <a:ext uri="{FF2B5EF4-FFF2-40B4-BE49-F238E27FC236}">
                <a16:creationId xmlns:a16="http://schemas.microsoft.com/office/drawing/2014/main" id="{01DB4072-32BC-2A88-3C3F-2296BA4D0C6D}"/>
              </a:ext>
            </a:extLst>
          </p:cNvPr>
          <p:cNvPicPr>
            <a:picLocks noChangeAspect="1"/>
          </p:cNvPicPr>
          <p:nvPr/>
        </p:nvPicPr>
        <p:blipFill>
          <a:blip r:embed="rId4"/>
          <a:stretch>
            <a:fillRect/>
          </a:stretch>
        </p:blipFill>
        <p:spPr>
          <a:xfrm>
            <a:off x="2190045" y="1675227"/>
            <a:ext cx="7811910" cy="4394199"/>
          </a:xfrm>
          <a:prstGeom prst="rect">
            <a:avLst/>
          </a:prstGeom>
        </p:spPr>
      </p:pic>
      <p:pic>
        <p:nvPicPr>
          <p:cNvPr id="5" name="Picture 4">
            <a:extLst>
              <a:ext uri="{FF2B5EF4-FFF2-40B4-BE49-F238E27FC236}">
                <a16:creationId xmlns:a16="http://schemas.microsoft.com/office/drawing/2014/main" id="{20C4AE6C-546D-B492-8B2F-6CA39EBE30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30"/>
          <p:cNvSpPr txBox="1">
            <a:spLocks noGrp="1"/>
          </p:cNvSpPr>
          <p:nvPr>
            <p:ph type="title"/>
          </p:nvPr>
        </p:nvSpPr>
        <p:spPr>
          <a:xfrm>
            <a:off x="838200" y="365125"/>
            <a:ext cx="10515600" cy="529481"/>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45454"/>
              <a:buNone/>
            </a:pPr>
            <a:r>
              <a:rPr lang="en-ZA">
                <a:solidFill>
                  <a:schemeClr val="lt1"/>
                </a:solidFill>
              </a:rPr>
              <a:t>Have you ever wondered how to eat healthy? </a:t>
            </a:r>
            <a:endParaRPr/>
          </a:p>
        </p:txBody>
      </p:sp>
      <p:sp>
        <p:nvSpPr>
          <p:cNvPr id="5" name="TextBox 4">
            <a:extLst>
              <a:ext uri="{FF2B5EF4-FFF2-40B4-BE49-F238E27FC236}">
                <a16:creationId xmlns:a16="http://schemas.microsoft.com/office/drawing/2014/main" id="{D96566F8-2D57-B052-C07B-843ACB338A1D}"/>
              </a:ext>
            </a:extLst>
          </p:cNvPr>
          <p:cNvSpPr txBox="1"/>
          <p:nvPr/>
        </p:nvSpPr>
        <p:spPr>
          <a:xfrm>
            <a:off x="3046771" y="6273225"/>
            <a:ext cx="6098458" cy="584775"/>
          </a:xfrm>
          <a:prstGeom prst="rect">
            <a:avLst/>
          </a:prstGeom>
          <a:solidFill>
            <a:schemeClr val="accent2">
              <a:lumMod val="40000"/>
              <a:lumOff val="60000"/>
            </a:schemeClr>
          </a:solidFill>
        </p:spPr>
        <p:txBody>
          <a:bodyPr wrap="square">
            <a:spAutoFit/>
          </a:bodyPr>
          <a:lstStyle/>
          <a:p>
            <a:pPr algn="ctr"/>
            <a:r>
              <a:rPr lang="nl-NL" sz="1600" dirty="0"/>
              <a:t>Om drie gebalanseerde maaltye per dag te eet, ondersteun energievlakke, konsentrasie en algehele gesondheid.</a:t>
            </a:r>
            <a:endParaRPr lang="af-ZA" sz="1600" dirty="0"/>
          </a:p>
        </p:txBody>
      </p:sp>
      <p:pic>
        <p:nvPicPr>
          <p:cNvPr id="6" name="Picture 5">
            <a:extLst>
              <a:ext uri="{FF2B5EF4-FFF2-40B4-BE49-F238E27FC236}">
                <a16:creationId xmlns:a16="http://schemas.microsoft.com/office/drawing/2014/main" id="{99693775-7691-8409-F227-1A864CB538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9252465C-FAEC-3B3A-530B-765A4AC1C32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039" b="6342"/>
          <a:stretch>
            <a:fillRect/>
          </a:stretch>
        </p:blipFill>
        <p:spPr bwMode="auto">
          <a:xfrm>
            <a:off x="274217" y="473723"/>
            <a:ext cx="11637803" cy="5799501"/>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775508F-B7CE-4175-857E-0987C161B7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FD2B308-5D35-4943-AA6F-ACE5EE190ED6}">
  <ds:schemaRefs>
    <ds:schemaRef ds:uri="http://schemas.microsoft.com/sharepoint/v3/contenttype/forms"/>
  </ds:schemaRefs>
</ds:datastoreItem>
</file>

<file path=customXml/itemProps3.xml><?xml version="1.0" encoding="utf-8"?>
<ds:datastoreItem xmlns:ds="http://schemas.openxmlformats.org/officeDocument/2006/customXml" ds:itemID="{AF818764-5D8A-4F85-A4C4-B6F401ACC042}">
  <ds:schemaRefs>
    <ds:schemaRef ds:uri="3caab635-9527-4657-a12f-8c668acf6cb5"/>
    <ds:schemaRef ds:uri="http://purl.org/dc/elements/1.1/"/>
    <ds:schemaRef ds:uri="http://purl.org/dc/terms/"/>
    <ds:schemaRef ds:uri="http://www.w3.org/XML/1998/namespace"/>
    <ds:schemaRef ds:uri="http://schemas.microsoft.com/office/2006/documentManagement/types"/>
    <ds:schemaRef ds:uri="http://purl.org/dc/dcmitype/"/>
    <ds:schemaRef ds:uri="http://schemas.microsoft.com/office/2006/metadata/properties"/>
    <ds:schemaRef ds:uri="http://schemas.microsoft.com/office/infopath/2007/PartnerControls"/>
    <ds:schemaRef ds:uri="http://schemas.openxmlformats.org/package/2006/metadata/core-properties"/>
    <ds:schemaRef ds:uri="b9f929ee-2ccc-426b-9fd2-932361bc865d"/>
  </ds:schemaRefs>
</ds:datastoreItem>
</file>

<file path=docProps/app.xml><?xml version="1.0" encoding="utf-8"?>
<Properties xmlns="http://schemas.openxmlformats.org/officeDocument/2006/extended-properties" xmlns:vt="http://schemas.openxmlformats.org/officeDocument/2006/docPropsVTypes">
  <TotalTime>121</TotalTime>
  <Words>2124</Words>
  <Application>Microsoft Office PowerPoint</Application>
  <PresentationFormat>Widescreen</PresentationFormat>
  <Paragraphs>123</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Courier New</vt:lpstr>
      <vt:lpstr>Symbol</vt:lpstr>
      <vt:lpstr>Times New Roman</vt:lpstr>
      <vt:lpstr>Office Theme</vt:lpstr>
      <vt:lpstr>PowerPoint Presentation</vt:lpstr>
      <vt:lpstr>PowerPoint Presentation</vt:lpstr>
      <vt:lpstr>Teen die einde van hierdie les behoort leerders in staat te wees om die volgende te kan doen:</vt:lpstr>
      <vt:lpstr>Die vyf pilare van 'n gebalanseerde lewe</vt:lpstr>
      <vt:lpstr>GROEP- REFLEKSIE</vt:lpstr>
      <vt:lpstr>Kyk: Tips for finding balance as a student  bit.ly/4qOfeb8  (1 min 45 sek)</vt:lpstr>
      <vt:lpstr>PowerPoint Presentation</vt:lpstr>
      <vt:lpstr>Kyk: Is it possible to lose weight fast?  bit.ly/3LCvP2E (3 min 03 sek van 4 min 56 sek)</vt:lpstr>
      <vt:lpstr>Have you ever wondered how to eat healthy? </vt:lpstr>
      <vt:lpstr>Waarom te veel suiker skadelik is</vt:lpstr>
      <vt:lpstr>Fisiese aktiwiteit is belangrik</vt:lpstr>
      <vt:lpstr>Groepaktiwiteit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Mimi Coetzee</cp:lastModifiedBy>
  <cp:revision>6</cp:revision>
  <dcterms:created xsi:type="dcterms:W3CDTF">2021-02-27T11:19:06Z</dcterms:created>
  <dcterms:modified xsi:type="dcterms:W3CDTF">2026-05-08T09:32:09Z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