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6" r:id="rId5"/>
    <p:sldId id="264" r:id="rId6"/>
    <p:sldId id="257" r:id="rId7"/>
    <p:sldId id="265" r:id="rId8"/>
    <p:sldId id="266" r:id="rId9"/>
    <p:sldId id="267" r:id="rId10"/>
    <p:sldId id="268" r:id="rId11"/>
    <p:sldId id="269" r:id="rId12"/>
    <p:sldId id="262" r:id="rId13"/>
    <p:sldId id="263"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iiJzzbhsjf6HXvFlipoWJfd9fz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1E178-6CC3-409F-81C5-AC970EADF727}" v="55" dt="2026-04-21T10:16:14.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31" autoAdjust="0"/>
  </p:normalViewPr>
  <p:slideViewPr>
    <p:cSldViewPr snapToGrid="0">
      <p:cViewPr varScale="1">
        <p:scale>
          <a:sx n="45" d="100"/>
          <a:sy n="45" d="100"/>
        </p:scale>
        <p:origin x="202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4-21T10:16:14.199" v="227"/>
      <pc:docMkLst>
        <pc:docMk/>
      </pc:docMkLst>
      <pc:sldChg chg="addSp modSp modNotesTx">
        <pc:chgData name="Megan Botes" userId="70568131-745a-489b-b4fe-9e78c579dd6d" providerId="ADAL" clId="{E3DEF142-CC7A-44CA-B5B4-48BABF1A3E75}" dt="2026-04-21T10:16:01.077" v="218"/>
        <pc:sldMkLst>
          <pc:docMk/>
          <pc:sldMk cId="0" sldId="256"/>
        </pc:sldMkLst>
        <pc:picChg chg="add mod">
          <ac:chgData name="Megan Botes" userId="70568131-745a-489b-b4fe-9e78c579dd6d" providerId="ADAL" clId="{E3DEF142-CC7A-44CA-B5B4-48BABF1A3E75}" dt="2026-04-21T10:16:01.077" v="218"/>
          <ac:picMkLst>
            <pc:docMk/>
            <pc:sldMk cId="0" sldId="256"/>
            <ac:picMk id="2" creationId="{5C2CD690-82B2-3E10-3C94-8FAC0885FB05}"/>
          </ac:picMkLst>
        </pc:picChg>
      </pc:sldChg>
      <pc:sldChg chg="addSp delSp modSp mod setBg modNotesTx">
        <pc:chgData name="Megan Botes" userId="70568131-745a-489b-b4fe-9e78c579dd6d" providerId="ADAL" clId="{E3DEF142-CC7A-44CA-B5B4-48BABF1A3E75}" dt="2026-04-21T10:16:03.543" v="220"/>
        <pc:sldMkLst>
          <pc:docMk/>
          <pc:sldMk cId="0" sldId="257"/>
        </pc:sldMkLst>
        <pc:spChg chg="mod">
          <ac:chgData name="Megan Botes" userId="70568131-745a-489b-b4fe-9e78c579dd6d" providerId="ADAL" clId="{E3DEF142-CC7A-44CA-B5B4-48BABF1A3E75}" dt="2026-04-21T09:45:04.380" v="26" actId="26606"/>
          <ac:spMkLst>
            <pc:docMk/>
            <pc:sldMk cId="0" sldId="257"/>
            <ac:spMk id="89" creationId="{00000000-0000-0000-0000-000000000000}"/>
          </ac:spMkLst>
        </pc:spChg>
        <pc:spChg chg="mod">
          <ac:chgData name="Megan Botes" userId="70568131-745a-489b-b4fe-9e78c579dd6d" providerId="ADAL" clId="{E3DEF142-CC7A-44CA-B5B4-48BABF1A3E75}" dt="2026-04-21T09:45:51.688" v="39" actId="20577"/>
          <ac:spMkLst>
            <pc:docMk/>
            <pc:sldMk cId="0" sldId="257"/>
            <ac:spMk id="90" creationId="{00000000-0000-0000-0000-000000000000}"/>
          </ac:spMkLst>
        </pc:spChg>
        <pc:spChg chg="add del">
          <ac:chgData name="Megan Botes" userId="70568131-745a-489b-b4fe-9e78c579dd6d" providerId="ADAL" clId="{E3DEF142-CC7A-44CA-B5B4-48BABF1A3E75}" dt="2026-04-21T09:45:04.358" v="25" actId="26606"/>
          <ac:spMkLst>
            <pc:docMk/>
            <pc:sldMk cId="0" sldId="257"/>
            <ac:spMk id="96" creationId="{6EFC920F-B85A-4068-BD93-41064EDE93D3}"/>
          </ac:spMkLst>
        </pc:spChg>
        <pc:spChg chg="add del">
          <ac:chgData name="Megan Botes" userId="70568131-745a-489b-b4fe-9e78c579dd6d" providerId="ADAL" clId="{E3DEF142-CC7A-44CA-B5B4-48BABF1A3E75}" dt="2026-04-21T09:45:04.358" v="25" actId="26606"/>
          <ac:spMkLst>
            <pc:docMk/>
            <pc:sldMk cId="0" sldId="257"/>
            <ac:spMk id="102" creationId="{CBC4F608-B4B8-48C3-9572-C0F061B1CD99}"/>
          </ac:spMkLst>
        </pc:spChg>
        <pc:spChg chg="add del">
          <ac:chgData name="Megan Botes" userId="70568131-745a-489b-b4fe-9e78c579dd6d" providerId="ADAL" clId="{E3DEF142-CC7A-44CA-B5B4-48BABF1A3E75}" dt="2026-04-21T09:45:04.358" v="25" actId="26606"/>
          <ac:spMkLst>
            <pc:docMk/>
            <pc:sldMk cId="0" sldId="257"/>
            <ac:spMk id="104" creationId="{1382A32C-5B0C-4B1C-A074-76C6DBCC9F87}"/>
          </ac:spMkLst>
        </pc:spChg>
        <pc:spChg chg="add">
          <ac:chgData name="Megan Botes" userId="70568131-745a-489b-b4fe-9e78c579dd6d" providerId="ADAL" clId="{E3DEF142-CC7A-44CA-B5B4-48BABF1A3E75}" dt="2026-04-21T09:45:04.380" v="26" actId="26606"/>
          <ac:spMkLst>
            <pc:docMk/>
            <pc:sldMk cId="0" sldId="257"/>
            <ac:spMk id="106" creationId="{743AA782-23D1-4521-8CAD-47662984AA08}"/>
          </ac:spMkLst>
        </pc:spChg>
        <pc:spChg chg="add">
          <ac:chgData name="Megan Botes" userId="70568131-745a-489b-b4fe-9e78c579dd6d" providerId="ADAL" clId="{E3DEF142-CC7A-44CA-B5B4-48BABF1A3E75}" dt="2026-04-21T09:45:04.380" v="26" actId="26606"/>
          <ac:spMkLst>
            <pc:docMk/>
            <pc:sldMk cId="0" sldId="257"/>
            <ac:spMk id="107" creationId="{650D18FE-0824-4A46-B22C-A86B52E5780A}"/>
          </ac:spMkLst>
        </pc:spChg>
        <pc:grpChg chg="add del">
          <ac:chgData name="Megan Botes" userId="70568131-745a-489b-b4fe-9e78c579dd6d" providerId="ADAL" clId="{E3DEF142-CC7A-44CA-B5B4-48BABF1A3E75}" dt="2026-04-21T09:45:04.358" v="25" actId="26606"/>
          <ac:grpSpMkLst>
            <pc:docMk/>
            <pc:sldMk cId="0" sldId="257"/>
            <ac:grpSpMk id="98" creationId="{1C559108-BBAE-426C-8564-051D2BA6DDC8}"/>
          </ac:grpSpMkLst>
        </pc:grpChg>
        <pc:picChg chg="add mod">
          <ac:chgData name="Megan Botes" userId="70568131-745a-489b-b4fe-9e78c579dd6d" providerId="ADAL" clId="{E3DEF142-CC7A-44CA-B5B4-48BABF1A3E75}" dt="2026-04-21T10:16:03.543" v="220"/>
          <ac:picMkLst>
            <pc:docMk/>
            <pc:sldMk cId="0" sldId="257"/>
            <ac:picMk id="2" creationId="{AC441075-EF8C-B3C0-72C1-16B5F4F22945}"/>
          </ac:picMkLst>
        </pc:picChg>
        <pc:picChg chg="mod">
          <ac:chgData name="Megan Botes" userId="70568131-745a-489b-b4fe-9e78c579dd6d" providerId="ADAL" clId="{E3DEF142-CC7A-44CA-B5B4-48BABF1A3E75}" dt="2026-04-21T09:45:04.380" v="26" actId="26606"/>
          <ac:picMkLst>
            <pc:docMk/>
            <pc:sldMk cId="0" sldId="257"/>
            <ac:picMk id="91" creationId="{00000000-0000-0000-0000-000000000000}"/>
          </ac:picMkLst>
        </pc:picChg>
      </pc:sldChg>
      <pc:sldChg chg="del">
        <pc:chgData name="Megan Botes" userId="70568131-745a-489b-b4fe-9e78c579dd6d" providerId="ADAL" clId="{E3DEF142-CC7A-44CA-B5B4-48BABF1A3E75}" dt="2026-04-21T09:50:39.989" v="58" actId="47"/>
        <pc:sldMkLst>
          <pc:docMk/>
          <pc:sldMk cId="0" sldId="258"/>
        </pc:sldMkLst>
      </pc:sldChg>
      <pc:sldChg chg="del">
        <pc:chgData name="Megan Botes" userId="70568131-745a-489b-b4fe-9e78c579dd6d" providerId="ADAL" clId="{E3DEF142-CC7A-44CA-B5B4-48BABF1A3E75}" dt="2026-04-21T10:01:36.271" v="102" actId="47"/>
        <pc:sldMkLst>
          <pc:docMk/>
          <pc:sldMk cId="0" sldId="259"/>
        </pc:sldMkLst>
      </pc:sldChg>
      <pc:sldChg chg="del">
        <pc:chgData name="Megan Botes" userId="70568131-745a-489b-b4fe-9e78c579dd6d" providerId="ADAL" clId="{E3DEF142-CC7A-44CA-B5B4-48BABF1A3E75}" dt="2026-04-21T10:04:04.338" v="138" actId="47"/>
        <pc:sldMkLst>
          <pc:docMk/>
          <pc:sldMk cId="0" sldId="260"/>
        </pc:sldMkLst>
      </pc:sldChg>
      <pc:sldChg chg="del">
        <pc:chgData name="Megan Botes" userId="70568131-745a-489b-b4fe-9e78c579dd6d" providerId="ADAL" clId="{E3DEF142-CC7A-44CA-B5B4-48BABF1A3E75}" dt="2026-04-21T10:06:39.154" v="155" actId="47"/>
        <pc:sldMkLst>
          <pc:docMk/>
          <pc:sldMk cId="0" sldId="261"/>
        </pc:sldMkLst>
      </pc:sldChg>
      <pc:sldChg chg="addSp delSp modSp mod setBg addAnim modNotesTx">
        <pc:chgData name="Megan Botes" userId="70568131-745a-489b-b4fe-9e78c579dd6d" providerId="ADAL" clId="{E3DEF142-CC7A-44CA-B5B4-48BABF1A3E75}" dt="2026-04-21T10:16:12.998" v="226"/>
        <pc:sldMkLst>
          <pc:docMk/>
          <pc:sldMk cId="0" sldId="262"/>
        </pc:sldMkLst>
        <pc:spChg chg="add del mod">
          <ac:chgData name="Megan Botes" userId="70568131-745a-489b-b4fe-9e78c579dd6d" providerId="ADAL" clId="{E3DEF142-CC7A-44CA-B5B4-48BABF1A3E75}" dt="2026-04-21T10:11:06.882" v="198" actId="478"/>
          <ac:spMkLst>
            <pc:docMk/>
            <pc:sldMk cId="0" sldId="262"/>
            <ac:spMk id="3" creationId="{4FCFAD53-38F3-604F-7164-01223B61E57B}"/>
          </ac:spMkLst>
        </pc:spChg>
        <pc:spChg chg="mod ord">
          <ac:chgData name="Megan Botes" userId="70568131-745a-489b-b4fe-9e78c579dd6d" providerId="ADAL" clId="{E3DEF142-CC7A-44CA-B5B4-48BABF1A3E75}" dt="2026-04-21T10:11:16.665" v="199" actId="26606"/>
          <ac:spMkLst>
            <pc:docMk/>
            <pc:sldMk cId="0" sldId="262"/>
            <ac:spMk id="131" creationId="{00000000-0000-0000-0000-000000000000}"/>
          </ac:spMkLst>
        </pc:spChg>
        <pc:spChg chg="del">
          <ac:chgData name="Megan Botes" userId="70568131-745a-489b-b4fe-9e78c579dd6d" providerId="ADAL" clId="{E3DEF142-CC7A-44CA-B5B4-48BABF1A3E75}" dt="2026-04-21T10:11:04.076" v="197" actId="478"/>
          <ac:spMkLst>
            <pc:docMk/>
            <pc:sldMk cId="0" sldId="262"/>
            <ac:spMk id="132" creationId="{00000000-0000-0000-0000-000000000000}"/>
          </ac:spMkLst>
        </pc:spChg>
        <pc:spChg chg="add">
          <ac:chgData name="Megan Botes" userId="70568131-745a-489b-b4fe-9e78c579dd6d" providerId="ADAL" clId="{E3DEF142-CC7A-44CA-B5B4-48BABF1A3E75}" dt="2026-04-21T10:11:16.665" v="199" actId="26606"/>
          <ac:spMkLst>
            <pc:docMk/>
            <pc:sldMk cId="0" sldId="262"/>
            <ac:spMk id="138" creationId="{37C89E4B-3C9F-44B9-8B86-D9E3D112D8EC}"/>
          </ac:spMkLst>
        </pc:spChg>
        <pc:picChg chg="add mod">
          <ac:chgData name="Megan Botes" userId="70568131-745a-489b-b4fe-9e78c579dd6d" providerId="ADAL" clId="{E3DEF142-CC7A-44CA-B5B4-48BABF1A3E75}" dt="2026-04-21T10:16:12.998" v="226"/>
          <ac:picMkLst>
            <pc:docMk/>
            <pc:sldMk cId="0" sldId="262"/>
            <ac:picMk id="4" creationId="{1BF21DE2-8E38-2764-DB69-9C89FD62F0FE}"/>
          </ac:picMkLst>
        </pc:picChg>
        <pc:picChg chg="mod">
          <ac:chgData name="Megan Botes" userId="70568131-745a-489b-b4fe-9e78c579dd6d" providerId="ADAL" clId="{E3DEF142-CC7A-44CA-B5B4-48BABF1A3E75}" dt="2026-04-21T10:11:16.665" v="199" actId="26606"/>
          <ac:picMkLst>
            <pc:docMk/>
            <pc:sldMk cId="0" sldId="262"/>
            <ac:picMk id="133" creationId="{00000000-0000-0000-0000-000000000000}"/>
          </ac:picMkLst>
        </pc:picChg>
        <pc:cxnChg chg="add">
          <ac:chgData name="Megan Botes" userId="70568131-745a-489b-b4fe-9e78c579dd6d" providerId="ADAL" clId="{E3DEF142-CC7A-44CA-B5B4-48BABF1A3E75}" dt="2026-04-21T10:11:16.665" v="199" actId="26606"/>
          <ac:cxnSpMkLst>
            <pc:docMk/>
            <pc:sldMk cId="0" sldId="262"/>
            <ac:cxnSpMk id="140" creationId="{AA2EAA10-076F-46BD-8F0F-B9A2FB77A85C}"/>
          </ac:cxnSpMkLst>
        </pc:cxnChg>
        <pc:cxnChg chg="add">
          <ac:chgData name="Megan Botes" userId="70568131-745a-489b-b4fe-9e78c579dd6d" providerId="ADAL" clId="{E3DEF142-CC7A-44CA-B5B4-48BABF1A3E75}" dt="2026-04-21T10:11:16.665" v="199" actId="26606"/>
          <ac:cxnSpMkLst>
            <pc:docMk/>
            <pc:sldMk cId="0" sldId="262"/>
            <ac:cxnSpMk id="142" creationId="{D891E407-403B-4764-86C9-33A56D3BCAA3}"/>
          </ac:cxnSpMkLst>
        </pc:cxnChg>
      </pc:sldChg>
      <pc:sldChg chg="addSp delSp modSp mod modNotesTx">
        <pc:chgData name="Megan Botes" userId="70568131-745a-489b-b4fe-9e78c579dd6d" providerId="ADAL" clId="{E3DEF142-CC7A-44CA-B5B4-48BABF1A3E75}" dt="2026-04-21T10:16:14.199" v="227"/>
        <pc:sldMkLst>
          <pc:docMk/>
          <pc:sldMk cId="0" sldId="263"/>
        </pc:sldMkLst>
        <pc:spChg chg="del">
          <ac:chgData name="Megan Botes" userId="70568131-745a-489b-b4fe-9e78c579dd6d" providerId="ADAL" clId="{E3DEF142-CC7A-44CA-B5B4-48BABF1A3E75}" dt="2026-04-21T10:11:24.819" v="202" actId="478"/>
          <ac:spMkLst>
            <pc:docMk/>
            <pc:sldMk cId="0" sldId="263"/>
            <ac:spMk id="139" creationId="{00000000-0000-0000-0000-000000000000}"/>
          </ac:spMkLst>
        </pc:spChg>
        <pc:spChg chg="del">
          <ac:chgData name="Megan Botes" userId="70568131-745a-489b-b4fe-9e78c579dd6d" providerId="ADAL" clId="{E3DEF142-CC7A-44CA-B5B4-48BABF1A3E75}" dt="2026-04-21T10:11:23.716" v="201" actId="478"/>
          <ac:spMkLst>
            <pc:docMk/>
            <pc:sldMk cId="0" sldId="263"/>
            <ac:spMk id="140" creationId="{00000000-0000-0000-0000-000000000000}"/>
          </ac:spMkLst>
        </pc:spChg>
        <pc:picChg chg="add mod">
          <ac:chgData name="Megan Botes" userId="70568131-745a-489b-b4fe-9e78c579dd6d" providerId="ADAL" clId="{E3DEF142-CC7A-44CA-B5B4-48BABF1A3E75}" dt="2026-04-21T10:16:14.199" v="227"/>
          <ac:picMkLst>
            <pc:docMk/>
            <pc:sldMk cId="0" sldId="263"/>
            <ac:picMk id="2" creationId="{98D5F281-5512-F673-10FB-70A7D8C64205}"/>
          </ac:picMkLst>
        </pc:picChg>
      </pc:sldChg>
      <pc:sldChg chg="addSp delSp modSp new mod modNotesTx">
        <pc:chgData name="Megan Botes" userId="70568131-745a-489b-b4fe-9e78c579dd6d" providerId="ADAL" clId="{E3DEF142-CC7A-44CA-B5B4-48BABF1A3E75}" dt="2026-04-21T10:16:02.294" v="219"/>
        <pc:sldMkLst>
          <pc:docMk/>
          <pc:sldMk cId="1130482879" sldId="264"/>
        </pc:sldMkLst>
        <pc:spChg chg="mod">
          <ac:chgData name="Megan Botes" userId="70568131-745a-489b-b4fe-9e78c579dd6d" providerId="ADAL" clId="{E3DEF142-CC7A-44CA-B5B4-48BABF1A3E75}" dt="2026-04-21T09:43:17.440" v="2"/>
          <ac:spMkLst>
            <pc:docMk/>
            <pc:sldMk cId="1130482879" sldId="264"/>
            <ac:spMk id="2" creationId="{9EDC459B-02FD-C67D-67DC-FA7D88471AC2}"/>
          </ac:spMkLst>
        </pc:spChg>
        <pc:spChg chg="del mod">
          <ac:chgData name="Megan Botes" userId="70568131-745a-489b-b4fe-9e78c579dd6d" providerId="ADAL" clId="{E3DEF142-CC7A-44CA-B5B4-48BABF1A3E75}" dt="2026-04-21T09:43:52.507" v="5" actId="26606"/>
          <ac:spMkLst>
            <pc:docMk/>
            <pc:sldMk cId="1130482879" sldId="264"/>
            <ac:spMk id="3" creationId="{876DC6F6-EBEE-05AE-02D4-329F8824C28D}"/>
          </ac:spMkLst>
        </pc:spChg>
        <pc:graphicFrameChg chg="add">
          <ac:chgData name="Megan Botes" userId="70568131-745a-489b-b4fe-9e78c579dd6d" providerId="ADAL" clId="{E3DEF142-CC7A-44CA-B5B4-48BABF1A3E75}" dt="2026-04-21T09:43:52.507" v="5" actId="26606"/>
          <ac:graphicFrameMkLst>
            <pc:docMk/>
            <pc:sldMk cId="1130482879" sldId="264"/>
            <ac:graphicFrameMk id="5" creationId="{6BBEF991-FFA6-4172-5866-A62A61D9198E}"/>
          </ac:graphicFrameMkLst>
        </pc:graphicFrameChg>
        <pc:picChg chg="add mod">
          <ac:chgData name="Megan Botes" userId="70568131-745a-489b-b4fe-9e78c579dd6d" providerId="ADAL" clId="{E3DEF142-CC7A-44CA-B5B4-48BABF1A3E75}" dt="2026-04-21T10:16:02.294" v="219"/>
          <ac:picMkLst>
            <pc:docMk/>
            <pc:sldMk cId="1130482879" sldId="264"/>
            <ac:picMk id="4" creationId="{D681CE0A-C1BD-57FF-D06B-A00E6DADC1AF}"/>
          </ac:picMkLst>
        </pc:picChg>
      </pc:sldChg>
      <pc:sldChg chg="new del">
        <pc:chgData name="Megan Botes" userId="70568131-745a-489b-b4fe-9e78c579dd6d" providerId="ADAL" clId="{E3DEF142-CC7A-44CA-B5B4-48BABF1A3E75}" dt="2026-04-21T09:48:04.972" v="41" actId="680"/>
        <pc:sldMkLst>
          <pc:docMk/>
          <pc:sldMk cId="2514517587" sldId="265"/>
        </pc:sldMkLst>
      </pc:sldChg>
      <pc:sldChg chg="addSp delSp modSp new mod setBg modNotesTx">
        <pc:chgData name="Megan Botes" userId="70568131-745a-489b-b4fe-9e78c579dd6d" providerId="ADAL" clId="{E3DEF142-CC7A-44CA-B5B4-48BABF1A3E75}" dt="2026-04-21T10:16:04.559" v="221"/>
        <pc:sldMkLst>
          <pc:docMk/>
          <pc:sldMk cId="3518520024" sldId="265"/>
        </pc:sldMkLst>
        <pc:spChg chg="mod">
          <ac:chgData name="Megan Botes" userId="70568131-745a-489b-b4fe-9e78c579dd6d" providerId="ADAL" clId="{E3DEF142-CC7A-44CA-B5B4-48BABF1A3E75}" dt="2026-04-21T09:50:17.799" v="57" actId="26606"/>
          <ac:spMkLst>
            <pc:docMk/>
            <pc:sldMk cId="3518520024" sldId="265"/>
            <ac:spMk id="2" creationId="{A27A763C-2381-48F8-23C8-090C2F254743}"/>
          </ac:spMkLst>
        </pc:spChg>
        <pc:spChg chg="del mod">
          <ac:chgData name="Megan Botes" userId="70568131-745a-489b-b4fe-9e78c579dd6d" providerId="ADAL" clId="{E3DEF142-CC7A-44CA-B5B4-48BABF1A3E75}" dt="2026-04-21T09:48:38.334" v="47" actId="26606"/>
          <ac:spMkLst>
            <pc:docMk/>
            <pc:sldMk cId="3518520024" sldId="265"/>
            <ac:spMk id="3" creationId="{62C26496-C068-E449-C686-AA976F8D7AFF}"/>
          </ac:spMkLst>
        </pc:spChg>
        <pc:spChg chg="add del">
          <ac:chgData name="Megan Botes" userId="70568131-745a-489b-b4fe-9e78c579dd6d" providerId="ADAL" clId="{E3DEF142-CC7A-44CA-B5B4-48BABF1A3E75}" dt="2026-04-21T09:49:50.207" v="55" actId="26606"/>
          <ac:spMkLst>
            <pc:docMk/>
            <pc:sldMk cId="3518520024" sldId="265"/>
            <ac:spMk id="9" creationId="{BACC6370-2D7E-4714-9D71-7542949D7D5D}"/>
          </ac:spMkLst>
        </pc:spChg>
        <pc:spChg chg="add del">
          <ac:chgData name="Megan Botes" userId="70568131-745a-489b-b4fe-9e78c579dd6d" providerId="ADAL" clId="{E3DEF142-CC7A-44CA-B5B4-48BABF1A3E75}" dt="2026-04-21T09:49:50.207" v="55" actId="26606"/>
          <ac:spMkLst>
            <pc:docMk/>
            <pc:sldMk cId="3518520024" sldId="265"/>
            <ac:spMk id="11" creationId="{256B2C21-A230-48C0-8DF1-C46611373C44}"/>
          </ac:spMkLst>
        </pc:spChg>
        <pc:spChg chg="add del">
          <ac:chgData name="Megan Botes" userId="70568131-745a-489b-b4fe-9e78c579dd6d" providerId="ADAL" clId="{E3DEF142-CC7A-44CA-B5B4-48BABF1A3E75}" dt="2026-04-21T09:49:50.207" v="55" actId="26606"/>
          <ac:spMkLst>
            <pc:docMk/>
            <pc:sldMk cId="3518520024" sldId="265"/>
            <ac:spMk id="13" creationId="{3847E18C-932D-4C95-AABA-FEC7C9499AD7}"/>
          </ac:spMkLst>
        </pc:spChg>
        <pc:spChg chg="add del">
          <ac:chgData name="Megan Botes" userId="70568131-745a-489b-b4fe-9e78c579dd6d" providerId="ADAL" clId="{E3DEF142-CC7A-44CA-B5B4-48BABF1A3E75}" dt="2026-04-21T09:49:50.207" v="55" actId="26606"/>
          <ac:spMkLst>
            <pc:docMk/>
            <pc:sldMk cId="3518520024" sldId="265"/>
            <ac:spMk id="15" creationId="{3150CB11-0C61-439E-910F-5787759E72A0}"/>
          </ac:spMkLst>
        </pc:spChg>
        <pc:spChg chg="add del">
          <ac:chgData name="Megan Botes" userId="70568131-745a-489b-b4fe-9e78c579dd6d" providerId="ADAL" clId="{E3DEF142-CC7A-44CA-B5B4-48BABF1A3E75}" dt="2026-04-21T09:49:50.207" v="55" actId="26606"/>
          <ac:spMkLst>
            <pc:docMk/>
            <pc:sldMk cId="3518520024" sldId="265"/>
            <ac:spMk id="17" creationId="{43F8A58B-5155-44CE-A5FF-7647B47D0A7A}"/>
          </ac:spMkLst>
        </pc:spChg>
        <pc:spChg chg="add del">
          <ac:chgData name="Megan Botes" userId="70568131-745a-489b-b4fe-9e78c579dd6d" providerId="ADAL" clId="{E3DEF142-CC7A-44CA-B5B4-48BABF1A3E75}" dt="2026-04-21T09:49:50.207" v="55" actId="26606"/>
          <ac:spMkLst>
            <pc:docMk/>
            <pc:sldMk cId="3518520024" sldId="265"/>
            <ac:spMk id="19" creationId="{443F2ACA-E6D6-4028-82DD-F03C262D5DE6}"/>
          </ac:spMkLst>
        </pc:spChg>
        <pc:spChg chg="add del">
          <ac:chgData name="Megan Botes" userId="70568131-745a-489b-b4fe-9e78c579dd6d" providerId="ADAL" clId="{E3DEF142-CC7A-44CA-B5B4-48BABF1A3E75}" dt="2026-04-21T09:49:44.056" v="50" actId="26606"/>
          <ac:spMkLst>
            <pc:docMk/>
            <pc:sldMk cId="3518520024" sldId="265"/>
            <ac:spMk id="24" creationId="{C0763A76-9F1C-4FC5-82B7-DD475DA461B2}"/>
          </ac:spMkLst>
        </pc:spChg>
        <pc:spChg chg="add del">
          <ac:chgData name="Megan Botes" userId="70568131-745a-489b-b4fe-9e78c579dd6d" providerId="ADAL" clId="{E3DEF142-CC7A-44CA-B5B4-48BABF1A3E75}" dt="2026-04-21T09:49:44.056" v="50" actId="26606"/>
          <ac:spMkLst>
            <pc:docMk/>
            <pc:sldMk cId="3518520024" sldId="265"/>
            <ac:spMk id="26" creationId="{E81BF4F6-F2CF-4984-9D14-D6966D92F99F}"/>
          </ac:spMkLst>
        </pc:spChg>
        <pc:spChg chg="add del">
          <ac:chgData name="Megan Botes" userId="70568131-745a-489b-b4fe-9e78c579dd6d" providerId="ADAL" clId="{E3DEF142-CC7A-44CA-B5B4-48BABF1A3E75}" dt="2026-04-21T09:49:50.098" v="54" actId="26606"/>
          <ac:spMkLst>
            <pc:docMk/>
            <pc:sldMk cId="3518520024" sldId="265"/>
            <ac:spMk id="30" creationId="{6CB927A4-E432-4310-9CD5-E89FF5063179}"/>
          </ac:spMkLst>
        </pc:spChg>
        <pc:spChg chg="del">
          <ac:chgData name="Megan Botes" userId="70568131-745a-489b-b4fe-9e78c579dd6d" providerId="ADAL" clId="{E3DEF142-CC7A-44CA-B5B4-48BABF1A3E75}" dt="2026-04-21T09:49:50.098" v="54" actId="26606"/>
          <ac:spMkLst>
            <pc:docMk/>
            <pc:sldMk cId="3518520024" sldId="265"/>
            <ac:spMk id="31" creationId="{889D5D69-307E-4862-950C-1A7CC8A22B4A}"/>
          </ac:spMkLst>
        </pc:spChg>
        <pc:spChg chg="add del">
          <ac:chgData name="Megan Botes" userId="70568131-745a-489b-b4fe-9e78c579dd6d" providerId="ADAL" clId="{E3DEF142-CC7A-44CA-B5B4-48BABF1A3E75}" dt="2026-04-21T09:49:50.098" v="54" actId="26606"/>
          <ac:spMkLst>
            <pc:docMk/>
            <pc:sldMk cId="3518520024" sldId="265"/>
            <ac:spMk id="32" creationId="{E3020543-B24B-4EC4-8FFC-8DD88EEA91A8}"/>
          </ac:spMkLst>
        </pc:spChg>
        <pc:spChg chg="add del">
          <ac:chgData name="Megan Botes" userId="70568131-745a-489b-b4fe-9e78c579dd6d" providerId="ADAL" clId="{E3DEF142-CC7A-44CA-B5B4-48BABF1A3E75}" dt="2026-04-21T09:49:50.098" v="54" actId="26606"/>
          <ac:spMkLst>
            <pc:docMk/>
            <pc:sldMk cId="3518520024" sldId="265"/>
            <ac:spMk id="33" creationId="{2100E061-779B-4006-BC39-114A057A7178}"/>
          </ac:spMkLst>
        </pc:spChg>
        <pc:spChg chg="add del">
          <ac:chgData name="Megan Botes" userId="70568131-745a-489b-b4fe-9e78c579dd6d" providerId="ADAL" clId="{E3DEF142-CC7A-44CA-B5B4-48BABF1A3E75}" dt="2026-04-21T09:49:50.098" v="54" actId="26606"/>
          <ac:spMkLst>
            <pc:docMk/>
            <pc:sldMk cId="3518520024" sldId="265"/>
            <ac:spMk id="34" creationId="{1453BF6C-B012-48B7-B4E8-6D7AC7C27D02}"/>
          </ac:spMkLst>
        </pc:spChg>
        <pc:spChg chg="add del">
          <ac:chgData name="Megan Botes" userId="70568131-745a-489b-b4fe-9e78c579dd6d" providerId="ADAL" clId="{E3DEF142-CC7A-44CA-B5B4-48BABF1A3E75}" dt="2026-04-21T09:50:17.799" v="57" actId="26606"/>
          <ac:spMkLst>
            <pc:docMk/>
            <pc:sldMk cId="3518520024" sldId="265"/>
            <ac:spMk id="37" creationId="{330D6772-5550-42D5-B8BC-CDE28365623B}"/>
          </ac:spMkLst>
        </pc:spChg>
        <pc:spChg chg="add del">
          <ac:chgData name="Megan Botes" userId="70568131-745a-489b-b4fe-9e78c579dd6d" providerId="ADAL" clId="{E3DEF142-CC7A-44CA-B5B4-48BABF1A3E75}" dt="2026-04-21T09:50:17.799" v="57" actId="26606"/>
          <ac:spMkLst>
            <pc:docMk/>
            <pc:sldMk cId="3518520024" sldId="265"/>
            <ac:spMk id="38" creationId="{97DB0DD1-0F30-4B7E-A6DC-3DDA7D5B351C}"/>
          </ac:spMkLst>
        </pc:spChg>
        <pc:spChg chg="add">
          <ac:chgData name="Megan Botes" userId="70568131-745a-489b-b4fe-9e78c579dd6d" providerId="ADAL" clId="{E3DEF142-CC7A-44CA-B5B4-48BABF1A3E75}" dt="2026-04-21T09:50:17.799" v="57" actId="26606"/>
          <ac:spMkLst>
            <pc:docMk/>
            <pc:sldMk cId="3518520024" sldId="265"/>
            <ac:spMk id="43" creationId="{3ECBE1F1-D69B-4AFA-ABD5-8E41720EF6DE}"/>
          </ac:spMkLst>
        </pc:spChg>
        <pc:spChg chg="add">
          <ac:chgData name="Megan Botes" userId="70568131-745a-489b-b4fe-9e78c579dd6d" providerId="ADAL" clId="{E3DEF142-CC7A-44CA-B5B4-48BABF1A3E75}" dt="2026-04-21T09:50:17.799" v="57" actId="26606"/>
          <ac:spMkLst>
            <pc:docMk/>
            <pc:sldMk cId="3518520024" sldId="265"/>
            <ac:spMk id="45" creationId="{603A6265-E10C-4B85-9C20-E75FCAF9CC63}"/>
          </ac:spMkLst>
        </pc:spChg>
        <pc:graphicFrameChg chg="add mod ord modGraphic">
          <ac:chgData name="Megan Botes" userId="70568131-745a-489b-b4fe-9e78c579dd6d" providerId="ADAL" clId="{E3DEF142-CC7A-44CA-B5B4-48BABF1A3E75}" dt="2026-04-21T10:12:52.625" v="209" actId="14100"/>
          <ac:graphicFrameMkLst>
            <pc:docMk/>
            <pc:sldMk cId="3518520024" sldId="265"/>
            <ac:graphicFrameMk id="5" creationId="{551CA106-A4A4-0B68-1FF3-63710372DD3F}"/>
          </ac:graphicFrameMkLst>
        </pc:graphicFrameChg>
        <pc:picChg chg="add mod ord">
          <ac:chgData name="Megan Botes" userId="70568131-745a-489b-b4fe-9e78c579dd6d" providerId="ADAL" clId="{E3DEF142-CC7A-44CA-B5B4-48BABF1A3E75}" dt="2026-04-21T09:50:17.799" v="57" actId="26606"/>
          <ac:picMkLst>
            <pc:docMk/>
            <pc:sldMk cId="3518520024" sldId="265"/>
            <ac:picMk id="6" creationId="{964B9B44-B6AB-ED96-54CB-5740F77C00F5}"/>
          </ac:picMkLst>
        </pc:picChg>
        <pc:picChg chg="add mod">
          <ac:chgData name="Megan Botes" userId="70568131-745a-489b-b4fe-9e78c579dd6d" providerId="ADAL" clId="{E3DEF142-CC7A-44CA-B5B4-48BABF1A3E75}" dt="2026-04-21T10:16:04.559" v="221"/>
          <ac:picMkLst>
            <pc:docMk/>
            <pc:sldMk cId="3518520024" sldId="265"/>
            <ac:picMk id="7" creationId="{0F6454A5-C05D-865C-18EE-E6FA2CA19F8F}"/>
          </ac:picMkLst>
        </pc:picChg>
        <pc:cxnChg chg="add del">
          <ac:chgData name="Megan Botes" userId="70568131-745a-489b-b4fe-9e78c579dd6d" providerId="ADAL" clId="{E3DEF142-CC7A-44CA-B5B4-48BABF1A3E75}" dt="2026-04-21T09:49:46.192" v="52" actId="26606"/>
          <ac:cxnSpMkLst>
            <pc:docMk/>
            <pc:sldMk cId="3518520024" sldId="265"/>
            <ac:cxnSpMk id="28" creationId="{1503BFE4-729B-D9D0-C17B-501E6AF1127A}"/>
          </ac:cxnSpMkLst>
        </pc:cxnChg>
      </pc:sldChg>
      <pc:sldChg chg="addSp modSp new mod modAnim modNotesTx">
        <pc:chgData name="Megan Botes" userId="70568131-745a-489b-b4fe-9e78c579dd6d" providerId="ADAL" clId="{E3DEF142-CC7A-44CA-B5B4-48BABF1A3E75}" dt="2026-04-21T10:16:05.522" v="222"/>
        <pc:sldMkLst>
          <pc:docMk/>
          <pc:sldMk cId="1208271524" sldId="266"/>
        </pc:sldMkLst>
        <pc:spChg chg="add mod">
          <ac:chgData name="Megan Botes" userId="70568131-745a-489b-b4fe-9e78c579dd6d" providerId="ADAL" clId="{E3DEF142-CC7A-44CA-B5B4-48BABF1A3E75}" dt="2026-04-21T10:01:02.488" v="96" actId="1076"/>
          <ac:spMkLst>
            <pc:docMk/>
            <pc:sldMk cId="1208271524" sldId="266"/>
            <ac:spMk id="6" creationId="{FCBC2600-A396-45A6-CE79-200DCD692901}"/>
          </ac:spMkLst>
        </pc:spChg>
        <pc:spChg chg="add mod">
          <ac:chgData name="Megan Botes" userId="70568131-745a-489b-b4fe-9e78c579dd6d" providerId="ADAL" clId="{E3DEF142-CC7A-44CA-B5B4-48BABF1A3E75}" dt="2026-04-21T09:59:52.365" v="81" actId="1076"/>
          <ac:spMkLst>
            <pc:docMk/>
            <pc:sldMk cId="1208271524" sldId="266"/>
            <ac:spMk id="8" creationId="{EB585D5B-B2F9-EC32-C239-8E1313AD90DC}"/>
          </ac:spMkLst>
        </pc:spChg>
        <pc:spChg chg="add mod">
          <ac:chgData name="Megan Botes" userId="70568131-745a-489b-b4fe-9e78c579dd6d" providerId="ADAL" clId="{E3DEF142-CC7A-44CA-B5B4-48BABF1A3E75}" dt="2026-04-21T10:01:12.311" v="97" actId="2711"/>
          <ac:spMkLst>
            <pc:docMk/>
            <pc:sldMk cId="1208271524" sldId="266"/>
            <ac:spMk id="9" creationId="{335074DD-CF47-E178-C775-9CE8A301032A}"/>
          </ac:spMkLst>
        </pc:spChg>
        <pc:spChg chg="add mod">
          <ac:chgData name="Megan Botes" userId="70568131-745a-489b-b4fe-9e78c579dd6d" providerId="ADAL" clId="{E3DEF142-CC7A-44CA-B5B4-48BABF1A3E75}" dt="2026-04-21T10:00:57.901" v="95" actId="1076"/>
          <ac:spMkLst>
            <pc:docMk/>
            <pc:sldMk cId="1208271524" sldId="266"/>
            <ac:spMk id="11" creationId="{8C149B88-F12C-8397-3C05-4D5BCF6FD944}"/>
          </ac:spMkLst>
        </pc:spChg>
        <pc:picChg chg="add mod">
          <ac:chgData name="Megan Botes" userId="70568131-745a-489b-b4fe-9e78c579dd6d" providerId="ADAL" clId="{E3DEF142-CC7A-44CA-B5B4-48BABF1A3E75}" dt="2026-04-21T09:58:31.513" v="61"/>
          <ac:picMkLst>
            <pc:docMk/>
            <pc:sldMk cId="1208271524" sldId="266"/>
            <ac:picMk id="4" creationId="{1FB5B814-1AF3-96F8-CEF8-1013ED41FCA7}"/>
          </ac:picMkLst>
        </pc:picChg>
        <pc:picChg chg="add mod">
          <ac:chgData name="Megan Botes" userId="70568131-745a-489b-b4fe-9e78c579dd6d" providerId="ADAL" clId="{E3DEF142-CC7A-44CA-B5B4-48BABF1A3E75}" dt="2026-04-21T10:16:05.522" v="222"/>
          <ac:picMkLst>
            <pc:docMk/>
            <pc:sldMk cId="1208271524" sldId="266"/>
            <ac:picMk id="12" creationId="{418CBBBA-243E-2B0F-EDBE-3F851A78DC0F}"/>
          </ac:picMkLst>
        </pc:picChg>
      </pc:sldChg>
      <pc:sldChg chg="addSp modSp new mod modAnim modNotesTx">
        <pc:chgData name="Megan Botes" userId="70568131-745a-489b-b4fe-9e78c579dd6d" providerId="ADAL" clId="{E3DEF142-CC7A-44CA-B5B4-48BABF1A3E75}" dt="2026-04-21T10:16:08.911" v="223"/>
        <pc:sldMkLst>
          <pc:docMk/>
          <pc:sldMk cId="2469769712" sldId="267"/>
        </pc:sldMkLst>
        <pc:spChg chg="add mod">
          <ac:chgData name="Megan Botes" userId="70568131-745a-489b-b4fe-9e78c579dd6d" providerId="ADAL" clId="{E3DEF142-CC7A-44CA-B5B4-48BABF1A3E75}" dt="2026-04-21T10:03:45.769" v="134" actId="1076"/>
          <ac:spMkLst>
            <pc:docMk/>
            <pc:sldMk cId="2469769712" sldId="267"/>
            <ac:spMk id="5" creationId="{C1B73563-1670-67A3-46A5-2C8DD5C54860}"/>
          </ac:spMkLst>
        </pc:spChg>
        <pc:spChg chg="add mod">
          <ac:chgData name="Megan Botes" userId="70568131-745a-489b-b4fe-9e78c579dd6d" providerId="ADAL" clId="{E3DEF142-CC7A-44CA-B5B4-48BABF1A3E75}" dt="2026-04-21T10:03:33.786" v="132" actId="1076"/>
          <ac:spMkLst>
            <pc:docMk/>
            <pc:sldMk cId="2469769712" sldId="267"/>
            <ac:spMk id="8" creationId="{794268DA-3C5B-CBF7-3AA0-F54E79673674}"/>
          </ac:spMkLst>
        </pc:spChg>
        <pc:spChg chg="add mod">
          <ac:chgData name="Megan Botes" userId="70568131-745a-489b-b4fe-9e78c579dd6d" providerId="ADAL" clId="{E3DEF142-CC7A-44CA-B5B4-48BABF1A3E75}" dt="2026-04-21T10:03:13.366" v="130" actId="1036"/>
          <ac:spMkLst>
            <pc:docMk/>
            <pc:sldMk cId="2469769712" sldId="267"/>
            <ac:spMk id="10" creationId="{7E0A80C9-82CA-7F0F-C336-B028C152553B}"/>
          </ac:spMkLst>
        </pc:spChg>
        <pc:graphicFrameChg chg="add mod">
          <ac:chgData name="Megan Botes" userId="70568131-745a-489b-b4fe-9e78c579dd6d" providerId="ADAL" clId="{E3DEF142-CC7A-44CA-B5B4-48BABF1A3E75}" dt="2026-04-21T10:02:14.799" v="110"/>
          <ac:graphicFrameMkLst>
            <pc:docMk/>
            <pc:sldMk cId="2469769712" sldId="267"/>
            <ac:graphicFrameMk id="6" creationId="{44050BD7-ECB0-6DBA-9305-821589703149}"/>
          </ac:graphicFrameMkLst>
        </pc:graphicFrameChg>
        <pc:picChg chg="add mod">
          <ac:chgData name="Megan Botes" userId="70568131-745a-489b-b4fe-9e78c579dd6d" providerId="ADAL" clId="{E3DEF142-CC7A-44CA-B5B4-48BABF1A3E75}" dt="2026-04-21T09:58:42.148" v="64"/>
          <ac:picMkLst>
            <pc:docMk/>
            <pc:sldMk cId="2469769712" sldId="267"/>
            <ac:picMk id="3" creationId="{F9AD4869-89EF-3087-BEDF-6886169BB486}"/>
          </ac:picMkLst>
        </pc:picChg>
        <pc:picChg chg="add mod">
          <ac:chgData name="Megan Botes" userId="70568131-745a-489b-b4fe-9e78c579dd6d" providerId="ADAL" clId="{E3DEF142-CC7A-44CA-B5B4-48BABF1A3E75}" dt="2026-04-21T10:16:08.911" v="223"/>
          <ac:picMkLst>
            <pc:docMk/>
            <pc:sldMk cId="2469769712" sldId="267"/>
            <ac:picMk id="11" creationId="{84424F03-EAFF-2398-F152-19E0A8389778}"/>
          </ac:picMkLst>
        </pc:picChg>
      </pc:sldChg>
      <pc:sldChg chg="addSp delSp modSp new mod setBg modNotesTx">
        <pc:chgData name="Megan Botes" userId="70568131-745a-489b-b4fe-9e78c579dd6d" providerId="ADAL" clId="{E3DEF142-CC7A-44CA-B5B4-48BABF1A3E75}" dt="2026-04-21T10:16:10.111" v="224"/>
        <pc:sldMkLst>
          <pc:docMk/>
          <pc:sldMk cId="1211614747" sldId="268"/>
        </pc:sldMkLst>
        <pc:spChg chg="mod ord">
          <ac:chgData name="Megan Botes" userId="70568131-745a-489b-b4fe-9e78c579dd6d" providerId="ADAL" clId="{E3DEF142-CC7A-44CA-B5B4-48BABF1A3E75}" dt="2026-04-21T10:06:35.559" v="154" actId="26606"/>
          <ac:spMkLst>
            <pc:docMk/>
            <pc:sldMk cId="1211614747" sldId="268"/>
            <ac:spMk id="2" creationId="{44B09E8F-9B70-3E7A-A43E-6B9F2A6C1771}"/>
          </ac:spMkLst>
        </pc:spChg>
        <pc:spChg chg="del">
          <ac:chgData name="Megan Botes" userId="70568131-745a-489b-b4fe-9e78c579dd6d" providerId="ADAL" clId="{E3DEF142-CC7A-44CA-B5B4-48BABF1A3E75}" dt="2026-04-21T10:06:06.676" v="140" actId="478"/>
          <ac:spMkLst>
            <pc:docMk/>
            <pc:sldMk cId="1211614747" sldId="268"/>
            <ac:spMk id="3" creationId="{20A3FC08-C4FD-A084-F864-03034E51EC28}"/>
          </ac:spMkLst>
        </pc:spChg>
        <pc:spChg chg="add">
          <ac:chgData name="Megan Botes" userId="70568131-745a-489b-b4fe-9e78c579dd6d" providerId="ADAL" clId="{E3DEF142-CC7A-44CA-B5B4-48BABF1A3E75}" dt="2026-04-21T10:06:35.559" v="154" actId="26606"/>
          <ac:spMkLst>
            <pc:docMk/>
            <pc:sldMk cId="1211614747" sldId="268"/>
            <ac:spMk id="10" creationId="{37C89E4B-3C9F-44B9-8B86-D9E3D112D8EC}"/>
          </ac:spMkLst>
        </pc:spChg>
        <pc:picChg chg="add mod">
          <ac:chgData name="Megan Botes" userId="70568131-745a-489b-b4fe-9e78c579dd6d" providerId="ADAL" clId="{E3DEF142-CC7A-44CA-B5B4-48BABF1A3E75}" dt="2026-04-21T10:06:35.559" v="154" actId="26606"/>
          <ac:picMkLst>
            <pc:docMk/>
            <pc:sldMk cId="1211614747" sldId="268"/>
            <ac:picMk id="5" creationId="{6551139B-321B-C62D-8BB5-DA6439E4178C}"/>
          </ac:picMkLst>
        </pc:picChg>
        <pc:picChg chg="add mod">
          <ac:chgData name="Megan Botes" userId="70568131-745a-489b-b4fe-9e78c579dd6d" providerId="ADAL" clId="{E3DEF142-CC7A-44CA-B5B4-48BABF1A3E75}" dt="2026-04-21T10:16:10.111" v="224"/>
          <ac:picMkLst>
            <pc:docMk/>
            <pc:sldMk cId="1211614747" sldId="268"/>
            <ac:picMk id="6" creationId="{449067C0-11F0-59FB-D578-C77A83852340}"/>
          </ac:picMkLst>
        </pc:picChg>
        <pc:cxnChg chg="add">
          <ac:chgData name="Megan Botes" userId="70568131-745a-489b-b4fe-9e78c579dd6d" providerId="ADAL" clId="{E3DEF142-CC7A-44CA-B5B4-48BABF1A3E75}" dt="2026-04-21T10:06:35.559" v="154" actId="26606"/>
          <ac:cxnSpMkLst>
            <pc:docMk/>
            <pc:sldMk cId="1211614747" sldId="268"/>
            <ac:cxnSpMk id="12" creationId="{AA2EAA10-076F-46BD-8F0F-B9A2FB77A85C}"/>
          </ac:cxnSpMkLst>
        </pc:cxnChg>
        <pc:cxnChg chg="add">
          <ac:chgData name="Megan Botes" userId="70568131-745a-489b-b4fe-9e78c579dd6d" providerId="ADAL" clId="{E3DEF142-CC7A-44CA-B5B4-48BABF1A3E75}" dt="2026-04-21T10:06:35.559" v="154" actId="26606"/>
          <ac:cxnSpMkLst>
            <pc:docMk/>
            <pc:sldMk cId="1211614747" sldId="268"/>
            <ac:cxnSpMk id="14" creationId="{D891E407-403B-4764-86C9-33A56D3BCAA3}"/>
          </ac:cxnSpMkLst>
        </pc:cxnChg>
      </pc:sldChg>
      <pc:sldChg chg="addSp delSp modSp new mod setBg modNotesTx">
        <pc:chgData name="Megan Botes" userId="70568131-745a-489b-b4fe-9e78c579dd6d" providerId="ADAL" clId="{E3DEF142-CC7A-44CA-B5B4-48BABF1A3E75}" dt="2026-04-21T10:16:11.451" v="225"/>
        <pc:sldMkLst>
          <pc:docMk/>
          <pc:sldMk cId="1791718358" sldId="269"/>
        </pc:sldMkLst>
        <pc:spChg chg="mod">
          <ac:chgData name="Megan Botes" userId="70568131-745a-489b-b4fe-9e78c579dd6d" providerId="ADAL" clId="{E3DEF142-CC7A-44CA-B5B4-48BABF1A3E75}" dt="2026-04-21T10:09:37.366" v="177" actId="14100"/>
          <ac:spMkLst>
            <pc:docMk/>
            <pc:sldMk cId="1791718358" sldId="269"/>
            <ac:spMk id="2" creationId="{62781BFE-6279-8713-FFD7-A645987911AF}"/>
          </ac:spMkLst>
        </pc:spChg>
        <pc:spChg chg="del">
          <ac:chgData name="Megan Botes" userId="70568131-745a-489b-b4fe-9e78c579dd6d" providerId="ADAL" clId="{E3DEF142-CC7A-44CA-B5B4-48BABF1A3E75}" dt="2026-04-21T10:07:43.900" v="158"/>
          <ac:spMkLst>
            <pc:docMk/>
            <pc:sldMk cId="1791718358" sldId="269"/>
            <ac:spMk id="3" creationId="{22D4E7CC-2E93-D36F-5B36-57E1CAEE5871}"/>
          </ac:spMkLst>
        </pc:spChg>
        <pc:spChg chg="add del mod">
          <ac:chgData name="Megan Botes" userId="70568131-745a-489b-b4fe-9e78c579dd6d" providerId="ADAL" clId="{E3DEF142-CC7A-44CA-B5B4-48BABF1A3E75}" dt="2026-04-21T10:09:07.069" v="171" actId="26606"/>
          <ac:spMkLst>
            <pc:docMk/>
            <pc:sldMk cId="1791718358" sldId="269"/>
            <ac:spMk id="4" creationId="{2A298B37-5736-7BBD-B0A8-BE22AC73FAFD}"/>
          </ac:spMkLst>
        </pc:spChg>
        <pc:spChg chg="add">
          <ac:chgData name="Megan Botes" userId="70568131-745a-489b-b4fe-9e78c579dd6d" providerId="ADAL" clId="{E3DEF142-CC7A-44CA-B5B4-48BABF1A3E75}" dt="2026-04-21T10:09:07.069" v="171" actId="26606"/>
          <ac:spMkLst>
            <pc:docMk/>
            <pc:sldMk cId="1791718358" sldId="269"/>
            <ac:spMk id="11" creationId="{4F7EBAE4-9945-4473-9E34-B2C66EA0F03D}"/>
          </ac:spMkLst>
        </pc:spChg>
        <pc:spChg chg="add">
          <ac:chgData name="Megan Botes" userId="70568131-745a-489b-b4fe-9e78c579dd6d" providerId="ADAL" clId="{E3DEF142-CC7A-44CA-B5B4-48BABF1A3E75}" dt="2026-04-21T10:09:07.069" v="171" actId="26606"/>
          <ac:spMkLst>
            <pc:docMk/>
            <pc:sldMk cId="1791718358" sldId="269"/>
            <ac:spMk id="13" creationId="{70BEB1E7-2F88-40BC-B73D-42E5B6F80BFC}"/>
          </ac:spMkLst>
        </pc:spChg>
        <pc:spChg chg="add">
          <ac:chgData name="Megan Botes" userId="70568131-745a-489b-b4fe-9e78c579dd6d" providerId="ADAL" clId="{E3DEF142-CC7A-44CA-B5B4-48BABF1A3E75}" dt="2026-04-21T10:09:07.069" v="171" actId="26606"/>
          <ac:spMkLst>
            <pc:docMk/>
            <pc:sldMk cId="1791718358" sldId="269"/>
            <ac:spMk id="15" creationId="{A7B99495-F43F-4D80-A44F-2CB4764EB90B}"/>
          </ac:spMkLst>
        </pc:spChg>
        <pc:graphicFrameChg chg="add mod modGraphic">
          <ac:chgData name="Megan Botes" userId="70568131-745a-489b-b4fe-9e78c579dd6d" providerId="ADAL" clId="{E3DEF142-CC7A-44CA-B5B4-48BABF1A3E75}" dt="2026-04-21T10:10:18.761" v="184" actId="12100"/>
          <ac:graphicFrameMkLst>
            <pc:docMk/>
            <pc:sldMk cId="1791718358" sldId="269"/>
            <ac:graphicFrameMk id="6" creationId="{F369D328-888B-3050-DF45-0B135251DB4E}"/>
          </ac:graphicFrameMkLst>
        </pc:graphicFrameChg>
        <pc:picChg chg="add mod">
          <ac:chgData name="Megan Botes" userId="70568131-745a-489b-b4fe-9e78c579dd6d" providerId="ADAL" clId="{E3DEF142-CC7A-44CA-B5B4-48BABF1A3E75}" dt="2026-04-21T10:16:11.451" v="225"/>
          <ac:picMkLst>
            <pc:docMk/>
            <pc:sldMk cId="1791718358" sldId="269"/>
            <ac:picMk id="5" creationId="{02FA2F51-7B4D-A8C6-935D-BD792B031CA0}"/>
          </ac:picMkLst>
        </pc:picChg>
        <pc:picChg chg="add del">
          <ac:chgData name="Megan Botes" userId="70568131-745a-489b-b4fe-9e78c579dd6d" providerId="ADAL" clId="{E3DEF142-CC7A-44CA-B5B4-48BABF1A3E75}" dt="2026-04-21T10:09:08.760" v="172" actId="478"/>
          <ac:picMkLst>
            <pc:docMk/>
            <pc:sldMk cId="1791718358" sldId="269"/>
            <ac:picMk id="7" creationId="{117EDBD6-9623-0719-DFB6-FFDE347FB8F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_rels/data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429E5-F082-4808-8486-4847585600D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123BE8-5E35-427D-A7F4-034C25AEE812}">
      <dgm:prSet/>
      <dgm:spPr/>
      <dgm:t>
        <a:bodyPr/>
        <a:lstStyle/>
        <a:p>
          <a:pPr>
            <a:lnSpc>
              <a:spcPct val="100000"/>
            </a:lnSpc>
          </a:pPr>
          <a:r>
            <a:rPr lang="en-ZA"/>
            <a:t>Recognise that different choices can lead to different consequences.</a:t>
          </a:r>
          <a:endParaRPr lang="en-US"/>
        </a:p>
      </dgm:t>
    </dgm:pt>
    <dgm:pt modelId="{50978C0B-F1E0-48C6-A7DC-997EE6A3CD60}" type="parTrans" cxnId="{14FCEC11-E5C8-4DE7-8D32-ADBC17B08E83}">
      <dgm:prSet/>
      <dgm:spPr/>
      <dgm:t>
        <a:bodyPr/>
        <a:lstStyle/>
        <a:p>
          <a:endParaRPr lang="en-US"/>
        </a:p>
      </dgm:t>
    </dgm:pt>
    <dgm:pt modelId="{4C3FD586-701E-4112-A150-3C5B19C03855}" type="sibTrans" cxnId="{14FCEC11-E5C8-4DE7-8D32-ADBC17B08E83}">
      <dgm:prSet/>
      <dgm:spPr/>
      <dgm:t>
        <a:bodyPr/>
        <a:lstStyle/>
        <a:p>
          <a:endParaRPr lang="en-US"/>
        </a:p>
      </dgm:t>
    </dgm:pt>
    <dgm:pt modelId="{C303D02D-4FB0-4996-8D8C-A8B7DDDA11CB}">
      <dgm:prSet/>
      <dgm:spPr/>
      <dgm:t>
        <a:bodyPr/>
        <a:lstStyle/>
        <a:p>
          <a:pPr>
            <a:lnSpc>
              <a:spcPct val="100000"/>
            </a:lnSpc>
          </a:pPr>
          <a:r>
            <a:rPr lang="en-ZA"/>
            <a:t>Understand and apply decision-making steps to make responsible and informed choices.</a:t>
          </a:r>
          <a:endParaRPr lang="en-US"/>
        </a:p>
      </dgm:t>
    </dgm:pt>
    <dgm:pt modelId="{7B9EF663-9C58-4E91-8000-D390109DC5AC}" type="parTrans" cxnId="{BADADA10-257B-408C-8B7C-BF4D1EF8F093}">
      <dgm:prSet/>
      <dgm:spPr/>
      <dgm:t>
        <a:bodyPr/>
        <a:lstStyle/>
        <a:p>
          <a:endParaRPr lang="en-US"/>
        </a:p>
      </dgm:t>
    </dgm:pt>
    <dgm:pt modelId="{8085C210-EE48-4626-965D-555E846C559F}" type="sibTrans" cxnId="{BADADA10-257B-408C-8B7C-BF4D1EF8F093}">
      <dgm:prSet/>
      <dgm:spPr/>
      <dgm:t>
        <a:bodyPr/>
        <a:lstStyle/>
        <a:p>
          <a:endParaRPr lang="en-US"/>
        </a:p>
      </dgm:t>
    </dgm:pt>
    <dgm:pt modelId="{BE909304-8FDA-450B-AE55-D3EB2BB405DB}">
      <dgm:prSet/>
      <dgm:spPr/>
      <dgm:t>
        <a:bodyPr/>
        <a:lstStyle/>
        <a:p>
          <a:pPr>
            <a:lnSpc>
              <a:spcPct val="100000"/>
            </a:lnSpc>
          </a:pPr>
          <a:r>
            <a:rPr lang="en-ZA"/>
            <a:t>Identify strategies to prioritise personal safety, change risky behaviour and suggest appropriate sources of support.</a:t>
          </a:r>
          <a:endParaRPr lang="en-US"/>
        </a:p>
      </dgm:t>
    </dgm:pt>
    <dgm:pt modelId="{A8CCFCBB-3642-4A28-B028-F6254E34034B}" type="parTrans" cxnId="{2B2DB326-E004-46B6-8F2A-3D2909D24618}">
      <dgm:prSet/>
      <dgm:spPr/>
      <dgm:t>
        <a:bodyPr/>
        <a:lstStyle/>
        <a:p>
          <a:endParaRPr lang="en-US"/>
        </a:p>
      </dgm:t>
    </dgm:pt>
    <dgm:pt modelId="{38396962-A9EF-49AC-A89F-720A0DAE3D4C}" type="sibTrans" cxnId="{2B2DB326-E004-46B6-8F2A-3D2909D24618}">
      <dgm:prSet/>
      <dgm:spPr/>
      <dgm:t>
        <a:bodyPr/>
        <a:lstStyle/>
        <a:p>
          <a:endParaRPr lang="en-US"/>
        </a:p>
      </dgm:t>
    </dgm:pt>
    <dgm:pt modelId="{BD9D8E9B-E499-40AF-81B7-FE62AB5849B4}" type="pres">
      <dgm:prSet presAssocID="{10C429E5-F082-4808-8486-4847585600D1}" presName="root" presStyleCnt="0">
        <dgm:presLayoutVars>
          <dgm:dir/>
          <dgm:resizeHandles val="exact"/>
        </dgm:presLayoutVars>
      </dgm:prSet>
      <dgm:spPr/>
    </dgm:pt>
    <dgm:pt modelId="{8150EB4E-B01D-4549-9CBF-6E6648FC73BD}" type="pres">
      <dgm:prSet presAssocID="{1A123BE8-5E35-427D-A7F4-034C25AEE812}" presName="compNode" presStyleCnt="0"/>
      <dgm:spPr/>
    </dgm:pt>
    <dgm:pt modelId="{D4867581-2B45-4D7C-B062-8B6AF0F43D3E}" type="pres">
      <dgm:prSet presAssocID="{1A123BE8-5E35-427D-A7F4-034C25AEE812}" presName="bgRect" presStyleLbl="bgShp" presStyleIdx="0" presStyleCnt="3"/>
      <dgm:spPr/>
    </dgm:pt>
    <dgm:pt modelId="{1A4D8419-FA7A-4E9C-A2B1-9FF6BA2A2BCE}" type="pres">
      <dgm:prSet presAssocID="{1A123BE8-5E35-427D-A7F4-034C25AEE812}"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Relationship"/>
        </a:ext>
      </dgm:extLst>
    </dgm:pt>
    <dgm:pt modelId="{0FAC862A-668A-4854-8825-F570D4A53D23}" type="pres">
      <dgm:prSet presAssocID="{1A123BE8-5E35-427D-A7F4-034C25AEE812}" presName="spaceRect" presStyleCnt="0"/>
      <dgm:spPr/>
    </dgm:pt>
    <dgm:pt modelId="{0CE6DDCF-1153-48F3-93C2-E67C214798B1}" type="pres">
      <dgm:prSet presAssocID="{1A123BE8-5E35-427D-A7F4-034C25AEE812}" presName="parTx" presStyleLbl="revTx" presStyleIdx="0" presStyleCnt="3">
        <dgm:presLayoutVars>
          <dgm:chMax val="0"/>
          <dgm:chPref val="0"/>
        </dgm:presLayoutVars>
      </dgm:prSet>
      <dgm:spPr/>
    </dgm:pt>
    <dgm:pt modelId="{7768BFD3-C238-4713-AA51-FDD0FA1FEBEC}" type="pres">
      <dgm:prSet presAssocID="{4C3FD586-701E-4112-A150-3C5B19C03855}" presName="sibTrans" presStyleCnt="0"/>
      <dgm:spPr/>
    </dgm:pt>
    <dgm:pt modelId="{EE226237-8B52-4EE6-B231-15378911C246}" type="pres">
      <dgm:prSet presAssocID="{C303D02D-4FB0-4996-8D8C-A8B7DDDA11CB}" presName="compNode" presStyleCnt="0"/>
      <dgm:spPr/>
    </dgm:pt>
    <dgm:pt modelId="{5AF9ABAB-223C-48ED-98C2-FBF81406549C}" type="pres">
      <dgm:prSet presAssocID="{C303D02D-4FB0-4996-8D8C-A8B7DDDA11CB}" presName="bgRect" presStyleLbl="bgShp" presStyleIdx="1" presStyleCnt="3"/>
      <dgm:spPr/>
    </dgm:pt>
    <dgm:pt modelId="{A2BDAD89-889B-4D48-A452-0533504ACF62}" type="pres">
      <dgm:prSet presAssocID="{C303D02D-4FB0-4996-8D8C-A8B7DDDA11C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port Add"/>
        </a:ext>
      </dgm:extLst>
    </dgm:pt>
    <dgm:pt modelId="{8CC854F2-82CA-4115-B74C-975D95EA3078}" type="pres">
      <dgm:prSet presAssocID="{C303D02D-4FB0-4996-8D8C-A8B7DDDA11CB}" presName="spaceRect" presStyleCnt="0"/>
      <dgm:spPr/>
    </dgm:pt>
    <dgm:pt modelId="{613E401C-FD3A-4951-95A2-E274F2B22C6B}" type="pres">
      <dgm:prSet presAssocID="{C303D02D-4FB0-4996-8D8C-A8B7DDDA11CB}" presName="parTx" presStyleLbl="revTx" presStyleIdx="1" presStyleCnt="3">
        <dgm:presLayoutVars>
          <dgm:chMax val="0"/>
          <dgm:chPref val="0"/>
        </dgm:presLayoutVars>
      </dgm:prSet>
      <dgm:spPr/>
    </dgm:pt>
    <dgm:pt modelId="{927A0543-F3CD-479C-BF71-B8333F475DA9}" type="pres">
      <dgm:prSet presAssocID="{8085C210-EE48-4626-965D-555E846C559F}" presName="sibTrans" presStyleCnt="0"/>
      <dgm:spPr/>
    </dgm:pt>
    <dgm:pt modelId="{81B2B7A6-576A-46E5-8A20-48584ACCB7BD}" type="pres">
      <dgm:prSet presAssocID="{BE909304-8FDA-450B-AE55-D3EB2BB405DB}" presName="compNode" presStyleCnt="0"/>
      <dgm:spPr/>
    </dgm:pt>
    <dgm:pt modelId="{7A43E094-61C1-4789-B889-505B6F8A3A86}" type="pres">
      <dgm:prSet presAssocID="{BE909304-8FDA-450B-AE55-D3EB2BB405DB}" presName="bgRect" presStyleLbl="bgShp" presStyleIdx="2" presStyleCnt="3"/>
      <dgm:spPr/>
    </dgm:pt>
    <dgm:pt modelId="{98FDE3A8-E469-494A-954C-2410427D4D22}" type="pres">
      <dgm:prSet presAssocID="{BE909304-8FDA-450B-AE55-D3EB2BB405D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Laptop Secure"/>
        </a:ext>
      </dgm:extLst>
    </dgm:pt>
    <dgm:pt modelId="{16E71E14-2C03-45CF-9F9D-8E3073A70BA0}" type="pres">
      <dgm:prSet presAssocID="{BE909304-8FDA-450B-AE55-D3EB2BB405DB}" presName="spaceRect" presStyleCnt="0"/>
      <dgm:spPr/>
    </dgm:pt>
    <dgm:pt modelId="{EB07A781-F539-4424-93C5-C585354C0C81}" type="pres">
      <dgm:prSet presAssocID="{BE909304-8FDA-450B-AE55-D3EB2BB405DB}" presName="parTx" presStyleLbl="revTx" presStyleIdx="2" presStyleCnt="3">
        <dgm:presLayoutVars>
          <dgm:chMax val="0"/>
          <dgm:chPref val="0"/>
        </dgm:presLayoutVars>
      </dgm:prSet>
      <dgm:spPr/>
    </dgm:pt>
  </dgm:ptLst>
  <dgm:cxnLst>
    <dgm:cxn modelId="{BADADA10-257B-408C-8B7C-BF4D1EF8F093}" srcId="{10C429E5-F082-4808-8486-4847585600D1}" destId="{C303D02D-4FB0-4996-8D8C-A8B7DDDA11CB}" srcOrd="1" destOrd="0" parTransId="{7B9EF663-9C58-4E91-8000-D390109DC5AC}" sibTransId="{8085C210-EE48-4626-965D-555E846C559F}"/>
    <dgm:cxn modelId="{14FCEC11-E5C8-4DE7-8D32-ADBC17B08E83}" srcId="{10C429E5-F082-4808-8486-4847585600D1}" destId="{1A123BE8-5E35-427D-A7F4-034C25AEE812}" srcOrd="0" destOrd="0" parTransId="{50978C0B-F1E0-48C6-A7DC-997EE6A3CD60}" sibTransId="{4C3FD586-701E-4112-A150-3C5B19C03855}"/>
    <dgm:cxn modelId="{2B2DB326-E004-46B6-8F2A-3D2909D24618}" srcId="{10C429E5-F082-4808-8486-4847585600D1}" destId="{BE909304-8FDA-450B-AE55-D3EB2BB405DB}" srcOrd="2" destOrd="0" parTransId="{A8CCFCBB-3642-4A28-B028-F6254E34034B}" sibTransId="{38396962-A9EF-49AC-A89F-720A0DAE3D4C}"/>
    <dgm:cxn modelId="{C60A483A-7504-4C63-BFCB-CF17B7AB39CC}" type="presOf" srcId="{10C429E5-F082-4808-8486-4847585600D1}" destId="{BD9D8E9B-E499-40AF-81B7-FE62AB5849B4}" srcOrd="0" destOrd="0" presId="urn:microsoft.com/office/officeart/2018/2/layout/IconVerticalSolidList"/>
    <dgm:cxn modelId="{568AC149-CB08-48FF-8B7C-2DEE4826B457}" type="presOf" srcId="{1A123BE8-5E35-427D-A7F4-034C25AEE812}" destId="{0CE6DDCF-1153-48F3-93C2-E67C214798B1}" srcOrd="0" destOrd="0" presId="urn:microsoft.com/office/officeart/2018/2/layout/IconVerticalSolidList"/>
    <dgm:cxn modelId="{6F8C8891-89C1-4631-8834-7DA8BECE384B}" type="presOf" srcId="{C303D02D-4FB0-4996-8D8C-A8B7DDDA11CB}" destId="{613E401C-FD3A-4951-95A2-E274F2B22C6B}" srcOrd="0" destOrd="0" presId="urn:microsoft.com/office/officeart/2018/2/layout/IconVerticalSolidList"/>
    <dgm:cxn modelId="{991350E8-3F0F-493D-B56F-BBC57F0F7960}" type="presOf" srcId="{BE909304-8FDA-450B-AE55-D3EB2BB405DB}" destId="{EB07A781-F539-4424-93C5-C585354C0C81}" srcOrd="0" destOrd="0" presId="urn:microsoft.com/office/officeart/2018/2/layout/IconVerticalSolidList"/>
    <dgm:cxn modelId="{796F7027-7B29-4DFB-80B0-56D26DA4E012}" type="presParOf" srcId="{BD9D8E9B-E499-40AF-81B7-FE62AB5849B4}" destId="{8150EB4E-B01D-4549-9CBF-6E6648FC73BD}" srcOrd="0" destOrd="0" presId="urn:microsoft.com/office/officeart/2018/2/layout/IconVerticalSolidList"/>
    <dgm:cxn modelId="{3649F1F8-CBD0-4207-B84F-7812E983956A}" type="presParOf" srcId="{8150EB4E-B01D-4549-9CBF-6E6648FC73BD}" destId="{D4867581-2B45-4D7C-B062-8B6AF0F43D3E}" srcOrd="0" destOrd="0" presId="urn:microsoft.com/office/officeart/2018/2/layout/IconVerticalSolidList"/>
    <dgm:cxn modelId="{64759296-6551-406F-AC75-6E3B9E06C511}" type="presParOf" srcId="{8150EB4E-B01D-4549-9CBF-6E6648FC73BD}" destId="{1A4D8419-FA7A-4E9C-A2B1-9FF6BA2A2BCE}" srcOrd="1" destOrd="0" presId="urn:microsoft.com/office/officeart/2018/2/layout/IconVerticalSolidList"/>
    <dgm:cxn modelId="{AA323E82-1FB6-4488-967A-B74F5745E6C5}" type="presParOf" srcId="{8150EB4E-B01D-4549-9CBF-6E6648FC73BD}" destId="{0FAC862A-668A-4854-8825-F570D4A53D23}" srcOrd="2" destOrd="0" presId="urn:microsoft.com/office/officeart/2018/2/layout/IconVerticalSolidList"/>
    <dgm:cxn modelId="{591349D2-93B6-4DF6-8343-B583C26CFF6F}" type="presParOf" srcId="{8150EB4E-B01D-4549-9CBF-6E6648FC73BD}" destId="{0CE6DDCF-1153-48F3-93C2-E67C214798B1}" srcOrd="3" destOrd="0" presId="urn:microsoft.com/office/officeart/2018/2/layout/IconVerticalSolidList"/>
    <dgm:cxn modelId="{0F3EFECD-BCBF-4E0A-84C9-D8196ECFBD9D}" type="presParOf" srcId="{BD9D8E9B-E499-40AF-81B7-FE62AB5849B4}" destId="{7768BFD3-C238-4713-AA51-FDD0FA1FEBEC}" srcOrd="1" destOrd="0" presId="urn:microsoft.com/office/officeart/2018/2/layout/IconVerticalSolidList"/>
    <dgm:cxn modelId="{8CFBDE04-945C-4EBC-A370-0B1269C5FC5F}" type="presParOf" srcId="{BD9D8E9B-E499-40AF-81B7-FE62AB5849B4}" destId="{EE226237-8B52-4EE6-B231-15378911C246}" srcOrd="2" destOrd="0" presId="urn:microsoft.com/office/officeart/2018/2/layout/IconVerticalSolidList"/>
    <dgm:cxn modelId="{6582FFA3-92C8-4BDD-86A9-78D708FB24A4}" type="presParOf" srcId="{EE226237-8B52-4EE6-B231-15378911C246}" destId="{5AF9ABAB-223C-48ED-98C2-FBF81406549C}" srcOrd="0" destOrd="0" presId="urn:microsoft.com/office/officeart/2018/2/layout/IconVerticalSolidList"/>
    <dgm:cxn modelId="{40C8F2C1-5CDA-4811-8096-9E431057A193}" type="presParOf" srcId="{EE226237-8B52-4EE6-B231-15378911C246}" destId="{A2BDAD89-889B-4D48-A452-0533504ACF62}" srcOrd="1" destOrd="0" presId="urn:microsoft.com/office/officeart/2018/2/layout/IconVerticalSolidList"/>
    <dgm:cxn modelId="{9668495F-380E-4520-BE03-EADA962AF10D}" type="presParOf" srcId="{EE226237-8B52-4EE6-B231-15378911C246}" destId="{8CC854F2-82CA-4115-B74C-975D95EA3078}" srcOrd="2" destOrd="0" presId="urn:microsoft.com/office/officeart/2018/2/layout/IconVerticalSolidList"/>
    <dgm:cxn modelId="{2A56BF0C-F567-459D-AF60-D2C39E568C7E}" type="presParOf" srcId="{EE226237-8B52-4EE6-B231-15378911C246}" destId="{613E401C-FD3A-4951-95A2-E274F2B22C6B}" srcOrd="3" destOrd="0" presId="urn:microsoft.com/office/officeart/2018/2/layout/IconVerticalSolidList"/>
    <dgm:cxn modelId="{BEF15B62-C1DC-43B8-844B-0C995780053E}" type="presParOf" srcId="{BD9D8E9B-E499-40AF-81B7-FE62AB5849B4}" destId="{927A0543-F3CD-479C-BF71-B8333F475DA9}" srcOrd="3" destOrd="0" presId="urn:microsoft.com/office/officeart/2018/2/layout/IconVerticalSolidList"/>
    <dgm:cxn modelId="{11AFC4F6-65CC-4B5A-8935-F1B0D38BC8CA}" type="presParOf" srcId="{BD9D8E9B-E499-40AF-81B7-FE62AB5849B4}" destId="{81B2B7A6-576A-46E5-8A20-48584ACCB7BD}" srcOrd="4" destOrd="0" presId="urn:microsoft.com/office/officeart/2018/2/layout/IconVerticalSolidList"/>
    <dgm:cxn modelId="{950714DD-4B75-4170-B466-460C6702B7E0}" type="presParOf" srcId="{81B2B7A6-576A-46E5-8A20-48584ACCB7BD}" destId="{7A43E094-61C1-4789-B889-505B6F8A3A86}" srcOrd="0" destOrd="0" presId="urn:microsoft.com/office/officeart/2018/2/layout/IconVerticalSolidList"/>
    <dgm:cxn modelId="{8E99EF14-2A32-4D65-933F-EC4C4146029E}" type="presParOf" srcId="{81B2B7A6-576A-46E5-8A20-48584ACCB7BD}" destId="{98FDE3A8-E469-494A-954C-2410427D4D22}" srcOrd="1" destOrd="0" presId="urn:microsoft.com/office/officeart/2018/2/layout/IconVerticalSolidList"/>
    <dgm:cxn modelId="{DF748F5F-BCF1-4D60-B9AB-B7082C857D32}" type="presParOf" srcId="{81B2B7A6-576A-46E5-8A20-48584ACCB7BD}" destId="{16E71E14-2C03-45CF-9F9D-8E3073A70BA0}" srcOrd="2" destOrd="0" presId="urn:microsoft.com/office/officeart/2018/2/layout/IconVerticalSolidList"/>
    <dgm:cxn modelId="{BA0EA005-00AE-47BB-A48F-13BF0809FAD3}" type="presParOf" srcId="{81B2B7A6-576A-46E5-8A20-48584ACCB7BD}" destId="{EB07A781-F539-4424-93C5-C585354C0C8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2D126-DCD4-4AB9-B329-6D2D4D988F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079DCCE-BC34-4A24-B768-8739A72C17A3}">
      <dgm:prSet/>
      <dgm:spPr/>
      <dgm:t>
        <a:bodyPr/>
        <a:lstStyle/>
        <a:p>
          <a:pPr>
            <a:lnSpc>
              <a:spcPct val="100000"/>
            </a:lnSpc>
          </a:pPr>
          <a:r>
            <a:rPr lang="en-GB"/>
            <a:t>We all make mistakes </a:t>
          </a:r>
          <a:endParaRPr lang="en-US"/>
        </a:p>
      </dgm:t>
    </dgm:pt>
    <dgm:pt modelId="{42A576A3-6BD2-4FB4-A061-F045380E84A6}" type="parTrans" cxnId="{36A4022C-3952-44B0-B69A-CCE660EFED1E}">
      <dgm:prSet/>
      <dgm:spPr/>
      <dgm:t>
        <a:bodyPr/>
        <a:lstStyle/>
        <a:p>
          <a:endParaRPr lang="en-US"/>
        </a:p>
      </dgm:t>
    </dgm:pt>
    <dgm:pt modelId="{20D7315D-7F18-4A86-AA16-7A42AD7D6460}" type="sibTrans" cxnId="{36A4022C-3952-44B0-B69A-CCE660EFED1E}">
      <dgm:prSet/>
      <dgm:spPr/>
      <dgm:t>
        <a:bodyPr/>
        <a:lstStyle/>
        <a:p>
          <a:endParaRPr lang="en-US"/>
        </a:p>
      </dgm:t>
    </dgm:pt>
    <dgm:pt modelId="{BC308C3E-7BAB-4510-B77E-D42B8FC94B91}">
      <dgm:prSet/>
      <dgm:spPr/>
      <dgm:t>
        <a:bodyPr/>
        <a:lstStyle/>
        <a:p>
          <a:pPr>
            <a:lnSpc>
              <a:spcPct val="100000"/>
            </a:lnSpc>
          </a:pPr>
          <a:r>
            <a:rPr lang="en-GB"/>
            <a:t>Important to: </a:t>
          </a:r>
          <a:endParaRPr lang="en-US"/>
        </a:p>
      </dgm:t>
    </dgm:pt>
    <dgm:pt modelId="{F78FC10C-172A-4A79-814C-39D962B51F15}" type="parTrans" cxnId="{6C087A19-A197-4B3B-AACF-E09AD86BA7FC}">
      <dgm:prSet/>
      <dgm:spPr/>
      <dgm:t>
        <a:bodyPr/>
        <a:lstStyle/>
        <a:p>
          <a:endParaRPr lang="en-US"/>
        </a:p>
      </dgm:t>
    </dgm:pt>
    <dgm:pt modelId="{648E1FDE-83C4-4BCC-93B1-E138932D35B5}" type="sibTrans" cxnId="{6C087A19-A197-4B3B-AACF-E09AD86BA7FC}">
      <dgm:prSet/>
      <dgm:spPr/>
      <dgm:t>
        <a:bodyPr/>
        <a:lstStyle/>
        <a:p>
          <a:endParaRPr lang="en-US"/>
        </a:p>
      </dgm:t>
    </dgm:pt>
    <dgm:pt modelId="{A487C824-1729-46D6-B453-AF696D889EDF}">
      <dgm:prSet/>
      <dgm:spPr/>
      <dgm:t>
        <a:bodyPr/>
        <a:lstStyle/>
        <a:p>
          <a:pPr>
            <a:lnSpc>
              <a:spcPct val="100000"/>
            </a:lnSpc>
          </a:pPr>
          <a:r>
            <a:rPr lang="en-GB"/>
            <a:t>take responsibility </a:t>
          </a:r>
          <a:endParaRPr lang="en-US"/>
        </a:p>
      </dgm:t>
    </dgm:pt>
    <dgm:pt modelId="{6F5377A2-D7B4-4FFB-8F98-243E3756F676}" type="parTrans" cxnId="{5CFEE5C5-4D3D-4551-91D7-4E332FC804E0}">
      <dgm:prSet/>
      <dgm:spPr/>
      <dgm:t>
        <a:bodyPr/>
        <a:lstStyle/>
        <a:p>
          <a:endParaRPr lang="en-US"/>
        </a:p>
      </dgm:t>
    </dgm:pt>
    <dgm:pt modelId="{7EC06D84-E5B5-4DC4-9E67-75640BDA4270}" type="sibTrans" cxnId="{5CFEE5C5-4D3D-4551-91D7-4E332FC804E0}">
      <dgm:prSet/>
      <dgm:spPr/>
      <dgm:t>
        <a:bodyPr/>
        <a:lstStyle/>
        <a:p>
          <a:endParaRPr lang="en-US"/>
        </a:p>
      </dgm:t>
    </dgm:pt>
    <dgm:pt modelId="{4CF6B4F2-6F5D-4E86-BBEF-F5C562EDF40E}">
      <dgm:prSet/>
      <dgm:spPr/>
      <dgm:t>
        <a:bodyPr/>
        <a:lstStyle/>
        <a:p>
          <a:pPr>
            <a:lnSpc>
              <a:spcPct val="100000"/>
            </a:lnSpc>
          </a:pPr>
          <a:r>
            <a:rPr lang="en-GB"/>
            <a:t>learn from choices </a:t>
          </a:r>
          <a:endParaRPr lang="en-US"/>
        </a:p>
      </dgm:t>
    </dgm:pt>
    <dgm:pt modelId="{175B2588-14B2-4937-9EA1-5F1CBB14E25D}" type="parTrans" cxnId="{AD3A33B6-5B00-4239-99D4-D37652B084E2}">
      <dgm:prSet/>
      <dgm:spPr/>
      <dgm:t>
        <a:bodyPr/>
        <a:lstStyle/>
        <a:p>
          <a:endParaRPr lang="en-US"/>
        </a:p>
      </dgm:t>
    </dgm:pt>
    <dgm:pt modelId="{02110781-5B6B-490C-8639-324B11C38AE6}" type="sibTrans" cxnId="{AD3A33B6-5B00-4239-99D4-D37652B084E2}">
      <dgm:prSet/>
      <dgm:spPr/>
      <dgm:t>
        <a:bodyPr/>
        <a:lstStyle/>
        <a:p>
          <a:endParaRPr lang="en-US"/>
        </a:p>
      </dgm:t>
    </dgm:pt>
    <dgm:pt modelId="{A514B661-4957-4C97-9BE4-E1F5B1855ABA}">
      <dgm:prSet/>
      <dgm:spPr/>
      <dgm:t>
        <a:bodyPr/>
        <a:lstStyle/>
        <a:p>
          <a:pPr>
            <a:lnSpc>
              <a:spcPct val="100000"/>
            </a:lnSpc>
          </a:pPr>
          <a:r>
            <a:rPr lang="en-GB"/>
            <a:t>How do we make better decisions?</a:t>
          </a:r>
          <a:endParaRPr lang="en-US"/>
        </a:p>
      </dgm:t>
    </dgm:pt>
    <dgm:pt modelId="{D7B47FEC-AFD1-4C52-A591-0D6E74D7A6B5}" type="parTrans" cxnId="{D5C0FB62-C12B-44CD-9D31-E70B57FE64E0}">
      <dgm:prSet/>
      <dgm:spPr/>
      <dgm:t>
        <a:bodyPr/>
        <a:lstStyle/>
        <a:p>
          <a:endParaRPr lang="en-US"/>
        </a:p>
      </dgm:t>
    </dgm:pt>
    <dgm:pt modelId="{7ADFE71A-5633-40DA-A1E6-5C18B422D416}" type="sibTrans" cxnId="{D5C0FB62-C12B-44CD-9D31-E70B57FE64E0}">
      <dgm:prSet/>
      <dgm:spPr/>
      <dgm:t>
        <a:bodyPr/>
        <a:lstStyle/>
        <a:p>
          <a:endParaRPr lang="en-US"/>
        </a:p>
      </dgm:t>
    </dgm:pt>
    <dgm:pt modelId="{EEAE0C24-BED7-4198-8CE7-FC42BD81C03F}" type="pres">
      <dgm:prSet presAssocID="{4B72D126-DCD4-4AB9-B329-6D2D4D988FCA}" presName="root" presStyleCnt="0">
        <dgm:presLayoutVars>
          <dgm:dir/>
          <dgm:resizeHandles val="exact"/>
        </dgm:presLayoutVars>
      </dgm:prSet>
      <dgm:spPr/>
    </dgm:pt>
    <dgm:pt modelId="{BF87EECF-8646-4EBB-B0FB-D9D89678B55A}" type="pres">
      <dgm:prSet presAssocID="{7079DCCE-BC34-4A24-B768-8739A72C17A3}" presName="compNode" presStyleCnt="0"/>
      <dgm:spPr/>
    </dgm:pt>
    <dgm:pt modelId="{FAB48E86-A1A6-4D56-898F-500FAB475A4D}" type="pres">
      <dgm:prSet presAssocID="{7079DCCE-BC34-4A24-B768-8739A72C17A3}" presName="bgRect" presStyleLbl="bgShp" presStyleIdx="0" presStyleCnt="3"/>
      <dgm:spPr/>
    </dgm:pt>
    <dgm:pt modelId="{2609777B-0310-4E84-9CBE-AC300CFB9B44}" type="pres">
      <dgm:prSet presAssocID="{7079DCCE-BC34-4A24-B768-8739A72C17A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umbs Up Sign"/>
        </a:ext>
      </dgm:extLst>
    </dgm:pt>
    <dgm:pt modelId="{0EF12E89-667B-4BBB-859E-6EAC72DBA465}" type="pres">
      <dgm:prSet presAssocID="{7079DCCE-BC34-4A24-B768-8739A72C17A3}" presName="spaceRect" presStyleCnt="0"/>
      <dgm:spPr/>
    </dgm:pt>
    <dgm:pt modelId="{2A2CFC3D-9EC6-4335-90BA-1CBE4D2E2289}" type="pres">
      <dgm:prSet presAssocID="{7079DCCE-BC34-4A24-B768-8739A72C17A3}" presName="parTx" presStyleLbl="revTx" presStyleIdx="0" presStyleCnt="4">
        <dgm:presLayoutVars>
          <dgm:chMax val="0"/>
          <dgm:chPref val="0"/>
        </dgm:presLayoutVars>
      </dgm:prSet>
      <dgm:spPr/>
    </dgm:pt>
    <dgm:pt modelId="{BCC6742A-FB72-44EC-959B-80A9914AE453}" type="pres">
      <dgm:prSet presAssocID="{20D7315D-7F18-4A86-AA16-7A42AD7D6460}" presName="sibTrans" presStyleCnt="0"/>
      <dgm:spPr/>
    </dgm:pt>
    <dgm:pt modelId="{315F9C12-FD2F-4388-AD46-F9688E82DADA}" type="pres">
      <dgm:prSet presAssocID="{BC308C3E-7BAB-4510-B77E-D42B8FC94B91}" presName="compNode" presStyleCnt="0"/>
      <dgm:spPr/>
    </dgm:pt>
    <dgm:pt modelId="{E24F0E1D-5C82-4CE3-AC7E-33162ABE5339}" type="pres">
      <dgm:prSet presAssocID="{BC308C3E-7BAB-4510-B77E-D42B8FC94B91}" presName="bgRect" presStyleLbl="bgShp" presStyleIdx="1" presStyleCnt="3"/>
      <dgm:spPr/>
    </dgm:pt>
    <dgm:pt modelId="{EE1A374A-EA6B-42AB-BF00-13D038DDC794}" type="pres">
      <dgm:prSet presAssocID="{BC308C3E-7BAB-4510-B77E-D42B8FC94B91}"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5BA9606-4EC4-4953-A7BC-0B57221D6E2E}" type="pres">
      <dgm:prSet presAssocID="{BC308C3E-7BAB-4510-B77E-D42B8FC94B91}" presName="spaceRect" presStyleCnt="0"/>
      <dgm:spPr/>
    </dgm:pt>
    <dgm:pt modelId="{BB0C2908-DD62-4F7B-8D05-3D5925B434E1}" type="pres">
      <dgm:prSet presAssocID="{BC308C3E-7BAB-4510-B77E-D42B8FC94B91}" presName="parTx" presStyleLbl="revTx" presStyleIdx="1" presStyleCnt="4">
        <dgm:presLayoutVars>
          <dgm:chMax val="0"/>
          <dgm:chPref val="0"/>
        </dgm:presLayoutVars>
      </dgm:prSet>
      <dgm:spPr/>
    </dgm:pt>
    <dgm:pt modelId="{CDA3078D-2C34-485B-A62B-7C8B624E376D}" type="pres">
      <dgm:prSet presAssocID="{BC308C3E-7BAB-4510-B77E-D42B8FC94B91}" presName="desTx" presStyleLbl="revTx" presStyleIdx="2" presStyleCnt="4">
        <dgm:presLayoutVars/>
      </dgm:prSet>
      <dgm:spPr/>
    </dgm:pt>
    <dgm:pt modelId="{8FAB9D22-8B72-44CD-A4D1-6E387BCD6BA6}" type="pres">
      <dgm:prSet presAssocID="{648E1FDE-83C4-4BCC-93B1-E138932D35B5}" presName="sibTrans" presStyleCnt="0"/>
      <dgm:spPr/>
    </dgm:pt>
    <dgm:pt modelId="{764FC838-27F3-46C9-86E2-D1FCC4880B61}" type="pres">
      <dgm:prSet presAssocID="{A514B661-4957-4C97-9BE4-E1F5B1855ABA}" presName="compNode" presStyleCnt="0"/>
      <dgm:spPr/>
    </dgm:pt>
    <dgm:pt modelId="{08980F89-1E3E-41B4-A4B4-FD5C4085E17B}" type="pres">
      <dgm:prSet presAssocID="{A514B661-4957-4C97-9BE4-E1F5B1855ABA}" presName="bgRect" presStyleLbl="bgShp" presStyleIdx="2" presStyleCnt="3"/>
      <dgm:spPr/>
    </dgm:pt>
    <dgm:pt modelId="{8DEAE28B-4ABD-4762-ABB8-1A20AE87AFAC}" type="pres">
      <dgm:prSet presAssocID="{A514B661-4957-4C97-9BE4-E1F5B1855ABA}"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hought bubble"/>
        </a:ext>
      </dgm:extLst>
    </dgm:pt>
    <dgm:pt modelId="{20EBED27-EB6C-4450-B03C-2A65D9DDB8DD}" type="pres">
      <dgm:prSet presAssocID="{A514B661-4957-4C97-9BE4-E1F5B1855ABA}" presName="spaceRect" presStyleCnt="0"/>
      <dgm:spPr/>
    </dgm:pt>
    <dgm:pt modelId="{4FEF68D6-7664-44DA-B9D2-1ED1FF3E0B0F}" type="pres">
      <dgm:prSet presAssocID="{A514B661-4957-4C97-9BE4-E1F5B1855ABA}" presName="parTx" presStyleLbl="revTx" presStyleIdx="3" presStyleCnt="4">
        <dgm:presLayoutVars>
          <dgm:chMax val="0"/>
          <dgm:chPref val="0"/>
        </dgm:presLayoutVars>
      </dgm:prSet>
      <dgm:spPr/>
    </dgm:pt>
  </dgm:ptLst>
  <dgm:cxnLst>
    <dgm:cxn modelId="{6C087A19-A197-4B3B-AACF-E09AD86BA7FC}" srcId="{4B72D126-DCD4-4AB9-B329-6D2D4D988FCA}" destId="{BC308C3E-7BAB-4510-B77E-D42B8FC94B91}" srcOrd="1" destOrd="0" parTransId="{F78FC10C-172A-4A79-814C-39D962B51F15}" sibTransId="{648E1FDE-83C4-4BCC-93B1-E138932D35B5}"/>
    <dgm:cxn modelId="{7C063029-BA88-4132-9D18-83783989FC2D}" type="presOf" srcId="{A487C824-1729-46D6-B453-AF696D889EDF}" destId="{CDA3078D-2C34-485B-A62B-7C8B624E376D}" srcOrd="0" destOrd="0" presId="urn:microsoft.com/office/officeart/2018/2/layout/IconVerticalSolidList"/>
    <dgm:cxn modelId="{36A4022C-3952-44B0-B69A-CCE660EFED1E}" srcId="{4B72D126-DCD4-4AB9-B329-6D2D4D988FCA}" destId="{7079DCCE-BC34-4A24-B768-8739A72C17A3}" srcOrd="0" destOrd="0" parTransId="{42A576A3-6BD2-4FB4-A061-F045380E84A6}" sibTransId="{20D7315D-7F18-4A86-AA16-7A42AD7D6460}"/>
    <dgm:cxn modelId="{D5C0FB62-C12B-44CD-9D31-E70B57FE64E0}" srcId="{4B72D126-DCD4-4AB9-B329-6D2D4D988FCA}" destId="{A514B661-4957-4C97-9BE4-E1F5B1855ABA}" srcOrd="2" destOrd="0" parTransId="{D7B47FEC-AFD1-4C52-A591-0D6E74D7A6B5}" sibTransId="{7ADFE71A-5633-40DA-A1E6-5C18B422D416}"/>
    <dgm:cxn modelId="{DEA65F65-65C5-4055-AD4C-A9F75C1EABA4}" type="presOf" srcId="{A514B661-4957-4C97-9BE4-E1F5B1855ABA}" destId="{4FEF68D6-7664-44DA-B9D2-1ED1FF3E0B0F}" srcOrd="0" destOrd="0" presId="urn:microsoft.com/office/officeart/2018/2/layout/IconVerticalSolidList"/>
    <dgm:cxn modelId="{A17B1E70-E0AD-4FE7-9A9E-4A99097106B5}" type="presOf" srcId="{BC308C3E-7BAB-4510-B77E-D42B8FC94B91}" destId="{BB0C2908-DD62-4F7B-8D05-3D5925B434E1}" srcOrd="0" destOrd="0" presId="urn:microsoft.com/office/officeart/2018/2/layout/IconVerticalSolidList"/>
    <dgm:cxn modelId="{B11C8E92-9601-424C-8715-74BC0BCBC7C3}" type="presOf" srcId="{4CF6B4F2-6F5D-4E86-BBEF-F5C562EDF40E}" destId="{CDA3078D-2C34-485B-A62B-7C8B624E376D}" srcOrd="0" destOrd="1" presId="urn:microsoft.com/office/officeart/2018/2/layout/IconVerticalSolidList"/>
    <dgm:cxn modelId="{BDAF9DA7-C236-4FB0-9544-785D6AE9915E}" type="presOf" srcId="{4B72D126-DCD4-4AB9-B329-6D2D4D988FCA}" destId="{EEAE0C24-BED7-4198-8CE7-FC42BD81C03F}" srcOrd="0" destOrd="0" presId="urn:microsoft.com/office/officeart/2018/2/layout/IconVerticalSolidList"/>
    <dgm:cxn modelId="{66896EB0-515F-4C72-81A3-21609F91C842}" type="presOf" srcId="{7079DCCE-BC34-4A24-B768-8739A72C17A3}" destId="{2A2CFC3D-9EC6-4335-90BA-1CBE4D2E2289}" srcOrd="0" destOrd="0" presId="urn:microsoft.com/office/officeart/2018/2/layout/IconVerticalSolidList"/>
    <dgm:cxn modelId="{AD3A33B6-5B00-4239-99D4-D37652B084E2}" srcId="{BC308C3E-7BAB-4510-B77E-D42B8FC94B91}" destId="{4CF6B4F2-6F5D-4E86-BBEF-F5C562EDF40E}" srcOrd="1" destOrd="0" parTransId="{175B2588-14B2-4937-9EA1-5F1CBB14E25D}" sibTransId="{02110781-5B6B-490C-8639-324B11C38AE6}"/>
    <dgm:cxn modelId="{5CFEE5C5-4D3D-4551-91D7-4E332FC804E0}" srcId="{BC308C3E-7BAB-4510-B77E-D42B8FC94B91}" destId="{A487C824-1729-46D6-B453-AF696D889EDF}" srcOrd="0" destOrd="0" parTransId="{6F5377A2-D7B4-4FFB-8F98-243E3756F676}" sibTransId="{7EC06D84-E5B5-4DC4-9E67-75640BDA4270}"/>
    <dgm:cxn modelId="{84B06085-BCD2-4021-BEF1-65DC24A53156}" type="presParOf" srcId="{EEAE0C24-BED7-4198-8CE7-FC42BD81C03F}" destId="{BF87EECF-8646-4EBB-B0FB-D9D89678B55A}" srcOrd="0" destOrd="0" presId="urn:microsoft.com/office/officeart/2018/2/layout/IconVerticalSolidList"/>
    <dgm:cxn modelId="{3A0C407E-5EDA-4998-9F21-03679822BC11}" type="presParOf" srcId="{BF87EECF-8646-4EBB-B0FB-D9D89678B55A}" destId="{FAB48E86-A1A6-4D56-898F-500FAB475A4D}" srcOrd="0" destOrd="0" presId="urn:microsoft.com/office/officeart/2018/2/layout/IconVerticalSolidList"/>
    <dgm:cxn modelId="{42D64246-C684-4EE7-A13A-E43C9838D1A0}" type="presParOf" srcId="{BF87EECF-8646-4EBB-B0FB-D9D89678B55A}" destId="{2609777B-0310-4E84-9CBE-AC300CFB9B44}" srcOrd="1" destOrd="0" presId="urn:microsoft.com/office/officeart/2018/2/layout/IconVerticalSolidList"/>
    <dgm:cxn modelId="{CAD06E76-B116-4181-AC4D-0A041DF86AF3}" type="presParOf" srcId="{BF87EECF-8646-4EBB-B0FB-D9D89678B55A}" destId="{0EF12E89-667B-4BBB-859E-6EAC72DBA465}" srcOrd="2" destOrd="0" presId="urn:microsoft.com/office/officeart/2018/2/layout/IconVerticalSolidList"/>
    <dgm:cxn modelId="{C6FCDE1C-3AA8-4B38-913C-AF4460D3BBD1}" type="presParOf" srcId="{BF87EECF-8646-4EBB-B0FB-D9D89678B55A}" destId="{2A2CFC3D-9EC6-4335-90BA-1CBE4D2E2289}" srcOrd="3" destOrd="0" presId="urn:microsoft.com/office/officeart/2018/2/layout/IconVerticalSolidList"/>
    <dgm:cxn modelId="{42E6F4C7-4839-47F4-A554-7B1AA606B314}" type="presParOf" srcId="{EEAE0C24-BED7-4198-8CE7-FC42BD81C03F}" destId="{BCC6742A-FB72-44EC-959B-80A9914AE453}" srcOrd="1" destOrd="0" presId="urn:microsoft.com/office/officeart/2018/2/layout/IconVerticalSolidList"/>
    <dgm:cxn modelId="{83D72AB5-73D5-4B1E-9F3C-ED4B796FFEBF}" type="presParOf" srcId="{EEAE0C24-BED7-4198-8CE7-FC42BD81C03F}" destId="{315F9C12-FD2F-4388-AD46-F9688E82DADA}" srcOrd="2" destOrd="0" presId="urn:microsoft.com/office/officeart/2018/2/layout/IconVerticalSolidList"/>
    <dgm:cxn modelId="{FCF02781-8F5D-46EF-9A25-B6B2E9BE448B}" type="presParOf" srcId="{315F9C12-FD2F-4388-AD46-F9688E82DADA}" destId="{E24F0E1D-5C82-4CE3-AC7E-33162ABE5339}" srcOrd="0" destOrd="0" presId="urn:microsoft.com/office/officeart/2018/2/layout/IconVerticalSolidList"/>
    <dgm:cxn modelId="{DAF2FC70-3918-4C74-83AE-6FC830F2C809}" type="presParOf" srcId="{315F9C12-FD2F-4388-AD46-F9688E82DADA}" destId="{EE1A374A-EA6B-42AB-BF00-13D038DDC794}" srcOrd="1" destOrd="0" presId="urn:microsoft.com/office/officeart/2018/2/layout/IconVerticalSolidList"/>
    <dgm:cxn modelId="{63E1D0B1-A138-407A-B889-8797301D3093}" type="presParOf" srcId="{315F9C12-FD2F-4388-AD46-F9688E82DADA}" destId="{85BA9606-4EC4-4953-A7BC-0B57221D6E2E}" srcOrd="2" destOrd="0" presId="urn:microsoft.com/office/officeart/2018/2/layout/IconVerticalSolidList"/>
    <dgm:cxn modelId="{6A452BC2-4925-432D-8440-071BE7FCA395}" type="presParOf" srcId="{315F9C12-FD2F-4388-AD46-F9688E82DADA}" destId="{BB0C2908-DD62-4F7B-8D05-3D5925B434E1}" srcOrd="3" destOrd="0" presId="urn:microsoft.com/office/officeart/2018/2/layout/IconVerticalSolidList"/>
    <dgm:cxn modelId="{E01A505C-58E3-488C-9C43-65B8B871A291}" type="presParOf" srcId="{315F9C12-FD2F-4388-AD46-F9688E82DADA}" destId="{CDA3078D-2C34-485B-A62B-7C8B624E376D}" srcOrd="4" destOrd="0" presId="urn:microsoft.com/office/officeart/2018/2/layout/IconVerticalSolidList"/>
    <dgm:cxn modelId="{D31C65B4-72BC-4FF7-A13F-F45373084414}" type="presParOf" srcId="{EEAE0C24-BED7-4198-8CE7-FC42BD81C03F}" destId="{8FAB9D22-8B72-44CD-A4D1-6E387BCD6BA6}" srcOrd="3" destOrd="0" presId="urn:microsoft.com/office/officeart/2018/2/layout/IconVerticalSolidList"/>
    <dgm:cxn modelId="{62C91B31-3CEE-4AFB-B5B8-503E708EE854}" type="presParOf" srcId="{EEAE0C24-BED7-4198-8CE7-FC42BD81C03F}" destId="{764FC838-27F3-46C9-86E2-D1FCC4880B61}" srcOrd="4" destOrd="0" presId="urn:microsoft.com/office/officeart/2018/2/layout/IconVerticalSolidList"/>
    <dgm:cxn modelId="{79CFD63F-5889-434B-8788-C39859824D18}" type="presParOf" srcId="{764FC838-27F3-46C9-86E2-D1FCC4880B61}" destId="{08980F89-1E3E-41B4-A4B4-FD5C4085E17B}" srcOrd="0" destOrd="0" presId="urn:microsoft.com/office/officeart/2018/2/layout/IconVerticalSolidList"/>
    <dgm:cxn modelId="{A40936C3-BB46-4DC2-87CE-B8F0721E7FFA}" type="presParOf" srcId="{764FC838-27F3-46C9-86E2-D1FCC4880B61}" destId="{8DEAE28B-4ABD-4762-ABB8-1A20AE87AFAC}" srcOrd="1" destOrd="0" presId="urn:microsoft.com/office/officeart/2018/2/layout/IconVerticalSolidList"/>
    <dgm:cxn modelId="{9027EE9C-4DD1-45B3-8AF6-EF74AFBE5DB3}" type="presParOf" srcId="{764FC838-27F3-46C9-86E2-D1FCC4880B61}" destId="{20EBED27-EB6C-4450-B03C-2A65D9DDB8DD}" srcOrd="2" destOrd="0" presId="urn:microsoft.com/office/officeart/2018/2/layout/IconVerticalSolidList"/>
    <dgm:cxn modelId="{340B44C1-5858-465A-9A46-2AAE5BCA9348}" type="presParOf" srcId="{764FC838-27F3-46C9-86E2-D1FCC4880B61}" destId="{4FEF68D6-7664-44DA-B9D2-1ED1FF3E0B0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8DF6FF-74FF-4C55-8684-0139C4F01B6B}" type="doc">
      <dgm:prSet loTypeId="urn:microsoft.com/office/officeart/2016/7/layout/RepeatingBendingProcessNew" loCatId="process" qsTypeId="urn:microsoft.com/office/officeart/2005/8/quickstyle/simple1" qsCatId="simple" csTypeId="urn:microsoft.com/office/officeart/2005/8/colors/accent2_1" csCatId="accent2" phldr="1"/>
      <dgm:spPr/>
      <dgm:t>
        <a:bodyPr/>
        <a:lstStyle/>
        <a:p>
          <a:endParaRPr lang="en-US"/>
        </a:p>
      </dgm:t>
    </dgm:pt>
    <dgm:pt modelId="{85BC015D-9C0F-40C4-993A-A0F1558BB3F2}">
      <dgm:prSet/>
      <dgm:spPr/>
      <dgm:t>
        <a:bodyPr/>
        <a:lstStyle/>
        <a:p>
          <a:r>
            <a:rPr lang="af-ZA" b="1" i="0" baseline="0" dirty="0" err="1"/>
            <a:t>Identify</a:t>
          </a:r>
          <a:r>
            <a:rPr lang="af-ZA" b="1" i="0" baseline="0" dirty="0"/>
            <a:t> </a:t>
          </a:r>
          <a:r>
            <a:rPr lang="af-ZA" b="1" i="0" baseline="0" dirty="0" err="1"/>
            <a:t>triggers</a:t>
          </a:r>
          <a:r>
            <a:rPr lang="af-ZA" b="1" i="0" baseline="0" dirty="0"/>
            <a:t>: </a:t>
          </a:r>
        </a:p>
        <a:p>
          <a:r>
            <a:rPr lang="af-ZA" b="0" i="0" baseline="0" dirty="0" err="1"/>
            <a:t>Notice</a:t>
          </a:r>
          <a:r>
            <a:rPr lang="af-ZA" b="0" i="0" baseline="0" dirty="0"/>
            <a:t> </a:t>
          </a:r>
          <a:r>
            <a:rPr lang="af-ZA" b="0" i="0" baseline="0" dirty="0" err="1"/>
            <a:t>what</a:t>
          </a:r>
          <a:r>
            <a:rPr lang="af-ZA" b="0" i="0" baseline="0" dirty="0"/>
            <a:t> causes </a:t>
          </a:r>
          <a:r>
            <a:rPr lang="af-ZA" b="0" i="0" baseline="0" dirty="0" err="1"/>
            <a:t>the</a:t>
          </a:r>
          <a:r>
            <a:rPr lang="af-ZA" b="0" i="0" baseline="0" dirty="0"/>
            <a:t> behaviour (</a:t>
          </a:r>
          <a:r>
            <a:rPr lang="af-ZA" b="0" i="0" baseline="0" dirty="0" err="1"/>
            <a:t>people</a:t>
          </a:r>
          <a:r>
            <a:rPr lang="af-ZA" b="0" i="0" baseline="0" dirty="0"/>
            <a:t>, </a:t>
          </a:r>
          <a:r>
            <a:rPr lang="af-ZA" b="0" i="0" baseline="0" dirty="0" err="1"/>
            <a:t>places</a:t>
          </a:r>
          <a:r>
            <a:rPr lang="af-ZA" b="0" i="0" baseline="0" dirty="0"/>
            <a:t>, </a:t>
          </a:r>
          <a:r>
            <a:rPr lang="af-ZA" b="0" i="0" baseline="0" dirty="0" err="1"/>
            <a:t>emotions</a:t>
          </a:r>
          <a:r>
            <a:rPr lang="af-ZA" b="0" i="0" baseline="0" dirty="0"/>
            <a:t> </a:t>
          </a:r>
          <a:r>
            <a:rPr lang="af-ZA" b="0" i="0" baseline="0" dirty="0" err="1"/>
            <a:t>or</a:t>
          </a:r>
          <a:r>
            <a:rPr lang="af-ZA" b="0" i="0" baseline="0" dirty="0"/>
            <a:t> </a:t>
          </a:r>
          <a:r>
            <a:rPr lang="af-ZA" b="0" i="0" baseline="0" dirty="0" err="1"/>
            <a:t>situations</a:t>
          </a:r>
          <a:r>
            <a:rPr lang="af-ZA" b="0" i="0" baseline="0" dirty="0"/>
            <a:t>). </a:t>
          </a:r>
          <a:endParaRPr lang="en-US" dirty="0"/>
        </a:p>
      </dgm:t>
    </dgm:pt>
    <dgm:pt modelId="{014784FF-1948-40B2-AB2C-0ADF169E80A6}" type="parTrans" cxnId="{6F2A9C8E-B418-4E51-B183-0F8517AA719D}">
      <dgm:prSet/>
      <dgm:spPr/>
      <dgm:t>
        <a:bodyPr/>
        <a:lstStyle/>
        <a:p>
          <a:endParaRPr lang="en-US"/>
        </a:p>
      </dgm:t>
    </dgm:pt>
    <dgm:pt modelId="{90379B70-5734-449E-8356-2A41C8772090}" type="sibTrans" cxnId="{6F2A9C8E-B418-4E51-B183-0F8517AA719D}">
      <dgm:prSet/>
      <dgm:spPr/>
      <dgm:t>
        <a:bodyPr/>
        <a:lstStyle/>
        <a:p>
          <a:endParaRPr lang="en-US"/>
        </a:p>
      </dgm:t>
    </dgm:pt>
    <dgm:pt modelId="{86C9B05E-9352-48F8-AE9F-AF54B27D411A}">
      <dgm:prSet/>
      <dgm:spPr/>
      <dgm:t>
        <a:bodyPr/>
        <a:lstStyle/>
        <a:p>
          <a:r>
            <a:rPr lang="af-ZA" b="1" i="0" baseline="0" dirty="0" err="1"/>
            <a:t>Prioritise</a:t>
          </a:r>
          <a:r>
            <a:rPr lang="af-ZA" b="1" i="0" baseline="0" dirty="0"/>
            <a:t> </a:t>
          </a:r>
          <a:r>
            <a:rPr lang="af-ZA" b="1" i="0" baseline="0" dirty="0" err="1"/>
            <a:t>safety</a:t>
          </a:r>
          <a:r>
            <a:rPr lang="af-ZA" b="1" i="0" baseline="0" dirty="0"/>
            <a:t>: </a:t>
          </a:r>
        </a:p>
        <a:p>
          <a:r>
            <a:rPr lang="af-ZA" b="0" i="0" baseline="0" dirty="0" err="1"/>
            <a:t>Avoid</a:t>
          </a:r>
          <a:r>
            <a:rPr lang="af-ZA" b="0" i="0" baseline="0" dirty="0"/>
            <a:t> </a:t>
          </a:r>
          <a:r>
            <a:rPr lang="af-ZA" b="0" i="0" baseline="0" dirty="0" err="1"/>
            <a:t>risky</a:t>
          </a:r>
          <a:r>
            <a:rPr lang="af-ZA" b="0" i="0" baseline="0" dirty="0"/>
            <a:t> </a:t>
          </a:r>
          <a:r>
            <a:rPr lang="af-ZA" b="0" i="0" baseline="0" dirty="0" err="1"/>
            <a:t>situations</a:t>
          </a:r>
          <a:r>
            <a:rPr lang="af-ZA" b="0" i="0" baseline="0" dirty="0"/>
            <a:t> </a:t>
          </a:r>
          <a:r>
            <a:rPr lang="af-ZA" b="0" i="0" baseline="0" dirty="0" err="1"/>
            <a:t>and</a:t>
          </a:r>
          <a:r>
            <a:rPr lang="af-ZA" b="0" i="0" baseline="0" dirty="0"/>
            <a:t> </a:t>
          </a:r>
          <a:r>
            <a:rPr lang="af-ZA" b="0" i="0" baseline="0" dirty="0" err="1"/>
            <a:t>create</a:t>
          </a:r>
          <a:r>
            <a:rPr lang="af-ZA" b="0" i="0" baseline="0" dirty="0"/>
            <a:t> </a:t>
          </a:r>
          <a:r>
            <a:rPr lang="af-ZA" b="0" i="0" baseline="0" dirty="0" err="1"/>
            <a:t>distance</a:t>
          </a:r>
          <a:r>
            <a:rPr lang="af-ZA" b="0" i="0" baseline="0" dirty="0"/>
            <a:t> </a:t>
          </a:r>
          <a:r>
            <a:rPr lang="af-ZA" b="0" i="0" baseline="0" dirty="0" err="1"/>
            <a:t>from</a:t>
          </a:r>
          <a:r>
            <a:rPr lang="af-ZA" b="0" i="0" baseline="0" dirty="0"/>
            <a:t> </a:t>
          </a:r>
          <a:r>
            <a:rPr lang="af-ZA" b="0" i="0" baseline="0" dirty="0" err="1"/>
            <a:t>harmful</a:t>
          </a:r>
          <a:r>
            <a:rPr lang="af-ZA" b="0" i="0" baseline="0" dirty="0"/>
            <a:t> </a:t>
          </a:r>
          <a:r>
            <a:rPr lang="af-ZA" b="0" i="0" baseline="0" dirty="0" err="1"/>
            <a:t>influences</a:t>
          </a:r>
          <a:r>
            <a:rPr lang="af-ZA" b="0" i="0" baseline="0" dirty="0"/>
            <a:t>. </a:t>
          </a:r>
          <a:endParaRPr lang="en-US" dirty="0"/>
        </a:p>
      </dgm:t>
    </dgm:pt>
    <dgm:pt modelId="{04170FC9-75FE-4250-8DB8-149F4C6435CF}" type="parTrans" cxnId="{B2A09DFE-916E-44A8-80C7-292EE3264B96}">
      <dgm:prSet/>
      <dgm:spPr/>
      <dgm:t>
        <a:bodyPr/>
        <a:lstStyle/>
        <a:p>
          <a:endParaRPr lang="en-US"/>
        </a:p>
      </dgm:t>
    </dgm:pt>
    <dgm:pt modelId="{5D1277DE-EE09-4109-A87A-A10C03A498DB}" type="sibTrans" cxnId="{B2A09DFE-916E-44A8-80C7-292EE3264B96}">
      <dgm:prSet/>
      <dgm:spPr/>
      <dgm:t>
        <a:bodyPr/>
        <a:lstStyle/>
        <a:p>
          <a:endParaRPr lang="en-US"/>
        </a:p>
      </dgm:t>
    </dgm:pt>
    <dgm:pt modelId="{07293B53-1950-41A2-83A4-550AF1E0540C}">
      <dgm:prSet/>
      <dgm:spPr/>
      <dgm:t>
        <a:bodyPr/>
        <a:lstStyle/>
        <a:p>
          <a:r>
            <a:rPr lang="af-ZA" b="1" i="0" baseline="0" dirty="0" err="1"/>
            <a:t>Replace</a:t>
          </a:r>
          <a:r>
            <a:rPr lang="af-ZA" b="1" i="0" baseline="0" dirty="0"/>
            <a:t> </a:t>
          </a:r>
          <a:r>
            <a:rPr lang="af-ZA" b="1" i="0" baseline="0" dirty="0" err="1"/>
            <a:t>the</a:t>
          </a:r>
          <a:r>
            <a:rPr lang="af-ZA" b="1" i="0" baseline="0" dirty="0"/>
            <a:t> behaviour: </a:t>
          </a:r>
        </a:p>
        <a:p>
          <a:r>
            <a:rPr lang="af-ZA" b="0" i="0" baseline="0" dirty="0" err="1"/>
            <a:t>Choose</a:t>
          </a:r>
          <a:r>
            <a:rPr lang="af-ZA" b="0" i="0" baseline="0" dirty="0"/>
            <a:t> a </a:t>
          </a:r>
          <a:r>
            <a:rPr lang="af-ZA" b="0" i="0" baseline="0" dirty="0" err="1"/>
            <a:t>healthier</a:t>
          </a:r>
          <a:r>
            <a:rPr lang="af-ZA" b="0" i="0" baseline="0" dirty="0"/>
            <a:t> </a:t>
          </a:r>
          <a:r>
            <a:rPr lang="af-ZA" b="0" i="0" baseline="0" dirty="0" err="1"/>
            <a:t>action</a:t>
          </a:r>
          <a:r>
            <a:rPr lang="af-ZA" b="0" i="0" baseline="0" dirty="0"/>
            <a:t> (e.g. </a:t>
          </a:r>
          <a:r>
            <a:rPr lang="af-ZA" b="0" i="0" baseline="0" dirty="0" err="1"/>
            <a:t>exercise</a:t>
          </a:r>
          <a:r>
            <a:rPr lang="af-ZA" b="0" i="0" baseline="0" dirty="0"/>
            <a:t>, </a:t>
          </a:r>
          <a:r>
            <a:rPr lang="af-ZA" b="0" i="0" baseline="0" dirty="0" err="1"/>
            <a:t>talking</a:t>
          </a:r>
          <a:r>
            <a:rPr lang="af-ZA" b="0" i="0" baseline="0" dirty="0"/>
            <a:t> </a:t>
          </a:r>
          <a:r>
            <a:rPr lang="af-ZA" b="0" i="0" baseline="0" dirty="0" err="1"/>
            <a:t>to</a:t>
          </a:r>
          <a:r>
            <a:rPr lang="af-ZA" b="0" i="0" baseline="0" dirty="0"/>
            <a:t> </a:t>
          </a:r>
          <a:r>
            <a:rPr lang="af-ZA" b="0" i="0" baseline="0" dirty="0" err="1"/>
            <a:t>someone</a:t>
          </a:r>
          <a:r>
            <a:rPr lang="af-ZA" b="0" i="0" baseline="0" dirty="0"/>
            <a:t>, hobbies). </a:t>
          </a:r>
          <a:endParaRPr lang="en-US" dirty="0"/>
        </a:p>
      </dgm:t>
    </dgm:pt>
    <dgm:pt modelId="{83CAE7CA-60AD-4D65-844F-845366E026F8}" type="parTrans" cxnId="{1B98FF53-16B3-4892-9049-80B96E761952}">
      <dgm:prSet/>
      <dgm:spPr/>
      <dgm:t>
        <a:bodyPr/>
        <a:lstStyle/>
        <a:p>
          <a:endParaRPr lang="en-US"/>
        </a:p>
      </dgm:t>
    </dgm:pt>
    <dgm:pt modelId="{779EA416-E442-4C75-B198-6DA269F5D406}" type="sibTrans" cxnId="{1B98FF53-16B3-4892-9049-80B96E761952}">
      <dgm:prSet/>
      <dgm:spPr/>
      <dgm:t>
        <a:bodyPr/>
        <a:lstStyle/>
        <a:p>
          <a:endParaRPr lang="en-US"/>
        </a:p>
      </dgm:t>
    </dgm:pt>
    <dgm:pt modelId="{6A144CD2-2F83-4C7A-8985-F573DA76A566}">
      <dgm:prSet/>
      <dgm:spPr/>
      <dgm:t>
        <a:bodyPr/>
        <a:lstStyle/>
        <a:p>
          <a:r>
            <a:rPr lang="af-ZA" b="1" i="0" baseline="0" dirty="0"/>
            <a:t>Plan </a:t>
          </a:r>
          <a:r>
            <a:rPr lang="af-ZA" b="1" i="0" baseline="0" dirty="0" err="1"/>
            <a:t>your</a:t>
          </a:r>
          <a:r>
            <a:rPr lang="af-ZA" b="1" i="0" baseline="0" dirty="0"/>
            <a:t> response:</a:t>
          </a:r>
        </a:p>
        <a:p>
          <a:r>
            <a:rPr lang="af-ZA" b="1" i="0" baseline="0" dirty="0"/>
            <a:t> </a:t>
          </a:r>
          <a:r>
            <a:rPr lang="af-ZA" b="0" i="0" baseline="0" dirty="0" err="1"/>
            <a:t>Decide</a:t>
          </a:r>
          <a:r>
            <a:rPr lang="af-ZA" b="0" i="0" baseline="0" dirty="0"/>
            <a:t> in </a:t>
          </a:r>
          <a:r>
            <a:rPr lang="af-ZA" b="0" i="0" baseline="0" dirty="0" err="1"/>
            <a:t>advance</a:t>
          </a:r>
          <a:r>
            <a:rPr lang="af-ZA" b="0" i="0" baseline="0" dirty="0"/>
            <a:t> </a:t>
          </a:r>
          <a:r>
            <a:rPr lang="af-ZA" b="0" i="0" baseline="0" dirty="0" err="1"/>
            <a:t>what</a:t>
          </a:r>
          <a:r>
            <a:rPr lang="af-ZA" b="0" i="0" baseline="0" dirty="0"/>
            <a:t> </a:t>
          </a:r>
          <a:r>
            <a:rPr lang="af-ZA" b="0" i="0" baseline="0" dirty="0" err="1"/>
            <a:t>you</a:t>
          </a:r>
          <a:r>
            <a:rPr lang="af-ZA" b="0" i="0" baseline="0" dirty="0"/>
            <a:t> </a:t>
          </a:r>
          <a:r>
            <a:rPr lang="af-ZA" b="0" i="0" baseline="0" dirty="0" err="1"/>
            <a:t>will</a:t>
          </a:r>
          <a:r>
            <a:rPr lang="af-ZA" b="0" i="0" baseline="0" dirty="0"/>
            <a:t> </a:t>
          </a:r>
          <a:r>
            <a:rPr lang="af-ZA" b="0" i="0" baseline="0" dirty="0" err="1"/>
            <a:t>say</a:t>
          </a:r>
          <a:r>
            <a:rPr lang="af-ZA" b="0" i="0" baseline="0" dirty="0"/>
            <a:t> </a:t>
          </a:r>
          <a:r>
            <a:rPr lang="af-ZA" b="0" i="0" baseline="0" dirty="0" err="1"/>
            <a:t>or</a:t>
          </a:r>
          <a:r>
            <a:rPr lang="af-ZA" b="0" i="0" baseline="0" dirty="0"/>
            <a:t> do </a:t>
          </a:r>
          <a:r>
            <a:rPr lang="af-ZA" b="0" i="0" baseline="0" dirty="0" err="1"/>
            <a:t>when</a:t>
          </a:r>
          <a:r>
            <a:rPr lang="af-ZA" b="0" i="0" baseline="0" dirty="0"/>
            <a:t> </a:t>
          </a:r>
          <a:r>
            <a:rPr lang="af-ZA" b="0" i="0" baseline="0" dirty="0" err="1"/>
            <a:t>faced</a:t>
          </a:r>
          <a:r>
            <a:rPr lang="af-ZA" b="0" i="0" baseline="0" dirty="0"/>
            <a:t> </a:t>
          </a:r>
          <a:r>
            <a:rPr lang="af-ZA" b="0" i="0" baseline="0" dirty="0" err="1"/>
            <a:t>with</a:t>
          </a:r>
          <a:r>
            <a:rPr lang="af-ZA" b="0" i="0" baseline="0" dirty="0"/>
            <a:t> </a:t>
          </a:r>
          <a:r>
            <a:rPr lang="af-ZA" b="0" i="0" baseline="0" dirty="0" err="1"/>
            <a:t>pressure</a:t>
          </a:r>
          <a:r>
            <a:rPr lang="af-ZA" b="0" i="0" baseline="0" dirty="0"/>
            <a:t>. </a:t>
          </a:r>
          <a:endParaRPr lang="en-US" dirty="0"/>
        </a:p>
      </dgm:t>
    </dgm:pt>
    <dgm:pt modelId="{306FAECF-3572-4BE1-A380-DE8579CCDE92}" type="parTrans" cxnId="{E1D7B017-FCEB-4700-B50F-9071ABD98531}">
      <dgm:prSet/>
      <dgm:spPr/>
      <dgm:t>
        <a:bodyPr/>
        <a:lstStyle/>
        <a:p>
          <a:endParaRPr lang="en-US"/>
        </a:p>
      </dgm:t>
    </dgm:pt>
    <dgm:pt modelId="{0FAFB212-AC75-404E-ADB7-F3EE6E39C271}" type="sibTrans" cxnId="{E1D7B017-FCEB-4700-B50F-9071ABD98531}">
      <dgm:prSet/>
      <dgm:spPr/>
      <dgm:t>
        <a:bodyPr/>
        <a:lstStyle/>
        <a:p>
          <a:endParaRPr lang="en-US"/>
        </a:p>
      </dgm:t>
    </dgm:pt>
    <dgm:pt modelId="{96A058B8-4E99-4C43-A76D-4CE80FA95225}">
      <dgm:prSet/>
      <dgm:spPr/>
      <dgm:t>
        <a:bodyPr/>
        <a:lstStyle/>
        <a:p>
          <a:r>
            <a:rPr lang="af-ZA" b="1" i="0" baseline="0" dirty="0" err="1"/>
            <a:t>Seek</a:t>
          </a:r>
          <a:r>
            <a:rPr lang="af-ZA" b="1" i="0" baseline="0" dirty="0"/>
            <a:t> </a:t>
          </a:r>
          <a:r>
            <a:rPr lang="af-ZA" b="1" i="0" baseline="0" dirty="0" err="1"/>
            <a:t>support</a:t>
          </a:r>
          <a:r>
            <a:rPr lang="af-ZA" b="1" i="0" baseline="0" dirty="0"/>
            <a:t>: </a:t>
          </a:r>
        </a:p>
        <a:p>
          <a:r>
            <a:rPr lang="af-ZA" b="0" i="0" baseline="0" dirty="0" err="1"/>
            <a:t>Ask</a:t>
          </a:r>
          <a:r>
            <a:rPr lang="af-ZA" b="0" i="0" baseline="0" dirty="0"/>
            <a:t> </a:t>
          </a:r>
          <a:r>
            <a:rPr lang="af-ZA" b="0" i="0" baseline="0" dirty="0" err="1"/>
            <a:t>for</a:t>
          </a:r>
          <a:r>
            <a:rPr lang="af-ZA" b="0" i="0" baseline="0" dirty="0"/>
            <a:t> help </a:t>
          </a:r>
          <a:r>
            <a:rPr lang="af-ZA" b="0" i="0" baseline="0" dirty="0" err="1"/>
            <a:t>from</a:t>
          </a:r>
          <a:r>
            <a:rPr lang="af-ZA" b="0" i="0" baseline="0" dirty="0"/>
            <a:t> </a:t>
          </a:r>
          <a:r>
            <a:rPr lang="af-ZA" b="0" i="0" baseline="0" dirty="0" err="1"/>
            <a:t>trusted</a:t>
          </a:r>
          <a:r>
            <a:rPr lang="af-ZA" b="0" i="0" baseline="0" dirty="0"/>
            <a:t> </a:t>
          </a:r>
          <a:r>
            <a:rPr lang="af-ZA" b="0" i="0" baseline="0" dirty="0" err="1"/>
            <a:t>adults</a:t>
          </a:r>
          <a:r>
            <a:rPr lang="af-ZA" b="0" i="0" baseline="0" dirty="0"/>
            <a:t>, </a:t>
          </a:r>
          <a:r>
            <a:rPr lang="af-ZA" b="0" i="0" baseline="0" dirty="0" err="1"/>
            <a:t>teachers</a:t>
          </a:r>
          <a:r>
            <a:rPr lang="af-ZA" b="0" i="0" baseline="0" dirty="0"/>
            <a:t>, </a:t>
          </a:r>
          <a:r>
            <a:rPr lang="af-ZA" b="0" i="0" baseline="0" dirty="0" err="1"/>
            <a:t>counsellors</a:t>
          </a:r>
          <a:r>
            <a:rPr lang="af-ZA" b="0" i="0" baseline="0" dirty="0"/>
            <a:t> </a:t>
          </a:r>
          <a:r>
            <a:rPr lang="af-ZA" b="0" i="0" baseline="0" dirty="0" err="1"/>
            <a:t>or</a:t>
          </a:r>
          <a:r>
            <a:rPr lang="af-ZA" b="0" i="0" baseline="0" dirty="0"/>
            <a:t> </a:t>
          </a:r>
          <a:r>
            <a:rPr lang="af-ZA" b="0" i="0" baseline="0" dirty="0" err="1"/>
            <a:t>health</a:t>
          </a:r>
          <a:r>
            <a:rPr lang="af-ZA" b="0" i="0" baseline="0" dirty="0"/>
            <a:t> </a:t>
          </a:r>
          <a:r>
            <a:rPr lang="af-ZA" b="0" i="0" baseline="0" dirty="0" err="1"/>
            <a:t>professionals</a:t>
          </a:r>
          <a:r>
            <a:rPr lang="af-ZA" b="0" i="0" baseline="0" dirty="0"/>
            <a:t>. </a:t>
          </a:r>
          <a:endParaRPr lang="en-US" dirty="0"/>
        </a:p>
      </dgm:t>
    </dgm:pt>
    <dgm:pt modelId="{087C15AC-3578-4994-A2FB-4881A4C539C2}" type="parTrans" cxnId="{791659DF-8117-4FB8-9893-299614276BEC}">
      <dgm:prSet/>
      <dgm:spPr/>
      <dgm:t>
        <a:bodyPr/>
        <a:lstStyle/>
        <a:p>
          <a:endParaRPr lang="en-US"/>
        </a:p>
      </dgm:t>
    </dgm:pt>
    <dgm:pt modelId="{CBC075FF-E966-4D97-A185-DC26A8B1A4CF}" type="sibTrans" cxnId="{791659DF-8117-4FB8-9893-299614276BEC}">
      <dgm:prSet/>
      <dgm:spPr/>
      <dgm:t>
        <a:bodyPr/>
        <a:lstStyle/>
        <a:p>
          <a:endParaRPr lang="en-US"/>
        </a:p>
      </dgm:t>
    </dgm:pt>
    <dgm:pt modelId="{B293AE88-CFF8-4B9F-A0EE-5178FC11691D}" type="pres">
      <dgm:prSet presAssocID="{AE8DF6FF-74FF-4C55-8684-0139C4F01B6B}" presName="Name0" presStyleCnt="0">
        <dgm:presLayoutVars>
          <dgm:dir/>
          <dgm:resizeHandles val="exact"/>
        </dgm:presLayoutVars>
      </dgm:prSet>
      <dgm:spPr/>
    </dgm:pt>
    <dgm:pt modelId="{003F35F9-DCE5-4C34-B43B-6D3D4C9CE75A}" type="pres">
      <dgm:prSet presAssocID="{85BC015D-9C0F-40C4-993A-A0F1558BB3F2}" presName="node" presStyleLbl="node1" presStyleIdx="0" presStyleCnt="5">
        <dgm:presLayoutVars>
          <dgm:bulletEnabled val="1"/>
        </dgm:presLayoutVars>
      </dgm:prSet>
      <dgm:spPr/>
    </dgm:pt>
    <dgm:pt modelId="{7705091E-DB59-492D-A015-A2B481A71F7B}" type="pres">
      <dgm:prSet presAssocID="{90379B70-5734-449E-8356-2A41C8772090}" presName="sibTrans" presStyleLbl="sibTrans1D1" presStyleIdx="0" presStyleCnt="4"/>
      <dgm:spPr/>
    </dgm:pt>
    <dgm:pt modelId="{589ADACC-D17C-4EDA-B95D-9993A4533E4B}" type="pres">
      <dgm:prSet presAssocID="{90379B70-5734-449E-8356-2A41C8772090}" presName="connectorText" presStyleLbl="sibTrans1D1" presStyleIdx="0" presStyleCnt="4"/>
      <dgm:spPr/>
    </dgm:pt>
    <dgm:pt modelId="{88BC5C1A-B41F-44D6-8E77-AA1775B3278D}" type="pres">
      <dgm:prSet presAssocID="{86C9B05E-9352-48F8-AE9F-AF54B27D411A}" presName="node" presStyleLbl="node1" presStyleIdx="1" presStyleCnt="5">
        <dgm:presLayoutVars>
          <dgm:bulletEnabled val="1"/>
        </dgm:presLayoutVars>
      </dgm:prSet>
      <dgm:spPr/>
    </dgm:pt>
    <dgm:pt modelId="{03C2FF00-AB05-40AE-A00C-85BA2D1D10D9}" type="pres">
      <dgm:prSet presAssocID="{5D1277DE-EE09-4109-A87A-A10C03A498DB}" presName="sibTrans" presStyleLbl="sibTrans1D1" presStyleIdx="1" presStyleCnt="4"/>
      <dgm:spPr/>
    </dgm:pt>
    <dgm:pt modelId="{FB38D5D0-BF88-4D2B-858F-159EA600BD14}" type="pres">
      <dgm:prSet presAssocID="{5D1277DE-EE09-4109-A87A-A10C03A498DB}" presName="connectorText" presStyleLbl="sibTrans1D1" presStyleIdx="1" presStyleCnt="4"/>
      <dgm:spPr/>
    </dgm:pt>
    <dgm:pt modelId="{96E8CB90-B27F-4789-B400-EACD8246E077}" type="pres">
      <dgm:prSet presAssocID="{07293B53-1950-41A2-83A4-550AF1E0540C}" presName="node" presStyleLbl="node1" presStyleIdx="2" presStyleCnt="5">
        <dgm:presLayoutVars>
          <dgm:bulletEnabled val="1"/>
        </dgm:presLayoutVars>
      </dgm:prSet>
      <dgm:spPr/>
    </dgm:pt>
    <dgm:pt modelId="{8066938E-FB9A-42F2-94AE-F3CD1D620F5F}" type="pres">
      <dgm:prSet presAssocID="{779EA416-E442-4C75-B198-6DA269F5D406}" presName="sibTrans" presStyleLbl="sibTrans1D1" presStyleIdx="2" presStyleCnt="4"/>
      <dgm:spPr/>
    </dgm:pt>
    <dgm:pt modelId="{C0A7BA9A-0377-4790-BAE2-A244E58D23A2}" type="pres">
      <dgm:prSet presAssocID="{779EA416-E442-4C75-B198-6DA269F5D406}" presName="connectorText" presStyleLbl="sibTrans1D1" presStyleIdx="2" presStyleCnt="4"/>
      <dgm:spPr/>
    </dgm:pt>
    <dgm:pt modelId="{E72B2C2B-484B-4F57-A976-CC9847811F8C}" type="pres">
      <dgm:prSet presAssocID="{6A144CD2-2F83-4C7A-8985-F573DA76A566}" presName="node" presStyleLbl="node1" presStyleIdx="3" presStyleCnt="5">
        <dgm:presLayoutVars>
          <dgm:bulletEnabled val="1"/>
        </dgm:presLayoutVars>
      </dgm:prSet>
      <dgm:spPr/>
    </dgm:pt>
    <dgm:pt modelId="{C17B8E4A-7659-489E-AA33-DA2BD748932F}" type="pres">
      <dgm:prSet presAssocID="{0FAFB212-AC75-404E-ADB7-F3EE6E39C271}" presName="sibTrans" presStyleLbl="sibTrans1D1" presStyleIdx="3" presStyleCnt="4"/>
      <dgm:spPr/>
    </dgm:pt>
    <dgm:pt modelId="{78D6D1CD-E90A-455B-9D2C-7953FCE60B97}" type="pres">
      <dgm:prSet presAssocID="{0FAFB212-AC75-404E-ADB7-F3EE6E39C271}" presName="connectorText" presStyleLbl="sibTrans1D1" presStyleIdx="3" presStyleCnt="4"/>
      <dgm:spPr/>
    </dgm:pt>
    <dgm:pt modelId="{8AB4F4DB-92CE-4322-B412-688A06713FED}" type="pres">
      <dgm:prSet presAssocID="{96A058B8-4E99-4C43-A76D-4CE80FA95225}" presName="node" presStyleLbl="node1" presStyleIdx="4" presStyleCnt="5">
        <dgm:presLayoutVars>
          <dgm:bulletEnabled val="1"/>
        </dgm:presLayoutVars>
      </dgm:prSet>
      <dgm:spPr/>
    </dgm:pt>
  </dgm:ptLst>
  <dgm:cxnLst>
    <dgm:cxn modelId="{1E5ADD00-9E58-48EF-9BD6-0C5C0E141744}" type="presOf" srcId="{85BC015D-9C0F-40C4-993A-A0F1558BB3F2}" destId="{003F35F9-DCE5-4C34-B43B-6D3D4C9CE75A}" srcOrd="0" destOrd="0" presId="urn:microsoft.com/office/officeart/2016/7/layout/RepeatingBendingProcessNew"/>
    <dgm:cxn modelId="{B2787203-0C5C-45EF-AAD3-2793CB357E14}" type="presOf" srcId="{96A058B8-4E99-4C43-A76D-4CE80FA95225}" destId="{8AB4F4DB-92CE-4322-B412-688A06713FED}" srcOrd="0" destOrd="0" presId="urn:microsoft.com/office/officeart/2016/7/layout/RepeatingBendingProcessNew"/>
    <dgm:cxn modelId="{E1D7B017-FCEB-4700-B50F-9071ABD98531}" srcId="{AE8DF6FF-74FF-4C55-8684-0139C4F01B6B}" destId="{6A144CD2-2F83-4C7A-8985-F573DA76A566}" srcOrd="3" destOrd="0" parTransId="{306FAECF-3572-4BE1-A380-DE8579CCDE92}" sibTransId="{0FAFB212-AC75-404E-ADB7-F3EE6E39C271}"/>
    <dgm:cxn modelId="{8133312C-31BA-45FB-9645-EFCB431175D8}" type="presOf" srcId="{AE8DF6FF-74FF-4C55-8684-0139C4F01B6B}" destId="{B293AE88-CFF8-4B9F-A0EE-5178FC11691D}" srcOrd="0" destOrd="0" presId="urn:microsoft.com/office/officeart/2016/7/layout/RepeatingBendingProcessNew"/>
    <dgm:cxn modelId="{EC1DF935-6AD8-4E30-B3B7-4A82D044F31A}" type="presOf" srcId="{779EA416-E442-4C75-B198-6DA269F5D406}" destId="{C0A7BA9A-0377-4790-BAE2-A244E58D23A2}" srcOrd="1" destOrd="0" presId="urn:microsoft.com/office/officeart/2016/7/layout/RepeatingBendingProcessNew"/>
    <dgm:cxn modelId="{1B98FF53-16B3-4892-9049-80B96E761952}" srcId="{AE8DF6FF-74FF-4C55-8684-0139C4F01B6B}" destId="{07293B53-1950-41A2-83A4-550AF1E0540C}" srcOrd="2" destOrd="0" parTransId="{83CAE7CA-60AD-4D65-844F-845366E026F8}" sibTransId="{779EA416-E442-4C75-B198-6DA269F5D406}"/>
    <dgm:cxn modelId="{C91D3D59-EA30-48C9-9AAD-EF0BE4029C88}" type="presOf" srcId="{5D1277DE-EE09-4109-A87A-A10C03A498DB}" destId="{FB38D5D0-BF88-4D2B-858F-159EA600BD14}" srcOrd="1" destOrd="0" presId="urn:microsoft.com/office/officeart/2016/7/layout/RepeatingBendingProcessNew"/>
    <dgm:cxn modelId="{CC66FE59-00B1-4ACA-9280-5BB8E618A9DE}" type="presOf" srcId="{07293B53-1950-41A2-83A4-550AF1E0540C}" destId="{96E8CB90-B27F-4789-B400-EACD8246E077}" srcOrd="0" destOrd="0" presId="urn:microsoft.com/office/officeart/2016/7/layout/RepeatingBendingProcessNew"/>
    <dgm:cxn modelId="{B9BE287C-34C4-4CD8-B9C1-34F85116C7A7}" type="presOf" srcId="{5D1277DE-EE09-4109-A87A-A10C03A498DB}" destId="{03C2FF00-AB05-40AE-A00C-85BA2D1D10D9}" srcOrd="0" destOrd="0" presId="urn:microsoft.com/office/officeart/2016/7/layout/RepeatingBendingProcessNew"/>
    <dgm:cxn modelId="{6F2A9C8E-B418-4E51-B183-0F8517AA719D}" srcId="{AE8DF6FF-74FF-4C55-8684-0139C4F01B6B}" destId="{85BC015D-9C0F-40C4-993A-A0F1558BB3F2}" srcOrd="0" destOrd="0" parTransId="{014784FF-1948-40B2-AB2C-0ADF169E80A6}" sibTransId="{90379B70-5734-449E-8356-2A41C8772090}"/>
    <dgm:cxn modelId="{82764097-BEC0-4B59-9A71-59E86BA32E79}" type="presOf" srcId="{86C9B05E-9352-48F8-AE9F-AF54B27D411A}" destId="{88BC5C1A-B41F-44D6-8E77-AA1775B3278D}" srcOrd="0" destOrd="0" presId="urn:microsoft.com/office/officeart/2016/7/layout/RepeatingBendingProcessNew"/>
    <dgm:cxn modelId="{BDF7679B-C8DF-44A8-B5F8-39670B37EB16}" type="presOf" srcId="{779EA416-E442-4C75-B198-6DA269F5D406}" destId="{8066938E-FB9A-42F2-94AE-F3CD1D620F5F}" srcOrd="0" destOrd="0" presId="urn:microsoft.com/office/officeart/2016/7/layout/RepeatingBendingProcessNew"/>
    <dgm:cxn modelId="{6754C8A6-FD81-4D22-83AD-6A3FC997AD19}" type="presOf" srcId="{6A144CD2-2F83-4C7A-8985-F573DA76A566}" destId="{E72B2C2B-484B-4F57-A976-CC9847811F8C}" srcOrd="0" destOrd="0" presId="urn:microsoft.com/office/officeart/2016/7/layout/RepeatingBendingProcessNew"/>
    <dgm:cxn modelId="{A1BC48AA-79F0-4F3C-9256-18E07208E438}" type="presOf" srcId="{90379B70-5734-449E-8356-2A41C8772090}" destId="{7705091E-DB59-492D-A015-A2B481A71F7B}" srcOrd="0" destOrd="0" presId="urn:microsoft.com/office/officeart/2016/7/layout/RepeatingBendingProcessNew"/>
    <dgm:cxn modelId="{A57691C4-6DB3-4315-946A-CEF4F292D421}" type="presOf" srcId="{0FAFB212-AC75-404E-ADB7-F3EE6E39C271}" destId="{C17B8E4A-7659-489E-AA33-DA2BD748932F}" srcOrd="0" destOrd="0" presId="urn:microsoft.com/office/officeart/2016/7/layout/RepeatingBendingProcessNew"/>
    <dgm:cxn modelId="{E776A7DD-0608-4726-A4A0-DEC6552D7B98}" type="presOf" srcId="{90379B70-5734-449E-8356-2A41C8772090}" destId="{589ADACC-D17C-4EDA-B95D-9993A4533E4B}" srcOrd="1" destOrd="0" presId="urn:microsoft.com/office/officeart/2016/7/layout/RepeatingBendingProcessNew"/>
    <dgm:cxn modelId="{791659DF-8117-4FB8-9893-299614276BEC}" srcId="{AE8DF6FF-74FF-4C55-8684-0139C4F01B6B}" destId="{96A058B8-4E99-4C43-A76D-4CE80FA95225}" srcOrd="4" destOrd="0" parTransId="{087C15AC-3578-4994-A2FB-4881A4C539C2}" sibTransId="{CBC075FF-E966-4D97-A185-DC26A8B1A4CF}"/>
    <dgm:cxn modelId="{9259CFFB-DA23-4E8D-AC75-2E3405EFBFA6}" type="presOf" srcId="{0FAFB212-AC75-404E-ADB7-F3EE6E39C271}" destId="{78D6D1CD-E90A-455B-9D2C-7953FCE60B97}" srcOrd="1" destOrd="0" presId="urn:microsoft.com/office/officeart/2016/7/layout/RepeatingBendingProcessNew"/>
    <dgm:cxn modelId="{B2A09DFE-916E-44A8-80C7-292EE3264B96}" srcId="{AE8DF6FF-74FF-4C55-8684-0139C4F01B6B}" destId="{86C9B05E-9352-48F8-AE9F-AF54B27D411A}" srcOrd="1" destOrd="0" parTransId="{04170FC9-75FE-4250-8DB8-149F4C6435CF}" sibTransId="{5D1277DE-EE09-4109-A87A-A10C03A498DB}"/>
    <dgm:cxn modelId="{03AF9BC7-70DB-4C52-A437-1C5B1B435464}" type="presParOf" srcId="{B293AE88-CFF8-4B9F-A0EE-5178FC11691D}" destId="{003F35F9-DCE5-4C34-B43B-6D3D4C9CE75A}" srcOrd="0" destOrd="0" presId="urn:microsoft.com/office/officeart/2016/7/layout/RepeatingBendingProcessNew"/>
    <dgm:cxn modelId="{7888B75B-C518-4656-8D2F-D04D92A4502D}" type="presParOf" srcId="{B293AE88-CFF8-4B9F-A0EE-5178FC11691D}" destId="{7705091E-DB59-492D-A015-A2B481A71F7B}" srcOrd="1" destOrd="0" presId="urn:microsoft.com/office/officeart/2016/7/layout/RepeatingBendingProcessNew"/>
    <dgm:cxn modelId="{93AA37CB-B8A8-40EF-9B4E-82A900A308D0}" type="presParOf" srcId="{7705091E-DB59-492D-A015-A2B481A71F7B}" destId="{589ADACC-D17C-4EDA-B95D-9993A4533E4B}" srcOrd="0" destOrd="0" presId="urn:microsoft.com/office/officeart/2016/7/layout/RepeatingBendingProcessNew"/>
    <dgm:cxn modelId="{FD1EB25D-E93E-4DAC-A3D4-130988D78F01}" type="presParOf" srcId="{B293AE88-CFF8-4B9F-A0EE-5178FC11691D}" destId="{88BC5C1A-B41F-44D6-8E77-AA1775B3278D}" srcOrd="2" destOrd="0" presId="urn:microsoft.com/office/officeart/2016/7/layout/RepeatingBendingProcessNew"/>
    <dgm:cxn modelId="{BB10A736-7887-42F1-875A-514A67C86DC8}" type="presParOf" srcId="{B293AE88-CFF8-4B9F-A0EE-5178FC11691D}" destId="{03C2FF00-AB05-40AE-A00C-85BA2D1D10D9}" srcOrd="3" destOrd="0" presId="urn:microsoft.com/office/officeart/2016/7/layout/RepeatingBendingProcessNew"/>
    <dgm:cxn modelId="{6A4CF9E7-58A9-4C06-B2EC-2F8743BB14CC}" type="presParOf" srcId="{03C2FF00-AB05-40AE-A00C-85BA2D1D10D9}" destId="{FB38D5D0-BF88-4D2B-858F-159EA600BD14}" srcOrd="0" destOrd="0" presId="urn:microsoft.com/office/officeart/2016/7/layout/RepeatingBendingProcessNew"/>
    <dgm:cxn modelId="{FEC632CF-AACF-45A0-A1C0-C0C08AB11A7C}" type="presParOf" srcId="{B293AE88-CFF8-4B9F-A0EE-5178FC11691D}" destId="{96E8CB90-B27F-4789-B400-EACD8246E077}" srcOrd="4" destOrd="0" presId="urn:microsoft.com/office/officeart/2016/7/layout/RepeatingBendingProcessNew"/>
    <dgm:cxn modelId="{12E6479A-1017-4BF5-934D-2D6C23DC96CF}" type="presParOf" srcId="{B293AE88-CFF8-4B9F-A0EE-5178FC11691D}" destId="{8066938E-FB9A-42F2-94AE-F3CD1D620F5F}" srcOrd="5" destOrd="0" presId="urn:microsoft.com/office/officeart/2016/7/layout/RepeatingBendingProcessNew"/>
    <dgm:cxn modelId="{73B19BF5-CB5E-49F0-82A4-983066619CE6}" type="presParOf" srcId="{8066938E-FB9A-42F2-94AE-F3CD1D620F5F}" destId="{C0A7BA9A-0377-4790-BAE2-A244E58D23A2}" srcOrd="0" destOrd="0" presId="urn:microsoft.com/office/officeart/2016/7/layout/RepeatingBendingProcessNew"/>
    <dgm:cxn modelId="{3FD8819C-2EAB-4112-B5FD-20B31E2BBEA0}" type="presParOf" srcId="{B293AE88-CFF8-4B9F-A0EE-5178FC11691D}" destId="{E72B2C2B-484B-4F57-A976-CC9847811F8C}" srcOrd="6" destOrd="0" presId="urn:microsoft.com/office/officeart/2016/7/layout/RepeatingBendingProcessNew"/>
    <dgm:cxn modelId="{BB910497-4F57-42F4-A872-7F68FDA1E308}" type="presParOf" srcId="{B293AE88-CFF8-4B9F-A0EE-5178FC11691D}" destId="{C17B8E4A-7659-489E-AA33-DA2BD748932F}" srcOrd="7" destOrd="0" presId="urn:microsoft.com/office/officeart/2016/7/layout/RepeatingBendingProcessNew"/>
    <dgm:cxn modelId="{BD13CD42-3E38-4E89-85A8-36F559F5250E}" type="presParOf" srcId="{C17B8E4A-7659-489E-AA33-DA2BD748932F}" destId="{78D6D1CD-E90A-455B-9D2C-7953FCE60B97}" srcOrd="0" destOrd="0" presId="urn:microsoft.com/office/officeart/2016/7/layout/RepeatingBendingProcessNew"/>
    <dgm:cxn modelId="{1A579D2E-73F8-4828-9B92-636F69668E57}" type="presParOf" srcId="{B293AE88-CFF8-4B9F-A0EE-5178FC11691D}" destId="{8AB4F4DB-92CE-4322-B412-688A06713FED}"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7581-2B45-4D7C-B062-8B6AF0F43D3E}">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D8419-FA7A-4E9C-A2B1-9FF6BA2A2BCE}">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E6DDCF-1153-48F3-93C2-E67C214798B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ZA" sz="2500" kern="1200"/>
            <a:t>Recognise that different choices can lead to different consequences.</a:t>
          </a:r>
          <a:endParaRPr lang="en-US" sz="2500" kern="1200"/>
        </a:p>
      </dsp:txBody>
      <dsp:txXfrm>
        <a:off x="1435590" y="531"/>
        <a:ext cx="9080009" cy="1242935"/>
      </dsp:txXfrm>
    </dsp:sp>
    <dsp:sp modelId="{5AF9ABAB-223C-48ED-98C2-FBF81406549C}">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DAD89-889B-4D48-A452-0533504ACF62}">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E401C-FD3A-4951-95A2-E274F2B22C6B}">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ZA" sz="2500" kern="1200"/>
            <a:t>Understand and apply decision-making steps to make responsible and informed choices.</a:t>
          </a:r>
          <a:endParaRPr lang="en-US" sz="2500" kern="1200"/>
        </a:p>
      </dsp:txBody>
      <dsp:txXfrm>
        <a:off x="1435590" y="1554201"/>
        <a:ext cx="9080009" cy="1242935"/>
      </dsp:txXfrm>
    </dsp:sp>
    <dsp:sp modelId="{7A43E094-61C1-4789-B889-505B6F8A3A86}">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FDE3A8-E469-494A-954C-2410427D4D22}">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07A781-F539-4424-93C5-C585354C0C8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ZA" sz="2500" kern="1200"/>
            <a:t>Identify strategies to prioritise personal safety, change risky behaviour and suggest appropriate sources of support.</a:t>
          </a:r>
          <a:endParaRPr lang="en-US" sz="2500" kern="1200"/>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48E86-A1A6-4D56-898F-500FAB475A4D}">
      <dsp:nvSpPr>
        <dsp:cNvPr id="0" name=""/>
        <dsp:cNvSpPr/>
      </dsp:nvSpPr>
      <dsp:spPr>
        <a:xfrm>
          <a:off x="0" y="521"/>
          <a:ext cx="5247340" cy="122115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9777B-0310-4E84-9CBE-AC300CFB9B44}">
      <dsp:nvSpPr>
        <dsp:cNvPr id="0" name=""/>
        <dsp:cNvSpPr/>
      </dsp:nvSpPr>
      <dsp:spPr>
        <a:xfrm>
          <a:off x="369399" y="275282"/>
          <a:ext cx="671636" cy="6716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2CFC3D-9EC6-4335-90BA-1CBE4D2E2289}">
      <dsp:nvSpPr>
        <dsp:cNvPr id="0" name=""/>
        <dsp:cNvSpPr/>
      </dsp:nvSpPr>
      <dsp:spPr>
        <a:xfrm>
          <a:off x="1410435" y="521"/>
          <a:ext cx="3836904" cy="122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marL="0" lvl="0" indent="0" algn="l" defTabSz="1111250">
            <a:lnSpc>
              <a:spcPct val="100000"/>
            </a:lnSpc>
            <a:spcBef>
              <a:spcPct val="0"/>
            </a:spcBef>
            <a:spcAft>
              <a:spcPct val="35000"/>
            </a:spcAft>
            <a:buNone/>
          </a:pPr>
          <a:r>
            <a:rPr lang="en-GB" sz="2500" kern="1200"/>
            <a:t>We all make mistakes </a:t>
          </a:r>
          <a:endParaRPr lang="en-US" sz="2500" kern="1200"/>
        </a:p>
      </dsp:txBody>
      <dsp:txXfrm>
        <a:off x="1410435" y="521"/>
        <a:ext cx="3836904" cy="1221156"/>
      </dsp:txXfrm>
    </dsp:sp>
    <dsp:sp modelId="{E24F0E1D-5C82-4CE3-AC7E-33162ABE5339}">
      <dsp:nvSpPr>
        <dsp:cNvPr id="0" name=""/>
        <dsp:cNvSpPr/>
      </dsp:nvSpPr>
      <dsp:spPr>
        <a:xfrm>
          <a:off x="0" y="1526967"/>
          <a:ext cx="5247340" cy="122115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A374A-EA6B-42AB-BF00-13D038DDC794}">
      <dsp:nvSpPr>
        <dsp:cNvPr id="0" name=""/>
        <dsp:cNvSpPr/>
      </dsp:nvSpPr>
      <dsp:spPr>
        <a:xfrm>
          <a:off x="369399" y="1801727"/>
          <a:ext cx="671636" cy="6716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0C2908-DD62-4F7B-8D05-3D5925B434E1}">
      <dsp:nvSpPr>
        <dsp:cNvPr id="0" name=""/>
        <dsp:cNvSpPr/>
      </dsp:nvSpPr>
      <dsp:spPr>
        <a:xfrm>
          <a:off x="1410435" y="1526967"/>
          <a:ext cx="2361303" cy="122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marL="0" lvl="0" indent="0" algn="l" defTabSz="1111250">
            <a:lnSpc>
              <a:spcPct val="100000"/>
            </a:lnSpc>
            <a:spcBef>
              <a:spcPct val="0"/>
            </a:spcBef>
            <a:spcAft>
              <a:spcPct val="35000"/>
            </a:spcAft>
            <a:buNone/>
          </a:pPr>
          <a:r>
            <a:rPr lang="en-GB" sz="2500" kern="1200"/>
            <a:t>Important to: </a:t>
          </a:r>
          <a:endParaRPr lang="en-US" sz="2500" kern="1200"/>
        </a:p>
      </dsp:txBody>
      <dsp:txXfrm>
        <a:off x="1410435" y="1526967"/>
        <a:ext cx="2361303" cy="1221156"/>
      </dsp:txXfrm>
    </dsp:sp>
    <dsp:sp modelId="{CDA3078D-2C34-485B-A62B-7C8B624E376D}">
      <dsp:nvSpPr>
        <dsp:cNvPr id="0" name=""/>
        <dsp:cNvSpPr/>
      </dsp:nvSpPr>
      <dsp:spPr>
        <a:xfrm>
          <a:off x="3771738" y="1526967"/>
          <a:ext cx="1475601" cy="122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marL="0" lvl="0" indent="0" algn="l" defTabSz="666750">
            <a:lnSpc>
              <a:spcPct val="100000"/>
            </a:lnSpc>
            <a:spcBef>
              <a:spcPct val="0"/>
            </a:spcBef>
            <a:spcAft>
              <a:spcPct val="35000"/>
            </a:spcAft>
            <a:buNone/>
          </a:pPr>
          <a:r>
            <a:rPr lang="en-GB" sz="1500" kern="1200"/>
            <a:t>take responsibility </a:t>
          </a:r>
          <a:endParaRPr lang="en-US" sz="1500" kern="1200"/>
        </a:p>
        <a:p>
          <a:pPr marL="0" lvl="0" indent="0" algn="l" defTabSz="666750">
            <a:lnSpc>
              <a:spcPct val="100000"/>
            </a:lnSpc>
            <a:spcBef>
              <a:spcPct val="0"/>
            </a:spcBef>
            <a:spcAft>
              <a:spcPct val="35000"/>
            </a:spcAft>
            <a:buNone/>
          </a:pPr>
          <a:r>
            <a:rPr lang="en-GB" sz="1500" kern="1200"/>
            <a:t>learn from choices </a:t>
          </a:r>
          <a:endParaRPr lang="en-US" sz="1500" kern="1200"/>
        </a:p>
      </dsp:txBody>
      <dsp:txXfrm>
        <a:off x="3771738" y="1526967"/>
        <a:ext cx="1475601" cy="1221156"/>
      </dsp:txXfrm>
    </dsp:sp>
    <dsp:sp modelId="{08980F89-1E3E-41B4-A4B4-FD5C4085E17B}">
      <dsp:nvSpPr>
        <dsp:cNvPr id="0" name=""/>
        <dsp:cNvSpPr/>
      </dsp:nvSpPr>
      <dsp:spPr>
        <a:xfrm>
          <a:off x="0" y="3053413"/>
          <a:ext cx="5247340" cy="122115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AE28B-4ABD-4762-ABB8-1A20AE87AFAC}">
      <dsp:nvSpPr>
        <dsp:cNvPr id="0" name=""/>
        <dsp:cNvSpPr/>
      </dsp:nvSpPr>
      <dsp:spPr>
        <a:xfrm>
          <a:off x="369399" y="3328173"/>
          <a:ext cx="671636" cy="6716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EF68D6-7664-44DA-B9D2-1ED1FF3E0B0F}">
      <dsp:nvSpPr>
        <dsp:cNvPr id="0" name=""/>
        <dsp:cNvSpPr/>
      </dsp:nvSpPr>
      <dsp:spPr>
        <a:xfrm>
          <a:off x="1410435" y="3053413"/>
          <a:ext cx="3836904" cy="122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marL="0" lvl="0" indent="0" algn="l" defTabSz="1111250">
            <a:lnSpc>
              <a:spcPct val="100000"/>
            </a:lnSpc>
            <a:spcBef>
              <a:spcPct val="0"/>
            </a:spcBef>
            <a:spcAft>
              <a:spcPct val="35000"/>
            </a:spcAft>
            <a:buNone/>
          </a:pPr>
          <a:r>
            <a:rPr lang="en-GB" sz="2500" kern="1200"/>
            <a:t>How do we make better decisions?</a:t>
          </a:r>
          <a:endParaRPr lang="en-US" sz="2500" kern="1200"/>
        </a:p>
      </dsp:txBody>
      <dsp:txXfrm>
        <a:off x="1410435" y="3053413"/>
        <a:ext cx="3836904" cy="1221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5091E-DB59-492D-A015-A2B481A71F7B}">
      <dsp:nvSpPr>
        <dsp:cNvPr id="0" name=""/>
        <dsp:cNvSpPr/>
      </dsp:nvSpPr>
      <dsp:spPr>
        <a:xfrm>
          <a:off x="3038342" y="871632"/>
          <a:ext cx="666780" cy="91440"/>
        </a:xfrm>
        <a:custGeom>
          <a:avLst/>
          <a:gdLst/>
          <a:ahLst/>
          <a:cxnLst/>
          <a:rect l="0" t="0" r="0" b="0"/>
          <a:pathLst>
            <a:path>
              <a:moveTo>
                <a:pt x="0" y="45720"/>
              </a:moveTo>
              <a:lnTo>
                <a:pt x="66678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4298" y="913865"/>
        <a:ext cx="34869" cy="6973"/>
      </dsp:txXfrm>
    </dsp:sp>
    <dsp:sp modelId="{003F35F9-DCE5-4C34-B43B-6D3D4C9CE75A}">
      <dsp:nvSpPr>
        <dsp:cNvPr id="0" name=""/>
        <dsp:cNvSpPr/>
      </dsp:nvSpPr>
      <dsp:spPr>
        <a:xfrm>
          <a:off x="8054" y="7726"/>
          <a:ext cx="3032087" cy="181925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75" tIns="155955" rIns="148575" bIns="155955" numCol="1" spcCol="1270" anchor="ctr" anchorCtr="0">
          <a:noAutofit/>
        </a:bodyPr>
        <a:lstStyle/>
        <a:p>
          <a:pPr marL="0" lvl="0" indent="0" algn="ctr" defTabSz="844550">
            <a:lnSpc>
              <a:spcPct val="90000"/>
            </a:lnSpc>
            <a:spcBef>
              <a:spcPct val="0"/>
            </a:spcBef>
            <a:spcAft>
              <a:spcPct val="35000"/>
            </a:spcAft>
            <a:buNone/>
          </a:pPr>
          <a:r>
            <a:rPr lang="af-ZA" sz="1900" b="1" i="0" kern="1200" baseline="0" dirty="0" err="1"/>
            <a:t>Identify</a:t>
          </a:r>
          <a:r>
            <a:rPr lang="af-ZA" sz="1900" b="1" i="0" kern="1200" baseline="0" dirty="0"/>
            <a:t> </a:t>
          </a:r>
          <a:r>
            <a:rPr lang="af-ZA" sz="1900" b="1" i="0" kern="1200" baseline="0" dirty="0" err="1"/>
            <a:t>triggers</a:t>
          </a:r>
          <a:r>
            <a:rPr lang="af-ZA" sz="1900" b="1" i="0" kern="1200" baseline="0" dirty="0"/>
            <a:t>: </a:t>
          </a:r>
        </a:p>
        <a:p>
          <a:pPr marL="0" lvl="0" indent="0" algn="ctr" defTabSz="844550">
            <a:lnSpc>
              <a:spcPct val="90000"/>
            </a:lnSpc>
            <a:spcBef>
              <a:spcPct val="0"/>
            </a:spcBef>
            <a:spcAft>
              <a:spcPct val="35000"/>
            </a:spcAft>
            <a:buNone/>
          </a:pPr>
          <a:r>
            <a:rPr lang="af-ZA" sz="1900" b="0" i="0" kern="1200" baseline="0" dirty="0" err="1"/>
            <a:t>Notice</a:t>
          </a:r>
          <a:r>
            <a:rPr lang="af-ZA" sz="1900" b="0" i="0" kern="1200" baseline="0" dirty="0"/>
            <a:t> </a:t>
          </a:r>
          <a:r>
            <a:rPr lang="af-ZA" sz="1900" b="0" i="0" kern="1200" baseline="0" dirty="0" err="1"/>
            <a:t>what</a:t>
          </a:r>
          <a:r>
            <a:rPr lang="af-ZA" sz="1900" b="0" i="0" kern="1200" baseline="0" dirty="0"/>
            <a:t> causes </a:t>
          </a:r>
          <a:r>
            <a:rPr lang="af-ZA" sz="1900" b="0" i="0" kern="1200" baseline="0" dirty="0" err="1"/>
            <a:t>the</a:t>
          </a:r>
          <a:r>
            <a:rPr lang="af-ZA" sz="1900" b="0" i="0" kern="1200" baseline="0" dirty="0"/>
            <a:t> behaviour (</a:t>
          </a:r>
          <a:r>
            <a:rPr lang="af-ZA" sz="1900" b="0" i="0" kern="1200" baseline="0" dirty="0" err="1"/>
            <a:t>people</a:t>
          </a:r>
          <a:r>
            <a:rPr lang="af-ZA" sz="1900" b="0" i="0" kern="1200" baseline="0" dirty="0"/>
            <a:t>, </a:t>
          </a:r>
          <a:r>
            <a:rPr lang="af-ZA" sz="1900" b="0" i="0" kern="1200" baseline="0" dirty="0" err="1"/>
            <a:t>places</a:t>
          </a:r>
          <a:r>
            <a:rPr lang="af-ZA" sz="1900" b="0" i="0" kern="1200" baseline="0" dirty="0"/>
            <a:t>, </a:t>
          </a:r>
          <a:r>
            <a:rPr lang="af-ZA" sz="1900" b="0" i="0" kern="1200" baseline="0" dirty="0" err="1"/>
            <a:t>emotions</a:t>
          </a:r>
          <a:r>
            <a:rPr lang="af-ZA" sz="1900" b="0" i="0" kern="1200" baseline="0" dirty="0"/>
            <a:t> </a:t>
          </a:r>
          <a:r>
            <a:rPr lang="af-ZA" sz="1900" b="0" i="0" kern="1200" baseline="0" dirty="0" err="1"/>
            <a:t>or</a:t>
          </a:r>
          <a:r>
            <a:rPr lang="af-ZA" sz="1900" b="0" i="0" kern="1200" baseline="0" dirty="0"/>
            <a:t> </a:t>
          </a:r>
          <a:r>
            <a:rPr lang="af-ZA" sz="1900" b="0" i="0" kern="1200" baseline="0" dirty="0" err="1"/>
            <a:t>situations</a:t>
          </a:r>
          <a:r>
            <a:rPr lang="af-ZA" sz="1900" b="0" i="0" kern="1200" baseline="0" dirty="0"/>
            <a:t>). </a:t>
          </a:r>
          <a:endParaRPr lang="en-US" sz="1900" kern="1200" dirty="0"/>
        </a:p>
      </dsp:txBody>
      <dsp:txXfrm>
        <a:off x="8054" y="7726"/>
        <a:ext cx="3032087" cy="1819252"/>
      </dsp:txXfrm>
    </dsp:sp>
    <dsp:sp modelId="{03C2FF00-AB05-40AE-A00C-85BA2D1D10D9}">
      <dsp:nvSpPr>
        <dsp:cNvPr id="0" name=""/>
        <dsp:cNvSpPr/>
      </dsp:nvSpPr>
      <dsp:spPr>
        <a:xfrm>
          <a:off x="6767810" y="871632"/>
          <a:ext cx="666780" cy="91440"/>
        </a:xfrm>
        <a:custGeom>
          <a:avLst/>
          <a:gdLst/>
          <a:ahLst/>
          <a:cxnLst/>
          <a:rect l="0" t="0" r="0" b="0"/>
          <a:pathLst>
            <a:path>
              <a:moveTo>
                <a:pt x="0" y="45720"/>
              </a:moveTo>
              <a:lnTo>
                <a:pt x="66678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3766" y="913865"/>
        <a:ext cx="34869" cy="6973"/>
      </dsp:txXfrm>
    </dsp:sp>
    <dsp:sp modelId="{88BC5C1A-B41F-44D6-8E77-AA1775B3278D}">
      <dsp:nvSpPr>
        <dsp:cNvPr id="0" name=""/>
        <dsp:cNvSpPr/>
      </dsp:nvSpPr>
      <dsp:spPr>
        <a:xfrm>
          <a:off x="3737523" y="7726"/>
          <a:ext cx="3032087" cy="181925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75" tIns="155955" rIns="148575" bIns="155955" numCol="1" spcCol="1270" anchor="ctr" anchorCtr="0">
          <a:noAutofit/>
        </a:bodyPr>
        <a:lstStyle/>
        <a:p>
          <a:pPr marL="0" lvl="0" indent="0" algn="ctr" defTabSz="844550">
            <a:lnSpc>
              <a:spcPct val="90000"/>
            </a:lnSpc>
            <a:spcBef>
              <a:spcPct val="0"/>
            </a:spcBef>
            <a:spcAft>
              <a:spcPct val="35000"/>
            </a:spcAft>
            <a:buNone/>
          </a:pPr>
          <a:r>
            <a:rPr lang="af-ZA" sz="1900" b="1" i="0" kern="1200" baseline="0" dirty="0" err="1"/>
            <a:t>Prioritise</a:t>
          </a:r>
          <a:r>
            <a:rPr lang="af-ZA" sz="1900" b="1" i="0" kern="1200" baseline="0" dirty="0"/>
            <a:t> </a:t>
          </a:r>
          <a:r>
            <a:rPr lang="af-ZA" sz="1900" b="1" i="0" kern="1200" baseline="0" dirty="0" err="1"/>
            <a:t>safety</a:t>
          </a:r>
          <a:r>
            <a:rPr lang="af-ZA" sz="1900" b="1" i="0" kern="1200" baseline="0" dirty="0"/>
            <a:t>: </a:t>
          </a:r>
        </a:p>
        <a:p>
          <a:pPr marL="0" lvl="0" indent="0" algn="ctr" defTabSz="844550">
            <a:lnSpc>
              <a:spcPct val="90000"/>
            </a:lnSpc>
            <a:spcBef>
              <a:spcPct val="0"/>
            </a:spcBef>
            <a:spcAft>
              <a:spcPct val="35000"/>
            </a:spcAft>
            <a:buNone/>
          </a:pPr>
          <a:r>
            <a:rPr lang="af-ZA" sz="1900" b="0" i="0" kern="1200" baseline="0" dirty="0" err="1"/>
            <a:t>Avoid</a:t>
          </a:r>
          <a:r>
            <a:rPr lang="af-ZA" sz="1900" b="0" i="0" kern="1200" baseline="0" dirty="0"/>
            <a:t> </a:t>
          </a:r>
          <a:r>
            <a:rPr lang="af-ZA" sz="1900" b="0" i="0" kern="1200" baseline="0" dirty="0" err="1"/>
            <a:t>risky</a:t>
          </a:r>
          <a:r>
            <a:rPr lang="af-ZA" sz="1900" b="0" i="0" kern="1200" baseline="0" dirty="0"/>
            <a:t> </a:t>
          </a:r>
          <a:r>
            <a:rPr lang="af-ZA" sz="1900" b="0" i="0" kern="1200" baseline="0" dirty="0" err="1"/>
            <a:t>situations</a:t>
          </a:r>
          <a:r>
            <a:rPr lang="af-ZA" sz="1900" b="0" i="0" kern="1200" baseline="0" dirty="0"/>
            <a:t> </a:t>
          </a:r>
          <a:r>
            <a:rPr lang="af-ZA" sz="1900" b="0" i="0" kern="1200" baseline="0" dirty="0" err="1"/>
            <a:t>and</a:t>
          </a:r>
          <a:r>
            <a:rPr lang="af-ZA" sz="1900" b="0" i="0" kern="1200" baseline="0" dirty="0"/>
            <a:t> </a:t>
          </a:r>
          <a:r>
            <a:rPr lang="af-ZA" sz="1900" b="0" i="0" kern="1200" baseline="0" dirty="0" err="1"/>
            <a:t>create</a:t>
          </a:r>
          <a:r>
            <a:rPr lang="af-ZA" sz="1900" b="0" i="0" kern="1200" baseline="0" dirty="0"/>
            <a:t> </a:t>
          </a:r>
          <a:r>
            <a:rPr lang="af-ZA" sz="1900" b="0" i="0" kern="1200" baseline="0" dirty="0" err="1"/>
            <a:t>distance</a:t>
          </a:r>
          <a:r>
            <a:rPr lang="af-ZA" sz="1900" b="0" i="0" kern="1200" baseline="0" dirty="0"/>
            <a:t> </a:t>
          </a:r>
          <a:r>
            <a:rPr lang="af-ZA" sz="1900" b="0" i="0" kern="1200" baseline="0" dirty="0" err="1"/>
            <a:t>from</a:t>
          </a:r>
          <a:r>
            <a:rPr lang="af-ZA" sz="1900" b="0" i="0" kern="1200" baseline="0" dirty="0"/>
            <a:t> </a:t>
          </a:r>
          <a:r>
            <a:rPr lang="af-ZA" sz="1900" b="0" i="0" kern="1200" baseline="0" dirty="0" err="1"/>
            <a:t>harmful</a:t>
          </a:r>
          <a:r>
            <a:rPr lang="af-ZA" sz="1900" b="0" i="0" kern="1200" baseline="0" dirty="0"/>
            <a:t> </a:t>
          </a:r>
          <a:r>
            <a:rPr lang="af-ZA" sz="1900" b="0" i="0" kern="1200" baseline="0" dirty="0" err="1"/>
            <a:t>influences</a:t>
          </a:r>
          <a:r>
            <a:rPr lang="af-ZA" sz="1900" b="0" i="0" kern="1200" baseline="0" dirty="0"/>
            <a:t>. </a:t>
          </a:r>
          <a:endParaRPr lang="en-US" sz="1900" kern="1200" dirty="0"/>
        </a:p>
      </dsp:txBody>
      <dsp:txXfrm>
        <a:off x="3737523" y="7726"/>
        <a:ext cx="3032087" cy="1819252"/>
      </dsp:txXfrm>
    </dsp:sp>
    <dsp:sp modelId="{8066938E-FB9A-42F2-94AE-F3CD1D620F5F}">
      <dsp:nvSpPr>
        <dsp:cNvPr id="0" name=""/>
        <dsp:cNvSpPr/>
      </dsp:nvSpPr>
      <dsp:spPr>
        <a:xfrm>
          <a:off x="1524098" y="1825178"/>
          <a:ext cx="7458936" cy="666780"/>
        </a:xfrm>
        <a:custGeom>
          <a:avLst/>
          <a:gdLst/>
          <a:ahLst/>
          <a:cxnLst/>
          <a:rect l="0" t="0" r="0" b="0"/>
          <a:pathLst>
            <a:path>
              <a:moveTo>
                <a:pt x="7458936" y="0"/>
              </a:moveTo>
              <a:lnTo>
                <a:pt x="7458936" y="350490"/>
              </a:lnTo>
              <a:lnTo>
                <a:pt x="0" y="350490"/>
              </a:lnTo>
              <a:lnTo>
                <a:pt x="0" y="66678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6280" y="2155082"/>
        <a:ext cx="374573" cy="6973"/>
      </dsp:txXfrm>
    </dsp:sp>
    <dsp:sp modelId="{96E8CB90-B27F-4789-B400-EACD8246E077}">
      <dsp:nvSpPr>
        <dsp:cNvPr id="0" name=""/>
        <dsp:cNvSpPr/>
      </dsp:nvSpPr>
      <dsp:spPr>
        <a:xfrm>
          <a:off x="7466991" y="7726"/>
          <a:ext cx="3032087" cy="181925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75" tIns="155955" rIns="148575" bIns="155955" numCol="1" spcCol="1270" anchor="ctr" anchorCtr="0">
          <a:noAutofit/>
        </a:bodyPr>
        <a:lstStyle/>
        <a:p>
          <a:pPr marL="0" lvl="0" indent="0" algn="ctr" defTabSz="844550">
            <a:lnSpc>
              <a:spcPct val="90000"/>
            </a:lnSpc>
            <a:spcBef>
              <a:spcPct val="0"/>
            </a:spcBef>
            <a:spcAft>
              <a:spcPct val="35000"/>
            </a:spcAft>
            <a:buNone/>
          </a:pPr>
          <a:r>
            <a:rPr lang="af-ZA" sz="1900" b="1" i="0" kern="1200" baseline="0" dirty="0" err="1"/>
            <a:t>Replace</a:t>
          </a:r>
          <a:r>
            <a:rPr lang="af-ZA" sz="1900" b="1" i="0" kern="1200" baseline="0" dirty="0"/>
            <a:t> </a:t>
          </a:r>
          <a:r>
            <a:rPr lang="af-ZA" sz="1900" b="1" i="0" kern="1200" baseline="0" dirty="0" err="1"/>
            <a:t>the</a:t>
          </a:r>
          <a:r>
            <a:rPr lang="af-ZA" sz="1900" b="1" i="0" kern="1200" baseline="0" dirty="0"/>
            <a:t> behaviour: </a:t>
          </a:r>
        </a:p>
        <a:p>
          <a:pPr marL="0" lvl="0" indent="0" algn="ctr" defTabSz="844550">
            <a:lnSpc>
              <a:spcPct val="90000"/>
            </a:lnSpc>
            <a:spcBef>
              <a:spcPct val="0"/>
            </a:spcBef>
            <a:spcAft>
              <a:spcPct val="35000"/>
            </a:spcAft>
            <a:buNone/>
          </a:pPr>
          <a:r>
            <a:rPr lang="af-ZA" sz="1900" b="0" i="0" kern="1200" baseline="0" dirty="0" err="1"/>
            <a:t>Choose</a:t>
          </a:r>
          <a:r>
            <a:rPr lang="af-ZA" sz="1900" b="0" i="0" kern="1200" baseline="0" dirty="0"/>
            <a:t> a </a:t>
          </a:r>
          <a:r>
            <a:rPr lang="af-ZA" sz="1900" b="0" i="0" kern="1200" baseline="0" dirty="0" err="1"/>
            <a:t>healthier</a:t>
          </a:r>
          <a:r>
            <a:rPr lang="af-ZA" sz="1900" b="0" i="0" kern="1200" baseline="0" dirty="0"/>
            <a:t> </a:t>
          </a:r>
          <a:r>
            <a:rPr lang="af-ZA" sz="1900" b="0" i="0" kern="1200" baseline="0" dirty="0" err="1"/>
            <a:t>action</a:t>
          </a:r>
          <a:r>
            <a:rPr lang="af-ZA" sz="1900" b="0" i="0" kern="1200" baseline="0" dirty="0"/>
            <a:t> (e.g. </a:t>
          </a:r>
          <a:r>
            <a:rPr lang="af-ZA" sz="1900" b="0" i="0" kern="1200" baseline="0" dirty="0" err="1"/>
            <a:t>exercise</a:t>
          </a:r>
          <a:r>
            <a:rPr lang="af-ZA" sz="1900" b="0" i="0" kern="1200" baseline="0" dirty="0"/>
            <a:t>, </a:t>
          </a:r>
          <a:r>
            <a:rPr lang="af-ZA" sz="1900" b="0" i="0" kern="1200" baseline="0" dirty="0" err="1"/>
            <a:t>talking</a:t>
          </a:r>
          <a:r>
            <a:rPr lang="af-ZA" sz="1900" b="0" i="0" kern="1200" baseline="0" dirty="0"/>
            <a:t> </a:t>
          </a:r>
          <a:r>
            <a:rPr lang="af-ZA" sz="1900" b="0" i="0" kern="1200" baseline="0" dirty="0" err="1"/>
            <a:t>to</a:t>
          </a:r>
          <a:r>
            <a:rPr lang="af-ZA" sz="1900" b="0" i="0" kern="1200" baseline="0" dirty="0"/>
            <a:t> </a:t>
          </a:r>
          <a:r>
            <a:rPr lang="af-ZA" sz="1900" b="0" i="0" kern="1200" baseline="0" dirty="0" err="1"/>
            <a:t>someone</a:t>
          </a:r>
          <a:r>
            <a:rPr lang="af-ZA" sz="1900" b="0" i="0" kern="1200" baseline="0" dirty="0"/>
            <a:t>, hobbies). </a:t>
          </a:r>
          <a:endParaRPr lang="en-US" sz="1900" kern="1200" dirty="0"/>
        </a:p>
      </dsp:txBody>
      <dsp:txXfrm>
        <a:off x="7466991" y="7726"/>
        <a:ext cx="3032087" cy="1819252"/>
      </dsp:txXfrm>
    </dsp:sp>
    <dsp:sp modelId="{C17B8E4A-7659-489E-AA33-DA2BD748932F}">
      <dsp:nvSpPr>
        <dsp:cNvPr id="0" name=""/>
        <dsp:cNvSpPr/>
      </dsp:nvSpPr>
      <dsp:spPr>
        <a:xfrm>
          <a:off x="3038342" y="3388265"/>
          <a:ext cx="666780" cy="91440"/>
        </a:xfrm>
        <a:custGeom>
          <a:avLst/>
          <a:gdLst/>
          <a:ahLst/>
          <a:cxnLst/>
          <a:rect l="0" t="0" r="0" b="0"/>
          <a:pathLst>
            <a:path>
              <a:moveTo>
                <a:pt x="0" y="45720"/>
              </a:moveTo>
              <a:lnTo>
                <a:pt x="66678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4298" y="3430498"/>
        <a:ext cx="34869" cy="6973"/>
      </dsp:txXfrm>
    </dsp:sp>
    <dsp:sp modelId="{E72B2C2B-484B-4F57-A976-CC9847811F8C}">
      <dsp:nvSpPr>
        <dsp:cNvPr id="0" name=""/>
        <dsp:cNvSpPr/>
      </dsp:nvSpPr>
      <dsp:spPr>
        <a:xfrm>
          <a:off x="8054" y="2524359"/>
          <a:ext cx="3032087" cy="181925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75" tIns="155955" rIns="148575" bIns="155955" numCol="1" spcCol="1270" anchor="ctr" anchorCtr="0">
          <a:noAutofit/>
        </a:bodyPr>
        <a:lstStyle/>
        <a:p>
          <a:pPr marL="0" lvl="0" indent="0" algn="ctr" defTabSz="844550">
            <a:lnSpc>
              <a:spcPct val="90000"/>
            </a:lnSpc>
            <a:spcBef>
              <a:spcPct val="0"/>
            </a:spcBef>
            <a:spcAft>
              <a:spcPct val="35000"/>
            </a:spcAft>
            <a:buNone/>
          </a:pPr>
          <a:r>
            <a:rPr lang="af-ZA" sz="1900" b="1" i="0" kern="1200" baseline="0" dirty="0"/>
            <a:t>Plan </a:t>
          </a:r>
          <a:r>
            <a:rPr lang="af-ZA" sz="1900" b="1" i="0" kern="1200" baseline="0" dirty="0" err="1"/>
            <a:t>your</a:t>
          </a:r>
          <a:r>
            <a:rPr lang="af-ZA" sz="1900" b="1" i="0" kern="1200" baseline="0" dirty="0"/>
            <a:t> response:</a:t>
          </a:r>
        </a:p>
        <a:p>
          <a:pPr marL="0" lvl="0" indent="0" algn="ctr" defTabSz="844550">
            <a:lnSpc>
              <a:spcPct val="90000"/>
            </a:lnSpc>
            <a:spcBef>
              <a:spcPct val="0"/>
            </a:spcBef>
            <a:spcAft>
              <a:spcPct val="35000"/>
            </a:spcAft>
            <a:buNone/>
          </a:pPr>
          <a:r>
            <a:rPr lang="af-ZA" sz="1900" b="1" i="0" kern="1200" baseline="0" dirty="0"/>
            <a:t> </a:t>
          </a:r>
          <a:r>
            <a:rPr lang="af-ZA" sz="1900" b="0" i="0" kern="1200" baseline="0" dirty="0" err="1"/>
            <a:t>Decide</a:t>
          </a:r>
          <a:r>
            <a:rPr lang="af-ZA" sz="1900" b="0" i="0" kern="1200" baseline="0" dirty="0"/>
            <a:t> in </a:t>
          </a:r>
          <a:r>
            <a:rPr lang="af-ZA" sz="1900" b="0" i="0" kern="1200" baseline="0" dirty="0" err="1"/>
            <a:t>advance</a:t>
          </a:r>
          <a:r>
            <a:rPr lang="af-ZA" sz="1900" b="0" i="0" kern="1200" baseline="0" dirty="0"/>
            <a:t> </a:t>
          </a:r>
          <a:r>
            <a:rPr lang="af-ZA" sz="1900" b="0" i="0" kern="1200" baseline="0" dirty="0" err="1"/>
            <a:t>what</a:t>
          </a:r>
          <a:r>
            <a:rPr lang="af-ZA" sz="1900" b="0" i="0" kern="1200" baseline="0" dirty="0"/>
            <a:t> </a:t>
          </a:r>
          <a:r>
            <a:rPr lang="af-ZA" sz="1900" b="0" i="0" kern="1200" baseline="0" dirty="0" err="1"/>
            <a:t>you</a:t>
          </a:r>
          <a:r>
            <a:rPr lang="af-ZA" sz="1900" b="0" i="0" kern="1200" baseline="0" dirty="0"/>
            <a:t> </a:t>
          </a:r>
          <a:r>
            <a:rPr lang="af-ZA" sz="1900" b="0" i="0" kern="1200" baseline="0" dirty="0" err="1"/>
            <a:t>will</a:t>
          </a:r>
          <a:r>
            <a:rPr lang="af-ZA" sz="1900" b="0" i="0" kern="1200" baseline="0" dirty="0"/>
            <a:t> </a:t>
          </a:r>
          <a:r>
            <a:rPr lang="af-ZA" sz="1900" b="0" i="0" kern="1200" baseline="0" dirty="0" err="1"/>
            <a:t>say</a:t>
          </a:r>
          <a:r>
            <a:rPr lang="af-ZA" sz="1900" b="0" i="0" kern="1200" baseline="0" dirty="0"/>
            <a:t> </a:t>
          </a:r>
          <a:r>
            <a:rPr lang="af-ZA" sz="1900" b="0" i="0" kern="1200" baseline="0" dirty="0" err="1"/>
            <a:t>or</a:t>
          </a:r>
          <a:r>
            <a:rPr lang="af-ZA" sz="1900" b="0" i="0" kern="1200" baseline="0" dirty="0"/>
            <a:t> do </a:t>
          </a:r>
          <a:r>
            <a:rPr lang="af-ZA" sz="1900" b="0" i="0" kern="1200" baseline="0" dirty="0" err="1"/>
            <a:t>when</a:t>
          </a:r>
          <a:r>
            <a:rPr lang="af-ZA" sz="1900" b="0" i="0" kern="1200" baseline="0" dirty="0"/>
            <a:t> </a:t>
          </a:r>
          <a:r>
            <a:rPr lang="af-ZA" sz="1900" b="0" i="0" kern="1200" baseline="0" dirty="0" err="1"/>
            <a:t>faced</a:t>
          </a:r>
          <a:r>
            <a:rPr lang="af-ZA" sz="1900" b="0" i="0" kern="1200" baseline="0" dirty="0"/>
            <a:t> </a:t>
          </a:r>
          <a:r>
            <a:rPr lang="af-ZA" sz="1900" b="0" i="0" kern="1200" baseline="0" dirty="0" err="1"/>
            <a:t>with</a:t>
          </a:r>
          <a:r>
            <a:rPr lang="af-ZA" sz="1900" b="0" i="0" kern="1200" baseline="0" dirty="0"/>
            <a:t> </a:t>
          </a:r>
          <a:r>
            <a:rPr lang="af-ZA" sz="1900" b="0" i="0" kern="1200" baseline="0" dirty="0" err="1"/>
            <a:t>pressure</a:t>
          </a:r>
          <a:r>
            <a:rPr lang="af-ZA" sz="1900" b="0" i="0" kern="1200" baseline="0" dirty="0"/>
            <a:t>. </a:t>
          </a:r>
          <a:endParaRPr lang="en-US" sz="1900" kern="1200" dirty="0"/>
        </a:p>
      </dsp:txBody>
      <dsp:txXfrm>
        <a:off x="8054" y="2524359"/>
        <a:ext cx="3032087" cy="1819252"/>
      </dsp:txXfrm>
    </dsp:sp>
    <dsp:sp modelId="{8AB4F4DB-92CE-4322-B412-688A06713FED}">
      <dsp:nvSpPr>
        <dsp:cNvPr id="0" name=""/>
        <dsp:cNvSpPr/>
      </dsp:nvSpPr>
      <dsp:spPr>
        <a:xfrm>
          <a:off x="3737523" y="2524359"/>
          <a:ext cx="3032087" cy="181925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75" tIns="155955" rIns="148575" bIns="155955" numCol="1" spcCol="1270" anchor="ctr" anchorCtr="0">
          <a:noAutofit/>
        </a:bodyPr>
        <a:lstStyle/>
        <a:p>
          <a:pPr marL="0" lvl="0" indent="0" algn="ctr" defTabSz="844550">
            <a:lnSpc>
              <a:spcPct val="90000"/>
            </a:lnSpc>
            <a:spcBef>
              <a:spcPct val="0"/>
            </a:spcBef>
            <a:spcAft>
              <a:spcPct val="35000"/>
            </a:spcAft>
            <a:buNone/>
          </a:pPr>
          <a:r>
            <a:rPr lang="af-ZA" sz="1900" b="1" i="0" kern="1200" baseline="0" dirty="0" err="1"/>
            <a:t>Seek</a:t>
          </a:r>
          <a:r>
            <a:rPr lang="af-ZA" sz="1900" b="1" i="0" kern="1200" baseline="0" dirty="0"/>
            <a:t> </a:t>
          </a:r>
          <a:r>
            <a:rPr lang="af-ZA" sz="1900" b="1" i="0" kern="1200" baseline="0" dirty="0" err="1"/>
            <a:t>support</a:t>
          </a:r>
          <a:r>
            <a:rPr lang="af-ZA" sz="1900" b="1" i="0" kern="1200" baseline="0" dirty="0"/>
            <a:t>: </a:t>
          </a:r>
        </a:p>
        <a:p>
          <a:pPr marL="0" lvl="0" indent="0" algn="ctr" defTabSz="844550">
            <a:lnSpc>
              <a:spcPct val="90000"/>
            </a:lnSpc>
            <a:spcBef>
              <a:spcPct val="0"/>
            </a:spcBef>
            <a:spcAft>
              <a:spcPct val="35000"/>
            </a:spcAft>
            <a:buNone/>
          </a:pPr>
          <a:r>
            <a:rPr lang="af-ZA" sz="1900" b="0" i="0" kern="1200" baseline="0" dirty="0" err="1"/>
            <a:t>Ask</a:t>
          </a:r>
          <a:r>
            <a:rPr lang="af-ZA" sz="1900" b="0" i="0" kern="1200" baseline="0" dirty="0"/>
            <a:t> </a:t>
          </a:r>
          <a:r>
            <a:rPr lang="af-ZA" sz="1900" b="0" i="0" kern="1200" baseline="0" dirty="0" err="1"/>
            <a:t>for</a:t>
          </a:r>
          <a:r>
            <a:rPr lang="af-ZA" sz="1900" b="0" i="0" kern="1200" baseline="0" dirty="0"/>
            <a:t> help </a:t>
          </a:r>
          <a:r>
            <a:rPr lang="af-ZA" sz="1900" b="0" i="0" kern="1200" baseline="0" dirty="0" err="1"/>
            <a:t>from</a:t>
          </a:r>
          <a:r>
            <a:rPr lang="af-ZA" sz="1900" b="0" i="0" kern="1200" baseline="0" dirty="0"/>
            <a:t> </a:t>
          </a:r>
          <a:r>
            <a:rPr lang="af-ZA" sz="1900" b="0" i="0" kern="1200" baseline="0" dirty="0" err="1"/>
            <a:t>trusted</a:t>
          </a:r>
          <a:r>
            <a:rPr lang="af-ZA" sz="1900" b="0" i="0" kern="1200" baseline="0" dirty="0"/>
            <a:t> </a:t>
          </a:r>
          <a:r>
            <a:rPr lang="af-ZA" sz="1900" b="0" i="0" kern="1200" baseline="0" dirty="0" err="1"/>
            <a:t>adults</a:t>
          </a:r>
          <a:r>
            <a:rPr lang="af-ZA" sz="1900" b="0" i="0" kern="1200" baseline="0" dirty="0"/>
            <a:t>, </a:t>
          </a:r>
          <a:r>
            <a:rPr lang="af-ZA" sz="1900" b="0" i="0" kern="1200" baseline="0" dirty="0" err="1"/>
            <a:t>teachers</a:t>
          </a:r>
          <a:r>
            <a:rPr lang="af-ZA" sz="1900" b="0" i="0" kern="1200" baseline="0" dirty="0"/>
            <a:t>, </a:t>
          </a:r>
          <a:r>
            <a:rPr lang="af-ZA" sz="1900" b="0" i="0" kern="1200" baseline="0" dirty="0" err="1"/>
            <a:t>counsellors</a:t>
          </a:r>
          <a:r>
            <a:rPr lang="af-ZA" sz="1900" b="0" i="0" kern="1200" baseline="0" dirty="0"/>
            <a:t> </a:t>
          </a:r>
          <a:r>
            <a:rPr lang="af-ZA" sz="1900" b="0" i="0" kern="1200" baseline="0" dirty="0" err="1"/>
            <a:t>or</a:t>
          </a:r>
          <a:r>
            <a:rPr lang="af-ZA" sz="1900" b="0" i="0" kern="1200" baseline="0" dirty="0"/>
            <a:t> </a:t>
          </a:r>
          <a:r>
            <a:rPr lang="af-ZA" sz="1900" b="0" i="0" kern="1200" baseline="0" dirty="0" err="1"/>
            <a:t>health</a:t>
          </a:r>
          <a:r>
            <a:rPr lang="af-ZA" sz="1900" b="0" i="0" kern="1200" baseline="0" dirty="0"/>
            <a:t> </a:t>
          </a:r>
          <a:r>
            <a:rPr lang="af-ZA" sz="1900" b="0" i="0" kern="1200" baseline="0" dirty="0" err="1"/>
            <a:t>professionals</a:t>
          </a:r>
          <a:r>
            <a:rPr lang="af-ZA" sz="1900" b="0" i="0" kern="1200" baseline="0" dirty="0"/>
            <a:t>. </a:t>
          </a:r>
          <a:endParaRPr lang="en-US" sz="1900" kern="1200" dirty="0"/>
        </a:p>
      </dsp:txBody>
      <dsp:txXfrm>
        <a:off x="3737523" y="2524359"/>
        <a:ext cx="3032087" cy="18192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it.ly/3QObPM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15000"/>
              </a:lnSpc>
              <a:buNone/>
            </a:pPr>
            <a:r>
              <a:rPr lang="en-ZA" sz="1200" b="1" dirty="0">
                <a:solidFill>
                  <a:srgbClr val="FF0000"/>
                </a:solidFill>
                <a:effectLst/>
                <a:latin typeface="Calibri" panose="020F0502020204030204" pitchFamily="34" charset="0"/>
                <a:ea typeface="Calibri" panose="020F0502020204030204" pitchFamily="34" charset="0"/>
              </a:rPr>
              <a:t>Note to teacher:</a:t>
            </a:r>
            <a:r>
              <a:rPr lang="en-ZA" sz="1200" dirty="0">
                <a:solidFill>
                  <a:srgbClr val="FF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Learners will need to be in groups of six for this lesson. This lesson will take a slightly different approach. Learners will begin by engaging with a card game, which will later inform the group poster they create. Ensure that the card game is laid out on each desk before the lesson begins, as learners will start with this activity.</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a:t>
            </a:r>
            <a:r>
              <a:rPr lang="en-ZA" sz="1200" dirty="0">
                <a:solidFill>
                  <a:srgbClr val="000000"/>
                </a:solidFill>
                <a:effectLst/>
                <a:latin typeface="Calibri" panose="020F0502020204030204" pitchFamily="34" charset="0"/>
                <a:ea typeface="Calibri" panose="020F0502020204030204" pitchFamily="34" charset="0"/>
              </a:rPr>
              <a:t>: Welcome back, Grade </a:t>
            </a:r>
            <a:r>
              <a:rPr lang="en-ZA" sz="1200" dirty="0" err="1">
                <a:solidFill>
                  <a:srgbClr val="000000"/>
                </a:solidFill>
                <a:effectLst/>
                <a:latin typeface="Calibri" panose="020F0502020204030204" pitchFamily="34" charset="0"/>
                <a:ea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rPr>
              <a:t>. Over the last few lessons, we have covered quite a bit about how our behaviour and choices can impact both ourselves and those around us. Let’s refresh our minds.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Each row will have an opportunity to mention examples of how choices can have different types of impacts. (Allow three minutes.)</a:t>
            </a:r>
            <a:endParaRPr lang="af-ZA" sz="12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Row 1:</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Provide examples of a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physical impact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Row 2:</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Provide examples of a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social impact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Row 3:</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Provide examples of an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emotional impact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Row 4:</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Provide examples of a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spiritual impact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10:</a:t>
            </a:r>
            <a:r>
              <a:rPr lang="en-ZA" sz="1200" dirty="0">
                <a:solidFill>
                  <a:srgbClr val="000000"/>
                </a:solidFill>
                <a:effectLst/>
                <a:latin typeface="Calibri" panose="020F0502020204030204" pitchFamily="34" charset="0"/>
                <a:ea typeface="Calibri" panose="020F0502020204030204" pitchFamily="34" charset="0"/>
              </a:rPr>
              <a:t> </a:t>
            </a:r>
            <a:r>
              <a:rPr lang="en-ZA" sz="1200" b="1" dirty="0">
                <a:solidFill>
                  <a:srgbClr val="FF0000"/>
                </a:solidFill>
                <a:effectLst/>
                <a:latin typeface="Calibri" panose="020F0502020204030204" pitchFamily="34" charset="0"/>
                <a:ea typeface="Calibri" panose="020F0502020204030204" pitchFamily="34" charset="0"/>
              </a:rPr>
              <a:t>Note to teacher:</a:t>
            </a:r>
            <a:r>
              <a:rPr lang="en-ZA" sz="1200" dirty="0">
                <a:solidFill>
                  <a:srgbClr val="FF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This is an essential part of the lesson, as learners process the content that has been covered. Ensure that enough time is allocated for this activity to be completed before the end of the lesson.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As we finish off this lesson, walk around the classroom to view the different posters created in </a:t>
            </a:r>
            <a:r>
              <a:rPr lang="en-ZA" sz="1200" b="1" i="1" dirty="0">
                <a:solidFill>
                  <a:srgbClr val="000000"/>
                </a:solidFill>
                <a:effectLst/>
                <a:latin typeface="Calibri" panose="020F0502020204030204" pitchFamily="34" charset="0"/>
                <a:ea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rPr>
              <a:t>, then complete </a:t>
            </a:r>
            <a:r>
              <a:rPr lang="en-ZA" sz="1200" b="1" i="1" dirty="0">
                <a:solidFill>
                  <a:srgbClr val="000000"/>
                </a:solidFill>
                <a:effectLst/>
                <a:latin typeface="Calibri" panose="020F0502020204030204" pitchFamily="34" charset="0"/>
                <a:ea typeface="Calibri" panose="020F0502020204030204" pitchFamily="34" charset="0"/>
              </a:rPr>
              <a:t>Activity 3</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5 – Worksheet</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2:</a:t>
            </a:r>
            <a:r>
              <a:rPr lang="en-ZA" sz="1200" dirty="0">
                <a:solidFill>
                  <a:srgbClr val="000000"/>
                </a:solidFill>
                <a:effectLst/>
                <a:latin typeface="Calibri" panose="020F0502020204030204" pitchFamily="34" charset="0"/>
                <a:ea typeface="Calibri" panose="020F0502020204030204" pitchFamily="34" charset="0"/>
              </a:rPr>
              <a:t> By the end of this lesson, you should be able to:</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Recognise that different choices can lead to different consequences.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Understand and apply decision-making steps to make responsible and informed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Identify strategies to prioritise personal safety, change risky behaviour and suggest appropriate sources of support.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324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15000"/>
              </a:lnSpc>
              <a:buNone/>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Playing this game may be quite humorous at times, but it also includes some challenging scenarios. Allow for the classroom to be a bit noisy, as a different kind of learning is taking place. This game will also form the foundation for the group decision-making activity at the end of the lesson.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3:</a:t>
            </a:r>
            <a:r>
              <a:rPr lang="en-ZA" sz="1200" dirty="0">
                <a:solidFill>
                  <a:srgbClr val="000000"/>
                </a:solidFill>
                <a:effectLst/>
                <a:latin typeface="Calibri" panose="020F0502020204030204" pitchFamily="34" charset="0"/>
                <a:ea typeface="Calibri" panose="020F0502020204030204" pitchFamily="34" charset="0"/>
              </a:rPr>
              <a:t> </a:t>
            </a:r>
            <a:r>
              <a:rPr lang="en-ZA" sz="1200" dirty="0">
                <a:effectLst/>
                <a:latin typeface="Calibri" panose="020F0502020204030204" pitchFamily="34" charset="0"/>
                <a:ea typeface="Calibri" panose="020F0502020204030204" pitchFamily="34" charset="0"/>
              </a:rPr>
              <a:t>We know that our choices always have consequences. Sometimes those consequences are negative, but the outcome can also be positive. However, when you are in the moment and faced with making a choice, it is not always easy to see what the best outcome might be.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We are going to play a short game called </a:t>
            </a:r>
            <a:r>
              <a:rPr lang="en-ZA" sz="1200" b="1" dirty="0">
                <a:effectLst/>
                <a:latin typeface="Calibri" panose="020F0502020204030204" pitchFamily="34" charset="0"/>
                <a:ea typeface="Calibri" panose="020F0502020204030204" pitchFamily="34" charset="0"/>
              </a:rPr>
              <a:t>“Would You Rather?”</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Each group will receive a pack of cards with different questions. (</a:t>
            </a:r>
            <a:r>
              <a:rPr lang="en-ZA" sz="1200" b="1" i="1" u="sng" dirty="0">
                <a:effectLst/>
                <a:latin typeface="Calibri" panose="020F0502020204030204" pitchFamily="34" charset="0"/>
                <a:ea typeface="Calibri" panose="020F0502020204030204" pitchFamily="34" charset="0"/>
              </a:rPr>
              <a:t>Lesson 5 – Would You Rather Game</a:t>
            </a:r>
            <a:r>
              <a:rPr lang="en-ZA" sz="1200" dirty="0">
                <a:effectLst/>
                <a:latin typeface="Calibri" panose="020F0502020204030204" pitchFamily="34" charset="0"/>
                <a:ea typeface="Calibri" panose="020F0502020204030204" pitchFamily="34" charset="0"/>
              </a:rPr>
              <a:t>) Each person in the group will have a turn to be the </a:t>
            </a:r>
            <a:r>
              <a:rPr lang="en-ZA" sz="1200" b="1" dirty="0">
                <a:effectLst/>
                <a:latin typeface="Calibri" panose="020F0502020204030204" pitchFamily="34" charset="0"/>
                <a:ea typeface="Calibri" panose="020F0502020204030204" pitchFamily="34" charset="0"/>
              </a:rPr>
              <a:t>reader</a:t>
            </a:r>
            <a:r>
              <a:rPr lang="en-ZA" sz="1200" dirty="0">
                <a:effectLst/>
                <a:latin typeface="Calibri" panose="020F0502020204030204" pitchFamily="34" charset="0"/>
                <a:ea typeface="Calibri" panose="020F0502020204030204" pitchFamily="34" charset="0"/>
              </a:rPr>
              <a:t>, and the reader will play </a:t>
            </a:r>
            <a:r>
              <a:rPr lang="en-ZA" sz="1200" b="1" dirty="0">
                <a:effectLst/>
                <a:latin typeface="Calibri" panose="020F0502020204030204" pitchFamily="34" charset="0"/>
                <a:ea typeface="Calibri" panose="020F0502020204030204" pitchFamily="34" charset="0"/>
              </a:rPr>
              <a:t>two cards</a:t>
            </a:r>
            <a:r>
              <a:rPr lang="en-ZA" sz="1200" dirty="0">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The reader must choose between </a:t>
            </a:r>
            <a:r>
              <a:rPr lang="en-ZA" sz="1200" b="1" dirty="0">
                <a:effectLst/>
                <a:latin typeface="Calibri" panose="020F0502020204030204" pitchFamily="34" charset="0"/>
                <a:ea typeface="Calibri" panose="020F0502020204030204" pitchFamily="34" charset="0"/>
              </a:rPr>
              <a:t>Option A and Option B</a:t>
            </a:r>
            <a:r>
              <a:rPr lang="en-ZA" sz="1200" dirty="0">
                <a:effectLst/>
                <a:latin typeface="Calibri" panose="020F0502020204030204" pitchFamily="34" charset="0"/>
                <a:ea typeface="Calibri" panose="020F0502020204030204" pitchFamily="34" charset="0"/>
              </a:rPr>
              <a:t> and place the card </a:t>
            </a:r>
            <a:r>
              <a:rPr lang="en-ZA" sz="1200" b="1" dirty="0">
                <a:effectLst/>
                <a:latin typeface="Calibri" panose="020F0502020204030204" pitchFamily="34" charset="0"/>
                <a:ea typeface="Calibri" panose="020F0502020204030204" pitchFamily="34" charset="0"/>
              </a:rPr>
              <a:t>face down</a:t>
            </a:r>
            <a:r>
              <a:rPr lang="en-ZA" sz="1200" dirty="0">
                <a:effectLst/>
                <a:latin typeface="Calibri" panose="020F0502020204030204" pitchFamily="34" charset="0"/>
                <a:ea typeface="Calibri" panose="020F0502020204030204" pitchFamily="34" charset="0"/>
              </a:rPr>
              <a:t>. The rest of the group must then guess which option the reader chose by voting </a:t>
            </a:r>
            <a:r>
              <a:rPr lang="en-ZA" sz="1200" b="1" dirty="0">
                <a:effectLst/>
                <a:latin typeface="Calibri" panose="020F0502020204030204" pitchFamily="34" charset="0"/>
                <a:ea typeface="Calibri" panose="020F0502020204030204" pitchFamily="34" charset="0"/>
              </a:rPr>
              <a:t>A or B</a:t>
            </a:r>
            <a:r>
              <a:rPr lang="en-ZA" sz="1200" dirty="0">
                <a:effectLst/>
                <a:latin typeface="Calibri" panose="020F0502020204030204" pitchFamily="34" charset="0"/>
                <a:ea typeface="Calibri" panose="020F0502020204030204" pitchFamily="34" charset="0"/>
              </a:rPr>
              <a:t> and placing their choice card face down.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The </a:t>
            </a:r>
            <a:r>
              <a:rPr lang="en-ZA" sz="1200" b="1" dirty="0">
                <a:effectLst/>
                <a:latin typeface="Calibri" panose="020F0502020204030204" pitchFamily="34" charset="0"/>
                <a:ea typeface="Calibri" panose="020F0502020204030204" pitchFamily="34" charset="0"/>
              </a:rPr>
              <a:t>winner of the round</a:t>
            </a:r>
            <a:r>
              <a:rPr lang="en-ZA" sz="1200" dirty="0">
                <a:effectLst/>
                <a:latin typeface="Calibri" panose="020F0502020204030204" pitchFamily="34" charset="0"/>
                <a:ea typeface="Calibri" panose="020F0502020204030204" pitchFamily="34" charset="0"/>
              </a:rPr>
              <a:t> is anyone who voted for the same option as the reader. Those who voted incorrectly will have an opportunity to explain why they believe their choice was better. If they manage to persuade the reader to change his or her mind, they win the round.</a:t>
            </a:r>
            <a:endParaRPr lang="af-ZA" sz="12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Winners receive </a:t>
            </a:r>
            <a:r>
              <a:rPr lang="en-ZA" sz="1200" b="1" dirty="0">
                <a:effectLst/>
                <a:latin typeface="Calibri" panose="020F0502020204030204" pitchFamily="34" charset="0"/>
                <a:ea typeface="Calibri" panose="020F0502020204030204" pitchFamily="34" charset="0"/>
                <a:cs typeface="Times New Roman" panose="02020603050405020304" pitchFamily="18" charset="0"/>
              </a:rPr>
              <a:t>3 points</a:t>
            </a:r>
            <a:r>
              <a:rPr lang="en-ZA" sz="1200" dirty="0">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If no one guesses correctly, the </a:t>
            </a:r>
            <a:r>
              <a:rPr lang="en-ZA" sz="1200" b="1" dirty="0">
                <a:effectLst/>
                <a:latin typeface="Calibri" panose="020F0502020204030204" pitchFamily="34" charset="0"/>
                <a:ea typeface="Calibri" panose="020F0502020204030204" pitchFamily="34" charset="0"/>
                <a:cs typeface="Times New Roman" panose="02020603050405020304" pitchFamily="18" charset="0"/>
              </a:rPr>
              <a:t>reader receives 5 points</a:t>
            </a:r>
            <a:r>
              <a:rPr lang="en-ZA" sz="1200" dirty="0">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Allow </a:t>
            </a:r>
            <a:r>
              <a:rPr lang="en-ZA" sz="1200" b="1" dirty="0">
                <a:effectLst/>
                <a:latin typeface="Calibri" panose="020F0502020204030204" pitchFamily="34" charset="0"/>
                <a:ea typeface="Calibri" panose="020F0502020204030204" pitchFamily="34" charset="0"/>
              </a:rPr>
              <a:t>eight minutes</a:t>
            </a:r>
            <a:r>
              <a:rPr lang="en-ZA" sz="1200" dirty="0">
                <a:effectLst/>
                <a:latin typeface="Calibri" panose="020F0502020204030204" pitchFamily="34" charset="0"/>
                <a:ea typeface="Calibri" panose="020F0502020204030204" pitchFamily="34" charset="0"/>
              </a:rPr>
              <a:t> for the game. There are </a:t>
            </a:r>
            <a:r>
              <a:rPr lang="en-ZA" sz="1200" b="1" dirty="0">
                <a:effectLst/>
                <a:latin typeface="Calibri" panose="020F0502020204030204" pitchFamily="34" charset="0"/>
                <a:ea typeface="Calibri" panose="020F0502020204030204" pitchFamily="34" charset="0"/>
              </a:rPr>
              <a:t>16 different scenarios</a:t>
            </a:r>
            <a:r>
              <a:rPr lang="en-ZA" sz="1200" dirty="0">
                <a:effectLst/>
                <a:latin typeface="Calibri" panose="020F0502020204030204" pitchFamily="34" charset="0"/>
                <a:ea typeface="Calibri" panose="020F0502020204030204" pitchFamily="34" charset="0"/>
              </a:rPr>
              <a:t> included in the card pack.</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87" name="Google Shape;8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4:</a:t>
            </a:r>
            <a:r>
              <a:rPr lang="en-ZA" sz="1200" dirty="0">
                <a:solidFill>
                  <a:srgbClr val="000000"/>
                </a:solidFill>
                <a:effectLst/>
                <a:latin typeface="Calibri" panose="020F0502020204030204" pitchFamily="34" charset="0"/>
                <a:ea typeface="Calibri" panose="020F0502020204030204" pitchFamily="34" charset="0"/>
              </a:rPr>
              <a:t> Well done, Grade </a:t>
            </a:r>
            <a:r>
              <a:rPr lang="en-ZA" sz="1200" dirty="0" err="1">
                <a:solidFill>
                  <a:srgbClr val="000000"/>
                </a:solidFill>
                <a:effectLst/>
                <a:latin typeface="Calibri" panose="020F0502020204030204" pitchFamily="34" charset="0"/>
                <a:ea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rPr>
              <a:t>. I’m sure many of you found that some of those questions were quite challenging. </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 reality is that, as human beings, we will make mistakes. However, it is important to recognise when we have made a mistake so that we can take ownership of it and make things right. This means taking responsibility for our actions and the decisions we make.</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Tough decisions, like the ones we saw in the “Would You Rather?” game, may be easier for some people than for others. No one can make these decisions for you. So, how do you make the best decision?</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 can use the </a:t>
            </a:r>
            <a:r>
              <a:rPr lang="en-ZA" sz="1200" b="1" dirty="0">
                <a:solidFill>
                  <a:srgbClr val="000000"/>
                </a:solidFill>
                <a:effectLst/>
                <a:latin typeface="Calibri" panose="020F0502020204030204" pitchFamily="34" charset="0"/>
                <a:ea typeface="Calibri" panose="020F0502020204030204" pitchFamily="34" charset="0"/>
              </a:rPr>
              <a:t>STOP &amp; ACT approach</a:t>
            </a:r>
            <a:r>
              <a:rPr lang="en-ZA" sz="1200" dirty="0">
                <a:solidFill>
                  <a:srgbClr val="000000"/>
                </a:solidFill>
                <a:effectLst/>
                <a:latin typeface="Calibri" panose="020F0502020204030204" pitchFamily="34" charset="0"/>
                <a:ea typeface="Calibri" panose="020F0502020204030204" pitchFamily="34" charset="0"/>
              </a:rPr>
              <a:t>. These words will help you remember the steps involved in effective decision-making. Let’s take a look.</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883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algn="just">
              <a:lnSpc>
                <a:spcPct val="115000"/>
              </a:lnSpc>
              <a:buNone/>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The next two slides use animations to engage learners more effectively. Each click of the mouse will reveal the next letter.</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5:</a:t>
            </a:r>
            <a:r>
              <a:rPr lang="en-ZA" sz="1200" dirty="0">
                <a:solidFill>
                  <a:srgbClr val="000000"/>
                </a:solidFill>
                <a:effectLst/>
                <a:latin typeface="Calibri" panose="020F0502020204030204" pitchFamily="34" charset="0"/>
                <a:ea typeface="Calibri" panose="020F0502020204030204" pitchFamily="34" charset="0"/>
              </a:rPr>
              <a:t> The steps to decision-making are easier when we </a:t>
            </a:r>
            <a:r>
              <a:rPr lang="en-ZA" sz="1200" b="1" dirty="0">
                <a:solidFill>
                  <a:srgbClr val="000000"/>
                </a:solidFill>
                <a:effectLst/>
                <a:latin typeface="Calibri" panose="020F0502020204030204" pitchFamily="34" charset="0"/>
                <a:ea typeface="Calibri" panose="020F0502020204030204" pitchFamily="34" charset="0"/>
              </a:rPr>
              <a:t>STOP &amp; ACT</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Stop</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identify the decision you need to make.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Think</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about the different options or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 – Outcomes</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consider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one possible impact or effect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each option.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 – Pick</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best option.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This places you in a position where you have made a decision that you are ready to </a:t>
            </a:r>
            <a:r>
              <a:rPr lang="en-ZA" sz="1200" b="1" dirty="0">
                <a:solidFill>
                  <a:srgbClr val="000000"/>
                </a:solidFill>
                <a:effectLst/>
                <a:latin typeface="Calibri" panose="020F0502020204030204" pitchFamily="34" charset="0"/>
                <a:ea typeface="Calibri" panose="020F0502020204030204" pitchFamily="34" charset="0"/>
              </a:rPr>
              <a:t>ACT</a:t>
            </a:r>
            <a:r>
              <a:rPr lang="en-ZA" sz="1200" dirty="0">
                <a:solidFill>
                  <a:srgbClr val="000000"/>
                </a:solidFill>
                <a:effectLst/>
                <a:latin typeface="Calibri" panose="020F0502020204030204" pitchFamily="34" charset="0"/>
                <a:ea typeface="Calibri" panose="020F0502020204030204" pitchFamily="34" charset="0"/>
              </a:rPr>
              <a:t> on.</a:t>
            </a:r>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732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6:</a:t>
            </a:r>
            <a:r>
              <a:rPr lang="en-ZA" sz="1200" dirty="0">
                <a:solidFill>
                  <a:srgbClr val="000000"/>
                </a:solidFill>
                <a:effectLst/>
                <a:latin typeface="Calibri" panose="020F0502020204030204" pitchFamily="34" charset="0"/>
                <a:ea typeface="Calibri" panose="020F0502020204030204" pitchFamily="34" charset="0"/>
              </a:rPr>
              <a:t> Now, to ACT means:</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Take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action</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Consider</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impact that your action has had.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Courier New" panose="02070309020205020404" pitchFamily="49" charset="0"/>
              <a:buChar char="-"/>
            </a:pPr>
            <a:r>
              <a:rPr lang="en-Z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Take</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stock</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reflect on whether you would make the same choice in the future.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Now complete </a:t>
            </a:r>
            <a:r>
              <a:rPr lang="en-ZA" sz="1200" b="1" i="1" dirty="0">
                <a:solidFill>
                  <a:srgbClr val="000000"/>
                </a:solidFill>
                <a:effectLst/>
                <a:latin typeface="Calibri" panose="020F0502020204030204" pitchFamily="34" charset="0"/>
                <a:ea typeface="Calibri" panose="020F0502020204030204" pitchFamily="34" charset="0"/>
              </a:rPr>
              <a:t>Activity 1</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5 – Worksheet</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130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7:</a:t>
            </a:r>
            <a:r>
              <a:rPr lang="en-ZA" sz="1200" dirty="0">
                <a:solidFill>
                  <a:srgbClr val="000000"/>
                </a:solidFill>
                <a:effectLst/>
                <a:latin typeface="Calibri" panose="020F0502020204030204" pitchFamily="34" charset="0"/>
                <a:ea typeface="Calibri" panose="020F0502020204030204" pitchFamily="34" charset="0"/>
              </a:rPr>
              <a:t> A lot of people now use AI spaces to answer questions on anything, even asking AI to determine whether they should see a doctor. The reality is that AI cannot make the tough decisions for you. It will not live with the outcome of your choices; you must learn to make those decisions yourself.</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Maybe in the last few lessons, you’ve picked up that you have some behaviours that need to be changed. These could be as serious as a drug habit or as seemingly insignificant as biting your nails. Let’s watch this video to see how we go about changing bad habits into good ones.</a:t>
            </a:r>
            <a:endParaRPr lang="af-ZA" sz="1200" dirty="0">
              <a:effectLst/>
              <a:latin typeface="Times New Roman" panose="02020603050405020304" pitchFamily="18" charset="0"/>
              <a:ea typeface="Times New Roman" panose="02020603050405020304" pitchFamily="18" charset="0"/>
            </a:endParaRPr>
          </a:p>
          <a:p>
            <a:pPr marL="450215">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Watch video:</a:t>
            </a:r>
            <a:endParaRPr lang="af-ZA" sz="1200" dirty="0">
              <a:effectLst/>
              <a:latin typeface="Times New Roman" panose="02020603050405020304" pitchFamily="18" charset="0"/>
              <a:ea typeface="Times New Roman" panose="02020603050405020304" pitchFamily="18" charset="0"/>
            </a:endParaRPr>
          </a:p>
          <a:p>
            <a:pPr marL="450215">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Why is it so hard to break a bad habit?</a:t>
            </a:r>
            <a:endParaRPr lang="af-ZA" sz="1200" dirty="0">
              <a:effectLst/>
              <a:latin typeface="Times New Roman" panose="02020603050405020304" pitchFamily="18" charset="0"/>
              <a:ea typeface="Times New Roman" panose="02020603050405020304" pitchFamily="18" charset="0"/>
            </a:endParaRPr>
          </a:p>
          <a:p>
            <a:pPr marL="450215">
              <a:lnSpc>
                <a:spcPct val="115000"/>
              </a:lnSpc>
              <a:buNone/>
            </a:pPr>
            <a:r>
              <a:rPr lang="en-ZA" sz="1200" u="sng" dirty="0">
                <a:solidFill>
                  <a:srgbClr val="000000"/>
                </a:solidFill>
                <a:effectLst/>
                <a:latin typeface="Calibri" panose="020F0502020204030204" pitchFamily="34" charset="0"/>
                <a:ea typeface="Calibri" panose="020F0502020204030204" pitchFamily="34" charset="0"/>
                <a:hlinkClick r:id="rId3"/>
              </a:rPr>
              <a:t>bit.ly/</a:t>
            </a:r>
            <a:r>
              <a:rPr lang="en-ZA" sz="1200" u="sng" dirty="0" err="1">
                <a:solidFill>
                  <a:srgbClr val="000000"/>
                </a:solidFill>
                <a:effectLst/>
                <a:latin typeface="Calibri" panose="020F0502020204030204" pitchFamily="34" charset="0"/>
                <a:ea typeface="Calibri" panose="020F0502020204030204" pitchFamily="34" charset="0"/>
                <a:hlinkClick r:id="rId3"/>
              </a:rPr>
              <a:t>3QObPMG</a:t>
            </a:r>
            <a:r>
              <a:rPr lang="en-ZA" sz="1200" dirty="0">
                <a:solidFill>
                  <a:srgbClr val="000000"/>
                </a:solidFill>
                <a:effectLst/>
                <a:latin typeface="Calibri" panose="020F0502020204030204" pitchFamily="34" charset="0"/>
                <a:ea typeface="Calibri" panose="020F0502020204030204" pitchFamily="34" charset="0"/>
              </a:rPr>
              <a:t> (5 min 03 sec)</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43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8 (Advice to change risky behaviour)</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If we apply what we have learned from this video, we can change risky behaviour by following these core principles: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Identify the triggers:</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change, you must first identify what starts the behaviour. Recognising whether a specific environment, peer group, or emotional state acts as a "trigger" allows you to understand why the behaviour persists.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Prioritise personal safety:</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Once you know your triggers, create obstacles to make the risky choice harder and the healthy choice easier. This involves creating distance from dangerous situations, changing your daily routines and using life transitions to "reset" your boundaries.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Replace the action:</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Instead of just stopping a behaviour, replace a harmful action with a safer one. Use healthy coping mechanisms to manage stress and practice assertiveness to ensure you have a pre-planned response when facing pressure.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Seek support:</a:t>
            </a: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Some risky behaviours are too complex to handle alone. Seeking support from doctors, counsellors or teachers is a sign of strength and a practical way to protect your "one life to live".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58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9:</a:t>
            </a:r>
            <a:r>
              <a:rPr lang="en-ZA" sz="1200" dirty="0">
                <a:solidFill>
                  <a:srgbClr val="000000"/>
                </a:solidFill>
                <a:effectLst/>
                <a:latin typeface="Calibri" panose="020F0502020204030204" pitchFamily="34" charset="0"/>
                <a:ea typeface="Calibri" panose="020F0502020204030204" pitchFamily="34" charset="0"/>
              </a:rPr>
              <a:t> Hand out one copy per group of the </a:t>
            </a:r>
            <a:r>
              <a:rPr lang="en-ZA" sz="1200" b="1" i="1" u="sng" dirty="0">
                <a:solidFill>
                  <a:srgbClr val="000000"/>
                </a:solidFill>
                <a:effectLst/>
                <a:latin typeface="Calibri" panose="020F0502020204030204" pitchFamily="34" charset="0"/>
                <a:ea typeface="Calibri" panose="020F0502020204030204" pitchFamily="34" charset="0"/>
              </a:rPr>
              <a:t>Lesson 5 – Poster</a:t>
            </a: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Learners to complete </a:t>
            </a:r>
            <a:r>
              <a:rPr lang="en-ZA" sz="1200" b="1" i="1" dirty="0">
                <a:solidFill>
                  <a:srgbClr val="000000"/>
                </a:solidFill>
                <a:effectLst/>
                <a:latin typeface="Calibri" panose="020F0502020204030204" pitchFamily="34" charset="0"/>
                <a:ea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5 – Worksheet</a:t>
            </a:r>
            <a:r>
              <a:rPr lang="en-ZA" sz="1200" dirty="0">
                <a:solidFill>
                  <a:srgbClr val="000000"/>
                </a:solidFill>
                <a:effectLst/>
                <a:latin typeface="Calibri" panose="020F0502020204030204" pitchFamily="34" charset="0"/>
                <a:ea typeface="Calibri" panose="020F0502020204030204" pitchFamily="34" charset="0"/>
              </a:rPr>
              <a:t>) in groups of six. </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1200" b="1" dirty="0">
                <a:solidFill>
                  <a:srgbClr val="EE0000"/>
                </a:solidFill>
                <a:effectLst/>
                <a:latin typeface="Calibri" panose="020F0502020204030204" pitchFamily="34" charset="0"/>
                <a:ea typeface="Calibri" panose="020F0502020204030204" pitchFamily="34" charset="0"/>
              </a:rPr>
              <a:t>Note to teacher:</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Each group will have the opportunity to create a poster that can be displayed in the classroom. Explain to learners that the purpose of the poster is to support other learners who may be struggling with the risky behaviours discussed over the past few weeks.</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6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The aim of this activity is to:</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provide clear steps for breaking a risky behaviour, and</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offer guidance on where learners can find help.</a:t>
            </a:r>
            <a:endParaRPr lang="af-ZA" sz="1200" dirty="0">
              <a:effectLst/>
              <a:latin typeface="Times New Roman" panose="02020603050405020304" pitchFamily="18" charset="0"/>
              <a:ea typeface="Times New Roman" panose="02020603050405020304" pitchFamily="18" charset="0"/>
            </a:endParaRPr>
          </a:p>
          <a:p>
            <a:pPr marL="286385">
              <a:lnSpc>
                <a:spcPct val="115000"/>
              </a:lnSpc>
              <a:buNone/>
            </a:pPr>
            <a:r>
              <a:rPr lang="en-ZA" sz="6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If possible, allow learners access to phones or computers to research local support services. If this is not permitted, the teacher should prepare this information in advance.</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6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18034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Once learners have completed their posters, allocate a space in the classroom where they can be displayed on the wall.</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ZA" dirty="0"/>
              <a:t> </a:t>
            </a:r>
            <a:endParaRPr dirty="0"/>
          </a:p>
        </p:txBody>
      </p:sp>
      <p:sp>
        <p:nvSpPr>
          <p:cNvPr id="129" name="Google Shape;12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31" name="Google Shape;3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bit.ly/3QObPM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C2CD690-82B2-3E10-3C94-8FAC0885F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pic>
        <p:nvPicPr>
          <p:cNvPr id="2" name="Picture 1">
            <a:extLst>
              <a:ext uri="{FF2B5EF4-FFF2-40B4-BE49-F238E27FC236}">
                <a16:creationId xmlns:a16="http://schemas.microsoft.com/office/drawing/2014/main" id="{98D5F281-5512-F673-10FB-70A7D8C64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459B-02FD-C67D-67DC-FA7D88471AC2}"/>
              </a:ext>
            </a:extLst>
          </p:cNvPr>
          <p:cNvSpPr>
            <a:spLocks noGrp="1"/>
          </p:cNvSpPr>
          <p:nvPr>
            <p:ph type="title"/>
          </p:nvPr>
        </p:nvSpPr>
        <p:spPr/>
        <p:txBody>
          <a:bodyPr/>
          <a:lstStyle/>
          <a:p>
            <a:r>
              <a:rPr lang="en-ZA" dirty="0"/>
              <a:t>By the end of this lesson, you should be able to:</a:t>
            </a:r>
            <a:endParaRPr lang="af-ZA" dirty="0"/>
          </a:p>
        </p:txBody>
      </p:sp>
      <p:graphicFrame>
        <p:nvGraphicFramePr>
          <p:cNvPr id="5" name="Text Placeholder 2">
            <a:extLst>
              <a:ext uri="{FF2B5EF4-FFF2-40B4-BE49-F238E27FC236}">
                <a16:creationId xmlns:a16="http://schemas.microsoft.com/office/drawing/2014/main" id="{6BBEF991-FFA6-4172-5866-A62A61D9198E}"/>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681CE0A-C1BD-57FF-D06B-A00E6DADC1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48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26"/>
          <p:cNvSpPr txBox="1">
            <a:spLocks noGrp="1"/>
          </p:cNvSpPr>
          <p:nvPr>
            <p:ph type="title"/>
          </p:nvPr>
        </p:nvSpPr>
        <p:spPr>
          <a:xfrm>
            <a:off x="630936" y="640080"/>
            <a:ext cx="4818888" cy="1481328"/>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1800"/>
            </a:pPr>
            <a:r>
              <a:rPr lang="en-US" sz="5400" b="1" kern="1200">
                <a:solidFill>
                  <a:schemeClr val="tx1"/>
                </a:solidFill>
                <a:latin typeface="+mj-lt"/>
                <a:ea typeface="+mj-ea"/>
                <a:cs typeface="+mj-cs"/>
              </a:rPr>
              <a:t>Group Game</a:t>
            </a:r>
          </a:p>
        </p:txBody>
      </p:sp>
      <p:sp>
        <p:nvSpPr>
          <p:cNvPr id="10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26"/>
          <p:cNvSpPr txBox="1">
            <a:spLocks noGrp="1"/>
          </p:cNvSpPr>
          <p:nvPr>
            <p:ph type="body" idx="2"/>
          </p:nvPr>
        </p:nvSpPr>
        <p:spPr>
          <a:xfrm>
            <a:off x="630936" y="2660904"/>
            <a:ext cx="4818888" cy="3547872"/>
          </a:xfrm>
          <a:prstGeom prst="rect">
            <a:avLst/>
          </a:prstGeom>
        </p:spPr>
        <p:txBody>
          <a:bodyPr spcFirstLastPara="1" vert="horz" lIns="91440" tIns="45720" rIns="91440" bIns="45720" rtlCol="0" anchor="t" anchorCtr="0">
            <a:normAutofit/>
          </a:bodyPr>
          <a:lstStyle/>
          <a:p>
            <a:r>
              <a:rPr lang="en-GB" sz="2400" dirty="0"/>
              <a:t>Choose between Option A or B </a:t>
            </a:r>
          </a:p>
          <a:p>
            <a:r>
              <a:rPr lang="en-GB" sz="2400" dirty="0"/>
              <a:t>Group guesses your choice </a:t>
            </a:r>
          </a:p>
          <a:p>
            <a:r>
              <a:rPr lang="en-GB" sz="2400" dirty="0"/>
              <a:t>Justify your decision </a:t>
            </a:r>
          </a:p>
          <a:p>
            <a:pPr marL="114300" indent="0">
              <a:buNone/>
            </a:pPr>
            <a:endParaRPr lang="en-GB" sz="2400" b="1" dirty="0"/>
          </a:p>
          <a:p>
            <a:pPr marL="114300" indent="0">
              <a:buNone/>
            </a:pPr>
            <a:r>
              <a:rPr lang="en-GB" sz="2400" b="1" dirty="0"/>
              <a:t>Choices aren’t always easy</a:t>
            </a:r>
          </a:p>
          <a:p>
            <a:pPr marL="457200" lvl="0" indent="-228600">
              <a:spcBef>
                <a:spcPts val="1000"/>
              </a:spcBef>
              <a:spcAft>
                <a:spcPts val="0"/>
              </a:spcAft>
              <a:buClr>
                <a:schemeClr val="dk1"/>
              </a:buClr>
              <a:buSzPts val="1800"/>
              <a:buFont typeface="Arial" panose="020B0604020202020204" pitchFamily="34" charset="0"/>
              <a:buChar char="•"/>
            </a:pPr>
            <a:endParaRPr lang="en-US" sz="2200" kern="1200" dirty="0">
              <a:solidFill>
                <a:schemeClr val="tx1"/>
              </a:solidFill>
              <a:latin typeface="+mn-lt"/>
              <a:ea typeface="+mn-ea"/>
              <a:cs typeface="+mn-cs"/>
            </a:endParaRPr>
          </a:p>
        </p:txBody>
      </p:sp>
      <p:pic>
        <p:nvPicPr>
          <p:cNvPr id="91" name="Google Shape;91;p26"/>
          <p:cNvPicPr preferRelativeResize="0"/>
          <p:nvPr/>
        </p:nvPicPr>
        <p:blipFill rotWithShape="1">
          <a:blip r:embed="rId3"/>
          <a:stretch/>
        </p:blipFill>
        <p:spPr>
          <a:xfrm>
            <a:off x="6099048" y="699516"/>
            <a:ext cx="5458968" cy="5458968"/>
          </a:xfrm>
          <a:prstGeom prst="rect">
            <a:avLst/>
          </a:prstGeom>
          <a:noFill/>
        </p:spPr>
      </p:pic>
      <p:pic>
        <p:nvPicPr>
          <p:cNvPr id="2" name="Picture 1">
            <a:extLst>
              <a:ext uri="{FF2B5EF4-FFF2-40B4-BE49-F238E27FC236}">
                <a16:creationId xmlns:a16="http://schemas.microsoft.com/office/drawing/2014/main" id="{AC441075-EF8C-B3C0-72C1-16B5F4F22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4B9B44-B6AB-ED96-54CB-5740F77C00F5}"/>
              </a:ext>
            </a:extLst>
          </p:cNvPr>
          <p:cNvPicPr>
            <a:picLocks noChangeAspect="1"/>
          </p:cNvPicPr>
          <p:nvPr/>
        </p:nvPicPr>
        <p:blipFill>
          <a:blip r:embed="rId3"/>
          <a:srcRect l="24295" r="23046" b="-2"/>
          <a:stretch>
            <a:fillRect/>
          </a:stretch>
        </p:blipFill>
        <p:spPr>
          <a:xfrm>
            <a:off x="-1" y="-2"/>
            <a:ext cx="5410198" cy="6858002"/>
          </a:xfrm>
          <a:prstGeom prst="rect">
            <a:avLst/>
          </a:prstGeom>
        </p:spPr>
      </p:pic>
      <p:sp useBgFill="1">
        <p:nvSpPr>
          <p:cNvPr id="45" name="Rectangle 4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7A763C-2381-48F8-23C8-090C2F254743}"/>
              </a:ext>
            </a:extLst>
          </p:cNvPr>
          <p:cNvSpPr>
            <a:spLocks noGrp="1"/>
          </p:cNvSpPr>
          <p:nvPr>
            <p:ph type="title"/>
          </p:nvPr>
        </p:nvSpPr>
        <p:spPr>
          <a:xfrm>
            <a:off x="6115317" y="405685"/>
            <a:ext cx="5464968" cy="1559301"/>
          </a:xfrm>
        </p:spPr>
        <p:txBody>
          <a:bodyPr>
            <a:normAutofit/>
          </a:bodyPr>
          <a:lstStyle/>
          <a:p>
            <a:r>
              <a:rPr lang="af-ZA" sz="4000"/>
              <a:t>Key Idea</a:t>
            </a:r>
          </a:p>
        </p:txBody>
      </p:sp>
      <p:graphicFrame>
        <p:nvGraphicFramePr>
          <p:cNvPr id="5" name="Text Placeholder 2">
            <a:extLst>
              <a:ext uri="{FF2B5EF4-FFF2-40B4-BE49-F238E27FC236}">
                <a16:creationId xmlns:a16="http://schemas.microsoft.com/office/drawing/2014/main" id="{551CA106-A4A4-0B68-1FF3-63710372DD3F}"/>
              </a:ext>
            </a:extLst>
          </p:cNvPr>
          <p:cNvGraphicFramePr/>
          <p:nvPr>
            <p:extLst>
              <p:ext uri="{D42A27DB-BD31-4B8C-83A1-F6EECF244321}">
                <p14:modId xmlns:p14="http://schemas.microsoft.com/office/powerpoint/2010/main" val="1385535111"/>
              </p:ext>
            </p:extLst>
          </p:nvPr>
        </p:nvGraphicFramePr>
        <p:xfrm>
          <a:off x="6115317" y="1964986"/>
          <a:ext cx="5247340" cy="4275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F6454A5-C05D-865C-18EE-E6FA2CA19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520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B62F-F6F3-6F5F-C55A-5AB22EE4C50A}"/>
              </a:ext>
            </a:extLst>
          </p:cNvPr>
          <p:cNvSpPr>
            <a:spLocks noGrp="1"/>
          </p:cNvSpPr>
          <p:nvPr>
            <p:ph type="title"/>
          </p:nvPr>
        </p:nvSpPr>
        <p:spPr/>
        <p:txBody>
          <a:bodyPr/>
          <a:lstStyle/>
          <a:p>
            <a:endParaRPr lang="af-ZA"/>
          </a:p>
        </p:txBody>
      </p:sp>
      <p:pic>
        <p:nvPicPr>
          <p:cNvPr id="4" name="Picture 3">
            <a:extLst>
              <a:ext uri="{FF2B5EF4-FFF2-40B4-BE49-F238E27FC236}">
                <a16:creationId xmlns:a16="http://schemas.microsoft.com/office/drawing/2014/main" id="{1FB5B814-1AF3-96F8-CEF8-1013ED41FCA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CBC2600-A396-45A6-CE79-200DCD692901}"/>
              </a:ext>
            </a:extLst>
          </p:cNvPr>
          <p:cNvSpPr txBox="1"/>
          <p:nvPr/>
        </p:nvSpPr>
        <p:spPr>
          <a:xfrm>
            <a:off x="1608666" y="818049"/>
            <a:ext cx="9745133" cy="584775"/>
          </a:xfrm>
          <a:prstGeom prst="rect">
            <a:avLst/>
          </a:prstGeom>
          <a:noFill/>
        </p:spPr>
        <p:txBody>
          <a:bodyPr wrap="square">
            <a:spAutoFit/>
          </a:bodyPr>
          <a:lstStyle/>
          <a:p>
            <a:r>
              <a:rPr lang="sq-AL" sz="3200" b="1" dirty="0">
                <a:solidFill>
                  <a:srgbClr val="000000"/>
                </a:solidFill>
                <a:effectLst/>
                <a:latin typeface="Calibri" panose="020F0502020204030204" pitchFamily="34" charset="0"/>
                <a:ea typeface="Calibri" panose="020F0502020204030204" pitchFamily="34" charset="0"/>
              </a:rPr>
              <a:t>Stop</a:t>
            </a:r>
            <a:r>
              <a:rPr lang="sq-AL" sz="3200" dirty="0">
                <a:solidFill>
                  <a:srgbClr val="000000"/>
                </a:solidFill>
                <a:effectLst/>
                <a:latin typeface="Calibri" panose="020F0502020204030204" pitchFamily="34" charset="0"/>
                <a:ea typeface="Calibri" panose="020F0502020204030204" pitchFamily="34" charset="0"/>
              </a:rPr>
              <a:t> and identify the decision you need to make</a:t>
            </a:r>
            <a:endParaRPr lang="af-ZA" sz="3200" dirty="0"/>
          </a:p>
        </p:txBody>
      </p:sp>
      <p:sp>
        <p:nvSpPr>
          <p:cNvPr id="8" name="TextBox 7">
            <a:extLst>
              <a:ext uri="{FF2B5EF4-FFF2-40B4-BE49-F238E27FC236}">
                <a16:creationId xmlns:a16="http://schemas.microsoft.com/office/drawing/2014/main" id="{EB585D5B-B2F9-EC32-C239-8E1313AD90DC}"/>
              </a:ext>
            </a:extLst>
          </p:cNvPr>
          <p:cNvSpPr txBox="1"/>
          <p:nvPr/>
        </p:nvSpPr>
        <p:spPr>
          <a:xfrm>
            <a:off x="1608667" y="2292978"/>
            <a:ext cx="8720666" cy="584775"/>
          </a:xfrm>
          <a:prstGeom prst="rect">
            <a:avLst/>
          </a:prstGeom>
          <a:noFill/>
        </p:spPr>
        <p:txBody>
          <a:bodyPr wrap="square">
            <a:spAutoFit/>
          </a:bodyPr>
          <a:lstStyle/>
          <a:p>
            <a:r>
              <a:rPr lang="sq-AL" sz="3200" b="1" dirty="0">
                <a:solidFill>
                  <a:srgbClr val="000000"/>
                </a:solidFill>
                <a:effectLst/>
                <a:latin typeface="Calibri" panose="020F0502020204030204" pitchFamily="34" charset="0"/>
                <a:ea typeface="Calibri" panose="020F0502020204030204" pitchFamily="34" charset="0"/>
              </a:rPr>
              <a:t>Think</a:t>
            </a:r>
            <a:r>
              <a:rPr lang="sq-AL" sz="3200" dirty="0">
                <a:solidFill>
                  <a:srgbClr val="000000"/>
                </a:solidFill>
                <a:effectLst/>
                <a:latin typeface="Calibri" panose="020F0502020204030204" pitchFamily="34" charset="0"/>
                <a:ea typeface="Calibri" panose="020F0502020204030204" pitchFamily="34" charset="0"/>
              </a:rPr>
              <a:t> about the different options or choices.</a:t>
            </a:r>
            <a:endParaRPr lang="af-ZA" sz="3200" dirty="0"/>
          </a:p>
        </p:txBody>
      </p:sp>
      <p:sp>
        <p:nvSpPr>
          <p:cNvPr id="9" name="TextBox 8">
            <a:extLst>
              <a:ext uri="{FF2B5EF4-FFF2-40B4-BE49-F238E27FC236}">
                <a16:creationId xmlns:a16="http://schemas.microsoft.com/office/drawing/2014/main" id="{335074DD-CF47-E178-C775-9CE8A301032A}"/>
              </a:ext>
            </a:extLst>
          </p:cNvPr>
          <p:cNvSpPr txBox="1"/>
          <p:nvPr/>
        </p:nvSpPr>
        <p:spPr>
          <a:xfrm>
            <a:off x="1608666" y="3668003"/>
            <a:ext cx="9745133" cy="1077218"/>
          </a:xfrm>
          <a:prstGeom prst="rect">
            <a:avLst/>
          </a:prstGeom>
          <a:noFill/>
        </p:spPr>
        <p:txBody>
          <a:bodyPr wrap="square">
            <a:spAutoFit/>
          </a:bodyPr>
          <a:lstStyle/>
          <a:p>
            <a:r>
              <a:rPr lang="sq-AL" sz="3200" b="1" dirty="0">
                <a:latin typeface="Calibri" panose="020F0502020204030204" pitchFamily="34" charset="0"/>
                <a:ea typeface="Calibri" panose="020F0502020204030204" pitchFamily="34" charset="0"/>
                <a:cs typeface="Calibri" panose="020F0502020204030204" pitchFamily="34" charset="0"/>
              </a:rPr>
              <a:t>Outcomes</a:t>
            </a:r>
            <a:r>
              <a:rPr lang="sq-AL" sz="3200" dirty="0">
                <a:latin typeface="Calibri" panose="020F0502020204030204" pitchFamily="34" charset="0"/>
                <a:ea typeface="Calibri" panose="020F0502020204030204" pitchFamily="34" charset="0"/>
                <a:cs typeface="Calibri" panose="020F0502020204030204" pitchFamily="34" charset="0"/>
              </a:rPr>
              <a:t> – consider one possible impact or effect of each option.</a:t>
            </a:r>
            <a:endParaRPr lang="af-ZA"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C149B88-F12C-8397-3C05-4D5BCF6FD944}"/>
              </a:ext>
            </a:extLst>
          </p:cNvPr>
          <p:cNvSpPr txBox="1"/>
          <p:nvPr/>
        </p:nvSpPr>
        <p:spPr>
          <a:xfrm>
            <a:off x="1608666" y="5383071"/>
            <a:ext cx="6231466" cy="584775"/>
          </a:xfrm>
          <a:prstGeom prst="rect">
            <a:avLst/>
          </a:prstGeom>
          <a:noFill/>
        </p:spPr>
        <p:txBody>
          <a:bodyPr wrap="square">
            <a:spAutoFit/>
          </a:bodyPr>
          <a:lstStyle/>
          <a:p>
            <a:r>
              <a:rPr lang="sq-AL" sz="3200" b="1" dirty="0">
                <a:solidFill>
                  <a:srgbClr val="000000"/>
                </a:solidFill>
                <a:effectLst/>
                <a:latin typeface="Calibri" panose="020F0502020204030204" pitchFamily="34" charset="0"/>
                <a:ea typeface="Calibri" panose="020F0502020204030204" pitchFamily="34" charset="0"/>
              </a:rPr>
              <a:t>Pick</a:t>
            </a:r>
            <a:r>
              <a:rPr lang="sq-AL" sz="3200" dirty="0">
                <a:solidFill>
                  <a:srgbClr val="000000"/>
                </a:solidFill>
                <a:effectLst/>
                <a:latin typeface="Calibri" panose="020F0502020204030204" pitchFamily="34" charset="0"/>
                <a:ea typeface="Calibri" panose="020F0502020204030204" pitchFamily="34" charset="0"/>
              </a:rPr>
              <a:t> the best option.</a:t>
            </a:r>
            <a:endParaRPr lang="af-ZA" sz="3200" dirty="0"/>
          </a:p>
        </p:txBody>
      </p:sp>
      <p:pic>
        <p:nvPicPr>
          <p:cNvPr id="12" name="Picture 11">
            <a:extLst>
              <a:ext uri="{FF2B5EF4-FFF2-40B4-BE49-F238E27FC236}">
                <a16:creationId xmlns:a16="http://schemas.microsoft.com/office/drawing/2014/main" id="{418CBBBA-243E-2B0F-EDBE-3F851A78D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2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D4869-89EF-3087-BEDF-6886169BB48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1B73563-1670-67A3-46A5-2C8DD5C54860}"/>
              </a:ext>
            </a:extLst>
          </p:cNvPr>
          <p:cNvSpPr txBox="1"/>
          <p:nvPr/>
        </p:nvSpPr>
        <p:spPr>
          <a:xfrm>
            <a:off x="2489199" y="906586"/>
            <a:ext cx="6096000" cy="646331"/>
          </a:xfrm>
          <a:prstGeom prst="rect">
            <a:avLst/>
          </a:prstGeom>
          <a:noFill/>
        </p:spPr>
        <p:txBody>
          <a:bodyPr wrap="square">
            <a:spAutoFit/>
          </a:bodyPr>
          <a:lstStyle/>
          <a:p>
            <a:r>
              <a:rPr lang="sq-AL" sz="3600" dirty="0">
                <a:solidFill>
                  <a:srgbClr val="000000"/>
                </a:solidFill>
                <a:effectLst/>
                <a:latin typeface="Calibri" panose="020F0502020204030204" pitchFamily="34" charset="0"/>
                <a:ea typeface="Calibri" panose="020F0502020204030204" pitchFamily="34" charset="0"/>
              </a:rPr>
              <a:t>Take </a:t>
            </a:r>
            <a:r>
              <a:rPr lang="sq-AL" sz="3600" b="1" dirty="0">
                <a:solidFill>
                  <a:srgbClr val="000000"/>
                </a:solidFill>
                <a:effectLst/>
                <a:latin typeface="Calibri" panose="020F0502020204030204" pitchFamily="34" charset="0"/>
                <a:ea typeface="Calibri" panose="020F0502020204030204" pitchFamily="34" charset="0"/>
              </a:rPr>
              <a:t>action</a:t>
            </a:r>
            <a:r>
              <a:rPr lang="sq-AL" sz="3600" dirty="0">
                <a:solidFill>
                  <a:srgbClr val="000000"/>
                </a:solidFill>
                <a:effectLst/>
                <a:latin typeface="Calibri" panose="020F0502020204030204" pitchFamily="34" charset="0"/>
                <a:ea typeface="Calibri" panose="020F0502020204030204" pitchFamily="34" charset="0"/>
              </a:rPr>
              <a:t>.</a:t>
            </a:r>
            <a:endParaRPr lang="af-ZA" sz="3600" dirty="0"/>
          </a:p>
        </p:txBody>
      </p:sp>
      <p:sp>
        <p:nvSpPr>
          <p:cNvPr id="8" name="TextBox 7">
            <a:extLst>
              <a:ext uri="{FF2B5EF4-FFF2-40B4-BE49-F238E27FC236}">
                <a16:creationId xmlns:a16="http://schemas.microsoft.com/office/drawing/2014/main" id="{794268DA-3C5B-CBF7-3AA0-F54E79673674}"/>
              </a:ext>
            </a:extLst>
          </p:cNvPr>
          <p:cNvSpPr txBox="1"/>
          <p:nvPr/>
        </p:nvSpPr>
        <p:spPr>
          <a:xfrm>
            <a:off x="2489199" y="3105834"/>
            <a:ext cx="8856133" cy="646331"/>
          </a:xfrm>
          <a:prstGeom prst="rect">
            <a:avLst/>
          </a:prstGeom>
          <a:noFill/>
        </p:spPr>
        <p:txBody>
          <a:bodyPr wrap="square">
            <a:spAutoFit/>
          </a:bodyPr>
          <a:lstStyle/>
          <a:p>
            <a:r>
              <a:rPr lang="sq-AL" sz="3600" b="1" dirty="0">
                <a:solidFill>
                  <a:srgbClr val="000000"/>
                </a:solidFill>
                <a:effectLst/>
                <a:latin typeface="Calibri" panose="020F0502020204030204" pitchFamily="34" charset="0"/>
                <a:ea typeface="Calibri" panose="020F0502020204030204" pitchFamily="34" charset="0"/>
              </a:rPr>
              <a:t>Consider</a:t>
            </a:r>
            <a:r>
              <a:rPr lang="sq-AL" sz="3600" dirty="0">
                <a:solidFill>
                  <a:srgbClr val="000000"/>
                </a:solidFill>
                <a:effectLst/>
                <a:latin typeface="Calibri" panose="020F0502020204030204" pitchFamily="34" charset="0"/>
                <a:ea typeface="Calibri" panose="020F0502020204030204" pitchFamily="34" charset="0"/>
              </a:rPr>
              <a:t> the impact that your action has had.</a:t>
            </a:r>
            <a:endParaRPr lang="af-ZA" sz="3600" dirty="0"/>
          </a:p>
        </p:txBody>
      </p:sp>
      <p:sp>
        <p:nvSpPr>
          <p:cNvPr id="10" name="TextBox 9">
            <a:extLst>
              <a:ext uri="{FF2B5EF4-FFF2-40B4-BE49-F238E27FC236}">
                <a16:creationId xmlns:a16="http://schemas.microsoft.com/office/drawing/2014/main" id="{7E0A80C9-82CA-7F0F-C336-B028C152553B}"/>
              </a:ext>
            </a:extLst>
          </p:cNvPr>
          <p:cNvSpPr txBox="1"/>
          <p:nvPr/>
        </p:nvSpPr>
        <p:spPr>
          <a:xfrm>
            <a:off x="2489200" y="5023504"/>
            <a:ext cx="8856133" cy="1200329"/>
          </a:xfrm>
          <a:prstGeom prst="rect">
            <a:avLst/>
          </a:prstGeom>
          <a:noFill/>
        </p:spPr>
        <p:txBody>
          <a:bodyPr wrap="square">
            <a:spAutoFit/>
          </a:bodyPr>
          <a:lstStyle/>
          <a:p>
            <a:r>
              <a:rPr lang="sq-AL" sz="3600" b="1" dirty="0">
                <a:solidFill>
                  <a:srgbClr val="000000"/>
                </a:solidFill>
                <a:effectLst/>
                <a:latin typeface="Calibri" panose="020F0502020204030204" pitchFamily="34" charset="0"/>
                <a:ea typeface="Calibri" panose="020F0502020204030204" pitchFamily="34" charset="0"/>
              </a:rPr>
              <a:t>Take</a:t>
            </a:r>
            <a:r>
              <a:rPr lang="sq-AL" sz="3600" dirty="0">
                <a:solidFill>
                  <a:srgbClr val="000000"/>
                </a:solidFill>
                <a:effectLst/>
                <a:latin typeface="Calibri" panose="020F0502020204030204" pitchFamily="34" charset="0"/>
                <a:ea typeface="Calibri" panose="020F0502020204030204" pitchFamily="34" charset="0"/>
              </a:rPr>
              <a:t> </a:t>
            </a:r>
            <a:r>
              <a:rPr lang="sq-AL" sz="3600" b="1" dirty="0">
                <a:solidFill>
                  <a:srgbClr val="000000"/>
                </a:solidFill>
                <a:effectLst/>
                <a:latin typeface="Calibri" panose="020F0502020204030204" pitchFamily="34" charset="0"/>
                <a:ea typeface="Calibri" panose="020F0502020204030204" pitchFamily="34" charset="0"/>
              </a:rPr>
              <a:t>stock</a:t>
            </a:r>
            <a:r>
              <a:rPr lang="sq-AL" sz="3600" dirty="0">
                <a:solidFill>
                  <a:srgbClr val="000000"/>
                </a:solidFill>
                <a:effectLst/>
                <a:latin typeface="Calibri" panose="020F0502020204030204" pitchFamily="34" charset="0"/>
                <a:ea typeface="Calibri" panose="020F0502020204030204" pitchFamily="34" charset="0"/>
              </a:rPr>
              <a:t> – reflect on whether you would make the same choice in the future.</a:t>
            </a:r>
            <a:endParaRPr lang="af-ZA" sz="3600" dirty="0"/>
          </a:p>
        </p:txBody>
      </p:sp>
      <p:pic>
        <p:nvPicPr>
          <p:cNvPr id="11" name="Picture 10">
            <a:extLst>
              <a:ext uri="{FF2B5EF4-FFF2-40B4-BE49-F238E27FC236}">
                <a16:creationId xmlns:a16="http://schemas.microsoft.com/office/drawing/2014/main" id="{84424F03-EAFF-2398-F152-19E0A8389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7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51139B-321B-C62D-8BB5-DA6439E4178C}"/>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09E8F-9B70-3E7A-A43E-6B9F2A6C177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300" kern="1200" dirty="0">
                <a:solidFill>
                  <a:schemeClr val="tx1">
                    <a:lumMod val="85000"/>
                    <a:lumOff val="15000"/>
                  </a:schemeClr>
                </a:solidFill>
                <a:latin typeface="+mj-lt"/>
                <a:ea typeface="+mj-ea"/>
                <a:cs typeface="+mj-cs"/>
              </a:rPr>
              <a:t>Watch: </a:t>
            </a:r>
            <a:r>
              <a:rPr lang="en-US" sz="2300" b="1" kern="1200" dirty="0">
                <a:solidFill>
                  <a:schemeClr val="tx1">
                    <a:lumMod val="85000"/>
                    <a:lumOff val="15000"/>
                  </a:schemeClr>
                </a:solidFill>
                <a:latin typeface="+mj-lt"/>
                <a:ea typeface="+mj-ea"/>
                <a:cs typeface="+mj-cs"/>
              </a:rPr>
              <a:t>Why is it so hard to break a bad habit?</a:t>
            </a:r>
            <a:br>
              <a:rPr lang="en-US" sz="2300" kern="1200" dirty="0">
                <a:solidFill>
                  <a:schemeClr val="tx1">
                    <a:lumMod val="85000"/>
                    <a:lumOff val="15000"/>
                  </a:schemeClr>
                </a:solidFill>
                <a:latin typeface="+mj-lt"/>
                <a:ea typeface="+mj-ea"/>
                <a:cs typeface="+mj-cs"/>
              </a:rPr>
            </a:br>
            <a:r>
              <a:rPr lang="en-US" sz="2300" u="sng" kern="1200" dirty="0">
                <a:solidFill>
                  <a:schemeClr val="tx1">
                    <a:lumMod val="85000"/>
                    <a:lumOff val="15000"/>
                  </a:schemeClr>
                </a:solidFill>
                <a:latin typeface="+mj-lt"/>
                <a:ea typeface="+mj-ea"/>
                <a:cs typeface="+mj-cs"/>
                <a:hlinkClick r:id="rId4"/>
              </a:rPr>
              <a:t>bit.ly/</a:t>
            </a:r>
            <a:r>
              <a:rPr lang="en-US" sz="2300" u="sng" kern="1200" dirty="0" err="1">
                <a:solidFill>
                  <a:schemeClr val="tx1">
                    <a:lumMod val="85000"/>
                    <a:lumOff val="15000"/>
                  </a:schemeClr>
                </a:solidFill>
                <a:latin typeface="+mj-lt"/>
                <a:ea typeface="+mj-ea"/>
                <a:cs typeface="+mj-cs"/>
                <a:hlinkClick r:id="rId4"/>
              </a:rPr>
              <a:t>3QObPMG</a:t>
            </a:r>
            <a:r>
              <a:rPr lang="en-US" sz="2300" kern="1200" dirty="0">
                <a:solidFill>
                  <a:schemeClr val="tx1">
                    <a:lumMod val="85000"/>
                    <a:lumOff val="15000"/>
                  </a:schemeClr>
                </a:solidFill>
                <a:latin typeface="+mj-lt"/>
                <a:ea typeface="+mj-ea"/>
                <a:cs typeface="+mj-cs"/>
              </a:rPr>
              <a:t> (5 min 03 sec)</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9067C0-11F0-59FB-D578-C77A83852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61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2781BFE-6279-8713-FFD7-A645987911AF}"/>
              </a:ext>
            </a:extLst>
          </p:cNvPr>
          <p:cNvSpPr>
            <a:spLocks noGrp="1"/>
          </p:cNvSpPr>
          <p:nvPr>
            <p:ph type="title"/>
          </p:nvPr>
        </p:nvSpPr>
        <p:spPr>
          <a:xfrm>
            <a:off x="838200" y="365125"/>
            <a:ext cx="7442200" cy="1325563"/>
          </a:xfrm>
        </p:spPr>
        <p:txBody>
          <a:bodyPr>
            <a:normAutofit/>
          </a:bodyPr>
          <a:lstStyle/>
          <a:p>
            <a:r>
              <a:rPr lang="af-ZA" dirty="0" err="1"/>
              <a:t>Changing</a:t>
            </a:r>
            <a:r>
              <a:rPr lang="af-ZA" dirty="0"/>
              <a:t> </a:t>
            </a:r>
            <a:r>
              <a:rPr lang="af-ZA" dirty="0" err="1"/>
              <a:t>Risky</a:t>
            </a:r>
            <a:r>
              <a:rPr lang="af-ZA" dirty="0"/>
              <a:t> Behaviour</a:t>
            </a:r>
          </a:p>
        </p:txBody>
      </p:sp>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Rectangle 1">
            <a:extLst>
              <a:ext uri="{FF2B5EF4-FFF2-40B4-BE49-F238E27FC236}">
                <a16:creationId xmlns:a16="http://schemas.microsoft.com/office/drawing/2014/main" id="{F369D328-888B-3050-DF45-0B135251DB4E}"/>
              </a:ext>
            </a:extLst>
          </p:cNvPr>
          <p:cNvGraphicFramePr/>
          <p:nvPr>
            <p:extLst>
              <p:ext uri="{D42A27DB-BD31-4B8C-83A1-F6EECF244321}">
                <p14:modId xmlns:p14="http://schemas.microsoft.com/office/powerpoint/2010/main" val="3652019739"/>
              </p:ext>
            </p:extLst>
          </p:nvPr>
        </p:nvGraphicFramePr>
        <p:xfrm>
          <a:off x="838199" y="1825625"/>
          <a:ext cx="1050713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2FA2F51-7B4D-A8C6-935D-BD792B031C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71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pic>
        <p:nvPicPr>
          <p:cNvPr id="133" name="Google Shape;133;p11" descr="A group of people sitting around a table&#10;&#10;Description automatically generated"/>
          <p:cNvPicPr preferRelativeResize="0"/>
          <p:nvPr/>
        </p:nvPicPr>
        <p:blipFill rotWithShape="1">
          <a:blip r:embed="rId3"/>
          <a:srcRect b="1747"/>
          <a:stretch>
            <a:fillRect/>
          </a:stretch>
        </p:blipFill>
        <p:spPr>
          <a:xfrm>
            <a:off x="20" y="10"/>
            <a:ext cx="12191980" cy="6857990"/>
          </a:xfrm>
          <a:prstGeom prst="rect">
            <a:avLst/>
          </a:prstGeom>
          <a:noFill/>
        </p:spPr>
      </p:pic>
      <p:sp>
        <p:nvSpPr>
          <p:cNvPr id="138" name="Rectangle 1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oogle Shape;131;p11"/>
          <p:cNvSpPr txBox="1">
            <a:spLocks noGrp="1"/>
          </p:cNvSpPr>
          <p:nvPr>
            <p:ph type="title"/>
          </p:nvPr>
        </p:nvSpPr>
        <p:spPr>
          <a:xfrm>
            <a:off x="523875" y="5317240"/>
            <a:ext cx="11210925" cy="744836"/>
          </a:xfrm>
          <a:prstGeom prst="rect">
            <a:avLst/>
          </a:prstGeo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1800"/>
            </a:pPr>
            <a:r>
              <a:rPr lang="en-US" sz="3600" kern="1200">
                <a:solidFill>
                  <a:schemeClr val="tx1">
                    <a:lumMod val="85000"/>
                    <a:lumOff val="15000"/>
                  </a:schemeClr>
                </a:solidFill>
                <a:latin typeface="+mj-lt"/>
                <a:ea typeface="+mj-ea"/>
                <a:cs typeface="+mj-cs"/>
              </a:rPr>
              <a:t>Group Poster</a:t>
            </a:r>
          </a:p>
        </p:txBody>
      </p:sp>
      <p:cxnSp>
        <p:nvCxnSpPr>
          <p:cNvPr id="140" name="Straight Connector 1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BF21DE2-8E38-2764-DB69-9C89FD62F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1"/>
                                        </p:tgtEl>
                                        <p:attrNameLst>
                                          <p:attrName>style.visibility</p:attrName>
                                        </p:attrNameLst>
                                      </p:cBhvr>
                                      <p:to>
                                        <p:strVal val="visible"/>
                                      </p:to>
                                    </p:set>
                                    <p:animEffect transition="in" filter="fade">
                                      <p:cBhvr>
                                        <p:cTn id="7" dur="4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B74E7-F3C8-4ECF-AC09-EB2B0B2A77BE}">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66A60D6F-927D-4166-BD01-CB6168C0E127}">
  <ds:schemaRefs>
    <ds:schemaRef ds:uri="http://schemas.microsoft.com/sharepoint/v3/contenttype/forms"/>
  </ds:schemaRefs>
</ds:datastoreItem>
</file>

<file path=customXml/itemProps3.xml><?xml version="1.0" encoding="utf-8"?>
<ds:datastoreItem xmlns:ds="http://schemas.openxmlformats.org/officeDocument/2006/customXml" ds:itemID="{6CDCF9AA-70F0-4762-87C7-1A749CE7F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1734</Words>
  <Application>Microsoft Office PowerPoint</Application>
  <PresentationFormat>Widescreen</PresentationFormat>
  <Paragraphs>112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Courier New</vt:lpstr>
      <vt:lpstr>Symbol</vt:lpstr>
      <vt:lpstr>Times New Roman</vt:lpstr>
      <vt:lpstr>Office Theme</vt:lpstr>
      <vt:lpstr>PowerPoint Presentation</vt:lpstr>
      <vt:lpstr>By the end of this lesson, you should be able to:</vt:lpstr>
      <vt:lpstr>Group Game</vt:lpstr>
      <vt:lpstr>Key Idea</vt:lpstr>
      <vt:lpstr>PowerPoint Presentation</vt:lpstr>
      <vt:lpstr>PowerPoint Presentation</vt:lpstr>
      <vt:lpstr>Watch: Why is it so hard to break a bad habit? bit.ly/3QObPMG (5 min 03 sec)</vt:lpstr>
      <vt:lpstr>Changing Risky Behaviour</vt:lpstr>
      <vt:lpstr>Group Poster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2026-04-21T10:16:16Z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