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5"/>
  </p:notesMasterIdLst>
  <p:sldIdLst>
    <p:sldId id="256" r:id="rId5"/>
    <p:sldId id="264" r:id="rId6"/>
    <p:sldId id="257" r:id="rId7"/>
    <p:sldId id="265" r:id="rId8"/>
    <p:sldId id="270" r:id="rId9"/>
    <p:sldId id="271" r:id="rId10"/>
    <p:sldId id="268" r:id="rId11"/>
    <p:sldId id="269" r:id="rId12"/>
    <p:sldId id="262" r:id="rId13"/>
    <p:sldId id="263"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iiJzzbhsjf6HXvFlipoWJfd9fzn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F522F0-474C-4957-8872-45D70D9C2A5F}" v="31" dt="2026-05-11T07:54:18.4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8431" autoAdjust="0"/>
  </p:normalViewPr>
  <p:slideViewPr>
    <p:cSldViewPr snapToGrid="0">
      <p:cViewPr varScale="1">
        <p:scale>
          <a:sx n="61" d="100"/>
          <a:sy n="61" d="100"/>
        </p:scale>
        <p:origin x="239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5-11T07:54:21.945" v="292" actId="1076"/>
      <pc:docMkLst>
        <pc:docMk/>
      </pc:docMkLst>
      <pc:sldChg chg="addSp modSp modNotesTx">
        <pc:chgData name="Megan Botes" userId="70568131-745a-489b-b4fe-9e78c579dd6d" providerId="ADAL" clId="{E3DEF142-CC7A-44CA-B5B4-48BABF1A3E75}" dt="2026-04-21T10:16:01.077" v="218"/>
        <pc:sldMkLst>
          <pc:docMk/>
          <pc:sldMk cId="0" sldId="256"/>
        </pc:sldMkLst>
        <pc:picChg chg="add mod">
          <ac:chgData name="Megan Botes" userId="70568131-745a-489b-b4fe-9e78c579dd6d" providerId="ADAL" clId="{E3DEF142-CC7A-44CA-B5B4-48BABF1A3E75}" dt="2026-04-21T10:16:01.077" v="218"/>
          <ac:picMkLst>
            <pc:docMk/>
            <pc:sldMk cId="0" sldId="256"/>
            <ac:picMk id="2" creationId="{5C2CD690-82B2-3E10-3C94-8FAC0885FB05}"/>
          </ac:picMkLst>
        </pc:picChg>
      </pc:sldChg>
      <pc:sldChg chg="addSp delSp modSp mod setBg modNotesTx">
        <pc:chgData name="Megan Botes" userId="70568131-745a-489b-b4fe-9e78c579dd6d" providerId="ADAL" clId="{E3DEF142-CC7A-44CA-B5B4-48BABF1A3E75}" dt="2026-04-21T10:16:03.543" v="220"/>
        <pc:sldMkLst>
          <pc:docMk/>
          <pc:sldMk cId="0" sldId="257"/>
        </pc:sldMkLst>
        <pc:spChg chg="mod">
          <ac:chgData name="Megan Botes" userId="70568131-745a-489b-b4fe-9e78c579dd6d" providerId="ADAL" clId="{E3DEF142-CC7A-44CA-B5B4-48BABF1A3E75}" dt="2026-04-21T09:45:04.380" v="26" actId="26606"/>
          <ac:spMkLst>
            <pc:docMk/>
            <pc:sldMk cId="0" sldId="257"/>
            <ac:spMk id="89" creationId="{00000000-0000-0000-0000-000000000000}"/>
          </ac:spMkLst>
        </pc:spChg>
        <pc:spChg chg="mod">
          <ac:chgData name="Megan Botes" userId="70568131-745a-489b-b4fe-9e78c579dd6d" providerId="ADAL" clId="{E3DEF142-CC7A-44CA-B5B4-48BABF1A3E75}" dt="2026-04-21T09:45:51.688" v="39" actId="20577"/>
          <ac:spMkLst>
            <pc:docMk/>
            <pc:sldMk cId="0" sldId="257"/>
            <ac:spMk id="90" creationId="{00000000-0000-0000-0000-000000000000}"/>
          </ac:spMkLst>
        </pc:spChg>
        <pc:spChg chg="add">
          <ac:chgData name="Megan Botes" userId="70568131-745a-489b-b4fe-9e78c579dd6d" providerId="ADAL" clId="{E3DEF142-CC7A-44CA-B5B4-48BABF1A3E75}" dt="2026-04-21T09:45:04.380" v="26" actId="26606"/>
          <ac:spMkLst>
            <pc:docMk/>
            <pc:sldMk cId="0" sldId="257"/>
            <ac:spMk id="106" creationId="{743AA782-23D1-4521-8CAD-47662984AA08}"/>
          </ac:spMkLst>
        </pc:spChg>
        <pc:spChg chg="add">
          <ac:chgData name="Megan Botes" userId="70568131-745a-489b-b4fe-9e78c579dd6d" providerId="ADAL" clId="{E3DEF142-CC7A-44CA-B5B4-48BABF1A3E75}" dt="2026-04-21T09:45:04.380" v="26" actId="26606"/>
          <ac:spMkLst>
            <pc:docMk/>
            <pc:sldMk cId="0" sldId="257"/>
            <ac:spMk id="107" creationId="{650D18FE-0824-4A46-B22C-A86B52E5780A}"/>
          </ac:spMkLst>
        </pc:spChg>
        <pc:picChg chg="add mod">
          <ac:chgData name="Megan Botes" userId="70568131-745a-489b-b4fe-9e78c579dd6d" providerId="ADAL" clId="{E3DEF142-CC7A-44CA-B5B4-48BABF1A3E75}" dt="2026-04-21T10:16:03.543" v="220"/>
          <ac:picMkLst>
            <pc:docMk/>
            <pc:sldMk cId="0" sldId="257"/>
            <ac:picMk id="2" creationId="{AC441075-EF8C-B3C0-72C1-16B5F4F22945}"/>
          </ac:picMkLst>
        </pc:picChg>
        <pc:picChg chg="mod">
          <ac:chgData name="Megan Botes" userId="70568131-745a-489b-b4fe-9e78c579dd6d" providerId="ADAL" clId="{E3DEF142-CC7A-44CA-B5B4-48BABF1A3E75}" dt="2026-04-21T09:45:04.380" v="26" actId="26606"/>
          <ac:picMkLst>
            <pc:docMk/>
            <pc:sldMk cId="0" sldId="257"/>
            <ac:picMk id="91" creationId="{00000000-0000-0000-0000-000000000000}"/>
          </ac:picMkLst>
        </pc:picChg>
      </pc:sldChg>
      <pc:sldChg chg="addSp delSp modSp mod setBg addAnim modNotesTx">
        <pc:chgData name="Megan Botes" userId="70568131-745a-489b-b4fe-9e78c579dd6d" providerId="ADAL" clId="{E3DEF142-CC7A-44CA-B5B4-48BABF1A3E75}" dt="2026-04-21T10:16:12.998" v="226"/>
        <pc:sldMkLst>
          <pc:docMk/>
          <pc:sldMk cId="0" sldId="262"/>
        </pc:sldMkLst>
        <pc:spChg chg="mod ord">
          <ac:chgData name="Megan Botes" userId="70568131-745a-489b-b4fe-9e78c579dd6d" providerId="ADAL" clId="{E3DEF142-CC7A-44CA-B5B4-48BABF1A3E75}" dt="2026-04-21T10:11:16.665" v="199" actId="26606"/>
          <ac:spMkLst>
            <pc:docMk/>
            <pc:sldMk cId="0" sldId="262"/>
            <ac:spMk id="131" creationId="{00000000-0000-0000-0000-000000000000}"/>
          </ac:spMkLst>
        </pc:spChg>
        <pc:spChg chg="add">
          <ac:chgData name="Megan Botes" userId="70568131-745a-489b-b4fe-9e78c579dd6d" providerId="ADAL" clId="{E3DEF142-CC7A-44CA-B5B4-48BABF1A3E75}" dt="2026-04-21T10:11:16.665" v="199" actId="26606"/>
          <ac:spMkLst>
            <pc:docMk/>
            <pc:sldMk cId="0" sldId="262"/>
            <ac:spMk id="138" creationId="{37C89E4B-3C9F-44B9-8B86-D9E3D112D8EC}"/>
          </ac:spMkLst>
        </pc:spChg>
        <pc:picChg chg="add mod">
          <ac:chgData name="Megan Botes" userId="70568131-745a-489b-b4fe-9e78c579dd6d" providerId="ADAL" clId="{E3DEF142-CC7A-44CA-B5B4-48BABF1A3E75}" dt="2026-04-21T10:16:12.998" v="226"/>
          <ac:picMkLst>
            <pc:docMk/>
            <pc:sldMk cId="0" sldId="262"/>
            <ac:picMk id="4" creationId="{1BF21DE2-8E38-2764-DB69-9C89FD62F0FE}"/>
          </ac:picMkLst>
        </pc:picChg>
        <pc:picChg chg="mod">
          <ac:chgData name="Megan Botes" userId="70568131-745a-489b-b4fe-9e78c579dd6d" providerId="ADAL" clId="{E3DEF142-CC7A-44CA-B5B4-48BABF1A3E75}" dt="2026-04-21T10:11:16.665" v="199" actId="26606"/>
          <ac:picMkLst>
            <pc:docMk/>
            <pc:sldMk cId="0" sldId="262"/>
            <ac:picMk id="133" creationId="{00000000-0000-0000-0000-000000000000}"/>
          </ac:picMkLst>
        </pc:picChg>
        <pc:cxnChg chg="add">
          <ac:chgData name="Megan Botes" userId="70568131-745a-489b-b4fe-9e78c579dd6d" providerId="ADAL" clId="{E3DEF142-CC7A-44CA-B5B4-48BABF1A3E75}" dt="2026-04-21T10:11:16.665" v="199" actId="26606"/>
          <ac:cxnSpMkLst>
            <pc:docMk/>
            <pc:sldMk cId="0" sldId="262"/>
            <ac:cxnSpMk id="140" creationId="{AA2EAA10-076F-46BD-8F0F-B9A2FB77A85C}"/>
          </ac:cxnSpMkLst>
        </pc:cxnChg>
        <pc:cxnChg chg="add">
          <ac:chgData name="Megan Botes" userId="70568131-745a-489b-b4fe-9e78c579dd6d" providerId="ADAL" clId="{E3DEF142-CC7A-44CA-B5B4-48BABF1A3E75}" dt="2026-04-21T10:11:16.665" v="199" actId="26606"/>
          <ac:cxnSpMkLst>
            <pc:docMk/>
            <pc:sldMk cId="0" sldId="262"/>
            <ac:cxnSpMk id="142" creationId="{D891E407-403B-4764-86C9-33A56D3BCAA3}"/>
          </ac:cxnSpMkLst>
        </pc:cxnChg>
      </pc:sldChg>
      <pc:sldChg chg="addSp delSp modSp mod modNotesTx">
        <pc:chgData name="Megan Botes" userId="70568131-745a-489b-b4fe-9e78c579dd6d" providerId="ADAL" clId="{E3DEF142-CC7A-44CA-B5B4-48BABF1A3E75}" dt="2026-04-21T10:16:14.199" v="227"/>
        <pc:sldMkLst>
          <pc:docMk/>
          <pc:sldMk cId="0" sldId="263"/>
        </pc:sldMkLst>
        <pc:picChg chg="add mod">
          <ac:chgData name="Megan Botes" userId="70568131-745a-489b-b4fe-9e78c579dd6d" providerId="ADAL" clId="{E3DEF142-CC7A-44CA-B5B4-48BABF1A3E75}" dt="2026-04-21T10:16:14.199" v="227"/>
          <ac:picMkLst>
            <pc:docMk/>
            <pc:sldMk cId="0" sldId="263"/>
            <ac:picMk id="2" creationId="{98D5F281-5512-F673-10FB-70A7D8C64205}"/>
          </ac:picMkLst>
        </pc:picChg>
      </pc:sldChg>
      <pc:sldChg chg="addSp delSp modSp new mod modNotesTx">
        <pc:chgData name="Megan Botes" userId="70568131-745a-489b-b4fe-9e78c579dd6d" providerId="ADAL" clId="{E3DEF142-CC7A-44CA-B5B4-48BABF1A3E75}" dt="2026-04-21T10:16:02.294" v="219"/>
        <pc:sldMkLst>
          <pc:docMk/>
          <pc:sldMk cId="1130482879" sldId="264"/>
        </pc:sldMkLst>
        <pc:spChg chg="mod">
          <ac:chgData name="Megan Botes" userId="70568131-745a-489b-b4fe-9e78c579dd6d" providerId="ADAL" clId="{E3DEF142-CC7A-44CA-B5B4-48BABF1A3E75}" dt="2026-04-21T09:43:17.440" v="2"/>
          <ac:spMkLst>
            <pc:docMk/>
            <pc:sldMk cId="1130482879" sldId="264"/>
            <ac:spMk id="2" creationId="{9EDC459B-02FD-C67D-67DC-FA7D88471AC2}"/>
          </ac:spMkLst>
        </pc:spChg>
        <pc:graphicFrameChg chg="add">
          <ac:chgData name="Megan Botes" userId="70568131-745a-489b-b4fe-9e78c579dd6d" providerId="ADAL" clId="{E3DEF142-CC7A-44CA-B5B4-48BABF1A3E75}" dt="2026-04-21T09:43:52.507" v="5" actId="26606"/>
          <ac:graphicFrameMkLst>
            <pc:docMk/>
            <pc:sldMk cId="1130482879" sldId="264"/>
            <ac:graphicFrameMk id="5" creationId="{6BBEF991-FFA6-4172-5866-A62A61D9198E}"/>
          </ac:graphicFrameMkLst>
        </pc:graphicFrameChg>
        <pc:picChg chg="add mod">
          <ac:chgData name="Megan Botes" userId="70568131-745a-489b-b4fe-9e78c579dd6d" providerId="ADAL" clId="{E3DEF142-CC7A-44CA-B5B4-48BABF1A3E75}" dt="2026-04-21T10:16:02.294" v="219"/>
          <ac:picMkLst>
            <pc:docMk/>
            <pc:sldMk cId="1130482879" sldId="264"/>
            <ac:picMk id="4" creationId="{D681CE0A-C1BD-57FF-D06B-A00E6DADC1AF}"/>
          </ac:picMkLst>
        </pc:picChg>
      </pc:sldChg>
      <pc:sldChg chg="addSp delSp modSp new mod setBg modNotesTx">
        <pc:chgData name="Megan Botes" userId="70568131-745a-489b-b4fe-9e78c579dd6d" providerId="ADAL" clId="{E3DEF142-CC7A-44CA-B5B4-48BABF1A3E75}" dt="2026-04-21T10:16:04.559" v="221"/>
        <pc:sldMkLst>
          <pc:docMk/>
          <pc:sldMk cId="3518520024" sldId="265"/>
        </pc:sldMkLst>
        <pc:spChg chg="mod">
          <ac:chgData name="Megan Botes" userId="70568131-745a-489b-b4fe-9e78c579dd6d" providerId="ADAL" clId="{E3DEF142-CC7A-44CA-B5B4-48BABF1A3E75}" dt="2026-04-21T09:50:17.799" v="57" actId="26606"/>
          <ac:spMkLst>
            <pc:docMk/>
            <pc:sldMk cId="3518520024" sldId="265"/>
            <ac:spMk id="2" creationId="{A27A763C-2381-48F8-23C8-090C2F254743}"/>
          </ac:spMkLst>
        </pc:spChg>
        <pc:spChg chg="add">
          <ac:chgData name="Megan Botes" userId="70568131-745a-489b-b4fe-9e78c579dd6d" providerId="ADAL" clId="{E3DEF142-CC7A-44CA-B5B4-48BABF1A3E75}" dt="2026-04-21T09:50:17.799" v="57" actId="26606"/>
          <ac:spMkLst>
            <pc:docMk/>
            <pc:sldMk cId="3518520024" sldId="265"/>
            <ac:spMk id="43" creationId="{3ECBE1F1-D69B-4AFA-ABD5-8E41720EF6DE}"/>
          </ac:spMkLst>
        </pc:spChg>
        <pc:spChg chg="add">
          <ac:chgData name="Megan Botes" userId="70568131-745a-489b-b4fe-9e78c579dd6d" providerId="ADAL" clId="{E3DEF142-CC7A-44CA-B5B4-48BABF1A3E75}" dt="2026-04-21T09:50:17.799" v="57" actId="26606"/>
          <ac:spMkLst>
            <pc:docMk/>
            <pc:sldMk cId="3518520024" sldId="265"/>
            <ac:spMk id="45" creationId="{603A6265-E10C-4B85-9C20-E75FCAF9CC63}"/>
          </ac:spMkLst>
        </pc:spChg>
        <pc:graphicFrameChg chg="add mod ord modGraphic">
          <ac:chgData name="Megan Botes" userId="70568131-745a-489b-b4fe-9e78c579dd6d" providerId="ADAL" clId="{E3DEF142-CC7A-44CA-B5B4-48BABF1A3E75}" dt="2026-04-21T10:12:52.625" v="209" actId="14100"/>
          <ac:graphicFrameMkLst>
            <pc:docMk/>
            <pc:sldMk cId="3518520024" sldId="265"/>
            <ac:graphicFrameMk id="5" creationId="{551CA106-A4A4-0B68-1FF3-63710372DD3F}"/>
          </ac:graphicFrameMkLst>
        </pc:graphicFrameChg>
        <pc:picChg chg="add mod ord">
          <ac:chgData name="Megan Botes" userId="70568131-745a-489b-b4fe-9e78c579dd6d" providerId="ADAL" clId="{E3DEF142-CC7A-44CA-B5B4-48BABF1A3E75}" dt="2026-04-21T09:50:17.799" v="57" actId="26606"/>
          <ac:picMkLst>
            <pc:docMk/>
            <pc:sldMk cId="3518520024" sldId="265"/>
            <ac:picMk id="6" creationId="{964B9B44-B6AB-ED96-54CB-5740F77C00F5}"/>
          </ac:picMkLst>
        </pc:picChg>
        <pc:picChg chg="add mod">
          <ac:chgData name="Megan Botes" userId="70568131-745a-489b-b4fe-9e78c579dd6d" providerId="ADAL" clId="{E3DEF142-CC7A-44CA-B5B4-48BABF1A3E75}" dt="2026-04-21T10:16:04.559" v="221"/>
          <ac:picMkLst>
            <pc:docMk/>
            <pc:sldMk cId="3518520024" sldId="265"/>
            <ac:picMk id="7" creationId="{0F6454A5-C05D-865C-18EE-E6FA2CA19F8F}"/>
          </ac:picMkLst>
        </pc:picChg>
      </pc:sldChg>
      <pc:sldChg chg="addSp delSp modSp new del mod modAnim modNotesTx">
        <pc:chgData name="Megan Botes" userId="70568131-745a-489b-b4fe-9e78c579dd6d" providerId="ADAL" clId="{E3DEF142-CC7A-44CA-B5B4-48BABF1A3E75}" dt="2026-05-11T07:44:41.529" v="238" actId="47"/>
        <pc:sldMkLst>
          <pc:docMk/>
          <pc:sldMk cId="1208271524" sldId="266"/>
        </pc:sldMkLst>
        <pc:picChg chg="add del mod">
          <ac:chgData name="Megan Botes" userId="70568131-745a-489b-b4fe-9e78c579dd6d" providerId="ADAL" clId="{E3DEF142-CC7A-44CA-B5B4-48BABF1A3E75}" dt="2026-05-11T07:41:38.059" v="231" actId="1076"/>
          <ac:picMkLst>
            <pc:docMk/>
            <pc:sldMk cId="1208271524" sldId="266"/>
            <ac:picMk id="10" creationId="{8C98A40B-1B1E-C704-C24C-5CF43B2A6809}"/>
          </ac:picMkLst>
        </pc:picChg>
      </pc:sldChg>
      <pc:sldChg chg="addSp modSp new del mod modAnim modNotesTx">
        <pc:chgData name="Megan Botes" userId="70568131-745a-489b-b4fe-9e78c579dd6d" providerId="ADAL" clId="{E3DEF142-CC7A-44CA-B5B4-48BABF1A3E75}" dt="2026-05-11T07:44:42.726" v="239" actId="47"/>
        <pc:sldMkLst>
          <pc:docMk/>
          <pc:sldMk cId="2469769712" sldId="267"/>
        </pc:sldMkLst>
      </pc:sldChg>
      <pc:sldChg chg="addSp delSp modSp new mod setBg modNotesTx">
        <pc:chgData name="Megan Botes" userId="70568131-745a-489b-b4fe-9e78c579dd6d" providerId="ADAL" clId="{E3DEF142-CC7A-44CA-B5B4-48BABF1A3E75}" dt="2026-04-21T10:16:10.111" v="224"/>
        <pc:sldMkLst>
          <pc:docMk/>
          <pc:sldMk cId="1211614747" sldId="268"/>
        </pc:sldMkLst>
        <pc:spChg chg="mod ord">
          <ac:chgData name="Megan Botes" userId="70568131-745a-489b-b4fe-9e78c579dd6d" providerId="ADAL" clId="{E3DEF142-CC7A-44CA-B5B4-48BABF1A3E75}" dt="2026-04-21T10:06:35.559" v="154" actId="26606"/>
          <ac:spMkLst>
            <pc:docMk/>
            <pc:sldMk cId="1211614747" sldId="268"/>
            <ac:spMk id="2" creationId="{44B09E8F-9B70-3E7A-A43E-6B9F2A6C1771}"/>
          </ac:spMkLst>
        </pc:spChg>
        <pc:spChg chg="add">
          <ac:chgData name="Megan Botes" userId="70568131-745a-489b-b4fe-9e78c579dd6d" providerId="ADAL" clId="{E3DEF142-CC7A-44CA-B5B4-48BABF1A3E75}" dt="2026-04-21T10:06:35.559" v="154" actId="26606"/>
          <ac:spMkLst>
            <pc:docMk/>
            <pc:sldMk cId="1211614747" sldId="268"/>
            <ac:spMk id="10" creationId="{37C89E4B-3C9F-44B9-8B86-D9E3D112D8EC}"/>
          </ac:spMkLst>
        </pc:spChg>
        <pc:picChg chg="add mod">
          <ac:chgData name="Megan Botes" userId="70568131-745a-489b-b4fe-9e78c579dd6d" providerId="ADAL" clId="{E3DEF142-CC7A-44CA-B5B4-48BABF1A3E75}" dt="2026-04-21T10:06:35.559" v="154" actId="26606"/>
          <ac:picMkLst>
            <pc:docMk/>
            <pc:sldMk cId="1211614747" sldId="268"/>
            <ac:picMk id="5" creationId="{6551139B-321B-C62D-8BB5-DA6439E4178C}"/>
          </ac:picMkLst>
        </pc:picChg>
        <pc:picChg chg="add mod">
          <ac:chgData name="Megan Botes" userId="70568131-745a-489b-b4fe-9e78c579dd6d" providerId="ADAL" clId="{E3DEF142-CC7A-44CA-B5B4-48BABF1A3E75}" dt="2026-04-21T10:16:10.111" v="224"/>
          <ac:picMkLst>
            <pc:docMk/>
            <pc:sldMk cId="1211614747" sldId="268"/>
            <ac:picMk id="6" creationId="{449067C0-11F0-59FB-D578-C77A83852340}"/>
          </ac:picMkLst>
        </pc:picChg>
        <pc:cxnChg chg="add">
          <ac:chgData name="Megan Botes" userId="70568131-745a-489b-b4fe-9e78c579dd6d" providerId="ADAL" clId="{E3DEF142-CC7A-44CA-B5B4-48BABF1A3E75}" dt="2026-04-21T10:06:35.559" v="154" actId="26606"/>
          <ac:cxnSpMkLst>
            <pc:docMk/>
            <pc:sldMk cId="1211614747" sldId="268"/>
            <ac:cxnSpMk id="12" creationId="{AA2EAA10-076F-46BD-8F0F-B9A2FB77A85C}"/>
          </ac:cxnSpMkLst>
        </pc:cxnChg>
        <pc:cxnChg chg="add">
          <ac:chgData name="Megan Botes" userId="70568131-745a-489b-b4fe-9e78c579dd6d" providerId="ADAL" clId="{E3DEF142-CC7A-44CA-B5B4-48BABF1A3E75}" dt="2026-04-21T10:06:35.559" v="154" actId="26606"/>
          <ac:cxnSpMkLst>
            <pc:docMk/>
            <pc:sldMk cId="1211614747" sldId="268"/>
            <ac:cxnSpMk id="14" creationId="{D891E407-403B-4764-86C9-33A56D3BCAA3}"/>
          </ac:cxnSpMkLst>
        </pc:cxnChg>
      </pc:sldChg>
      <pc:sldChg chg="addSp delSp modSp new mod setBg modNotesTx">
        <pc:chgData name="Megan Botes" userId="70568131-745a-489b-b4fe-9e78c579dd6d" providerId="ADAL" clId="{E3DEF142-CC7A-44CA-B5B4-48BABF1A3E75}" dt="2026-04-21T10:16:11.451" v="225"/>
        <pc:sldMkLst>
          <pc:docMk/>
          <pc:sldMk cId="1791718358" sldId="269"/>
        </pc:sldMkLst>
        <pc:spChg chg="mod">
          <ac:chgData name="Megan Botes" userId="70568131-745a-489b-b4fe-9e78c579dd6d" providerId="ADAL" clId="{E3DEF142-CC7A-44CA-B5B4-48BABF1A3E75}" dt="2026-04-21T10:09:37.366" v="177" actId="14100"/>
          <ac:spMkLst>
            <pc:docMk/>
            <pc:sldMk cId="1791718358" sldId="269"/>
            <ac:spMk id="2" creationId="{62781BFE-6279-8713-FFD7-A645987911AF}"/>
          </ac:spMkLst>
        </pc:spChg>
        <pc:spChg chg="add">
          <ac:chgData name="Megan Botes" userId="70568131-745a-489b-b4fe-9e78c579dd6d" providerId="ADAL" clId="{E3DEF142-CC7A-44CA-B5B4-48BABF1A3E75}" dt="2026-04-21T10:09:07.069" v="171" actId="26606"/>
          <ac:spMkLst>
            <pc:docMk/>
            <pc:sldMk cId="1791718358" sldId="269"/>
            <ac:spMk id="11" creationId="{4F7EBAE4-9945-4473-9E34-B2C66EA0F03D}"/>
          </ac:spMkLst>
        </pc:spChg>
        <pc:spChg chg="add">
          <ac:chgData name="Megan Botes" userId="70568131-745a-489b-b4fe-9e78c579dd6d" providerId="ADAL" clId="{E3DEF142-CC7A-44CA-B5B4-48BABF1A3E75}" dt="2026-04-21T10:09:07.069" v="171" actId="26606"/>
          <ac:spMkLst>
            <pc:docMk/>
            <pc:sldMk cId="1791718358" sldId="269"/>
            <ac:spMk id="13" creationId="{70BEB1E7-2F88-40BC-B73D-42E5B6F80BFC}"/>
          </ac:spMkLst>
        </pc:spChg>
        <pc:spChg chg="add">
          <ac:chgData name="Megan Botes" userId="70568131-745a-489b-b4fe-9e78c579dd6d" providerId="ADAL" clId="{E3DEF142-CC7A-44CA-B5B4-48BABF1A3E75}" dt="2026-04-21T10:09:07.069" v="171" actId="26606"/>
          <ac:spMkLst>
            <pc:docMk/>
            <pc:sldMk cId="1791718358" sldId="269"/>
            <ac:spMk id="15" creationId="{A7B99495-F43F-4D80-A44F-2CB4764EB90B}"/>
          </ac:spMkLst>
        </pc:spChg>
        <pc:graphicFrameChg chg="add mod modGraphic">
          <ac:chgData name="Megan Botes" userId="70568131-745a-489b-b4fe-9e78c579dd6d" providerId="ADAL" clId="{E3DEF142-CC7A-44CA-B5B4-48BABF1A3E75}" dt="2026-04-21T10:10:18.761" v="184" actId="12100"/>
          <ac:graphicFrameMkLst>
            <pc:docMk/>
            <pc:sldMk cId="1791718358" sldId="269"/>
            <ac:graphicFrameMk id="6" creationId="{F369D328-888B-3050-DF45-0B135251DB4E}"/>
          </ac:graphicFrameMkLst>
        </pc:graphicFrameChg>
        <pc:picChg chg="add mod">
          <ac:chgData name="Megan Botes" userId="70568131-745a-489b-b4fe-9e78c579dd6d" providerId="ADAL" clId="{E3DEF142-CC7A-44CA-B5B4-48BABF1A3E75}" dt="2026-04-21T10:16:11.451" v="225"/>
          <ac:picMkLst>
            <pc:docMk/>
            <pc:sldMk cId="1791718358" sldId="269"/>
            <ac:picMk id="5" creationId="{02FA2F51-7B4D-A8C6-935D-BD792B031CA0}"/>
          </ac:picMkLst>
        </pc:picChg>
      </pc:sldChg>
      <pc:sldChg chg="addSp modSp new mod modAnim">
        <pc:chgData name="Megan Botes" userId="70568131-745a-489b-b4fe-9e78c579dd6d" providerId="ADAL" clId="{E3DEF142-CC7A-44CA-B5B4-48BABF1A3E75}" dt="2026-05-11T07:53:22.834" v="281" actId="1036"/>
        <pc:sldMkLst>
          <pc:docMk/>
          <pc:sldMk cId="1919875346" sldId="270"/>
        </pc:sldMkLst>
        <pc:spChg chg="add mod">
          <ac:chgData name="Megan Botes" userId="70568131-745a-489b-b4fe-9e78c579dd6d" providerId="ADAL" clId="{E3DEF142-CC7A-44CA-B5B4-48BABF1A3E75}" dt="2026-05-11T07:52:20.048" v="256" actId="6549"/>
          <ac:spMkLst>
            <pc:docMk/>
            <pc:sldMk cId="1919875346" sldId="270"/>
            <ac:spMk id="5" creationId="{D45F819F-720B-6021-6956-288765E304BB}"/>
          </ac:spMkLst>
        </pc:spChg>
        <pc:spChg chg="add mod">
          <ac:chgData name="Megan Botes" userId="70568131-745a-489b-b4fe-9e78c579dd6d" providerId="ADAL" clId="{E3DEF142-CC7A-44CA-B5B4-48BABF1A3E75}" dt="2026-05-11T07:52:27.079" v="258"/>
          <ac:spMkLst>
            <pc:docMk/>
            <pc:sldMk cId="1919875346" sldId="270"/>
            <ac:spMk id="6" creationId="{5A659EA8-B98B-27EE-6A5D-BC118BC0E430}"/>
          </ac:spMkLst>
        </pc:spChg>
        <pc:spChg chg="add mod">
          <ac:chgData name="Megan Botes" userId="70568131-745a-489b-b4fe-9e78c579dd6d" providerId="ADAL" clId="{E3DEF142-CC7A-44CA-B5B4-48BABF1A3E75}" dt="2026-05-11T07:52:59.706" v="273" actId="1036"/>
          <ac:spMkLst>
            <pc:docMk/>
            <pc:sldMk cId="1919875346" sldId="270"/>
            <ac:spMk id="7" creationId="{D027D808-3BA0-A3C7-E8EE-5CE392B26882}"/>
          </ac:spMkLst>
        </pc:spChg>
        <pc:spChg chg="add mod">
          <ac:chgData name="Megan Botes" userId="70568131-745a-489b-b4fe-9e78c579dd6d" providerId="ADAL" clId="{E3DEF142-CC7A-44CA-B5B4-48BABF1A3E75}" dt="2026-05-11T07:53:22.834" v="281" actId="1036"/>
          <ac:spMkLst>
            <pc:docMk/>
            <pc:sldMk cId="1919875346" sldId="270"/>
            <ac:spMk id="8" creationId="{8D14B346-D8E4-1E31-4CB7-DCEADD94D222}"/>
          </ac:spMkLst>
        </pc:spChg>
        <pc:picChg chg="add mod">
          <ac:chgData name="Megan Botes" userId="70568131-745a-489b-b4fe-9e78c579dd6d" providerId="ADAL" clId="{E3DEF142-CC7A-44CA-B5B4-48BABF1A3E75}" dt="2026-05-11T07:44:06.865" v="234"/>
          <ac:picMkLst>
            <pc:docMk/>
            <pc:sldMk cId="1919875346" sldId="270"/>
            <ac:picMk id="3" creationId="{2A31180F-6112-5A11-046E-B14CBA8F35F6}"/>
          </ac:picMkLst>
        </pc:picChg>
        <pc:picChg chg="add mod">
          <ac:chgData name="Megan Botes" userId="70568131-745a-489b-b4fe-9e78c579dd6d" providerId="ADAL" clId="{E3DEF142-CC7A-44CA-B5B4-48BABF1A3E75}" dt="2026-05-11T07:44:49.200" v="240"/>
          <ac:picMkLst>
            <pc:docMk/>
            <pc:sldMk cId="1919875346" sldId="270"/>
            <ac:picMk id="4" creationId="{0B860F50-8BC9-FC5C-99B9-884CFBB655C0}"/>
          </ac:picMkLst>
        </pc:picChg>
      </pc:sldChg>
      <pc:sldChg chg="addSp delSp modSp new mod delAnim modAnim">
        <pc:chgData name="Megan Botes" userId="70568131-745a-489b-b4fe-9e78c579dd6d" providerId="ADAL" clId="{E3DEF142-CC7A-44CA-B5B4-48BABF1A3E75}" dt="2026-05-11T07:54:21.945" v="292" actId="1076"/>
        <pc:sldMkLst>
          <pc:docMk/>
          <pc:sldMk cId="3615076255" sldId="271"/>
        </pc:sldMkLst>
        <pc:spChg chg="add del mod">
          <ac:chgData name="Megan Botes" userId="70568131-745a-489b-b4fe-9e78c579dd6d" providerId="ADAL" clId="{E3DEF142-CC7A-44CA-B5B4-48BABF1A3E75}" dt="2026-05-11T07:51:31.274" v="243" actId="21"/>
          <ac:spMkLst>
            <pc:docMk/>
            <pc:sldMk cId="3615076255" sldId="271"/>
            <ac:spMk id="5" creationId="{D45F819F-720B-6021-6956-288765E304BB}"/>
          </ac:spMkLst>
        </pc:spChg>
        <pc:spChg chg="add mod">
          <ac:chgData name="Megan Botes" userId="70568131-745a-489b-b4fe-9e78c579dd6d" providerId="ADAL" clId="{E3DEF142-CC7A-44CA-B5B4-48BABF1A3E75}" dt="2026-05-11T07:53:49.371" v="284"/>
          <ac:spMkLst>
            <pc:docMk/>
            <pc:sldMk cId="3615076255" sldId="271"/>
            <ac:spMk id="6" creationId="{5060DCBB-497F-6D6A-8D8C-3F6E84E48CB3}"/>
          </ac:spMkLst>
        </pc:spChg>
        <pc:spChg chg="add mod">
          <ac:chgData name="Megan Botes" userId="70568131-745a-489b-b4fe-9e78c579dd6d" providerId="ADAL" clId="{E3DEF142-CC7A-44CA-B5B4-48BABF1A3E75}" dt="2026-05-11T07:54:04.745" v="288" actId="14100"/>
          <ac:spMkLst>
            <pc:docMk/>
            <pc:sldMk cId="3615076255" sldId="271"/>
            <ac:spMk id="7" creationId="{BEF6AF91-51A5-570F-0ABD-D8E5F764EAF0}"/>
          </ac:spMkLst>
        </pc:spChg>
        <pc:spChg chg="add mod">
          <ac:chgData name="Megan Botes" userId="70568131-745a-489b-b4fe-9e78c579dd6d" providerId="ADAL" clId="{E3DEF142-CC7A-44CA-B5B4-48BABF1A3E75}" dt="2026-05-11T07:54:21.945" v="292" actId="1076"/>
          <ac:spMkLst>
            <pc:docMk/>
            <pc:sldMk cId="3615076255" sldId="271"/>
            <ac:spMk id="8" creationId="{6BEDC65E-E375-5EC8-89FB-434E355C2CFE}"/>
          </ac:spMkLst>
        </pc:spChg>
        <pc:picChg chg="add mod">
          <ac:chgData name="Megan Botes" userId="70568131-745a-489b-b4fe-9e78c579dd6d" providerId="ADAL" clId="{E3DEF142-CC7A-44CA-B5B4-48BABF1A3E75}" dt="2026-05-11T07:44:27.930" v="237"/>
          <ac:picMkLst>
            <pc:docMk/>
            <pc:sldMk cId="3615076255" sldId="271"/>
            <ac:picMk id="3" creationId="{581A87F1-EFBD-4629-31A1-D6E99E0D5876}"/>
          </ac:picMkLst>
        </pc:picChg>
        <pc:picChg chg="add mod">
          <ac:chgData name="Megan Botes" userId="70568131-745a-489b-b4fe-9e78c579dd6d" providerId="ADAL" clId="{E3DEF142-CC7A-44CA-B5B4-48BABF1A3E75}" dt="2026-05-11T07:44:50.351" v="241"/>
          <ac:picMkLst>
            <pc:docMk/>
            <pc:sldMk cId="3615076255" sldId="271"/>
            <ac:picMk id="4" creationId="{BBCF98B7-6561-7D2A-81B3-D6F0020E7F67}"/>
          </ac:picMkLst>
        </pc:picChg>
      </pc:sldChg>
      <pc:sldMasterChg chg="delSldLayout">
        <pc:chgData name="Megan Botes" userId="70568131-745a-489b-b4fe-9e78c579dd6d" providerId="ADAL" clId="{E3DEF142-CC7A-44CA-B5B4-48BABF1A3E75}" dt="2026-05-11T07:44:41.529" v="238" actId="47"/>
        <pc:sldMasterMkLst>
          <pc:docMk/>
          <pc:sldMasterMk cId="0" sldId="2147483648"/>
        </pc:sldMasterMkLst>
        <pc:sldLayoutChg chg="del">
          <pc:chgData name="Megan Botes" userId="70568131-745a-489b-b4fe-9e78c579dd6d" providerId="ADAL" clId="{E3DEF142-CC7A-44CA-B5B4-48BABF1A3E75}" dt="2026-05-11T07:44:41.529" v="238" actId="47"/>
          <pc:sldLayoutMkLst>
            <pc:docMk/>
            <pc:sldMasterMk cId="0" sldId="2147483648"/>
            <pc:sldLayoutMk cId="0" sldId="2147483653"/>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ata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C429E5-F082-4808-8486-4847585600D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A123BE8-5E35-427D-A7F4-034C25AEE812}">
      <dgm:prSet/>
      <dgm:spPr/>
      <dgm:t>
        <a:bodyPr/>
        <a:lstStyle/>
        <a:p>
          <a:pPr>
            <a:lnSpc>
              <a:spcPct val="100000"/>
            </a:lnSpc>
          </a:pPr>
          <a:r>
            <a:rPr lang="nl-NL" dirty="0"/>
            <a:t>Erken dat verskillende keuses tot verskillende gevolge kan lei. </a:t>
          </a:r>
          <a:endParaRPr lang="en-US" dirty="0"/>
        </a:p>
      </dgm:t>
    </dgm:pt>
    <dgm:pt modelId="{50978C0B-F1E0-48C6-A7DC-997EE6A3CD60}" type="parTrans" cxnId="{14FCEC11-E5C8-4DE7-8D32-ADBC17B08E83}">
      <dgm:prSet/>
      <dgm:spPr/>
      <dgm:t>
        <a:bodyPr/>
        <a:lstStyle/>
        <a:p>
          <a:endParaRPr lang="en-US"/>
        </a:p>
      </dgm:t>
    </dgm:pt>
    <dgm:pt modelId="{4C3FD586-701E-4112-A150-3C5B19C03855}" type="sibTrans" cxnId="{14FCEC11-E5C8-4DE7-8D32-ADBC17B08E83}">
      <dgm:prSet/>
      <dgm:spPr/>
      <dgm:t>
        <a:bodyPr/>
        <a:lstStyle/>
        <a:p>
          <a:endParaRPr lang="en-US"/>
        </a:p>
      </dgm:t>
    </dgm:pt>
    <dgm:pt modelId="{C303D02D-4FB0-4996-8D8C-A8B7DDDA11CB}">
      <dgm:prSet/>
      <dgm:spPr/>
      <dgm:t>
        <a:bodyPr/>
        <a:lstStyle/>
        <a:p>
          <a:pPr>
            <a:lnSpc>
              <a:spcPct val="100000"/>
            </a:lnSpc>
          </a:pPr>
          <a:r>
            <a:rPr lang="nl-NL"/>
            <a:t>Verstaan en pas besluitnemingstappe toe om verantwoordelike en ingeligte keuses te maak. </a:t>
          </a:r>
          <a:endParaRPr lang="en-US" dirty="0"/>
        </a:p>
      </dgm:t>
    </dgm:pt>
    <dgm:pt modelId="{8085C210-EE48-4626-965D-555E846C559F}" type="sibTrans" cxnId="{BADADA10-257B-408C-8B7C-BF4D1EF8F093}">
      <dgm:prSet/>
      <dgm:spPr/>
      <dgm:t>
        <a:bodyPr/>
        <a:lstStyle/>
        <a:p>
          <a:endParaRPr lang="en-US"/>
        </a:p>
      </dgm:t>
    </dgm:pt>
    <dgm:pt modelId="{7B9EF663-9C58-4E91-8000-D390109DC5AC}" type="parTrans" cxnId="{BADADA10-257B-408C-8B7C-BF4D1EF8F093}">
      <dgm:prSet/>
      <dgm:spPr/>
      <dgm:t>
        <a:bodyPr/>
        <a:lstStyle/>
        <a:p>
          <a:endParaRPr lang="en-US"/>
        </a:p>
      </dgm:t>
    </dgm:pt>
    <dgm:pt modelId="{BE909304-8FDA-450B-AE55-D3EB2BB405DB}">
      <dgm:prSet/>
      <dgm:spPr/>
      <dgm:t>
        <a:bodyPr/>
        <a:lstStyle/>
        <a:p>
          <a:pPr>
            <a:lnSpc>
              <a:spcPct val="100000"/>
            </a:lnSpc>
          </a:pPr>
          <a:r>
            <a:rPr lang="nl-NL" dirty="0"/>
            <a:t>Identifiseer strategieë om persoonlike veiligheid te prioritiseer, riskante gedrag te verander en gepaste bronne van ondersteuning voor te stel. </a:t>
          </a:r>
          <a:endParaRPr lang="en-US" dirty="0"/>
        </a:p>
      </dgm:t>
    </dgm:pt>
    <dgm:pt modelId="{38396962-A9EF-49AC-A89F-720A0DAE3D4C}" type="sibTrans" cxnId="{2B2DB326-E004-46B6-8F2A-3D2909D24618}">
      <dgm:prSet/>
      <dgm:spPr/>
      <dgm:t>
        <a:bodyPr/>
        <a:lstStyle/>
        <a:p>
          <a:endParaRPr lang="en-US"/>
        </a:p>
      </dgm:t>
    </dgm:pt>
    <dgm:pt modelId="{A8CCFCBB-3642-4A28-B028-F6254E34034B}" type="parTrans" cxnId="{2B2DB326-E004-46B6-8F2A-3D2909D24618}">
      <dgm:prSet/>
      <dgm:spPr/>
      <dgm:t>
        <a:bodyPr/>
        <a:lstStyle/>
        <a:p>
          <a:endParaRPr lang="en-US"/>
        </a:p>
      </dgm:t>
    </dgm:pt>
    <dgm:pt modelId="{BD9D8E9B-E499-40AF-81B7-FE62AB5849B4}" type="pres">
      <dgm:prSet presAssocID="{10C429E5-F082-4808-8486-4847585600D1}" presName="root" presStyleCnt="0">
        <dgm:presLayoutVars>
          <dgm:dir/>
          <dgm:resizeHandles val="exact"/>
        </dgm:presLayoutVars>
      </dgm:prSet>
      <dgm:spPr/>
    </dgm:pt>
    <dgm:pt modelId="{8150EB4E-B01D-4549-9CBF-6E6648FC73BD}" type="pres">
      <dgm:prSet presAssocID="{1A123BE8-5E35-427D-A7F4-034C25AEE812}" presName="compNode" presStyleCnt="0"/>
      <dgm:spPr/>
    </dgm:pt>
    <dgm:pt modelId="{D4867581-2B45-4D7C-B062-8B6AF0F43D3E}" type="pres">
      <dgm:prSet presAssocID="{1A123BE8-5E35-427D-A7F4-034C25AEE812}" presName="bgRect" presStyleLbl="bgShp" presStyleIdx="0" presStyleCnt="3"/>
      <dgm:spPr/>
    </dgm:pt>
    <dgm:pt modelId="{1A4D8419-FA7A-4E9C-A2B1-9FF6BA2A2BCE}" type="pres">
      <dgm:prSet presAssocID="{1A123BE8-5E35-427D-A7F4-034C25AEE81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Relationship"/>
        </a:ext>
      </dgm:extLst>
    </dgm:pt>
    <dgm:pt modelId="{0FAC862A-668A-4854-8825-F570D4A53D23}" type="pres">
      <dgm:prSet presAssocID="{1A123BE8-5E35-427D-A7F4-034C25AEE812}" presName="spaceRect" presStyleCnt="0"/>
      <dgm:spPr/>
    </dgm:pt>
    <dgm:pt modelId="{0CE6DDCF-1153-48F3-93C2-E67C214798B1}" type="pres">
      <dgm:prSet presAssocID="{1A123BE8-5E35-427D-A7F4-034C25AEE812}" presName="parTx" presStyleLbl="revTx" presStyleIdx="0" presStyleCnt="3">
        <dgm:presLayoutVars>
          <dgm:chMax val="0"/>
          <dgm:chPref val="0"/>
        </dgm:presLayoutVars>
      </dgm:prSet>
      <dgm:spPr/>
    </dgm:pt>
    <dgm:pt modelId="{7768BFD3-C238-4713-AA51-FDD0FA1FEBEC}" type="pres">
      <dgm:prSet presAssocID="{4C3FD586-701E-4112-A150-3C5B19C03855}" presName="sibTrans" presStyleCnt="0"/>
      <dgm:spPr/>
    </dgm:pt>
    <dgm:pt modelId="{EE226237-8B52-4EE6-B231-15378911C246}" type="pres">
      <dgm:prSet presAssocID="{C303D02D-4FB0-4996-8D8C-A8B7DDDA11CB}" presName="compNode" presStyleCnt="0"/>
      <dgm:spPr/>
    </dgm:pt>
    <dgm:pt modelId="{5AF9ABAB-223C-48ED-98C2-FBF81406549C}" type="pres">
      <dgm:prSet presAssocID="{C303D02D-4FB0-4996-8D8C-A8B7DDDA11CB}" presName="bgRect" presStyleLbl="bgShp" presStyleIdx="1" presStyleCnt="3"/>
      <dgm:spPr/>
    </dgm:pt>
    <dgm:pt modelId="{A2BDAD89-889B-4D48-A452-0533504ACF62}" type="pres">
      <dgm:prSet presAssocID="{C303D02D-4FB0-4996-8D8C-A8B7DDDA11C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eport Add"/>
        </a:ext>
      </dgm:extLst>
    </dgm:pt>
    <dgm:pt modelId="{8CC854F2-82CA-4115-B74C-975D95EA3078}" type="pres">
      <dgm:prSet presAssocID="{C303D02D-4FB0-4996-8D8C-A8B7DDDA11CB}" presName="spaceRect" presStyleCnt="0"/>
      <dgm:spPr/>
    </dgm:pt>
    <dgm:pt modelId="{613E401C-FD3A-4951-95A2-E274F2B22C6B}" type="pres">
      <dgm:prSet presAssocID="{C303D02D-4FB0-4996-8D8C-A8B7DDDA11CB}" presName="parTx" presStyleLbl="revTx" presStyleIdx="1" presStyleCnt="3">
        <dgm:presLayoutVars>
          <dgm:chMax val="0"/>
          <dgm:chPref val="0"/>
        </dgm:presLayoutVars>
      </dgm:prSet>
      <dgm:spPr/>
    </dgm:pt>
    <dgm:pt modelId="{927A0543-F3CD-479C-BF71-B8333F475DA9}" type="pres">
      <dgm:prSet presAssocID="{8085C210-EE48-4626-965D-555E846C559F}" presName="sibTrans" presStyleCnt="0"/>
      <dgm:spPr/>
    </dgm:pt>
    <dgm:pt modelId="{81B2B7A6-576A-46E5-8A20-48584ACCB7BD}" type="pres">
      <dgm:prSet presAssocID="{BE909304-8FDA-450B-AE55-D3EB2BB405DB}" presName="compNode" presStyleCnt="0"/>
      <dgm:spPr/>
    </dgm:pt>
    <dgm:pt modelId="{7A43E094-61C1-4789-B889-505B6F8A3A86}" type="pres">
      <dgm:prSet presAssocID="{BE909304-8FDA-450B-AE55-D3EB2BB405DB}" presName="bgRect" presStyleLbl="bgShp" presStyleIdx="2" presStyleCnt="3"/>
      <dgm:spPr/>
    </dgm:pt>
    <dgm:pt modelId="{98FDE3A8-E469-494A-954C-2410427D4D22}" type="pres">
      <dgm:prSet presAssocID="{BE909304-8FDA-450B-AE55-D3EB2BB405D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Laptop Secure"/>
        </a:ext>
      </dgm:extLst>
    </dgm:pt>
    <dgm:pt modelId="{16E71E14-2C03-45CF-9F9D-8E3073A70BA0}" type="pres">
      <dgm:prSet presAssocID="{BE909304-8FDA-450B-AE55-D3EB2BB405DB}" presName="spaceRect" presStyleCnt="0"/>
      <dgm:spPr/>
    </dgm:pt>
    <dgm:pt modelId="{EB07A781-F539-4424-93C5-C585354C0C81}" type="pres">
      <dgm:prSet presAssocID="{BE909304-8FDA-450B-AE55-D3EB2BB405DB}" presName="parTx" presStyleLbl="revTx" presStyleIdx="2" presStyleCnt="3">
        <dgm:presLayoutVars>
          <dgm:chMax val="0"/>
          <dgm:chPref val="0"/>
        </dgm:presLayoutVars>
      </dgm:prSet>
      <dgm:spPr/>
    </dgm:pt>
  </dgm:ptLst>
  <dgm:cxnLst>
    <dgm:cxn modelId="{BADADA10-257B-408C-8B7C-BF4D1EF8F093}" srcId="{10C429E5-F082-4808-8486-4847585600D1}" destId="{C303D02D-4FB0-4996-8D8C-A8B7DDDA11CB}" srcOrd="1" destOrd="0" parTransId="{7B9EF663-9C58-4E91-8000-D390109DC5AC}" sibTransId="{8085C210-EE48-4626-965D-555E846C559F}"/>
    <dgm:cxn modelId="{14FCEC11-E5C8-4DE7-8D32-ADBC17B08E83}" srcId="{10C429E5-F082-4808-8486-4847585600D1}" destId="{1A123BE8-5E35-427D-A7F4-034C25AEE812}" srcOrd="0" destOrd="0" parTransId="{50978C0B-F1E0-48C6-A7DC-997EE6A3CD60}" sibTransId="{4C3FD586-701E-4112-A150-3C5B19C03855}"/>
    <dgm:cxn modelId="{2B2DB326-E004-46B6-8F2A-3D2909D24618}" srcId="{10C429E5-F082-4808-8486-4847585600D1}" destId="{BE909304-8FDA-450B-AE55-D3EB2BB405DB}" srcOrd="2" destOrd="0" parTransId="{A8CCFCBB-3642-4A28-B028-F6254E34034B}" sibTransId="{38396962-A9EF-49AC-A89F-720A0DAE3D4C}"/>
    <dgm:cxn modelId="{C60A483A-7504-4C63-BFCB-CF17B7AB39CC}" type="presOf" srcId="{10C429E5-F082-4808-8486-4847585600D1}" destId="{BD9D8E9B-E499-40AF-81B7-FE62AB5849B4}" srcOrd="0" destOrd="0" presId="urn:microsoft.com/office/officeart/2018/2/layout/IconVerticalSolidList"/>
    <dgm:cxn modelId="{568AC149-CB08-48FF-8B7C-2DEE4826B457}" type="presOf" srcId="{1A123BE8-5E35-427D-A7F4-034C25AEE812}" destId="{0CE6DDCF-1153-48F3-93C2-E67C214798B1}" srcOrd="0" destOrd="0" presId="urn:microsoft.com/office/officeart/2018/2/layout/IconVerticalSolidList"/>
    <dgm:cxn modelId="{6F8C8891-89C1-4631-8834-7DA8BECE384B}" type="presOf" srcId="{C303D02D-4FB0-4996-8D8C-A8B7DDDA11CB}" destId="{613E401C-FD3A-4951-95A2-E274F2B22C6B}" srcOrd="0" destOrd="0" presId="urn:microsoft.com/office/officeart/2018/2/layout/IconVerticalSolidList"/>
    <dgm:cxn modelId="{991350E8-3F0F-493D-B56F-BBC57F0F7960}" type="presOf" srcId="{BE909304-8FDA-450B-AE55-D3EB2BB405DB}" destId="{EB07A781-F539-4424-93C5-C585354C0C81}" srcOrd="0" destOrd="0" presId="urn:microsoft.com/office/officeart/2018/2/layout/IconVerticalSolidList"/>
    <dgm:cxn modelId="{796F7027-7B29-4DFB-80B0-56D26DA4E012}" type="presParOf" srcId="{BD9D8E9B-E499-40AF-81B7-FE62AB5849B4}" destId="{8150EB4E-B01D-4549-9CBF-6E6648FC73BD}" srcOrd="0" destOrd="0" presId="urn:microsoft.com/office/officeart/2018/2/layout/IconVerticalSolidList"/>
    <dgm:cxn modelId="{3649F1F8-CBD0-4207-B84F-7812E983956A}" type="presParOf" srcId="{8150EB4E-B01D-4549-9CBF-6E6648FC73BD}" destId="{D4867581-2B45-4D7C-B062-8B6AF0F43D3E}" srcOrd="0" destOrd="0" presId="urn:microsoft.com/office/officeart/2018/2/layout/IconVerticalSolidList"/>
    <dgm:cxn modelId="{64759296-6551-406F-AC75-6E3B9E06C511}" type="presParOf" srcId="{8150EB4E-B01D-4549-9CBF-6E6648FC73BD}" destId="{1A4D8419-FA7A-4E9C-A2B1-9FF6BA2A2BCE}" srcOrd="1" destOrd="0" presId="urn:microsoft.com/office/officeart/2018/2/layout/IconVerticalSolidList"/>
    <dgm:cxn modelId="{AA323E82-1FB6-4488-967A-B74F5745E6C5}" type="presParOf" srcId="{8150EB4E-B01D-4549-9CBF-6E6648FC73BD}" destId="{0FAC862A-668A-4854-8825-F570D4A53D23}" srcOrd="2" destOrd="0" presId="urn:microsoft.com/office/officeart/2018/2/layout/IconVerticalSolidList"/>
    <dgm:cxn modelId="{591349D2-93B6-4DF6-8343-B583C26CFF6F}" type="presParOf" srcId="{8150EB4E-B01D-4549-9CBF-6E6648FC73BD}" destId="{0CE6DDCF-1153-48F3-93C2-E67C214798B1}" srcOrd="3" destOrd="0" presId="urn:microsoft.com/office/officeart/2018/2/layout/IconVerticalSolidList"/>
    <dgm:cxn modelId="{0F3EFECD-BCBF-4E0A-84C9-D8196ECFBD9D}" type="presParOf" srcId="{BD9D8E9B-E499-40AF-81B7-FE62AB5849B4}" destId="{7768BFD3-C238-4713-AA51-FDD0FA1FEBEC}" srcOrd="1" destOrd="0" presId="urn:microsoft.com/office/officeart/2018/2/layout/IconVerticalSolidList"/>
    <dgm:cxn modelId="{8CFBDE04-945C-4EBC-A370-0B1269C5FC5F}" type="presParOf" srcId="{BD9D8E9B-E499-40AF-81B7-FE62AB5849B4}" destId="{EE226237-8B52-4EE6-B231-15378911C246}" srcOrd="2" destOrd="0" presId="urn:microsoft.com/office/officeart/2018/2/layout/IconVerticalSolidList"/>
    <dgm:cxn modelId="{6582FFA3-92C8-4BDD-86A9-78D708FB24A4}" type="presParOf" srcId="{EE226237-8B52-4EE6-B231-15378911C246}" destId="{5AF9ABAB-223C-48ED-98C2-FBF81406549C}" srcOrd="0" destOrd="0" presId="urn:microsoft.com/office/officeart/2018/2/layout/IconVerticalSolidList"/>
    <dgm:cxn modelId="{40C8F2C1-5CDA-4811-8096-9E431057A193}" type="presParOf" srcId="{EE226237-8B52-4EE6-B231-15378911C246}" destId="{A2BDAD89-889B-4D48-A452-0533504ACF62}" srcOrd="1" destOrd="0" presId="urn:microsoft.com/office/officeart/2018/2/layout/IconVerticalSolidList"/>
    <dgm:cxn modelId="{9668495F-380E-4520-BE03-EADA962AF10D}" type="presParOf" srcId="{EE226237-8B52-4EE6-B231-15378911C246}" destId="{8CC854F2-82CA-4115-B74C-975D95EA3078}" srcOrd="2" destOrd="0" presId="urn:microsoft.com/office/officeart/2018/2/layout/IconVerticalSolidList"/>
    <dgm:cxn modelId="{2A56BF0C-F567-459D-AF60-D2C39E568C7E}" type="presParOf" srcId="{EE226237-8B52-4EE6-B231-15378911C246}" destId="{613E401C-FD3A-4951-95A2-E274F2B22C6B}" srcOrd="3" destOrd="0" presId="urn:microsoft.com/office/officeart/2018/2/layout/IconVerticalSolidList"/>
    <dgm:cxn modelId="{BEF15B62-C1DC-43B8-844B-0C995780053E}" type="presParOf" srcId="{BD9D8E9B-E499-40AF-81B7-FE62AB5849B4}" destId="{927A0543-F3CD-479C-BF71-B8333F475DA9}" srcOrd="3" destOrd="0" presId="urn:microsoft.com/office/officeart/2018/2/layout/IconVerticalSolidList"/>
    <dgm:cxn modelId="{11AFC4F6-65CC-4B5A-8935-F1B0D38BC8CA}" type="presParOf" srcId="{BD9D8E9B-E499-40AF-81B7-FE62AB5849B4}" destId="{81B2B7A6-576A-46E5-8A20-48584ACCB7BD}" srcOrd="4" destOrd="0" presId="urn:microsoft.com/office/officeart/2018/2/layout/IconVerticalSolidList"/>
    <dgm:cxn modelId="{950714DD-4B75-4170-B466-460C6702B7E0}" type="presParOf" srcId="{81B2B7A6-576A-46E5-8A20-48584ACCB7BD}" destId="{7A43E094-61C1-4789-B889-505B6F8A3A86}" srcOrd="0" destOrd="0" presId="urn:microsoft.com/office/officeart/2018/2/layout/IconVerticalSolidList"/>
    <dgm:cxn modelId="{8E99EF14-2A32-4D65-933F-EC4C4146029E}" type="presParOf" srcId="{81B2B7A6-576A-46E5-8A20-48584ACCB7BD}" destId="{98FDE3A8-E469-494A-954C-2410427D4D22}" srcOrd="1" destOrd="0" presId="urn:microsoft.com/office/officeart/2018/2/layout/IconVerticalSolidList"/>
    <dgm:cxn modelId="{DF748F5F-BCF1-4D60-B9AB-B7082C857D32}" type="presParOf" srcId="{81B2B7A6-576A-46E5-8A20-48584ACCB7BD}" destId="{16E71E14-2C03-45CF-9F9D-8E3073A70BA0}" srcOrd="2" destOrd="0" presId="urn:microsoft.com/office/officeart/2018/2/layout/IconVerticalSolidList"/>
    <dgm:cxn modelId="{BA0EA005-00AE-47BB-A48F-13BF0809FAD3}" type="presParOf" srcId="{81B2B7A6-576A-46E5-8A20-48584ACCB7BD}" destId="{EB07A781-F539-4424-93C5-C585354C0C8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72D126-DCD4-4AB9-B329-6D2D4D988FC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079DCCE-BC34-4A24-B768-8739A72C17A3}">
      <dgm:prSet/>
      <dgm:spPr/>
      <dgm:t>
        <a:bodyPr/>
        <a:lstStyle/>
        <a:p>
          <a:pPr>
            <a:lnSpc>
              <a:spcPct val="100000"/>
            </a:lnSpc>
          </a:pPr>
          <a:r>
            <a:rPr lang="en-US" dirty="0"/>
            <a:t>Ons </a:t>
          </a:r>
          <a:r>
            <a:rPr lang="en-US" dirty="0" err="1"/>
            <a:t>maak</a:t>
          </a:r>
          <a:r>
            <a:rPr lang="en-US" dirty="0"/>
            <a:t> </a:t>
          </a:r>
          <a:r>
            <a:rPr lang="en-US" dirty="0" err="1"/>
            <a:t>almal</a:t>
          </a:r>
          <a:r>
            <a:rPr lang="en-US" dirty="0"/>
            <a:t> </a:t>
          </a:r>
          <a:r>
            <a:rPr lang="en-US" dirty="0" err="1"/>
            <a:t>foute</a:t>
          </a:r>
          <a:r>
            <a:rPr lang="en-US" dirty="0"/>
            <a:t>.</a:t>
          </a:r>
        </a:p>
      </dgm:t>
    </dgm:pt>
    <dgm:pt modelId="{42A576A3-6BD2-4FB4-A061-F045380E84A6}" type="parTrans" cxnId="{36A4022C-3952-44B0-B69A-CCE660EFED1E}">
      <dgm:prSet/>
      <dgm:spPr/>
      <dgm:t>
        <a:bodyPr/>
        <a:lstStyle/>
        <a:p>
          <a:endParaRPr lang="en-US"/>
        </a:p>
      </dgm:t>
    </dgm:pt>
    <dgm:pt modelId="{20D7315D-7F18-4A86-AA16-7A42AD7D6460}" type="sibTrans" cxnId="{36A4022C-3952-44B0-B69A-CCE660EFED1E}">
      <dgm:prSet/>
      <dgm:spPr/>
      <dgm:t>
        <a:bodyPr/>
        <a:lstStyle/>
        <a:p>
          <a:endParaRPr lang="en-US"/>
        </a:p>
      </dgm:t>
    </dgm:pt>
    <dgm:pt modelId="{BC308C3E-7BAB-4510-B77E-D42B8FC94B91}">
      <dgm:prSet/>
      <dgm:spPr/>
      <dgm:t>
        <a:bodyPr/>
        <a:lstStyle/>
        <a:p>
          <a:pPr>
            <a:lnSpc>
              <a:spcPct val="100000"/>
            </a:lnSpc>
          </a:pPr>
          <a:r>
            <a:rPr lang="en-US"/>
            <a:t>Dit is belangrik om:</a:t>
          </a:r>
          <a:endParaRPr lang="en-US" dirty="0"/>
        </a:p>
      </dgm:t>
    </dgm:pt>
    <dgm:pt modelId="{F78FC10C-172A-4A79-814C-39D962B51F15}" type="parTrans" cxnId="{6C087A19-A197-4B3B-AACF-E09AD86BA7FC}">
      <dgm:prSet/>
      <dgm:spPr/>
      <dgm:t>
        <a:bodyPr/>
        <a:lstStyle/>
        <a:p>
          <a:endParaRPr lang="en-US"/>
        </a:p>
      </dgm:t>
    </dgm:pt>
    <dgm:pt modelId="{648E1FDE-83C4-4BCC-93B1-E138932D35B5}" type="sibTrans" cxnId="{6C087A19-A197-4B3B-AACF-E09AD86BA7FC}">
      <dgm:prSet/>
      <dgm:spPr/>
      <dgm:t>
        <a:bodyPr/>
        <a:lstStyle/>
        <a:p>
          <a:endParaRPr lang="en-US"/>
        </a:p>
      </dgm:t>
    </dgm:pt>
    <dgm:pt modelId="{A487C824-1729-46D6-B453-AF696D889EDF}">
      <dgm:prSet/>
      <dgm:spPr/>
      <dgm:t>
        <a:bodyPr/>
        <a:lstStyle/>
        <a:p>
          <a:pPr>
            <a:lnSpc>
              <a:spcPct val="100000"/>
            </a:lnSpc>
          </a:pPr>
          <a:r>
            <a:rPr lang="nl-NL" dirty="0"/>
            <a:t>Verantwoordelik-heid te neem</a:t>
          </a:r>
          <a:endParaRPr lang="en-US" dirty="0"/>
        </a:p>
      </dgm:t>
    </dgm:pt>
    <dgm:pt modelId="{6F5377A2-D7B4-4FFB-8F98-243E3756F676}" type="parTrans" cxnId="{5CFEE5C5-4D3D-4551-91D7-4E332FC804E0}">
      <dgm:prSet/>
      <dgm:spPr/>
      <dgm:t>
        <a:bodyPr/>
        <a:lstStyle/>
        <a:p>
          <a:endParaRPr lang="en-US"/>
        </a:p>
      </dgm:t>
    </dgm:pt>
    <dgm:pt modelId="{7EC06D84-E5B5-4DC4-9E67-75640BDA4270}" type="sibTrans" cxnId="{5CFEE5C5-4D3D-4551-91D7-4E332FC804E0}">
      <dgm:prSet/>
      <dgm:spPr/>
      <dgm:t>
        <a:bodyPr/>
        <a:lstStyle/>
        <a:p>
          <a:endParaRPr lang="en-US"/>
        </a:p>
      </dgm:t>
    </dgm:pt>
    <dgm:pt modelId="{A514B661-4957-4C97-9BE4-E1F5B1855ABA}">
      <dgm:prSet/>
      <dgm:spPr/>
      <dgm:t>
        <a:bodyPr/>
        <a:lstStyle/>
        <a:p>
          <a:pPr>
            <a:lnSpc>
              <a:spcPct val="100000"/>
            </a:lnSpc>
          </a:pPr>
          <a:r>
            <a:rPr lang="nl-NL" dirty="0"/>
            <a:t>Hoe neem ons beter besluite?</a:t>
          </a:r>
          <a:endParaRPr lang="en-US" dirty="0"/>
        </a:p>
      </dgm:t>
    </dgm:pt>
    <dgm:pt modelId="{D7B47FEC-AFD1-4C52-A591-0D6E74D7A6B5}" type="parTrans" cxnId="{D5C0FB62-C12B-44CD-9D31-E70B57FE64E0}">
      <dgm:prSet/>
      <dgm:spPr/>
      <dgm:t>
        <a:bodyPr/>
        <a:lstStyle/>
        <a:p>
          <a:endParaRPr lang="en-US"/>
        </a:p>
      </dgm:t>
    </dgm:pt>
    <dgm:pt modelId="{7ADFE71A-5633-40DA-A1E6-5C18B422D416}" type="sibTrans" cxnId="{D5C0FB62-C12B-44CD-9D31-E70B57FE64E0}">
      <dgm:prSet/>
      <dgm:spPr/>
      <dgm:t>
        <a:bodyPr/>
        <a:lstStyle/>
        <a:p>
          <a:endParaRPr lang="en-US"/>
        </a:p>
      </dgm:t>
    </dgm:pt>
    <dgm:pt modelId="{D3D8A7BF-6B85-466F-AB07-CC235F568AEF}">
      <dgm:prSet/>
      <dgm:spPr/>
      <dgm:t>
        <a:bodyPr/>
        <a:lstStyle/>
        <a:p>
          <a:pPr>
            <a:lnSpc>
              <a:spcPct val="100000"/>
            </a:lnSpc>
          </a:pPr>
          <a:r>
            <a:rPr lang="nl-NL" dirty="0"/>
            <a:t>uit ons keuses te leer</a:t>
          </a:r>
          <a:endParaRPr lang="en-US" dirty="0"/>
        </a:p>
      </dgm:t>
    </dgm:pt>
    <dgm:pt modelId="{78098358-B6B5-4B4B-B0D5-C431AA4E9E69}" type="parTrans" cxnId="{195325FC-CA22-4E4C-8F77-0AD5EA0487B4}">
      <dgm:prSet/>
      <dgm:spPr/>
      <dgm:t>
        <a:bodyPr/>
        <a:lstStyle/>
        <a:p>
          <a:endParaRPr lang="en-US"/>
        </a:p>
      </dgm:t>
    </dgm:pt>
    <dgm:pt modelId="{00A08268-ECDC-48B2-924A-0CC5AD069F2D}" type="sibTrans" cxnId="{195325FC-CA22-4E4C-8F77-0AD5EA0487B4}">
      <dgm:prSet/>
      <dgm:spPr/>
      <dgm:t>
        <a:bodyPr/>
        <a:lstStyle/>
        <a:p>
          <a:endParaRPr lang="en-US"/>
        </a:p>
      </dgm:t>
    </dgm:pt>
    <dgm:pt modelId="{EEAE0C24-BED7-4198-8CE7-FC42BD81C03F}" type="pres">
      <dgm:prSet presAssocID="{4B72D126-DCD4-4AB9-B329-6D2D4D988FCA}" presName="root" presStyleCnt="0">
        <dgm:presLayoutVars>
          <dgm:dir/>
          <dgm:resizeHandles val="exact"/>
        </dgm:presLayoutVars>
      </dgm:prSet>
      <dgm:spPr/>
    </dgm:pt>
    <dgm:pt modelId="{BF87EECF-8646-4EBB-B0FB-D9D89678B55A}" type="pres">
      <dgm:prSet presAssocID="{7079DCCE-BC34-4A24-B768-8739A72C17A3}" presName="compNode" presStyleCnt="0"/>
      <dgm:spPr/>
    </dgm:pt>
    <dgm:pt modelId="{FAB48E86-A1A6-4D56-898F-500FAB475A4D}" type="pres">
      <dgm:prSet presAssocID="{7079DCCE-BC34-4A24-B768-8739A72C17A3}" presName="bgRect" presStyleLbl="bgShp" presStyleIdx="0" presStyleCnt="3"/>
      <dgm:spPr/>
    </dgm:pt>
    <dgm:pt modelId="{2609777B-0310-4E84-9CBE-AC300CFB9B44}" type="pres">
      <dgm:prSet presAssocID="{7079DCCE-BC34-4A24-B768-8739A72C17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humbs Up Sign"/>
        </a:ext>
      </dgm:extLst>
    </dgm:pt>
    <dgm:pt modelId="{0EF12E89-667B-4BBB-859E-6EAC72DBA465}" type="pres">
      <dgm:prSet presAssocID="{7079DCCE-BC34-4A24-B768-8739A72C17A3}" presName="spaceRect" presStyleCnt="0"/>
      <dgm:spPr/>
    </dgm:pt>
    <dgm:pt modelId="{2A2CFC3D-9EC6-4335-90BA-1CBE4D2E2289}" type="pres">
      <dgm:prSet presAssocID="{7079DCCE-BC34-4A24-B768-8739A72C17A3}" presName="parTx" presStyleLbl="revTx" presStyleIdx="0" presStyleCnt="4">
        <dgm:presLayoutVars>
          <dgm:chMax val="0"/>
          <dgm:chPref val="0"/>
        </dgm:presLayoutVars>
      </dgm:prSet>
      <dgm:spPr/>
    </dgm:pt>
    <dgm:pt modelId="{BCC6742A-FB72-44EC-959B-80A9914AE453}" type="pres">
      <dgm:prSet presAssocID="{20D7315D-7F18-4A86-AA16-7A42AD7D6460}" presName="sibTrans" presStyleCnt="0"/>
      <dgm:spPr/>
    </dgm:pt>
    <dgm:pt modelId="{315F9C12-FD2F-4388-AD46-F9688E82DADA}" type="pres">
      <dgm:prSet presAssocID="{BC308C3E-7BAB-4510-B77E-D42B8FC94B91}" presName="compNode" presStyleCnt="0"/>
      <dgm:spPr/>
    </dgm:pt>
    <dgm:pt modelId="{E24F0E1D-5C82-4CE3-AC7E-33162ABE5339}" type="pres">
      <dgm:prSet presAssocID="{BC308C3E-7BAB-4510-B77E-D42B8FC94B91}" presName="bgRect" presStyleLbl="bgShp" presStyleIdx="1" presStyleCnt="3"/>
      <dgm:spPr/>
    </dgm:pt>
    <dgm:pt modelId="{EE1A374A-EA6B-42AB-BF00-13D038DDC794}" type="pres">
      <dgm:prSet presAssocID="{BC308C3E-7BAB-4510-B77E-D42B8FC94B9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85BA9606-4EC4-4953-A7BC-0B57221D6E2E}" type="pres">
      <dgm:prSet presAssocID="{BC308C3E-7BAB-4510-B77E-D42B8FC94B91}" presName="spaceRect" presStyleCnt="0"/>
      <dgm:spPr/>
    </dgm:pt>
    <dgm:pt modelId="{BB0C2908-DD62-4F7B-8D05-3D5925B434E1}" type="pres">
      <dgm:prSet presAssocID="{BC308C3E-7BAB-4510-B77E-D42B8FC94B91}" presName="parTx" presStyleLbl="revTx" presStyleIdx="1" presStyleCnt="4">
        <dgm:presLayoutVars>
          <dgm:chMax val="0"/>
          <dgm:chPref val="0"/>
        </dgm:presLayoutVars>
      </dgm:prSet>
      <dgm:spPr/>
    </dgm:pt>
    <dgm:pt modelId="{CDA3078D-2C34-485B-A62B-7C8B624E376D}" type="pres">
      <dgm:prSet presAssocID="{BC308C3E-7BAB-4510-B77E-D42B8FC94B91}" presName="desTx" presStyleLbl="revTx" presStyleIdx="2" presStyleCnt="4">
        <dgm:presLayoutVars/>
      </dgm:prSet>
      <dgm:spPr/>
    </dgm:pt>
    <dgm:pt modelId="{8FAB9D22-8B72-44CD-A4D1-6E387BCD6BA6}" type="pres">
      <dgm:prSet presAssocID="{648E1FDE-83C4-4BCC-93B1-E138932D35B5}" presName="sibTrans" presStyleCnt="0"/>
      <dgm:spPr/>
    </dgm:pt>
    <dgm:pt modelId="{764FC838-27F3-46C9-86E2-D1FCC4880B61}" type="pres">
      <dgm:prSet presAssocID="{A514B661-4957-4C97-9BE4-E1F5B1855ABA}" presName="compNode" presStyleCnt="0"/>
      <dgm:spPr/>
    </dgm:pt>
    <dgm:pt modelId="{08980F89-1E3E-41B4-A4B4-FD5C4085E17B}" type="pres">
      <dgm:prSet presAssocID="{A514B661-4957-4C97-9BE4-E1F5B1855ABA}" presName="bgRect" presStyleLbl="bgShp" presStyleIdx="2" presStyleCnt="3"/>
      <dgm:spPr/>
    </dgm:pt>
    <dgm:pt modelId="{8DEAE28B-4ABD-4762-ABB8-1A20AE87AFAC}" type="pres">
      <dgm:prSet presAssocID="{A514B661-4957-4C97-9BE4-E1F5B1855AB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hought bubble"/>
        </a:ext>
      </dgm:extLst>
    </dgm:pt>
    <dgm:pt modelId="{20EBED27-EB6C-4450-B03C-2A65D9DDB8DD}" type="pres">
      <dgm:prSet presAssocID="{A514B661-4957-4C97-9BE4-E1F5B1855ABA}" presName="spaceRect" presStyleCnt="0"/>
      <dgm:spPr/>
    </dgm:pt>
    <dgm:pt modelId="{4FEF68D6-7664-44DA-B9D2-1ED1FF3E0B0F}" type="pres">
      <dgm:prSet presAssocID="{A514B661-4957-4C97-9BE4-E1F5B1855ABA}" presName="parTx" presStyleLbl="revTx" presStyleIdx="3" presStyleCnt="4">
        <dgm:presLayoutVars>
          <dgm:chMax val="0"/>
          <dgm:chPref val="0"/>
        </dgm:presLayoutVars>
      </dgm:prSet>
      <dgm:spPr/>
    </dgm:pt>
  </dgm:ptLst>
  <dgm:cxnLst>
    <dgm:cxn modelId="{6C087A19-A197-4B3B-AACF-E09AD86BA7FC}" srcId="{4B72D126-DCD4-4AB9-B329-6D2D4D988FCA}" destId="{BC308C3E-7BAB-4510-B77E-D42B8FC94B91}" srcOrd="1" destOrd="0" parTransId="{F78FC10C-172A-4A79-814C-39D962B51F15}" sibTransId="{648E1FDE-83C4-4BCC-93B1-E138932D35B5}"/>
    <dgm:cxn modelId="{7C063029-BA88-4132-9D18-83783989FC2D}" type="presOf" srcId="{A487C824-1729-46D6-B453-AF696D889EDF}" destId="{CDA3078D-2C34-485B-A62B-7C8B624E376D}" srcOrd="0" destOrd="0" presId="urn:microsoft.com/office/officeart/2018/2/layout/IconVerticalSolidList"/>
    <dgm:cxn modelId="{36A4022C-3952-44B0-B69A-CCE660EFED1E}" srcId="{4B72D126-DCD4-4AB9-B329-6D2D4D988FCA}" destId="{7079DCCE-BC34-4A24-B768-8739A72C17A3}" srcOrd="0" destOrd="0" parTransId="{42A576A3-6BD2-4FB4-A061-F045380E84A6}" sibTransId="{20D7315D-7F18-4A86-AA16-7A42AD7D6460}"/>
    <dgm:cxn modelId="{D5C0FB62-C12B-44CD-9D31-E70B57FE64E0}" srcId="{4B72D126-DCD4-4AB9-B329-6D2D4D988FCA}" destId="{A514B661-4957-4C97-9BE4-E1F5B1855ABA}" srcOrd="2" destOrd="0" parTransId="{D7B47FEC-AFD1-4C52-A591-0D6E74D7A6B5}" sibTransId="{7ADFE71A-5633-40DA-A1E6-5C18B422D416}"/>
    <dgm:cxn modelId="{DEA65F65-65C5-4055-AD4C-A9F75C1EABA4}" type="presOf" srcId="{A514B661-4957-4C97-9BE4-E1F5B1855ABA}" destId="{4FEF68D6-7664-44DA-B9D2-1ED1FF3E0B0F}" srcOrd="0" destOrd="0" presId="urn:microsoft.com/office/officeart/2018/2/layout/IconVerticalSolidList"/>
    <dgm:cxn modelId="{A17B1E70-E0AD-4FE7-9A9E-4A99097106B5}" type="presOf" srcId="{BC308C3E-7BAB-4510-B77E-D42B8FC94B91}" destId="{BB0C2908-DD62-4F7B-8D05-3D5925B434E1}" srcOrd="0" destOrd="0" presId="urn:microsoft.com/office/officeart/2018/2/layout/IconVerticalSolidList"/>
    <dgm:cxn modelId="{BDAF9DA7-C236-4FB0-9544-785D6AE9915E}" type="presOf" srcId="{4B72D126-DCD4-4AB9-B329-6D2D4D988FCA}" destId="{EEAE0C24-BED7-4198-8CE7-FC42BD81C03F}" srcOrd="0" destOrd="0" presId="urn:microsoft.com/office/officeart/2018/2/layout/IconVerticalSolidList"/>
    <dgm:cxn modelId="{66896EB0-515F-4C72-81A3-21609F91C842}" type="presOf" srcId="{7079DCCE-BC34-4A24-B768-8739A72C17A3}" destId="{2A2CFC3D-9EC6-4335-90BA-1CBE4D2E2289}" srcOrd="0" destOrd="0" presId="urn:microsoft.com/office/officeart/2018/2/layout/IconVerticalSolidList"/>
    <dgm:cxn modelId="{5CFEE5C5-4D3D-4551-91D7-4E332FC804E0}" srcId="{BC308C3E-7BAB-4510-B77E-D42B8FC94B91}" destId="{A487C824-1729-46D6-B453-AF696D889EDF}" srcOrd="0" destOrd="0" parTransId="{6F5377A2-D7B4-4FFB-8F98-243E3756F676}" sibTransId="{7EC06D84-E5B5-4DC4-9E67-75640BDA4270}"/>
    <dgm:cxn modelId="{322BDAF5-11C5-47E5-95A3-747B4A0D90FC}" type="presOf" srcId="{D3D8A7BF-6B85-466F-AB07-CC235F568AEF}" destId="{CDA3078D-2C34-485B-A62B-7C8B624E376D}" srcOrd="0" destOrd="1" presId="urn:microsoft.com/office/officeart/2018/2/layout/IconVerticalSolidList"/>
    <dgm:cxn modelId="{195325FC-CA22-4E4C-8F77-0AD5EA0487B4}" srcId="{BC308C3E-7BAB-4510-B77E-D42B8FC94B91}" destId="{D3D8A7BF-6B85-466F-AB07-CC235F568AEF}" srcOrd="1" destOrd="0" parTransId="{78098358-B6B5-4B4B-B0D5-C431AA4E9E69}" sibTransId="{00A08268-ECDC-48B2-924A-0CC5AD069F2D}"/>
    <dgm:cxn modelId="{84B06085-BCD2-4021-BEF1-65DC24A53156}" type="presParOf" srcId="{EEAE0C24-BED7-4198-8CE7-FC42BD81C03F}" destId="{BF87EECF-8646-4EBB-B0FB-D9D89678B55A}" srcOrd="0" destOrd="0" presId="urn:microsoft.com/office/officeart/2018/2/layout/IconVerticalSolidList"/>
    <dgm:cxn modelId="{3A0C407E-5EDA-4998-9F21-03679822BC11}" type="presParOf" srcId="{BF87EECF-8646-4EBB-B0FB-D9D89678B55A}" destId="{FAB48E86-A1A6-4D56-898F-500FAB475A4D}" srcOrd="0" destOrd="0" presId="urn:microsoft.com/office/officeart/2018/2/layout/IconVerticalSolidList"/>
    <dgm:cxn modelId="{42D64246-C684-4EE7-A13A-E43C9838D1A0}" type="presParOf" srcId="{BF87EECF-8646-4EBB-B0FB-D9D89678B55A}" destId="{2609777B-0310-4E84-9CBE-AC300CFB9B44}" srcOrd="1" destOrd="0" presId="urn:microsoft.com/office/officeart/2018/2/layout/IconVerticalSolidList"/>
    <dgm:cxn modelId="{CAD06E76-B116-4181-AC4D-0A041DF86AF3}" type="presParOf" srcId="{BF87EECF-8646-4EBB-B0FB-D9D89678B55A}" destId="{0EF12E89-667B-4BBB-859E-6EAC72DBA465}" srcOrd="2" destOrd="0" presId="urn:microsoft.com/office/officeart/2018/2/layout/IconVerticalSolidList"/>
    <dgm:cxn modelId="{C6FCDE1C-3AA8-4B38-913C-AF4460D3BBD1}" type="presParOf" srcId="{BF87EECF-8646-4EBB-B0FB-D9D89678B55A}" destId="{2A2CFC3D-9EC6-4335-90BA-1CBE4D2E2289}" srcOrd="3" destOrd="0" presId="urn:microsoft.com/office/officeart/2018/2/layout/IconVerticalSolidList"/>
    <dgm:cxn modelId="{42E6F4C7-4839-47F4-A554-7B1AA606B314}" type="presParOf" srcId="{EEAE0C24-BED7-4198-8CE7-FC42BD81C03F}" destId="{BCC6742A-FB72-44EC-959B-80A9914AE453}" srcOrd="1" destOrd="0" presId="urn:microsoft.com/office/officeart/2018/2/layout/IconVerticalSolidList"/>
    <dgm:cxn modelId="{83D72AB5-73D5-4B1E-9F3C-ED4B796FFEBF}" type="presParOf" srcId="{EEAE0C24-BED7-4198-8CE7-FC42BD81C03F}" destId="{315F9C12-FD2F-4388-AD46-F9688E82DADA}" srcOrd="2" destOrd="0" presId="urn:microsoft.com/office/officeart/2018/2/layout/IconVerticalSolidList"/>
    <dgm:cxn modelId="{FCF02781-8F5D-46EF-9A25-B6B2E9BE448B}" type="presParOf" srcId="{315F9C12-FD2F-4388-AD46-F9688E82DADA}" destId="{E24F0E1D-5C82-4CE3-AC7E-33162ABE5339}" srcOrd="0" destOrd="0" presId="urn:microsoft.com/office/officeart/2018/2/layout/IconVerticalSolidList"/>
    <dgm:cxn modelId="{DAF2FC70-3918-4C74-83AE-6FC830F2C809}" type="presParOf" srcId="{315F9C12-FD2F-4388-AD46-F9688E82DADA}" destId="{EE1A374A-EA6B-42AB-BF00-13D038DDC794}" srcOrd="1" destOrd="0" presId="urn:microsoft.com/office/officeart/2018/2/layout/IconVerticalSolidList"/>
    <dgm:cxn modelId="{63E1D0B1-A138-407A-B889-8797301D3093}" type="presParOf" srcId="{315F9C12-FD2F-4388-AD46-F9688E82DADA}" destId="{85BA9606-4EC4-4953-A7BC-0B57221D6E2E}" srcOrd="2" destOrd="0" presId="urn:microsoft.com/office/officeart/2018/2/layout/IconVerticalSolidList"/>
    <dgm:cxn modelId="{6A452BC2-4925-432D-8440-071BE7FCA395}" type="presParOf" srcId="{315F9C12-FD2F-4388-AD46-F9688E82DADA}" destId="{BB0C2908-DD62-4F7B-8D05-3D5925B434E1}" srcOrd="3" destOrd="0" presId="urn:microsoft.com/office/officeart/2018/2/layout/IconVerticalSolidList"/>
    <dgm:cxn modelId="{E01A505C-58E3-488C-9C43-65B8B871A291}" type="presParOf" srcId="{315F9C12-FD2F-4388-AD46-F9688E82DADA}" destId="{CDA3078D-2C34-485B-A62B-7C8B624E376D}" srcOrd="4" destOrd="0" presId="urn:microsoft.com/office/officeart/2018/2/layout/IconVerticalSolidList"/>
    <dgm:cxn modelId="{D31C65B4-72BC-4FF7-A13F-F45373084414}" type="presParOf" srcId="{EEAE0C24-BED7-4198-8CE7-FC42BD81C03F}" destId="{8FAB9D22-8B72-44CD-A4D1-6E387BCD6BA6}" srcOrd="3" destOrd="0" presId="urn:microsoft.com/office/officeart/2018/2/layout/IconVerticalSolidList"/>
    <dgm:cxn modelId="{62C91B31-3CEE-4AFB-B5B8-503E708EE854}" type="presParOf" srcId="{EEAE0C24-BED7-4198-8CE7-FC42BD81C03F}" destId="{764FC838-27F3-46C9-86E2-D1FCC4880B61}" srcOrd="4" destOrd="0" presId="urn:microsoft.com/office/officeart/2018/2/layout/IconVerticalSolidList"/>
    <dgm:cxn modelId="{79CFD63F-5889-434B-8788-C39859824D18}" type="presParOf" srcId="{764FC838-27F3-46C9-86E2-D1FCC4880B61}" destId="{08980F89-1E3E-41B4-A4B4-FD5C4085E17B}" srcOrd="0" destOrd="0" presId="urn:microsoft.com/office/officeart/2018/2/layout/IconVerticalSolidList"/>
    <dgm:cxn modelId="{A40936C3-BB46-4DC2-87CE-B8F0721E7FFA}" type="presParOf" srcId="{764FC838-27F3-46C9-86E2-D1FCC4880B61}" destId="{8DEAE28B-4ABD-4762-ABB8-1A20AE87AFAC}" srcOrd="1" destOrd="0" presId="urn:microsoft.com/office/officeart/2018/2/layout/IconVerticalSolidList"/>
    <dgm:cxn modelId="{9027EE9C-4DD1-45B3-8AF6-EF74AFBE5DB3}" type="presParOf" srcId="{764FC838-27F3-46C9-86E2-D1FCC4880B61}" destId="{20EBED27-EB6C-4450-B03C-2A65D9DDB8DD}" srcOrd="2" destOrd="0" presId="urn:microsoft.com/office/officeart/2018/2/layout/IconVerticalSolidList"/>
    <dgm:cxn modelId="{340B44C1-5858-465A-9A46-2AAE5BCA9348}" type="presParOf" srcId="{764FC838-27F3-46C9-86E2-D1FCC4880B61}" destId="{4FEF68D6-7664-44DA-B9D2-1ED1FF3E0B0F}"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8DF6FF-74FF-4C55-8684-0139C4F01B6B}" type="doc">
      <dgm:prSet loTypeId="urn:microsoft.com/office/officeart/2016/7/layout/RepeatingBendingProcessNew" loCatId="process" qsTypeId="urn:microsoft.com/office/officeart/2005/8/quickstyle/simple1" qsCatId="simple" csTypeId="urn:microsoft.com/office/officeart/2005/8/colors/accent2_1" csCatId="accent2" phldr="1"/>
      <dgm:spPr/>
      <dgm:t>
        <a:bodyPr/>
        <a:lstStyle/>
        <a:p>
          <a:endParaRPr lang="en-US"/>
        </a:p>
      </dgm:t>
    </dgm:pt>
    <dgm:pt modelId="{85BC015D-9C0F-40C4-993A-A0F1558BB3F2}">
      <dgm:prSet/>
      <dgm:spPr/>
      <dgm:t>
        <a:bodyPr/>
        <a:lstStyle/>
        <a:p>
          <a:r>
            <a:rPr lang="nl-NL" b="1" dirty="0"/>
            <a:t>Identifiseer snellers:</a:t>
          </a:r>
          <a:br>
            <a:rPr lang="nl-NL" dirty="0"/>
          </a:br>
          <a:r>
            <a:rPr lang="nl-NL" dirty="0"/>
            <a:t>Let op wat die gedrag veroorsaak, soos mense, plekke, emosies of situasies.</a:t>
          </a:r>
          <a:endParaRPr lang="en-US" dirty="0"/>
        </a:p>
      </dgm:t>
    </dgm:pt>
    <dgm:pt modelId="{014784FF-1948-40B2-AB2C-0ADF169E80A6}" type="parTrans" cxnId="{6F2A9C8E-B418-4E51-B183-0F8517AA719D}">
      <dgm:prSet/>
      <dgm:spPr/>
      <dgm:t>
        <a:bodyPr/>
        <a:lstStyle/>
        <a:p>
          <a:endParaRPr lang="en-US"/>
        </a:p>
      </dgm:t>
    </dgm:pt>
    <dgm:pt modelId="{90379B70-5734-449E-8356-2A41C8772090}" type="sibTrans" cxnId="{6F2A9C8E-B418-4E51-B183-0F8517AA719D}">
      <dgm:prSet/>
      <dgm:spPr/>
      <dgm:t>
        <a:bodyPr/>
        <a:lstStyle/>
        <a:p>
          <a:endParaRPr lang="en-US"/>
        </a:p>
      </dgm:t>
    </dgm:pt>
    <dgm:pt modelId="{5BF1CC55-07A2-47B1-92E9-D5625E5F1904}">
      <dgm:prSet/>
      <dgm:spPr/>
      <dgm:t>
        <a:bodyPr/>
        <a:lstStyle/>
        <a:p>
          <a:pPr>
            <a:buNone/>
          </a:pPr>
          <a:r>
            <a:rPr lang="en-US" b="1"/>
            <a:t>Prioritiseer veiligheid:</a:t>
          </a:r>
          <a:br>
            <a:rPr lang="en-US"/>
          </a:br>
          <a:r>
            <a:rPr lang="en-US"/>
            <a:t>Vermy riskante situasies en skep afstand van skadelike invloede.</a:t>
          </a:r>
        </a:p>
      </dgm:t>
    </dgm:pt>
    <dgm:pt modelId="{7860DDB8-E334-4412-B3DD-0BDDB6DB7435}" type="parTrans" cxnId="{10FAE1C4-74D5-46F7-8C7C-BB244EC84337}">
      <dgm:prSet/>
      <dgm:spPr/>
      <dgm:t>
        <a:bodyPr/>
        <a:lstStyle/>
        <a:p>
          <a:endParaRPr lang="en-US"/>
        </a:p>
      </dgm:t>
    </dgm:pt>
    <dgm:pt modelId="{D505F722-00A9-49BE-A181-718DDF737D20}" type="sibTrans" cxnId="{10FAE1C4-74D5-46F7-8C7C-BB244EC84337}">
      <dgm:prSet/>
      <dgm:spPr/>
      <dgm:t>
        <a:bodyPr/>
        <a:lstStyle/>
        <a:p>
          <a:endParaRPr lang="en-US"/>
        </a:p>
      </dgm:t>
    </dgm:pt>
    <dgm:pt modelId="{38AC6C75-FE47-4659-A615-B7E33CA76D46}">
      <dgm:prSet/>
      <dgm:spPr/>
      <dgm:t>
        <a:bodyPr/>
        <a:lstStyle/>
        <a:p>
          <a:pPr>
            <a:buNone/>
          </a:pPr>
          <a:r>
            <a:rPr lang="nl-NL" b="1"/>
            <a:t>Vervang die gedrag:</a:t>
          </a:r>
          <a:br>
            <a:rPr lang="nl-NL"/>
          </a:br>
          <a:r>
            <a:rPr lang="nl-NL"/>
            <a:t>Kies ’n gesonder handeling, soos oefening, om met iemand te praat of aan stokperdjies deel te neem.</a:t>
          </a:r>
        </a:p>
      </dgm:t>
    </dgm:pt>
    <dgm:pt modelId="{71FA9058-28DC-49D0-B9C4-47D8C1E8DC4B}" type="parTrans" cxnId="{0A125E77-1E20-4BDB-8EF2-313DCF48F5B0}">
      <dgm:prSet/>
      <dgm:spPr/>
      <dgm:t>
        <a:bodyPr/>
        <a:lstStyle/>
        <a:p>
          <a:endParaRPr lang="en-US"/>
        </a:p>
      </dgm:t>
    </dgm:pt>
    <dgm:pt modelId="{5FAE7354-3FC0-4415-9BA2-694DDD4AC368}" type="sibTrans" cxnId="{0A125E77-1E20-4BDB-8EF2-313DCF48F5B0}">
      <dgm:prSet/>
      <dgm:spPr/>
      <dgm:t>
        <a:bodyPr/>
        <a:lstStyle/>
        <a:p>
          <a:endParaRPr lang="en-US"/>
        </a:p>
      </dgm:t>
    </dgm:pt>
    <dgm:pt modelId="{F59D2E8D-63BC-45C8-B005-D1786D2FA197}">
      <dgm:prSet/>
      <dgm:spPr/>
      <dgm:t>
        <a:bodyPr/>
        <a:lstStyle/>
        <a:p>
          <a:pPr>
            <a:buNone/>
          </a:pPr>
          <a:r>
            <a:rPr lang="nl-NL" b="1"/>
            <a:t>Beplan jou reaksie:</a:t>
          </a:r>
          <a:br>
            <a:rPr lang="nl-NL"/>
          </a:br>
          <a:r>
            <a:rPr lang="nl-NL"/>
            <a:t>Besluit vooraf wat jy sal sê of doen wanneer jy druk ervaar.</a:t>
          </a:r>
        </a:p>
      </dgm:t>
    </dgm:pt>
    <dgm:pt modelId="{2EB0DEBF-CA63-4151-AB1E-12B2E02D667C}" type="parTrans" cxnId="{A3C2BEE6-5165-46EE-9F59-B5F8157F3E12}">
      <dgm:prSet/>
      <dgm:spPr/>
      <dgm:t>
        <a:bodyPr/>
        <a:lstStyle/>
        <a:p>
          <a:endParaRPr lang="en-US"/>
        </a:p>
      </dgm:t>
    </dgm:pt>
    <dgm:pt modelId="{0CC23F61-1A05-4C8A-A402-31E589BF7D9A}" type="sibTrans" cxnId="{A3C2BEE6-5165-46EE-9F59-B5F8157F3E12}">
      <dgm:prSet/>
      <dgm:spPr/>
      <dgm:t>
        <a:bodyPr/>
        <a:lstStyle/>
        <a:p>
          <a:endParaRPr lang="en-US"/>
        </a:p>
      </dgm:t>
    </dgm:pt>
    <dgm:pt modelId="{980B9C9B-4C4E-4892-B521-99B9938E0287}">
      <dgm:prSet/>
      <dgm:spPr/>
      <dgm:t>
        <a:bodyPr/>
        <a:lstStyle/>
        <a:p>
          <a:pPr>
            <a:buNone/>
          </a:pPr>
          <a:r>
            <a:rPr lang="nl-NL" b="1"/>
            <a:t>Soek ondersteuning:</a:t>
          </a:r>
          <a:br>
            <a:rPr lang="nl-NL"/>
          </a:br>
          <a:r>
            <a:rPr lang="nl-NL"/>
            <a:t>Vra hulp by vertroude volwassenes, onderwysers, beraders of gesondheidswerkers.</a:t>
          </a:r>
        </a:p>
      </dgm:t>
    </dgm:pt>
    <dgm:pt modelId="{BB28A3BE-C388-4D8E-8337-0F1E3D61104B}" type="parTrans" cxnId="{E82FF34C-355A-4AD3-8DCC-FF9BD71C7A21}">
      <dgm:prSet/>
      <dgm:spPr/>
      <dgm:t>
        <a:bodyPr/>
        <a:lstStyle/>
        <a:p>
          <a:endParaRPr lang="en-US"/>
        </a:p>
      </dgm:t>
    </dgm:pt>
    <dgm:pt modelId="{23260E23-205D-49F1-BA89-8C82FD9539C9}" type="sibTrans" cxnId="{E82FF34C-355A-4AD3-8DCC-FF9BD71C7A21}">
      <dgm:prSet/>
      <dgm:spPr/>
      <dgm:t>
        <a:bodyPr/>
        <a:lstStyle/>
        <a:p>
          <a:endParaRPr lang="en-US"/>
        </a:p>
      </dgm:t>
    </dgm:pt>
    <dgm:pt modelId="{B293AE88-CFF8-4B9F-A0EE-5178FC11691D}" type="pres">
      <dgm:prSet presAssocID="{AE8DF6FF-74FF-4C55-8684-0139C4F01B6B}" presName="Name0" presStyleCnt="0">
        <dgm:presLayoutVars>
          <dgm:dir/>
          <dgm:resizeHandles val="exact"/>
        </dgm:presLayoutVars>
      </dgm:prSet>
      <dgm:spPr/>
    </dgm:pt>
    <dgm:pt modelId="{003F35F9-DCE5-4C34-B43B-6D3D4C9CE75A}" type="pres">
      <dgm:prSet presAssocID="{85BC015D-9C0F-40C4-993A-A0F1558BB3F2}" presName="node" presStyleLbl="node1" presStyleIdx="0" presStyleCnt="5">
        <dgm:presLayoutVars>
          <dgm:bulletEnabled val="1"/>
        </dgm:presLayoutVars>
      </dgm:prSet>
      <dgm:spPr/>
    </dgm:pt>
    <dgm:pt modelId="{7705091E-DB59-492D-A015-A2B481A71F7B}" type="pres">
      <dgm:prSet presAssocID="{90379B70-5734-449E-8356-2A41C8772090}" presName="sibTrans" presStyleLbl="sibTrans1D1" presStyleIdx="0" presStyleCnt="4"/>
      <dgm:spPr/>
    </dgm:pt>
    <dgm:pt modelId="{589ADACC-D17C-4EDA-B95D-9993A4533E4B}" type="pres">
      <dgm:prSet presAssocID="{90379B70-5734-449E-8356-2A41C8772090}" presName="connectorText" presStyleLbl="sibTrans1D1" presStyleIdx="0" presStyleCnt="4"/>
      <dgm:spPr/>
    </dgm:pt>
    <dgm:pt modelId="{B5A0D949-2EEA-43AB-8E09-0F0247FB8B2A}" type="pres">
      <dgm:prSet presAssocID="{5BF1CC55-07A2-47B1-92E9-D5625E5F1904}" presName="node" presStyleLbl="node1" presStyleIdx="1" presStyleCnt="5">
        <dgm:presLayoutVars>
          <dgm:bulletEnabled val="1"/>
        </dgm:presLayoutVars>
      </dgm:prSet>
      <dgm:spPr/>
    </dgm:pt>
    <dgm:pt modelId="{5976836B-47EF-4A22-A740-15DD91614FE6}" type="pres">
      <dgm:prSet presAssocID="{D505F722-00A9-49BE-A181-718DDF737D20}" presName="sibTrans" presStyleLbl="sibTrans1D1" presStyleIdx="1" presStyleCnt="4"/>
      <dgm:spPr/>
    </dgm:pt>
    <dgm:pt modelId="{0AFB5407-5455-439F-9BEA-4BFADB9B5EC1}" type="pres">
      <dgm:prSet presAssocID="{D505F722-00A9-49BE-A181-718DDF737D20}" presName="connectorText" presStyleLbl="sibTrans1D1" presStyleIdx="1" presStyleCnt="4"/>
      <dgm:spPr/>
    </dgm:pt>
    <dgm:pt modelId="{D14C84C6-2ABB-4CF0-A4D1-0295DA103B9A}" type="pres">
      <dgm:prSet presAssocID="{38AC6C75-FE47-4659-A615-B7E33CA76D46}" presName="node" presStyleLbl="node1" presStyleIdx="2" presStyleCnt="5">
        <dgm:presLayoutVars>
          <dgm:bulletEnabled val="1"/>
        </dgm:presLayoutVars>
      </dgm:prSet>
      <dgm:spPr/>
    </dgm:pt>
    <dgm:pt modelId="{3067F987-86FE-484D-8618-A06D18BA5C61}" type="pres">
      <dgm:prSet presAssocID="{5FAE7354-3FC0-4415-9BA2-694DDD4AC368}" presName="sibTrans" presStyleLbl="sibTrans1D1" presStyleIdx="2" presStyleCnt="4"/>
      <dgm:spPr/>
    </dgm:pt>
    <dgm:pt modelId="{DF0B2CD2-883F-44C5-8C44-23983B12AD2B}" type="pres">
      <dgm:prSet presAssocID="{5FAE7354-3FC0-4415-9BA2-694DDD4AC368}" presName="connectorText" presStyleLbl="sibTrans1D1" presStyleIdx="2" presStyleCnt="4"/>
      <dgm:spPr/>
    </dgm:pt>
    <dgm:pt modelId="{68AFFD9B-DAFE-4A12-8A36-D08B1A0A693D}" type="pres">
      <dgm:prSet presAssocID="{F59D2E8D-63BC-45C8-B005-D1786D2FA197}" presName="node" presStyleLbl="node1" presStyleIdx="3" presStyleCnt="5">
        <dgm:presLayoutVars>
          <dgm:bulletEnabled val="1"/>
        </dgm:presLayoutVars>
      </dgm:prSet>
      <dgm:spPr/>
    </dgm:pt>
    <dgm:pt modelId="{0E40C1E3-3509-496D-B250-2503EB75B356}" type="pres">
      <dgm:prSet presAssocID="{0CC23F61-1A05-4C8A-A402-31E589BF7D9A}" presName="sibTrans" presStyleLbl="sibTrans1D1" presStyleIdx="3" presStyleCnt="4"/>
      <dgm:spPr/>
    </dgm:pt>
    <dgm:pt modelId="{D81E9612-A20F-4CA8-84BA-4F7E19E35ADF}" type="pres">
      <dgm:prSet presAssocID="{0CC23F61-1A05-4C8A-A402-31E589BF7D9A}" presName="connectorText" presStyleLbl="sibTrans1D1" presStyleIdx="3" presStyleCnt="4"/>
      <dgm:spPr/>
    </dgm:pt>
    <dgm:pt modelId="{FA2A736E-582C-4D06-8B00-B5B22423F23B}" type="pres">
      <dgm:prSet presAssocID="{980B9C9B-4C4E-4892-B521-99B9938E0287}" presName="node" presStyleLbl="node1" presStyleIdx="4" presStyleCnt="5">
        <dgm:presLayoutVars>
          <dgm:bulletEnabled val="1"/>
        </dgm:presLayoutVars>
      </dgm:prSet>
      <dgm:spPr/>
    </dgm:pt>
  </dgm:ptLst>
  <dgm:cxnLst>
    <dgm:cxn modelId="{1E5ADD00-9E58-48EF-9BD6-0C5C0E141744}" type="presOf" srcId="{85BC015D-9C0F-40C4-993A-A0F1558BB3F2}" destId="{003F35F9-DCE5-4C34-B43B-6D3D4C9CE75A}" srcOrd="0" destOrd="0" presId="urn:microsoft.com/office/officeart/2016/7/layout/RepeatingBendingProcessNew"/>
    <dgm:cxn modelId="{A84C480C-FD8E-46B2-898E-398878F12A74}" type="presOf" srcId="{F59D2E8D-63BC-45C8-B005-D1786D2FA197}" destId="{68AFFD9B-DAFE-4A12-8A36-D08B1A0A693D}" srcOrd="0" destOrd="0" presId="urn:microsoft.com/office/officeart/2016/7/layout/RepeatingBendingProcessNew"/>
    <dgm:cxn modelId="{B1CA1114-007A-45B4-BA4A-398DE85C9896}" type="presOf" srcId="{D505F722-00A9-49BE-A181-718DDF737D20}" destId="{5976836B-47EF-4A22-A740-15DD91614FE6}" srcOrd="0" destOrd="0" presId="urn:microsoft.com/office/officeart/2016/7/layout/RepeatingBendingProcessNew"/>
    <dgm:cxn modelId="{C02A9317-E814-46A1-943E-1494D63EF622}" type="presOf" srcId="{5BF1CC55-07A2-47B1-92E9-D5625E5F1904}" destId="{B5A0D949-2EEA-43AB-8E09-0F0247FB8B2A}" srcOrd="0" destOrd="0" presId="urn:microsoft.com/office/officeart/2016/7/layout/RepeatingBendingProcessNew"/>
    <dgm:cxn modelId="{8133312C-31BA-45FB-9645-EFCB431175D8}" type="presOf" srcId="{AE8DF6FF-74FF-4C55-8684-0139C4F01B6B}" destId="{B293AE88-CFF8-4B9F-A0EE-5178FC11691D}" srcOrd="0" destOrd="0" presId="urn:microsoft.com/office/officeart/2016/7/layout/RepeatingBendingProcessNew"/>
    <dgm:cxn modelId="{DA3D6037-159C-4C30-AD30-FE872EF06595}" type="presOf" srcId="{0CC23F61-1A05-4C8A-A402-31E589BF7D9A}" destId="{0E40C1E3-3509-496D-B250-2503EB75B356}" srcOrd="0" destOrd="0" presId="urn:microsoft.com/office/officeart/2016/7/layout/RepeatingBendingProcessNew"/>
    <dgm:cxn modelId="{E82FF34C-355A-4AD3-8DCC-FF9BD71C7A21}" srcId="{AE8DF6FF-74FF-4C55-8684-0139C4F01B6B}" destId="{980B9C9B-4C4E-4892-B521-99B9938E0287}" srcOrd="4" destOrd="0" parTransId="{BB28A3BE-C388-4D8E-8337-0F1E3D61104B}" sibTransId="{23260E23-205D-49F1-BA89-8C82FD9539C9}"/>
    <dgm:cxn modelId="{0A125E77-1E20-4BDB-8EF2-313DCF48F5B0}" srcId="{AE8DF6FF-74FF-4C55-8684-0139C4F01B6B}" destId="{38AC6C75-FE47-4659-A615-B7E33CA76D46}" srcOrd="2" destOrd="0" parTransId="{71FA9058-28DC-49D0-B9C4-47D8C1E8DC4B}" sibTransId="{5FAE7354-3FC0-4415-9BA2-694DDD4AC368}"/>
    <dgm:cxn modelId="{CE430086-6903-4999-95CC-D3C03E175363}" type="presOf" srcId="{5FAE7354-3FC0-4415-9BA2-694DDD4AC368}" destId="{3067F987-86FE-484D-8618-A06D18BA5C61}" srcOrd="0" destOrd="0" presId="urn:microsoft.com/office/officeart/2016/7/layout/RepeatingBendingProcessNew"/>
    <dgm:cxn modelId="{B162538A-4076-45BD-B663-3B29ACA989D9}" type="presOf" srcId="{D505F722-00A9-49BE-A181-718DDF737D20}" destId="{0AFB5407-5455-439F-9BEA-4BFADB9B5EC1}" srcOrd="1" destOrd="0" presId="urn:microsoft.com/office/officeart/2016/7/layout/RepeatingBendingProcessNew"/>
    <dgm:cxn modelId="{6F2A9C8E-B418-4E51-B183-0F8517AA719D}" srcId="{AE8DF6FF-74FF-4C55-8684-0139C4F01B6B}" destId="{85BC015D-9C0F-40C4-993A-A0F1558BB3F2}" srcOrd="0" destOrd="0" parTransId="{014784FF-1948-40B2-AB2C-0ADF169E80A6}" sibTransId="{90379B70-5734-449E-8356-2A41C8772090}"/>
    <dgm:cxn modelId="{34724599-98B0-47CE-ACA0-5A87B48185BD}" type="presOf" srcId="{980B9C9B-4C4E-4892-B521-99B9938E0287}" destId="{FA2A736E-582C-4D06-8B00-B5B22423F23B}" srcOrd="0" destOrd="0" presId="urn:microsoft.com/office/officeart/2016/7/layout/RepeatingBendingProcessNew"/>
    <dgm:cxn modelId="{A1BC48AA-79F0-4F3C-9256-18E07208E438}" type="presOf" srcId="{90379B70-5734-449E-8356-2A41C8772090}" destId="{7705091E-DB59-492D-A015-A2B481A71F7B}" srcOrd="0" destOrd="0" presId="urn:microsoft.com/office/officeart/2016/7/layout/RepeatingBendingProcessNew"/>
    <dgm:cxn modelId="{10FAE1C4-74D5-46F7-8C7C-BB244EC84337}" srcId="{AE8DF6FF-74FF-4C55-8684-0139C4F01B6B}" destId="{5BF1CC55-07A2-47B1-92E9-D5625E5F1904}" srcOrd="1" destOrd="0" parTransId="{7860DDB8-E334-4412-B3DD-0BDDB6DB7435}" sibTransId="{D505F722-00A9-49BE-A181-718DDF737D20}"/>
    <dgm:cxn modelId="{E776A7DD-0608-4726-A4A0-DEC6552D7B98}" type="presOf" srcId="{90379B70-5734-449E-8356-2A41C8772090}" destId="{589ADACC-D17C-4EDA-B95D-9993A4533E4B}" srcOrd="1" destOrd="0" presId="urn:microsoft.com/office/officeart/2016/7/layout/RepeatingBendingProcessNew"/>
    <dgm:cxn modelId="{A3C2BEE6-5165-46EE-9F59-B5F8157F3E12}" srcId="{AE8DF6FF-74FF-4C55-8684-0139C4F01B6B}" destId="{F59D2E8D-63BC-45C8-B005-D1786D2FA197}" srcOrd="3" destOrd="0" parTransId="{2EB0DEBF-CA63-4151-AB1E-12B2E02D667C}" sibTransId="{0CC23F61-1A05-4C8A-A402-31E589BF7D9A}"/>
    <dgm:cxn modelId="{7293DAF2-2D85-4C4F-AD22-E6E249BB5B3A}" type="presOf" srcId="{0CC23F61-1A05-4C8A-A402-31E589BF7D9A}" destId="{D81E9612-A20F-4CA8-84BA-4F7E19E35ADF}" srcOrd="1" destOrd="0" presId="urn:microsoft.com/office/officeart/2016/7/layout/RepeatingBendingProcessNew"/>
    <dgm:cxn modelId="{BD303DF4-F28A-49CF-A0E5-017E4CA3F342}" type="presOf" srcId="{5FAE7354-3FC0-4415-9BA2-694DDD4AC368}" destId="{DF0B2CD2-883F-44C5-8C44-23983B12AD2B}" srcOrd="1" destOrd="0" presId="urn:microsoft.com/office/officeart/2016/7/layout/RepeatingBendingProcessNew"/>
    <dgm:cxn modelId="{D96054FC-6740-4E9E-99FB-C7F18FD2263F}" type="presOf" srcId="{38AC6C75-FE47-4659-A615-B7E33CA76D46}" destId="{D14C84C6-2ABB-4CF0-A4D1-0295DA103B9A}" srcOrd="0" destOrd="0" presId="urn:microsoft.com/office/officeart/2016/7/layout/RepeatingBendingProcessNew"/>
    <dgm:cxn modelId="{03AF9BC7-70DB-4C52-A437-1C5B1B435464}" type="presParOf" srcId="{B293AE88-CFF8-4B9F-A0EE-5178FC11691D}" destId="{003F35F9-DCE5-4C34-B43B-6D3D4C9CE75A}" srcOrd="0" destOrd="0" presId="urn:microsoft.com/office/officeart/2016/7/layout/RepeatingBendingProcessNew"/>
    <dgm:cxn modelId="{7888B75B-C518-4656-8D2F-D04D92A4502D}" type="presParOf" srcId="{B293AE88-CFF8-4B9F-A0EE-5178FC11691D}" destId="{7705091E-DB59-492D-A015-A2B481A71F7B}" srcOrd="1" destOrd="0" presId="urn:microsoft.com/office/officeart/2016/7/layout/RepeatingBendingProcessNew"/>
    <dgm:cxn modelId="{93AA37CB-B8A8-40EF-9B4E-82A900A308D0}" type="presParOf" srcId="{7705091E-DB59-492D-A015-A2B481A71F7B}" destId="{589ADACC-D17C-4EDA-B95D-9993A4533E4B}" srcOrd="0" destOrd="0" presId="urn:microsoft.com/office/officeart/2016/7/layout/RepeatingBendingProcessNew"/>
    <dgm:cxn modelId="{E1A79D25-7AD8-46D2-9564-716A6656467A}" type="presParOf" srcId="{B293AE88-CFF8-4B9F-A0EE-5178FC11691D}" destId="{B5A0D949-2EEA-43AB-8E09-0F0247FB8B2A}" srcOrd="2" destOrd="0" presId="urn:microsoft.com/office/officeart/2016/7/layout/RepeatingBendingProcessNew"/>
    <dgm:cxn modelId="{881A58F9-69A4-4434-AA46-9537ADF27BF6}" type="presParOf" srcId="{B293AE88-CFF8-4B9F-A0EE-5178FC11691D}" destId="{5976836B-47EF-4A22-A740-15DD91614FE6}" srcOrd="3" destOrd="0" presId="urn:microsoft.com/office/officeart/2016/7/layout/RepeatingBendingProcessNew"/>
    <dgm:cxn modelId="{D531C2CB-2198-4681-BFC7-F5FCD009448A}" type="presParOf" srcId="{5976836B-47EF-4A22-A740-15DD91614FE6}" destId="{0AFB5407-5455-439F-9BEA-4BFADB9B5EC1}" srcOrd="0" destOrd="0" presId="urn:microsoft.com/office/officeart/2016/7/layout/RepeatingBendingProcessNew"/>
    <dgm:cxn modelId="{7E13633B-22F3-4039-9183-5093D89E6F22}" type="presParOf" srcId="{B293AE88-CFF8-4B9F-A0EE-5178FC11691D}" destId="{D14C84C6-2ABB-4CF0-A4D1-0295DA103B9A}" srcOrd="4" destOrd="0" presId="urn:microsoft.com/office/officeart/2016/7/layout/RepeatingBendingProcessNew"/>
    <dgm:cxn modelId="{81699522-6960-4FE4-83DE-EEC848DB1BB9}" type="presParOf" srcId="{B293AE88-CFF8-4B9F-A0EE-5178FC11691D}" destId="{3067F987-86FE-484D-8618-A06D18BA5C61}" srcOrd="5" destOrd="0" presId="urn:microsoft.com/office/officeart/2016/7/layout/RepeatingBendingProcessNew"/>
    <dgm:cxn modelId="{D00B8095-B41B-457E-BA96-A6E3C4EBF98B}" type="presParOf" srcId="{3067F987-86FE-484D-8618-A06D18BA5C61}" destId="{DF0B2CD2-883F-44C5-8C44-23983B12AD2B}" srcOrd="0" destOrd="0" presId="urn:microsoft.com/office/officeart/2016/7/layout/RepeatingBendingProcessNew"/>
    <dgm:cxn modelId="{E1A2B6EA-5BF3-42F4-BB66-8C64DDF1E49F}" type="presParOf" srcId="{B293AE88-CFF8-4B9F-A0EE-5178FC11691D}" destId="{68AFFD9B-DAFE-4A12-8A36-D08B1A0A693D}" srcOrd="6" destOrd="0" presId="urn:microsoft.com/office/officeart/2016/7/layout/RepeatingBendingProcessNew"/>
    <dgm:cxn modelId="{85BDC95F-D509-458F-A13B-219F94D88417}" type="presParOf" srcId="{B293AE88-CFF8-4B9F-A0EE-5178FC11691D}" destId="{0E40C1E3-3509-496D-B250-2503EB75B356}" srcOrd="7" destOrd="0" presId="urn:microsoft.com/office/officeart/2016/7/layout/RepeatingBendingProcessNew"/>
    <dgm:cxn modelId="{EC040F25-006F-458B-8B78-7907C521593A}" type="presParOf" srcId="{0E40C1E3-3509-496D-B250-2503EB75B356}" destId="{D81E9612-A20F-4CA8-84BA-4F7E19E35ADF}" srcOrd="0" destOrd="0" presId="urn:microsoft.com/office/officeart/2016/7/layout/RepeatingBendingProcessNew"/>
    <dgm:cxn modelId="{D2EC4CAB-B694-43D0-A32A-A0A09900F5E1}" type="presParOf" srcId="{B293AE88-CFF8-4B9F-A0EE-5178FC11691D}" destId="{FA2A736E-582C-4D06-8B00-B5B22423F23B}" srcOrd="8"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867581-2B45-4D7C-B062-8B6AF0F43D3E}">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4D8419-FA7A-4E9C-A2B1-9FF6BA2A2BCE}">
      <dsp:nvSpPr>
        <dsp:cNvPr id="0" name=""/>
        <dsp:cNvSpPr/>
      </dsp:nvSpPr>
      <dsp:spPr>
        <a:xfrm>
          <a:off x="375988" y="28019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E6DDCF-1153-48F3-93C2-E67C214798B1}">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77900">
            <a:lnSpc>
              <a:spcPct val="100000"/>
            </a:lnSpc>
            <a:spcBef>
              <a:spcPct val="0"/>
            </a:spcBef>
            <a:spcAft>
              <a:spcPct val="35000"/>
            </a:spcAft>
            <a:buNone/>
          </a:pPr>
          <a:r>
            <a:rPr lang="nl-NL" sz="2200" kern="1200" dirty="0"/>
            <a:t>Erken dat verskillende keuses tot verskillende gevolge kan lei. </a:t>
          </a:r>
          <a:endParaRPr lang="en-US" sz="2200" kern="1200" dirty="0"/>
        </a:p>
      </dsp:txBody>
      <dsp:txXfrm>
        <a:off x="1435590" y="531"/>
        <a:ext cx="9080009" cy="1242935"/>
      </dsp:txXfrm>
    </dsp:sp>
    <dsp:sp modelId="{5AF9ABAB-223C-48ED-98C2-FBF81406549C}">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BDAD89-889B-4D48-A452-0533504ACF62}">
      <dsp:nvSpPr>
        <dsp:cNvPr id="0" name=""/>
        <dsp:cNvSpPr/>
      </dsp:nvSpPr>
      <dsp:spPr>
        <a:xfrm>
          <a:off x="375988" y="183386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3E401C-FD3A-4951-95A2-E274F2B22C6B}">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77900">
            <a:lnSpc>
              <a:spcPct val="100000"/>
            </a:lnSpc>
            <a:spcBef>
              <a:spcPct val="0"/>
            </a:spcBef>
            <a:spcAft>
              <a:spcPct val="35000"/>
            </a:spcAft>
            <a:buNone/>
          </a:pPr>
          <a:r>
            <a:rPr lang="nl-NL" sz="2200" kern="1200"/>
            <a:t>Verstaan en pas besluitnemingstappe toe om verantwoordelike en ingeligte keuses te maak. </a:t>
          </a:r>
          <a:endParaRPr lang="en-US" sz="2200" kern="1200" dirty="0"/>
        </a:p>
      </dsp:txBody>
      <dsp:txXfrm>
        <a:off x="1435590" y="1554201"/>
        <a:ext cx="9080009" cy="1242935"/>
      </dsp:txXfrm>
    </dsp:sp>
    <dsp:sp modelId="{7A43E094-61C1-4789-B889-505B6F8A3A86}">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FDE3A8-E469-494A-954C-2410427D4D22}">
      <dsp:nvSpPr>
        <dsp:cNvPr id="0" name=""/>
        <dsp:cNvSpPr/>
      </dsp:nvSpPr>
      <dsp:spPr>
        <a:xfrm>
          <a:off x="375988" y="338753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07A781-F539-4424-93C5-C585354C0C81}">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77900">
            <a:lnSpc>
              <a:spcPct val="100000"/>
            </a:lnSpc>
            <a:spcBef>
              <a:spcPct val="0"/>
            </a:spcBef>
            <a:spcAft>
              <a:spcPct val="35000"/>
            </a:spcAft>
            <a:buNone/>
          </a:pPr>
          <a:r>
            <a:rPr lang="nl-NL" sz="2200" kern="1200" dirty="0"/>
            <a:t>Identifiseer strategieë om persoonlike veiligheid te prioritiseer, riskante gedrag te verander en gepaste bronne van ondersteuning voor te stel. </a:t>
          </a:r>
          <a:endParaRPr lang="en-US" sz="2200" kern="1200" dirty="0"/>
        </a:p>
      </dsp:txBody>
      <dsp:txXfrm>
        <a:off x="1435590" y="3107870"/>
        <a:ext cx="90800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B48E86-A1A6-4D56-898F-500FAB475A4D}">
      <dsp:nvSpPr>
        <dsp:cNvPr id="0" name=""/>
        <dsp:cNvSpPr/>
      </dsp:nvSpPr>
      <dsp:spPr>
        <a:xfrm>
          <a:off x="0" y="521"/>
          <a:ext cx="5247340" cy="122115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09777B-0310-4E84-9CBE-AC300CFB9B44}">
      <dsp:nvSpPr>
        <dsp:cNvPr id="0" name=""/>
        <dsp:cNvSpPr/>
      </dsp:nvSpPr>
      <dsp:spPr>
        <a:xfrm>
          <a:off x="369399" y="275282"/>
          <a:ext cx="671636" cy="6716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A2CFC3D-9EC6-4335-90BA-1CBE4D2E2289}">
      <dsp:nvSpPr>
        <dsp:cNvPr id="0" name=""/>
        <dsp:cNvSpPr/>
      </dsp:nvSpPr>
      <dsp:spPr>
        <a:xfrm>
          <a:off x="1410435" y="521"/>
          <a:ext cx="3836904" cy="1221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239" tIns="129239" rIns="129239" bIns="129239" numCol="1" spcCol="1270" anchor="ctr" anchorCtr="0">
          <a:noAutofit/>
        </a:bodyPr>
        <a:lstStyle/>
        <a:p>
          <a:pPr marL="0" lvl="0" indent="0" algn="l" defTabSz="1111250">
            <a:lnSpc>
              <a:spcPct val="100000"/>
            </a:lnSpc>
            <a:spcBef>
              <a:spcPct val="0"/>
            </a:spcBef>
            <a:spcAft>
              <a:spcPct val="35000"/>
            </a:spcAft>
            <a:buNone/>
          </a:pPr>
          <a:r>
            <a:rPr lang="en-US" sz="2500" kern="1200" dirty="0"/>
            <a:t>Ons </a:t>
          </a:r>
          <a:r>
            <a:rPr lang="en-US" sz="2500" kern="1200" dirty="0" err="1"/>
            <a:t>maak</a:t>
          </a:r>
          <a:r>
            <a:rPr lang="en-US" sz="2500" kern="1200" dirty="0"/>
            <a:t> </a:t>
          </a:r>
          <a:r>
            <a:rPr lang="en-US" sz="2500" kern="1200" dirty="0" err="1"/>
            <a:t>almal</a:t>
          </a:r>
          <a:r>
            <a:rPr lang="en-US" sz="2500" kern="1200" dirty="0"/>
            <a:t> </a:t>
          </a:r>
          <a:r>
            <a:rPr lang="en-US" sz="2500" kern="1200" dirty="0" err="1"/>
            <a:t>foute</a:t>
          </a:r>
          <a:r>
            <a:rPr lang="en-US" sz="2500" kern="1200" dirty="0"/>
            <a:t>.</a:t>
          </a:r>
        </a:p>
      </dsp:txBody>
      <dsp:txXfrm>
        <a:off x="1410435" y="521"/>
        <a:ext cx="3836904" cy="1221156"/>
      </dsp:txXfrm>
    </dsp:sp>
    <dsp:sp modelId="{E24F0E1D-5C82-4CE3-AC7E-33162ABE5339}">
      <dsp:nvSpPr>
        <dsp:cNvPr id="0" name=""/>
        <dsp:cNvSpPr/>
      </dsp:nvSpPr>
      <dsp:spPr>
        <a:xfrm>
          <a:off x="0" y="1526967"/>
          <a:ext cx="5247340" cy="122115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1A374A-EA6B-42AB-BF00-13D038DDC794}">
      <dsp:nvSpPr>
        <dsp:cNvPr id="0" name=""/>
        <dsp:cNvSpPr/>
      </dsp:nvSpPr>
      <dsp:spPr>
        <a:xfrm>
          <a:off x="369399" y="1801727"/>
          <a:ext cx="671636" cy="6716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0C2908-DD62-4F7B-8D05-3D5925B434E1}">
      <dsp:nvSpPr>
        <dsp:cNvPr id="0" name=""/>
        <dsp:cNvSpPr/>
      </dsp:nvSpPr>
      <dsp:spPr>
        <a:xfrm>
          <a:off x="1410435" y="1526967"/>
          <a:ext cx="2361303" cy="1221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239" tIns="129239" rIns="129239" bIns="129239" numCol="1" spcCol="1270" anchor="ctr" anchorCtr="0">
          <a:noAutofit/>
        </a:bodyPr>
        <a:lstStyle/>
        <a:p>
          <a:pPr marL="0" lvl="0" indent="0" algn="l" defTabSz="1111250">
            <a:lnSpc>
              <a:spcPct val="100000"/>
            </a:lnSpc>
            <a:spcBef>
              <a:spcPct val="0"/>
            </a:spcBef>
            <a:spcAft>
              <a:spcPct val="35000"/>
            </a:spcAft>
            <a:buNone/>
          </a:pPr>
          <a:r>
            <a:rPr lang="en-US" sz="2500" kern="1200"/>
            <a:t>Dit is belangrik om:</a:t>
          </a:r>
          <a:endParaRPr lang="en-US" sz="2500" kern="1200" dirty="0"/>
        </a:p>
      </dsp:txBody>
      <dsp:txXfrm>
        <a:off x="1410435" y="1526967"/>
        <a:ext cx="2361303" cy="1221156"/>
      </dsp:txXfrm>
    </dsp:sp>
    <dsp:sp modelId="{CDA3078D-2C34-485B-A62B-7C8B624E376D}">
      <dsp:nvSpPr>
        <dsp:cNvPr id="0" name=""/>
        <dsp:cNvSpPr/>
      </dsp:nvSpPr>
      <dsp:spPr>
        <a:xfrm>
          <a:off x="3771738" y="1526967"/>
          <a:ext cx="1475601" cy="1221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239" tIns="129239" rIns="129239" bIns="129239" numCol="1" spcCol="1270" anchor="ctr" anchorCtr="0">
          <a:noAutofit/>
        </a:bodyPr>
        <a:lstStyle/>
        <a:p>
          <a:pPr marL="0" lvl="0" indent="0" algn="l" defTabSz="488950">
            <a:lnSpc>
              <a:spcPct val="100000"/>
            </a:lnSpc>
            <a:spcBef>
              <a:spcPct val="0"/>
            </a:spcBef>
            <a:spcAft>
              <a:spcPct val="35000"/>
            </a:spcAft>
            <a:buNone/>
          </a:pPr>
          <a:r>
            <a:rPr lang="nl-NL" sz="1100" kern="1200" dirty="0"/>
            <a:t>Verantwoordelik-heid te neem</a:t>
          </a:r>
          <a:endParaRPr lang="en-US" sz="1100" kern="1200" dirty="0"/>
        </a:p>
        <a:p>
          <a:pPr marL="0" lvl="0" indent="0" algn="l" defTabSz="488950">
            <a:lnSpc>
              <a:spcPct val="100000"/>
            </a:lnSpc>
            <a:spcBef>
              <a:spcPct val="0"/>
            </a:spcBef>
            <a:spcAft>
              <a:spcPct val="35000"/>
            </a:spcAft>
            <a:buNone/>
          </a:pPr>
          <a:r>
            <a:rPr lang="nl-NL" sz="1100" kern="1200" dirty="0"/>
            <a:t>uit ons keuses te leer</a:t>
          </a:r>
          <a:endParaRPr lang="en-US" sz="1100" kern="1200" dirty="0"/>
        </a:p>
      </dsp:txBody>
      <dsp:txXfrm>
        <a:off x="3771738" y="1526967"/>
        <a:ext cx="1475601" cy="1221156"/>
      </dsp:txXfrm>
    </dsp:sp>
    <dsp:sp modelId="{08980F89-1E3E-41B4-A4B4-FD5C4085E17B}">
      <dsp:nvSpPr>
        <dsp:cNvPr id="0" name=""/>
        <dsp:cNvSpPr/>
      </dsp:nvSpPr>
      <dsp:spPr>
        <a:xfrm>
          <a:off x="0" y="3053413"/>
          <a:ext cx="5247340" cy="122115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EAE28B-4ABD-4762-ABB8-1A20AE87AFAC}">
      <dsp:nvSpPr>
        <dsp:cNvPr id="0" name=""/>
        <dsp:cNvSpPr/>
      </dsp:nvSpPr>
      <dsp:spPr>
        <a:xfrm>
          <a:off x="369399" y="3328173"/>
          <a:ext cx="671636" cy="6716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EF68D6-7664-44DA-B9D2-1ED1FF3E0B0F}">
      <dsp:nvSpPr>
        <dsp:cNvPr id="0" name=""/>
        <dsp:cNvSpPr/>
      </dsp:nvSpPr>
      <dsp:spPr>
        <a:xfrm>
          <a:off x="1410435" y="3053413"/>
          <a:ext cx="3836904" cy="1221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239" tIns="129239" rIns="129239" bIns="129239" numCol="1" spcCol="1270" anchor="ctr" anchorCtr="0">
          <a:noAutofit/>
        </a:bodyPr>
        <a:lstStyle/>
        <a:p>
          <a:pPr marL="0" lvl="0" indent="0" algn="l" defTabSz="1111250">
            <a:lnSpc>
              <a:spcPct val="100000"/>
            </a:lnSpc>
            <a:spcBef>
              <a:spcPct val="0"/>
            </a:spcBef>
            <a:spcAft>
              <a:spcPct val="35000"/>
            </a:spcAft>
            <a:buNone/>
          </a:pPr>
          <a:r>
            <a:rPr lang="nl-NL" sz="2500" kern="1200" dirty="0"/>
            <a:t>Hoe neem ons beter besluite?</a:t>
          </a:r>
          <a:endParaRPr lang="en-US" sz="2500" kern="1200" dirty="0"/>
        </a:p>
      </dsp:txBody>
      <dsp:txXfrm>
        <a:off x="1410435" y="3053413"/>
        <a:ext cx="3836904" cy="12211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5091E-DB59-492D-A015-A2B481A71F7B}">
      <dsp:nvSpPr>
        <dsp:cNvPr id="0" name=""/>
        <dsp:cNvSpPr/>
      </dsp:nvSpPr>
      <dsp:spPr>
        <a:xfrm>
          <a:off x="3038342" y="871632"/>
          <a:ext cx="666780" cy="91440"/>
        </a:xfrm>
        <a:custGeom>
          <a:avLst/>
          <a:gdLst/>
          <a:ahLst/>
          <a:cxnLst/>
          <a:rect l="0" t="0" r="0" b="0"/>
          <a:pathLst>
            <a:path>
              <a:moveTo>
                <a:pt x="0" y="45720"/>
              </a:moveTo>
              <a:lnTo>
                <a:pt x="666780"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4298" y="913865"/>
        <a:ext cx="34869" cy="6973"/>
      </dsp:txXfrm>
    </dsp:sp>
    <dsp:sp modelId="{003F35F9-DCE5-4C34-B43B-6D3D4C9CE75A}">
      <dsp:nvSpPr>
        <dsp:cNvPr id="0" name=""/>
        <dsp:cNvSpPr/>
      </dsp:nvSpPr>
      <dsp:spPr>
        <a:xfrm>
          <a:off x="8054" y="7726"/>
          <a:ext cx="3032087" cy="181925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75" tIns="155955" rIns="148575" bIns="155955" numCol="1" spcCol="1270" anchor="ctr" anchorCtr="0">
          <a:noAutofit/>
        </a:bodyPr>
        <a:lstStyle/>
        <a:p>
          <a:pPr marL="0" lvl="0" indent="0" algn="ctr" defTabSz="800100">
            <a:lnSpc>
              <a:spcPct val="90000"/>
            </a:lnSpc>
            <a:spcBef>
              <a:spcPct val="0"/>
            </a:spcBef>
            <a:spcAft>
              <a:spcPct val="35000"/>
            </a:spcAft>
            <a:buNone/>
          </a:pPr>
          <a:r>
            <a:rPr lang="nl-NL" sz="1800" b="1" kern="1200" dirty="0"/>
            <a:t>Identifiseer snellers:</a:t>
          </a:r>
          <a:br>
            <a:rPr lang="nl-NL" sz="1800" kern="1200" dirty="0"/>
          </a:br>
          <a:r>
            <a:rPr lang="nl-NL" sz="1800" kern="1200" dirty="0"/>
            <a:t>Let op wat die gedrag veroorsaak, soos mense, plekke, emosies of situasies.</a:t>
          </a:r>
          <a:endParaRPr lang="en-US" sz="1800" kern="1200" dirty="0"/>
        </a:p>
      </dsp:txBody>
      <dsp:txXfrm>
        <a:off x="8054" y="7726"/>
        <a:ext cx="3032087" cy="1819252"/>
      </dsp:txXfrm>
    </dsp:sp>
    <dsp:sp modelId="{5976836B-47EF-4A22-A740-15DD91614FE6}">
      <dsp:nvSpPr>
        <dsp:cNvPr id="0" name=""/>
        <dsp:cNvSpPr/>
      </dsp:nvSpPr>
      <dsp:spPr>
        <a:xfrm>
          <a:off x="6767810" y="871632"/>
          <a:ext cx="666780" cy="91440"/>
        </a:xfrm>
        <a:custGeom>
          <a:avLst/>
          <a:gdLst/>
          <a:ahLst/>
          <a:cxnLst/>
          <a:rect l="0" t="0" r="0" b="0"/>
          <a:pathLst>
            <a:path>
              <a:moveTo>
                <a:pt x="0" y="45720"/>
              </a:moveTo>
              <a:lnTo>
                <a:pt x="666780"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3766" y="913865"/>
        <a:ext cx="34869" cy="6973"/>
      </dsp:txXfrm>
    </dsp:sp>
    <dsp:sp modelId="{B5A0D949-2EEA-43AB-8E09-0F0247FB8B2A}">
      <dsp:nvSpPr>
        <dsp:cNvPr id="0" name=""/>
        <dsp:cNvSpPr/>
      </dsp:nvSpPr>
      <dsp:spPr>
        <a:xfrm>
          <a:off x="3737523" y="7726"/>
          <a:ext cx="3032087" cy="181925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75" tIns="155955" rIns="148575" bIns="155955" numCol="1" spcCol="1270" anchor="ctr" anchorCtr="0">
          <a:noAutofit/>
        </a:bodyPr>
        <a:lstStyle/>
        <a:p>
          <a:pPr marL="0" lvl="0" indent="0" algn="ctr" defTabSz="800100">
            <a:lnSpc>
              <a:spcPct val="90000"/>
            </a:lnSpc>
            <a:spcBef>
              <a:spcPct val="0"/>
            </a:spcBef>
            <a:spcAft>
              <a:spcPct val="35000"/>
            </a:spcAft>
            <a:buNone/>
          </a:pPr>
          <a:r>
            <a:rPr lang="en-US" sz="1800" b="1" kern="1200"/>
            <a:t>Prioritiseer veiligheid:</a:t>
          </a:r>
          <a:br>
            <a:rPr lang="en-US" sz="1800" kern="1200"/>
          </a:br>
          <a:r>
            <a:rPr lang="en-US" sz="1800" kern="1200"/>
            <a:t>Vermy riskante situasies en skep afstand van skadelike invloede.</a:t>
          </a:r>
        </a:p>
      </dsp:txBody>
      <dsp:txXfrm>
        <a:off x="3737523" y="7726"/>
        <a:ext cx="3032087" cy="1819252"/>
      </dsp:txXfrm>
    </dsp:sp>
    <dsp:sp modelId="{3067F987-86FE-484D-8618-A06D18BA5C61}">
      <dsp:nvSpPr>
        <dsp:cNvPr id="0" name=""/>
        <dsp:cNvSpPr/>
      </dsp:nvSpPr>
      <dsp:spPr>
        <a:xfrm>
          <a:off x="1524098" y="1825178"/>
          <a:ext cx="7458936" cy="666780"/>
        </a:xfrm>
        <a:custGeom>
          <a:avLst/>
          <a:gdLst/>
          <a:ahLst/>
          <a:cxnLst/>
          <a:rect l="0" t="0" r="0" b="0"/>
          <a:pathLst>
            <a:path>
              <a:moveTo>
                <a:pt x="7458936" y="0"/>
              </a:moveTo>
              <a:lnTo>
                <a:pt x="7458936" y="350490"/>
              </a:lnTo>
              <a:lnTo>
                <a:pt x="0" y="350490"/>
              </a:lnTo>
              <a:lnTo>
                <a:pt x="0" y="66678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66280" y="2155082"/>
        <a:ext cx="374573" cy="6973"/>
      </dsp:txXfrm>
    </dsp:sp>
    <dsp:sp modelId="{D14C84C6-2ABB-4CF0-A4D1-0295DA103B9A}">
      <dsp:nvSpPr>
        <dsp:cNvPr id="0" name=""/>
        <dsp:cNvSpPr/>
      </dsp:nvSpPr>
      <dsp:spPr>
        <a:xfrm>
          <a:off x="7466991" y="7726"/>
          <a:ext cx="3032087" cy="181925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75" tIns="155955" rIns="148575" bIns="155955" numCol="1" spcCol="1270" anchor="ctr" anchorCtr="0">
          <a:noAutofit/>
        </a:bodyPr>
        <a:lstStyle/>
        <a:p>
          <a:pPr marL="0" lvl="0" indent="0" algn="ctr" defTabSz="800100">
            <a:lnSpc>
              <a:spcPct val="90000"/>
            </a:lnSpc>
            <a:spcBef>
              <a:spcPct val="0"/>
            </a:spcBef>
            <a:spcAft>
              <a:spcPct val="35000"/>
            </a:spcAft>
            <a:buNone/>
          </a:pPr>
          <a:r>
            <a:rPr lang="nl-NL" sz="1800" b="1" kern="1200"/>
            <a:t>Vervang die gedrag:</a:t>
          </a:r>
          <a:br>
            <a:rPr lang="nl-NL" sz="1800" kern="1200"/>
          </a:br>
          <a:r>
            <a:rPr lang="nl-NL" sz="1800" kern="1200"/>
            <a:t>Kies ’n gesonder handeling, soos oefening, om met iemand te praat of aan stokperdjies deel te neem.</a:t>
          </a:r>
        </a:p>
      </dsp:txBody>
      <dsp:txXfrm>
        <a:off x="7466991" y="7726"/>
        <a:ext cx="3032087" cy="1819252"/>
      </dsp:txXfrm>
    </dsp:sp>
    <dsp:sp modelId="{0E40C1E3-3509-496D-B250-2503EB75B356}">
      <dsp:nvSpPr>
        <dsp:cNvPr id="0" name=""/>
        <dsp:cNvSpPr/>
      </dsp:nvSpPr>
      <dsp:spPr>
        <a:xfrm>
          <a:off x="3038342" y="3388265"/>
          <a:ext cx="666780" cy="91440"/>
        </a:xfrm>
        <a:custGeom>
          <a:avLst/>
          <a:gdLst/>
          <a:ahLst/>
          <a:cxnLst/>
          <a:rect l="0" t="0" r="0" b="0"/>
          <a:pathLst>
            <a:path>
              <a:moveTo>
                <a:pt x="0" y="45720"/>
              </a:moveTo>
              <a:lnTo>
                <a:pt x="666780"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4298" y="3430498"/>
        <a:ext cx="34869" cy="6973"/>
      </dsp:txXfrm>
    </dsp:sp>
    <dsp:sp modelId="{68AFFD9B-DAFE-4A12-8A36-D08B1A0A693D}">
      <dsp:nvSpPr>
        <dsp:cNvPr id="0" name=""/>
        <dsp:cNvSpPr/>
      </dsp:nvSpPr>
      <dsp:spPr>
        <a:xfrm>
          <a:off x="8054" y="2524359"/>
          <a:ext cx="3032087" cy="181925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75" tIns="155955" rIns="148575" bIns="155955" numCol="1" spcCol="1270" anchor="ctr" anchorCtr="0">
          <a:noAutofit/>
        </a:bodyPr>
        <a:lstStyle/>
        <a:p>
          <a:pPr marL="0" lvl="0" indent="0" algn="ctr" defTabSz="800100">
            <a:lnSpc>
              <a:spcPct val="90000"/>
            </a:lnSpc>
            <a:spcBef>
              <a:spcPct val="0"/>
            </a:spcBef>
            <a:spcAft>
              <a:spcPct val="35000"/>
            </a:spcAft>
            <a:buNone/>
          </a:pPr>
          <a:r>
            <a:rPr lang="nl-NL" sz="1800" b="1" kern="1200"/>
            <a:t>Beplan jou reaksie:</a:t>
          </a:r>
          <a:br>
            <a:rPr lang="nl-NL" sz="1800" kern="1200"/>
          </a:br>
          <a:r>
            <a:rPr lang="nl-NL" sz="1800" kern="1200"/>
            <a:t>Besluit vooraf wat jy sal sê of doen wanneer jy druk ervaar.</a:t>
          </a:r>
        </a:p>
      </dsp:txBody>
      <dsp:txXfrm>
        <a:off x="8054" y="2524359"/>
        <a:ext cx="3032087" cy="1819252"/>
      </dsp:txXfrm>
    </dsp:sp>
    <dsp:sp modelId="{FA2A736E-582C-4D06-8B00-B5B22423F23B}">
      <dsp:nvSpPr>
        <dsp:cNvPr id="0" name=""/>
        <dsp:cNvSpPr/>
      </dsp:nvSpPr>
      <dsp:spPr>
        <a:xfrm>
          <a:off x="3737523" y="2524359"/>
          <a:ext cx="3032087" cy="181925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75" tIns="155955" rIns="148575" bIns="155955" numCol="1" spcCol="1270" anchor="ctr" anchorCtr="0">
          <a:noAutofit/>
        </a:bodyPr>
        <a:lstStyle/>
        <a:p>
          <a:pPr marL="0" lvl="0" indent="0" algn="ctr" defTabSz="800100">
            <a:lnSpc>
              <a:spcPct val="90000"/>
            </a:lnSpc>
            <a:spcBef>
              <a:spcPct val="0"/>
            </a:spcBef>
            <a:spcAft>
              <a:spcPct val="35000"/>
            </a:spcAft>
            <a:buNone/>
          </a:pPr>
          <a:r>
            <a:rPr lang="nl-NL" sz="1800" b="1" kern="1200"/>
            <a:t>Soek ondersteuning:</a:t>
          </a:r>
          <a:br>
            <a:rPr lang="nl-NL" sz="1800" kern="1200"/>
          </a:br>
          <a:r>
            <a:rPr lang="nl-NL" sz="1800" kern="1200"/>
            <a:t>Vra hulp by vertroude volwassenes, onderwysers, beraders of gesondheidswerkers.</a:t>
          </a:r>
        </a:p>
      </dsp:txBody>
      <dsp:txXfrm>
        <a:off x="3737523" y="2524359"/>
        <a:ext cx="3032087" cy="181925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it.ly/3QObPM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15000"/>
              </a:lnSpc>
              <a:buNone/>
            </a:pPr>
            <a:r>
              <a:rPr lang="nl-NL" b="1" dirty="0"/>
              <a:t>Nota aan onderwyser:</a:t>
            </a:r>
            <a:r>
              <a:rPr lang="nl-NL" dirty="0"/>
              <a:t> Leerders moet vir hierdie les in groepe van ses wees. Hierdie les volg ’n effens ander benadering. Leerders begin deur aan ’n kaartspeletjie deel te neem, wat later as basis sal dien vir die groepplakkaat wat hulle gaan skep. Maak seker dat die kaartspeletjie reeds voor die les op elke lessenaar uitgepak is, aangesien leerders met hierdie aktiwiteit sal begin.</a:t>
            </a:r>
            <a:r>
              <a:rPr lang="en-ZA" sz="1200" dirty="0">
                <a:solidFill>
                  <a:srgbClr val="000000"/>
                </a:solidFill>
                <a:effectLst/>
                <a:latin typeface="Calibri" panose="020F0502020204030204" pitchFamily="34" charset="0"/>
                <a:ea typeface="Calibri" panose="020F0502020204030204" pitchFamily="34" charset="0"/>
              </a:rPr>
              <a:t> </a:t>
            </a:r>
          </a:p>
          <a:p>
            <a:pPr>
              <a:lnSpc>
                <a:spcPct val="115000"/>
              </a:lnSpc>
              <a:buNone/>
            </a:pP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nl-NL" b="1" dirty="0"/>
              <a:t>Skyfie 1: </a:t>
            </a:r>
            <a:r>
              <a:rPr lang="nl-NL" dirty="0"/>
              <a:t>Welkom terug, graad 11’s. Oor die afgelope paar lesse het ons heelwat behandel oor hoe ons gedrag en keuses onsself én die mense rondom ons kan beïnvloed. Kom ons verfris gou ons geheue.</a:t>
            </a:r>
          </a:p>
          <a:p>
            <a:pPr marL="342900" lvl="0" indent="-342900">
              <a:lnSpc>
                <a:spcPct val="115000"/>
              </a:lnSpc>
              <a:buFont typeface="Symbol" panose="05050102010706020507" pitchFamily="18" charset="2"/>
              <a:buChar char=""/>
            </a:pPr>
            <a:r>
              <a:rPr lang="nl-NL" dirty="0"/>
              <a:t>Elke ry sal ’n geleentheid kry om voorbeelde te noem van hoe keuses verskillende tipes impak kan hê. (Gee drie minute.)</a:t>
            </a:r>
          </a:p>
          <a:p>
            <a:pPr marL="742950" lvl="1" indent="-285750">
              <a:lnSpc>
                <a:spcPct val="115000"/>
              </a:lnSpc>
              <a:buFont typeface="Courier New" panose="02070309020205020404" pitchFamily="49" charset="0"/>
              <a:buChar char="-"/>
            </a:pPr>
            <a:r>
              <a:rPr lang="nl-NL" b="1" dirty="0"/>
              <a:t>Ry 1: </a:t>
            </a:r>
            <a:r>
              <a:rPr lang="nl-NL" dirty="0"/>
              <a:t>Gee voorbeelde van ’n fisiese impak.</a:t>
            </a:r>
          </a:p>
          <a:p>
            <a:pPr marL="742950" lvl="1" indent="-285750">
              <a:lnSpc>
                <a:spcPct val="115000"/>
              </a:lnSpc>
              <a:buFont typeface="Courier New" panose="02070309020205020404" pitchFamily="49" charset="0"/>
              <a:buChar char="-"/>
            </a:pPr>
            <a:r>
              <a:rPr lang="nl-NL" b="1" dirty="0"/>
              <a:t>Ry 2: </a:t>
            </a:r>
            <a:r>
              <a:rPr lang="nl-NL" dirty="0"/>
              <a:t>Gee voorbeelde van ’n sosiale impak.</a:t>
            </a:r>
          </a:p>
          <a:p>
            <a:pPr marL="742950" lvl="1" indent="-285750">
              <a:lnSpc>
                <a:spcPct val="115000"/>
              </a:lnSpc>
              <a:buFont typeface="Courier New" panose="02070309020205020404" pitchFamily="49" charset="0"/>
              <a:buChar char="-"/>
            </a:pPr>
            <a:r>
              <a:rPr lang="nl-NL" b="1" dirty="0"/>
              <a:t>Ry 3: </a:t>
            </a:r>
            <a:r>
              <a:rPr lang="nl-NL" dirty="0"/>
              <a:t>Gee voorbeelde van ’n emosionele impak.</a:t>
            </a:r>
          </a:p>
          <a:p>
            <a:pPr marL="742950" lvl="1" indent="-285750">
              <a:lnSpc>
                <a:spcPct val="115000"/>
              </a:lnSpc>
              <a:buFont typeface="Courier New" panose="02070309020205020404" pitchFamily="49" charset="0"/>
              <a:buChar char="-"/>
            </a:pPr>
            <a:r>
              <a:rPr lang="nl-NL" b="1" dirty="0"/>
              <a:t>Ry 4: </a:t>
            </a:r>
            <a:r>
              <a:rPr lang="nl-NL" dirty="0"/>
              <a:t>Gee voorbeelde van ’n geestelike impak.</a:t>
            </a:r>
          </a:p>
          <a:p>
            <a:pPr marL="457200" marR="0" lvl="0" indent="-228600" algn="l" rtl="0">
              <a:lnSpc>
                <a:spcPct val="100000"/>
              </a:lnSpc>
              <a:spcBef>
                <a:spcPts val="0"/>
              </a:spcBef>
              <a:spcAft>
                <a:spcPts val="0"/>
              </a:spcAft>
              <a:buSzPts val="1400"/>
              <a:buNone/>
            </a:pPr>
            <a:endParaRPr dirty="0"/>
          </a:p>
        </p:txBody>
      </p:sp>
      <p:sp>
        <p:nvSpPr>
          <p:cNvPr id="81" name="Google Shape;8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nSpc>
                <a:spcPct val="115000"/>
              </a:lnSpc>
              <a:buFont typeface="Symbol" panose="05050102010706020507" pitchFamily="18" charset="2"/>
              <a:buChar char=""/>
            </a:pPr>
            <a:r>
              <a:rPr lang="nl-NL" b="1" dirty="0"/>
              <a:t>Skyfie 10: Nota aan onderwyser: </a:t>
            </a:r>
            <a:r>
              <a:rPr lang="nl-NL" dirty="0"/>
              <a:t>Hierdie is ’n noodsaaklike deel van die les, aangesien leerders die inhoud wat behandel is, verwerk. Maak seker dat genoeg tyd vir hierdie aktiwiteit ingeruim word sodat dit voor die einde van die les voltooi kan word.</a:t>
            </a:r>
          </a:p>
          <a:p>
            <a:pPr marL="342900" lvl="0" indent="-342900">
              <a:lnSpc>
                <a:spcPct val="115000"/>
              </a:lnSpc>
              <a:buFont typeface="Symbol" panose="05050102010706020507" pitchFamily="18" charset="2"/>
              <a:buChar char=""/>
            </a:pPr>
            <a:r>
              <a:rPr lang="nl-NL" dirty="0"/>
              <a:t>Ter afsluiting van hierdie les, stap deur die klaskamer om na die verskillende plakkate te kyk wat in </a:t>
            </a:r>
            <a:r>
              <a:rPr lang="nl-NL" b="1" i="1" dirty="0"/>
              <a:t>Aktiwiteit 2 </a:t>
            </a:r>
            <a:r>
              <a:rPr lang="nl-NL" dirty="0"/>
              <a:t>geskep is, en voltooi daarna </a:t>
            </a:r>
            <a:r>
              <a:rPr lang="nl-NL" b="1" i="1" dirty="0"/>
              <a:t>Aktiwiteit 3 (</a:t>
            </a:r>
            <a:r>
              <a:rPr lang="nl-NL" b="1" i="1" u="sng" dirty="0"/>
              <a:t>Les 5 – Werkkaart</a:t>
            </a:r>
            <a:r>
              <a:rPr lang="nl-NL" b="1" i="1" dirty="0"/>
              <a:t>)</a:t>
            </a:r>
            <a:r>
              <a:rPr lang="nl-NL" b="0" i="1" dirty="0"/>
              <a:t>.</a:t>
            </a:r>
          </a:p>
          <a:p>
            <a:pPr marL="457200" marR="0" lvl="0" indent="-228600" algn="l" rtl="0">
              <a:lnSpc>
                <a:spcPct val="100000"/>
              </a:lnSpc>
              <a:spcBef>
                <a:spcPts val="0"/>
              </a:spcBef>
              <a:spcAft>
                <a:spcPts val="0"/>
              </a:spcAft>
              <a:buSzPts val="1400"/>
              <a:buNone/>
            </a:pPr>
            <a:endParaRPr dirty="0"/>
          </a:p>
        </p:txBody>
      </p:sp>
      <p:sp>
        <p:nvSpPr>
          <p:cNvPr id="137" name="Google Shape;13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10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2:</a:t>
            </a:r>
            <a:r>
              <a:rPr lang="en-ZA" sz="1200" dirty="0">
                <a:solidFill>
                  <a:srgbClr val="000000"/>
                </a:solidFill>
                <a:effectLst/>
                <a:latin typeface="Calibri" panose="020F0502020204030204" pitchFamily="34" charset="0"/>
                <a:ea typeface="Calibri" panose="020F0502020204030204" pitchFamily="34" charset="0"/>
              </a:rPr>
              <a:t> </a:t>
            </a:r>
            <a:r>
              <a:rPr lang="nl-NL" sz="1200" b="0" i="0" u="none" strike="noStrike" cap="none" dirty="0">
                <a:solidFill>
                  <a:schemeClr val="dk1"/>
                </a:solidFill>
                <a:effectLst/>
                <a:latin typeface="Calibri"/>
                <a:ea typeface="Calibri"/>
                <a:cs typeface="Calibri"/>
                <a:sym typeface="Calibri"/>
              </a:rPr>
              <a:t>Teen die einde van hierdie les behoort leerders in staat te wees om die volgende te kan doen: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nl-NL" dirty="0"/>
              <a:t>Erken dat verskillende keuses tot verskillende gevolge kan lei. </a:t>
            </a:r>
          </a:p>
          <a:p>
            <a:pPr marL="342900" lvl="0" indent="-342900">
              <a:lnSpc>
                <a:spcPct val="115000"/>
              </a:lnSpc>
              <a:buFont typeface="Courier New" panose="02070309020205020404" pitchFamily="49" charset="0"/>
              <a:buChar char="-"/>
            </a:pPr>
            <a:r>
              <a:rPr lang="nl-NL" dirty="0"/>
              <a:t>Verstaan en pas besluitnemingstappe toe om verantwoordelike en ingeligte keuses te maak. </a:t>
            </a:r>
          </a:p>
          <a:p>
            <a:pPr marL="342900" lvl="0" indent="-342900">
              <a:lnSpc>
                <a:spcPct val="115000"/>
              </a:lnSpc>
              <a:buFont typeface="Courier New" panose="02070309020205020404" pitchFamily="49" charset="0"/>
              <a:buChar char="-"/>
            </a:pPr>
            <a:r>
              <a:rPr lang="nl-NL" dirty="0"/>
              <a:t>Identifiseer strategieë om persoonlike veiligheid te prioritiseer, riskante gedrag te verander en gepaste bronne van ondersteuning voor te stel.</a:t>
            </a:r>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3245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nl-NL" b="1" dirty="0"/>
              <a:t>Nota aan onderwyser: </a:t>
            </a:r>
            <a:r>
              <a:rPr lang="nl-NL" dirty="0"/>
              <a:t>Hierdie speletjie kan soms redelik humoristies wees, maar dit sluit ook uitdagende scenario’s in. Laat toe dat die klas ’n bietjie rumoerig is, aangesien ’n ander soort leer plaasvind. Hierdie speletjie sal ook die grondslag vorm vir die groepbesluitnemingsaktiwiteit aan die einde van die les.</a:t>
            </a:r>
          </a:p>
          <a:p>
            <a:pPr marL="342900" lvl="0" indent="-342900">
              <a:lnSpc>
                <a:spcPct val="115000"/>
              </a:lnSpc>
              <a:buFont typeface="Symbol" panose="05050102010706020507" pitchFamily="18" charset="2"/>
              <a:buChar char=""/>
            </a:pPr>
            <a:r>
              <a:rPr lang="nl-NL" dirty="0"/>
              <a:t>Skyfie 3: Ons weet dat ons keuses altyd gevolge het. Soms is daardie gevolge negatief, maar die uitkoms kan ook positief wees. Wanneer jy egter in die oomblik is en ’n keuse moet maak, is dit nie altyd maklik om te sien wat die beste uitkoms sal wees nie.</a:t>
            </a:r>
          </a:p>
          <a:p>
            <a:pPr marL="342900" lvl="0" indent="-342900">
              <a:lnSpc>
                <a:spcPct val="115000"/>
              </a:lnSpc>
              <a:buFont typeface="Symbol" panose="05050102010706020507" pitchFamily="18" charset="2"/>
              <a:buChar char=""/>
            </a:pPr>
            <a:r>
              <a:rPr lang="nl-NL" dirty="0"/>
              <a:t>Ons gaan ’n kort speletjie speel met die naam </a:t>
            </a:r>
            <a:r>
              <a:rPr lang="nl-NL" b="1" dirty="0"/>
              <a:t>“Sal jy eerder?”</a:t>
            </a:r>
          </a:p>
          <a:p>
            <a:pPr marL="342900" lvl="0" indent="-342900">
              <a:lnSpc>
                <a:spcPct val="115000"/>
              </a:lnSpc>
              <a:buFont typeface="Symbol" panose="05050102010706020507" pitchFamily="18" charset="2"/>
              <a:buChar char=""/>
            </a:pPr>
            <a:r>
              <a:rPr lang="nl-NL" dirty="0"/>
              <a:t>Elke groep ontvang ’n pak kaarte met verskillende vrae. (</a:t>
            </a:r>
            <a:r>
              <a:rPr lang="nl-NL" b="1" i="1" u="sng" dirty="0"/>
              <a:t>Les 5 – Sal jy eerder?-speletjie</a:t>
            </a:r>
            <a:r>
              <a:rPr lang="nl-NL" dirty="0"/>
              <a:t>) Elke persoon in die groep kry ’n beurt om die </a:t>
            </a:r>
            <a:r>
              <a:rPr lang="nl-NL" b="1" dirty="0"/>
              <a:t>leser</a:t>
            </a:r>
            <a:r>
              <a:rPr lang="nl-NL" dirty="0"/>
              <a:t> te wees, en die leser sal </a:t>
            </a:r>
            <a:r>
              <a:rPr lang="nl-NL" b="1" dirty="0"/>
              <a:t>twee kaarte </a:t>
            </a:r>
            <a:r>
              <a:rPr lang="nl-NL" dirty="0"/>
              <a:t>speel.</a:t>
            </a:r>
          </a:p>
          <a:p>
            <a:pPr marL="342900" lvl="0" indent="-342900">
              <a:lnSpc>
                <a:spcPct val="115000"/>
              </a:lnSpc>
              <a:buFont typeface="Symbol" panose="05050102010706020507" pitchFamily="18" charset="2"/>
              <a:buChar char=""/>
            </a:pPr>
            <a:r>
              <a:rPr lang="nl-NL" dirty="0"/>
              <a:t>Die leser moet tussen </a:t>
            </a:r>
            <a:r>
              <a:rPr lang="nl-NL" b="1" dirty="0"/>
              <a:t>Opsie A en Opsie B </a:t>
            </a:r>
            <a:r>
              <a:rPr lang="nl-NL" dirty="0"/>
              <a:t>kies en die kaart met die </a:t>
            </a:r>
            <a:r>
              <a:rPr lang="nl-NL" b="1" dirty="0"/>
              <a:t>gesig na onder </a:t>
            </a:r>
            <a:r>
              <a:rPr lang="nl-NL" dirty="0"/>
              <a:t>neersit. Die res van die groep moet dan raai watter opsie die leser gekies het deur vir </a:t>
            </a:r>
            <a:r>
              <a:rPr lang="nl-NL" b="1" dirty="0"/>
              <a:t>A of B </a:t>
            </a:r>
            <a:r>
              <a:rPr lang="nl-NL" dirty="0"/>
              <a:t>te stem en hul keusekaart met die gesig na onder neer te sit.’</a:t>
            </a:r>
          </a:p>
          <a:p>
            <a:pPr marL="342900" lvl="0" indent="-342900">
              <a:lnSpc>
                <a:spcPct val="115000"/>
              </a:lnSpc>
              <a:buFont typeface="Symbol" panose="05050102010706020507" pitchFamily="18" charset="2"/>
              <a:buChar char=""/>
            </a:pPr>
            <a:r>
              <a:rPr lang="nl-NL" dirty="0"/>
              <a:t>Die </a:t>
            </a:r>
            <a:r>
              <a:rPr lang="nl-NL" b="1" dirty="0"/>
              <a:t>wenner van die rondte </a:t>
            </a:r>
            <a:r>
              <a:rPr lang="nl-NL" dirty="0"/>
              <a:t>is enigeen wat vir dieselfde opsie as die leser gestem het. Dié wat verkeerd gestem het, kry ’n geleentheid om te verduidelik waarom hulle glo hul keuse beter was. Indien hulle die leser kan oortuig om van besluit te verander, wen hulle die rondte.</a:t>
            </a:r>
          </a:p>
          <a:p>
            <a:pPr marL="742950" lvl="1" indent="-285750">
              <a:lnSpc>
                <a:spcPct val="115000"/>
              </a:lnSpc>
              <a:buFont typeface="Courier New" panose="02070309020205020404" pitchFamily="49" charset="0"/>
              <a:buChar char="-"/>
            </a:pPr>
            <a:r>
              <a:rPr lang="en-US" dirty="0"/>
              <a:t>Wenners </a:t>
            </a:r>
            <a:r>
              <a:rPr lang="en-US" dirty="0" err="1"/>
              <a:t>ontvang</a:t>
            </a:r>
            <a:r>
              <a:rPr lang="en-US" dirty="0"/>
              <a:t> </a:t>
            </a:r>
            <a:r>
              <a:rPr lang="en-US" b="1" dirty="0"/>
              <a:t>3 </a:t>
            </a:r>
            <a:r>
              <a:rPr lang="en-US" b="1" dirty="0" err="1"/>
              <a:t>punte</a:t>
            </a:r>
            <a:r>
              <a:rPr lang="en-US" dirty="0"/>
              <a:t>.</a:t>
            </a:r>
          </a:p>
          <a:p>
            <a:pPr marL="742950" lvl="1" indent="-285750">
              <a:lnSpc>
                <a:spcPct val="115000"/>
              </a:lnSpc>
              <a:buFont typeface="Courier New" panose="02070309020205020404" pitchFamily="49" charset="0"/>
              <a:buChar char="-"/>
            </a:pPr>
            <a:r>
              <a:rPr lang="en-US" dirty="0" err="1"/>
              <a:t>Indien</a:t>
            </a:r>
            <a:r>
              <a:rPr lang="en-US" dirty="0"/>
              <a:t> </a:t>
            </a:r>
            <a:r>
              <a:rPr lang="en-US" dirty="0" err="1"/>
              <a:t>niemand</a:t>
            </a:r>
            <a:r>
              <a:rPr lang="en-US" dirty="0"/>
              <a:t> reg </a:t>
            </a:r>
            <a:r>
              <a:rPr lang="en-US" dirty="0" err="1"/>
              <a:t>raai</a:t>
            </a:r>
            <a:r>
              <a:rPr lang="en-US" dirty="0"/>
              <a:t> </a:t>
            </a:r>
            <a:r>
              <a:rPr lang="en-US" dirty="0" err="1"/>
              <a:t>nie</a:t>
            </a:r>
            <a:r>
              <a:rPr lang="en-US" dirty="0"/>
              <a:t>, </a:t>
            </a:r>
            <a:r>
              <a:rPr lang="en-US" b="1" dirty="0" err="1"/>
              <a:t>ontvang</a:t>
            </a:r>
            <a:r>
              <a:rPr lang="en-US" b="1" dirty="0"/>
              <a:t> die </a:t>
            </a:r>
            <a:r>
              <a:rPr lang="en-US" b="1" dirty="0" err="1"/>
              <a:t>leser</a:t>
            </a:r>
            <a:r>
              <a:rPr lang="en-US" b="1" dirty="0"/>
              <a:t> 5 </a:t>
            </a:r>
            <a:r>
              <a:rPr lang="en-US" b="1" dirty="0" err="1"/>
              <a:t>punte</a:t>
            </a:r>
            <a:r>
              <a:rPr lang="en-US" dirty="0"/>
              <a:t>.</a:t>
            </a:r>
          </a:p>
          <a:p>
            <a:pPr marL="342900" lvl="0" indent="-342900">
              <a:lnSpc>
                <a:spcPct val="115000"/>
              </a:lnSpc>
              <a:buFont typeface="Symbol" panose="05050102010706020507" pitchFamily="18" charset="2"/>
              <a:buChar char=""/>
            </a:pPr>
            <a:r>
              <a:rPr lang="nl-NL" dirty="0"/>
              <a:t>Laat </a:t>
            </a:r>
            <a:r>
              <a:rPr lang="nl-NL" b="1" dirty="0"/>
              <a:t>agt minute </a:t>
            </a:r>
            <a:r>
              <a:rPr lang="nl-NL" dirty="0"/>
              <a:t>vir die speletjie toe. Daar is </a:t>
            </a:r>
            <a:r>
              <a:rPr lang="nl-NL" b="1" dirty="0"/>
              <a:t>16 verskillende scenario’s </a:t>
            </a:r>
            <a:r>
              <a:rPr lang="nl-NL" dirty="0"/>
              <a:t>in die kaartpak ingesluit.</a:t>
            </a:r>
          </a:p>
          <a:p>
            <a:pPr marL="457200" marR="0" lvl="0" indent="-228600" algn="l" rtl="0">
              <a:lnSpc>
                <a:spcPct val="100000"/>
              </a:lnSpc>
              <a:spcBef>
                <a:spcPts val="0"/>
              </a:spcBef>
              <a:spcAft>
                <a:spcPts val="0"/>
              </a:spcAft>
              <a:buSzPts val="1400"/>
              <a:buNone/>
            </a:pPr>
            <a:endParaRPr dirty="0"/>
          </a:p>
        </p:txBody>
      </p:sp>
      <p:sp>
        <p:nvSpPr>
          <p:cNvPr id="87" name="Google Shape;8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4:</a:t>
            </a:r>
            <a:r>
              <a:rPr lang="en-ZA" sz="1200" dirty="0">
                <a:solidFill>
                  <a:srgbClr val="000000"/>
                </a:solidFill>
                <a:effectLst/>
                <a:latin typeface="Calibri" panose="020F0502020204030204" pitchFamily="34" charset="0"/>
                <a:ea typeface="Calibri" panose="020F0502020204030204" pitchFamily="34" charset="0"/>
              </a:rPr>
              <a:t> </a:t>
            </a:r>
            <a:r>
              <a:rPr lang="nl-NL" dirty="0"/>
              <a:t>Mooi so, graad 11’s. Ek is seker baie van julle het gevind dat sommige van daardie vrae nogal uitdagend was.</a:t>
            </a:r>
          </a:p>
          <a:p>
            <a:pPr marL="342900" lvl="0" indent="-342900" algn="just">
              <a:lnSpc>
                <a:spcPct val="115000"/>
              </a:lnSpc>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Dit is belangrik om te erken wanneer ons ’n fout gemaak het, sodat ons eienaarskap daarvan kan neem en dit kan regstel. Dit beteken om verantwoordelikheid te neem vir ons optrede en die besluite wat ons neem. </a:t>
            </a:r>
          </a:p>
          <a:p>
            <a:pPr marL="342900" lvl="0" indent="-342900" algn="just">
              <a:lnSpc>
                <a:spcPct val="115000"/>
              </a:lnSpc>
              <a:buFont typeface="Symbol" panose="05050102010706020507" pitchFamily="18" charset="2"/>
              <a:buChar char=""/>
            </a:pPr>
            <a:r>
              <a:rPr lang="nl-NL" dirty="0"/>
              <a:t>Moeilike besluite, soos dié wat ons in die “Sal jy eerder?”-speletjie gesien het, kan vir sommige mense makliker wees as vir ander. Niemand kan hierdie besluite namens jou neem nie. Hoe neem jy dan die beste besluit?</a:t>
            </a:r>
          </a:p>
          <a:p>
            <a:pPr marL="342900" lvl="0" indent="-342900" algn="just">
              <a:lnSpc>
                <a:spcPct val="115000"/>
              </a:lnSpc>
              <a:buFont typeface="Symbol" panose="05050102010706020507" pitchFamily="18" charset="2"/>
              <a:buChar char=""/>
            </a:pPr>
            <a:r>
              <a:rPr lang="nl-NL" dirty="0"/>
              <a:t>Ons kan die </a:t>
            </a:r>
            <a:r>
              <a:rPr lang="nl-NL" b="1" dirty="0"/>
              <a:t>IDEE &amp; NOU</a:t>
            </a:r>
            <a:r>
              <a:rPr lang="nl-NL" dirty="0"/>
              <a:t>-benadering gebruik. Hierdie woorde sal jou help om die stappe in doeltreffende besluitneming te onthou. Kom ons kyk daarna.</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58838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algn="just">
              <a:lnSpc>
                <a:spcPct val="115000"/>
              </a:lnSpc>
              <a:buNone/>
            </a:pPr>
            <a:r>
              <a:rPr lang="nl-NL" b="1" dirty="0"/>
              <a:t>Nota aan onderwyser: </a:t>
            </a:r>
            <a:r>
              <a:rPr lang="nl-NL" dirty="0"/>
              <a:t>Die volgende twee skyfies gebruik animasies om leerders meer doeltreffend te betrek. Elke muisklik sal die volgende letter vertoon.</a:t>
            </a:r>
            <a:endParaRPr lang="en-ZA" sz="1200" b="1"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15000"/>
              </a:lnSpc>
              <a:buFont typeface="Symbol" panose="05050102010706020507" pitchFamily="18" charset="2"/>
              <a:buChar char=""/>
            </a:pPr>
            <a:r>
              <a:rPr lang="nl-NL" b="1" dirty="0"/>
              <a:t>Skyfie 5: </a:t>
            </a:r>
            <a:r>
              <a:rPr lang="nl-NL" dirty="0"/>
              <a:t>Die stappe in besluitneming is makliker wanneer ons die </a:t>
            </a:r>
            <a:r>
              <a:rPr lang="en-ZA" sz="1200" b="1" dirty="0">
                <a:solidFill>
                  <a:srgbClr val="000000"/>
                </a:solidFill>
                <a:effectLst/>
                <a:latin typeface="Calibri" panose="020F0502020204030204" pitchFamily="34" charset="0"/>
                <a:ea typeface="Calibri" panose="020F0502020204030204" pitchFamily="34" charset="0"/>
              </a:rPr>
              <a:t>IDEE &amp; NOU</a:t>
            </a:r>
            <a:r>
              <a:rPr lang="en-ZA" sz="1200" b="0" dirty="0">
                <a:solidFill>
                  <a:srgbClr val="000000"/>
                </a:solidFill>
                <a:effectLst/>
                <a:latin typeface="Calibri" panose="020F0502020204030204" pitchFamily="34" charset="0"/>
                <a:ea typeface="Calibri" panose="020F0502020204030204" pitchFamily="34" charset="0"/>
              </a:rPr>
              <a:t>-</a:t>
            </a:r>
            <a:r>
              <a:rPr lang="en-ZA" sz="1200" b="0" dirty="0" err="1">
                <a:solidFill>
                  <a:srgbClr val="000000"/>
                </a:solidFill>
                <a:effectLst/>
                <a:latin typeface="Calibri" panose="020F0502020204030204" pitchFamily="34" charset="0"/>
                <a:ea typeface="Calibri" panose="020F0502020204030204" pitchFamily="34" charset="0"/>
              </a:rPr>
              <a:t>benadering</a:t>
            </a:r>
            <a:r>
              <a:rPr lang="en-ZA" sz="1200" b="0" dirty="0">
                <a:solidFill>
                  <a:srgbClr val="000000"/>
                </a:solidFill>
                <a:effectLst/>
                <a:latin typeface="Calibri" panose="020F0502020204030204" pitchFamily="34" charset="0"/>
                <a:ea typeface="Calibri" panose="020F0502020204030204" pitchFamily="34" charset="0"/>
              </a:rPr>
              <a:t> </a:t>
            </a:r>
            <a:r>
              <a:rPr lang="en-ZA" sz="1200" b="0" dirty="0" err="1">
                <a:solidFill>
                  <a:srgbClr val="000000"/>
                </a:solidFill>
                <a:effectLst/>
                <a:latin typeface="Calibri" panose="020F0502020204030204" pitchFamily="34" charset="0"/>
                <a:ea typeface="Calibri" panose="020F0502020204030204" pitchFamily="34" charset="0"/>
              </a:rPr>
              <a:t>gebruik</a:t>
            </a:r>
            <a:r>
              <a:rPr lang="en-ZA" sz="1200" b="0" dirty="0">
                <a:solidFill>
                  <a:srgbClr val="000000"/>
                </a:solidFill>
                <a:effectLst/>
                <a:latin typeface="Calibri" panose="020F0502020204030204" pitchFamily="34" charset="0"/>
                <a:ea typeface="Calibri" panose="020F0502020204030204" pitchFamily="34" charset="0"/>
              </a:rPr>
              <a:t>.</a:t>
            </a:r>
            <a:endParaRPr lang="af-ZA" sz="1200" b="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
            </a:pP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[Klik]</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a:t>
            </a:r>
            <a:r>
              <a:rPr lang="af-ZA" sz="1200" b="1" i="0" u="none" strike="noStrike" cap="none" dirty="0">
                <a:solidFill>
                  <a:schemeClr val="dk1"/>
                </a:solidFill>
                <a:effectLst/>
                <a:latin typeface="Calibri"/>
                <a:ea typeface="Calibri"/>
                <a:cs typeface="Calibri"/>
                <a:sym typeface="Calibri"/>
              </a:rPr>
              <a:t>Identifiseer</a:t>
            </a:r>
            <a:r>
              <a:rPr lang="af-ZA" sz="1200" b="0" i="0" u="none" strike="noStrike" cap="none" dirty="0">
                <a:solidFill>
                  <a:schemeClr val="dk1"/>
                </a:solidFill>
                <a:effectLst/>
                <a:latin typeface="Calibri"/>
                <a:ea typeface="Calibri"/>
                <a:cs typeface="Calibri"/>
                <a:sym typeface="Calibri"/>
              </a:rPr>
              <a:t> die besluit wat jy moet neem.</a:t>
            </a:r>
          </a:p>
          <a:p>
            <a:pPr marL="342900" lvl="0" indent="-342900" algn="just">
              <a:lnSpc>
                <a:spcPct val="115000"/>
              </a:lnSpc>
              <a:buFont typeface="Courier New" panose="02070309020205020404" pitchFamily="49" charset="0"/>
              <a:buChar char="-"/>
            </a:pP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ZA" sz="12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Klik</a:t>
            </a: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D</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a:t>
            </a:r>
            <a:r>
              <a:rPr lang="af-ZA" sz="1200" b="1" i="0" u="none" strike="noStrike" cap="none" dirty="0">
                <a:solidFill>
                  <a:schemeClr val="dk1"/>
                </a:solidFill>
                <a:effectLst/>
                <a:latin typeface="Calibri"/>
                <a:ea typeface="Calibri"/>
                <a:cs typeface="Calibri"/>
                <a:sym typeface="Calibri"/>
              </a:rPr>
              <a:t>Dink</a:t>
            </a:r>
            <a:r>
              <a:rPr lang="af-ZA" sz="1200" b="0" i="0" u="none" strike="noStrike" cap="none" dirty="0">
                <a:solidFill>
                  <a:schemeClr val="dk1"/>
                </a:solidFill>
                <a:effectLst/>
                <a:latin typeface="Calibri"/>
                <a:ea typeface="Calibri"/>
                <a:cs typeface="Calibri"/>
                <a:sym typeface="Calibri"/>
              </a:rPr>
              <a:t> aan die verskillende opsies of keuses.</a:t>
            </a:r>
          </a:p>
          <a:p>
            <a:pPr marL="342900" lvl="0" indent="-342900" algn="just">
              <a:lnSpc>
                <a:spcPct val="115000"/>
              </a:lnSpc>
              <a:buFont typeface="Courier New" panose="02070309020205020404" pitchFamily="49" charset="0"/>
              <a:buChar char="-"/>
            </a:pP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[Klik]</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E – </a:t>
            </a:r>
            <a:r>
              <a:rPr lang="af-ZA" sz="1200" b="1" i="0" u="none" strike="noStrike" cap="none" dirty="0">
                <a:solidFill>
                  <a:schemeClr val="dk1"/>
                </a:solidFill>
                <a:effectLst/>
                <a:latin typeface="Calibri"/>
                <a:ea typeface="Calibri"/>
                <a:cs typeface="Calibri"/>
                <a:sym typeface="Calibri"/>
              </a:rPr>
              <a:t>Evalueer</a:t>
            </a:r>
            <a:r>
              <a:rPr lang="af-ZA" sz="1200" b="0" i="0" u="none" strike="noStrike" cap="none" dirty="0">
                <a:solidFill>
                  <a:schemeClr val="dk1"/>
                </a:solidFill>
                <a:effectLst/>
                <a:latin typeface="Calibri"/>
                <a:ea typeface="Calibri"/>
                <a:cs typeface="Calibri"/>
                <a:sym typeface="Calibri"/>
              </a:rPr>
              <a:t> die uitkomste; kyk na die impak van elke opsie.</a:t>
            </a:r>
          </a:p>
          <a:p>
            <a:pPr marL="342900" lvl="0" indent="-342900" algn="just">
              <a:lnSpc>
                <a:spcPct val="115000"/>
              </a:lnSpc>
              <a:buFont typeface="Courier New" panose="02070309020205020404" pitchFamily="49" charset="0"/>
              <a:buChar char="-"/>
            </a:pP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[Klik]</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E – </a:t>
            </a:r>
            <a:r>
              <a:rPr lang="af-ZA" sz="1200" b="0" i="0" u="none" strike="noStrike" cap="none" dirty="0">
                <a:solidFill>
                  <a:schemeClr val="dk1"/>
                </a:solidFill>
                <a:effectLst/>
                <a:latin typeface="Calibri"/>
                <a:ea typeface="Calibri"/>
                <a:cs typeface="Calibri"/>
                <a:sym typeface="Calibri"/>
              </a:rPr>
              <a:t>Kies die </a:t>
            </a:r>
            <a:r>
              <a:rPr lang="af-ZA" sz="1200" b="1" i="0" u="none" strike="noStrike" cap="none" dirty="0">
                <a:solidFill>
                  <a:schemeClr val="dk1"/>
                </a:solidFill>
                <a:effectLst/>
                <a:latin typeface="Calibri"/>
                <a:ea typeface="Calibri"/>
                <a:cs typeface="Calibri"/>
                <a:sym typeface="Calibri"/>
              </a:rPr>
              <a:t>eerste</a:t>
            </a:r>
            <a:r>
              <a:rPr lang="af-ZA" sz="1200" b="0" i="0" u="none" strike="noStrike" cap="none" dirty="0">
                <a:solidFill>
                  <a:schemeClr val="dk1"/>
                </a:solidFill>
                <a:effectLst/>
                <a:latin typeface="Calibri"/>
                <a:ea typeface="Calibri"/>
                <a:cs typeface="Calibri"/>
                <a:sym typeface="Calibri"/>
              </a:rPr>
              <a:t> beste opsie. </a:t>
            </a:r>
            <a:endParaRPr lang="en-ZA" sz="1200" dirty="0">
              <a:solidFill>
                <a:srgbClr val="000000"/>
              </a:solidFill>
              <a:effectLst/>
              <a:latin typeface="Calibri" panose="020F0502020204030204" pitchFamily="34" charset="0"/>
              <a:ea typeface="Calibri" panose="020F0502020204030204" pitchFamily="34" charset="0"/>
            </a:endParaRPr>
          </a:p>
          <a:p>
            <a:pPr>
              <a:buNone/>
            </a:pPr>
            <a:r>
              <a:rPr lang="af-ZA" sz="1200" b="0" i="0" u="none" strike="noStrike" cap="none" dirty="0">
                <a:solidFill>
                  <a:schemeClr val="dk1"/>
                </a:solidFill>
                <a:effectLst/>
                <a:latin typeface="Calibri"/>
                <a:ea typeface="Calibri"/>
                <a:cs typeface="Calibri"/>
                <a:sym typeface="Calibri"/>
              </a:rPr>
              <a:t>Dit plaas jou in ’n posisie waar jy ’n besluit geneem het en gereed is om </a:t>
            </a:r>
            <a:r>
              <a:rPr lang="af-ZA" sz="1200" b="1" i="0" u="none" strike="noStrike" cap="none" dirty="0">
                <a:solidFill>
                  <a:schemeClr val="dk1"/>
                </a:solidFill>
                <a:effectLst/>
                <a:latin typeface="Calibri"/>
                <a:ea typeface="Calibri"/>
                <a:cs typeface="Calibri"/>
                <a:sym typeface="Calibri"/>
              </a:rPr>
              <a:t>NOU</a:t>
            </a:r>
            <a:r>
              <a:rPr lang="af-ZA" sz="1200" b="0" i="0" u="none" strike="noStrike" cap="none" dirty="0">
                <a:solidFill>
                  <a:schemeClr val="dk1"/>
                </a:solidFill>
                <a:effectLst/>
                <a:latin typeface="Calibri"/>
                <a:ea typeface="Calibri"/>
                <a:cs typeface="Calibri"/>
                <a:sym typeface="Calibri"/>
              </a:rPr>
              <a:t> op te tree.</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85218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6:</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Vervolgens</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beteken</a:t>
            </a:r>
            <a:r>
              <a:rPr lang="en-ZA" sz="1200" dirty="0">
                <a:solidFill>
                  <a:srgbClr val="000000"/>
                </a:solidFill>
                <a:effectLst/>
                <a:latin typeface="Calibri" panose="020F0502020204030204" pitchFamily="34" charset="0"/>
                <a:ea typeface="Calibri" panose="020F0502020204030204" pitchFamily="34" charset="0"/>
              </a:rPr>
              <a:t> NOU:</a:t>
            </a:r>
            <a:endParaRPr lang="af-ZA"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
            </a:pP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ZA" sz="12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Klik</a:t>
            </a: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N</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a:t>
            </a:r>
            <a:r>
              <a:rPr lang="af-ZA" sz="1200" b="1" i="0" u="none" strike="noStrike" cap="none" dirty="0">
                <a:solidFill>
                  <a:schemeClr val="dk1"/>
                </a:solidFill>
                <a:effectLst/>
                <a:latin typeface="Calibri"/>
                <a:ea typeface="Calibri"/>
                <a:cs typeface="Calibri"/>
                <a:sym typeface="Calibri"/>
              </a:rPr>
              <a:t>Neem </a:t>
            </a:r>
            <a:r>
              <a:rPr lang="af-ZA" sz="1200" b="0" i="0" u="none" strike="noStrike" cap="none" dirty="0">
                <a:solidFill>
                  <a:schemeClr val="dk1"/>
                </a:solidFill>
                <a:effectLst/>
                <a:latin typeface="Calibri"/>
                <a:ea typeface="Calibri"/>
                <a:cs typeface="Calibri"/>
                <a:sym typeface="Calibri"/>
              </a:rPr>
              <a:t>aksie.</a:t>
            </a:r>
          </a:p>
          <a:p>
            <a:pPr marL="342900" lvl="0" indent="-342900" algn="just">
              <a:lnSpc>
                <a:spcPct val="115000"/>
              </a:lnSpc>
              <a:buFont typeface="Courier New" panose="02070309020205020404" pitchFamily="49" charset="0"/>
              <a:buChar char="-"/>
            </a:pP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ZA" sz="1200"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Klik</a:t>
            </a: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 </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af-ZA" sz="1200" b="1" i="0" u="none" strike="noStrike" cap="none" dirty="0">
                <a:solidFill>
                  <a:schemeClr val="dk1"/>
                </a:solidFill>
                <a:effectLst/>
                <a:latin typeface="Calibri"/>
                <a:ea typeface="Calibri"/>
                <a:cs typeface="Calibri"/>
                <a:sym typeface="Calibri"/>
              </a:rPr>
              <a:t>Oorweeg</a:t>
            </a:r>
            <a:r>
              <a:rPr lang="af-ZA" sz="1200" b="0" i="0" u="none" strike="noStrike" cap="none" dirty="0">
                <a:solidFill>
                  <a:schemeClr val="dk1"/>
                </a:solidFill>
                <a:effectLst/>
                <a:latin typeface="Calibri"/>
                <a:ea typeface="Calibri"/>
                <a:cs typeface="Calibri"/>
                <a:sym typeface="Calibri"/>
              </a:rPr>
              <a:t> die impak wat jou aksie gehad het.</a:t>
            </a:r>
          </a:p>
          <a:p>
            <a:pPr marL="342900" lvl="0" indent="-342900" algn="just">
              <a:lnSpc>
                <a:spcPct val="115000"/>
              </a:lnSpc>
              <a:buFont typeface="Courier New" panose="02070309020205020404" pitchFamily="49" charset="0"/>
              <a:buChar char="-"/>
            </a:pP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[Klik]</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a:t>
            </a:r>
            <a:r>
              <a:rPr lang="af-ZA" sz="1200" b="0" i="0" u="none" strike="noStrike" cap="none" dirty="0">
                <a:solidFill>
                  <a:schemeClr val="dk1"/>
                </a:solidFill>
                <a:effectLst/>
                <a:latin typeface="Calibri"/>
                <a:ea typeface="Calibri"/>
                <a:cs typeface="Calibri"/>
                <a:sym typeface="Calibri"/>
              </a:rPr>
              <a:t>Kry </a:t>
            </a:r>
            <a:r>
              <a:rPr lang="af-ZA" sz="1200" b="1" i="0" u="none" strike="noStrike" cap="none" dirty="0">
                <a:solidFill>
                  <a:schemeClr val="dk1"/>
                </a:solidFill>
                <a:effectLst/>
                <a:latin typeface="Calibri"/>
                <a:ea typeface="Calibri"/>
                <a:cs typeface="Calibri"/>
                <a:sym typeface="Calibri"/>
              </a:rPr>
              <a:t>uitsluitsel</a:t>
            </a:r>
            <a:r>
              <a:rPr lang="af-ZA" sz="1200" b="0" i="0" u="none" strike="noStrike" cap="none" dirty="0">
                <a:solidFill>
                  <a:schemeClr val="dk1"/>
                </a:solidFill>
                <a:effectLst/>
                <a:latin typeface="Calibri"/>
                <a:ea typeface="Calibri"/>
                <a:cs typeface="Calibri"/>
                <a:sym typeface="Calibri"/>
              </a:rPr>
              <a:t> – besluit of jy in die toekoms weer dieselfde sal kies.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nl-NL" dirty="0"/>
              <a:t>Voltooi nou </a:t>
            </a:r>
            <a:r>
              <a:rPr lang="nl-NL" b="1" i="1" u="none" dirty="0"/>
              <a:t>Aktiwiteit 1 (</a:t>
            </a:r>
            <a:r>
              <a:rPr lang="nl-NL" b="1" i="1" u="sng" dirty="0"/>
              <a:t>Les 5 – Werkkaart</a:t>
            </a:r>
            <a:r>
              <a:rPr lang="nl-NL" b="1" i="1" u="none" dirty="0"/>
              <a:t>)</a:t>
            </a:r>
            <a:r>
              <a:rPr lang="nl-NL" b="0" i="1" u="none" dirty="0"/>
              <a:t>.</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0937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nl-NL" b="1" dirty="0"/>
              <a:t>Skyfie 7: </a:t>
            </a:r>
            <a:r>
              <a:rPr lang="nl-NL" dirty="0"/>
              <a:t>Baie mense gebruik deesdae KI-platforms om antwoorde op allerhande vrae te kry, selfs om vir KI te vra of hulle ’n dokter moet raadpleeg. Die werklikheid is dat KI nie die moeilike besluite namens jou kan neem nie. KI hoef nie met die uitkoms van jou keuses saam te leef nie; jy moet leer om daardie besluite self te neem.</a:t>
            </a:r>
          </a:p>
          <a:p>
            <a:pPr marL="342900" lvl="0" indent="-342900">
              <a:lnSpc>
                <a:spcPct val="115000"/>
              </a:lnSpc>
              <a:buFont typeface="Symbol" panose="05050102010706020507" pitchFamily="18" charset="2"/>
              <a:buChar char=""/>
            </a:pPr>
            <a:r>
              <a:rPr lang="nl-NL" dirty="0"/>
              <a:t>Dalk het jy in die laaste paar lesse agtergekom dat daar sekere gedragspatrone is wat jy moet verander. Dit kan iets so ernstig soos ’n dwelmgewoonte wees, of iets wat oënskynlik onbelangrik lyk, soos om jou naels te byt. Kom ons kyk na hierdie video om te sien hoe ons slegte gewoontes in goeie gewoontes kan verander.</a:t>
            </a:r>
          </a:p>
          <a:p>
            <a:pPr marL="450215">
              <a:lnSpc>
                <a:spcPct val="115000"/>
              </a:lnSpc>
              <a:buNone/>
            </a:pPr>
            <a:endParaRPr lang="en-ZA" sz="1200" b="1" dirty="0">
              <a:solidFill>
                <a:srgbClr val="000000"/>
              </a:solidFill>
              <a:effectLst/>
              <a:latin typeface="Calibri" panose="020F0502020204030204" pitchFamily="34" charset="0"/>
              <a:ea typeface="Calibri" panose="020F0502020204030204" pitchFamily="34" charset="0"/>
            </a:endParaRPr>
          </a:p>
          <a:p>
            <a:pPr marL="450215">
              <a:lnSpc>
                <a:spcPct val="115000"/>
              </a:lnSpc>
              <a:buNone/>
            </a:pPr>
            <a:r>
              <a:rPr lang="en-ZA" sz="1200" b="1" dirty="0">
                <a:solidFill>
                  <a:srgbClr val="000000"/>
                </a:solidFill>
                <a:effectLst/>
                <a:latin typeface="Calibri" panose="020F0502020204030204" pitchFamily="34" charset="0"/>
                <a:ea typeface="Calibri" panose="020F0502020204030204" pitchFamily="34" charset="0"/>
              </a:rPr>
              <a:t>Kyk die video:</a:t>
            </a:r>
            <a:endParaRPr lang="af-ZA" sz="1200" dirty="0">
              <a:effectLst/>
              <a:latin typeface="Times New Roman" panose="02020603050405020304" pitchFamily="18" charset="0"/>
              <a:ea typeface="Times New Roman" panose="02020603050405020304" pitchFamily="18" charset="0"/>
            </a:endParaRPr>
          </a:p>
          <a:p>
            <a:pPr marL="450215">
              <a:lnSpc>
                <a:spcPct val="115000"/>
              </a:lnSpc>
              <a:buNone/>
            </a:pPr>
            <a:r>
              <a:rPr lang="en-ZA" sz="1200" b="1" dirty="0">
                <a:solidFill>
                  <a:srgbClr val="000000"/>
                </a:solidFill>
                <a:effectLst/>
                <a:latin typeface="Calibri" panose="020F0502020204030204" pitchFamily="34" charset="0"/>
                <a:ea typeface="Calibri" panose="020F0502020204030204" pitchFamily="34" charset="0"/>
              </a:rPr>
              <a:t>Why is it so hard to break a bad habit?</a:t>
            </a:r>
            <a:endParaRPr lang="af-ZA" sz="1200" dirty="0">
              <a:effectLst/>
              <a:latin typeface="Times New Roman" panose="02020603050405020304" pitchFamily="18" charset="0"/>
              <a:ea typeface="Times New Roman" panose="02020603050405020304" pitchFamily="18" charset="0"/>
            </a:endParaRPr>
          </a:p>
          <a:p>
            <a:pPr marL="450215">
              <a:lnSpc>
                <a:spcPct val="115000"/>
              </a:lnSpc>
              <a:buNone/>
            </a:pPr>
            <a:r>
              <a:rPr lang="en-ZA" sz="1200" u="sng" dirty="0">
                <a:solidFill>
                  <a:srgbClr val="000000"/>
                </a:solidFill>
                <a:effectLst/>
                <a:latin typeface="Calibri" panose="020F0502020204030204" pitchFamily="34" charset="0"/>
                <a:ea typeface="Calibri" panose="020F0502020204030204" pitchFamily="34" charset="0"/>
                <a:hlinkClick r:id="rId3"/>
              </a:rPr>
              <a:t>bit.ly/3QObPMG</a:t>
            </a:r>
            <a:r>
              <a:rPr lang="en-ZA" sz="1200" dirty="0">
                <a:solidFill>
                  <a:srgbClr val="000000"/>
                </a:solidFill>
                <a:effectLst/>
                <a:latin typeface="Calibri" panose="020F0502020204030204" pitchFamily="34" charset="0"/>
                <a:ea typeface="Calibri" panose="020F0502020204030204" pitchFamily="34" charset="0"/>
              </a:rPr>
              <a:t> (5 min 03 </a:t>
            </a:r>
            <a:r>
              <a:rPr lang="en-ZA" sz="1200" dirty="0" err="1">
                <a:solidFill>
                  <a:srgbClr val="000000"/>
                </a:solidFill>
                <a:effectLst/>
                <a:latin typeface="Calibri" panose="020F0502020204030204" pitchFamily="34" charset="0"/>
                <a:ea typeface="Calibri" panose="020F0502020204030204" pitchFamily="34" charset="0"/>
              </a:rPr>
              <a:t>sek</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91435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nl-NL" b="1" dirty="0"/>
              <a:t>Skyfie 8: </a:t>
            </a:r>
            <a:r>
              <a:rPr lang="nl-NL" dirty="0"/>
              <a:t>Raad om riskante gedrag te verander</a:t>
            </a:r>
          </a:p>
          <a:p>
            <a:pPr marL="342900" lvl="0" indent="-342900">
              <a:lnSpc>
                <a:spcPct val="115000"/>
              </a:lnSpc>
              <a:buFont typeface="Symbol" panose="05050102010706020507" pitchFamily="18" charset="2"/>
              <a:buChar char=""/>
            </a:pPr>
            <a:r>
              <a:rPr lang="nl-NL" dirty="0"/>
              <a:t>As ons toepas wat ons uit hierdie video geleer het, kan ons riskante gedrag verander deur die volgende kernbeginsels te volg:</a:t>
            </a:r>
          </a:p>
          <a:p>
            <a:pPr marL="342900" lvl="0" indent="-342900">
              <a:lnSpc>
                <a:spcPct val="115000"/>
              </a:lnSpc>
              <a:buFont typeface="Courier New" panose="02070309020205020404" pitchFamily="49" charset="0"/>
              <a:buChar char="-"/>
            </a:pPr>
            <a:r>
              <a:rPr lang="nl-NL" b="1" dirty="0"/>
              <a:t>Identifiseer die snellers:</a:t>
            </a:r>
            <a:r>
              <a:rPr lang="nl-NL" dirty="0"/>
              <a:t> Om te verander, moet jy eers identifiseer wat die gedrag aan die gang sit. Wanneer jy besef dat ’n spesifieke omgewing, vriendegroep of emosionele toestand as ’n “sneller” dien, help dit jou om te verstaan waarom die gedrag voortduur.</a:t>
            </a:r>
          </a:p>
          <a:p>
            <a:pPr marL="342900" lvl="0" indent="-342900">
              <a:lnSpc>
                <a:spcPct val="115000"/>
              </a:lnSpc>
              <a:buFont typeface="Courier New" panose="02070309020205020404" pitchFamily="49" charset="0"/>
              <a:buChar char="-"/>
            </a:pPr>
            <a:r>
              <a:rPr lang="nl-NL" b="1" dirty="0"/>
              <a:t>Prioritiseer persoonlike veiligheid:</a:t>
            </a:r>
            <a:r>
              <a:rPr lang="nl-NL" dirty="0"/>
              <a:t> Sodra jy jou snellers ken, kan jy hindernisse skep wat die riskante keuse moeiliker en die gesonde keuse makliker maak. Dit behels dat jy afstand skep van gevaarlike situasies, jou daaglikse roetines verander en lewensoorgange gebruik om jou grense te “herstel”.</a:t>
            </a:r>
          </a:p>
          <a:p>
            <a:pPr marL="342900" lvl="0" indent="-342900">
              <a:lnSpc>
                <a:spcPct val="115000"/>
              </a:lnSpc>
              <a:buFont typeface="Courier New" panose="02070309020205020404" pitchFamily="49" charset="0"/>
              <a:buChar char="-"/>
            </a:pPr>
            <a:r>
              <a:rPr lang="nl-NL" b="1" dirty="0"/>
              <a:t>Vervang die handeling:</a:t>
            </a:r>
            <a:r>
              <a:rPr lang="nl-NL" dirty="0"/>
              <a:t> Moenie net probeer om ’n gedrag te stop nie; vervang eerder ’n skadelike handeling met ’n veiliger een. Gebruik gesonde hanteringsmeganismes om stres te bestuur en oefen selfgeldendheid sodat jy ’n voorafbeplande reaksie het wanneer jy druk ervaar.</a:t>
            </a:r>
          </a:p>
          <a:p>
            <a:pPr marL="342900" lvl="0" indent="-342900">
              <a:lnSpc>
                <a:spcPct val="115000"/>
              </a:lnSpc>
              <a:buFont typeface="Courier New" panose="02070309020205020404" pitchFamily="49" charset="0"/>
              <a:buChar char="-"/>
            </a:pPr>
            <a:r>
              <a:rPr lang="nl-NL" b="1" dirty="0"/>
              <a:t>Soek ondersteuning:</a:t>
            </a:r>
            <a:r>
              <a:rPr lang="nl-NL" dirty="0"/>
              <a:t> Sommige riskante gedrag is te kompleks om alleen te hanteer. Om ondersteuning by dokters, beraders of onderwysers te soek, is ’n teken van krag en ’n praktiese manier om jou “een lewe om te leef” te beskerm.</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39582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nSpc>
                <a:spcPct val="115000"/>
              </a:lnSpc>
              <a:buFont typeface="Symbol" panose="05050102010706020507" pitchFamily="18" charset="2"/>
              <a:buChar char=""/>
            </a:pPr>
            <a:r>
              <a:rPr lang="nl-NL" b="1" dirty="0"/>
              <a:t>Skyfie 9: </a:t>
            </a:r>
            <a:r>
              <a:rPr lang="nl-NL" dirty="0"/>
              <a:t>Deel een kopie van die </a:t>
            </a:r>
            <a:r>
              <a:rPr lang="nl-NL" b="1" i="1" u="sng" dirty="0"/>
              <a:t>Les 5 – Plakkaat </a:t>
            </a:r>
            <a:r>
              <a:rPr lang="nl-NL" dirty="0"/>
              <a:t>aan elke groep uit.</a:t>
            </a:r>
          </a:p>
          <a:p>
            <a:pPr marL="342900" lvl="0" indent="-342900">
              <a:lnSpc>
                <a:spcPct val="115000"/>
              </a:lnSpc>
              <a:buFont typeface="Symbol" panose="05050102010706020507" pitchFamily="18" charset="2"/>
              <a:buChar char=""/>
            </a:pPr>
            <a:r>
              <a:rPr lang="nl-NL" dirty="0"/>
              <a:t>Leerders voltooi </a:t>
            </a:r>
            <a:r>
              <a:rPr lang="nl-NL" b="1" i="1" dirty="0"/>
              <a:t>Aktiwiteit 2 (</a:t>
            </a:r>
            <a:r>
              <a:rPr lang="nl-NL" b="1" i="1" u="sng" dirty="0"/>
              <a:t>Les 5 – Werkkaart</a:t>
            </a:r>
            <a:r>
              <a:rPr lang="nl-NL" b="1" i="1" dirty="0"/>
              <a:t>)</a:t>
            </a:r>
            <a:r>
              <a:rPr lang="nl-NL" dirty="0"/>
              <a:t> in groepe van ses.</a:t>
            </a:r>
          </a:p>
          <a:p>
            <a:pPr marL="180340">
              <a:lnSpc>
                <a:spcPct val="115000"/>
              </a:lnSpc>
              <a:buNone/>
            </a:pPr>
            <a:r>
              <a:rPr lang="nl-NL" b="1" dirty="0"/>
              <a:t>Nota aan onderwyser:</a:t>
            </a:r>
          </a:p>
          <a:p>
            <a:r>
              <a:rPr lang="nl-NL" dirty="0"/>
              <a:t>Elke groep kry die geleentheid om ’n plakkaat te skep wat in die klaskamer uitgestal kan word. Verduidelik aan leerders dat die doel van die plakkaat is om ander leerders te ondersteun wat moontlik sukkel met die riskante gedrag wat oor die afgelope paar weke bespreek is.</a:t>
            </a:r>
          </a:p>
          <a:p>
            <a:pPr marL="180340">
              <a:lnSpc>
                <a:spcPct val="115000"/>
              </a:lnSpc>
              <a:buNone/>
            </a:pPr>
            <a:r>
              <a:rPr lang="en-ZA" sz="600" dirty="0">
                <a:solidFill>
                  <a:srgbClr val="000000"/>
                </a:solidFill>
                <a:effectLst/>
                <a:latin typeface="Calibri" panose="020F0502020204030204" pitchFamily="34" charset="0"/>
                <a:ea typeface="Calibri" panose="020F0502020204030204" pitchFamily="34" charset="0"/>
              </a:rPr>
              <a:t> </a:t>
            </a:r>
            <a:endParaRPr lang="af-ZA" sz="1200" dirty="0">
              <a:solidFill>
                <a:srgbClr val="000000"/>
              </a:solidFill>
              <a:effectLst/>
              <a:latin typeface="Times New Roman" panose="02020603050405020304" pitchFamily="18" charset="0"/>
              <a:ea typeface="Calibri" panose="020F0502020204030204" pitchFamily="34" charset="0"/>
            </a:endParaRPr>
          </a:p>
          <a:p>
            <a:pPr marL="180340">
              <a:lnSpc>
                <a:spcPct val="115000"/>
              </a:lnSpc>
              <a:buNone/>
            </a:pPr>
            <a:r>
              <a:rPr lang="nl-NL" dirty="0"/>
              <a:t>Die doel van hierdie aktiwiteit is om:</a:t>
            </a:r>
          </a:p>
          <a:p>
            <a:pPr marL="342900" lvl="0" indent="-342900">
              <a:lnSpc>
                <a:spcPct val="115000"/>
              </a:lnSpc>
              <a:buFont typeface="Symbol" panose="05050102010706020507" pitchFamily="18" charset="2"/>
              <a:buChar char=""/>
            </a:pPr>
            <a:r>
              <a:rPr lang="nl-NL" dirty="0"/>
              <a:t>duidelike stappe te gee om ’n riskante gedragspatroon te verbreek, en</a:t>
            </a:r>
          </a:p>
          <a:p>
            <a:pPr marL="342900" lvl="0" indent="-342900">
              <a:lnSpc>
                <a:spcPct val="115000"/>
              </a:lnSpc>
              <a:buFont typeface="Symbol" panose="05050102010706020507" pitchFamily="18" charset="2"/>
              <a:buChar char=""/>
            </a:pPr>
            <a:r>
              <a:rPr lang="nl-NL" dirty="0"/>
              <a:t>leiding te bied oor waar leerders hulp kan kry.</a:t>
            </a:r>
          </a:p>
          <a:p>
            <a:pPr marL="0" lvl="0" indent="0">
              <a:lnSpc>
                <a:spcPct val="115000"/>
              </a:lnSpc>
              <a:buFont typeface="Symbol" panose="05050102010706020507" pitchFamily="18" charset="2"/>
              <a:buNone/>
            </a:pPr>
            <a:endParaRPr lang="nl-NL" dirty="0"/>
          </a:p>
          <a:p>
            <a:pPr marL="0" lvl="0" indent="0">
              <a:lnSpc>
                <a:spcPct val="115000"/>
              </a:lnSpc>
              <a:buFont typeface="Symbol" panose="05050102010706020507" pitchFamily="18" charset="2"/>
              <a:buNone/>
            </a:pPr>
            <a:r>
              <a:rPr lang="nl-NL" dirty="0"/>
              <a:t>Indien moontlik, gee leerders toegang tot selfone of rekenaars om plaaslike ondersteuningsdienste na te vors. Indien dit nie toegelaat word nie, moet die onderwyser hierdie inligting vooraf voorberei.</a:t>
            </a:r>
          </a:p>
          <a:p>
            <a:pPr marL="0" lvl="0" indent="0">
              <a:lnSpc>
                <a:spcPct val="115000"/>
              </a:lnSpc>
              <a:buFont typeface="Symbol" panose="05050102010706020507" pitchFamily="18" charset="2"/>
              <a:buNone/>
            </a:pPr>
            <a:endParaRPr lang="nl-NL" dirty="0"/>
          </a:p>
          <a:p>
            <a:pPr marL="0" lvl="0" indent="0">
              <a:lnSpc>
                <a:spcPct val="115000"/>
              </a:lnSpc>
              <a:buFont typeface="Symbol" panose="05050102010706020507" pitchFamily="18" charset="2"/>
              <a:buNone/>
            </a:pPr>
            <a:r>
              <a:rPr lang="nl-NL" dirty="0"/>
              <a:t>Sodra leerders hul plakkate voltooi het, wys ’n ruimte in die klaskamer aan waar dit teen die muur uitgestal kan word.</a:t>
            </a:r>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r>
              <a:rPr lang="en-ZA" dirty="0"/>
              <a:t> </a:t>
            </a:r>
            <a:endParaRPr dirty="0"/>
          </a:p>
        </p:txBody>
      </p:sp>
      <p:sp>
        <p:nvSpPr>
          <p:cNvPr id="129" name="Google Shape;12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8"/>
        <p:cNvGrpSpPr/>
        <p:nvPr/>
      </p:nvGrpSpPr>
      <p:grpSpPr>
        <a:xfrm>
          <a:off x="0" y="0"/>
          <a:ext cx="0" cy="0"/>
          <a:chOff x="0" y="0"/>
          <a:chExt cx="0" cy="0"/>
        </a:xfrm>
      </p:grpSpPr>
      <p:sp>
        <p:nvSpPr>
          <p:cNvPr id="29" name="Google Shape;29;p3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400"/>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31" name="Google Shape;3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3"/>
          <p:cNvSpPr>
            <a:spLocks noGrp="1"/>
          </p:cNvSpPr>
          <p:nvPr>
            <p:ph type="pic" idx="2"/>
          </p:nvPr>
        </p:nvSpPr>
        <p:spPr>
          <a:xfrm>
            <a:off x="5183188" y="987425"/>
            <a:ext cx="6172200" cy="4873625"/>
          </a:xfrm>
          <a:prstGeom prst="rect">
            <a:avLst/>
          </a:prstGeom>
          <a:noFill/>
          <a:ln>
            <a:noFill/>
          </a:ln>
        </p:spPr>
      </p:sp>
      <p:sp>
        <p:nvSpPr>
          <p:cNvPr id="62" name="Google Shape;62;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9.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hyperlink" Target="https://bit.ly/3QObPM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
        <p:cNvGrpSpPr/>
        <p:nvPr/>
      </p:nvGrpSpPr>
      <p:grpSpPr>
        <a:xfrm>
          <a:off x="0" y="0"/>
          <a:ext cx="0" cy="0"/>
          <a:chOff x="0" y="0"/>
          <a:chExt cx="0" cy="0"/>
        </a:xfrm>
      </p:grpSpPr>
      <p:sp>
        <p:nvSpPr>
          <p:cNvPr id="83" name="Google Shape;83;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2768C933-F91A-4118-F177-D9772A4CC5FD}"/>
              </a:ext>
            </a:extLst>
          </p:cNvPr>
          <p:cNvPicPr>
            <a:picLocks noChangeAspect="1"/>
          </p:cNvPicPr>
          <p:nvPr/>
        </p:nvPicPr>
        <p:blipFill>
          <a:blip r:embed="rId4"/>
          <a:stretch>
            <a:fillRect/>
          </a:stretch>
        </p:blipFill>
        <p:spPr>
          <a:xfrm>
            <a:off x="-52323" y="0"/>
            <a:ext cx="12296646" cy="6857999"/>
          </a:xfrm>
          <a:prstGeom prst="rect">
            <a:avLst/>
          </a:prstGeom>
        </p:spPr>
      </p:pic>
      <p:pic>
        <p:nvPicPr>
          <p:cNvPr id="2" name="Picture 1">
            <a:extLst>
              <a:ext uri="{FF2B5EF4-FFF2-40B4-BE49-F238E27FC236}">
                <a16:creationId xmlns:a16="http://schemas.microsoft.com/office/drawing/2014/main" id="{5C2CD690-82B2-3E10-3C94-8FAC0885FB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513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8"/>
        <p:cNvGrpSpPr/>
        <p:nvPr/>
      </p:nvGrpSpPr>
      <p:grpSpPr>
        <a:xfrm>
          <a:off x="0" y="0"/>
          <a:ext cx="0" cy="0"/>
          <a:chOff x="0" y="0"/>
          <a:chExt cx="0" cy="0"/>
        </a:xfrm>
      </p:grpSpPr>
      <p:pic>
        <p:nvPicPr>
          <p:cNvPr id="3" name="Picture 2">
            <a:extLst>
              <a:ext uri="{FF2B5EF4-FFF2-40B4-BE49-F238E27FC236}">
                <a16:creationId xmlns:a16="http://schemas.microsoft.com/office/drawing/2014/main" id="{8238034C-6ECF-7DAA-0ABC-37125343EF87}"/>
              </a:ext>
            </a:extLst>
          </p:cNvPr>
          <p:cNvPicPr>
            <a:picLocks noChangeAspect="1"/>
          </p:cNvPicPr>
          <p:nvPr/>
        </p:nvPicPr>
        <p:blipFill>
          <a:blip r:embed="rId4"/>
          <a:stretch>
            <a:fillRect/>
          </a:stretch>
        </p:blipFill>
        <p:spPr>
          <a:xfrm>
            <a:off x="-5713" y="3210"/>
            <a:ext cx="12197713" cy="6854790"/>
          </a:xfrm>
          <a:prstGeom prst="rect">
            <a:avLst/>
          </a:prstGeom>
        </p:spPr>
      </p:pic>
      <p:pic>
        <p:nvPicPr>
          <p:cNvPr id="2" name="Picture 1">
            <a:extLst>
              <a:ext uri="{FF2B5EF4-FFF2-40B4-BE49-F238E27FC236}">
                <a16:creationId xmlns:a16="http://schemas.microsoft.com/office/drawing/2014/main" id="{98D5F281-5512-F673-10FB-70A7D8C642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C459B-02FD-C67D-67DC-FA7D88471AC2}"/>
              </a:ext>
            </a:extLst>
          </p:cNvPr>
          <p:cNvSpPr>
            <a:spLocks noGrp="1"/>
          </p:cNvSpPr>
          <p:nvPr>
            <p:ph type="title"/>
          </p:nvPr>
        </p:nvSpPr>
        <p:spPr/>
        <p:txBody>
          <a:bodyPr>
            <a:normAutofit fontScale="90000"/>
          </a:bodyPr>
          <a:lstStyle/>
          <a:p>
            <a:r>
              <a:rPr lang="nl-NL" dirty="0"/>
              <a:t>Teen die einde van hierdie les behoort leerders in staat te wees om die volgende te kan doen:</a:t>
            </a:r>
            <a:endParaRPr lang="af-ZA" dirty="0"/>
          </a:p>
        </p:txBody>
      </p:sp>
      <p:graphicFrame>
        <p:nvGraphicFramePr>
          <p:cNvPr id="5" name="Text Placeholder 2">
            <a:extLst>
              <a:ext uri="{FF2B5EF4-FFF2-40B4-BE49-F238E27FC236}">
                <a16:creationId xmlns:a16="http://schemas.microsoft.com/office/drawing/2014/main" id="{6BBEF991-FFA6-4172-5866-A62A61D9198E}"/>
              </a:ext>
            </a:extLst>
          </p:cNvPr>
          <p:cNvGraphicFramePr/>
          <p:nvPr>
            <p:extLst>
              <p:ext uri="{D42A27DB-BD31-4B8C-83A1-F6EECF244321}">
                <p14:modId xmlns:p14="http://schemas.microsoft.com/office/powerpoint/2010/main" val="984565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D681CE0A-C1BD-57FF-D06B-A00E6DADC1A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0482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8"/>
        <p:cNvGrpSpPr/>
        <p:nvPr/>
      </p:nvGrpSpPr>
      <p:grpSpPr>
        <a:xfrm>
          <a:off x="0" y="0"/>
          <a:ext cx="0" cy="0"/>
          <a:chOff x="0" y="0"/>
          <a:chExt cx="0" cy="0"/>
        </a:xfrm>
      </p:grpSpPr>
      <p:sp useBgFill="1">
        <p:nvSpPr>
          <p:cNvPr id="106" name="Rectangle 105">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Google Shape;89;p26"/>
          <p:cNvSpPr txBox="1">
            <a:spLocks noGrp="1"/>
          </p:cNvSpPr>
          <p:nvPr>
            <p:ph type="title"/>
          </p:nvPr>
        </p:nvSpPr>
        <p:spPr>
          <a:xfrm>
            <a:off x="630936" y="640080"/>
            <a:ext cx="4818888" cy="1481328"/>
          </a:xfrm>
          <a:prstGeom prst="rect">
            <a:avLst/>
          </a:prstGeom>
        </p:spPr>
        <p:txBody>
          <a:bodyPr spcFirstLastPara="1" vert="horz" lIns="91440" tIns="45720" rIns="91440" bIns="45720" rtlCol="0" anchor="b" anchorCtr="0">
            <a:normAutofit/>
          </a:bodyPr>
          <a:lstStyle/>
          <a:p>
            <a:pPr marL="0" lvl="0" indent="0">
              <a:spcBef>
                <a:spcPct val="0"/>
              </a:spcBef>
              <a:spcAft>
                <a:spcPts val="0"/>
              </a:spcAft>
              <a:buClr>
                <a:schemeClr val="dk1"/>
              </a:buClr>
              <a:buSzPts val="1800"/>
            </a:pPr>
            <a:r>
              <a:rPr lang="en-US" sz="5400" b="1" kern="1200" dirty="0" err="1">
                <a:solidFill>
                  <a:schemeClr val="tx1"/>
                </a:solidFill>
                <a:latin typeface="+mj-lt"/>
                <a:ea typeface="+mj-ea"/>
                <a:cs typeface="+mj-cs"/>
              </a:rPr>
              <a:t>Groepnaam</a:t>
            </a:r>
            <a:endParaRPr lang="en-US" sz="5400" b="1" kern="1200" dirty="0">
              <a:solidFill>
                <a:schemeClr val="tx1"/>
              </a:solidFill>
              <a:latin typeface="+mj-lt"/>
              <a:ea typeface="+mj-ea"/>
              <a:cs typeface="+mj-cs"/>
            </a:endParaRPr>
          </a:p>
        </p:txBody>
      </p:sp>
      <p:sp>
        <p:nvSpPr>
          <p:cNvPr id="107"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Google Shape;90;p26"/>
          <p:cNvSpPr txBox="1">
            <a:spLocks noGrp="1"/>
          </p:cNvSpPr>
          <p:nvPr>
            <p:ph type="body" idx="2"/>
          </p:nvPr>
        </p:nvSpPr>
        <p:spPr>
          <a:xfrm>
            <a:off x="630936" y="2660904"/>
            <a:ext cx="4818888" cy="3547872"/>
          </a:xfrm>
          <a:prstGeom prst="rect">
            <a:avLst/>
          </a:prstGeom>
        </p:spPr>
        <p:txBody>
          <a:bodyPr spcFirstLastPara="1" vert="horz" lIns="91440" tIns="45720" rIns="91440" bIns="45720" rtlCol="0" anchor="t" anchorCtr="0">
            <a:normAutofit/>
          </a:bodyPr>
          <a:lstStyle/>
          <a:p>
            <a:r>
              <a:rPr lang="nl-NL" sz="2400" dirty="0"/>
              <a:t>Kies tussen Opsie A of B.</a:t>
            </a:r>
          </a:p>
          <a:p>
            <a:r>
              <a:rPr lang="nl-NL" sz="2400" dirty="0"/>
              <a:t>Die groep raai jou keuse.</a:t>
            </a:r>
          </a:p>
          <a:p>
            <a:r>
              <a:rPr lang="nl-NL" sz="2400" dirty="0"/>
              <a:t>Regverdig jou besluit.</a:t>
            </a:r>
          </a:p>
          <a:p>
            <a:pPr marL="114300" indent="0">
              <a:buNone/>
            </a:pPr>
            <a:endParaRPr lang="en-GB" sz="2400" b="1" dirty="0"/>
          </a:p>
          <a:p>
            <a:pPr marL="114300" indent="0">
              <a:buNone/>
            </a:pPr>
            <a:r>
              <a:rPr lang="nl-NL" sz="2400" b="1" dirty="0"/>
              <a:t>Keuses is nie altyd maklik nie.</a:t>
            </a:r>
            <a:endParaRPr lang="en-US" sz="2200" kern="1200" dirty="0">
              <a:solidFill>
                <a:schemeClr val="tx1"/>
              </a:solidFill>
              <a:latin typeface="+mn-lt"/>
              <a:ea typeface="+mn-ea"/>
              <a:cs typeface="+mn-cs"/>
            </a:endParaRPr>
          </a:p>
        </p:txBody>
      </p:sp>
      <p:pic>
        <p:nvPicPr>
          <p:cNvPr id="91" name="Google Shape;91;p26"/>
          <p:cNvPicPr preferRelativeResize="0"/>
          <p:nvPr/>
        </p:nvPicPr>
        <p:blipFill rotWithShape="1">
          <a:blip r:embed="rId3"/>
          <a:stretch/>
        </p:blipFill>
        <p:spPr>
          <a:xfrm>
            <a:off x="6099048" y="699516"/>
            <a:ext cx="5458968" cy="5458968"/>
          </a:xfrm>
          <a:prstGeom prst="rect">
            <a:avLst/>
          </a:prstGeom>
          <a:noFill/>
        </p:spPr>
      </p:pic>
      <p:pic>
        <p:nvPicPr>
          <p:cNvPr id="2" name="Picture 1">
            <a:extLst>
              <a:ext uri="{FF2B5EF4-FFF2-40B4-BE49-F238E27FC236}">
                <a16:creationId xmlns:a16="http://schemas.microsoft.com/office/drawing/2014/main" id="{AC441075-EF8C-B3C0-72C1-16B5F4F229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64B9B44-B6AB-ED96-54CB-5740F77C00F5}"/>
              </a:ext>
            </a:extLst>
          </p:cNvPr>
          <p:cNvPicPr>
            <a:picLocks noChangeAspect="1"/>
          </p:cNvPicPr>
          <p:nvPr/>
        </p:nvPicPr>
        <p:blipFill>
          <a:blip r:embed="rId3"/>
          <a:srcRect l="24295" r="23046" b="-2"/>
          <a:stretch>
            <a:fillRect/>
          </a:stretch>
        </p:blipFill>
        <p:spPr>
          <a:xfrm>
            <a:off x="-1" y="-2"/>
            <a:ext cx="5410198" cy="6858002"/>
          </a:xfrm>
          <a:prstGeom prst="rect">
            <a:avLst/>
          </a:prstGeom>
        </p:spPr>
      </p:pic>
      <p:sp useBgFill="1">
        <p:nvSpPr>
          <p:cNvPr id="45" name="Rectangle 4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7A763C-2381-48F8-23C8-090C2F254743}"/>
              </a:ext>
            </a:extLst>
          </p:cNvPr>
          <p:cNvSpPr>
            <a:spLocks noGrp="1"/>
          </p:cNvSpPr>
          <p:nvPr>
            <p:ph type="title"/>
          </p:nvPr>
        </p:nvSpPr>
        <p:spPr>
          <a:xfrm>
            <a:off x="6115317" y="405685"/>
            <a:ext cx="5464968" cy="1559301"/>
          </a:xfrm>
        </p:spPr>
        <p:txBody>
          <a:bodyPr>
            <a:normAutofit/>
          </a:bodyPr>
          <a:lstStyle/>
          <a:p>
            <a:r>
              <a:rPr lang="af-ZA" sz="4000" dirty="0"/>
              <a:t>Hoofidee</a:t>
            </a:r>
          </a:p>
        </p:txBody>
      </p:sp>
      <p:graphicFrame>
        <p:nvGraphicFramePr>
          <p:cNvPr id="5" name="Text Placeholder 2">
            <a:extLst>
              <a:ext uri="{FF2B5EF4-FFF2-40B4-BE49-F238E27FC236}">
                <a16:creationId xmlns:a16="http://schemas.microsoft.com/office/drawing/2014/main" id="{551CA106-A4A4-0B68-1FF3-63710372DD3F}"/>
              </a:ext>
            </a:extLst>
          </p:cNvPr>
          <p:cNvGraphicFramePr/>
          <p:nvPr>
            <p:extLst>
              <p:ext uri="{D42A27DB-BD31-4B8C-83A1-F6EECF244321}">
                <p14:modId xmlns:p14="http://schemas.microsoft.com/office/powerpoint/2010/main" val="836244717"/>
              </p:ext>
            </p:extLst>
          </p:nvPr>
        </p:nvGraphicFramePr>
        <p:xfrm>
          <a:off x="6115317" y="1964986"/>
          <a:ext cx="5247340" cy="42750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0F6454A5-C05D-865C-18EE-E6FA2CA19F8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8520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31180F-6112-5A11-046E-B14CBA8F35F6}"/>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0B860F50-8BC9-FC5C-99B9-884CFBB655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45F819F-720B-6021-6956-288765E304BB}"/>
              </a:ext>
            </a:extLst>
          </p:cNvPr>
          <p:cNvSpPr txBox="1"/>
          <p:nvPr/>
        </p:nvSpPr>
        <p:spPr>
          <a:xfrm>
            <a:off x="2065283" y="739221"/>
            <a:ext cx="9288516" cy="625428"/>
          </a:xfrm>
          <a:prstGeom prst="rect">
            <a:avLst/>
          </a:prstGeom>
          <a:noFill/>
        </p:spPr>
        <p:txBody>
          <a:bodyPr wrap="square">
            <a:spAutoFit/>
          </a:bodyPr>
          <a:lstStyle/>
          <a:p>
            <a:pPr lvl="0" algn="just">
              <a:lnSpc>
                <a:spcPct val="115000"/>
              </a:lnSpc>
            </a:pPr>
            <a:r>
              <a:rPr lang="af-ZA" sz="3200" b="1" dirty="0">
                <a:solidFill>
                  <a:schemeClr val="dk1"/>
                </a:solidFill>
                <a:latin typeface="Calibri"/>
                <a:ea typeface="Calibri"/>
                <a:cs typeface="Calibri"/>
                <a:sym typeface="Calibri"/>
              </a:rPr>
              <a:t>Identifiseer</a:t>
            </a:r>
            <a:r>
              <a:rPr lang="af-ZA" sz="3200" dirty="0">
                <a:solidFill>
                  <a:schemeClr val="dk1"/>
                </a:solidFill>
                <a:latin typeface="Calibri"/>
                <a:ea typeface="Calibri"/>
                <a:cs typeface="Calibri"/>
                <a:sym typeface="Calibri"/>
              </a:rPr>
              <a:t> die besluit wat jy moet neem</a:t>
            </a:r>
          </a:p>
        </p:txBody>
      </p:sp>
      <p:sp>
        <p:nvSpPr>
          <p:cNvPr id="6" name="TextBox 5">
            <a:extLst>
              <a:ext uri="{FF2B5EF4-FFF2-40B4-BE49-F238E27FC236}">
                <a16:creationId xmlns:a16="http://schemas.microsoft.com/office/drawing/2014/main" id="{5A659EA8-B98B-27EE-6A5D-BC118BC0E430}"/>
              </a:ext>
            </a:extLst>
          </p:cNvPr>
          <p:cNvSpPr txBox="1"/>
          <p:nvPr/>
        </p:nvSpPr>
        <p:spPr>
          <a:xfrm>
            <a:off x="2065283" y="2405111"/>
            <a:ext cx="9288516" cy="625428"/>
          </a:xfrm>
          <a:prstGeom prst="rect">
            <a:avLst/>
          </a:prstGeom>
          <a:noFill/>
        </p:spPr>
        <p:txBody>
          <a:bodyPr wrap="square">
            <a:spAutoFit/>
          </a:bodyPr>
          <a:lstStyle/>
          <a:p>
            <a:pPr lvl="0" algn="just">
              <a:lnSpc>
                <a:spcPct val="115000"/>
              </a:lnSpc>
            </a:pPr>
            <a:r>
              <a:rPr lang="af-ZA" sz="3200" b="1" dirty="0">
                <a:solidFill>
                  <a:schemeClr val="dk1"/>
                </a:solidFill>
                <a:latin typeface="Calibri"/>
                <a:ea typeface="Calibri"/>
                <a:cs typeface="Calibri"/>
                <a:sym typeface="Calibri"/>
              </a:rPr>
              <a:t>Dink</a:t>
            </a:r>
            <a:r>
              <a:rPr lang="af-ZA" sz="3200" dirty="0">
                <a:solidFill>
                  <a:schemeClr val="dk1"/>
                </a:solidFill>
                <a:latin typeface="Calibri"/>
                <a:ea typeface="Calibri"/>
                <a:cs typeface="Calibri"/>
                <a:sym typeface="Calibri"/>
              </a:rPr>
              <a:t> aan die verskillende opsies of keuses</a:t>
            </a:r>
          </a:p>
        </p:txBody>
      </p:sp>
      <p:sp>
        <p:nvSpPr>
          <p:cNvPr id="7" name="TextBox 6">
            <a:extLst>
              <a:ext uri="{FF2B5EF4-FFF2-40B4-BE49-F238E27FC236}">
                <a16:creationId xmlns:a16="http://schemas.microsoft.com/office/drawing/2014/main" id="{D027D808-3BA0-A3C7-E8EE-5CE392B26882}"/>
              </a:ext>
            </a:extLst>
          </p:cNvPr>
          <p:cNvSpPr txBox="1"/>
          <p:nvPr/>
        </p:nvSpPr>
        <p:spPr>
          <a:xfrm>
            <a:off x="2065283" y="4007937"/>
            <a:ext cx="9288516" cy="558743"/>
          </a:xfrm>
          <a:prstGeom prst="rect">
            <a:avLst/>
          </a:prstGeom>
          <a:noFill/>
        </p:spPr>
        <p:txBody>
          <a:bodyPr wrap="square">
            <a:spAutoFit/>
          </a:bodyPr>
          <a:lstStyle/>
          <a:p>
            <a:pPr lvl="0">
              <a:lnSpc>
                <a:spcPct val="115000"/>
              </a:lnSpc>
            </a:pPr>
            <a:r>
              <a:rPr lang="af-ZA" sz="2800" b="1" dirty="0">
                <a:solidFill>
                  <a:schemeClr val="dk1"/>
                </a:solidFill>
                <a:latin typeface="Calibri"/>
                <a:ea typeface="Calibri"/>
                <a:cs typeface="Calibri"/>
                <a:sym typeface="Calibri"/>
              </a:rPr>
              <a:t>Evalueer</a:t>
            </a:r>
            <a:r>
              <a:rPr lang="af-ZA" sz="2800" dirty="0">
                <a:solidFill>
                  <a:schemeClr val="dk1"/>
                </a:solidFill>
                <a:latin typeface="Calibri"/>
                <a:ea typeface="Calibri"/>
                <a:cs typeface="Calibri"/>
                <a:sym typeface="Calibri"/>
              </a:rPr>
              <a:t> die uitkomste; kyk na die impak van elke opsie</a:t>
            </a:r>
          </a:p>
        </p:txBody>
      </p:sp>
      <p:sp>
        <p:nvSpPr>
          <p:cNvPr id="8" name="TextBox 7">
            <a:extLst>
              <a:ext uri="{FF2B5EF4-FFF2-40B4-BE49-F238E27FC236}">
                <a16:creationId xmlns:a16="http://schemas.microsoft.com/office/drawing/2014/main" id="{8D14B346-D8E4-1E31-4CB7-DCEADD94D222}"/>
              </a:ext>
            </a:extLst>
          </p:cNvPr>
          <p:cNvSpPr txBox="1"/>
          <p:nvPr/>
        </p:nvSpPr>
        <p:spPr>
          <a:xfrm>
            <a:off x="2065283" y="5638866"/>
            <a:ext cx="9288516" cy="558743"/>
          </a:xfrm>
          <a:prstGeom prst="rect">
            <a:avLst/>
          </a:prstGeom>
          <a:noFill/>
        </p:spPr>
        <p:txBody>
          <a:bodyPr wrap="square">
            <a:spAutoFit/>
          </a:bodyPr>
          <a:lstStyle/>
          <a:p>
            <a:pPr lvl="0">
              <a:lnSpc>
                <a:spcPct val="115000"/>
              </a:lnSpc>
            </a:pPr>
            <a:r>
              <a:rPr lang="af-ZA" sz="2800" dirty="0">
                <a:solidFill>
                  <a:schemeClr val="dk1"/>
                </a:solidFill>
                <a:latin typeface="Calibri"/>
                <a:ea typeface="Calibri"/>
                <a:cs typeface="Calibri"/>
                <a:sym typeface="Calibri"/>
              </a:rPr>
              <a:t>Kies die </a:t>
            </a:r>
            <a:r>
              <a:rPr lang="af-ZA" sz="2800" b="1" dirty="0">
                <a:solidFill>
                  <a:schemeClr val="dk1"/>
                </a:solidFill>
                <a:latin typeface="Calibri"/>
                <a:ea typeface="Calibri"/>
                <a:cs typeface="Calibri"/>
                <a:sym typeface="Calibri"/>
              </a:rPr>
              <a:t>eerste</a:t>
            </a:r>
            <a:r>
              <a:rPr lang="af-ZA" sz="2800" dirty="0">
                <a:solidFill>
                  <a:schemeClr val="dk1"/>
                </a:solidFill>
                <a:latin typeface="Calibri"/>
                <a:ea typeface="Calibri"/>
                <a:cs typeface="Calibri"/>
                <a:sym typeface="Calibri"/>
              </a:rPr>
              <a:t> beste opsie</a:t>
            </a:r>
          </a:p>
        </p:txBody>
      </p:sp>
    </p:spTree>
    <p:extLst>
      <p:ext uri="{BB962C8B-B14F-4D97-AF65-F5344CB8AC3E}">
        <p14:creationId xmlns:p14="http://schemas.microsoft.com/office/powerpoint/2010/main" val="191987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1A87F1-EFBD-4629-31A1-D6E99E0D5876}"/>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BBCF98B7-6561-7D2A-81B3-D6F0020E7F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060DCBB-497F-6D6A-8D8C-3F6E84E48CB3}"/>
              </a:ext>
            </a:extLst>
          </p:cNvPr>
          <p:cNvSpPr txBox="1"/>
          <p:nvPr/>
        </p:nvSpPr>
        <p:spPr>
          <a:xfrm>
            <a:off x="2788744" y="922351"/>
            <a:ext cx="6096000" cy="646331"/>
          </a:xfrm>
          <a:prstGeom prst="rect">
            <a:avLst/>
          </a:prstGeom>
          <a:noFill/>
        </p:spPr>
        <p:txBody>
          <a:bodyPr wrap="square">
            <a:spAutoFit/>
          </a:bodyPr>
          <a:lstStyle/>
          <a:p>
            <a:r>
              <a:rPr lang="af-ZA" sz="3600" b="1" dirty="0">
                <a:solidFill>
                  <a:schemeClr val="dk1"/>
                </a:solidFill>
                <a:latin typeface="Calibri"/>
                <a:ea typeface="Calibri"/>
                <a:cs typeface="Calibri"/>
                <a:sym typeface="Calibri"/>
              </a:rPr>
              <a:t>Neem </a:t>
            </a:r>
            <a:r>
              <a:rPr lang="af-ZA" sz="3600" dirty="0">
                <a:solidFill>
                  <a:schemeClr val="dk1"/>
                </a:solidFill>
                <a:latin typeface="Calibri"/>
                <a:ea typeface="Calibri"/>
                <a:cs typeface="Calibri"/>
                <a:sym typeface="Calibri"/>
              </a:rPr>
              <a:t>aksie</a:t>
            </a:r>
            <a:endParaRPr lang="af-ZA" sz="3600" dirty="0"/>
          </a:p>
        </p:txBody>
      </p:sp>
      <p:sp>
        <p:nvSpPr>
          <p:cNvPr id="7" name="TextBox 6">
            <a:extLst>
              <a:ext uri="{FF2B5EF4-FFF2-40B4-BE49-F238E27FC236}">
                <a16:creationId xmlns:a16="http://schemas.microsoft.com/office/drawing/2014/main" id="{BEF6AF91-51A5-570F-0ABD-D8E5F764EAF0}"/>
              </a:ext>
            </a:extLst>
          </p:cNvPr>
          <p:cNvSpPr txBox="1"/>
          <p:nvPr/>
        </p:nvSpPr>
        <p:spPr>
          <a:xfrm>
            <a:off x="2788744" y="3105834"/>
            <a:ext cx="8578194" cy="646331"/>
          </a:xfrm>
          <a:prstGeom prst="rect">
            <a:avLst/>
          </a:prstGeom>
          <a:noFill/>
        </p:spPr>
        <p:txBody>
          <a:bodyPr wrap="square">
            <a:spAutoFit/>
          </a:bodyPr>
          <a:lstStyle/>
          <a:p>
            <a:r>
              <a:rPr lang="af-ZA" sz="3600" b="1" dirty="0">
                <a:solidFill>
                  <a:schemeClr val="dk1"/>
                </a:solidFill>
                <a:latin typeface="Calibri"/>
                <a:ea typeface="Calibri"/>
                <a:cs typeface="Calibri"/>
                <a:sym typeface="Calibri"/>
              </a:rPr>
              <a:t>Oorweeg</a:t>
            </a:r>
            <a:r>
              <a:rPr lang="af-ZA" sz="3600" dirty="0">
                <a:solidFill>
                  <a:schemeClr val="dk1"/>
                </a:solidFill>
                <a:latin typeface="Calibri"/>
                <a:ea typeface="Calibri"/>
                <a:cs typeface="Calibri"/>
                <a:sym typeface="Calibri"/>
              </a:rPr>
              <a:t> die impak wat jou aksie gehad het</a:t>
            </a:r>
            <a:endParaRPr lang="af-ZA" sz="3600" dirty="0"/>
          </a:p>
        </p:txBody>
      </p:sp>
      <p:sp>
        <p:nvSpPr>
          <p:cNvPr id="8" name="TextBox 7">
            <a:extLst>
              <a:ext uri="{FF2B5EF4-FFF2-40B4-BE49-F238E27FC236}">
                <a16:creationId xmlns:a16="http://schemas.microsoft.com/office/drawing/2014/main" id="{6BEDC65E-E375-5EC8-89FB-434E355C2CFE}"/>
              </a:ext>
            </a:extLst>
          </p:cNvPr>
          <p:cNvSpPr txBox="1"/>
          <p:nvPr/>
        </p:nvSpPr>
        <p:spPr>
          <a:xfrm>
            <a:off x="2788744" y="5052835"/>
            <a:ext cx="8578194" cy="1200329"/>
          </a:xfrm>
          <a:prstGeom prst="rect">
            <a:avLst/>
          </a:prstGeom>
          <a:noFill/>
        </p:spPr>
        <p:txBody>
          <a:bodyPr wrap="square">
            <a:spAutoFit/>
          </a:bodyPr>
          <a:lstStyle/>
          <a:p>
            <a:r>
              <a:rPr lang="af-ZA" sz="3600" dirty="0">
                <a:solidFill>
                  <a:schemeClr val="dk1"/>
                </a:solidFill>
                <a:latin typeface="Calibri"/>
                <a:ea typeface="Calibri"/>
                <a:cs typeface="Calibri"/>
                <a:sym typeface="Calibri"/>
              </a:rPr>
              <a:t>Kry </a:t>
            </a:r>
            <a:r>
              <a:rPr lang="af-ZA" sz="3600" b="1" dirty="0">
                <a:solidFill>
                  <a:schemeClr val="dk1"/>
                </a:solidFill>
                <a:latin typeface="Calibri"/>
                <a:ea typeface="Calibri"/>
                <a:cs typeface="Calibri"/>
                <a:sym typeface="Calibri"/>
              </a:rPr>
              <a:t>uitsluitsel</a:t>
            </a:r>
            <a:r>
              <a:rPr lang="af-ZA" sz="3600" dirty="0">
                <a:solidFill>
                  <a:schemeClr val="dk1"/>
                </a:solidFill>
                <a:latin typeface="Calibri"/>
                <a:ea typeface="Calibri"/>
                <a:cs typeface="Calibri"/>
                <a:sym typeface="Calibri"/>
              </a:rPr>
              <a:t> – besluit of jy in die toekoms weer dieselfde sal kies</a:t>
            </a:r>
            <a:endParaRPr lang="af-ZA" sz="3600" dirty="0"/>
          </a:p>
        </p:txBody>
      </p:sp>
    </p:spTree>
    <p:extLst>
      <p:ext uri="{BB962C8B-B14F-4D97-AF65-F5344CB8AC3E}">
        <p14:creationId xmlns:p14="http://schemas.microsoft.com/office/powerpoint/2010/main" val="3615076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551139B-321B-C62D-8BB5-DA6439E4178C}"/>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B09E8F-9B70-3E7A-A43E-6B9F2A6C1771}"/>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spcBef>
                <a:spcPct val="0"/>
              </a:spcBef>
            </a:pPr>
            <a:r>
              <a:rPr lang="en-US" sz="2300" kern="1200" dirty="0">
                <a:solidFill>
                  <a:schemeClr val="tx1">
                    <a:lumMod val="85000"/>
                    <a:lumOff val="15000"/>
                  </a:schemeClr>
                </a:solidFill>
                <a:latin typeface="+mj-lt"/>
                <a:ea typeface="+mj-ea"/>
                <a:cs typeface="+mj-cs"/>
              </a:rPr>
              <a:t>Kyk: </a:t>
            </a:r>
            <a:r>
              <a:rPr lang="en-US" sz="2300" b="1" kern="1200" dirty="0">
                <a:solidFill>
                  <a:schemeClr val="tx1">
                    <a:lumMod val="85000"/>
                    <a:lumOff val="15000"/>
                  </a:schemeClr>
                </a:solidFill>
                <a:latin typeface="+mj-lt"/>
                <a:ea typeface="+mj-ea"/>
                <a:cs typeface="+mj-cs"/>
              </a:rPr>
              <a:t>Why is it so hard to break a bad habit?</a:t>
            </a:r>
            <a:br>
              <a:rPr lang="en-US" sz="2300" kern="1200" dirty="0">
                <a:solidFill>
                  <a:schemeClr val="tx1">
                    <a:lumMod val="85000"/>
                    <a:lumOff val="15000"/>
                  </a:schemeClr>
                </a:solidFill>
                <a:latin typeface="+mj-lt"/>
                <a:ea typeface="+mj-ea"/>
                <a:cs typeface="+mj-cs"/>
              </a:rPr>
            </a:br>
            <a:r>
              <a:rPr lang="en-US" sz="2300" u="sng" kern="1200" dirty="0">
                <a:solidFill>
                  <a:schemeClr val="tx1">
                    <a:lumMod val="85000"/>
                    <a:lumOff val="15000"/>
                  </a:schemeClr>
                </a:solidFill>
                <a:latin typeface="+mj-lt"/>
                <a:ea typeface="+mj-ea"/>
                <a:cs typeface="+mj-cs"/>
                <a:hlinkClick r:id="rId4"/>
              </a:rPr>
              <a:t>bit.ly/3QObPMG</a:t>
            </a:r>
            <a:r>
              <a:rPr lang="en-US" sz="2300" kern="1200" dirty="0">
                <a:solidFill>
                  <a:schemeClr val="tx1">
                    <a:lumMod val="85000"/>
                    <a:lumOff val="15000"/>
                  </a:schemeClr>
                </a:solidFill>
                <a:latin typeface="+mj-lt"/>
                <a:ea typeface="+mj-ea"/>
                <a:cs typeface="+mj-cs"/>
              </a:rPr>
              <a:t> (5 min 03 </a:t>
            </a:r>
            <a:r>
              <a:rPr lang="en-US" sz="2300" kern="1200" dirty="0" err="1">
                <a:solidFill>
                  <a:schemeClr val="tx1">
                    <a:lumMod val="85000"/>
                    <a:lumOff val="15000"/>
                  </a:schemeClr>
                </a:solidFill>
                <a:latin typeface="+mj-lt"/>
                <a:ea typeface="+mj-ea"/>
                <a:cs typeface="+mj-cs"/>
              </a:rPr>
              <a:t>sek</a:t>
            </a:r>
            <a:r>
              <a:rPr lang="en-US" sz="2300" kern="1200" dirty="0">
                <a:solidFill>
                  <a:schemeClr val="tx1">
                    <a:lumMod val="85000"/>
                    <a:lumOff val="15000"/>
                  </a:schemeClr>
                </a:solidFill>
                <a:latin typeface="+mj-lt"/>
                <a:ea typeface="+mj-ea"/>
                <a:cs typeface="+mj-cs"/>
              </a:rPr>
              <a:t>)</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449067C0-11F0-59FB-D578-C77A838523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1614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62781BFE-6279-8713-FFD7-A645987911AF}"/>
              </a:ext>
            </a:extLst>
          </p:cNvPr>
          <p:cNvSpPr>
            <a:spLocks noGrp="1"/>
          </p:cNvSpPr>
          <p:nvPr>
            <p:ph type="title"/>
          </p:nvPr>
        </p:nvSpPr>
        <p:spPr>
          <a:xfrm>
            <a:off x="838199" y="365125"/>
            <a:ext cx="8674769" cy="1325563"/>
          </a:xfrm>
        </p:spPr>
        <p:txBody>
          <a:bodyPr>
            <a:normAutofit/>
          </a:bodyPr>
          <a:lstStyle/>
          <a:p>
            <a:r>
              <a:rPr lang="af-ZA" dirty="0"/>
              <a:t>Raad om riskante gedrag te verander</a:t>
            </a:r>
          </a:p>
        </p:txBody>
      </p:sp>
      <p:sp>
        <p:nvSpPr>
          <p:cNvPr id="13"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6" name="Rectangle 1">
            <a:extLst>
              <a:ext uri="{FF2B5EF4-FFF2-40B4-BE49-F238E27FC236}">
                <a16:creationId xmlns:a16="http://schemas.microsoft.com/office/drawing/2014/main" id="{F369D328-888B-3050-DF45-0B135251DB4E}"/>
              </a:ext>
            </a:extLst>
          </p:cNvPr>
          <p:cNvGraphicFramePr/>
          <p:nvPr>
            <p:extLst>
              <p:ext uri="{D42A27DB-BD31-4B8C-83A1-F6EECF244321}">
                <p14:modId xmlns:p14="http://schemas.microsoft.com/office/powerpoint/2010/main" val="3074614253"/>
              </p:ext>
            </p:extLst>
          </p:nvPr>
        </p:nvGraphicFramePr>
        <p:xfrm>
          <a:off x="838199" y="1825625"/>
          <a:ext cx="10507134"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02FA2F51-7B4D-A8C6-935D-BD792B031CA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1718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0"/>
        <p:cNvGrpSpPr/>
        <p:nvPr/>
      </p:nvGrpSpPr>
      <p:grpSpPr>
        <a:xfrm>
          <a:off x="0" y="0"/>
          <a:ext cx="0" cy="0"/>
          <a:chOff x="0" y="0"/>
          <a:chExt cx="0" cy="0"/>
        </a:xfrm>
      </p:grpSpPr>
      <p:pic>
        <p:nvPicPr>
          <p:cNvPr id="133" name="Google Shape;133;p11" descr="A group of people sitting around a table&#10;&#10;Description automatically generated"/>
          <p:cNvPicPr preferRelativeResize="0"/>
          <p:nvPr/>
        </p:nvPicPr>
        <p:blipFill rotWithShape="1">
          <a:blip r:embed="rId3"/>
          <a:srcRect b="1747"/>
          <a:stretch>
            <a:fillRect/>
          </a:stretch>
        </p:blipFill>
        <p:spPr>
          <a:xfrm>
            <a:off x="20" y="10"/>
            <a:ext cx="12191980" cy="6857990"/>
          </a:xfrm>
          <a:prstGeom prst="rect">
            <a:avLst/>
          </a:prstGeom>
          <a:noFill/>
        </p:spPr>
      </p:pic>
      <p:sp>
        <p:nvSpPr>
          <p:cNvPr id="138" name="Rectangle 13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Google Shape;131;p11"/>
          <p:cNvSpPr txBox="1">
            <a:spLocks noGrp="1"/>
          </p:cNvSpPr>
          <p:nvPr>
            <p:ph type="title"/>
          </p:nvPr>
        </p:nvSpPr>
        <p:spPr>
          <a:xfrm>
            <a:off x="523875" y="5317240"/>
            <a:ext cx="11210925" cy="744836"/>
          </a:xfrm>
          <a:prstGeom prst="rect">
            <a:avLst/>
          </a:prstGeom>
        </p:spPr>
        <p:txBody>
          <a:bodyPr spcFirstLastPara="1" vert="horz" lIns="91440" tIns="45720" rIns="91440" bIns="45720" rtlCol="0" anchor="ctr" anchorCtr="0">
            <a:normAutofit/>
          </a:bodyPr>
          <a:lstStyle/>
          <a:p>
            <a:pPr marL="0" lvl="0" indent="0" algn="ctr">
              <a:spcBef>
                <a:spcPct val="0"/>
              </a:spcBef>
              <a:spcAft>
                <a:spcPts val="0"/>
              </a:spcAft>
              <a:buClr>
                <a:schemeClr val="dk1"/>
              </a:buClr>
              <a:buSzPts val="1800"/>
            </a:pPr>
            <a:r>
              <a:rPr lang="en-US" sz="3600" kern="1200" dirty="0" err="1">
                <a:solidFill>
                  <a:schemeClr val="tx1">
                    <a:lumMod val="85000"/>
                    <a:lumOff val="15000"/>
                  </a:schemeClr>
                </a:solidFill>
                <a:latin typeface="+mj-lt"/>
                <a:ea typeface="+mj-ea"/>
                <a:cs typeface="+mj-cs"/>
              </a:rPr>
              <a:t>Groepplakkaat</a:t>
            </a:r>
            <a:endParaRPr lang="en-US" sz="3600" kern="1200" dirty="0">
              <a:solidFill>
                <a:schemeClr val="tx1">
                  <a:lumMod val="85000"/>
                  <a:lumOff val="15000"/>
                </a:schemeClr>
              </a:solidFill>
              <a:latin typeface="+mj-lt"/>
              <a:ea typeface="+mj-ea"/>
              <a:cs typeface="+mj-cs"/>
            </a:endParaRPr>
          </a:p>
        </p:txBody>
      </p:sp>
      <p:cxnSp>
        <p:nvCxnSpPr>
          <p:cNvPr id="140" name="Straight Connector 13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BF21DE2-8E38-2764-DB69-9C89FD62F0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31"/>
                                        </p:tgtEl>
                                        <p:attrNameLst>
                                          <p:attrName>style.visibility</p:attrName>
                                        </p:attrNameLst>
                                      </p:cBhvr>
                                      <p:to>
                                        <p:strVal val="visible"/>
                                      </p:to>
                                    </p:set>
                                    <p:animEffect transition="in" filter="fade">
                                      <p:cBhvr>
                                        <p:cTn id="7" dur="4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 grpId="0"/>
    </p:bldLst>
  </p:timing>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DCF9AA-70F0-4762-87C7-1A749CE7FD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2B74E7-F3C8-4ECF-AC09-EB2B0B2A77BE}">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66A60D6F-927D-4166-BD01-CB6168C0E1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404</TotalTime>
  <Words>1797</Words>
  <Application>Microsoft Office PowerPoint</Application>
  <PresentationFormat>Widescreen</PresentationFormat>
  <Paragraphs>108</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Courier New</vt:lpstr>
      <vt:lpstr>Symbol</vt:lpstr>
      <vt:lpstr>Times New Roman</vt:lpstr>
      <vt:lpstr>Office Theme</vt:lpstr>
      <vt:lpstr>PowerPoint Presentation</vt:lpstr>
      <vt:lpstr>Teen die einde van hierdie les behoort leerders in staat te wees om die volgende te kan doen:</vt:lpstr>
      <vt:lpstr>Groepnaam</vt:lpstr>
      <vt:lpstr>Hoofidee</vt:lpstr>
      <vt:lpstr>PowerPoint Presentation</vt:lpstr>
      <vt:lpstr>PowerPoint Presentation</vt:lpstr>
      <vt:lpstr>Kyk: Why is it so hard to break a bad habit? bit.ly/3QObPMG (5 min 03 sek)</vt:lpstr>
      <vt:lpstr>Raad om riskante gedrag te verander</vt:lpstr>
      <vt:lpstr>Groepplakkaat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3</cp:revision>
  <dcterms:created xsi:type="dcterms:W3CDTF">2021-02-27T11:19:06Z</dcterms:created>
  <dcterms:modified xsi:type="dcterms:W3CDTF">2026-05-11T07:54:24Z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