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4"/>
  </p:sldMasterIdLst>
  <p:notesMasterIdLst>
    <p:notesMasterId r:id="rId15"/>
  </p:notesMasterIdLst>
  <p:sldIdLst>
    <p:sldId id="256" r:id="rId5"/>
    <p:sldId id="283" r:id="rId6"/>
    <p:sldId id="284" r:id="rId7"/>
    <p:sldId id="285" r:id="rId8"/>
    <p:sldId id="286" r:id="rId9"/>
    <p:sldId id="289" r:id="rId10"/>
    <p:sldId id="271" r:id="rId11"/>
    <p:sldId id="290" r:id="rId12"/>
    <p:sldId id="266" r:id="rId13"/>
    <p:sldId id="269" r:id="rId14"/>
  </p:sldIdLst>
  <p:sldSz cx="12192000" cy="6858000"/>
  <p:notesSz cx="6858000" cy="9144000"/>
  <p:defaultTextStyle>
    <a:defPPr>
      <a:defRPr lang="af-Z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8" roundtripDataSignature="AMtx7mjeC6IaV/wEv+hZgTm0SC9yMctN2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CFA3"/>
    <a:srgbClr val="171C2F"/>
    <a:srgbClr val="171C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B0139B-2732-471F-8C34-9A8754B5A2AD}" v="69" dt="2026-03-16T13:53:58.4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790"/>
    <p:restoredTop sz="69673" autoAdjust="0"/>
  </p:normalViewPr>
  <p:slideViewPr>
    <p:cSldViewPr snapToGrid="0">
      <p:cViewPr varScale="1">
        <p:scale>
          <a:sx n="46" d="100"/>
          <a:sy n="46" d="100"/>
        </p:scale>
        <p:origin x="1387"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customschemas.google.com/relationships/presentationmetadata" Target="metadata"/><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2" Type="http://schemas.openxmlformats.org/officeDocument/2006/relationships/customXml" Target="../customXml/item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notesMaster" Target="notesMasters/notesMaster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Botes" userId="70568131-745a-489b-b4fe-9e78c579dd6d" providerId="ADAL" clId="{E3DEF142-CC7A-44CA-B5B4-48BABF1A3E75}"/>
    <pc:docChg chg="undo custSel addSld delSld modSld sldOrd">
      <pc:chgData name="Megan Botes" userId="70568131-745a-489b-b4fe-9e78c579dd6d" providerId="ADAL" clId="{E3DEF142-CC7A-44CA-B5B4-48BABF1A3E75}" dt="2026-03-16T13:53:58.602" v="348"/>
      <pc:docMkLst>
        <pc:docMk/>
      </pc:docMkLst>
      <pc:sldChg chg="addSp modSp modNotesTx">
        <pc:chgData name="Megan Botes" userId="70568131-745a-489b-b4fe-9e78c579dd6d" providerId="ADAL" clId="{E3DEF142-CC7A-44CA-B5B4-48BABF1A3E75}" dt="2026-03-16T13:52:48.077" v="337"/>
        <pc:sldMkLst>
          <pc:docMk/>
          <pc:sldMk cId="0" sldId="256"/>
        </pc:sldMkLst>
        <pc:picChg chg="add mod">
          <ac:chgData name="Megan Botes" userId="70568131-745a-489b-b4fe-9e78c579dd6d" providerId="ADAL" clId="{E3DEF142-CC7A-44CA-B5B4-48BABF1A3E75}" dt="2026-03-16T13:52:48.077" v="337"/>
          <ac:picMkLst>
            <pc:docMk/>
            <pc:sldMk cId="0" sldId="256"/>
            <ac:picMk id="2" creationId="{955CFC50-D65D-25AC-9D17-F18230521EFC}"/>
          </ac:picMkLst>
        </pc:picChg>
      </pc:sldChg>
      <pc:sldChg chg="addSp delSp modSp delDesignElem modNotesTx">
        <pc:chgData name="Megan Botes" userId="70568131-745a-489b-b4fe-9e78c579dd6d" providerId="ADAL" clId="{E3DEF142-CC7A-44CA-B5B4-48BABF1A3E75}" dt="2026-03-16T13:52:59.528" v="345"/>
        <pc:sldMkLst>
          <pc:docMk/>
          <pc:sldMk cId="1103019326" sldId="266"/>
        </pc:sldMkLst>
        <pc:spChg chg="del">
          <ac:chgData name="Megan Botes" userId="70568131-745a-489b-b4fe-9e78c579dd6d" providerId="ADAL" clId="{E3DEF142-CC7A-44CA-B5B4-48BABF1A3E75}" dt="2026-03-16T13:21:50.717" v="113"/>
          <ac:spMkLst>
            <pc:docMk/>
            <pc:sldMk cId="1103019326" sldId="266"/>
            <ac:spMk id="10" creationId="{42A4FC2C-047E-45A5-965D-8E1E3BF09BC6}"/>
          </ac:spMkLst>
        </pc:spChg>
        <pc:picChg chg="add mod">
          <ac:chgData name="Megan Botes" userId="70568131-745a-489b-b4fe-9e78c579dd6d" providerId="ADAL" clId="{E3DEF142-CC7A-44CA-B5B4-48BABF1A3E75}" dt="2026-03-16T13:52:59.528" v="345"/>
          <ac:picMkLst>
            <pc:docMk/>
            <pc:sldMk cId="1103019326" sldId="266"/>
            <ac:picMk id="2" creationId="{3A6AA68A-A937-71B3-5F32-94E55FE7728E}"/>
          </ac:picMkLst>
        </pc:picChg>
      </pc:sldChg>
      <pc:sldChg chg="addSp modSp modNotesTx">
        <pc:chgData name="Megan Botes" userId="70568131-745a-489b-b4fe-9e78c579dd6d" providerId="ADAL" clId="{E3DEF142-CC7A-44CA-B5B4-48BABF1A3E75}" dt="2026-03-16T13:53:01.015" v="346"/>
        <pc:sldMkLst>
          <pc:docMk/>
          <pc:sldMk cId="1198460659" sldId="269"/>
        </pc:sldMkLst>
        <pc:picChg chg="add mod">
          <ac:chgData name="Megan Botes" userId="70568131-745a-489b-b4fe-9e78c579dd6d" providerId="ADAL" clId="{E3DEF142-CC7A-44CA-B5B4-48BABF1A3E75}" dt="2026-03-16T13:53:01.015" v="346"/>
          <ac:picMkLst>
            <pc:docMk/>
            <pc:sldMk cId="1198460659" sldId="269"/>
            <ac:picMk id="2" creationId="{06B7BC1D-1F94-04FE-DE99-759E8DFD8C44}"/>
          </ac:picMkLst>
        </pc:picChg>
      </pc:sldChg>
      <pc:sldChg chg="addSp modSp mod modNotesTx">
        <pc:chgData name="Megan Botes" userId="70568131-745a-489b-b4fe-9e78c579dd6d" providerId="ADAL" clId="{E3DEF142-CC7A-44CA-B5B4-48BABF1A3E75}" dt="2026-03-16T13:52:56.289" v="343"/>
        <pc:sldMkLst>
          <pc:docMk/>
          <pc:sldMk cId="708699951" sldId="271"/>
        </pc:sldMkLst>
        <pc:spChg chg="mod">
          <ac:chgData name="Megan Botes" userId="70568131-745a-489b-b4fe-9e78c579dd6d" providerId="ADAL" clId="{E3DEF142-CC7A-44CA-B5B4-48BABF1A3E75}" dt="2026-03-16T13:46:50.708" v="303" actId="20577"/>
          <ac:spMkLst>
            <pc:docMk/>
            <pc:sldMk cId="708699951" sldId="271"/>
            <ac:spMk id="5" creationId="{F99BE9C6-06D1-A55A-2945-65DADC0C59B4}"/>
          </ac:spMkLst>
        </pc:spChg>
        <pc:picChg chg="add mod">
          <ac:chgData name="Megan Botes" userId="70568131-745a-489b-b4fe-9e78c579dd6d" providerId="ADAL" clId="{E3DEF142-CC7A-44CA-B5B4-48BABF1A3E75}" dt="2026-03-16T13:52:56.289" v="343"/>
          <ac:picMkLst>
            <pc:docMk/>
            <pc:sldMk cId="708699951" sldId="271"/>
            <ac:picMk id="2" creationId="{C3FF94B6-00A6-3255-9981-C33CBD5A1964}"/>
          </ac:picMkLst>
        </pc:picChg>
      </pc:sldChg>
      <pc:sldChg chg="modSp del">
        <pc:chgData name="Megan Botes" userId="70568131-745a-489b-b4fe-9e78c579dd6d" providerId="ADAL" clId="{E3DEF142-CC7A-44CA-B5B4-48BABF1A3E75}" dt="2026-03-16T13:47:37.587" v="305" actId="47"/>
        <pc:sldMkLst>
          <pc:docMk/>
          <pc:sldMk cId="4239453923" sldId="278"/>
        </pc:sldMkLst>
        <pc:spChg chg="mod">
          <ac:chgData name="Megan Botes" userId="70568131-745a-489b-b4fe-9e78c579dd6d" providerId="ADAL" clId="{E3DEF142-CC7A-44CA-B5B4-48BABF1A3E75}" dt="2026-03-16T13:21:50.717" v="113"/>
          <ac:spMkLst>
            <pc:docMk/>
            <pc:sldMk cId="4239453923" sldId="278"/>
            <ac:spMk id="3" creationId="{0B33760D-0570-CC84-7CFB-059AF46B475F}"/>
          </ac:spMkLst>
        </pc:spChg>
      </pc:sldChg>
      <pc:sldChg chg="delSp del mod">
        <pc:chgData name="Megan Botes" userId="70568131-745a-489b-b4fe-9e78c579dd6d" providerId="ADAL" clId="{E3DEF142-CC7A-44CA-B5B4-48BABF1A3E75}" dt="2026-03-16T13:11:12.919" v="44" actId="47"/>
        <pc:sldMkLst>
          <pc:docMk/>
          <pc:sldMk cId="4253080683" sldId="279"/>
        </pc:sldMkLst>
        <pc:picChg chg="del">
          <ac:chgData name="Megan Botes" userId="70568131-745a-489b-b4fe-9e78c579dd6d" providerId="ADAL" clId="{E3DEF142-CC7A-44CA-B5B4-48BABF1A3E75}" dt="2026-03-16T13:09:20.498" v="27" actId="21"/>
          <ac:picMkLst>
            <pc:docMk/>
            <pc:sldMk cId="4253080683" sldId="279"/>
            <ac:picMk id="3" creationId="{C16570AD-EADC-4FC7-D91B-7C7DBE209532}"/>
          </ac:picMkLst>
        </pc:picChg>
      </pc:sldChg>
      <pc:sldChg chg="modSp del">
        <pc:chgData name="Megan Botes" userId="70568131-745a-489b-b4fe-9e78c579dd6d" providerId="ADAL" clId="{E3DEF142-CC7A-44CA-B5B4-48BABF1A3E75}" dt="2026-03-16T13:47:40.876" v="306" actId="47"/>
        <pc:sldMkLst>
          <pc:docMk/>
          <pc:sldMk cId="3086270207" sldId="282"/>
        </pc:sldMkLst>
        <pc:spChg chg="mod">
          <ac:chgData name="Megan Botes" userId="70568131-745a-489b-b4fe-9e78c579dd6d" providerId="ADAL" clId="{E3DEF142-CC7A-44CA-B5B4-48BABF1A3E75}" dt="2026-03-16T13:21:50.717" v="113"/>
          <ac:spMkLst>
            <pc:docMk/>
            <pc:sldMk cId="3086270207" sldId="282"/>
            <ac:spMk id="2" creationId="{2FE0922E-FF5A-E986-C775-CB33478F160B}"/>
          </ac:spMkLst>
        </pc:spChg>
        <pc:spChg chg="mod">
          <ac:chgData name="Megan Botes" userId="70568131-745a-489b-b4fe-9e78c579dd6d" providerId="ADAL" clId="{E3DEF142-CC7A-44CA-B5B4-48BABF1A3E75}" dt="2026-03-16T13:21:50.717" v="113"/>
          <ac:spMkLst>
            <pc:docMk/>
            <pc:sldMk cId="3086270207" sldId="282"/>
            <ac:spMk id="3" creationId="{8D29E67F-B754-7FED-69AD-CDDE8FD4FA8A}"/>
          </ac:spMkLst>
        </pc:spChg>
      </pc:sldChg>
      <pc:sldChg chg="addSp delSp modSp new mod ord setBg delDesignElem modNotesTx">
        <pc:chgData name="Megan Botes" userId="70568131-745a-489b-b4fe-9e78c579dd6d" providerId="ADAL" clId="{E3DEF142-CC7A-44CA-B5B4-48BABF1A3E75}" dt="2026-03-16T13:53:34.219" v="347"/>
        <pc:sldMkLst>
          <pc:docMk/>
          <pc:sldMk cId="3417296825" sldId="283"/>
        </pc:sldMkLst>
        <pc:spChg chg="mod">
          <ac:chgData name="Megan Botes" userId="70568131-745a-489b-b4fe-9e78c579dd6d" providerId="ADAL" clId="{E3DEF142-CC7A-44CA-B5B4-48BABF1A3E75}" dt="2026-03-16T13:08:29.793" v="14" actId="26606"/>
          <ac:spMkLst>
            <pc:docMk/>
            <pc:sldMk cId="3417296825" sldId="283"/>
            <ac:spMk id="2" creationId="{EFDFECEE-86E4-0560-76FA-362314370EB3}"/>
          </ac:spMkLst>
        </pc:spChg>
        <pc:spChg chg="add del mod">
          <ac:chgData name="Megan Botes" userId="70568131-745a-489b-b4fe-9e78c579dd6d" providerId="ADAL" clId="{E3DEF142-CC7A-44CA-B5B4-48BABF1A3E75}" dt="2026-03-16T13:08:29.793" v="14" actId="26606"/>
          <ac:spMkLst>
            <pc:docMk/>
            <pc:sldMk cId="3417296825" sldId="283"/>
            <ac:spMk id="3" creationId="{248798B1-EE16-F65A-15CD-A85B075E5FFD}"/>
          </ac:spMkLst>
        </pc:spChg>
        <pc:spChg chg="add del">
          <ac:chgData name="Megan Botes" userId="70568131-745a-489b-b4fe-9e78c579dd6d" providerId="ADAL" clId="{E3DEF142-CC7A-44CA-B5B4-48BABF1A3E75}" dt="2026-03-16T13:08:26.399" v="11" actId="26606"/>
          <ac:spMkLst>
            <pc:docMk/>
            <pc:sldMk cId="3417296825" sldId="283"/>
            <ac:spMk id="8" creationId="{907EF6B7-1338-4443-8C46-6A318D952DFD}"/>
          </ac:spMkLst>
        </pc:spChg>
        <pc:spChg chg="add del">
          <ac:chgData name="Megan Botes" userId="70568131-745a-489b-b4fe-9e78c579dd6d" providerId="ADAL" clId="{E3DEF142-CC7A-44CA-B5B4-48BABF1A3E75}" dt="2026-03-16T13:08:29.767" v="13" actId="26606"/>
          <ac:spMkLst>
            <pc:docMk/>
            <pc:sldMk cId="3417296825" sldId="283"/>
            <ac:spMk id="9" creationId="{D9A7F3BF-8763-4074-AD77-92790AF314D1}"/>
          </ac:spMkLst>
        </pc:spChg>
        <pc:spChg chg="add del">
          <ac:chgData name="Megan Botes" userId="70568131-745a-489b-b4fe-9e78c579dd6d" providerId="ADAL" clId="{E3DEF142-CC7A-44CA-B5B4-48BABF1A3E75}" dt="2026-03-16T13:08:26.399" v="11" actId="26606"/>
          <ac:spMkLst>
            <pc:docMk/>
            <pc:sldMk cId="3417296825" sldId="283"/>
            <ac:spMk id="10" creationId="{DAAE4CDD-124C-4DCF-9584-B6033B545DD5}"/>
          </ac:spMkLst>
        </pc:spChg>
        <pc:spChg chg="add del">
          <ac:chgData name="Megan Botes" userId="70568131-745a-489b-b4fe-9e78c579dd6d" providerId="ADAL" clId="{E3DEF142-CC7A-44CA-B5B4-48BABF1A3E75}" dt="2026-03-16T13:08:26.399" v="11" actId="26606"/>
          <ac:spMkLst>
            <pc:docMk/>
            <pc:sldMk cId="3417296825" sldId="283"/>
            <ac:spMk id="12" creationId="{081E4A58-353D-44AE-B2FC-2A74E2E400F7}"/>
          </ac:spMkLst>
        </pc:spChg>
        <pc:spChg chg="add del">
          <ac:chgData name="Megan Botes" userId="70568131-745a-489b-b4fe-9e78c579dd6d" providerId="ADAL" clId="{E3DEF142-CC7A-44CA-B5B4-48BABF1A3E75}" dt="2026-03-16T13:21:50.717" v="113"/>
          <ac:spMkLst>
            <pc:docMk/>
            <pc:sldMk cId="3417296825" sldId="283"/>
            <ac:spMk id="18" creationId="{B6CDA21F-E7AF-4C75-8395-33F58D5B0E45}"/>
          </ac:spMkLst>
        </pc:spChg>
        <pc:spChg chg="add del">
          <ac:chgData name="Megan Botes" userId="70568131-745a-489b-b4fe-9e78c579dd6d" providerId="ADAL" clId="{E3DEF142-CC7A-44CA-B5B4-48BABF1A3E75}" dt="2026-03-16T13:21:50.717" v="113"/>
          <ac:spMkLst>
            <pc:docMk/>
            <pc:sldMk cId="3417296825" sldId="283"/>
            <ac:spMk id="23" creationId="{D5B0017B-2ECA-49AF-B397-DC140825DF8D}"/>
          </ac:spMkLst>
        </pc:spChg>
        <pc:spChg chg="add mod">
          <ac:chgData name="Megan Botes" userId="70568131-745a-489b-b4fe-9e78c579dd6d" providerId="ADAL" clId="{E3DEF142-CC7A-44CA-B5B4-48BABF1A3E75}" dt="2026-03-16T13:22:45.406" v="123" actId="14100"/>
          <ac:spMkLst>
            <pc:docMk/>
            <pc:sldMk cId="3417296825" sldId="283"/>
            <ac:spMk id="24" creationId="{248798B1-EE16-F65A-15CD-A85B075E5FFD}"/>
          </ac:spMkLst>
        </pc:spChg>
        <pc:spChg chg="add">
          <ac:chgData name="Megan Botes" userId="70568131-745a-489b-b4fe-9e78c579dd6d" providerId="ADAL" clId="{E3DEF142-CC7A-44CA-B5B4-48BABF1A3E75}" dt="2026-03-16T13:22:26.146" v="114" actId="26606"/>
          <ac:spMkLst>
            <pc:docMk/>
            <pc:sldMk cId="3417296825" sldId="283"/>
            <ac:spMk id="29" creationId="{B6CDA21F-E7AF-4C75-8395-33F58D5B0E45}"/>
          </ac:spMkLst>
        </pc:spChg>
        <pc:spChg chg="add">
          <ac:chgData name="Megan Botes" userId="70568131-745a-489b-b4fe-9e78c579dd6d" providerId="ADAL" clId="{E3DEF142-CC7A-44CA-B5B4-48BABF1A3E75}" dt="2026-03-16T13:22:26.146" v="114" actId="26606"/>
          <ac:spMkLst>
            <pc:docMk/>
            <pc:sldMk cId="3417296825" sldId="283"/>
            <ac:spMk id="36" creationId="{D5B0017B-2ECA-49AF-B397-DC140825DF8D}"/>
          </ac:spMkLst>
        </pc:spChg>
        <pc:grpChg chg="add del">
          <ac:chgData name="Megan Botes" userId="70568131-745a-489b-b4fe-9e78c579dd6d" providerId="ADAL" clId="{E3DEF142-CC7A-44CA-B5B4-48BABF1A3E75}" dt="2026-03-16T13:08:29.767" v="13" actId="26606"/>
          <ac:grpSpMkLst>
            <pc:docMk/>
            <pc:sldMk cId="3417296825" sldId="283"/>
            <ac:grpSpMk id="11" creationId="{7A9648D6-B41B-42D0-A817-AE2607B0B5B8}"/>
          </ac:grpSpMkLst>
        </pc:grpChg>
        <pc:grpChg chg="add del">
          <ac:chgData name="Megan Botes" userId="70568131-745a-489b-b4fe-9e78c579dd6d" providerId="ADAL" clId="{E3DEF142-CC7A-44CA-B5B4-48BABF1A3E75}" dt="2026-03-16T13:21:50.717" v="113"/>
          <ac:grpSpMkLst>
            <pc:docMk/>
            <pc:sldMk cId="3417296825" sldId="283"/>
            <ac:grpSpMk id="19" creationId="{AE1C45F0-260A-458C-96ED-C1F6D2151219}"/>
          </ac:grpSpMkLst>
        </pc:grpChg>
        <pc:grpChg chg="add">
          <ac:chgData name="Megan Botes" userId="70568131-745a-489b-b4fe-9e78c579dd6d" providerId="ADAL" clId="{E3DEF142-CC7A-44CA-B5B4-48BABF1A3E75}" dt="2026-03-16T13:22:26.146" v="114" actId="26606"/>
          <ac:grpSpMkLst>
            <pc:docMk/>
            <pc:sldMk cId="3417296825" sldId="283"/>
            <ac:grpSpMk id="31" creationId="{AE1C45F0-260A-458C-96ED-C1F6D2151219}"/>
          </ac:grpSpMkLst>
        </pc:grpChg>
        <pc:graphicFrameChg chg="add del">
          <ac:chgData name="Megan Botes" userId="70568131-745a-489b-b4fe-9e78c579dd6d" providerId="ADAL" clId="{E3DEF142-CC7A-44CA-B5B4-48BABF1A3E75}" dt="2026-03-16T13:08:29.767" v="13" actId="26606"/>
          <ac:graphicFrameMkLst>
            <pc:docMk/>
            <pc:sldMk cId="3417296825" sldId="283"/>
            <ac:graphicFrameMk id="5" creationId="{519BBADD-132E-6CAF-C3AB-2E193492E7A5}"/>
          </ac:graphicFrameMkLst>
        </pc:graphicFrameChg>
        <pc:picChg chg="add mod">
          <ac:chgData name="Megan Botes" userId="70568131-745a-489b-b4fe-9e78c579dd6d" providerId="ADAL" clId="{E3DEF142-CC7A-44CA-B5B4-48BABF1A3E75}" dt="2026-03-16T13:52:50.011" v="338"/>
          <ac:picMkLst>
            <pc:docMk/>
            <pc:sldMk cId="3417296825" sldId="283"/>
            <ac:picMk id="4" creationId="{0F41A43C-D676-0562-A8CD-9E96B90D17F8}"/>
          </ac:picMkLst>
        </pc:picChg>
        <pc:cxnChg chg="add del">
          <ac:chgData name="Megan Botes" userId="70568131-745a-489b-b4fe-9e78c579dd6d" providerId="ADAL" clId="{E3DEF142-CC7A-44CA-B5B4-48BABF1A3E75}" dt="2026-03-16T13:08:29.767" v="13" actId="26606"/>
          <ac:cxnSpMkLst>
            <pc:docMk/>
            <pc:sldMk cId="3417296825" sldId="283"/>
            <ac:cxnSpMk id="16" creationId="{C49DA8F6-BCC1-4447-B54C-57856834B94B}"/>
          </ac:cxnSpMkLst>
        </pc:cxnChg>
        <pc:cxnChg chg="add del">
          <ac:chgData name="Megan Botes" userId="70568131-745a-489b-b4fe-9e78c579dd6d" providerId="ADAL" clId="{E3DEF142-CC7A-44CA-B5B4-48BABF1A3E75}" dt="2026-03-16T13:21:50.717" v="113"/>
          <ac:cxnSpMkLst>
            <pc:docMk/>
            <pc:sldMk cId="3417296825" sldId="283"/>
            <ac:cxnSpMk id="17" creationId="{6CF1BAF6-AD41-4082-B212-8A1F9A2E8779}"/>
          </ac:cxnSpMkLst>
        </pc:cxnChg>
        <pc:cxnChg chg="add">
          <ac:chgData name="Megan Botes" userId="70568131-745a-489b-b4fe-9e78c579dd6d" providerId="ADAL" clId="{E3DEF142-CC7A-44CA-B5B4-48BABF1A3E75}" dt="2026-03-16T13:22:26.146" v="114" actId="26606"/>
          <ac:cxnSpMkLst>
            <pc:docMk/>
            <pc:sldMk cId="3417296825" sldId="283"/>
            <ac:cxnSpMk id="38" creationId="{6CF1BAF6-AD41-4082-B212-8A1F9A2E8779}"/>
          </ac:cxnSpMkLst>
        </pc:cxnChg>
      </pc:sldChg>
      <pc:sldChg chg="addSp delSp modSp new mod setBg addAnim delDesignElem modNotesTx">
        <pc:chgData name="Megan Botes" userId="70568131-745a-489b-b4fe-9e78c579dd6d" providerId="ADAL" clId="{E3DEF142-CC7A-44CA-B5B4-48BABF1A3E75}" dt="2026-03-16T13:52:51.206" v="339"/>
        <pc:sldMkLst>
          <pc:docMk/>
          <pc:sldMk cId="3609154604" sldId="284"/>
        </pc:sldMkLst>
        <pc:spChg chg="mod ord">
          <ac:chgData name="Megan Botes" userId="70568131-745a-489b-b4fe-9e78c579dd6d" providerId="ADAL" clId="{E3DEF142-CC7A-44CA-B5B4-48BABF1A3E75}" dt="2026-03-16T13:22:53.804" v="124" actId="26606"/>
          <ac:spMkLst>
            <pc:docMk/>
            <pc:sldMk cId="3609154604" sldId="284"/>
            <ac:spMk id="2" creationId="{49E89420-4EF9-FFDB-354C-4323E12A335E}"/>
          </ac:spMkLst>
        </pc:spChg>
        <pc:spChg chg="del">
          <ac:chgData name="Megan Botes" userId="70568131-745a-489b-b4fe-9e78c579dd6d" providerId="ADAL" clId="{E3DEF142-CC7A-44CA-B5B4-48BABF1A3E75}" dt="2026-03-16T13:09:23.221" v="28" actId="478"/>
          <ac:spMkLst>
            <pc:docMk/>
            <pc:sldMk cId="3609154604" sldId="284"/>
            <ac:spMk id="3" creationId="{D8A8FD99-33A0-3AE8-163A-C013C8F6F102}"/>
          </ac:spMkLst>
        </pc:spChg>
        <pc:spChg chg="add">
          <ac:chgData name="Megan Botes" userId="70568131-745a-489b-b4fe-9e78c579dd6d" providerId="ADAL" clId="{E3DEF142-CC7A-44CA-B5B4-48BABF1A3E75}" dt="2026-03-16T13:22:53.804" v="124" actId="26606"/>
          <ac:spMkLst>
            <pc:docMk/>
            <pc:sldMk cId="3609154604" sldId="284"/>
            <ac:spMk id="8" creationId="{37C89E4B-3C9F-44B9-8B86-D9E3D112D8EC}"/>
          </ac:spMkLst>
        </pc:spChg>
        <pc:spChg chg="add del">
          <ac:chgData name="Megan Botes" userId="70568131-745a-489b-b4fe-9e78c579dd6d" providerId="ADAL" clId="{E3DEF142-CC7A-44CA-B5B4-48BABF1A3E75}" dt="2026-03-16T13:21:50.717" v="113"/>
          <ac:spMkLst>
            <pc:docMk/>
            <pc:sldMk cId="3609154604" sldId="284"/>
            <ac:spMk id="11" creationId="{37C89E4B-3C9F-44B9-8B86-D9E3D112D8EC}"/>
          </ac:spMkLst>
        </pc:spChg>
        <pc:picChg chg="add del mod">
          <ac:chgData name="Megan Botes" userId="70568131-745a-489b-b4fe-9e78c579dd6d" providerId="ADAL" clId="{E3DEF142-CC7A-44CA-B5B4-48BABF1A3E75}" dt="2026-03-16T13:09:56.225" v="41" actId="478"/>
          <ac:picMkLst>
            <pc:docMk/>
            <pc:sldMk cId="3609154604" sldId="284"/>
            <ac:picMk id="4" creationId="{C16570AD-EADC-4FC7-D91B-7C7DBE209532}"/>
          </ac:picMkLst>
        </pc:picChg>
        <pc:picChg chg="add mod">
          <ac:chgData name="Megan Botes" userId="70568131-745a-489b-b4fe-9e78c579dd6d" providerId="ADAL" clId="{E3DEF142-CC7A-44CA-B5B4-48BABF1A3E75}" dt="2026-03-16T13:11:10.153" v="43" actId="26606"/>
          <ac:picMkLst>
            <pc:docMk/>
            <pc:sldMk cId="3609154604" sldId="284"/>
            <ac:picMk id="6" creationId="{FCCFE0E8-CDA5-D360-92CA-ED99015BE97B}"/>
          </ac:picMkLst>
        </pc:picChg>
        <pc:picChg chg="add mod">
          <ac:chgData name="Megan Botes" userId="70568131-745a-489b-b4fe-9e78c579dd6d" providerId="ADAL" clId="{E3DEF142-CC7A-44CA-B5B4-48BABF1A3E75}" dt="2026-03-16T13:52:51.206" v="339"/>
          <ac:picMkLst>
            <pc:docMk/>
            <pc:sldMk cId="3609154604" sldId="284"/>
            <ac:picMk id="7" creationId="{790D9B84-0A88-4E64-B95C-71957D7392A9}"/>
          </ac:picMkLst>
        </pc:picChg>
        <pc:cxnChg chg="add">
          <ac:chgData name="Megan Botes" userId="70568131-745a-489b-b4fe-9e78c579dd6d" providerId="ADAL" clId="{E3DEF142-CC7A-44CA-B5B4-48BABF1A3E75}" dt="2026-03-16T13:22:53.804" v="124" actId="26606"/>
          <ac:cxnSpMkLst>
            <pc:docMk/>
            <pc:sldMk cId="3609154604" sldId="284"/>
            <ac:cxnSpMk id="9" creationId="{AA2EAA10-076F-46BD-8F0F-B9A2FB77A85C}"/>
          </ac:cxnSpMkLst>
        </pc:cxnChg>
        <pc:cxnChg chg="add">
          <ac:chgData name="Megan Botes" userId="70568131-745a-489b-b4fe-9e78c579dd6d" providerId="ADAL" clId="{E3DEF142-CC7A-44CA-B5B4-48BABF1A3E75}" dt="2026-03-16T13:22:53.804" v="124" actId="26606"/>
          <ac:cxnSpMkLst>
            <pc:docMk/>
            <pc:sldMk cId="3609154604" sldId="284"/>
            <ac:cxnSpMk id="10" creationId="{D891E407-403B-4764-86C9-33A56D3BCAA3}"/>
          </ac:cxnSpMkLst>
        </pc:cxnChg>
        <pc:cxnChg chg="add del">
          <ac:chgData name="Megan Botes" userId="70568131-745a-489b-b4fe-9e78c579dd6d" providerId="ADAL" clId="{E3DEF142-CC7A-44CA-B5B4-48BABF1A3E75}" dt="2026-03-16T13:21:50.717" v="113"/>
          <ac:cxnSpMkLst>
            <pc:docMk/>
            <pc:sldMk cId="3609154604" sldId="284"/>
            <ac:cxnSpMk id="13" creationId="{AA2EAA10-076F-46BD-8F0F-B9A2FB77A85C}"/>
          </ac:cxnSpMkLst>
        </pc:cxnChg>
        <pc:cxnChg chg="add del">
          <ac:chgData name="Megan Botes" userId="70568131-745a-489b-b4fe-9e78c579dd6d" providerId="ADAL" clId="{E3DEF142-CC7A-44CA-B5B4-48BABF1A3E75}" dt="2026-03-16T13:21:50.717" v="113"/>
          <ac:cxnSpMkLst>
            <pc:docMk/>
            <pc:sldMk cId="3609154604" sldId="284"/>
            <ac:cxnSpMk id="15" creationId="{D891E407-403B-4764-86C9-33A56D3BCAA3}"/>
          </ac:cxnSpMkLst>
        </pc:cxnChg>
      </pc:sldChg>
      <pc:sldChg chg="addSp delSp modSp new mod setBg delDesignElem modNotesTx">
        <pc:chgData name="Megan Botes" userId="70568131-745a-489b-b4fe-9e78c579dd6d" providerId="ADAL" clId="{E3DEF142-CC7A-44CA-B5B4-48BABF1A3E75}" dt="2026-03-16T13:53:58.602" v="348"/>
        <pc:sldMkLst>
          <pc:docMk/>
          <pc:sldMk cId="1876739749" sldId="285"/>
        </pc:sldMkLst>
        <pc:spChg chg="mod">
          <ac:chgData name="Megan Botes" userId="70568131-745a-489b-b4fe-9e78c579dd6d" providerId="ADAL" clId="{E3DEF142-CC7A-44CA-B5B4-48BABF1A3E75}" dt="2026-03-16T13:23:44.329" v="132" actId="26606"/>
          <ac:spMkLst>
            <pc:docMk/>
            <pc:sldMk cId="1876739749" sldId="285"/>
            <ac:spMk id="2" creationId="{40F04E08-2809-472F-CFF7-92DB06D1869A}"/>
          </ac:spMkLst>
        </pc:spChg>
        <pc:spChg chg="mod">
          <ac:chgData name="Megan Botes" userId="70568131-745a-489b-b4fe-9e78c579dd6d" providerId="ADAL" clId="{E3DEF142-CC7A-44CA-B5B4-48BABF1A3E75}" dt="2026-03-16T13:23:44.329" v="132" actId="26606"/>
          <ac:spMkLst>
            <pc:docMk/>
            <pc:sldMk cId="1876739749" sldId="285"/>
            <ac:spMk id="3" creationId="{5EB6A314-9FD6-D454-9F87-F5960EDC4853}"/>
          </ac:spMkLst>
        </pc:spChg>
        <pc:spChg chg="add del">
          <ac:chgData name="Megan Botes" userId="70568131-745a-489b-b4fe-9e78c579dd6d" providerId="ADAL" clId="{E3DEF142-CC7A-44CA-B5B4-48BABF1A3E75}" dt="2026-03-16T13:23:27.774" v="127" actId="26606"/>
          <ac:spMkLst>
            <pc:docMk/>
            <pc:sldMk cId="1876739749" sldId="285"/>
            <ac:spMk id="6" creationId="{8F90786E-B72D-4C32-BDCE-A170B007822D}"/>
          </ac:spMkLst>
        </pc:spChg>
        <pc:spChg chg="add del">
          <ac:chgData name="Megan Botes" userId="70568131-745a-489b-b4fe-9e78c579dd6d" providerId="ADAL" clId="{E3DEF142-CC7A-44CA-B5B4-48BABF1A3E75}" dt="2026-03-16T13:23:27.774" v="127" actId="26606"/>
          <ac:spMkLst>
            <pc:docMk/>
            <pc:sldMk cId="1876739749" sldId="285"/>
            <ac:spMk id="7" creationId="{5E46F2E7-848F-4A6C-A098-4764FDEA771A}"/>
          </ac:spMkLst>
        </pc:spChg>
        <pc:spChg chg="add">
          <ac:chgData name="Megan Botes" userId="70568131-745a-489b-b4fe-9e78c579dd6d" providerId="ADAL" clId="{E3DEF142-CC7A-44CA-B5B4-48BABF1A3E75}" dt="2026-03-16T13:23:44.329" v="132" actId="26606"/>
          <ac:spMkLst>
            <pc:docMk/>
            <pc:sldMk cId="1876739749" sldId="285"/>
            <ac:spMk id="8" creationId="{96CF2A2B-0745-440C-9224-C5C6A0A4286F}"/>
          </ac:spMkLst>
        </pc:spChg>
        <pc:spChg chg="add del">
          <ac:chgData name="Megan Botes" userId="70568131-745a-489b-b4fe-9e78c579dd6d" providerId="ADAL" clId="{E3DEF142-CC7A-44CA-B5B4-48BABF1A3E75}" dt="2026-03-16T13:13:38.716" v="69" actId="26606"/>
          <ac:spMkLst>
            <pc:docMk/>
            <pc:sldMk cId="1876739749" sldId="285"/>
            <ac:spMk id="9" creationId="{362810D9-2C5A-477D-949C-C191895477F3}"/>
          </ac:spMkLst>
        </pc:spChg>
        <pc:spChg chg="add del">
          <ac:chgData name="Megan Botes" userId="70568131-745a-489b-b4fe-9e78c579dd6d" providerId="ADAL" clId="{E3DEF142-CC7A-44CA-B5B4-48BABF1A3E75}" dt="2026-03-16T13:23:37.001" v="131" actId="26606"/>
          <ac:spMkLst>
            <pc:docMk/>
            <pc:sldMk cId="1876739749" sldId="285"/>
            <ac:spMk id="10" creationId="{7C432AFE-B3D2-4BFF-BF8F-96C27AFF1AC7}"/>
          </ac:spMkLst>
        </pc:spChg>
        <pc:spChg chg="add del">
          <ac:chgData name="Megan Botes" userId="70568131-745a-489b-b4fe-9e78c579dd6d" providerId="ADAL" clId="{E3DEF142-CC7A-44CA-B5B4-48BABF1A3E75}" dt="2026-03-16T13:13:38.716" v="69" actId="26606"/>
          <ac:spMkLst>
            <pc:docMk/>
            <pc:sldMk cId="1876739749" sldId="285"/>
            <ac:spMk id="11" creationId="{081E4A58-353D-44AE-B2FC-2A74E2E400F7}"/>
          </ac:spMkLst>
        </pc:spChg>
        <pc:spChg chg="add del">
          <ac:chgData name="Megan Botes" userId="70568131-745a-489b-b4fe-9e78c579dd6d" providerId="ADAL" clId="{E3DEF142-CC7A-44CA-B5B4-48BABF1A3E75}" dt="2026-03-16T13:23:37.001" v="131" actId="26606"/>
          <ac:spMkLst>
            <pc:docMk/>
            <pc:sldMk cId="1876739749" sldId="285"/>
            <ac:spMk id="12" creationId="{AF2F604E-43BE-4DC3-B983-E071523364F8}"/>
          </ac:spMkLst>
        </pc:spChg>
        <pc:spChg chg="add del">
          <ac:chgData name="Megan Botes" userId="70568131-745a-489b-b4fe-9e78c579dd6d" providerId="ADAL" clId="{E3DEF142-CC7A-44CA-B5B4-48BABF1A3E75}" dt="2026-03-16T13:23:37.001" v="131" actId="26606"/>
          <ac:spMkLst>
            <pc:docMk/>
            <pc:sldMk cId="1876739749" sldId="285"/>
            <ac:spMk id="13" creationId="{08C9B587-E65E-4B52-B37C-ABEBB6E87928}"/>
          </ac:spMkLst>
        </pc:spChg>
        <pc:spChg chg="add">
          <ac:chgData name="Megan Botes" userId="70568131-745a-489b-b4fe-9e78c579dd6d" providerId="ADAL" clId="{E3DEF142-CC7A-44CA-B5B4-48BABF1A3E75}" dt="2026-03-16T13:23:44.329" v="132" actId="26606"/>
          <ac:spMkLst>
            <pc:docMk/>
            <pc:sldMk cId="1876739749" sldId="285"/>
            <ac:spMk id="14" creationId="{75BE6D6B-84C9-4D2B-97EB-773B7369EF82}"/>
          </ac:spMkLst>
        </pc:spChg>
        <pc:spChg chg="add del">
          <ac:chgData name="Megan Botes" userId="70568131-745a-489b-b4fe-9e78c579dd6d" providerId="ADAL" clId="{E3DEF142-CC7A-44CA-B5B4-48BABF1A3E75}" dt="2026-03-16T13:21:50.717" v="113"/>
          <ac:spMkLst>
            <pc:docMk/>
            <pc:sldMk cId="1876739749" sldId="285"/>
            <ac:spMk id="16" creationId="{56688E73-49B9-4052-A836-D248C825D70D}"/>
          </ac:spMkLst>
        </pc:spChg>
        <pc:spChg chg="add del">
          <ac:chgData name="Megan Botes" userId="70568131-745a-489b-b4fe-9e78c579dd6d" providerId="ADAL" clId="{E3DEF142-CC7A-44CA-B5B4-48BABF1A3E75}" dt="2026-03-16T13:21:50.717" v="113"/>
          <ac:spMkLst>
            <pc:docMk/>
            <pc:sldMk cId="1876739749" sldId="285"/>
            <ac:spMk id="18" creationId="{5B6AEE0C-07FE-4154-BC7C-2F20530BC556}"/>
          </ac:spMkLst>
        </pc:spChg>
        <pc:picChg chg="add mod ord">
          <ac:chgData name="Megan Botes" userId="70568131-745a-489b-b4fe-9e78c579dd6d" providerId="ADAL" clId="{E3DEF142-CC7A-44CA-B5B4-48BABF1A3E75}" dt="2026-03-16T13:23:37.001" v="131" actId="26606"/>
          <ac:picMkLst>
            <pc:docMk/>
            <pc:sldMk cId="1876739749" sldId="285"/>
            <ac:picMk id="4" creationId="{2D90A23E-6877-CBB9-DC0D-34024B915DB2}"/>
          </ac:picMkLst>
        </pc:picChg>
        <pc:picChg chg="add mod">
          <ac:chgData name="Megan Botes" userId="70568131-745a-489b-b4fe-9e78c579dd6d" providerId="ADAL" clId="{E3DEF142-CC7A-44CA-B5B4-48BABF1A3E75}" dt="2026-03-16T13:52:52.562" v="340"/>
          <ac:picMkLst>
            <pc:docMk/>
            <pc:sldMk cId="1876739749" sldId="285"/>
            <ac:picMk id="5" creationId="{A10AA4F6-8A01-96C2-26E7-5BFFF2F204F0}"/>
          </ac:picMkLst>
        </pc:picChg>
      </pc:sldChg>
      <pc:sldChg chg="addSp delSp modSp new mod setBg delDesignElem modNotesTx">
        <pc:chgData name="Megan Botes" userId="70568131-745a-489b-b4fe-9e78c579dd6d" providerId="ADAL" clId="{E3DEF142-CC7A-44CA-B5B4-48BABF1A3E75}" dt="2026-03-16T13:52:53.937" v="341"/>
        <pc:sldMkLst>
          <pc:docMk/>
          <pc:sldMk cId="849492148" sldId="286"/>
        </pc:sldMkLst>
        <pc:spChg chg="mod ord">
          <ac:chgData name="Megan Botes" userId="70568131-745a-489b-b4fe-9e78c579dd6d" providerId="ADAL" clId="{E3DEF142-CC7A-44CA-B5B4-48BABF1A3E75}" dt="2026-03-16T13:24:07.623" v="134" actId="113"/>
          <ac:spMkLst>
            <pc:docMk/>
            <pc:sldMk cId="849492148" sldId="286"/>
            <ac:spMk id="2" creationId="{3DCD97E0-21EB-E792-8E9B-39CEDD3BEADF}"/>
          </ac:spMkLst>
        </pc:spChg>
        <pc:spChg chg="del">
          <ac:chgData name="Megan Botes" userId="70568131-745a-489b-b4fe-9e78c579dd6d" providerId="ADAL" clId="{E3DEF142-CC7A-44CA-B5B4-48BABF1A3E75}" dt="2026-03-16T13:15:37.405" v="82" actId="478"/>
          <ac:spMkLst>
            <pc:docMk/>
            <pc:sldMk cId="849492148" sldId="286"/>
            <ac:spMk id="3" creationId="{B070F193-6425-0D8D-C255-61DE9230D422}"/>
          </ac:spMkLst>
        </pc:spChg>
        <pc:spChg chg="add">
          <ac:chgData name="Megan Botes" userId="70568131-745a-489b-b4fe-9e78c579dd6d" providerId="ADAL" clId="{E3DEF142-CC7A-44CA-B5B4-48BABF1A3E75}" dt="2026-03-16T13:24:03.647" v="133" actId="26606"/>
          <ac:spMkLst>
            <pc:docMk/>
            <pc:sldMk cId="849492148" sldId="286"/>
            <ac:spMk id="7" creationId="{5A59F003-E00A-43F9-91DC-CC54E3B87466}"/>
          </ac:spMkLst>
        </pc:spChg>
        <pc:spChg chg="add">
          <ac:chgData name="Megan Botes" userId="70568131-745a-489b-b4fe-9e78c579dd6d" providerId="ADAL" clId="{E3DEF142-CC7A-44CA-B5B4-48BABF1A3E75}" dt="2026-03-16T13:24:03.647" v="133" actId="26606"/>
          <ac:spMkLst>
            <pc:docMk/>
            <pc:sldMk cId="849492148" sldId="286"/>
            <ac:spMk id="8" creationId="{D74A4382-E3AD-430A-9A1F-DFA3E0E77A7D}"/>
          </ac:spMkLst>
        </pc:spChg>
        <pc:spChg chg="add">
          <ac:chgData name="Megan Botes" userId="70568131-745a-489b-b4fe-9e78c579dd6d" providerId="ADAL" clId="{E3DEF142-CC7A-44CA-B5B4-48BABF1A3E75}" dt="2026-03-16T13:24:03.647" v="133" actId="26606"/>
          <ac:spMkLst>
            <pc:docMk/>
            <pc:sldMk cId="849492148" sldId="286"/>
            <ac:spMk id="9" creationId="{79F40191-0F44-4FD1-82CC-ACB507C14BE6}"/>
          </ac:spMkLst>
        </pc:spChg>
        <pc:spChg chg="add del">
          <ac:chgData name="Megan Botes" userId="70568131-745a-489b-b4fe-9e78c579dd6d" providerId="ADAL" clId="{E3DEF142-CC7A-44CA-B5B4-48BABF1A3E75}" dt="2026-03-16T13:21:50.717" v="113"/>
          <ac:spMkLst>
            <pc:docMk/>
            <pc:sldMk cId="849492148" sldId="286"/>
            <ac:spMk id="10" creationId="{37C89E4B-3C9F-44B9-8B86-D9E3D112D8EC}"/>
          </ac:spMkLst>
        </pc:spChg>
        <pc:picChg chg="add mod">
          <ac:chgData name="Megan Botes" userId="70568131-745a-489b-b4fe-9e78c579dd6d" providerId="ADAL" clId="{E3DEF142-CC7A-44CA-B5B4-48BABF1A3E75}" dt="2026-03-16T13:24:03.647" v="133" actId="26606"/>
          <ac:picMkLst>
            <pc:docMk/>
            <pc:sldMk cId="849492148" sldId="286"/>
            <ac:picMk id="5" creationId="{8D049AA5-E887-A45C-546D-8411C5612C9B}"/>
          </ac:picMkLst>
        </pc:picChg>
        <pc:picChg chg="add mod">
          <ac:chgData name="Megan Botes" userId="70568131-745a-489b-b4fe-9e78c579dd6d" providerId="ADAL" clId="{E3DEF142-CC7A-44CA-B5B4-48BABF1A3E75}" dt="2026-03-16T13:52:53.937" v="341"/>
          <ac:picMkLst>
            <pc:docMk/>
            <pc:sldMk cId="849492148" sldId="286"/>
            <ac:picMk id="6" creationId="{30E91160-5B19-0542-1386-3429DB49C05B}"/>
          </ac:picMkLst>
        </pc:picChg>
        <pc:cxnChg chg="add del">
          <ac:chgData name="Megan Botes" userId="70568131-745a-489b-b4fe-9e78c579dd6d" providerId="ADAL" clId="{E3DEF142-CC7A-44CA-B5B4-48BABF1A3E75}" dt="2026-03-16T13:21:50.717" v="113"/>
          <ac:cxnSpMkLst>
            <pc:docMk/>
            <pc:sldMk cId="849492148" sldId="286"/>
            <ac:cxnSpMk id="12" creationId="{AA2EAA10-076F-46BD-8F0F-B9A2FB77A85C}"/>
          </ac:cxnSpMkLst>
        </pc:cxnChg>
        <pc:cxnChg chg="add del">
          <ac:chgData name="Megan Botes" userId="70568131-745a-489b-b4fe-9e78c579dd6d" providerId="ADAL" clId="{E3DEF142-CC7A-44CA-B5B4-48BABF1A3E75}" dt="2026-03-16T13:21:50.717" v="113"/>
          <ac:cxnSpMkLst>
            <pc:docMk/>
            <pc:sldMk cId="849492148" sldId="286"/>
            <ac:cxnSpMk id="14" creationId="{D891E407-403B-4764-86C9-33A56D3BCAA3}"/>
          </ac:cxnSpMkLst>
        </pc:cxnChg>
      </pc:sldChg>
      <pc:sldChg chg="addSp delSp modSp new del mod setBg setClrOvrMap delDesignElem">
        <pc:chgData name="Megan Botes" userId="70568131-745a-489b-b4fe-9e78c579dd6d" providerId="ADAL" clId="{E3DEF142-CC7A-44CA-B5B4-48BABF1A3E75}" dt="2026-03-16T13:29:06.828" v="288" actId="47"/>
        <pc:sldMkLst>
          <pc:docMk/>
          <pc:sldMk cId="3296801170" sldId="287"/>
        </pc:sldMkLst>
        <pc:spChg chg="mod">
          <ac:chgData name="Megan Botes" userId="70568131-745a-489b-b4fe-9e78c579dd6d" providerId="ADAL" clId="{E3DEF142-CC7A-44CA-B5B4-48BABF1A3E75}" dt="2026-03-16T13:18:08.101" v="90" actId="26606"/>
          <ac:spMkLst>
            <pc:docMk/>
            <pc:sldMk cId="3296801170" sldId="287"/>
            <ac:spMk id="2" creationId="{9291A9DB-20E8-C8ED-4D92-3D88A8929550}"/>
          </ac:spMkLst>
        </pc:spChg>
        <pc:spChg chg="del">
          <ac:chgData name="Megan Botes" userId="70568131-745a-489b-b4fe-9e78c579dd6d" providerId="ADAL" clId="{E3DEF142-CC7A-44CA-B5B4-48BABF1A3E75}" dt="2026-03-16T13:17:52.155" v="89"/>
          <ac:spMkLst>
            <pc:docMk/>
            <pc:sldMk cId="3296801170" sldId="287"/>
            <ac:spMk id="3" creationId="{DC933ECE-B796-67BD-9FA1-761102881B80}"/>
          </ac:spMkLst>
        </pc:spChg>
        <pc:spChg chg="add del mod">
          <ac:chgData name="Megan Botes" userId="70568131-745a-489b-b4fe-9e78c579dd6d" providerId="ADAL" clId="{E3DEF142-CC7A-44CA-B5B4-48BABF1A3E75}" dt="2026-03-16T13:18:08.101" v="90" actId="26606"/>
          <ac:spMkLst>
            <pc:docMk/>
            <pc:sldMk cId="3296801170" sldId="287"/>
            <ac:spMk id="4" creationId="{C3CCD22C-0B97-6429-0F5B-B32C8AB577F4}"/>
          </ac:spMkLst>
        </pc:spChg>
        <pc:spChg chg="add mod">
          <ac:chgData name="Megan Botes" userId="70568131-745a-489b-b4fe-9e78c579dd6d" providerId="ADAL" clId="{E3DEF142-CC7A-44CA-B5B4-48BABF1A3E75}" dt="2026-03-16T13:18:56.985" v="100" actId="403"/>
          <ac:spMkLst>
            <pc:docMk/>
            <pc:sldMk cId="3296801170" sldId="287"/>
            <ac:spMk id="7" creationId="{1120990E-1EB1-3988-93BF-ABA84847BB79}"/>
          </ac:spMkLst>
        </pc:spChg>
        <pc:spChg chg="add del">
          <ac:chgData name="Megan Botes" userId="70568131-745a-489b-b4fe-9e78c579dd6d" providerId="ADAL" clId="{E3DEF142-CC7A-44CA-B5B4-48BABF1A3E75}" dt="2026-03-16T13:21:50.717" v="113"/>
          <ac:spMkLst>
            <pc:docMk/>
            <pc:sldMk cId="3296801170" sldId="287"/>
            <ac:spMk id="10" creationId="{56E9B3E6-E277-4D68-BA48-9CB43FFBD6E2}"/>
          </ac:spMkLst>
        </pc:spChg>
        <pc:spChg chg="add del">
          <ac:chgData name="Megan Botes" userId="70568131-745a-489b-b4fe-9e78c579dd6d" providerId="ADAL" clId="{E3DEF142-CC7A-44CA-B5B4-48BABF1A3E75}" dt="2026-03-16T13:21:50.717" v="113"/>
          <ac:spMkLst>
            <pc:docMk/>
            <pc:sldMk cId="3296801170" sldId="287"/>
            <ac:spMk id="17" creationId="{D5B0017B-2ECA-49AF-B397-DC140825DF8D}"/>
          </ac:spMkLst>
        </pc:spChg>
        <pc:grpChg chg="add del">
          <ac:chgData name="Megan Botes" userId="70568131-745a-489b-b4fe-9e78c579dd6d" providerId="ADAL" clId="{E3DEF142-CC7A-44CA-B5B4-48BABF1A3E75}" dt="2026-03-16T13:21:50.717" v="113"/>
          <ac:grpSpMkLst>
            <pc:docMk/>
            <pc:sldMk cId="3296801170" sldId="287"/>
            <ac:grpSpMk id="12" creationId="{AE1C45F0-260A-458C-96ED-C1F6D2151219}"/>
          </ac:grpSpMkLst>
        </pc:grpChg>
        <pc:graphicFrameChg chg="add mod">
          <ac:chgData name="Megan Botes" userId="70568131-745a-489b-b4fe-9e78c579dd6d" providerId="ADAL" clId="{E3DEF142-CC7A-44CA-B5B4-48BABF1A3E75}" dt="2026-03-16T13:18:19.340" v="92" actId="12100"/>
          <ac:graphicFrameMkLst>
            <pc:docMk/>
            <pc:sldMk cId="3296801170" sldId="287"/>
            <ac:graphicFrameMk id="6" creationId="{4557BE10-037A-9302-688F-83E822E73A6B}"/>
          </ac:graphicFrameMkLst>
        </pc:graphicFrameChg>
        <pc:cxnChg chg="add del">
          <ac:chgData name="Megan Botes" userId="70568131-745a-489b-b4fe-9e78c579dd6d" providerId="ADAL" clId="{E3DEF142-CC7A-44CA-B5B4-48BABF1A3E75}" dt="2026-03-16T13:21:50.717" v="113"/>
          <ac:cxnSpMkLst>
            <pc:docMk/>
            <pc:sldMk cId="3296801170" sldId="287"/>
            <ac:cxnSpMk id="19" creationId="{6CF1BAF6-AD41-4082-B212-8A1F9A2E8779}"/>
          </ac:cxnSpMkLst>
        </pc:cxnChg>
      </pc:sldChg>
      <pc:sldChg chg="addSp delSp modSp new del mod setBg delDesignElem">
        <pc:chgData name="Megan Botes" userId="70568131-745a-489b-b4fe-9e78c579dd6d" providerId="ADAL" clId="{E3DEF142-CC7A-44CA-B5B4-48BABF1A3E75}" dt="2026-03-16T13:44:31.142" v="301" actId="47"/>
        <pc:sldMkLst>
          <pc:docMk/>
          <pc:sldMk cId="1381843685" sldId="288"/>
        </pc:sldMkLst>
        <pc:spChg chg="mod">
          <ac:chgData name="Megan Botes" userId="70568131-745a-489b-b4fe-9e78c579dd6d" providerId="ADAL" clId="{E3DEF142-CC7A-44CA-B5B4-48BABF1A3E75}" dt="2026-03-16T13:20:10.679" v="105" actId="26606"/>
          <ac:spMkLst>
            <pc:docMk/>
            <pc:sldMk cId="1381843685" sldId="288"/>
            <ac:spMk id="2" creationId="{B22FC4C2-60F3-6327-244D-3CEDCD6A5E55}"/>
          </ac:spMkLst>
        </pc:spChg>
        <pc:spChg chg="del">
          <ac:chgData name="Megan Botes" userId="70568131-745a-489b-b4fe-9e78c579dd6d" providerId="ADAL" clId="{E3DEF142-CC7A-44CA-B5B4-48BABF1A3E75}" dt="2026-03-16T13:19:33.477" v="103"/>
          <ac:spMkLst>
            <pc:docMk/>
            <pc:sldMk cId="1381843685" sldId="288"/>
            <ac:spMk id="3" creationId="{D02C2620-1AD3-75A2-3DDB-1FFAB35AD2A3}"/>
          </ac:spMkLst>
        </pc:spChg>
        <pc:spChg chg="add del mod">
          <ac:chgData name="Megan Botes" userId="70568131-745a-489b-b4fe-9e78c579dd6d" providerId="ADAL" clId="{E3DEF142-CC7A-44CA-B5B4-48BABF1A3E75}" dt="2026-03-16T13:19:49.717" v="104" actId="26606"/>
          <ac:spMkLst>
            <pc:docMk/>
            <pc:sldMk cId="1381843685" sldId="288"/>
            <ac:spMk id="4" creationId="{94C7D5D7-4413-5F06-BD70-98AF6C5377A7}"/>
          </ac:spMkLst>
        </pc:spChg>
        <pc:spChg chg="add del">
          <ac:chgData name="Megan Botes" userId="70568131-745a-489b-b4fe-9e78c579dd6d" providerId="ADAL" clId="{E3DEF142-CC7A-44CA-B5B4-48BABF1A3E75}" dt="2026-03-16T13:20:10.679" v="105" actId="26606"/>
          <ac:spMkLst>
            <pc:docMk/>
            <pc:sldMk cId="1381843685" sldId="288"/>
            <ac:spMk id="10" creationId="{BACC6370-2D7E-4714-9D71-7542949D7D5D}"/>
          </ac:spMkLst>
        </pc:spChg>
        <pc:spChg chg="add del">
          <ac:chgData name="Megan Botes" userId="70568131-745a-489b-b4fe-9e78c579dd6d" providerId="ADAL" clId="{E3DEF142-CC7A-44CA-B5B4-48BABF1A3E75}" dt="2026-03-16T13:20:10.679" v="105" actId="26606"/>
          <ac:spMkLst>
            <pc:docMk/>
            <pc:sldMk cId="1381843685" sldId="288"/>
            <ac:spMk id="12" creationId="{256B2C21-A230-48C0-8DF1-C46611373C44}"/>
          </ac:spMkLst>
        </pc:spChg>
        <pc:spChg chg="add del">
          <ac:chgData name="Megan Botes" userId="70568131-745a-489b-b4fe-9e78c579dd6d" providerId="ADAL" clId="{E3DEF142-CC7A-44CA-B5B4-48BABF1A3E75}" dt="2026-03-16T13:20:10.679" v="105" actId="26606"/>
          <ac:spMkLst>
            <pc:docMk/>
            <pc:sldMk cId="1381843685" sldId="288"/>
            <ac:spMk id="14" creationId="{3847E18C-932D-4C95-AABA-FEC7C9499AD7}"/>
          </ac:spMkLst>
        </pc:spChg>
        <pc:spChg chg="add del">
          <ac:chgData name="Megan Botes" userId="70568131-745a-489b-b4fe-9e78c579dd6d" providerId="ADAL" clId="{E3DEF142-CC7A-44CA-B5B4-48BABF1A3E75}" dt="2026-03-16T13:20:10.679" v="105" actId="26606"/>
          <ac:spMkLst>
            <pc:docMk/>
            <pc:sldMk cId="1381843685" sldId="288"/>
            <ac:spMk id="16" creationId="{3150CB11-0C61-439E-910F-5787759E72A0}"/>
          </ac:spMkLst>
        </pc:spChg>
        <pc:spChg chg="add del">
          <ac:chgData name="Megan Botes" userId="70568131-745a-489b-b4fe-9e78c579dd6d" providerId="ADAL" clId="{E3DEF142-CC7A-44CA-B5B4-48BABF1A3E75}" dt="2026-03-16T13:20:10.679" v="105" actId="26606"/>
          <ac:spMkLst>
            <pc:docMk/>
            <pc:sldMk cId="1381843685" sldId="288"/>
            <ac:spMk id="18" creationId="{43F8A58B-5155-44CE-A5FF-7647B47D0A7A}"/>
          </ac:spMkLst>
        </pc:spChg>
        <pc:spChg chg="add del">
          <ac:chgData name="Megan Botes" userId="70568131-745a-489b-b4fe-9e78c579dd6d" providerId="ADAL" clId="{E3DEF142-CC7A-44CA-B5B4-48BABF1A3E75}" dt="2026-03-16T13:20:10.679" v="105" actId="26606"/>
          <ac:spMkLst>
            <pc:docMk/>
            <pc:sldMk cId="1381843685" sldId="288"/>
            <ac:spMk id="20" creationId="{443F2ACA-E6D6-4028-82DD-F03C262D5DE6}"/>
          </ac:spMkLst>
        </pc:spChg>
        <pc:spChg chg="add del">
          <ac:chgData name="Megan Botes" userId="70568131-745a-489b-b4fe-9e78c579dd6d" providerId="ADAL" clId="{E3DEF142-CC7A-44CA-B5B4-48BABF1A3E75}" dt="2026-03-16T13:21:50.717" v="113"/>
          <ac:spMkLst>
            <pc:docMk/>
            <pc:sldMk cId="1381843685" sldId="288"/>
            <ac:spMk id="25" creationId="{DCC231C8-C761-4B31-9B1C-C6D19248C6B3}"/>
          </ac:spMkLst>
        </pc:spChg>
        <pc:graphicFrameChg chg="add mod modGraphic">
          <ac:chgData name="Megan Botes" userId="70568131-745a-489b-b4fe-9e78c579dd6d" providerId="ADAL" clId="{E3DEF142-CC7A-44CA-B5B4-48BABF1A3E75}" dt="2026-03-16T13:20:10.679" v="105" actId="26606"/>
          <ac:graphicFrameMkLst>
            <pc:docMk/>
            <pc:sldMk cId="1381843685" sldId="288"/>
            <ac:graphicFrameMk id="6" creationId="{20DCAE15-D093-E36B-B866-78BBA0D2A17E}"/>
          </ac:graphicFrameMkLst>
        </pc:graphicFrameChg>
      </pc:sldChg>
      <pc:sldChg chg="addSp delSp modSp new mod setBg modNotesTx">
        <pc:chgData name="Megan Botes" userId="70568131-745a-489b-b4fe-9e78c579dd6d" providerId="ADAL" clId="{E3DEF142-CC7A-44CA-B5B4-48BABF1A3E75}" dt="2026-03-16T13:52:55.134" v="342"/>
        <pc:sldMkLst>
          <pc:docMk/>
          <pc:sldMk cId="3713113238" sldId="289"/>
        </pc:sldMkLst>
        <pc:spChg chg="mod">
          <ac:chgData name="Megan Botes" userId="70568131-745a-489b-b4fe-9e78c579dd6d" providerId="ADAL" clId="{E3DEF142-CC7A-44CA-B5B4-48BABF1A3E75}" dt="2026-03-16T13:28:36.722" v="286" actId="26606"/>
          <ac:spMkLst>
            <pc:docMk/>
            <pc:sldMk cId="3713113238" sldId="289"/>
            <ac:spMk id="2" creationId="{B37A0E50-2D38-0761-2E64-CA740D012A9F}"/>
          </ac:spMkLst>
        </pc:spChg>
        <pc:spChg chg="add del mod">
          <ac:chgData name="Megan Botes" userId="70568131-745a-489b-b4fe-9e78c579dd6d" providerId="ADAL" clId="{E3DEF142-CC7A-44CA-B5B4-48BABF1A3E75}" dt="2026-03-16T13:28:36.722" v="286" actId="26606"/>
          <ac:spMkLst>
            <pc:docMk/>
            <pc:sldMk cId="3713113238" sldId="289"/>
            <ac:spMk id="3" creationId="{65C4AA0A-4477-B306-8193-853B0AEB3FA8}"/>
          </ac:spMkLst>
        </pc:spChg>
        <pc:spChg chg="add">
          <ac:chgData name="Megan Botes" userId="70568131-745a-489b-b4fe-9e78c579dd6d" providerId="ADAL" clId="{E3DEF142-CC7A-44CA-B5B4-48BABF1A3E75}" dt="2026-03-16T13:25:32.905" v="150"/>
          <ac:spMkLst>
            <pc:docMk/>
            <pc:sldMk cId="3713113238" sldId="289"/>
            <ac:spMk id="4" creationId="{3278DB40-DF4F-9B9C-59D5-3DC9ED3D5827}"/>
          </ac:spMkLst>
        </pc:spChg>
        <pc:spChg chg="add">
          <ac:chgData name="Megan Botes" userId="70568131-745a-489b-b4fe-9e78c579dd6d" providerId="ADAL" clId="{E3DEF142-CC7A-44CA-B5B4-48BABF1A3E75}" dt="2026-03-16T13:26:55.015" v="190"/>
          <ac:spMkLst>
            <pc:docMk/>
            <pc:sldMk cId="3713113238" sldId="289"/>
            <ac:spMk id="5" creationId="{936B790B-ADF2-4E54-76EC-ACBDC507C8BE}"/>
          </ac:spMkLst>
        </pc:spChg>
        <pc:spChg chg="add del">
          <ac:chgData name="Megan Botes" userId="70568131-745a-489b-b4fe-9e78c579dd6d" providerId="ADAL" clId="{E3DEF142-CC7A-44CA-B5B4-48BABF1A3E75}" dt="2026-03-16T13:28:51.549" v="287" actId="26606"/>
          <ac:spMkLst>
            <pc:docMk/>
            <pc:sldMk cId="3713113238" sldId="289"/>
            <ac:spMk id="7" creationId="{BACC6370-2D7E-4714-9D71-7542949D7D5D}"/>
          </ac:spMkLst>
        </pc:spChg>
        <pc:spChg chg="add del">
          <ac:chgData name="Megan Botes" userId="70568131-745a-489b-b4fe-9e78c579dd6d" providerId="ADAL" clId="{E3DEF142-CC7A-44CA-B5B4-48BABF1A3E75}" dt="2026-03-16T13:28:51.549" v="287" actId="26606"/>
          <ac:spMkLst>
            <pc:docMk/>
            <pc:sldMk cId="3713113238" sldId="289"/>
            <ac:spMk id="8" creationId="{F68B3F68-107C-434F-AA38-110D5EA91B85}"/>
          </ac:spMkLst>
        </pc:spChg>
        <pc:spChg chg="add del">
          <ac:chgData name="Megan Botes" userId="70568131-745a-489b-b4fe-9e78c579dd6d" providerId="ADAL" clId="{E3DEF142-CC7A-44CA-B5B4-48BABF1A3E75}" dt="2026-03-16T13:28:02.339" v="281" actId="26606"/>
          <ac:spMkLst>
            <pc:docMk/>
            <pc:sldMk cId="3713113238" sldId="289"/>
            <ac:spMk id="9" creationId="{BACC6370-2D7E-4714-9D71-7542949D7D5D}"/>
          </ac:spMkLst>
        </pc:spChg>
        <pc:spChg chg="add del">
          <ac:chgData name="Megan Botes" userId="70568131-745a-489b-b4fe-9e78c579dd6d" providerId="ADAL" clId="{E3DEF142-CC7A-44CA-B5B4-48BABF1A3E75}" dt="2026-03-16T13:28:51.549" v="287" actId="26606"/>
          <ac:spMkLst>
            <pc:docMk/>
            <pc:sldMk cId="3713113238" sldId="289"/>
            <ac:spMk id="10" creationId="{AAD0DBB9-1A4B-4391-81D4-CB19F9AB918A}"/>
          </ac:spMkLst>
        </pc:spChg>
        <pc:spChg chg="add del">
          <ac:chgData name="Megan Botes" userId="70568131-745a-489b-b4fe-9e78c579dd6d" providerId="ADAL" clId="{E3DEF142-CC7A-44CA-B5B4-48BABF1A3E75}" dt="2026-03-16T13:28:02.339" v="281" actId="26606"/>
          <ac:spMkLst>
            <pc:docMk/>
            <pc:sldMk cId="3713113238" sldId="289"/>
            <ac:spMk id="11" creationId="{F68B3F68-107C-434F-AA38-110D5EA91B85}"/>
          </ac:spMkLst>
        </pc:spChg>
        <pc:spChg chg="add del">
          <ac:chgData name="Megan Botes" userId="70568131-745a-489b-b4fe-9e78c579dd6d" providerId="ADAL" clId="{E3DEF142-CC7A-44CA-B5B4-48BABF1A3E75}" dt="2026-03-16T13:28:51.549" v="287" actId="26606"/>
          <ac:spMkLst>
            <pc:docMk/>
            <pc:sldMk cId="3713113238" sldId="289"/>
            <ac:spMk id="12" creationId="{063BBA22-50EA-4C4D-BE05-F1CE4E63AA56}"/>
          </ac:spMkLst>
        </pc:spChg>
        <pc:spChg chg="add del">
          <ac:chgData name="Megan Botes" userId="70568131-745a-489b-b4fe-9e78c579dd6d" providerId="ADAL" clId="{E3DEF142-CC7A-44CA-B5B4-48BABF1A3E75}" dt="2026-03-16T13:28:02.339" v="281" actId="26606"/>
          <ac:spMkLst>
            <pc:docMk/>
            <pc:sldMk cId="3713113238" sldId="289"/>
            <ac:spMk id="13" creationId="{AAD0DBB9-1A4B-4391-81D4-CB19F9AB918A}"/>
          </ac:spMkLst>
        </pc:spChg>
        <pc:spChg chg="add del">
          <ac:chgData name="Megan Botes" userId="70568131-745a-489b-b4fe-9e78c579dd6d" providerId="ADAL" clId="{E3DEF142-CC7A-44CA-B5B4-48BABF1A3E75}" dt="2026-03-16T13:28:02.339" v="281" actId="26606"/>
          <ac:spMkLst>
            <pc:docMk/>
            <pc:sldMk cId="3713113238" sldId="289"/>
            <ac:spMk id="15" creationId="{063BBA22-50EA-4C4D-BE05-F1CE4E63AA56}"/>
          </ac:spMkLst>
        </pc:spChg>
        <pc:spChg chg="add">
          <ac:chgData name="Megan Botes" userId="70568131-745a-489b-b4fe-9e78c579dd6d" providerId="ADAL" clId="{E3DEF142-CC7A-44CA-B5B4-48BABF1A3E75}" dt="2026-03-16T13:28:51.549" v="287" actId="26606"/>
          <ac:spMkLst>
            <pc:docMk/>
            <pc:sldMk cId="3713113238" sldId="289"/>
            <ac:spMk id="16" creationId="{BACC6370-2D7E-4714-9D71-7542949D7D5D}"/>
          </ac:spMkLst>
        </pc:spChg>
        <pc:spChg chg="add del">
          <ac:chgData name="Megan Botes" userId="70568131-745a-489b-b4fe-9e78c579dd6d" providerId="ADAL" clId="{E3DEF142-CC7A-44CA-B5B4-48BABF1A3E75}" dt="2026-03-16T13:28:31.856" v="283" actId="26606"/>
          <ac:spMkLst>
            <pc:docMk/>
            <pc:sldMk cId="3713113238" sldId="289"/>
            <ac:spMk id="17" creationId="{BACC6370-2D7E-4714-9D71-7542949D7D5D}"/>
          </ac:spMkLst>
        </pc:spChg>
        <pc:spChg chg="add del">
          <ac:chgData name="Megan Botes" userId="70568131-745a-489b-b4fe-9e78c579dd6d" providerId="ADAL" clId="{E3DEF142-CC7A-44CA-B5B4-48BABF1A3E75}" dt="2026-03-16T13:28:31.856" v="283" actId="26606"/>
          <ac:spMkLst>
            <pc:docMk/>
            <pc:sldMk cId="3713113238" sldId="289"/>
            <ac:spMk id="18" creationId="{F68B3F68-107C-434F-AA38-110D5EA91B85}"/>
          </ac:spMkLst>
        </pc:spChg>
        <pc:spChg chg="add del">
          <ac:chgData name="Megan Botes" userId="70568131-745a-489b-b4fe-9e78c579dd6d" providerId="ADAL" clId="{E3DEF142-CC7A-44CA-B5B4-48BABF1A3E75}" dt="2026-03-16T13:28:31.856" v="283" actId="26606"/>
          <ac:spMkLst>
            <pc:docMk/>
            <pc:sldMk cId="3713113238" sldId="289"/>
            <ac:spMk id="19" creationId="{AAD0DBB9-1A4B-4391-81D4-CB19F9AB918A}"/>
          </ac:spMkLst>
        </pc:spChg>
        <pc:spChg chg="add del">
          <ac:chgData name="Megan Botes" userId="70568131-745a-489b-b4fe-9e78c579dd6d" providerId="ADAL" clId="{E3DEF142-CC7A-44CA-B5B4-48BABF1A3E75}" dt="2026-03-16T13:28:31.856" v="283" actId="26606"/>
          <ac:spMkLst>
            <pc:docMk/>
            <pc:sldMk cId="3713113238" sldId="289"/>
            <ac:spMk id="20" creationId="{063BBA22-50EA-4C4D-BE05-F1CE4E63AA56}"/>
          </ac:spMkLst>
        </pc:spChg>
        <pc:spChg chg="add">
          <ac:chgData name="Megan Botes" userId="70568131-745a-489b-b4fe-9e78c579dd6d" providerId="ADAL" clId="{E3DEF142-CC7A-44CA-B5B4-48BABF1A3E75}" dt="2026-03-16T13:28:51.549" v="287" actId="26606"/>
          <ac:spMkLst>
            <pc:docMk/>
            <pc:sldMk cId="3713113238" sldId="289"/>
            <ac:spMk id="22" creationId="{F68B3F68-107C-434F-AA38-110D5EA91B85}"/>
          </ac:spMkLst>
        </pc:spChg>
        <pc:spChg chg="add del">
          <ac:chgData name="Megan Botes" userId="70568131-745a-489b-b4fe-9e78c579dd6d" providerId="ADAL" clId="{E3DEF142-CC7A-44CA-B5B4-48BABF1A3E75}" dt="2026-03-16T13:28:33.678" v="285" actId="26606"/>
          <ac:spMkLst>
            <pc:docMk/>
            <pc:sldMk cId="3713113238" sldId="289"/>
            <ac:spMk id="23" creationId="{BACC6370-2D7E-4714-9D71-7542949D7D5D}"/>
          </ac:spMkLst>
        </pc:spChg>
        <pc:spChg chg="add del">
          <ac:chgData name="Megan Botes" userId="70568131-745a-489b-b4fe-9e78c579dd6d" providerId="ADAL" clId="{E3DEF142-CC7A-44CA-B5B4-48BABF1A3E75}" dt="2026-03-16T13:28:33.678" v="285" actId="26606"/>
          <ac:spMkLst>
            <pc:docMk/>
            <pc:sldMk cId="3713113238" sldId="289"/>
            <ac:spMk id="24" creationId="{256B2C21-A230-48C0-8DF1-C46611373C44}"/>
          </ac:spMkLst>
        </pc:spChg>
        <pc:spChg chg="add del">
          <ac:chgData name="Megan Botes" userId="70568131-745a-489b-b4fe-9e78c579dd6d" providerId="ADAL" clId="{E3DEF142-CC7A-44CA-B5B4-48BABF1A3E75}" dt="2026-03-16T13:28:33.678" v="285" actId="26606"/>
          <ac:spMkLst>
            <pc:docMk/>
            <pc:sldMk cId="3713113238" sldId="289"/>
            <ac:spMk id="25" creationId="{3847E18C-932D-4C95-AABA-FEC7C9499AD7}"/>
          </ac:spMkLst>
        </pc:spChg>
        <pc:spChg chg="add del">
          <ac:chgData name="Megan Botes" userId="70568131-745a-489b-b4fe-9e78c579dd6d" providerId="ADAL" clId="{E3DEF142-CC7A-44CA-B5B4-48BABF1A3E75}" dt="2026-03-16T13:28:33.678" v="285" actId="26606"/>
          <ac:spMkLst>
            <pc:docMk/>
            <pc:sldMk cId="3713113238" sldId="289"/>
            <ac:spMk id="26" creationId="{3150CB11-0C61-439E-910F-5787759E72A0}"/>
          </ac:spMkLst>
        </pc:spChg>
        <pc:spChg chg="add del">
          <ac:chgData name="Megan Botes" userId="70568131-745a-489b-b4fe-9e78c579dd6d" providerId="ADAL" clId="{E3DEF142-CC7A-44CA-B5B4-48BABF1A3E75}" dt="2026-03-16T13:28:33.678" v="285" actId="26606"/>
          <ac:spMkLst>
            <pc:docMk/>
            <pc:sldMk cId="3713113238" sldId="289"/>
            <ac:spMk id="27" creationId="{43F8A58B-5155-44CE-A5FF-7647B47D0A7A}"/>
          </ac:spMkLst>
        </pc:spChg>
        <pc:spChg chg="add del">
          <ac:chgData name="Megan Botes" userId="70568131-745a-489b-b4fe-9e78c579dd6d" providerId="ADAL" clId="{E3DEF142-CC7A-44CA-B5B4-48BABF1A3E75}" dt="2026-03-16T13:28:33.678" v="285" actId="26606"/>
          <ac:spMkLst>
            <pc:docMk/>
            <pc:sldMk cId="3713113238" sldId="289"/>
            <ac:spMk id="28" creationId="{443F2ACA-E6D6-4028-82DD-F03C262D5DE6}"/>
          </ac:spMkLst>
        </pc:spChg>
        <pc:spChg chg="add">
          <ac:chgData name="Megan Botes" userId="70568131-745a-489b-b4fe-9e78c579dd6d" providerId="ADAL" clId="{E3DEF142-CC7A-44CA-B5B4-48BABF1A3E75}" dt="2026-03-16T13:28:51.549" v="287" actId="26606"/>
          <ac:spMkLst>
            <pc:docMk/>
            <pc:sldMk cId="3713113238" sldId="289"/>
            <ac:spMk id="30" creationId="{AAD0DBB9-1A4B-4391-81D4-CB19F9AB918A}"/>
          </ac:spMkLst>
        </pc:spChg>
        <pc:spChg chg="add">
          <ac:chgData name="Megan Botes" userId="70568131-745a-489b-b4fe-9e78c579dd6d" providerId="ADAL" clId="{E3DEF142-CC7A-44CA-B5B4-48BABF1A3E75}" dt="2026-03-16T13:28:51.549" v="287" actId="26606"/>
          <ac:spMkLst>
            <pc:docMk/>
            <pc:sldMk cId="3713113238" sldId="289"/>
            <ac:spMk id="31" creationId="{063BBA22-50EA-4C4D-BE05-F1CE4E63AA56}"/>
          </ac:spMkLst>
        </pc:spChg>
        <pc:graphicFrameChg chg="add del">
          <ac:chgData name="Megan Botes" userId="70568131-745a-489b-b4fe-9e78c579dd6d" providerId="ADAL" clId="{E3DEF142-CC7A-44CA-B5B4-48BABF1A3E75}" dt="2026-03-16T13:28:02.339" v="281" actId="26606"/>
          <ac:graphicFrameMkLst>
            <pc:docMk/>
            <pc:sldMk cId="3713113238" sldId="289"/>
            <ac:graphicFrameMk id="6" creationId="{8C080A63-4A29-4CE3-7D34-C233D4740FC6}"/>
          </ac:graphicFrameMkLst>
        </pc:graphicFrameChg>
        <pc:graphicFrameChg chg="add mod modGraphic">
          <ac:chgData name="Megan Botes" userId="70568131-745a-489b-b4fe-9e78c579dd6d" providerId="ADAL" clId="{E3DEF142-CC7A-44CA-B5B4-48BABF1A3E75}" dt="2026-03-16T13:30:01.337" v="300"/>
          <ac:graphicFrameMkLst>
            <pc:docMk/>
            <pc:sldMk cId="3713113238" sldId="289"/>
            <ac:graphicFrameMk id="14" creationId="{A760F5EA-25B1-8E4C-6B81-03FF8EF63442}"/>
          </ac:graphicFrameMkLst>
        </pc:graphicFrameChg>
        <pc:graphicFrameChg chg="add del">
          <ac:chgData name="Megan Botes" userId="70568131-745a-489b-b4fe-9e78c579dd6d" providerId="ADAL" clId="{E3DEF142-CC7A-44CA-B5B4-48BABF1A3E75}" dt="2026-03-16T13:28:31.856" v="283" actId="26606"/>
          <ac:graphicFrameMkLst>
            <pc:docMk/>
            <pc:sldMk cId="3713113238" sldId="289"/>
            <ac:graphicFrameMk id="21" creationId="{A760F5EA-25B1-8E4C-6B81-03FF8EF63442}"/>
          </ac:graphicFrameMkLst>
        </pc:graphicFrameChg>
        <pc:graphicFrameChg chg="add del">
          <ac:chgData name="Megan Botes" userId="70568131-745a-489b-b4fe-9e78c579dd6d" providerId="ADAL" clId="{E3DEF142-CC7A-44CA-B5B4-48BABF1A3E75}" dt="2026-03-16T13:28:33.678" v="285" actId="26606"/>
          <ac:graphicFrameMkLst>
            <pc:docMk/>
            <pc:sldMk cId="3713113238" sldId="289"/>
            <ac:graphicFrameMk id="29" creationId="{2EC81EBC-5153-FB8D-2B8E-B9125E8E6B53}"/>
          </ac:graphicFrameMkLst>
        </pc:graphicFrameChg>
        <pc:picChg chg="add mod">
          <ac:chgData name="Megan Botes" userId="70568131-745a-489b-b4fe-9e78c579dd6d" providerId="ADAL" clId="{E3DEF142-CC7A-44CA-B5B4-48BABF1A3E75}" dt="2026-03-16T13:52:55.134" v="342"/>
          <ac:picMkLst>
            <pc:docMk/>
            <pc:sldMk cId="3713113238" sldId="289"/>
            <ac:picMk id="32" creationId="{5F8E62DD-5E04-7EE5-C566-49AEAD4F3D8A}"/>
          </ac:picMkLst>
        </pc:picChg>
      </pc:sldChg>
      <pc:sldChg chg="addSp delSp modSp new mod setBg modNotesTx">
        <pc:chgData name="Megan Botes" userId="70568131-745a-489b-b4fe-9e78c579dd6d" providerId="ADAL" clId="{E3DEF142-CC7A-44CA-B5B4-48BABF1A3E75}" dt="2026-03-16T13:52:57.992" v="344"/>
        <pc:sldMkLst>
          <pc:docMk/>
          <pc:sldMk cId="4138046036" sldId="290"/>
        </pc:sldMkLst>
        <pc:spChg chg="mod">
          <ac:chgData name="Megan Botes" userId="70568131-745a-489b-b4fe-9e78c579dd6d" providerId="ADAL" clId="{E3DEF142-CC7A-44CA-B5B4-48BABF1A3E75}" dt="2026-03-16T13:51:04.863" v="329" actId="26606"/>
          <ac:spMkLst>
            <pc:docMk/>
            <pc:sldMk cId="4138046036" sldId="290"/>
            <ac:spMk id="2" creationId="{CA62183F-F0AC-391A-A615-D0B1DFE3ADCC}"/>
          </ac:spMkLst>
        </pc:spChg>
        <pc:spChg chg="del">
          <ac:chgData name="Megan Botes" userId="70568131-745a-489b-b4fe-9e78c579dd6d" providerId="ADAL" clId="{E3DEF142-CC7A-44CA-B5B4-48BABF1A3E75}" dt="2026-03-16T13:50:45.661" v="328"/>
          <ac:spMkLst>
            <pc:docMk/>
            <pc:sldMk cId="4138046036" sldId="290"/>
            <ac:spMk id="3" creationId="{217360C1-F0B4-47D0-3D23-26901E31FF1F}"/>
          </ac:spMkLst>
        </pc:spChg>
        <pc:spChg chg="add del mod">
          <ac:chgData name="Megan Botes" userId="70568131-745a-489b-b4fe-9e78c579dd6d" providerId="ADAL" clId="{E3DEF142-CC7A-44CA-B5B4-48BABF1A3E75}" dt="2026-03-16T13:51:04.863" v="329" actId="26606"/>
          <ac:spMkLst>
            <pc:docMk/>
            <pc:sldMk cId="4138046036" sldId="290"/>
            <ac:spMk id="4" creationId="{D846E170-620C-E5A4-4491-4E2A9DE7F1C6}"/>
          </ac:spMkLst>
        </pc:spChg>
        <pc:spChg chg="add">
          <ac:chgData name="Megan Botes" userId="70568131-745a-489b-b4fe-9e78c579dd6d" providerId="ADAL" clId="{E3DEF142-CC7A-44CA-B5B4-48BABF1A3E75}" dt="2026-03-16T13:51:04.863" v="329" actId="26606"/>
          <ac:spMkLst>
            <pc:docMk/>
            <pc:sldMk cId="4138046036" sldId="290"/>
            <ac:spMk id="10" creationId="{CB49665F-0298-4449-8D2D-209989CB9EE3}"/>
          </ac:spMkLst>
        </pc:spChg>
        <pc:spChg chg="add">
          <ac:chgData name="Megan Botes" userId="70568131-745a-489b-b4fe-9e78c579dd6d" providerId="ADAL" clId="{E3DEF142-CC7A-44CA-B5B4-48BABF1A3E75}" dt="2026-03-16T13:51:04.863" v="329" actId="26606"/>
          <ac:spMkLst>
            <pc:docMk/>
            <pc:sldMk cId="4138046036" sldId="290"/>
            <ac:spMk id="12" creationId="{A71EEC14-174A-46FA-B046-474750457130}"/>
          </ac:spMkLst>
        </pc:spChg>
        <pc:grpChg chg="add">
          <ac:chgData name="Megan Botes" userId="70568131-745a-489b-b4fe-9e78c579dd6d" providerId="ADAL" clId="{E3DEF142-CC7A-44CA-B5B4-48BABF1A3E75}" dt="2026-03-16T13:51:04.863" v="329" actId="26606"/>
          <ac:grpSpMkLst>
            <pc:docMk/>
            <pc:sldMk cId="4138046036" sldId="290"/>
            <ac:grpSpMk id="14" creationId="{EEB6CB95-E653-4C6C-AE51-62FD848E8D5B}"/>
          </ac:grpSpMkLst>
        </pc:grpChg>
        <pc:grpChg chg="add">
          <ac:chgData name="Megan Botes" userId="70568131-745a-489b-b4fe-9e78c579dd6d" providerId="ADAL" clId="{E3DEF142-CC7A-44CA-B5B4-48BABF1A3E75}" dt="2026-03-16T13:51:04.863" v="329" actId="26606"/>
          <ac:grpSpMkLst>
            <pc:docMk/>
            <pc:sldMk cId="4138046036" sldId="290"/>
            <ac:grpSpMk id="18" creationId="{43F5E015-E085-4624-B431-B42414448684}"/>
          </ac:grpSpMkLst>
        </pc:grpChg>
        <pc:graphicFrameChg chg="add">
          <ac:chgData name="Megan Botes" userId="70568131-745a-489b-b4fe-9e78c579dd6d" providerId="ADAL" clId="{E3DEF142-CC7A-44CA-B5B4-48BABF1A3E75}" dt="2026-03-16T13:51:04.863" v="329" actId="26606"/>
          <ac:graphicFrameMkLst>
            <pc:docMk/>
            <pc:sldMk cId="4138046036" sldId="290"/>
            <ac:graphicFrameMk id="6" creationId="{2DC5875B-1F6A-A683-A128-5BB8326E7A6E}"/>
          </ac:graphicFrameMkLst>
        </pc:graphicFrameChg>
        <pc:picChg chg="add mod">
          <ac:chgData name="Megan Botes" userId="70568131-745a-489b-b4fe-9e78c579dd6d" providerId="ADAL" clId="{E3DEF142-CC7A-44CA-B5B4-48BABF1A3E75}" dt="2026-03-16T13:52:57.992" v="344"/>
          <ac:picMkLst>
            <pc:docMk/>
            <pc:sldMk cId="4138046036" sldId="290"/>
            <ac:picMk id="5" creationId="{2456DD94-A5EC-5905-5396-9AD435F0FAF4}"/>
          </ac:picMkLst>
        </pc:picChg>
      </pc:sldChg>
      <pc:sldMasterChg chg="delSldLayout">
        <pc:chgData name="Megan Botes" userId="70568131-745a-489b-b4fe-9e78c579dd6d" providerId="ADAL" clId="{E3DEF142-CC7A-44CA-B5B4-48BABF1A3E75}" dt="2026-03-16T13:11:12.919" v="44" actId="47"/>
        <pc:sldMasterMkLst>
          <pc:docMk/>
          <pc:sldMasterMk cId="0" sldId="2147483648"/>
        </pc:sldMasterMkLst>
        <pc:sldLayoutChg chg="del">
          <pc:chgData name="Megan Botes" userId="70568131-745a-489b-b4fe-9e78c579dd6d" providerId="ADAL" clId="{E3DEF142-CC7A-44CA-B5B4-48BABF1A3E75}" dt="2026-03-16T13:11:12.919" v="44" actId="47"/>
          <pc:sldLayoutMkLst>
            <pc:docMk/>
            <pc:sldMasterMk cId="0" sldId="2147483648"/>
            <pc:sldLayoutMk cId="678645519" sldId="2147483660"/>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svg"/><Relationship Id="rId1" Type="http://schemas.openxmlformats.org/officeDocument/2006/relationships/image" Target="../media/image6.svg"/><Relationship Id="rId4" Type="http://schemas.openxmlformats.org/officeDocument/2006/relationships/image" Target="../media/image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svg"/><Relationship Id="rId1" Type="http://schemas.openxmlformats.org/officeDocument/2006/relationships/image" Target="../media/image6.sv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379269-A8CD-4D1E-8276-B0BCA2BFF126}"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1DAF03C-6590-42DA-A195-373DA62AB765}">
      <dgm:prSet/>
      <dgm:spPr/>
      <dgm:t>
        <a:bodyPr/>
        <a:lstStyle/>
        <a:p>
          <a:pPr algn="l">
            <a:lnSpc>
              <a:spcPct val="100000"/>
            </a:lnSpc>
            <a:defRPr b="1"/>
          </a:pPr>
          <a:r>
            <a:rPr lang="en-GB" dirty="0"/>
            <a:t>Physically</a:t>
          </a:r>
          <a:endParaRPr lang="en-US" dirty="0"/>
        </a:p>
      </dgm:t>
    </dgm:pt>
    <dgm:pt modelId="{059208CF-1CE6-4B2B-A4D7-B3172729F9B4}" type="parTrans" cxnId="{B632F723-14B8-4B9B-8D2A-1A89C86CC008}">
      <dgm:prSet/>
      <dgm:spPr/>
      <dgm:t>
        <a:bodyPr/>
        <a:lstStyle/>
        <a:p>
          <a:pPr algn="l"/>
          <a:endParaRPr lang="en-US"/>
        </a:p>
      </dgm:t>
    </dgm:pt>
    <dgm:pt modelId="{8901235B-90A0-40F9-A245-864CE122D818}" type="sibTrans" cxnId="{B632F723-14B8-4B9B-8D2A-1A89C86CC008}">
      <dgm:prSet/>
      <dgm:spPr/>
      <dgm:t>
        <a:bodyPr/>
        <a:lstStyle/>
        <a:p>
          <a:pPr algn="l"/>
          <a:endParaRPr lang="en-US"/>
        </a:p>
      </dgm:t>
    </dgm:pt>
    <dgm:pt modelId="{39D7E136-47BB-489B-B326-21E20B7462F0}">
      <dgm:prSet/>
      <dgm:spPr/>
      <dgm:t>
        <a:bodyPr/>
        <a:lstStyle/>
        <a:p>
          <a:pPr algn="l">
            <a:lnSpc>
              <a:spcPct val="100000"/>
            </a:lnSpc>
          </a:pPr>
          <a:r>
            <a:rPr lang="en-GB"/>
            <a:t>Injury or illness</a:t>
          </a:r>
          <a:endParaRPr lang="en-US"/>
        </a:p>
      </dgm:t>
    </dgm:pt>
    <dgm:pt modelId="{9B67C52B-AEBB-4F77-B1DF-AF9618482CD6}" type="parTrans" cxnId="{A4616D6E-AC8C-4FB6-958C-D445D76C4C5B}">
      <dgm:prSet/>
      <dgm:spPr/>
      <dgm:t>
        <a:bodyPr/>
        <a:lstStyle/>
        <a:p>
          <a:pPr algn="l"/>
          <a:endParaRPr lang="en-US"/>
        </a:p>
      </dgm:t>
    </dgm:pt>
    <dgm:pt modelId="{B02518DB-0B8A-45A7-BFC7-8BB95A0A501F}" type="sibTrans" cxnId="{A4616D6E-AC8C-4FB6-958C-D445D76C4C5B}">
      <dgm:prSet/>
      <dgm:spPr/>
      <dgm:t>
        <a:bodyPr/>
        <a:lstStyle/>
        <a:p>
          <a:pPr algn="l"/>
          <a:endParaRPr lang="en-US"/>
        </a:p>
      </dgm:t>
    </dgm:pt>
    <dgm:pt modelId="{A8E39DF5-20FB-4BCD-A08C-C8C6C1935B70}">
      <dgm:prSet/>
      <dgm:spPr/>
      <dgm:t>
        <a:bodyPr/>
        <a:lstStyle/>
        <a:p>
          <a:pPr algn="l">
            <a:lnSpc>
              <a:spcPct val="100000"/>
            </a:lnSpc>
          </a:pPr>
          <a:r>
            <a:rPr lang="en-GB"/>
            <a:t>Addiction</a:t>
          </a:r>
          <a:endParaRPr lang="en-US"/>
        </a:p>
      </dgm:t>
    </dgm:pt>
    <dgm:pt modelId="{C50971EB-C532-4087-9539-7F09BE700951}" type="parTrans" cxnId="{36558F3E-8D10-462E-B2D2-CB0331387BF3}">
      <dgm:prSet/>
      <dgm:spPr/>
      <dgm:t>
        <a:bodyPr/>
        <a:lstStyle/>
        <a:p>
          <a:pPr algn="l"/>
          <a:endParaRPr lang="en-US"/>
        </a:p>
      </dgm:t>
    </dgm:pt>
    <dgm:pt modelId="{04DD5AD2-877D-4B42-B2D1-74FBE7AA9675}" type="sibTrans" cxnId="{36558F3E-8D10-462E-B2D2-CB0331387BF3}">
      <dgm:prSet/>
      <dgm:spPr/>
      <dgm:t>
        <a:bodyPr/>
        <a:lstStyle/>
        <a:p>
          <a:pPr algn="l"/>
          <a:endParaRPr lang="en-US"/>
        </a:p>
      </dgm:t>
    </dgm:pt>
    <dgm:pt modelId="{9EF725B6-12EC-4DAC-A97D-57929CAD04F2}">
      <dgm:prSet/>
      <dgm:spPr/>
      <dgm:t>
        <a:bodyPr/>
        <a:lstStyle/>
        <a:p>
          <a:pPr algn="l">
            <a:lnSpc>
              <a:spcPct val="100000"/>
            </a:lnSpc>
          </a:pPr>
          <a:r>
            <a:rPr lang="en-GB" dirty="0"/>
            <a:t>Fatigue or weakened immunity</a:t>
          </a:r>
          <a:endParaRPr lang="en-US" dirty="0"/>
        </a:p>
      </dgm:t>
    </dgm:pt>
    <dgm:pt modelId="{3BE6E987-59CD-4E04-BBCE-ABD7FE96D92A}" type="parTrans" cxnId="{3F237F8C-D5CD-42ED-BC48-750EB585BA31}">
      <dgm:prSet/>
      <dgm:spPr/>
      <dgm:t>
        <a:bodyPr/>
        <a:lstStyle/>
        <a:p>
          <a:pPr algn="l"/>
          <a:endParaRPr lang="en-US"/>
        </a:p>
      </dgm:t>
    </dgm:pt>
    <dgm:pt modelId="{49F778BA-F42F-4FEF-A884-96DE715FB232}" type="sibTrans" cxnId="{3F237F8C-D5CD-42ED-BC48-750EB585BA31}">
      <dgm:prSet/>
      <dgm:spPr/>
      <dgm:t>
        <a:bodyPr/>
        <a:lstStyle/>
        <a:p>
          <a:pPr algn="l"/>
          <a:endParaRPr lang="en-US"/>
        </a:p>
      </dgm:t>
    </dgm:pt>
    <dgm:pt modelId="{79B3F73C-BEED-4B18-A782-910FF2998FD8}">
      <dgm:prSet/>
      <dgm:spPr/>
      <dgm:t>
        <a:bodyPr/>
        <a:lstStyle/>
        <a:p>
          <a:pPr algn="l">
            <a:lnSpc>
              <a:spcPct val="100000"/>
            </a:lnSpc>
          </a:pPr>
          <a:r>
            <a:rPr lang="en-GB" dirty="0"/>
            <a:t>Long-term health damage</a:t>
          </a:r>
          <a:endParaRPr lang="en-US" dirty="0"/>
        </a:p>
      </dgm:t>
    </dgm:pt>
    <dgm:pt modelId="{F19F0599-0E66-46E5-BF41-30688CAC354A}" type="parTrans" cxnId="{0C935E1A-2124-4895-8C87-1A72173AF531}">
      <dgm:prSet/>
      <dgm:spPr/>
      <dgm:t>
        <a:bodyPr/>
        <a:lstStyle/>
        <a:p>
          <a:pPr algn="l"/>
          <a:endParaRPr lang="en-US"/>
        </a:p>
      </dgm:t>
    </dgm:pt>
    <dgm:pt modelId="{40E2D3A1-A123-4D0A-9FE8-BEF674934278}" type="sibTrans" cxnId="{0C935E1A-2124-4895-8C87-1A72173AF531}">
      <dgm:prSet/>
      <dgm:spPr/>
      <dgm:t>
        <a:bodyPr/>
        <a:lstStyle/>
        <a:p>
          <a:pPr algn="l"/>
          <a:endParaRPr lang="en-US"/>
        </a:p>
      </dgm:t>
    </dgm:pt>
    <dgm:pt modelId="{4BC85AA8-3570-426D-917D-EBE1FC6F940D}">
      <dgm:prSet/>
      <dgm:spPr/>
      <dgm:t>
        <a:bodyPr/>
        <a:lstStyle/>
        <a:p>
          <a:pPr algn="l">
            <a:lnSpc>
              <a:spcPct val="100000"/>
            </a:lnSpc>
            <a:defRPr b="1"/>
          </a:pPr>
          <a:r>
            <a:rPr lang="en-GB"/>
            <a:t>Emotionally</a:t>
          </a:r>
          <a:endParaRPr lang="en-US"/>
        </a:p>
      </dgm:t>
    </dgm:pt>
    <dgm:pt modelId="{4E8FF68A-DD95-4791-AD34-74183EC3CDAD}" type="parTrans" cxnId="{408D10C3-314E-4CB9-BA4A-792846755754}">
      <dgm:prSet/>
      <dgm:spPr/>
      <dgm:t>
        <a:bodyPr/>
        <a:lstStyle/>
        <a:p>
          <a:pPr algn="l"/>
          <a:endParaRPr lang="en-US"/>
        </a:p>
      </dgm:t>
    </dgm:pt>
    <dgm:pt modelId="{7D78F680-5B00-46BB-82FC-F3B4707B8131}" type="sibTrans" cxnId="{408D10C3-314E-4CB9-BA4A-792846755754}">
      <dgm:prSet/>
      <dgm:spPr/>
      <dgm:t>
        <a:bodyPr/>
        <a:lstStyle/>
        <a:p>
          <a:pPr algn="l"/>
          <a:endParaRPr lang="en-US"/>
        </a:p>
      </dgm:t>
    </dgm:pt>
    <dgm:pt modelId="{A0BB68DD-7CFB-4892-8E45-151BD39F81B7}">
      <dgm:prSet/>
      <dgm:spPr/>
      <dgm:t>
        <a:bodyPr/>
        <a:lstStyle/>
        <a:p>
          <a:pPr algn="l">
            <a:lnSpc>
              <a:spcPct val="100000"/>
            </a:lnSpc>
          </a:pPr>
          <a:r>
            <a:rPr lang="en-GB"/>
            <a:t>Guilt or shame</a:t>
          </a:r>
          <a:endParaRPr lang="en-US"/>
        </a:p>
      </dgm:t>
    </dgm:pt>
    <dgm:pt modelId="{A56E2914-034F-44C7-B8AD-58E594F2A4AA}" type="parTrans" cxnId="{4983082E-E7A8-419D-AFA6-8244E4EDB332}">
      <dgm:prSet/>
      <dgm:spPr/>
      <dgm:t>
        <a:bodyPr/>
        <a:lstStyle/>
        <a:p>
          <a:pPr algn="l"/>
          <a:endParaRPr lang="en-US"/>
        </a:p>
      </dgm:t>
    </dgm:pt>
    <dgm:pt modelId="{76CD1DB2-E5D4-41C2-821D-F1CD3FD647EA}" type="sibTrans" cxnId="{4983082E-E7A8-419D-AFA6-8244E4EDB332}">
      <dgm:prSet/>
      <dgm:spPr/>
      <dgm:t>
        <a:bodyPr/>
        <a:lstStyle/>
        <a:p>
          <a:pPr algn="l"/>
          <a:endParaRPr lang="en-US"/>
        </a:p>
      </dgm:t>
    </dgm:pt>
    <dgm:pt modelId="{A56376BD-BC19-48DD-8DBD-3256837F70B7}">
      <dgm:prSet/>
      <dgm:spPr/>
      <dgm:t>
        <a:bodyPr/>
        <a:lstStyle/>
        <a:p>
          <a:pPr algn="l">
            <a:lnSpc>
              <a:spcPct val="100000"/>
            </a:lnSpc>
          </a:pPr>
          <a:r>
            <a:rPr lang="en-GB"/>
            <a:t>Anxiety or fear</a:t>
          </a:r>
          <a:endParaRPr lang="en-US"/>
        </a:p>
      </dgm:t>
    </dgm:pt>
    <dgm:pt modelId="{FC711110-41FF-4AAE-82EF-24097F3EFF4A}" type="parTrans" cxnId="{E0165AC3-4303-468D-894C-ACE8F823616A}">
      <dgm:prSet/>
      <dgm:spPr/>
      <dgm:t>
        <a:bodyPr/>
        <a:lstStyle/>
        <a:p>
          <a:pPr algn="l"/>
          <a:endParaRPr lang="en-US"/>
        </a:p>
      </dgm:t>
    </dgm:pt>
    <dgm:pt modelId="{DA5A96B8-6503-4770-B5CC-9429EFA78BB5}" type="sibTrans" cxnId="{E0165AC3-4303-468D-894C-ACE8F823616A}">
      <dgm:prSet/>
      <dgm:spPr/>
      <dgm:t>
        <a:bodyPr/>
        <a:lstStyle/>
        <a:p>
          <a:pPr algn="l"/>
          <a:endParaRPr lang="en-US"/>
        </a:p>
      </dgm:t>
    </dgm:pt>
    <dgm:pt modelId="{86750CF5-0338-436C-BCB0-6B67E04CC13F}">
      <dgm:prSet/>
      <dgm:spPr/>
      <dgm:t>
        <a:bodyPr/>
        <a:lstStyle/>
        <a:p>
          <a:pPr algn="l">
            <a:lnSpc>
              <a:spcPct val="100000"/>
            </a:lnSpc>
          </a:pPr>
          <a:r>
            <a:rPr lang="en-GB"/>
            <a:t>Emotional withdrawal</a:t>
          </a:r>
          <a:endParaRPr lang="en-US"/>
        </a:p>
      </dgm:t>
    </dgm:pt>
    <dgm:pt modelId="{5213562F-5703-43D8-9B98-9DE021244ECA}" type="parTrans" cxnId="{712AC602-D98F-465A-8D04-0952CFE9A262}">
      <dgm:prSet/>
      <dgm:spPr/>
      <dgm:t>
        <a:bodyPr/>
        <a:lstStyle/>
        <a:p>
          <a:pPr algn="l"/>
          <a:endParaRPr lang="en-US"/>
        </a:p>
      </dgm:t>
    </dgm:pt>
    <dgm:pt modelId="{7C6C3B39-FDD5-4372-AEEF-2CF55B7189BD}" type="sibTrans" cxnId="{712AC602-D98F-465A-8D04-0952CFE9A262}">
      <dgm:prSet/>
      <dgm:spPr/>
      <dgm:t>
        <a:bodyPr/>
        <a:lstStyle/>
        <a:p>
          <a:pPr algn="l"/>
          <a:endParaRPr lang="en-US"/>
        </a:p>
      </dgm:t>
    </dgm:pt>
    <dgm:pt modelId="{D2077DD0-5E4F-472A-A8E1-9247532D5936}">
      <dgm:prSet/>
      <dgm:spPr/>
      <dgm:t>
        <a:bodyPr/>
        <a:lstStyle/>
        <a:p>
          <a:pPr algn="l">
            <a:lnSpc>
              <a:spcPct val="100000"/>
            </a:lnSpc>
          </a:pPr>
          <a:r>
            <a:rPr lang="en-GB"/>
            <a:t>Feelings of hopelessness</a:t>
          </a:r>
          <a:endParaRPr lang="en-US"/>
        </a:p>
      </dgm:t>
    </dgm:pt>
    <dgm:pt modelId="{A27A79CC-EA18-4B3A-9F69-E69B6895CCDF}" type="parTrans" cxnId="{91CCB0B8-5B93-41B3-8D84-658781667B7D}">
      <dgm:prSet/>
      <dgm:spPr/>
      <dgm:t>
        <a:bodyPr/>
        <a:lstStyle/>
        <a:p>
          <a:pPr algn="l"/>
          <a:endParaRPr lang="en-US"/>
        </a:p>
      </dgm:t>
    </dgm:pt>
    <dgm:pt modelId="{6A2B0E38-B662-4CC3-A04A-53509C71B272}" type="sibTrans" cxnId="{91CCB0B8-5B93-41B3-8D84-658781667B7D}">
      <dgm:prSet/>
      <dgm:spPr/>
      <dgm:t>
        <a:bodyPr/>
        <a:lstStyle/>
        <a:p>
          <a:pPr algn="l"/>
          <a:endParaRPr lang="en-US"/>
        </a:p>
      </dgm:t>
    </dgm:pt>
    <dgm:pt modelId="{7469748C-F3C1-4BEF-8A3A-25351A9B627A}">
      <dgm:prSet/>
      <dgm:spPr/>
      <dgm:t>
        <a:bodyPr/>
        <a:lstStyle/>
        <a:p>
          <a:pPr algn="l">
            <a:lnSpc>
              <a:spcPct val="100000"/>
            </a:lnSpc>
            <a:defRPr b="1"/>
          </a:pPr>
          <a:r>
            <a:rPr lang="en-GB"/>
            <a:t>Socially</a:t>
          </a:r>
          <a:endParaRPr lang="en-US"/>
        </a:p>
      </dgm:t>
    </dgm:pt>
    <dgm:pt modelId="{A098660B-3439-4FC4-ADDE-D0AC2AB37EE9}" type="parTrans" cxnId="{90FBC433-6D94-4920-9A12-02C062AE1899}">
      <dgm:prSet/>
      <dgm:spPr/>
      <dgm:t>
        <a:bodyPr/>
        <a:lstStyle/>
        <a:p>
          <a:pPr algn="l"/>
          <a:endParaRPr lang="en-US"/>
        </a:p>
      </dgm:t>
    </dgm:pt>
    <dgm:pt modelId="{C6B0C950-9A94-4CBB-AB9D-C10CC3C47314}" type="sibTrans" cxnId="{90FBC433-6D94-4920-9A12-02C062AE1899}">
      <dgm:prSet/>
      <dgm:spPr/>
      <dgm:t>
        <a:bodyPr/>
        <a:lstStyle/>
        <a:p>
          <a:pPr algn="l"/>
          <a:endParaRPr lang="en-US"/>
        </a:p>
      </dgm:t>
    </dgm:pt>
    <dgm:pt modelId="{21E1B2A9-C961-480C-847C-74BAE3822211}">
      <dgm:prSet/>
      <dgm:spPr/>
      <dgm:t>
        <a:bodyPr/>
        <a:lstStyle/>
        <a:p>
          <a:pPr algn="l">
            <a:lnSpc>
              <a:spcPct val="100000"/>
            </a:lnSpc>
          </a:pPr>
          <a:r>
            <a:rPr lang="en-GB"/>
            <a:t>Friends may withdraw</a:t>
          </a:r>
          <a:endParaRPr lang="en-US"/>
        </a:p>
      </dgm:t>
    </dgm:pt>
    <dgm:pt modelId="{370801D8-8660-4B1D-A5F4-C8167173A854}" type="parTrans" cxnId="{D7837B0C-605A-4D9D-909B-1CA27B78316F}">
      <dgm:prSet/>
      <dgm:spPr/>
      <dgm:t>
        <a:bodyPr/>
        <a:lstStyle/>
        <a:p>
          <a:pPr algn="l"/>
          <a:endParaRPr lang="en-US"/>
        </a:p>
      </dgm:t>
    </dgm:pt>
    <dgm:pt modelId="{583983CF-6C82-49ED-82A2-1E69AE557C25}" type="sibTrans" cxnId="{D7837B0C-605A-4D9D-909B-1CA27B78316F}">
      <dgm:prSet/>
      <dgm:spPr/>
      <dgm:t>
        <a:bodyPr/>
        <a:lstStyle/>
        <a:p>
          <a:pPr algn="l"/>
          <a:endParaRPr lang="en-US"/>
        </a:p>
      </dgm:t>
    </dgm:pt>
    <dgm:pt modelId="{13264A94-0CC8-4370-B708-3293982D7808}">
      <dgm:prSet/>
      <dgm:spPr/>
      <dgm:t>
        <a:bodyPr/>
        <a:lstStyle/>
        <a:p>
          <a:pPr algn="l">
            <a:lnSpc>
              <a:spcPct val="100000"/>
            </a:lnSpc>
          </a:pPr>
          <a:r>
            <a:rPr lang="en-GB"/>
            <a:t>Families may feel worried or disappointed</a:t>
          </a:r>
          <a:endParaRPr lang="en-US"/>
        </a:p>
      </dgm:t>
    </dgm:pt>
    <dgm:pt modelId="{1BEB6EC0-8B89-4760-AB84-13B8CE9481A3}" type="parTrans" cxnId="{4B0EE2D8-51AA-4A28-B7AD-5752D2F72565}">
      <dgm:prSet/>
      <dgm:spPr/>
      <dgm:t>
        <a:bodyPr/>
        <a:lstStyle/>
        <a:p>
          <a:pPr algn="l"/>
          <a:endParaRPr lang="en-US"/>
        </a:p>
      </dgm:t>
    </dgm:pt>
    <dgm:pt modelId="{2076ADF6-6AD8-41E1-A85E-8981A33C772A}" type="sibTrans" cxnId="{4B0EE2D8-51AA-4A28-B7AD-5752D2F72565}">
      <dgm:prSet/>
      <dgm:spPr/>
      <dgm:t>
        <a:bodyPr/>
        <a:lstStyle/>
        <a:p>
          <a:pPr algn="l"/>
          <a:endParaRPr lang="en-US"/>
        </a:p>
      </dgm:t>
    </dgm:pt>
    <dgm:pt modelId="{CEC86203-5D08-4E94-95A9-32E294D08E25}">
      <dgm:prSet/>
      <dgm:spPr/>
      <dgm:t>
        <a:bodyPr/>
        <a:lstStyle/>
        <a:p>
          <a:pPr algn="l">
            <a:lnSpc>
              <a:spcPct val="100000"/>
            </a:lnSpc>
          </a:pPr>
          <a:r>
            <a:rPr lang="en-GB"/>
            <a:t>Teachers may lose trust</a:t>
          </a:r>
          <a:endParaRPr lang="en-US"/>
        </a:p>
      </dgm:t>
    </dgm:pt>
    <dgm:pt modelId="{81A1699A-B8FA-4F45-9808-EFAAA235289F}" type="parTrans" cxnId="{1E5E7897-06B8-4F6C-8E82-6B8537E32644}">
      <dgm:prSet/>
      <dgm:spPr/>
      <dgm:t>
        <a:bodyPr/>
        <a:lstStyle/>
        <a:p>
          <a:pPr algn="l"/>
          <a:endParaRPr lang="en-US"/>
        </a:p>
      </dgm:t>
    </dgm:pt>
    <dgm:pt modelId="{E2DAD09E-7E62-4119-A30F-41B94F509940}" type="sibTrans" cxnId="{1E5E7897-06B8-4F6C-8E82-6B8537E32644}">
      <dgm:prSet/>
      <dgm:spPr/>
      <dgm:t>
        <a:bodyPr/>
        <a:lstStyle/>
        <a:p>
          <a:pPr algn="l"/>
          <a:endParaRPr lang="en-US"/>
        </a:p>
      </dgm:t>
    </dgm:pt>
    <dgm:pt modelId="{57965218-D453-4327-AF04-07EEC9EE88B6}">
      <dgm:prSet/>
      <dgm:spPr/>
      <dgm:t>
        <a:bodyPr/>
        <a:lstStyle/>
        <a:p>
          <a:pPr algn="l">
            <a:lnSpc>
              <a:spcPct val="100000"/>
            </a:lnSpc>
            <a:defRPr b="1"/>
          </a:pPr>
          <a:r>
            <a:rPr lang="en-GB"/>
            <a:t>Spiritually</a:t>
          </a:r>
          <a:endParaRPr lang="en-US"/>
        </a:p>
      </dgm:t>
    </dgm:pt>
    <dgm:pt modelId="{03338B47-60EE-40F2-8B8E-B30D336C42A4}" type="parTrans" cxnId="{BC8227BE-7323-4005-8453-AA0987CD6A67}">
      <dgm:prSet/>
      <dgm:spPr/>
      <dgm:t>
        <a:bodyPr/>
        <a:lstStyle/>
        <a:p>
          <a:pPr algn="l"/>
          <a:endParaRPr lang="en-US"/>
        </a:p>
      </dgm:t>
    </dgm:pt>
    <dgm:pt modelId="{8B8D6146-8D2C-4431-A016-D405F157A6D4}" type="sibTrans" cxnId="{BC8227BE-7323-4005-8453-AA0987CD6A67}">
      <dgm:prSet/>
      <dgm:spPr/>
      <dgm:t>
        <a:bodyPr/>
        <a:lstStyle/>
        <a:p>
          <a:pPr algn="l"/>
          <a:endParaRPr lang="en-US"/>
        </a:p>
      </dgm:t>
    </dgm:pt>
    <dgm:pt modelId="{86687463-2DCD-4008-9ADA-AD07808B7580}">
      <dgm:prSet/>
      <dgm:spPr/>
      <dgm:t>
        <a:bodyPr/>
        <a:lstStyle/>
        <a:p>
          <a:pPr algn="l">
            <a:lnSpc>
              <a:spcPct val="100000"/>
            </a:lnSpc>
          </a:pPr>
          <a:r>
            <a:rPr lang="en-GB"/>
            <a:t>Values and beliefs</a:t>
          </a:r>
          <a:endParaRPr lang="en-US"/>
        </a:p>
      </dgm:t>
    </dgm:pt>
    <dgm:pt modelId="{9C7EE575-71E4-4691-8589-1DEE814619AC}" type="parTrans" cxnId="{ED3528AF-9927-44FE-9DCC-6758C0758610}">
      <dgm:prSet/>
      <dgm:spPr/>
      <dgm:t>
        <a:bodyPr/>
        <a:lstStyle/>
        <a:p>
          <a:pPr algn="l"/>
          <a:endParaRPr lang="en-US"/>
        </a:p>
      </dgm:t>
    </dgm:pt>
    <dgm:pt modelId="{E0E62FE3-69DE-44D7-9F73-8FAF7CFC691E}" type="sibTrans" cxnId="{ED3528AF-9927-44FE-9DCC-6758C0758610}">
      <dgm:prSet/>
      <dgm:spPr/>
      <dgm:t>
        <a:bodyPr/>
        <a:lstStyle/>
        <a:p>
          <a:pPr algn="l"/>
          <a:endParaRPr lang="en-US"/>
        </a:p>
      </dgm:t>
    </dgm:pt>
    <dgm:pt modelId="{6358A7AA-0628-4D85-9BAD-D10833D3D154}">
      <dgm:prSet/>
      <dgm:spPr/>
      <dgm:t>
        <a:bodyPr/>
        <a:lstStyle/>
        <a:p>
          <a:pPr algn="l">
            <a:lnSpc>
              <a:spcPct val="100000"/>
            </a:lnSpc>
          </a:pPr>
          <a:r>
            <a:rPr lang="en-GB"/>
            <a:t>Sense of purpose</a:t>
          </a:r>
          <a:endParaRPr lang="en-US"/>
        </a:p>
      </dgm:t>
    </dgm:pt>
    <dgm:pt modelId="{A3B1D37E-B31C-449B-A317-CE6887222319}" type="parTrans" cxnId="{422FC73C-F646-4D81-871D-FE1551A8C44D}">
      <dgm:prSet/>
      <dgm:spPr/>
      <dgm:t>
        <a:bodyPr/>
        <a:lstStyle/>
        <a:p>
          <a:pPr algn="l"/>
          <a:endParaRPr lang="en-US"/>
        </a:p>
      </dgm:t>
    </dgm:pt>
    <dgm:pt modelId="{83A343EF-CA7B-4B1A-A168-723F437D6BFF}" type="sibTrans" cxnId="{422FC73C-F646-4D81-871D-FE1551A8C44D}">
      <dgm:prSet/>
      <dgm:spPr/>
      <dgm:t>
        <a:bodyPr/>
        <a:lstStyle/>
        <a:p>
          <a:pPr algn="l"/>
          <a:endParaRPr lang="en-US"/>
        </a:p>
      </dgm:t>
    </dgm:pt>
    <dgm:pt modelId="{97FEA58F-51F0-4682-97BC-3C152443CEA2}">
      <dgm:prSet/>
      <dgm:spPr/>
      <dgm:t>
        <a:bodyPr/>
        <a:lstStyle/>
        <a:p>
          <a:pPr algn="l">
            <a:lnSpc>
              <a:spcPct val="100000"/>
            </a:lnSpc>
          </a:pPr>
          <a:r>
            <a:rPr lang="en-GB"/>
            <a:t>Identity and self-worth</a:t>
          </a:r>
          <a:endParaRPr lang="en-US"/>
        </a:p>
      </dgm:t>
    </dgm:pt>
    <dgm:pt modelId="{875F167C-9C98-45E8-9B00-FF28C998BE01}" type="parTrans" cxnId="{F15760D0-CC78-4973-8A65-A3AD565830AA}">
      <dgm:prSet/>
      <dgm:spPr/>
      <dgm:t>
        <a:bodyPr/>
        <a:lstStyle/>
        <a:p>
          <a:pPr algn="l"/>
          <a:endParaRPr lang="en-US"/>
        </a:p>
      </dgm:t>
    </dgm:pt>
    <dgm:pt modelId="{79867A5E-BAE3-42D1-ABC1-9D67F3AE1291}" type="sibTrans" cxnId="{F15760D0-CC78-4973-8A65-A3AD565830AA}">
      <dgm:prSet/>
      <dgm:spPr/>
      <dgm:t>
        <a:bodyPr/>
        <a:lstStyle/>
        <a:p>
          <a:pPr algn="l"/>
          <a:endParaRPr lang="en-US"/>
        </a:p>
      </dgm:t>
    </dgm:pt>
    <dgm:pt modelId="{4F53F951-F669-4E14-92CE-429D24CE0551}" type="pres">
      <dgm:prSet presAssocID="{87379269-A8CD-4D1E-8276-B0BCA2BFF126}" presName="root" presStyleCnt="0">
        <dgm:presLayoutVars>
          <dgm:dir/>
          <dgm:resizeHandles val="exact"/>
        </dgm:presLayoutVars>
      </dgm:prSet>
      <dgm:spPr/>
    </dgm:pt>
    <dgm:pt modelId="{3080C1B8-A340-47DA-9859-685DCC826C5F}" type="pres">
      <dgm:prSet presAssocID="{21DAF03C-6590-42DA-A195-373DA62AB765}" presName="compNode" presStyleCnt="0"/>
      <dgm:spPr/>
    </dgm:pt>
    <dgm:pt modelId="{69504E42-4E81-4ADD-87DB-335EC8E53C65}" type="pres">
      <dgm:prSet presAssocID="{21DAF03C-6590-42DA-A195-373DA62AB765}" presName="iconRect" presStyleLbl="node1" presStyleIdx="0" presStyleCnt="4" custLinFactNeighborX="-92517"/>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Brain in head"/>
        </a:ext>
      </dgm:extLst>
    </dgm:pt>
    <dgm:pt modelId="{FB550888-0C1D-4BAE-A19C-136668E783FC}" type="pres">
      <dgm:prSet presAssocID="{21DAF03C-6590-42DA-A195-373DA62AB765}" presName="iconSpace" presStyleCnt="0"/>
      <dgm:spPr/>
    </dgm:pt>
    <dgm:pt modelId="{18BF9DB5-B468-48A4-949D-AB9037D363DA}" type="pres">
      <dgm:prSet presAssocID="{21DAF03C-6590-42DA-A195-373DA62AB765}" presName="parTx" presStyleLbl="revTx" presStyleIdx="0" presStyleCnt="8">
        <dgm:presLayoutVars>
          <dgm:chMax val="0"/>
          <dgm:chPref val="0"/>
        </dgm:presLayoutVars>
      </dgm:prSet>
      <dgm:spPr/>
    </dgm:pt>
    <dgm:pt modelId="{28C3E8AA-4D27-4045-B1B8-7DF2624F3B6F}" type="pres">
      <dgm:prSet presAssocID="{21DAF03C-6590-42DA-A195-373DA62AB765}" presName="txSpace" presStyleCnt="0"/>
      <dgm:spPr/>
    </dgm:pt>
    <dgm:pt modelId="{73495670-5648-403B-B0FE-FE3AE830218A}" type="pres">
      <dgm:prSet presAssocID="{21DAF03C-6590-42DA-A195-373DA62AB765}" presName="desTx" presStyleLbl="revTx" presStyleIdx="1" presStyleCnt="8">
        <dgm:presLayoutVars/>
      </dgm:prSet>
      <dgm:spPr/>
    </dgm:pt>
    <dgm:pt modelId="{49408A8E-0813-46A1-AA76-6ED89563F70C}" type="pres">
      <dgm:prSet presAssocID="{8901235B-90A0-40F9-A245-864CE122D818}" presName="sibTrans" presStyleCnt="0"/>
      <dgm:spPr/>
    </dgm:pt>
    <dgm:pt modelId="{60676439-6B28-49FA-98F4-EC09AE1373A8}" type="pres">
      <dgm:prSet presAssocID="{4BC85AA8-3570-426D-917D-EBE1FC6F940D}" presName="compNode" presStyleCnt="0"/>
      <dgm:spPr/>
    </dgm:pt>
    <dgm:pt modelId="{C3C10081-38D9-4ABD-B2D4-84389837B572}" type="pres">
      <dgm:prSet presAssocID="{4BC85AA8-3570-426D-917D-EBE1FC6F940D}" presName="iconRect" presStyleLbl="node1" presStyleIdx="1" presStyleCnt="4" custLinFactNeighborX="-96454" custLinFactNeighborY="1969"/>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rying Face with No Fill"/>
        </a:ext>
      </dgm:extLst>
    </dgm:pt>
    <dgm:pt modelId="{036A7521-B33B-4D4E-A6A6-D297ECB5E380}" type="pres">
      <dgm:prSet presAssocID="{4BC85AA8-3570-426D-917D-EBE1FC6F940D}" presName="iconSpace" presStyleCnt="0"/>
      <dgm:spPr/>
    </dgm:pt>
    <dgm:pt modelId="{D873C32A-11EB-4876-BDF1-C19986E2CB54}" type="pres">
      <dgm:prSet presAssocID="{4BC85AA8-3570-426D-917D-EBE1FC6F940D}" presName="parTx" presStyleLbl="revTx" presStyleIdx="2" presStyleCnt="8">
        <dgm:presLayoutVars>
          <dgm:chMax val="0"/>
          <dgm:chPref val="0"/>
        </dgm:presLayoutVars>
      </dgm:prSet>
      <dgm:spPr/>
    </dgm:pt>
    <dgm:pt modelId="{550AD12E-C4A1-4A86-8A99-3255ADD4D032}" type="pres">
      <dgm:prSet presAssocID="{4BC85AA8-3570-426D-917D-EBE1FC6F940D}" presName="txSpace" presStyleCnt="0"/>
      <dgm:spPr/>
    </dgm:pt>
    <dgm:pt modelId="{1551EDE3-89B9-4476-8A28-A2D0E0A0B66E}" type="pres">
      <dgm:prSet presAssocID="{4BC85AA8-3570-426D-917D-EBE1FC6F940D}" presName="desTx" presStyleLbl="revTx" presStyleIdx="3" presStyleCnt="8">
        <dgm:presLayoutVars/>
      </dgm:prSet>
      <dgm:spPr/>
    </dgm:pt>
    <dgm:pt modelId="{94A203E3-9EB7-4EC8-9CFA-8D9EE0466183}" type="pres">
      <dgm:prSet presAssocID="{7D78F680-5B00-46BB-82FC-F3B4707B8131}" presName="sibTrans" presStyleCnt="0"/>
      <dgm:spPr/>
    </dgm:pt>
    <dgm:pt modelId="{1EC31968-7026-4104-8DFA-2B2D2C0D94CA}" type="pres">
      <dgm:prSet presAssocID="{7469748C-F3C1-4BEF-8A3A-25351A9B627A}" presName="compNode" presStyleCnt="0"/>
      <dgm:spPr/>
    </dgm:pt>
    <dgm:pt modelId="{2E6C42D0-3101-4EDC-9EF8-0FC7B28B164A}" type="pres">
      <dgm:prSet presAssocID="{7469748C-F3C1-4BEF-8A3A-25351A9B627A}" presName="iconRect" presStyleLbl="node1" presStyleIdx="2" presStyleCnt="4" custLinFactNeighborX="-91910" custLinFactNeighborY="3937"/>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Worried Face with Solid Fill"/>
        </a:ext>
      </dgm:extLst>
    </dgm:pt>
    <dgm:pt modelId="{0358F6DB-6216-4683-9A26-581CEE22782F}" type="pres">
      <dgm:prSet presAssocID="{7469748C-F3C1-4BEF-8A3A-25351A9B627A}" presName="iconSpace" presStyleCnt="0"/>
      <dgm:spPr/>
    </dgm:pt>
    <dgm:pt modelId="{38E05256-9746-443D-9214-61DBD339545E}" type="pres">
      <dgm:prSet presAssocID="{7469748C-F3C1-4BEF-8A3A-25351A9B627A}" presName="parTx" presStyleLbl="revTx" presStyleIdx="4" presStyleCnt="8">
        <dgm:presLayoutVars>
          <dgm:chMax val="0"/>
          <dgm:chPref val="0"/>
        </dgm:presLayoutVars>
      </dgm:prSet>
      <dgm:spPr/>
    </dgm:pt>
    <dgm:pt modelId="{0E9337C6-E2EE-4B26-9D4F-76F45E7F591D}" type="pres">
      <dgm:prSet presAssocID="{7469748C-F3C1-4BEF-8A3A-25351A9B627A}" presName="txSpace" presStyleCnt="0"/>
      <dgm:spPr/>
    </dgm:pt>
    <dgm:pt modelId="{3FC52D3A-FF1C-47DC-ADB2-735C612A54A1}" type="pres">
      <dgm:prSet presAssocID="{7469748C-F3C1-4BEF-8A3A-25351A9B627A}" presName="desTx" presStyleLbl="revTx" presStyleIdx="5" presStyleCnt="8">
        <dgm:presLayoutVars/>
      </dgm:prSet>
      <dgm:spPr/>
    </dgm:pt>
    <dgm:pt modelId="{8FC063A8-B053-452E-997D-E9E3CA700772}" type="pres">
      <dgm:prSet presAssocID="{C6B0C950-9A94-4CBB-AB9D-C10CC3C47314}" presName="sibTrans" presStyleCnt="0"/>
      <dgm:spPr/>
    </dgm:pt>
    <dgm:pt modelId="{30CEF9BF-1816-4F4B-9B8B-AACBE7A16482}" type="pres">
      <dgm:prSet presAssocID="{57965218-D453-4327-AF04-07EEC9EE88B6}" presName="compNode" presStyleCnt="0"/>
      <dgm:spPr/>
    </dgm:pt>
    <dgm:pt modelId="{1DB4E2D8-1EA8-4A32-A335-535074CFE5A2}" type="pres">
      <dgm:prSet presAssocID="{57965218-D453-4327-AF04-07EEC9EE88B6}" presName="iconRect" presStyleLbl="node1" presStyleIdx="3" presStyleCnt="4" custLinFactNeighborX="-98423" custLinFactNeighborY="1968"/>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rt Lock"/>
        </a:ext>
      </dgm:extLst>
    </dgm:pt>
    <dgm:pt modelId="{1DE24BDA-60CC-44EB-905C-952E8B5B554F}" type="pres">
      <dgm:prSet presAssocID="{57965218-D453-4327-AF04-07EEC9EE88B6}" presName="iconSpace" presStyleCnt="0"/>
      <dgm:spPr/>
    </dgm:pt>
    <dgm:pt modelId="{0FAE3061-4314-4E0A-B42F-CF8E393D35A4}" type="pres">
      <dgm:prSet presAssocID="{57965218-D453-4327-AF04-07EEC9EE88B6}" presName="parTx" presStyleLbl="revTx" presStyleIdx="6" presStyleCnt="8">
        <dgm:presLayoutVars>
          <dgm:chMax val="0"/>
          <dgm:chPref val="0"/>
        </dgm:presLayoutVars>
      </dgm:prSet>
      <dgm:spPr/>
    </dgm:pt>
    <dgm:pt modelId="{262E22C5-56F7-4255-BB36-B824E87E7F91}" type="pres">
      <dgm:prSet presAssocID="{57965218-D453-4327-AF04-07EEC9EE88B6}" presName="txSpace" presStyleCnt="0"/>
      <dgm:spPr/>
    </dgm:pt>
    <dgm:pt modelId="{35C888FF-E5A9-4AC4-9A3A-BF163EDF5347}" type="pres">
      <dgm:prSet presAssocID="{57965218-D453-4327-AF04-07EEC9EE88B6}" presName="desTx" presStyleLbl="revTx" presStyleIdx="7" presStyleCnt="8">
        <dgm:presLayoutVars/>
      </dgm:prSet>
      <dgm:spPr/>
    </dgm:pt>
  </dgm:ptLst>
  <dgm:cxnLst>
    <dgm:cxn modelId="{712AC602-D98F-465A-8D04-0952CFE9A262}" srcId="{4BC85AA8-3570-426D-917D-EBE1FC6F940D}" destId="{86750CF5-0338-436C-BCB0-6B67E04CC13F}" srcOrd="2" destOrd="0" parTransId="{5213562F-5703-43D8-9B98-9DE021244ECA}" sibTransId="{7C6C3B39-FDD5-4372-AEEF-2CF55B7189BD}"/>
    <dgm:cxn modelId="{3BBFC504-42B1-4604-BDA3-461F0519BBEE}" type="presOf" srcId="{13264A94-0CC8-4370-B708-3293982D7808}" destId="{3FC52D3A-FF1C-47DC-ADB2-735C612A54A1}" srcOrd="0" destOrd="1" presId="urn:microsoft.com/office/officeart/2018/5/layout/CenteredIconLabelDescriptionList"/>
    <dgm:cxn modelId="{BFF73A06-3587-4CFA-BB4B-7B6ED75F0DD8}" type="presOf" srcId="{57965218-D453-4327-AF04-07EEC9EE88B6}" destId="{0FAE3061-4314-4E0A-B42F-CF8E393D35A4}" srcOrd="0" destOrd="0" presId="urn:microsoft.com/office/officeart/2018/5/layout/CenteredIconLabelDescriptionList"/>
    <dgm:cxn modelId="{0D7CE20A-4F45-4D42-B591-E723BF774984}" type="presOf" srcId="{87379269-A8CD-4D1E-8276-B0BCA2BFF126}" destId="{4F53F951-F669-4E14-92CE-429D24CE0551}" srcOrd="0" destOrd="0" presId="urn:microsoft.com/office/officeart/2018/5/layout/CenteredIconLabelDescriptionList"/>
    <dgm:cxn modelId="{D7837B0C-605A-4D9D-909B-1CA27B78316F}" srcId="{7469748C-F3C1-4BEF-8A3A-25351A9B627A}" destId="{21E1B2A9-C961-480C-847C-74BAE3822211}" srcOrd="0" destOrd="0" parTransId="{370801D8-8660-4B1D-A5F4-C8167173A854}" sibTransId="{583983CF-6C82-49ED-82A2-1E69AE557C25}"/>
    <dgm:cxn modelId="{4D79A10F-5582-411F-AFD8-FBDEAF33D93F}" type="presOf" srcId="{21E1B2A9-C961-480C-847C-74BAE3822211}" destId="{3FC52D3A-FF1C-47DC-ADB2-735C612A54A1}" srcOrd="0" destOrd="0" presId="urn:microsoft.com/office/officeart/2018/5/layout/CenteredIconLabelDescriptionList"/>
    <dgm:cxn modelId="{15541F18-0F27-4D6E-84BB-02D64BE27AA4}" type="presOf" srcId="{A56376BD-BC19-48DD-8DBD-3256837F70B7}" destId="{1551EDE3-89B9-4476-8A28-A2D0E0A0B66E}" srcOrd="0" destOrd="1" presId="urn:microsoft.com/office/officeart/2018/5/layout/CenteredIconLabelDescriptionList"/>
    <dgm:cxn modelId="{0C935E1A-2124-4895-8C87-1A72173AF531}" srcId="{21DAF03C-6590-42DA-A195-373DA62AB765}" destId="{79B3F73C-BEED-4B18-A782-910FF2998FD8}" srcOrd="3" destOrd="0" parTransId="{F19F0599-0E66-46E5-BF41-30688CAC354A}" sibTransId="{40E2D3A1-A123-4D0A-9FE8-BEF674934278}"/>
    <dgm:cxn modelId="{FDF5541F-71D4-4C2D-A5AA-183DE693405C}" type="presOf" srcId="{A0BB68DD-7CFB-4892-8E45-151BD39F81B7}" destId="{1551EDE3-89B9-4476-8A28-A2D0E0A0B66E}" srcOrd="0" destOrd="0" presId="urn:microsoft.com/office/officeart/2018/5/layout/CenteredIconLabelDescriptionList"/>
    <dgm:cxn modelId="{B632F723-14B8-4B9B-8D2A-1A89C86CC008}" srcId="{87379269-A8CD-4D1E-8276-B0BCA2BFF126}" destId="{21DAF03C-6590-42DA-A195-373DA62AB765}" srcOrd="0" destOrd="0" parTransId="{059208CF-1CE6-4B2B-A4D7-B3172729F9B4}" sibTransId="{8901235B-90A0-40F9-A245-864CE122D818}"/>
    <dgm:cxn modelId="{4983082E-E7A8-419D-AFA6-8244E4EDB332}" srcId="{4BC85AA8-3570-426D-917D-EBE1FC6F940D}" destId="{A0BB68DD-7CFB-4892-8E45-151BD39F81B7}" srcOrd="0" destOrd="0" parTransId="{A56E2914-034F-44C7-B8AD-58E594F2A4AA}" sibTransId="{76CD1DB2-E5D4-41C2-821D-F1CD3FD647EA}"/>
    <dgm:cxn modelId="{90FBC433-6D94-4920-9A12-02C062AE1899}" srcId="{87379269-A8CD-4D1E-8276-B0BCA2BFF126}" destId="{7469748C-F3C1-4BEF-8A3A-25351A9B627A}" srcOrd="2" destOrd="0" parTransId="{A098660B-3439-4FC4-ADDE-D0AC2AB37EE9}" sibTransId="{C6B0C950-9A94-4CBB-AB9D-C10CC3C47314}"/>
    <dgm:cxn modelId="{422FC73C-F646-4D81-871D-FE1551A8C44D}" srcId="{57965218-D453-4327-AF04-07EEC9EE88B6}" destId="{6358A7AA-0628-4D85-9BAD-D10833D3D154}" srcOrd="1" destOrd="0" parTransId="{A3B1D37E-B31C-449B-A317-CE6887222319}" sibTransId="{83A343EF-CA7B-4B1A-A168-723F437D6BFF}"/>
    <dgm:cxn modelId="{36558F3E-8D10-462E-B2D2-CB0331387BF3}" srcId="{21DAF03C-6590-42DA-A195-373DA62AB765}" destId="{A8E39DF5-20FB-4BCD-A08C-C8C6C1935B70}" srcOrd="1" destOrd="0" parTransId="{C50971EB-C532-4087-9539-7F09BE700951}" sibTransId="{04DD5AD2-877D-4B42-B2D1-74FBE7AA9675}"/>
    <dgm:cxn modelId="{DC6E8847-3667-46A6-B627-A9C9B9D84B53}" type="presOf" srcId="{86687463-2DCD-4008-9ADA-AD07808B7580}" destId="{35C888FF-E5A9-4AC4-9A3A-BF163EDF5347}" srcOrd="0" destOrd="0" presId="urn:microsoft.com/office/officeart/2018/5/layout/CenteredIconLabelDescriptionList"/>
    <dgm:cxn modelId="{B1C7946A-D20B-42A0-BCCE-5A49E5EDB29F}" type="presOf" srcId="{79B3F73C-BEED-4B18-A782-910FF2998FD8}" destId="{73495670-5648-403B-B0FE-FE3AE830218A}" srcOrd="0" destOrd="3" presId="urn:microsoft.com/office/officeart/2018/5/layout/CenteredIconLabelDescriptionList"/>
    <dgm:cxn modelId="{A4616D6E-AC8C-4FB6-958C-D445D76C4C5B}" srcId="{21DAF03C-6590-42DA-A195-373DA62AB765}" destId="{39D7E136-47BB-489B-B326-21E20B7462F0}" srcOrd="0" destOrd="0" parTransId="{9B67C52B-AEBB-4F77-B1DF-AF9618482CD6}" sibTransId="{B02518DB-0B8A-45A7-BFC7-8BB95A0A501F}"/>
    <dgm:cxn modelId="{BAB5FE52-E4AB-4CF8-ACEA-8A052D7F1DB3}" type="presOf" srcId="{4BC85AA8-3570-426D-917D-EBE1FC6F940D}" destId="{D873C32A-11EB-4876-BDF1-C19986E2CB54}" srcOrd="0" destOrd="0" presId="urn:microsoft.com/office/officeart/2018/5/layout/CenteredIconLabelDescriptionList"/>
    <dgm:cxn modelId="{1FE3CA54-87F7-4BB7-9BFA-1C78445B44F2}" type="presOf" srcId="{21DAF03C-6590-42DA-A195-373DA62AB765}" destId="{18BF9DB5-B468-48A4-949D-AB9037D363DA}" srcOrd="0" destOrd="0" presId="urn:microsoft.com/office/officeart/2018/5/layout/CenteredIconLabelDescriptionList"/>
    <dgm:cxn modelId="{2ECEAA7E-455C-4B08-BC37-50744C0F4A5C}" type="presOf" srcId="{D2077DD0-5E4F-472A-A8E1-9247532D5936}" destId="{1551EDE3-89B9-4476-8A28-A2D0E0A0B66E}" srcOrd="0" destOrd="3" presId="urn:microsoft.com/office/officeart/2018/5/layout/CenteredIconLabelDescriptionList"/>
    <dgm:cxn modelId="{3F237F8C-D5CD-42ED-BC48-750EB585BA31}" srcId="{21DAF03C-6590-42DA-A195-373DA62AB765}" destId="{9EF725B6-12EC-4DAC-A97D-57929CAD04F2}" srcOrd="2" destOrd="0" parTransId="{3BE6E987-59CD-4E04-BBCE-ABD7FE96D92A}" sibTransId="{49F778BA-F42F-4FEF-A884-96DE715FB232}"/>
    <dgm:cxn modelId="{1E5E7897-06B8-4F6C-8E82-6B8537E32644}" srcId="{7469748C-F3C1-4BEF-8A3A-25351A9B627A}" destId="{CEC86203-5D08-4E94-95A9-32E294D08E25}" srcOrd="2" destOrd="0" parTransId="{81A1699A-B8FA-4F45-9808-EFAAA235289F}" sibTransId="{E2DAD09E-7E62-4119-A30F-41B94F509940}"/>
    <dgm:cxn modelId="{9D1B2199-AC72-42E1-9137-45C11B60E60F}" type="presOf" srcId="{7469748C-F3C1-4BEF-8A3A-25351A9B627A}" destId="{38E05256-9746-443D-9214-61DBD339545E}" srcOrd="0" destOrd="0" presId="urn:microsoft.com/office/officeart/2018/5/layout/CenteredIconLabelDescriptionList"/>
    <dgm:cxn modelId="{ED3528AF-9927-44FE-9DCC-6758C0758610}" srcId="{57965218-D453-4327-AF04-07EEC9EE88B6}" destId="{86687463-2DCD-4008-9ADA-AD07808B7580}" srcOrd="0" destOrd="0" parTransId="{9C7EE575-71E4-4691-8589-1DEE814619AC}" sibTransId="{E0E62FE3-69DE-44D7-9F73-8FAF7CFC691E}"/>
    <dgm:cxn modelId="{91CCB0B8-5B93-41B3-8D84-658781667B7D}" srcId="{4BC85AA8-3570-426D-917D-EBE1FC6F940D}" destId="{D2077DD0-5E4F-472A-A8E1-9247532D5936}" srcOrd="3" destOrd="0" parTransId="{A27A79CC-EA18-4B3A-9F69-E69B6895CCDF}" sibTransId="{6A2B0E38-B662-4CC3-A04A-53509C71B272}"/>
    <dgm:cxn modelId="{BC8227BE-7323-4005-8453-AA0987CD6A67}" srcId="{87379269-A8CD-4D1E-8276-B0BCA2BFF126}" destId="{57965218-D453-4327-AF04-07EEC9EE88B6}" srcOrd="3" destOrd="0" parTransId="{03338B47-60EE-40F2-8B8E-B30D336C42A4}" sibTransId="{8B8D6146-8D2C-4431-A016-D405F157A6D4}"/>
    <dgm:cxn modelId="{408D10C3-314E-4CB9-BA4A-792846755754}" srcId="{87379269-A8CD-4D1E-8276-B0BCA2BFF126}" destId="{4BC85AA8-3570-426D-917D-EBE1FC6F940D}" srcOrd="1" destOrd="0" parTransId="{4E8FF68A-DD95-4791-AD34-74183EC3CDAD}" sibTransId="{7D78F680-5B00-46BB-82FC-F3B4707B8131}"/>
    <dgm:cxn modelId="{E0165AC3-4303-468D-894C-ACE8F823616A}" srcId="{4BC85AA8-3570-426D-917D-EBE1FC6F940D}" destId="{A56376BD-BC19-48DD-8DBD-3256837F70B7}" srcOrd="1" destOrd="0" parTransId="{FC711110-41FF-4AAE-82EF-24097F3EFF4A}" sibTransId="{DA5A96B8-6503-4770-B5CC-9429EFA78BB5}"/>
    <dgm:cxn modelId="{5551ACC3-BCB6-4F9A-8095-7A8F17746399}" type="presOf" srcId="{A8E39DF5-20FB-4BCD-A08C-C8C6C1935B70}" destId="{73495670-5648-403B-B0FE-FE3AE830218A}" srcOrd="0" destOrd="1" presId="urn:microsoft.com/office/officeart/2018/5/layout/CenteredIconLabelDescriptionList"/>
    <dgm:cxn modelId="{B20A18C4-7C0B-44E4-9147-1E756BE15CD4}" type="presOf" srcId="{86750CF5-0338-436C-BCB0-6B67E04CC13F}" destId="{1551EDE3-89B9-4476-8A28-A2D0E0A0B66E}" srcOrd="0" destOrd="2" presId="urn:microsoft.com/office/officeart/2018/5/layout/CenteredIconLabelDescriptionList"/>
    <dgm:cxn modelId="{9804BFC8-4744-4F83-8931-D6A36B496186}" type="presOf" srcId="{97FEA58F-51F0-4682-97BC-3C152443CEA2}" destId="{35C888FF-E5A9-4AC4-9A3A-BF163EDF5347}" srcOrd="0" destOrd="2" presId="urn:microsoft.com/office/officeart/2018/5/layout/CenteredIconLabelDescriptionList"/>
    <dgm:cxn modelId="{F15760D0-CC78-4973-8A65-A3AD565830AA}" srcId="{57965218-D453-4327-AF04-07EEC9EE88B6}" destId="{97FEA58F-51F0-4682-97BC-3C152443CEA2}" srcOrd="2" destOrd="0" parTransId="{875F167C-9C98-45E8-9B00-FF28C998BE01}" sibTransId="{79867A5E-BAE3-42D1-ABC1-9D67F3AE1291}"/>
    <dgm:cxn modelId="{5332A3D2-1207-4F55-9DE6-5B0B3403C53E}" type="presOf" srcId="{9EF725B6-12EC-4DAC-A97D-57929CAD04F2}" destId="{73495670-5648-403B-B0FE-FE3AE830218A}" srcOrd="0" destOrd="2" presId="urn:microsoft.com/office/officeart/2018/5/layout/CenteredIconLabelDescriptionList"/>
    <dgm:cxn modelId="{4B0EE2D8-51AA-4A28-B7AD-5752D2F72565}" srcId="{7469748C-F3C1-4BEF-8A3A-25351A9B627A}" destId="{13264A94-0CC8-4370-B708-3293982D7808}" srcOrd="1" destOrd="0" parTransId="{1BEB6EC0-8B89-4760-AB84-13B8CE9481A3}" sibTransId="{2076ADF6-6AD8-41E1-A85E-8981A33C772A}"/>
    <dgm:cxn modelId="{A8F0C6D9-016E-4A83-8DBD-BFB5BAED3843}" type="presOf" srcId="{6358A7AA-0628-4D85-9BAD-D10833D3D154}" destId="{35C888FF-E5A9-4AC4-9A3A-BF163EDF5347}" srcOrd="0" destOrd="1" presId="urn:microsoft.com/office/officeart/2018/5/layout/CenteredIconLabelDescriptionList"/>
    <dgm:cxn modelId="{C4A1A8F3-48FC-4F88-987E-0170045831EE}" type="presOf" srcId="{39D7E136-47BB-489B-B326-21E20B7462F0}" destId="{73495670-5648-403B-B0FE-FE3AE830218A}" srcOrd="0" destOrd="0" presId="urn:microsoft.com/office/officeart/2018/5/layout/CenteredIconLabelDescriptionList"/>
    <dgm:cxn modelId="{E7DF65FF-E869-4015-A8FF-7E5C7214AD8B}" type="presOf" srcId="{CEC86203-5D08-4E94-95A9-32E294D08E25}" destId="{3FC52D3A-FF1C-47DC-ADB2-735C612A54A1}" srcOrd="0" destOrd="2" presId="urn:microsoft.com/office/officeart/2018/5/layout/CenteredIconLabelDescriptionList"/>
    <dgm:cxn modelId="{25FFD76F-D368-49BA-AEB3-7614C2B02A2E}" type="presParOf" srcId="{4F53F951-F669-4E14-92CE-429D24CE0551}" destId="{3080C1B8-A340-47DA-9859-685DCC826C5F}" srcOrd="0" destOrd="0" presId="urn:microsoft.com/office/officeart/2018/5/layout/CenteredIconLabelDescriptionList"/>
    <dgm:cxn modelId="{FB133602-014B-4548-9609-8C4E8BC34374}" type="presParOf" srcId="{3080C1B8-A340-47DA-9859-685DCC826C5F}" destId="{69504E42-4E81-4ADD-87DB-335EC8E53C65}" srcOrd="0" destOrd="0" presId="urn:microsoft.com/office/officeart/2018/5/layout/CenteredIconLabelDescriptionList"/>
    <dgm:cxn modelId="{36B70E6F-2E04-4EC4-A4AB-E511DF22BCF1}" type="presParOf" srcId="{3080C1B8-A340-47DA-9859-685DCC826C5F}" destId="{FB550888-0C1D-4BAE-A19C-136668E783FC}" srcOrd="1" destOrd="0" presId="urn:microsoft.com/office/officeart/2018/5/layout/CenteredIconLabelDescriptionList"/>
    <dgm:cxn modelId="{ECE5E7AD-C982-4C15-A1C4-FA130483CE07}" type="presParOf" srcId="{3080C1B8-A340-47DA-9859-685DCC826C5F}" destId="{18BF9DB5-B468-48A4-949D-AB9037D363DA}" srcOrd="2" destOrd="0" presId="urn:microsoft.com/office/officeart/2018/5/layout/CenteredIconLabelDescriptionList"/>
    <dgm:cxn modelId="{722A4883-87D7-4BCB-9994-D5815B0C48FF}" type="presParOf" srcId="{3080C1B8-A340-47DA-9859-685DCC826C5F}" destId="{28C3E8AA-4D27-4045-B1B8-7DF2624F3B6F}" srcOrd="3" destOrd="0" presId="urn:microsoft.com/office/officeart/2018/5/layout/CenteredIconLabelDescriptionList"/>
    <dgm:cxn modelId="{8F48D718-D6FD-4353-89AA-F1279734340F}" type="presParOf" srcId="{3080C1B8-A340-47DA-9859-685DCC826C5F}" destId="{73495670-5648-403B-B0FE-FE3AE830218A}" srcOrd="4" destOrd="0" presId="urn:microsoft.com/office/officeart/2018/5/layout/CenteredIconLabelDescriptionList"/>
    <dgm:cxn modelId="{1F94D025-9F92-4051-9465-5C2B149A31F3}" type="presParOf" srcId="{4F53F951-F669-4E14-92CE-429D24CE0551}" destId="{49408A8E-0813-46A1-AA76-6ED89563F70C}" srcOrd="1" destOrd="0" presId="urn:microsoft.com/office/officeart/2018/5/layout/CenteredIconLabelDescriptionList"/>
    <dgm:cxn modelId="{0BC7A9D7-A6FA-4A50-AA15-B69D1D6234CE}" type="presParOf" srcId="{4F53F951-F669-4E14-92CE-429D24CE0551}" destId="{60676439-6B28-49FA-98F4-EC09AE1373A8}" srcOrd="2" destOrd="0" presId="urn:microsoft.com/office/officeart/2018/5/layout/CenteredIconLabelDescriptionList"/>
    <dgm:cxn modelId="{EE91485E-3F8D-4E47-89D4-960FBD998EA4}" type="presParOf" srcId="{60676439-6B28-49FA-98F4-EC09AE1373A8}" destId="{C3C10081-38D9-4ABD-B2D4-84389837B572}" srcOrd="0" destOrd="0" presId="urn:microsoft.com/office/officeart/2018/5/layout/CenteredIconLabelDescriptionList"/>
    <dgm:cxn modelId="{A4156C03-910E-4451-8694-612B3E59522F}" type="presParOf" srcId="{60676439-6B28-49FA-98F4-EC09AE1373A8}" destId="{036A7521-B33B-4D4E-A6A6-D297ECB5E380}" srcOrd="1" destOrd="0" presId="urn:microsoft.com/office/officeart/2018/5/layout/CenteredIconLabelDescriptionList"/>
    <dgm:cxn modelId="{0DCA2E3C-DEE2-408A-909E-63047CF802BF}" type="presParOf" srcId="{60676439-6B28-49FA-98F4-EC09AE1373A8}" destId="{D873C32A-11EB-4876-BDF1-C19986E2CB54}" srcOrd="2" destOrd="0" presId="urn:microsoft.com/office/officeart/2018/5/layout/CenteredIconLabelDescriptionList"/>
    <dgm:cxn modelId="{E84958BE-7ABA-47F2-8DF2-E3FFFA010337}" type="presParOf" srcId="{60676439-6B28-49FA-98F4-EC09AE1373A8}" destId="{550AD12E-C4A1-4A86-8A99-3255ADD4D032}" srcOrd="3" destOrd="0" presId="urn:microsoft.com/office/officeart/2018/5/layout/CenteredIconLabelDescriptionList"/>
    <dgm:cxn modelId="{1C111417-50F3-420F-855A-FA15BB46F05A}" type="presParOf" srcId="{60676439-6B28-49FA-98F4-EC09AE1373A8}" destId="{1551EDE3-89B9-4476-8A28-A2D0E0A0B66E}" srcOrd="4" destOrd="0" presId="urn:microsoft.com/office/officeart/2018/5/layout/CenteredIconLabelDescriptionList"/>
    <dgm:cxn modelId="{5F8A1320-D0AB-4E17-8E1E-B6466E9F0068}" type="presParOf" srcId="{4F53F951-F669-4E14-92CE-429D24CE0551}" destId="{94A203E3-9EB7-4EC8-9CFA-8D9EE0466183}" srcOrd="3" destOrd="0" presId="urn:microsoft.com/office/officeart/2018/5/layout/CenteredIconLabelDescriptionList"/>
    <dgm:cxn modelId="{F816E9B9-7D2A-4F79-A6D6-0AB0B541C6D8}" type="presParOf" srcId="{4F53F951-F669-4E14-92CE-429D24CE0551}" destId="{1EC31968-7026-4104-8DFA-2B2D2C0D94CA}" srcOrd="4" destOrd="0" presId="urn:microsoft.com/office/officeart/2018/5/layout/CenteredIconLabelDescriptionList"/>
    <dgm:cxn modelId="{17C0B4D8-FA37-47D7-8D64-73CE058FA601}" type="presParOf" srcId="{1EC31968-7026-4104-8DFA-2B2D2C0D94CA}" destId="{2E6C42D0-3101-4EDC-9EF8-0FC7B28B164A}" srcOrd="0" destOrd="0" presId="urn:microsoft.com/office/officeart/2018/5/layout/CenteredIconLabelDescriptionList"/>
    <dgm:cxn modelId="{1BE4D78E-E6CD-4C04-9415-2EDE481C2DAE}" type="presParOf" srcId="{1EC31968-7026-4104-8DFA-2B2D2C0D94CA}" destId="{0358F6DB-6216-4683-9A26-581CEE22782F}" srcOrd="1" destOrd="0" presId="urn:microsoft.com/office/officeart/2018/5/layout/CenteredIconLabelDescriptionList"/>
    <dgm:cxn modelId="{97740EA6-54A7-4F18-976B-A5C4719520CD}" type="presParOf" srcId="{1EC31968-7026-4104-8DFA-2B2D2C0D94CA}" destId="{38E05256-9746-443D-9214-61DBD339545E}" srcOrd="2" destOrd="0" presId="urn:microsoft.com/office/officeart/2018/5/layout/CenteredIconLabelDescriptionList"/>
    <dgm:cxn modelId="{4A29924B-F70E-479A-9A60-3FCF447CC0DF}" type="presParOf" srcId="{1EC31968-7026-4104-8DFA-2B2D2C0D94CA}" destId="{0E9337C6-E2EE-4B26-9D4F-76F45E7F591D}" srcOrd="3" destOrd="0" presId="urn:microsoft.com/office/officeart/2018/5/layout/CenteredIconLabelDescriptionList"/>
    <dgm:cxn modelId="{537661C8-902E-4071-A048-12DB54FE6EF0}" type="presParOf" srcId="{1EC31968-7026-4104-8DFA-2B2D2C0D94CA}" destId="{3FC52D3A-FF1C-47DC-ADB2-735C612A54A1}" srcOrd="4" destOrd="0" presId="urn:microsoft.com/office/officeart/2018/5/layout/CenteredIconLabelDescriptionList"/>
    <dgm:cxn modelId="{F63C4381-0CB5-483A-8FFB-C65DF05E3479}" type="presParOf" srcId="{4F53F951-F669-4E14-92CE-429D24CE0551}" destId="{8FC063A8-B053-452E-997D-E9E3CA700772}" srcOrd="5" destOrd="0" presId="urn:microsoft.com/office/officeart/2018/5/layout/CenteredIconLabelDescriptionList"/>
    <dgm:cxn modelId="{5173BCBA-3166-44EC-8290-09FDB399262B}" type="presParOf" srcId="{4F53F951-F669-4E14-92CE-429D24CE0551}" destId="{30CEF9BF-1816-4F4B-9B8B-AACBE7A16482}" srcOrd="6" destOrd="0" presId="urn:microsoft.com/office/officeart/2018/5/layout/CenteredIconLabelDescriptionList"/>
    <dgm:cxn modelId="{440C125F-C921-4BA3-BFFE-57D1A59904F6}" type="presParOf" srcId="{30CEF9BF-1816-4F4B-9B8B-AACBE7A16482}" destId="{1DB4E2D8-1EA8-4A32-A335-535074CFE5A2}" srcOrd="0" destOrd="0" presId="urn:microsoft.com/office/officeart/2018/5/layout/CenteredIconLabelDescriptionList"/>
    <dgm:cxn modelId="{E75215AA-F337-4E4B-86C3-FD73B5A593F9}" type="presParOf" srcId="{30CEF9BF-1816-4F4B-9B8B-AACBE7A16482}" destId="{1DE24BDA-60CC-44EB-905C-952E8B5B554F}" srcOrd="1" destOrd="0" presId="urn:microsoft.com/office/officeart/2018/5/layout/CenteredIconLabelDescriptionList"/>
    <dgm:cxn modelId="{962DB1CD-AB4C-4329-9817-096EA1A161C9}" type="presParOf" srcId="{30CEF9BF-1816-4F4B-9B8B-AACBE7A16482}" destId="{0FAE3061-4314-4E0A-B42F-CF8E393D35A4}" srcOrd="2" destOrd="0" presId="urn:microsoft.com/office/officeart/2018/5/layout/CenteredIconLabelDescriptionList"/>
    <dgm:cxn modelId="{71680F24-095C-42C3-B5F3-EE3756906530}" type="presParOf" srcId="{30CEF9BF-1816-4F4B-9B8B-AACBE7A16482}" destId="{262E22C5-56F7-4255-BB36-B824E87E7F91}" srcOrd="3" destOrd="0" presId="urn:microsoft.com/office/officeart/2018/5/layout/CenteredIconLabelDescriptionList"/>
    <dgm:cxn modelId="{CC04A416-D1E2-46F2-A2E0-42ED84FEDAC9}" type="presParOf" srcId="{30CEF9BF-1816-4F4B-9B8B-AACBE7A16482}" destId="{35C888FF-E5A9-4AC4-9A3A-BF163EDF5347}"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49649F-37B9-48A7-8E39-065DDD67D996}"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2739D522-8C96-42C2-8F11-7295C0D6539B}">
      <dgm:prSet/>
      <dgm:spPr/>
      <dgm:t>
        <a:bodyPr/>
        <a:lstStyle/>
        <a:p>
          <a:r>
            <a:rPr lang="af-ZA" b="0" i="0" baseline="0"/>
            <a:t>Why is this situation dangerous?</a:t>
          </a:r>
          <a:endParaRPr lang="en-US"/>
        </a:p>
      </dgm:t>
    </dgm:pt>
    <dgm:pt modelId="{52F5D307-945B-4765-BCF7-9B199F7CC4AA}" type="parTrans" cxnId="{A2334B80-3108-4BC8-8738-66C1C345CD71}">
      <dgm:prSet/>
      <dgm:spPr/>
      <dgm:t>
        <a:bodyPr/>
        <a:lstStyle/>
        <a:p>
          <a:endParaRPr lang="en-US"/>
        </a:p>
      </dgm:t>
    </dgm:pt>
    <dgm:pt modelId="{97F2D77B-9E63-4F0E-A01B-0083D8CF7422}" type="sibTrans" cxnId="{A2334B80-3108-4BC8-8738-66C1C345CD71}">
      <dgm:prSet/>
      <dgm:spPr/>
      <dgm:t>
        <a:bodyPr/>
        <a:lstStyle/>
        <a:p>
          <a:endParaRPr lang="en-US"/>
        </a:p>
      </dgm:t>
    </dgm:pt>
    <dgm:pt modelId="{D26A6F57-ED24-42AE-90B6-33631C1B68AC}">
      <dgm:prSet/>
      <dgm:spPr/>
      <dgm:t>
        <a:bodyPr/>
        <a:lstStyle/>
        <a:p>
          <a:r>
            <a:rPr lang="af-ZA" b="0" i="0" baseline="0"/>
            <a:t>What physical risks are involved?</a:t>
          </a:r>
          <a:endParaRPr lang="en-US"/>
        </a:p>
      </dgm:t>
    </dgm:pt>
    <dgm:pt modelId="{9F062A1D-7721-475E-9B18-287FEFE536F7}" type="parTrans" cxnId="{4CF3ABEB-2BBB-424A-ADA3-14CF6D27790D}">
      <dgm:prSet/>
      <dgm:spPr/>
      <dgm:t>
        <a:bodyPr/>
        <a:lstStyle/>
        <a:p>
          <a:endParaRPr lang="en-US"/>
        </a:p>
      </dgm:t>
    </dgm:pt>
    <dgm:pt modelId="{F05B5EA8-0B1B-4520-B982-48D879521AD5}" type="sibTrans" cxnId="{4CF3ABEB-2BBB-424A-ADA3-14CF6D27790D}">
      <dgm:prSet/>
      <dgm:spPr/>
      <dgm:t>
        <a:bodyPr/>
        <a:lstStyle/>
        <a:p>
          <a:endParaRPr lang="en-US"/>
        </a:p>
      </dgm:t>
    </dgm:pt>
    <dgm:pt modelId="{6E25EA1C-326D-4BF0-AEE5-F8E4408631BB}">
      <dgm:prSet/>
      <dgm:spPr/>
      <dgm:t>
        <a:bodyPr/>
        <a:lstStyle/>
        <a:p>
          <a:r>
            <a:rPr lang="af-ZA" b="0" i="0" baseline="0"/>
            <a:t>What emotional impact could it have?</a:t>
          </a:r>
          <a:endParaRPr lang="en-US"/>
        </a:p>
      </dgm:t>
    </dgm:pt>
    <dgm:pt modelId="{08E8DEE3-9ECB-4097-86A3-3D7BF2DD28E4}" type="parTrans" cxnId="{509AD6D0-7D9F-45F5-A8CE-B9ED3EB0E89F}">
      <dgm:prSet/>
      <dgm:spPr/>
      <dgm:t>
        <a:bodyPr/>
        <a:lstStyle/>
        <a:p>
          <a:endParaRPr lang="en-US"/>
        </a:p>
      </dgm:t>
    </dgm:pt>
    <dgm:pt modelId="{5E102B13-2D06-40E2-B2A7-0AD85EF09D72}" type="sibTrans" cxnId="{509AD6D0-7D9F-45F5-A8CE-B9ED3EB0E89F}">
      <dgm:prSet/>
      <dgm:spPr/>
      <dgm:t>
        <a:bodyPr/>
        <a:lstStyle/>
        <a:p>
          <a:endParaRPr lang="en-US"/>
        </a:p>
      </dgm:t>
    </dgm:pt>
    <dgm:pt modelId="{000DC110-649C-414F-919A-D22AD1876476}">
      <dgm:prSet/>
      <dgm:spPr/>
      <dgm:t>
        <a:bodyPr/>
        <a:lstStyle/>
        <a:p>
          <a:r>
            <a:rPr lang="af-ZA" b="0" i="0" baseline="0"/>
            <a:t>How could it affect friendships and families?</a:t>
          </a:r>
          <a:endParaRPr lang="en-US"/>
        </a:p>
      </dgm:t>
    </dgm:pt>
    <dgm:pt modelId="{A1F6D5E4-87DE-4A45-A771-356AD7390538}" type="parTrans" cxnId="{817DEE2F-5783-47FE-A114-2E3569D2CBC1}">
      <dgm:prSet/>
      <dgm:spPr/>
      <dgm:t>
        <a:bodyPr/>
        <a:lstStyle/>
        <a:p>
          <a:endParaRPr lang="en-US"/>
        </a:p>
      </dgm:t>
    </dgm:pt>
    <dgm:pt modelId="{C7C62326-AC78-49B1-AB48-1D7DA9A249DA}" type="sibTrans" cxnId="{817DEE2F-5783-47FE-A114-2E3569D2CBC1}">
      <dgm:prSet/>
      <dgm:spPr/>
      <dgm:t>
        <a:bodyPr/>
        <a:lstStyle/>
        <a:p>
          <a:endParaRPr lang="en-US"/>
        </a:p>
      </dgm:t>
    </dgm:pt>
    <dgm:pt modelId="{FF72BD45-EFEB-4348-9871-A89675F26CE8}" type="pres">
      <dgm:prSet presAssocID="{B349649F-37B9-48A7-8E39-065DDD67D996}" presName="linear" presStyleCnt="0">
        <dgm:presLayoutVars>
          <dgm:animLvl val="lvl"/>
          <dgm:resizeHandles val="exact"/>
        </dgm:presLayoutVars>
      </dgm:prSet>
      <dgm:spPr/>
    </dgm:pt>
    <dgm:pt modelId="{F9701C84-4446-4DF6-AFE1-27333EDD45E7}" type="pres">
      <dgm:prSet presAssocID="{2739D522-8C96-42C2-8F11-7295C0D6539B}" presName="parentText" presStyleLbl="node1" presStyleIdx="0" presStyleCnt="4">
        <dgm:presLayoutVars>
          <dgm:chMax val="0"/>
          <dgm:bulletEnabled val="1"/>
        </dgm:presLayoutVars>
      </dgm:prSet>
      <dgm:spPr/>
    </dgm:pt>
    <dgm:pt modelId="{7B2296A4-70B2-4D78-84F7-80D80E7FC1FA}" type="pres">
      <dgm:prSet presAssocID="{97F2D77B-9E63-4F0E-A01B-0083D8CF7422}" presName="spacer" presStyleCnt="0"/>
      <dgm:spPr/>
    </dgm:pt>
    <dgm:pt modelId="{3166028E-350A-48F1-B1B9-6595FE8C2C09}" type="pres">
      <dgm:prSet presAssocID="{D26A6F57-ED24-42AE-90B6-33631C1B68AC}" presName="parentText" presStyleLbl="node1" presStyleIdx="1" presStyleCnt="4">
        <dgm:presLayoutVars>
          <dgm:chMax val="0"/>
          <dgm:bulletEnabled val="1"/>
        </dgm:presLayoutVars>
      </dgm:prSet>
      <dgm:spPr/>
    </dgm:pt>
    <dgm:pt modelId="{36E62F3F-AAA7-412D-B55E-963A04960F0F}" type="pres">
      <dgm:prSet presAssocID="{F05B5EA8-0B1B-4520-B982-48D879521AD5}" presName="spacer" presStyleCnt="0"/>
      <dgm:spPr/>
    </dgm:pt>
    <dgm:pt modelId="{EB2B4976-B612-421F-A999-41AB03B16202}" type="pres">
      <dgm:prSet presAssocID="{6E25EA1C-326D-4BF0-AEE5-F8E4408631BB}" presName="parentText" presStyleLbl="node1" presStyleIdx="2" presStyleCnt="4">
        <dgm:presLayoutVars>
          <dgm:chMax val="0"/>
          <dgm:bulletEnabled val="1"/>
        </dgm:presLayoutVars>
      </dgm:prSet>
      <dgm:spPr/>
    </dgm:pt>
    <dgm:pt modelId="{F3203926-31C4-4B82-ABE1-8736C5503F88}" type="pres">
      <dgm:prSet presAssocID="{5E102B13-2D06-40E2-B2A7-0AD85EF09D72}" presName="spacer" presStyleCnt="0"/>
      <dgm:spPr/>
    </dgm:pt>
    <dgm:pt modelId="{48E1E542-1D3D-44D5-9698-DB3213D617BA}" type="pres">
      <dgm:prSet presAssocID="{000DC110-649C-414F-919A-D22AD1876476}" presName="parentText" presStyleLbl="node1" presStyleIdx="3" presStyleCnt="4">
        <dgm:presLayoutVars>
          <dgm:chMax val="0"/>
          <dgm:bulletEnabled val="1"/>
        </dgm:presLayoutVars>
      </dgm:prSet>
      <dgm:spPr/>
    </dgm:pt>
  </dgm:ptLst>
  <dgm:cxnLst>
    <dgm:cxn modelId="{817DEE2F-5783-47FE-A114-2E3569D2CBC1}" srcId="{B349649F-37B9-48A7-8E39-065DDD67D996}" destId="{000DC110-649C-414F-919A-D22AD1876476}" srcOrd="3" destOrd="0" parTransId="{A1F6D5E4-87DE-4A45-A771-356AD7390538}" sibTransId="{C7C62326-AC78-49B1-AB48-1D7DA9A249DA}"/>
    <dgm:cxn modelId="{E4ABC230-6B01-4CA1-A4BF-6B8D2FD6E915}" type="presOf" srcId="{2739D522-8C96-42C2-8F11-7295C0D6539B}" destId="{F9701C84-4446-4DF6-AFE1-27333EDD45E7}" srcOrd="0" destOrd="0" presId="urn:microsoft.com/office/officeart/2005/8/layout/vList2"/>
    <dgm:cxn modelId="{A2334B80-3108-4BC8-8738-66C1C345CD71}" srcId="{B349649F-37B9-48A7-8E39-065DDD67D996}" destId="{2739D522-8C96-42C2-8F11-7295C0D6539B}" srcOrd="0" destOrd="0" parTransId="{52F5D307-945B-4765-BCF7-9B199F7CC4AA}" sibTransId="{97F2D77B-9E63-4F0E-A01B-0083D8CF7422}"/>
    <dgm:cxn modelId="{B03585C0-FCD5-4D7C-87A9-CC3302EDA8CA}" type="presOf" srcId="{6E25EA1C-326D-4BF0-AEE5-F8E4408631BB}" destId="{EB2B4976-B612-421F-A999-41AB03B16202}" srcOrd="0" destOrd="0" presId="urn:microsoft.com/office/officeart/2005/8/layout/vList2"/>
    <dgm:cxn modelId="{E0E523C8-9768-4DD4-B699-91AB2A7BDE3B}" type="presOf" srcId="{B349649F-37B9-48A7-8E39-065DDD67D996}" destId="{FF72BD45-EFEB-4348-9871-A89675F26CE8}" srcOrd="0" destOrd="0" presId="urn:microsoft.com/office/officeart/2005/8/layout/vList2"/>
    <dgm:cxn modelId="{509AD6D0-7D9F-45F5-A8CE-B9ED3EB0E89F}" srcId="{B349649F-37B9-48A7-8E39-065DDD67D996}" destId="{6E25EA1C-326D-4BF0-AEE5-F8E4408631BB}" srcOrd="2" destOrd="0" parTransId="{08E8DEE3-9ECB-4097-86A3-3D7BF2DD28E4}" sibTransId="{5E102B13-2D06-40E2-B2A7-0AD85EF09D72}"/>
    <dgm:cxn modelId="{00B623DE-6561-4A4A-BC05-DE92E16C95A1}" type="presOf" srcId="{D26A6F57-ED24-42AE-90B6-33631C1B68AC}" destId="{3166028E-350A-48F1-B1B9-6595FE8C2C09}" srcOrd="0" destOrd="0" presId="urn:microsoft.com/office/officeart/2005/8/layout/vList2"/>
    <dgm:cxn modelId="{4CF3ABEB-2BBB-424A-ADA3-14CF6D27790D}" srcId="{B349649F-37B9-48A7-8E39-065DDD67D996}" destId="{D26A6F57-ED24-42AE-90B6-33631C1B68AC}" srcOrd="1" destOrd="0" parTransId="{9F062A1D-7721-475E-9B18-287FEFE536F7}" sibTransId="{F05B5EA8-0B1B-4520-B982-48D879521AD5}"/>
    <dgm:cxn modelId="{3AE24AEE-BC11-4778-8F51-5510A06F564B}" type="presOf" srcId="{000DC110-649C-414F-919A-D22AD1876476}" destId="{48E1E542-1D3D-44D5-9698-DB3213D617BA}" srcOrd="0" destOrd="0" presId="urn:microsoft.com/office/officeart/2005/8/layout/vList2"/>
    <dgm:cxn modelId="{35E848DF-8628-4A45-9FE1-320AFC381EFA}" type="presParOf" srcId="{FF72BD45-EFEB-4348-9871-A89675F26CE8}" destId="{F9701C84-4446-4DF6-AFE1-27333EDD45E7}" srcOrd="0" destOrd="0" presId="urn:microsoft.com/office/officeart/2005/8/layout/vList2"/>
    <dgm:cxn modelId="{79DEEF14-6DF0-45A1-9B01-25D10B8E39C2}" type="presParOf" srcId="{FF72BD45-EFEB-4348-9871-A89675F26CE8}" destId="{7B2296A4-70B2-4D78-84F7-80D80E7FC1FA}" srcOrd="1" destOrd="0" presId="urn:microsoft.com/office/officeart/2005/8/layout/vList2"/>
    <dgm:cxn modelId="{B5A4265C-7563-421D-A924-D3BCE6D87AF0}" type="presParOf" srcId="{FF72BD45-EFEB-4348-9871-A89675F26CE8}" destId="{3166028E-350A-48F1-B1B9-6595FE8C2C09}" srcOrd="2" destOrd="0" presId="urn:microsoft.com/office/officeart/2005/8/layout/vList2"/>
    <dgm:cxn modelId="{C9E05C5E-728A-42F2-ABC3-9BE74B3FA0C7}" type="presParOf" srcId="{FF72BD45-EFEB-4348-9871-A89675F26CE8}" destId="{36E62F3F-AAA7-412D-B55E-963A04960F0F}" srcOrd="3" destOrd="0" presId="urn:microsoft.com/office/officeart/2005/8/layout/vList2"/>
    <dgm:cxn modelId="{57515B84-7E75-4605-B8BF-BDF6A1358248}" type="presParOf" srcId="{FF72BD45-EFEB-4348-9871-A89675F26CE8}" destId="{EB2B4976-B612-421F-A999-41AB03B16202}" srcOrd="4" destOrd="0" presId="urn:microsoft.com/office/officeart/2005/8/layout/vList2"/>
    <dgm:cxn modelId="{D6DD41F7-ADEB-4475-971B-68DCFA274195}" type="presParOf" srcId="{FF72BD45-EFEB-4348-9871-A89675F26CE8}" destId="{F3203926-31C4-4B82-ABE1-8736C5503F88}" srcOrd="5" destOrd="0" presId="urn:microsoft.com/office/officeart/2005/8/layout/vList2"/>
    <dgm:cxn modelId="{3EE79F00-D42E-4CEC-BC35-17F1C62F039A}" type="presParOf" srcId="{FF72BD45-EFEB-4348-9871-A89675F26CE8}" destId="{48E1E542-1D3D-44D5-9698-DB3213D617BA}"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504E42-4E81-4ADD-87DB-335EC8E53C65}">
      <dsp:nvSpPr>
        <dsp:cNvPr id="0" name=""/>
        <dsp:cNvSpPr/>
      </dsp:nvSpPr>
      <dsp:spPr>
        <a:xfrm>
          <a:off x="7092" y="591046"/>
          <a:ext cx="844593" cy="84459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8BF9DB5-B468-48A4-949D-AB9037D363DA}">
      <dsp:nvSpPr>
        <dsp:cNvPr id="0" name=""/>
        <dsp:cNvSpPr/>
      </dsp:nvSpPr>
      <dsp:spPr>
        <a:xfrm>
          <a:off x="4219" y="1565100"/>
          <a:ext cx="2413125" cy="361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22350">
            <a:lnSpc>
              <a:spcPct val="100000"/>
            </a:lnSpc>
            <a:spcBef>
              <a:spcPct val="0"/>
            </a:spcBef>
            <a:spcAft>
              <a:spcPct val="35000"/>
            </a:spcAft>
            <a:buNone/>
            <a:defRPr b="1"/>
          </a:pPr>
          <a:r>
            <a:rPr lang="en-GB" sz="2300" kern="1200" dirty="0"/>
            <a:t>Physically</a:t>
          </a:r>
          <a:endParaRPr lang="en-US" sz="2300" kern="1200" dirty="0"/>
        </a:p>
      </dsp:txBody>
      <dsp:txXfrm>
        <a:off x="4219" y="1565100"/>
        <a:ext cx="2413125" cy="361968"/>
      </dsp:txXfrm>
    </dsp:sp>
    <dsp:sp modelId="{73495670-5648-403B-B0FE-FE3AE830218A}">
      <dsp:nvSpPr>
        <dsp:cNvPr id="0" name=""/>
        <dsp:cNvSpPr/>
      </dsp:nvSpPr>
      <dsp:spPr>
        <a:xfrm>
          <a:off x="4219" y="1987283"/>
          <a:ext cx="2413125" cy="161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GB" sz="1700" kern="1200"/>
            <a:t>Injury or illness</a:t>
          </a:r>
          <a:endParaRPr lang="en-US" sz="1700" kern="1200"/>
        </a:p>
        <a:p>
          <a:pPr marL="0" lvl="0" indent="0" algn="l" defTabSz="755650">
            <a:lnSpc>
              <a:spcPct val="100000"/>
            </a:lnSpc>
            <a:spcBef>
              <a:spcPct val="0"/>
            </a:spcBef>
            <a:spcAft>
              <a:spcPct val="35000"/>
            </a:spcAft>
            <a:buNone/>
          </a:pPr>
          <a:r>
            <a:rPr lang="en-GB" sz="1700" kern="1200"/>
            <a:t>Addiction</a:t>
          </a:r>
          <a:endParaRPr lang="en-US" sz="1700" kern="1200"/>
        </a:p>
        <a:p>
          <a:pPr marL="0" lvl="0" indent="0" algn="l" defTabSz="755650">
            <a:lnSpc>
              <a:spcPct val="100000"/>
            </a:lnSpc>
            <a:spcBef>
              <a:spcPct val="0"/>
            </a:spcBef>
            <a:spcAft>
              <a:spcPct val="35000"/>
            </a:spcAft>
            <a:buNone/>
          </a:pPr>
          <a:r>
            <a:rPr lang="en-GB" sz="1700" kern="1200" dirty="0"/>
            <a:t>Fatigue or weakened immunity</a:t>
          </a:r>
          <a:endParaRPr lang="en-US" sz="1700" kern="1200" dirty="0"/>
        </a:p>
        <a:p>
          <a:pPr marL="0" lvl="0" indent="0" algn="l" defTabSz="755650">
            <a:lnSpc>
              <a:spcPct val="100000"/>
            </a:lnSpc>
            <a:spcBef>
              <a:spcPct val="0"/>
            </a:spcBef>
            <a:spcAft>
              <a:spcPct val="35000"/>
            </a:spcAft>
            <a:buNone/>
          </a:pPr>
          <a:r>
            <a:rPr lang="en-GB" sz="1700" kern="1200" dirty="0"/>
            <a:t>Long-term health damage</a:t>
          </a:r>
          <a:endParaRPr lang="en-US" sz="1700" kern="1200" dirty="0"/>
        </a:p>
      </dsp:txBody>
      <dsp:txXfrm>
        <a:off x="4219" y="1987283"/>
        <a:ext cx="2413125" cy="1614475"/>
      </dsp:txXfrm>
    </dsp:sp>
    <dsp:sp modelId="{C3C10081-38D9-4ABD-B2D4-84389837B572}">
      <dsp:nvSpPr>
        <dsp:cNvPr id="0" name=""/>
        <dsp:cNvSpPr/>
      </dsp:nvSpPr>
      <dsp:spPr>
        <a:xfrm>
          <a:off x="2809262" y="607676"/>
          <a:ext cx="844593" cy="84459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73C32A-11EB-4876-BDF1-C19986E2CB54}">
      <dsp:nvSpPr>
        <dsp:cNvPr id="0" name=""/>
        <dsp:cNvSpPr/>
      </dsp:nvSpPr>
      <dsp:spPr>
        <a:xfrm>
          <a:off x="2839641" y="1565100"/>
          <a:ext cx="2413125" cy="361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22350">
            <a:lnSpc>
              <a:spcPct val="100000"/>
            </a:lnSpc>
            <a:spcBef>
              <a:spcPct val="0"/>
            </a:spcBef>
            <a:spcAft>
              <a:spcPct val="35000"/>
            </a:spcAft>
            <a:buNone/>
            <a:defRPr b="1"/>
          </a:pPr>
          <a:r>
            <a:rPr lang="en-GB" sz="2300" kern="1200"/>
            <a:t>Emotionally</a:t>
          </a:r>
          <a:endParaRPr lang="en-US" sz="2300" kern="1200"/>
        </a:p>
      </dsp:txBody>
      <dsp:txXfrm>
        <a:off x="2839641" y="1565100"/>
        <a:ext cx="2413125" cy="361968"/>
      </dsp:txXfrm>
    </dsp:sp>
    <dsp:sp modelId="{1551EDE3-89B9-4476-8A28-A2D0E0A0B66E}">
      <dsp:nvSpPr>
        <dsp:cNvPr id="0" name=""/>
        <dsp:cNvSpPr/>
      </dsp:nvSpPr>
      <dsp:spPr>
        <a:xfrm>
          <a:off x="2839641" y="1987283"/>
          <a:ext cx="2413125" cy="161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GB" sz="1700" kern="1200"/>
            <a:t>Guilt or shame</a:t>
          </a:r>
          <a:endParaRPr lang="en-US" sz="1700" kern="1200"/>
        </a:p>
        <a:p>
          <a:pPr marL="0" lvl="0" indent="0" algn="l" defTabSz="755650">
            <a:lnSpc>
              <a:spcPct val="100000"/>
            </a:lnSpc>
            <a:spcBef>
              <a:spcPct val="0"/>
            </a:spcBef>
            <a:spcAft>
              <a:spcPct val="35000"/>
            </a:spcAft>
            <a:buNone/>
          </a:pPr>
          <a:r>
            <a:rPr lang="en-GB" sz="1700" kern="1200"/>
            <a:t>Anxiety or fear</a:t>
          </a:r>
          <a:endParaRPr lang="en-US" sz="1700" kern="1200"/>
        </a:p>
        <a:p>
          <a:pPr marL="0" lvl="0" indent="0" algn="l" defTabSz="755650">
            <a:lnSpc>
              <a:spcPct val="100000"/>
            </a:lnSpc>
            <a:spcBef>
              <a:spcPct val="0"/>
            </a:spcBef>
            <a:spcAft>
              <a:spcPct val="35000"/>
            </a:spcAft>
            <a:buNone/>
          </a:pPr>
          <a:r>
            <a:rPr lang="en-GB" sz="1700" kern="1200"/>
            <a:t>Emotional withdrawal</a:t>
          </a:r>
          <a:endParaRPr lang="en-US" sz="1700" kern="1200"/>
        </a:p>
        <a:p>
          <a:pPr marL="0" lvl="0" indent="0" algn="l" defTabSz="755650">
            <a:lnSpc>
              <a:spcPct val="100000"/>
            </a:lnSpc>
            <a:spcBef>
              <a:spcPct val="0"/>
            </a:spcBef>
            <a:spcAft>
              <a:spcPct val="35000"/>
            </a:spcAft>
            <a:buNone/>
          </a:pPr>
          <a:r>
            <a:rPr lang="en-GB" sz="1700" kern="1200"/>
            <a:t>Feelings of hopelessness</a:t>
          </a:r>
          <a:endParaRPr lang="en-US" sz="1700" kern="1200"/>
        </a:p>
      </dsp:txBody>
      <dsp:txXfrm>
        <a:off x="2839641" y="1987283"/>
        <a:ext cx="2413125" cy="1614475"/>
      </dsp:txXfrm>
    </dsp:sp>
    <dsp:sp modelId="{2E6C42D0-3101-4EDC-9EF8-0FC7B28B164A}">
      <dsp:nvSpPr>
        <dsp:cNvPr id="0" name=""/>
        <dsp:cNvSpPr/>
      </dsp:nvSpPr>
      <dsp:spPr>
        <a:xfrm>
          <a:off x="5683062" y="624297"/>
          <a:ext cx="844593" cy="84459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8E05256-9746-443D-9214-61DBD339545E}">
      <dsp:nvSpPr>
        <dsp:cNvPr id="0" name=""/>
        <dsp:cNvSpPr/>
      </dsp:nvSpPr>
      <dsp:spPr>
        <a:xfrm>
          <a:off x="5675062" y="1565100"/>
          <a:ext cx="2413125" cy="361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22350">
            <a:lnSpc>
              <a:spcPct val="100000"/>
            </a:lnSpc>
            <a:spcBef>
              <a:spcPct val="0"/>
            </a:spcBef>
            <a:spcAft>
              <a:spcPct val="35000"/>
            </a:spcAft>
            <a:buNone/>
            <a:defRPr b="1"/>
          </a:pPr>
          <a:r>
            <a:rPr lang="en-GB" sz="2300" kern="1200"/>
            <a:t>Socially</a:t>
          </a:r>
          <a:endParaRPr lang="en-US" sz="2300" kern="1200"/>
        </a:p>
      </dsp:txBody>
      <dsp:txXfrm>
        <a:off x="5675062" y="1565100"/>
        <a:ext cx="2413125" cy="361968"/>
      </dsp:txXfrm>
    </dsp:sp>
    <dsp:sp modelId="{3FC52D3A-FF1C-47DC-ADB2-735C612A54A1}">
      <dsp:nvSpPr>
        <dsp:cNvPr id="0" name=""/>
        <dsp:cNvSpPr/>
      </dsp:nvSpPr>
      <dsp:spPr>
        <a:xfrm>
          <a:off x="5675062" y="1987283"/>
          <a:ext cx="2413125" cy="161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GB" sz="1700" kern="1200"/>
            <a:t>Friends may withdraw</a:t>
          </a:r>
          <a:endParaRPr lang="en-US" sz="1700" kern="1200"/>
        </a:p>
        <a:p>
          <a:pPr marL="0" lvl="0" indent="0" algn="l" defTabSz="755650">
            <a:lnSpc>
              <a:spcPct val="100000"/>
            </a:lnSpc>
            <a:spcBef>
              <a:spcPct val="0"/>
            </a:spcBef>
            <a:spcAft>
              <a:spcPct val="35000"/>
            </a:spcAft>
            <a:buNone/>
          </a:pPr>
          <a:r>
            <a:rPr lang="en-GB" sz="1700" kern="1200"/>
            <a:t>Families may feel worried or disappointed</a:t>
          </a:r>
          <a:endParaRPr lang="en-US" sz="1700" kern="1200"/>
        </a:p>
        <a:p>
          <a:pPr marL="0" lvl="0" indent="0" algn="l" defTabSz="755650">
            <a:lnSpc>
              <a:spcPct val="100000"/>
            </a:lnSpc>
            <a:spcBef>
              <a:spcPct val="0"/>
            </a:spcBef>
            <a:spcAft>
              <a:spcPct val="35000"/>
            </a:spcAft>
            <a:buNone/>
          </a:pPr>
          <a:r>
            <a:rPr lang="en-GB" sz="1700" kern="1200"/>
            <a:t>Teachers may lose trust</a:t>
          </a:r>
          <a:endParaRPr lang="en-US" sz="1700" kern="1200"/>
        </a:p>
      </dsp:txBody>
      <dsp:txXfrm>
        <a:off x="5675062" y="1987283"/>
        <a:ext cx="2413125" cy="1614475"/>
      </dsp:txXfrm>
    </dsp:sp>
    <dsp:sp modelId="{1DB4E2D8-1EA8-4A32-A335-535074CFE5A2}">
      <dsp:nvSpPr>
        <dsp:cNvPr id="0" name=""/>
        <dsp:cNvSpPr/>
      </dsp:nvSpPr>
      <dsp:spPr>
        <a:xfrm>
          <a:off x="8463475" y="607667"/>
          <a:ext cx="844593" cy="84459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AE3061-4314-4E0A-B42F-CF8E393D35A4}">
      <dsp:nvSpPr>
        <dsp:cNvPr id="0" name=""/>
        <dsp:cNvSpPr/>
      </dsp:nvSpPr>
      <dsp:spPr>
        <a:xfrm>
          <a:off x="8510484" y="1565100"/>
          <a:ext cx="2413125" cy="361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22350">
            <a:lnSpc>
              <a:spcPct val="100000"/>
            </a:lnSpc>
            <a:spcBef>
              <a:spcPct val="0"/>
            </a:spcBef>
            <a:spcAft>
              <a:spcPct val="35000"/>
            </a:spcAft>
            <a:buNone/>
            <a:defRPr b="1"/>
          </a:pPr>
          <a:r>
            <a:rPr lang="en-GB" sz="2300" kern="1200"/>
            <a:t>Spiritually</a:t>
          </a:r>
          <a:endParaRPr lang="en-US" sz="2300" kern="1200"/>
        </a:p>
      </dsp:txBody>
      <dsp:txXfrm>
        <a:off x="8510484" y="1565100"/>
        <a:ext cx="2413125" cy="361968"/>
      </dsp:txXfrm>
    </dsp:sp>
    <dsp:sp modelId="{35C888FF-E5A9-4AC4-9A3A-BF163EDF5347}">
      <dsp:nvSpPr>
        <dsp:cNvPr id="0" name=""/>
        <dsp:cNvSpPr/>
      </dsp:nvSpPr>
      <dsp:spPr>
        <a:xfrm>
          <a:off x="8510484" y="1987283"/>
          <a:ext cx="2413125" cy="161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GB" sz="1700" kern="1200"/>
            <a:t>Values and beliefs</a:t>
          </a:r>
          <a:endParaRPr lang="en-US" sz="1700" kern="1200"/>
        </a:p>
        <a:p>
          <a:pPr marL="0" lvl="0" indent="0" algn="l" defTabSz="755650">
            <a:lnSpc>
              <a:spcPct val="100000"/>
            </a:lnSpc>
            <a:spcBef>
              <a:spcPct val="0"/>
            </a:spcBef>
            <a:spcAft>
              <a:spcPct val="35000"/>
            </a:spcAft>
            <a:buNone/>
          </a:pPr>
          <a:r>
            <a:rPr lang="en-GB" sz="1700" kern="1200"/>
            <a:t>Sense of purpose</a:t>
          </a:r>
          <a:endParaRPr lang="en-US" sz="1700" kern="1200"/>
        </a:p>
        <a:p>
          <a:pPr marL="0" lvl="0" indent="0" algn="l" defTabSz="755650">
            <a:lnSpc>
              <a:spcPct val="100000"/>
            </a:lnSpc>
            <a:spcBef>
              <a:spcPct val="0"/>
            </a:spcBef>
            <a:spcAft>
              <a:spcPct val="35000"/>
            </a:spcAft>
            <a:buNone/>
          </a:pPr>
          <a:r>
            <a:rPr lang="en-GB" sz="1700" kern="1200"/>
            <a:t>Identity and self-worth</a:t>
          </a:r>
          <a:endParaRPr lang="en-US" sz="1700" kern="1200"/>
        </a:p>
      </dsp:txBody>
      <dsp:txXfrm>
        <a:off x="8510484" y="1987283"/>
        <a:ext cx="2413125" cy="16144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701C84-4446-4DF6-AFE1-27333EDD45E7}">
      <dsp:nvSpPr>
        <dsp:cNvPr id="0" name=""/>
        <dsp:cNvSpPr/>
      </dsp:nvSpPr>
      <dsp:spPr>
        <a:xfrm>
          <a:off x="0" y="28265"/>
          <a:ext cx="7559504" cy="1477271"/>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af-ZA" sz="3700" b="0" i="0" kern="1200" baseline="0"/>
            <a:t>Why is this situation dangerous?</a:t>
          </a:r>
          <a:endParaRPr lang="en-US" sz="3700" kern="1200"/>
        </a:p>
      </dsp:txBody>
      <dsp:txXfrm>
        <a:off x="72114" y="100379"/>
        <a:ext cx="7415276" cy="1333043"/>
      </dsp:txXfrm>
    </dsp:sp>
    <dsp:sp modelId="{3166028E-350A-48F1-B1B9-6595FE8C2C09}">
      <dsp:nvSpPr>
        <dsp:cNvPr id="0" name=""/>
        <dsp:cNvSpPr/>
      </dsp:nvSpPr>
      <dsp:spPr>
        <a:xfrm>
          <a:off x="0" y="1612097"/>
          <a:ext cx="7559504" cy="1477271"/>
        </a:xfrm>
        <a:prstGeom prst="roundRect">
          <a:avLst/>
        </a:prstGeom>
        <a:solidFill>
          <a:schemeClr val="accent5">
            <a:hueOff val="-227665"/>
            <a:satOff val="-19810"/>
            <a:lumOff val="-19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af-ZA" sz="3700" b="0" i="0" kern="1200" baseline="0"/>
            <a:t>What physical risks are involved?</a:t>
          </a:r>
          <a:endParaRPr lang="en-US" sz="3700" kern="1200"/>
        </a:p>
      </dsp:txBody>
      <dsp:txXfrm>
        <a:off x="72114" y="1684211"/>
        <a:ext cx="7415276" cy="1333043"/>
      </dsp:txXfrm>
    </dsp:sp>
    <dsp:sp modelId="{EB2B4976-B612-421F-A999-41AB03B16202}">
      <dsp:nvSpPr>
        <dsp:cNvPr id="0" name=""/>
        <dsp:cNvSpPr/>
      </dsp:nvSpPr>
      <dsp:spPr>
        <a:xfrm>
          <a:off x="0" y="3195928"/>
          <a:ext cx="7559504" cy="1477271"/>
        </a:xfrm>
        <a:prstGeom prst="roundRect">
          <a:avLst/>
        </a:prstGeom>
        <a:solidFill>
          <a:schemeClr val="accent5">
            <a:hueOff val="-455330"/>
            <a:satOff val="-39621"/>
            <a:lumOff val="-39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af-ZA" sz="3700" b="0" i="0" kern="1200" baseline="0"/>
            <a:t>What emotional impact could it have?</a:t>
          </a:r>
          <a:endParaRPr lang="en-US" sz="3700" kern="1200"/>
        </a:p>
      </dsp:txBody>
      <dsp:txXfrm>
        <a:off x="72114" y="3268042"/>
        <a:ext cx="7415276" cy="1333043"/>
      </dsp:txXfrm>
    </dsp:sp>
    <dsp:sp modelId="{48E1E542-1D3D-44D5-9698-DB3213D617BA}">
      <dsp:nvSpPr>
        <dsp:cNvPr id="0" name=""/>
        <dsp:cNvSpPr/>
      </dsp:nvSpPr>
      <dsp:spPr>
        <a:xfrm>
          <a:off x="0" y="4779759"/>
          <a:ext cx="7559504" cy="1477271"/>
        </a:xfrm>
        <a:prstGeom prst="roundRect">
          <a:avLst/>
        </a:prstGeom>
        <a:solidFill>
          <a:schemeClr val="accent5">
            <a:hueOff val="-682995"/>
            <a:satOff val="-59431"/>
            <a:lumOff val="-58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af-ZA" sz="3700" b="0" i="0" kern="1200" baseline="0"/>
            <a:t>How could it affect friendships and families?</a:t>
          </a:r>
          <a:endParaRPr lang="en-US" sz="3700" kern="1200"/>
        </a:p>
      </dsp:txBody>
      <dsp:txXfrm>
        <a:off x="72114" y="4851873"/>
        <a:ext cx="7415276" cy="1333043"/>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Z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bit.ly/4aNGYqe"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bit.ly/4aEFU7X"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buNone/>
            </a:pPr>
            <a:r>
              <a:rPr lang="en-ZA" sz="1200" b="1" dirty="0">
                <a:solidFill>
                  <a:srgbClr val="FF0000"/>
                </a:solidFill>
                <a:effectLst/>
                <a:latin typeface="Calibri" panose="020F0502020204030204" pitchFamily="34" charset="0"/>
                <a:ea typeface="Calibri" panose="020F0502020204030204" pitchFamily="34" charset="0"/>
              </a:rPr>
              <a:t>Note to teacher:</a:t>
            </a:r>
            <a:r>
              <a:rPr lang="en-ZA" sz="1200" dirty="0">
                <a:solidFill>
                  <a:srgbClr val="FF0000"/>
                </a:solidFill>
                <a:effectLst/>
                <a:latin typeface="Calibri" panose="020F0502020204030204" pitchFamily="34" charset="0"/>
                <a:ea typeface="Calibri" panose="020F0502020204030204" pitchFamily="34" charset="0"/>
              </a:rPr>
              <a:t> </a:t>
            </a:r>
            <a:r>
              <a:rPr lang="en-ZA" sz="1200" dirty="0">
                <a:solidFill>
                  <a:srgbClr val="000000"/>
                </a:solidFill>
                <a:effectLst/>
                <a:latin typeface="Calibri" panose="020F0502020204030204" pitchFamily="34" charset="0"/>
                <a:ea typeface="Calibri" panose="020F0502020204030204" pitchFamily="34" charset="0"/>
              </a:rPr>
              <a:t>This lesson will often include short discussions with a partner. At times, learners will also be required to work in groups of six. Please note that this lesson includes content related to </a:t>
            </a:r>
            <a:r>
              <a:rPr lang="en-ZA" sz="1200" b="1" dirty="0">
                <a:solidFill>
                  <a:srgbClr val="000000"/>
                </a:solidFill>
                <a:effectLst/>
                <a:latin typeface="Calibri" panose="020F0502020204030204" pitchFamily="34" charset="0"/>
                <a:ea typeface="Calibri" panose="020F0502020204030204" pitchFamily="34" charset="0"/>
              </a:rPr>
              <a:t>teen suicide</a:t>
            </a:r>
            <a:r>
              <a:rPr lang="en-ZA" sz="1200" dirty="0">
                <a:solidFill>
                  <a:srgbClr val="000000"/>
                </a:solidFill>
                <a:effectLst/>
                <a:latin typeface="Calibri" panose="020F0502020204030204" pitchFamily="34" charset="0"/>
                <a:ea typeface="Calibri" panose="020F0502020204030204" pitchFamily="34" charset="0"/>
              </a:rPr>
              <a:t>. Handle the topic sensitively, create a respectful classroom environment, and be mindful of learners who may be personally affected.</a:t>
            </a:r>
            <a:endParaRPr lang="af-ZA" sz="1200" dirty="0">
              <a:effectLst/>
              <a:latin typeface="Times New Roman" panose="02020603050405020304" pitchFamily="18" charset="0"/>
              <a:ea typeface="Times New Roman" panose="02020603050405020304" pitchFamily="18" charset="0"/>
            </a:endParaRPr>
          </a:p>
          <a:p>
            <a:pPr marL="450215">
              <a:buNone/>
            </a:pPr>
            <a:r>
              <a:rPr lang="en-ZA" sz="1200" dirty="0">
                <a:effectLst/>
                <a:latin typeface="Calibri" panose="020F0502020204030204" pitchFamily="34" charset="0"/>
                <a:ea typeface="Calibri" panose="020F0502020204030204" pitchFamily="34" charset="0"/>
              </a:rPr>
              <a:t> </a:t>
            </a:r>
            <a:endParaRPr lang="af-ZA" sz="1200" dirty="0">
              <a:effectLst/>
              <a:latin typeface="Times New Roman" panose="02020603050405020304" pitchFamily="18" charset="0"/>
              <a:ea typeface="Times New Roman" panose="02020603050405020304" pitchFamily="18" charset="0"/>
            </a:endParaRPr>
          </a:p>
          <a:p>
            <a:pPr marL="342900" lvl="0" indent="-342900">
              <a:buClr>
                <a:srgbClr val="000000"/>
              </a:buClr>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rPr>
              <a:t>Slide 1</a:t>
            </a:r>
            <a:r>
              <a:rPr lang="en-ZA" sz="1200" dirty="0">
                <a:solidFill>
                  <a:srgbClr val="000000"/>
                </a:solidFill>
                <a:effectLst/>
                <a:latin typeface="Calibri" panose="020F0502020204030204" pitchFamily="34" charset="0"/>
                <a:ea typeface="Calibri" panose="020F0502020204030204" pitchFamily="34" charset="0"/>
              </a:rPr>
              <a:t>: Welcome back, Grade </a:t>
            </a:r>
            <a:r>
              <a:rPr lang="en-ZA" sz="1200" dirty="0" err="1">
                <a:solidFill>
                  <a:srgbClr val="000000"/>
                </a:solidFill>
                <a:effectLst/>
                <a:latin typeface="Calibri" panose="020F0502020204030204" pitchFamily="34" charset="0"/>
                <a:ea typeface="Calibri" panose="020F0502020204030204" pitchFamily="34" charset="0"/>
              </a:rPr>
              <a:t>11s</a:t>
            </a:r>
            <a:r>
              <a:rPr lang="en-ZA" sz="1200" dirty="0">
                <a:solidFill>
                  <a:srgbClr val="000000"/>
                </a:solidFill>
                <a:effectLst/>
                <a:latin typeface="Calibri" panose="020F0502020204030204" pitchFamily="34" charset="0"/>
                <a:ea typeface="Calibri" panose="020F0502020204030204" pitchFamily="34" charset="0"/>
              </a:rPr>
              <a:t>, to the fourth lesson in this series. In the previous lesson, we saw that there are many different examples of risky behaviour and situations that can </a:t>
            </a:r>
            <a:r>
              <a:rPr lang="en-ZA" sz="1200" b="1" dirty="0">
                <a:solidFill>
                  <a:srgbClr val="000000"/>
                </a:solidFill>
                <a:effectLst/>
                <a:latin typeface="Calibri" panose="020F0502020204030204" pitchFamily="34" charset="0"/>
                <a:ea typeface="Calibri" panose="020F0502020204030204" pitchFamily="34" charset="0"/>
              </a:rPr>
              <a:t>impact your health and lifestyle choices</a:t>
            </a:r>
            <a:r>
              <a:rPr lang="en-ZA" sz="1200" dirty="0">
                <a:solidFill>
                  <a:srgbClr val="000000"/>
                </a:solidFill>
                <a:effectLst/>
                <a:latin typeface="Calibri" panose="020F0502020204030204" pitchFamily="34" charset="0"/>
                <a:ea typeface="Calibri" panose="020F0502020204030204" pitchFamily="34" charset="0"/>
              </a:rPr>
              <a:t>.</a:t>
            </a:r>
            <a:endParaRPr lang="af-ZA" sz="1200" dirty="0">
              <a:effectLst/>
              <a:latin typeface="Times New Roman" panose="02020603050405020304" pitchFamily="18" charset="0"/>
              <a:ea typeface="Times New Roman" panose="02020603050405020304" pitchFamily="18" charset="0"/>
            </a:endParaRPr>
          </a:p>
          <a:p>
            <a:pPr marL="342900" lvl="0" indent="-342900">
              <a:buClr>
                <a:srgbClr val="000000"/>
              </a:buClr>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Turn back to your notes from the last lesson and see if you can name the FIVE risky behaviour situations that were presented in class.</a:t>
            </a:r>
            <a:endParaRPr lang="af-ZA" sz="1200" dirty="0">
              <a:effectLst/>
              <a:latin typeface="Times New Roman" panose="02020603050405020304" pitchFamily="18" charset="0"/>
              <a:ea typeface="Times New Roman" panose="02020603050405020304" pitchFamily="18" charset="0"/>
            </a:endParaRPr>
          </a:p>
          <a:p>
            <a:pPr marL="342900" lvl="0" indent="-342900">
              <a:buClr>
                <a:srgbClr val="000000"/>
              </a:buClr>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Remember, there were TWO risky situations that are prevalent in South Africa that we did not discuss in class. Can anyone remember what they were? (Allow time for learners to respond.)</a:t>
            </a:r>
            <a:endParaRPr lang="af-ZA" sz="1200" dirty="0">
              <a:effectLst/>
              <a:latin typeface="Times New Roman" panose="02020603050405020304" pitchFamily="18" charset="0"/>
              <a:ea typeface="Times New Roman" panose="02020603050405020304" pitchFamily="18" charset="0"/>
            </a:endParaRPr>
          </a:p>
          <a:p>
            <a:pPr marL="342900" lvl="0" indent="-342900">
              <a:buClr>
                <a:srgbClr val="000000"/>
              </a:buClr>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The two areas were </a:t>
            </a:r>
            <a:r>
              <a:rPr lang="en-ZA" sz="1200" b="1" dirty="0">
                <a:solidFill>
                  <a:srgbClr val="000000"/>
                </a:solidFill>
                <a:effectLst/>
                <a:latin typeface="Calibri" panose="020F0502020204030204" pitchFamily="34" charset="0"/>
                <a:ea typeface="Calibri" panose="020F0502020204030204" pitchFamily="34" charset="0"/>
              </a:rPr>
              <a:t>nutrition/dietary habits </a:t>
            </a:r>
            <a:r>
              <a:rPr lang="en-ZA" sz="1200" dirty="0">
                <a:solidFill>
                  <a:srgbClr val="000000"/>
                </a:solidFill>
                <a:effectLst/>
                <a:latin typeface="Calibri" panose="020F0502020204030204" pitchFamily="34" charset="0"/>
                <a:ea typeface="Calibri" panose="020F0502020204030204" pitchFamily="34" charset="0"/>
              </a:rPr>
              <a:t>and</a:t>
            </a:r>
            <a:r>
              <a:rPr lang="en-ZA" sz="1200" b="1" dirty="0">
                <a:solidFill>
                  <a:srgbClr val="000000"/>
                </a:solidFill>
                <a:effectLst/>
                <a:latin typeface="Calibri" panose="020F0502020204030204" pitchFamily="34" charset="0"/>
                <a:ea typeface="Calibri" panose="020F0502020204030204" pitchFamily="34" charset="0"/>
              </a:rPr>
              <a:t> teen suicide</a:t>
            </a:r>
            <a:r>
              <a:rPr lang="en-ZA" sz="1200" dirty="0">
                <a:solidFill>
                  <a:srgbClr val="000000"/>
                </a:solidFill>
                <a:effectLst/>
                <a:latin typeface="Calibri" panose="020F0502020204030204" pitchFamily="34" charset="0"/>
                <a:ea typeface="Calibri" panose="020F0502020204030204" pitchFamily="34" charset="0"/>
              </a:rPr>
              <a:t>.</a:t>
            </a:r>
            <a:endParaRPr lang="af-ZA" sz="1200" dirty="0">
              <a:effectLst/>
              <a:latin typeface="Times New Roman" panose="02020603050405020304" pitchFamily="18" charset="0"/>
              <a:ea typeface="Times New Roman" panose="02020603050405020304" pitchFamily="18" charset="0"/>
            </a:endParaRPr>
          </a:p>
          <a:p>
            <a:pPr marL="457200">
              <a:buNone/>
            </a:pPr>
            <a:r>
              <a:rPr lang="en-ZA" sz="1200" dirty="0">
                <a:effectLst/>
                <a:latin typeface="Calibri" panose="020F0502020204030204" pitchFamily="34" charset="0"/>
                <a:ea typeface="Calibri" panose="020F0502020204030204" pitchFamily="34" charset="0"/>
              </a:rPr>
              <a:t> </a:t>
            </a:r>
            <a:endParaRPr lang="af-ZA" sz="1200" dirty="0">
              <a:effectLst/>
              <a:latin typeface="Times New Roman" panose="02020603050405020304" pitchFamily="18" charset="0"/>
              <a:ea typeface="Times New Roman" panose="02020603050405020304" pitchFamily="18" charset="0"/>
            </a:endParaRPr>
          </a:p>
          <a:p>
            <a:pPr marL="342900" lvl="0" indent="-342900">
              <a:buClr>
                <a:srgbClr val="000000"/>
              </a:buClr>
              <a:buFont typeface="Symbol" panose="05050102010706020507" pitchFamily="18" charset="2"/>
              <a:buChar char=""/>
            </a:pPr>
            <a:r>
              <a:rPr lang="en-ZA" sz="1200" dirty="0">
                <a:effectLst/>
                <a:latin typeface="Calibri" panose="020F0502020204030204" pitchFamily="34" charset="0"/>
                <a:ea typeface="Calibri" panose="020F0502020204030204" pitchFamily="34" charset="0"/>
              </a:rPr>
              <a:t>Suicide not only ends the valuable life of a teenager; it also deeply impacts the lives of everyone around them. Worldwide, we have seen an increase in teen suicide as teenagers face increasing pressures.</a:t>
            </a:r>
            <a:endParaRPr lang="af-ZA" sz="1200" dirty="0">
              <a:effectLst/>
              <a:latin typeface="Times New Roman" panose="02020603050405020304" pitchFamily="18" charset="0"/>
              <a:ea typeface="Times New Roman" panose="02020603050405020304" pitchFamily="18" charset="0"/>
            </a:endParaRPr>
          </a:p>
          <a:p>
            <a:pPr marL="342900" lvl="0" indent="-342900">
              <a:buClr>
                <a:srgbClr val="000000"/>
              </a:buClr>
              <a:buFont typeface="Symbol" panose="05050102010706020507" pitchFamily="18" charset="2"/>
              <a:buChar char=""/>
            </a:pPr>
            <a:r>
              <a:rPr lang="en-ZA" sz="1200" dirty="0">
                <a:effectLst/>
                <a:latin typeface="Calibri" panose="020F0502020204030204" pitchFamily="34" charset="0"/>
                <a:ea typeface="Calibri" panose="020F0502020204030204" pitchFamily="34" charset="0"/>
              </a:rPr>
              <a:t>Turn to a peer and mention THREE pressures teenagers experience today. (Allow 1 min.)</a:t>
            </a:r>
            <a:endParaRPr lang="af-ZA" sz="1200" dirty="0">
              <a:effectLst/>
              <a:latin typeface="Times New Roman" panose="02020603050405020304" pitchFamily="18" charset="0"/>
              <a:ea typeface="Times New Roman" panose="02020603050405020304" pitchFamily="18" charset="0"/>
            </a:endParaRPr>
          </a:p>
          <a:p>
            <a:endParaRPr lang="en-US" sz="1100"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ZA"/>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rPr>
              <a:t>Slide 10:</a:t>
            </a:r>
            <a:r>
              <a:rPr lang="en-ZA" sz="1200" dirty="0">
                <a:solidFill>
                  <a:srgbClr val="000000"/>
                </a:solidFill>
                <a:effectLst/>
                <a:latin typeface="Calibri" panose="020F0502020204030204" pitchFamily="34" charset="0"/>
                <a:ea typeface="Calibri" panose="020F0502020204030204" pitchFamily="34" charset="0"/>
              </a:rPr>
              <a:t> We are now a little more than halfway through this series of lessons. In this reflection, you need to respond based on how confidently you feel about both understanding and writing about this content in a test or examination. Complete </a:t>
            </a:r>
            <a:r>
              <a:rPr lang="en-ZA" sz="1200" b="1" i="1" dirty="0">
                <a:solidFill>
                  <a:srgbClr val="000000"/>
                </a:solidFill>
                <a:effectLst/>
                <a:latin typeface="Calibri" panose="020F0502020204030204" pitchFamily="34" charset="0"/>
                <a:ea typeface="Calibri" panose="020F0502020204030204" pitchFamily="34" charset="0"/>
              </a:rPr>
              <a:t>Activity 4</a:t>
            </a:r>
            <a:r>
              <a:rPr lang="en-ZA" sz="1200" dirty="0">
                <a:solidFill>
                  <a:srgbClr val="000000"/>
                </a:solidFill>
                <a:effectLst/>
                <a:latin typeface="Calibri" panose="020F0502020204030204" pitchFamily="34" charset="0"/>
                <a:ea typeface="Calibri" panose="020F0502020204030204" pitchFamily="34" charset="0"/>
              </a:rPr>
              <a:t> (</a:t>
            </a:r>
            <a:r>
              <a:rPr lang="en-ZA" sz="1200" b="1" i="1" u="sng" dirty="0">
                <a:solidFill>
                  <a:srgbClr val="000000"/>
                </a:solidFill>
                <a:effectLst/>
                <a:latin typeface="Calibri" panose="020F0502020204030204" pitchFamily="34" charset="0"/>
                <a:ea typeface="Calibri" panose="020F0502020204030204" pitchFamily="34" charset="0"/>
              </a:rPr>
              <a:t>Lesson 4 – Worksheet</a:t>
            </a:r>
            <a:r>
              <a:rPr lang="en-ZA" sz="1200" dirty="0">
                <a:solidFill>
                  <a:srgbClr val="000000"/>
                </a:solidFill>
                <a:effectLst/>
                <a:latin typeface="Calibri" panose="020F0502020204030204" pitchFamily="34" charset="0"/>
                <a:ea typeface="Calibri" panose="020F0502020204030204" pitchFamily="34" charset="0"/>
              </a:rPr>
              <a:t>).</a:t>
            </a:r>
            <a:endParaRPr lang="af-ZA" sz="12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7572F6A-90D6-4DDD-82C7-AA7A765A4B59}" type="slidenum">
              <a:rPr lang="en-ZA" smtClean="0"/>
              <a:t>10</a:t>
            </a:fld>
            <a:endParaRPr lang="en-ZA"/>
          </a:p>
        </p:txBody>
      </p:sp>
    </p:spTree>
    <p:extLst>
      <p:ext uri="{BB962C8B-B14F-4D97-AF65-F5344CB8AC3E}">
        <p14:creationId xmlns:p14="http://schemas.microsoft.com/office/powerpoint/2010/main" val="4235992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Clr>
                <a:srgbClr val="000000"/>
              </a:buClr>
              <a:buFont typeface="Symbol" panose="05050102010706020507" pitchFamily="18" charset="2"/>
              <a:buChar char=""/>
            </a:pPr>
            <a:r>
              <a:rPr lang="en-ZA" sz="1200" b="1" dirty="0">
                <a:effectLst/>
                <a:latin typeface="Calibri" panose="020F0502020204030204" pitchFamily="34" charset="0"/>
                <a:ea typeface="Calibri" panose="020F0502020204030204" pitchFamily="34" charset="0"/>
              </a:rPr>
              <a:t>Slide 2:</a:t>
            </a:r>
            <a:r>
              <a:rPr lang="en-ZA" sz="1200" dirty="0">
                <a:effectLst/>
                <a:latin typeface="Calibri" panose="020F0502020204030204" pitchFamily="34" charset="0"/>
                <a:ea typeface="Calibri" panose="020F0502020204030204" pitchFamily="34" charset="0"/>
              </a:rPr>
              <a:t> By the end of this lesson, you should be able to:</a:t>
            </a:r>
            <a:endParaRPr lang="af-ZA" sz="1200" dirty="0">
              <a:effectLst/>
              <a:latin typeface="Times New Roman" panose="02020603050405020304" pitchFamily="18" charset="0"/>
              <a:ea typeface="Times New Roman" panose="02020603050405020304" pitchFamily="18" charset="0"/>
            </a:endParaRPr>
          </a:p>
          <a:p>
            <a:pPr marL="342900" lvl="0" indent="-342900">
              <a:buClr>
                <a:srgbClr val="000000"/>
              </a:buClr>
              <a:buFont typeface="Courier New" panose="02070309020205020404" pitchFamily="49" charset="0"/>
              <a:buChar char="-"/>
            </a:pPr>
            <a:r>
              <a:rPr lang="en-ZA" sz="1200" dirty="0">
                <a:effectLst/>
                <a:latin typeface="Calibri" panose="020F0502020204030204" pitchFamily="34" charset="0"/>
                <a:ea typeface="Calibri" panose="020F0502020204030204" pitchFamily="34" charset="0"/>
                <a:cs typeface="Times New Roman" panose="02020603050405020304" pitchFamily="18" charset="0"/>
              </a:rPr>
              <a:t>Define suicidal thoughts, identify warning signs, and suggest appropriate help-seeking advice, while explaining how the impact of suicide can affect others in the community.</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Clr>
                <a:srgbClr val="000000"/>
              </a:buClr>
              <a:buFont typeface="Courier New" panose="02070309020205020404" pitchFamily="49" charset="0"/>
              <a:buChar char="-"/>
            </a:pPr>
            <a:r>
              <a:rPr lang="en-ZA" sz="1200" dirty="0">
                <a:effectLst/>
                <a:latin typeface="Calibri" panose="020F0502020204030204" pitchFamily="34" charset="0"/>
                <a:ea typeface="Calibri" panose="020F0502020204030204" pitchFamily="34" charset="0"/>
                <a:cs typeface="Times New Roman" panose="02020603050405020304" pitchFamily="18" charset="0"/>
              </a:rPr>
              <a:t>Explain the ripple effect of suicide and identify how positive choices and courage can inspire others and reduce unsafe behaviour.</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Clr>
                <a:srgbClr val="000000"/>
              </a:buClr>
              <a:buFont typeface="Courier New" panose="02070309020205020404" pitchFamily="49" charset="0"/>
              <a:buChar char="-"/>
            </a:pPr>
            <a:r>
              <a:rPr lang="en-ZA" sz="1200" dirty="0">
                <a:effectLst/>
                <a:latin typeface="Calibri" panose="020F0502020204030204" pitchFamily="34" charset="0"/>
                <a:ea typeface="Calibri" panose="020F0502020204030204" pitchFamily="34" charset="0"/>
                <a:cs typeface="Times New Roman" panose="02020603050405020304" pitchFamily="18" charset="0"/>
              </a:rPr>
              <a:t>Describe how unsafe practices can have physical, emotional, social and spiritual consequences.</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Clr>
                <a:srgbClr val="000000"/>
              </a:buClr>
              <a:buFont typeface="Courier New" panose="02070309020205020404" pitchFamily="49" charset="0"/>
              <a:buChar char="-"/>
            </a:pPr>
            <a:r>
              <a:rPr lang="en-ZA" sz="1200" dirty="0">
                <a:effectLst/>
                <a:latin typeface="Calibri" panose="020F0502020204030204" pitchFamily="34" charset="0"/>
                <a:ea typeface="Calibri" panose="020F0502020204030204" pitchFamily="34" charset="0"/>
                <a:cs typeface="Times New Roman" panose="02020603050405020304" pitchFamily="18" charset="0"/>
              </a:rPr>
              <a:t>Apply your understanding of unsafe practices by identifying the physical, emotional, social and spiritual impact of harmful behaviour in a case study.</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Clr>
                <a:srgbClr val="000000"/>
              </a:buClr>
              <a:buFont typeface="Courier New" panose="02070309020205020404" pitchFamily="49" charset="0"/>
              <a:buChar char="-"/>
            </a:pPr>
            <a:r>
              <a:rPr lang="en-ZA" sz="1200" dirty="0">
                <a:effectLst/>
                <a:latin typeface="Calibri" panose="020F0502020204030204" pitchFamily="34" charset="0"/>
                <a:ea typeface="Calibri" panose="020F0502020204030204" pitchFamily="34" charset="0"/>
                <a:cs typeface="Times New Roman" panose="02020603050405020304" pitchFamily="18" charset="0"/>
              </a:rPr>
              <a:t>Evaluate your confidence in understanding and writing about lifestyle choices, negative influences, and risky behaviour in a test or examination.</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ZA" sz="1200" b="0" i="0" u="none" strike="noStrike" cap="none" smtClean="0">
                <a:solidFill>
                  <a:schemeClr val="dk1"/>
                </a:solidFill>
                <a:latin typeface="Calibri"/>
                <a:ea typeface="Calibri"/>
                <a:cs typeface="Calibri"/>
                <a:sym typeface="Calibri"/>
              </a:rPr>
              <a:t>2</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32477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rPr>
              <a:t>Slide 3: </a:t>
            </a:r>
            <a:r>
              <a:rPr lang="en-ZA" sz="1200" dirty="0">
                <a:effectLst/>
                <a:latin typeface="Calibri" panose="020F0502020204030204" pitchFamily="34" charset="0"/>
                <a:ea typeface="Calibri" panose="020F0502020204030204" pitchFamily="34" charset="0"/>
              </a:rPr>
              <a:t>Let's watch this clip and then complete the questions in </a:t>
            </a:r>
            <a:r>
              <a:rPr lang="en-ZA" sz="1200" b="1" i="1" dirty="0">
                <a:effectLst/>
                <a:latin typeface="Calibri" panose="020F0502020204030204" pitchFamily="34" charset="0"/>
                <a:ea typeface="Calibri" panose="020F0502020204030204" pitchFamily="34" charset="0"/>
              </a:rPr>
              <a:t>Activity 1</a:t>
            </a:r>
            <a:r>
              <a:rPr lang="en-ZA" sz="1200" b="1" dirty="0">
                <a:effectLst/>
                <a:latin typeface="Calibri" panose="020F0502020204030204" pitchFamily="34" charset="0"/>
                <a:ea typeface="Calibri" panose="020F0502020204030204" pitchFamily="34" charset="0"/>
              </a:rPr>
              <a:t> </a:t>
            </a:r>
            <a:r>
              <a:rPr lang="en-ZA" sz="1200" dirty="0">
                <a:effectLst/>
                <a:latin typeface="Calibri" panose="020F0502020204030204" pitchFamily="34" charset="0"/>
                <a:ea typeface="Calibri" panose="020F0502020204030204" pitchFamily="34" charset="0"/>
              </a:rPr>
              <a:t>(</a:t>
            </a:r>
            <a:r>
              <a:rPr lang="en-ZA" sz="1200" b="1" i="1" u="sng" dirty="0">
                <a:effectLst/>
                <a:latin typeface="Calibri" panose="020F0502020204030204" pitchFamily="34" charset="0"/>
                <a:ea typeface="Calibri" panose="020F0502020204030204" pitchFamily="34" charset="0"/>
              </a:rPr>
              <a:t>Lesson 4 – Worksheet</a:t>
            </a:r>
            <a:r>
              <a:rPr lang="en-ZA" sz="1200" dirty="0">
                <a:effectLst/>
                <a:latin typeface="Calibri" panose="020F0502020204030204" pitchFamily="34" charset="0"/>
                <a:ea typeface="Calibri" panose="020F0502020204030204" pitchFamily="34" charset="0"/>
              </a:rPr>
              <a:t>).</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Possible answers are available in the </a:t>
            </a:r>
            <a:r>
              <a:rPr lang="en-ZA" sz="1200" b="1" i="1" u="sng" dirty="0">
                <a:solidFill>
                  <a:srgbClr val="000000"/>
                </a:solidFill>
                <a:effectLst/>
                <a:latin typeface="Calibri" panose="020F0502020204030204" pitchFamily="34" charset="0"/>
                <a:ea typeface="Calibri" panose="020F0502020204030204" pitchFamily="34" charset="0"/>
              </a:rPr>
              <a:t>Lesson 4 – Worksheet MEMO</a:t>
            </a:r>
            <a:r>
              <a:rPr lang="en-ZA" sz="1200" dirty="0">
                <a:solidFill>
                  <a:srgbClr val="000000"/>
                </a:solidFill>
                <a:effectLst/>
                <a:latin typeface="Calibri" panose="020F0502020204030204" pitchFamily="34" charset="0"/>
                <a:ea typeface="Calibri" panose="020F0502020204030204" pitchFamily="34" charset="0"/>
              </a:rPr>
              <a:t>. </a:t>
            </a:r>
            <a:endParaRPr lang="af-ZA" sz="1200" dirty="0">
              <a:effectLst/>
              <a:latin typeface="Times New Roman" panose="02020603050405020304" pitchFamily="18" charset="0"/>
              <a:ea typeface="Times New Roman" panose="02020603050405020304" pitchFamily="18" charset="0"/>
            </a:endParaRPr>
          </a:p>
          <a:p>
            <a:pPr>
              <a:buNone/>
            </a:pPr>
            <a:r>
              <a:rPr lang="en-ZA" sz="1200" u="none" strike="noStrike" dirty="0">
                <a:effectLst/>
                <a:latin typeface="Calibri" panose="020F0502020204030204" pitchFamily="34" charset="0"/>
                <a:ea typeface="Calibri" panose="020F0502020204030204" pitchFamily="34" charset="0"/>
              </a:rPr>
              <a:t> </a:t>
            </a:r>
            <a:endParaRPr lang="af-ZA" sz="1200" dirty="0">
              <a:effectLst/>
              <a:latin typeface="Times New Roman" panose="02020603050405020304" pitchFamily="18" charset="0"/>
              <a:ea typeface="Times New Roman" panose="02020603050405020304" pitchFamily="18" charset="0"/>
            </a:endParaRPr>
          </a:p>
          <a:p>
            <a:pPr marL="447040">
              <a:lnSpc>
                <a:spcPct val="115000"/>
              </a:lnSpc>
              <a:buNone/>
            </a:pPr>
            <a:r>
              <a:rPr lang="en-ZA" sz="1200" b="1" dirty="0">
                <a:solidFill>
                  <a:srgbClr val="000000"/>
                </a:solidFill>
                <a:effectLst/>
                <a:latin typeface="Calibri" panose="020F0502020204030204" pitchFamily="34" charset="0"/>
                <a:ea typeface="Calibri" panose="020F0502020204030204" pitchFamily="34" charset="0"/>
              </a:rPr>
              <a:t>Watch video:</a:t>
            </a:r>
            <a:endParaRPr lang="af-ZA" sz="1200" dirty="0">
              <a:effectLst/>
              <a:latin typeface="Times New Roman" panose="02020603050405020304" pitchFamily="18" charset="0"/>
              <a:ea typeface="Times New Roman" panose="02020603050405020304" pitchFamily="18" charset="0"/>
            </a:endParaRPr>
          </a:p>
          <a:p>
            <a:pPr marL="447040">
              <a:lnSpc>
                <a:spcPct val="115000"/>
              </a:lnSpc>
              <a:buNone/>
            </a:pPr>
            <a:r>
              <a:rPr lang="en-ZA" sz="1200" b="1" dirty="0">
                <a:solidFill>
                  <a:srgbClr val="000000"/>
                </a:solidFill>
                <a:effectLst/>
                <a:latin typeface="Calibri" panose="020F0502020204030204" pitchFamily="34" charset="0"/>
                <a:ea typeface="Calibri" panose="020F0502020204030204" pitchFamily="34" charset="0"/>
              </a:rPr>
              <a:t>Understanding teen suicidal thoughts</a:t>
            </a:r>
            <a:endParaRPr lang="af-ZA" sz="1200" dirty="0">
              <a:effectLst/>
              <a:latin typeface="Times New Roman" panose="02020603050405020304" pitchFamily="18" charset="0"/>
              <a:ea typeface="Times New Roman" panose="02020603050405020304" pitchFamily="18" charset="0"/>
            </a:endParaRPr>
          </a:p>
          <a:p>
            <a:pPr marL="447040">
              <a:lnSpc>
                <a:spcPct val="115000"/>
              </a:lnSpc>
              <a:buNone/>
            </a:pPr>
            <a:r>
              <a:rPr lang="en-ZA" sz="1200" u="sng" dirty="0">
                <a:solidFill>
                  <a:srgbClr val="000000"/>
                </a:solidFill>
                <a:effectLst/>
                <a:latin typeface="Calibri" panose="020F0502020204030204" pitchFamily="34" charset="0"/>
                <a:ea typeface="Times New Roman" panose="02020603050405020304" pitchFamily="18" charset="0"/>
                <a:hlinkClick r:id="rId3"/>
              </a:rPr>
              <a:t>bit.ly/</a:t>
            </a:r>
            <a:r>
              <a:rPr lang="en-ZA" sz="1200" u="sng" dirty="0" err="1">
                <a:solidFill>
                  <a:srgbClr val="000000"/>
                </a:solidFill>
                <a:effectLst/>
                <a:latin typeface="Calibri" panose="020F0502020204030204" pitchFamily="34" charset="0"/>
                <a:ea typeface="Times New Roman" panose="02020603050405020304" pitchFamily="18" charset="0"/>
                <a:hlinkClick r:id="rId3"/>
              </a:rPr>
              <a:t>4aNGYqe</a:t>
            </a:r>
            <a:r>
              <a:rPr lang="en-ZA" sz="1200" dirty="0">
                <a:solidFill>
                  <a:srgbClr val="000000"/>
                </a:solidFill>
                <a:effectLst/>
                <a:latin typeface="Calibri" panose="020F0502020204030204" pitchFamily="34" charset="0"/>
                <a:ea typeface="Calibri" panose="020F0502020204030204" pitchFamily="34" charset="0"/>
              </a:rPr>
              <a:t> (2 min 37 sec)</a:t>
            </a:r>
            <a:endParaRPr lang="af-ZA" sz="1200" dirty="0">
              <a:effectLst/>
              <a:latin typeface="Times New Roman" panose="02020603050405020304" pitchFamily="18" charset="0"/>
              <a:ea typeface="Times New Roman" panose="02020603050405020304" pitchFamily="18" charset="0"/>
            </a:endParaRPr>
          </a:p>
          <a:p>
            <a:pPr marL="221615">
              <a:buNone/>
            </a:pPr>
            <a:r>
              <a:rPr lang="en-ZA" sz="1200" dirty="0">
                <a:effectLst/>
                <a:latin typeface="Calibri" panose="020F0502020204030204" pitchFamily="34" charset="0"/>
                <a:ea typeface="Calibri" panose="020F0502020204030204" pitchFamily="34" charset="0"/>
              </a:rPr>
              <a:t> </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dirty="0">
                <a:effectLst/>
                <a:latin typeface="Calibri" panose="020F0502020204030204" pitchFamily="34" charset="0"/>
                <a:ea typeface="Times New Roman" panose="02020603050405020304" pitchFamily="18" charset="0"/>
              </a:rPr>
              <a:t>Remember, risky behaviour not only affects the person who makes the choice. The impact often spreads outward to friends, family members, teachers, classmates and the wider community. Some effects happen immediately, while others develop over time.</a:t>
            </a:r>
            <a:endParaRPr lang="af-ZA" sz="1200" dirty="0">
              <a:effectLst/>
              <a:latin typeface="Times New Roman" panose="02020603050405020304" pitchFamily="18" charset="0"/>
              <a:ea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ZA" sz="1200" b="0" i="0" u="none" strike="noStrike" cap="none" smtClean="0">
                <a:solidFill>
                  <a:schemeClr val="dk1"/>
                </a:solidFill>
                <a:latin typeface="Calibri"/>
                <a:ea typeface="Calibri"/>
                <a:cs typeface="Calibri"/>
                <a:sym typeface="Calibri"/>
              </a:rPr>
              <a:t>3</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0460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200" b="1" dirty="0">
                <a:effectLst/>
                <a:latin typeface="Calibri" panose="020F0502020204030204" pitchFamily="34" charset="0"/>
                <a:ea typeface="Calibri" panose="020F0502020204030204" pitchFamily="34" charset="0"/>
              </a:rPr>
              <a:t>Slide 4:</a:t>
            </a:r>
            <a:r>
              <a:rPr lang="en-ZA" sz="1200" dirty="0">
                <a:effectLst/>
                <a:latin typeface="Calibri" panose="020F0502020204030204" pitchFamily="34" charset="0"/>
                <a:ea typeface="Calibri" panose="020F0502020204030204" pitchFamily="34" charset="0"/>
              </a:rPr>
              <a:t> When a person is overwhelmed with hopelessness, they may not consider the impact their decisions will have on those around them. </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dirty="0">
                <a:effectLst/>
                <a:latin typeface="Calibri" panose="020F0502020204030204" pitchFamily="34" charset="0"/>
                <a:ea typeface="Calibri" panose="020F0502020204030204" pitchFamily="34" charset="0"/>
              </a:rPr>
              <a:t>A helpful way to understand this is the ripple effect. If you drop a pebble into calm water, one small pebble creates ripples that keep moving outward. In the same way, one suicide attempt can create ongoing effects across many people and areas of life.</a:t>
            </a:r>
            <a:endParaRPr lang="af-ZA" sz="1200" dirty="0">
              <a:effectLst/>
              <a:latin typeface="Times New Roman" panose="02020603050405020304" pitchFamily="18" charset="0"/>
              <a:ea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ZA" sz="1200" b="0" i="0" u="none" strike="noStrike" cap="none" smtClean="0">
                <a:solidFill>
                  <a:schemeClr val="dk1"/>
                </a:solidFill>
                <a:latin typeface="Calibri"/>
                <a:ea typeface="Calibri"/>
                <a:cs typeface="Calibri"/>
                <a:sym typeface="Calibri"/>
              </a:rPr>
              <a:t>4</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4835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rPr>
              <a:t>Slide 5:</a:t>
            </a:r>
            <a:r>
              <a:rPr lang="en-ZA" sz="1200" dirty="0">
                <a:solidFill>
                  <a:srgbClr val="000000"/>
                </a:solidFill>
                <a:effectLst/>
                <a:latin typeface="Calibri" panose="020F0502020204030204" pitchFamily="34" charset="0"/>
                <a:ea typeface="Calibri" panose="020F0502020204030204" pitchFamily="34" charset="0"/>
              </a:rPr>
              <a:t> Up until now, we have focused on the negative ripple effect that risky behaviour and suicide can have. We are now going to shift our focus to the positive ripple effect – how one person’s courage, choices and actions can inspire others and help reduce unsafe behaviour.</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Watch the promo of this story of hope from a survivor of a suicide attempt.</a:t>
            </a:r>
            <a:endParaRPr lang="af-ZA" sz="1200" dirty="0">
              <a:effectLst/>
              <a:latin typeface="Times New Roman" panose="02020603050405020304" pitchFamily="18" charset="0"/>
              <a:ea typeface="Times New Roman" panose="02020603050405020304" pitchFamily="18" charset="0"/>
            </a:endParaRPr>
          </a:p>
          <a:p>
            <a:pPr>
              <a:buNone/>
            </a:pPr>
            <a:r>
              <a:rPr lang="en-ZA" sz="1200" dirty="0">
                <a:solidFill>
                  <a:srgbClr val="000000"/>
                </a:solidFill>
                <a:effectLst/>
                <a:latin typeface="Calibri" panose="020F0502020204030204" pitchFamily="34" charset="0"/>
                <a:ea typeface="Calibri" panose="020F0502020204030204" pitchFamily="34" charset="0"/>
              </a:rPr>
              <a:t> </a:t>
            </a:r>
            <a:endParaRPr lang="af-ZA" sz="1200" dirty="0">
              <a:effectLst/>
              <a:latin typeface="Times New Roman" panose="02020603050405020304" pitchFamily="18" charset="0"/>
              <a:ea typeface="Times New Roman" panose="02020603050405020304" pitchFamily="18" charset="0"/>
            </a:endParaRPr>
          </a:p>
          <a:p>
            <a:pPr marL="450215">
              <a:buNone/>
            </a:pPr>
            <a:r>
              <a:rPr lang="en-ZA" sz="1200" b="1" dirty="0">
                <a:solidFill>
                  <a:srgbClr val="000000"/>
                </a:solidFill>
                <a:effectLst/>
                <a:latin typeface="Calibri" panose="020F0502020204030204" pitchFamily="34" charset="0"/>
                <a:ea typeface="Calibri" panose="020F0502020204030204" pitchFamily="34" charset="0"/>
              </a:rPr>
              <a:t>Watch video:</a:t>
            </a:r>
            <a:endParaRPr lang="af-ZA" sz="1200" dirty="0">
              <a:effectLst/>
              <a:latin typeface="Times New Roman" panose="02020603050405020304" pitchFamily="18" charset="0"/>
              <a:ea typeface="Times New Roman" panose="02020603050405020304" pitchFamily="18" charset="0"/>
            </a:endParaRPr>
          </a:p>
          <a:p>
            <a:pPr marL="450215">
              <a:buNone/>
            </a:pPr>
            <a:r>
              <a:rPr lang="en-ZA" sz="1200" b="1" dirty="0">
                <a:solidFill>
                  <a:srgbClr val="000000"/>
                </a:solidFill>
                <a:effectLst/>
                <a:latin typeface="Calibri" panose="020F0502020204030204" pitchFamily="34" charset="0"/>
                <a:ea typeface="Calibri" panose="020F0502020204030204" pitchFamily="34" charset="0"/>
              </a:rPr>
              <a:t>SUICIDE THE RIPPLE EFFECT | Official Trailer HD</a:t>
            </a:r>
            <a:endParaRPr lang="af-ZA" sz="1200" dirty="0">
              <a:effectLst/>
              <a:latin typeface="Times New Roman" panose="02020603050405020304" pitchFamily="18" charset="0"/>
              <a:ea typeface="Times New Roman" panose="02020603050405020304" pitchFamily="18" charset="0"/>
            </a:endParaRPr>
          </a:p>
          <a:p>
            <a:pPr marL="450215">
              <a:buNone/>
            </a:pPr>
            <a:r>
              <a:rPr lang="en-ZA" sz="1200" u="sng" dirty="0">
                <a:solidFill>
                  <a:srgbClr val="000000"/>
                </a:solidFill>
                <a:effectLst/>
                <a:latin typeface="Calibri" panose="020F0502020204030204" pitchFamily="34" charset="0"/>
                <a:ea typeface="Calibri" panose="020F0502020204030204" pitchFamily="34" charset="0"/>
                <a:hlinkClick r:id="rId3"/>
              </a:rPr>
              <a:t>bit.ly/</a:t>
            </a:r>
            <a:r>
              <a:rPr lang="en-ZA" sz="1200" u="sng" dirty="0" err="1">
                <a:solidFill>
                  <a:srgbClr val="000000"/>
                </a:solidFill>
                <a:effectLst/>
                <a:latin typeface="Calibri" panose="020F0502020204030204" pitchFamily="34" charset="0"/>
                <a:ea typeface="Calibri" panose="020F0502020204030204" pitchFamily="34" charset="0"/>
                <a:hlinkClick r:id="rId3"/>
              </a:rPr>
              <a:t>4aEFU7X</a:t>
            </a:r>
            <a:r>
              <a:rPr lang="en-ZA" sz="1200" dirty="0">
                <a:solidFill>
                  <a:srgbClr val="000000"/>
                </a:solidFill>
                <a:effectLst/>
                <a:latin typeface="Calibri" panose="020F0502020204030204" pitchFamily="34" charset="0"/>
                <a:ea typeface="Calibri" panose="020F0502020204030204" pitchFamily="34" charset="0"/>
              </a:rPr>
              <a:t> (2 min 33 sec)</a:t>
            </a:r>
            <a:endParaRPr lang="af-ZA" sz="1200" dirty="0">
              <a:effectLst/>
              <a:latin typeface="Times New Roman" panose="02020603050405020304" pitchFamily="18" charset="0"/>
              <a:ea typeface="Times New Roman" panose="02020603050405020304" pitchFamily="18" charset="0"/>
            </a:endParaRPr>
          </a:p>
          <a:p>
            <a:pPr>
              <a:buNone/>
            </a:pPr>
            <a:r>
              <a:rPr lang="en-ZA" sz="1200" dirty="0">
                <a:solidFill>
                  <a:srgbClr val="000000"/>
                </a:solidFill>
                <a:effectLst/>
                <a:latin typeface="Calibri" panose="020F0502020204030204" pitchFamily="34" charset="0"/>
                <a:ea typeface="Calibri" panose="020F0502020204030204" pitchFamily="34" charset="0"/>
              </a:rPr>
              <a:t> </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Turn to your peer and mention THREE things from Kevin’s story that inspire you, and that could inspire others. </a:t>
            </a:r>
            <a:endParaRPr lang="af-ZA" sz="1200" dirty="0">
              <a:effectLst/>
              <a:latin typeface="Times New Roman" panose="02020603050405020304" pitchFamily="18" charset="0"/>
              <a:ea typeface="Times New Roman" panose="02020603050405020304" pitchFamily="18" charset="0"/>
            </a:endParaRPr>
          </a:p>
          <a:p>
            <a:pPr marL="457200">
              <a:buNone/>
            </a:pPr>
            <a:r>
              <a:rPr lang="en-ZA" sz="1200" dirty="0">
                <a:effectLst/>
                <a:latin typeface="Calibri" panose="020F0502020204030204" pitchFamily="34" charset="0"/>
                <a:ea typeface="Times New Roman" panose="02020603050405020304" pitchFamily="18" charset="0"/>
              </a:rPr>
              <a:t> </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In your groups, take some time to complete </a:t>
            </a:r>
            <a:r>
              <a:rPr lang="en-ZA" sz="1200" b="1" i="1" dirty="0">
                <a:solidFill>
                  <a:srgbClr val="000000"/>
                </a:solidFill>
                <a:effectLst/>
                <a:latin typeface="Calibri" panose="020F0502020204030204" pitchFamily="34" charset="0"/>
                <a:ea typeface="Calibri" panose="020F0502020204030204" pitchFamily="34" charset="0"/>
              </a:rPr>
              <a:t>Activity 2</a:t>
            </a:r>
            <a:r>
              <a:rPr lang="en-ZA" sz="1200" dirty="0">
                <a:solidFill>
                  <a:srgbClr val="000000"/>
                </a:solidFill>
                <a:effectLst/>
                <a:latin typeface="Calibri" panose="020F0502020204030204" pitchFamily="34" charset="0"/>
                <a:ea typeface="Calibri" panose="020F0502020204030204" pitchFamily="34" charset="0"/>
              </a:rPr>
              <a:t> (</a:t>
            </a:r>
            <a:r>
              <a:rPr lang="en-ZA" sz="1200" b="1" i="1" u="sng" dirty="0">
                <a:solidFill>
                  <a:srgbClr val="000000"/>
                </a:solidFill>
                <a:effectLst/>
                <a:latin typeface="Calibri" panose="020F0502020204030204" pitchFamily="34" charset="0"/>
                <a:ea typeface="Calibri" panose="020F0502020204030204" pitchFamily="34" charset="0"/>
              </a:rPr>
              <a:t>Lesson 4 – Worksheet</a:t>
            </a:r>
            <a:r>
              <a:rPr lang="en-ZA" sz="1200" dirty="0">
                <a:solidFill>
                  <a:srgbClr val="000000"/>
                </a:solidFill>
                <a:effectLst/>
                <a:latin typeface="Calibri" panose="020F0502020204030204" pitchFamily="34" charset="0"/>
                <a:ea typeface="Calibri" panose="020F0502020204030204" pitchFamily="34" charset="0"/>
              </a:rPr>
              <a:t>) about the impact that one life can have. </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Possible answers are available in the </a:t>
            </a:r>
            <a:r>
              <a:rPr lang="en-ZA" sz="1200" b="1" i="1" u="sng" dirty="0">
                <a:solidFill>
                  <a:srgbClr val="000000"/>
                </a:solidFill>
                <a:effectLst/>
                <a:latin typeface="Calibri" panose="020F0502020204030204" pitchFamily="34" charset="0"/>
                <a:ea typeface="Calibri" panose="020F0502020204030204" pitchFamily="34" charset="0"/>
              </a:rPr>
              <a:t>Lesson 4 – Worksheet MEMO</a:t>
            </a:r>
            <a:r>
              <a:rPr lang="en-ZA" sz="1200" dirty="0">
                <a:solidFill>
                  <a:srgbClr val="000000"/>
                </a:solidFill>
                <a:effectLst/>
                <a:latin typeface="Calibri" panose="020F0502020204030204" pitchFamily="34" charset="0"/>
                <a:ea typeface="Calibri" panose="020F0502020204030204" pitchFamily="34" charset="0"/>
              </a:rPr>
              <a:t>. </a:t>
            </a:r>
            <a:endParaRPr lang="af-ZA" sz="1200" dirty="0">
              <a:effectLst/>
              <a:latin typeface="Times New Roman" panose="02020603050405020304" pitchFamily="18" charset="0"/>
              <a:ea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ZA" sz="1200" b="0" i="0" u="none" strike="noStrike" cap="none" smtClean="0">
                <a:solidFill>
                  <a:schemeClr val="dk1"/>
                </a:solidFill>
                <a:latin typeface="Calibri"/>
                <a:ea typeface="Calibri"/>
                <a:cs typeface="Calibri"/>
                <a:sym typeface="Calibri"/>
              </a:rPr>
              <a:t>5</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69656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rPr>
              <a:t>Slide 6:</a:t>
            </a:r>
            <a:r>
              <a:rPr lang="en-ZA" sz="1200" dirty="0">
                <a:solidFill>
                  <a:srgbClr val="000000"/>
                </a:solidFill>
                <a:effectLst/>
                <a:latin typeface="Calibri" panose="020F0502020204030204" pitchFamily="34" charset="0"/>
                <a:ea typeface="Calibri" panose="020F0502020204030204" pitchFamily="34" charset="0"/>
              </a:rPr>
              <a:t> Unsafe practices can affect a person physically, emotionally, socially and spiritually. In many cases, the person engaging in risky behaviour does not consider how far the consequences will spread.</a:t>
            </a:r>
            <a:endParaRPr lang="af-ZA" sz="1200" dirty="0">
              <a:effectLst/>
              <a:latin typeface="Times New Roman" panose="02020603050405020304" pitchFamily="18" charset="0"/>
              <a:ea typeface="Times New Roman" panose="02020603050405020304" pitchFamily="18" charset="0"/>
            </a:endParaRPr>
          </a:p>
          <a:p>
            <a:pPr marL="450215">
              <a:buNone/>
            </a:pPr>
            <a:r>
              <a:rPr lang="en-ZA" sz="1200" dirty="0">
                <a:solidFill>
                  <a:srgbClr val="000000"/>
                </a:solidFill>
                <a:effectLst/>
                <a:latin typeface="Calibri" panose="020F0502020204030204" pitchFamily="34" charset="0"/>
                <a:ea typeface="Calibri" panose="020F0502020204030204" pitchFamily="34" charset="0"/>
              </a:rPr>
              <a:t> </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rPr>
              <a:t>Physical impact:</a:t>
            </a:r>
            <a:r>
              <a:rPr lang="en-ZA" sz="1200" dirty="0">
                <a:solidFill>
                  <a:srgbClr val="000000"/>
                </a:solidFill>
                <a:effectLst/>
                <a:latin typeface="Calibri" panose="020F0502020204030204" pitchFamily="34" charset="0"/>
                <a:ea typeface="Calibri" panose="020F0502020204030204" pitchFamily="34" charset="0"/>
              </a:rPr>
              <a:t> Unsafe practices can place the body under serious strain. Physical impacts may include injury, illness, addiction, weakened immunity, long-term organ damage, fatigue, or health complications that affect daily functioning. In some cases, physical harm can be permanent and may limit future opportunities, such as sport participation, career plans or study goals.</a:t>
            </a:r>
            <a:endParaRPr lang="af-ZA" sz="1200" dirty="0">
              <a:effectLst/>
              <a:latin typeface="Times New Roman" panose="02020603050405020304" pitchFamily="18" charset="0"/>
              <a:ea typeface="Times New Roman" panose="02020603050405020304" pitchFamily="18" charset="0"/>
            </a:endParaRPr>
          </a:p>
          <a:p>
            <a:pPr>
              <a:buNone/>
            </a:pPr>
            <a:r>
              <a:rPr lang="en-ZA" sz="1200" dirty="0">
                <a:solidFill>
                  <a:srgbClr val="000000"/>
                </a:solidFill>
                <a:effectLst/>
                <a:latin typeface="Calibri" panose="020F0502020204030204" pitchFamily="34" charset="0"/>
                <a:ea typeface="Calibri" panose="020F0502020204030204" pitchFamily="34" charset="0"/>
              </a:rPr>
              <a:t> </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rPr>
              <a:t>Emotional impact:</a:t>
            </a:r>
            <a:r>
              <a:rPr lang="en-ZA" sz="1200" dirty="0">
                <a:solidFill>
                  <a:srgbClr val="000000"/>
                </a:solidFill>
                <a:effectLst/>
                <a:latin typeface="Calibri" panose="020F0502020204030204" pitchFamily="34" charset="0"/>
                <a:ea typeface="Calibri" panose="020F0502020204030204" pitchFamily="34" charset="0"/>
              </a:rPr>
              <a:t> Risky behaviour often leads to emotional distress. Even when a learner tries to hide the behaviour, emotions such as guilt, shame, fear and anxiety may increase. Learners may also feel overwhelmed, hopeless or emotionally withdrawn. Emotional impact can worsen if the learner is judged, isolated, or afraid of getting caught.</a:t>
            </a:r>
            <a:endParaRPr lang="af-ZA" sz="1200" dirty="0">
              <a:effectLst/>
              <a:latin typeface="Times New Roman" panose="02020603050405020304" pitchFamily="18" charset="0"/>
              <a:ea typeface="Times New Roman" panose="02020603050405020304" pitchFamily="18" charset="0"/>
            </a:endParaRPr>
          </a:p>
          <a:p>
            <a:pPr>
              <a:buNone/>
            </a:pPr>
            <a:r>
              <a:rPr lang="en-ZA" sz="1200" dirty="0">
                <a:solidFill>
                  <a:srgbClr val="000000"/>
                </a:solidFill>
                <a:effectLst/>
                <a:latin typeface="Calibri" panose="020F0502020204030204" pitchFamily="34" charset="0"/>
                <a:ea typeface="Calibri" panose="020F0502020204030204" pitchFamily="34" charset="0"/>
              </a:rPr>
              <a:t> </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rPr>
              <a:t>Social impact:</a:t>
            </a:r>
            <a:r>
              <a:rPr lang="en-ZA" sz="1200" dirty="0">
                <a:solidFill>
                  <a:srgbClr val="000000"/>
                </a:solidFill>
                <a:effectLst/>
                <a:latin typeface="Calibri" panose="020F0502020204030204" pitchFamily="34" charset="0"/>
                <a:ea typeface="Calibri" panose="020F0502020204030204" pitchFamily="34" charset="0"/>
              </a:rPr>
              <a:t> Risky behaviour can damage relationships. Friends may withdraw because they do not know how to help. Families may feel hurt, disappointed or worried. Teachers and coaches may lose trust, and learners may experience judgment or stigma from peers. Social impact may also include conflict, isolation and a breakdown of support networks.</a:t>
            </a:r>
            <a:endParaRPr lang="af-ZA" sz="1200" dirty="0">
              <a:effectLst/>
              <a:latin typeface="Times New Roman" panose="02020603050405020304" pitchFamily="18" charset="0"/>
              <a:ea typeface="Times New Roman" panose="02020603050405020304" pitchFamily="18" charset="0"/>
            </a:endParaRPr>
          </a:p>
          <a:p>
            <a:pPr marL="450215">
              <a:buNone/>
            </a:pPr>
            <a:r>
              <a:rPr lang="en-ZA" sz="1200" dirty="0">
                <a:solidFill>
                  <a:srgbClr val="000000"/>
                </a:solidFill>
                <a:effectLst/>
                <a:latin typeface="Calibri" panose="020F0502020204030204" pitchFamily="34" charset="0"/>
                <a:ea typeface="Calibri" panose="020F0502020204030204" pitchFamily="34" charset="0"/>
              </a:rPr>
              <a:t> </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rPr>
              <a:t>Spiritual impact:</a:t>
            </a:r>
            <a:r>
              <a:rPr lang="en-ZA" sz="1200" dirty="0">
                <a:solidFill>
                  <a:srgbClr val="000000"/>
                </a:solidFill>
                <a:effectLst/>
                <a:latin typeface="Calibri" panose="020F0502020204030204" pitchFamily="34" charset="0"/>
                <a:ea typeface="Calibri" panose="020F0502020204030204" pitchFamily="34" charset="0"/>
              </a:rPr>
              <a:t> Spiritual impact refers to the effect risky behaviour has on a person’s beliefs, values and sense of purpose. Unsafe practices may cause inner conflict, especially if the behaviour goes against the learner’s personal morals, religious beliefs or identity. A learner may begin questioning their self-worth or feel that their future has lost direction.</a:t>
            </a:r>
            <a:endParaRPr lang="af-ZA" sz="1200" dirty="0">
              <a:effectLst/>
              <a:latin typeface="Times New Roman" panose="02020603050405020304" pitchFamily="18" charset="0"/>
              <a:ea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ZA" sz="1200" b="0" i="0" u="none" strike="noStrike" cap="none" smtClean="0">
                <a:solidFill>
                  <a:schemeClr val="dk1"/>
                </a:solidFill>
                <a:latin typeface="Calibri"/>
                <a:ea typeface="Calibri"/>
                <a:cs typeface="Calibri"/>
                <a:sym typeface="Calibri"/>
              </a:rPr>
              <a:t>6</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58767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rPr>
              <a:t>Slide 7:</a:t>
            </a:r>
            <a:r>
              <a:rPr lang="en-ZA" sz="1200" dirty="0">
                <a:solidFill>
                  <a:srgbClr val="000000"/>
                </a:solidFill>
                <a:effectLst/>
                <a:latin typeface="Calibri" panose="020F0502020204030204" pitchFamily="34" charset="0"/>
                <a:ea typeface="Calibri" panose="020F0502020204030204" pitchFamily="34" charset="0"/>
              </a:rPr>
              <a:t> In an interview with a few local teachers who have dealt with many cases of teen misconduct at school, some of the following stories came out of what learners have done over the years, and the reasons learners gave for their misconduct. In each of these stories, we can see an </a:t>
            </a:r>
            <a:r>
              <a:rPr lang="en-ZA" sz="1200" b="1" dirty="0">
                <a:solidFill>
                  <a:srgbClr val="000000"/>
                </a:solidFill>
                <a:effectLst/>
                <a:latin typeface="Calibri" panose="020F0502020204030204" pitchFamily="34" charset="0"/>
                <a:ea typeface="Calibri" panose="020F0502020204030204" pitchFamily="34" charset="0"/>
              </a:rPr>
              <a:t>emotional, social and spiritual impact</a:t>
            </a:r>
            <a:r>
              <a:rPr lang="en-ZA" sz="1200" dirty="0">
                <a:solidFill>
                  <a:srgbClr val="000000"/>
                </a:solidFill>
                <a:effectLst/>
                <a:latin typeface="Calibri" panose="020F0502020204030204" pitchFamily="34" charset="0"/>
                <a:ea typeface="Calibri" panose="020F0502020204030204" pitchFamily="34" charset="0"/>
              </a:rPr>
              <a:t> on the individual and the people around them.</a:t>
            </a:r>
            <a:endParaRPr lang="af-ZA" sz="1200" dirty="0">
              <a:effectLst/>
              <a:latin typeface="Times New Roman" panose="02020603050405020304" pitchFamily="18" charset="0"/>
              <a:ea typeface="Times New Roman" panose="02020603050405020304" pitchFamily="18" charset="0"/>
            </a:endParaRPr>
          </a:p>
          <a:p>
            <a:pPr marL="457200">
              <a:buNone/>
            </a:pPr>
            <a:r>
              <a:rPr lang="en-ZA" sz="1200" dirty="0">
                <a:solidFill>
                  <a:srgbClr val="000000"/>
                </a:solidFill>
                <a:effectLst/>
                <a:latin typeface="Calibri" panose="020F0502020204030204" pitchFamily="34" charset="0"/>
                <a:ea typeface="Calibri" panose="020F0502020204030204" pitchFamily="34" charset="0"/>
              </a:rPr>
              <a:t> </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Let’s look at one of these stories together.</a:t>
            </a:r>
            <a:endParaRPr lang="af-ZA" sz="1200" dirty="0">
              <a:effectLst/>
              <a:latin typeface="Times New Roman" panose="02020603050405020304" pitchFamily="18" charset="0"/>
              <a:ea typeface="Times New Roman" panose="02020603050405020304" pitchFamily="18" charset="0"/>
            </a:endParaRPr>
          </a:p>
          <a:p>
            <a:pPr marL="457200">
              <a:buNone/>
            </a:pPr>
            <a:r>
              <a:rPr lang="en-ZA" sz="1200" dirty="0">
                <a:solidFill>
                  <a:srgbClr val="000000"/>
                </a:solidFill>
                <a:effectLst/>
                <a:latin typeface="Calibri" panose="020F0502020204030204" pitchFamily="34" charset="0"/>
                <a:ea typeface="Calibri" panose="020F0502020204030204" pitchFamily="34" charset="0"/>
              </a:rPr>
              <a:t> </a:t>
            </a:r>
            <a:endParaRPr lang="af-ZA" sz="1200" dirty="0">
              <a:effectLst/>
              <a:latin typeface="Times New Roman" panose="02020603050405020304" pitchFamily="18" charset="0"/>
              <a:ea typeface="Times New Roman" panose="02020603050405020304" pitchFamily="18" charset="0"/>
            </a:endParaRPr>
          </a:p>
          <a:p>
            <a:pPr marL="450215">
              <a:buNone/>
            </a:pPr>
            <a:r>
              <a:rPr lang="en-ZA" sz="1200" dirty="0">
                <a:solidFill>
                  <a:srgbClr val="000000"/>
                </a:solidFill>
                <a:effectLst/>
                <a:latin typeface="Calibri" panose="020F0502020204030204" pitchFamily="34" charset="0"/>
                <a:ea typeface="Calibri" panose="020F0502020204030204" pitchFamily="34" charset="0"/>
              </a:rPr>
              <a:t>A group of young girls in Grade 8 wanted to do something to show their commitment to their friendship forever. During break time at school, they cut themselves on their wrists and made a blood pact by pressing their bleeding wounds against one another’s open wounds. All the girls took part.</a:t>
            </a:r>
            <a:endParaRPr lang="af-ZA" sz="1200" dirty="0">
              <a:effectLst/>
              <a:latin typeface="Times New Roman" panose="02020603050405020304" pitchFamily="18" charset="0"/>
              <a:ea typeface="Times New Roman" panose="02020603050405020304" pitchFamily="18" charset="0"/>
            </a:endParaRPr>
          </a:p>
          <a:p>
            <a:pPr>
              <a:buNone/>
            </a:pPr>
            <a:r>
              <a:rPr lang="en-ZA" sz="1200" dirty="0">
                <a:solidFill>
                  <a:srgbClr val="000000"/>
                </a:solidFill>
                <a:effectLst/>
                <a:latin typeface="Calibri" panose="020F0502020204030204" pitchFamily="34" charset="0"/>
                <a:ea typeface="Calibri" panose="020F0502020204030204" pitchFamily="34" charset="0"/>
              </a:rPr>
              <a:t> </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When questioned one by one about why they did it, these were the responses:</a:t>
            </a:r>
            <a:endParaRPr lang="af-ZA" sz="1200" dirty="0">
              <a:effectLst/>
              <a:latin typeface="Times New Roman" panose="02020603050405020304" pitchFamily="18" charset="0"/>
              <a:ea typeface="Times New Roman" panose="02020603050405020304" pitchFamily="18" charset="0"/>
            </a:endParaRPr>
          </a:p>
          <a:p>
            <a:pPr marL="342900" lvl="0" indent="-342900">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 didn’t really want to be left out.”</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“It’s harmless fun. I know my friends are clean.”</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 want to be close to my friends.”</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“They’re closer to me than my sisters.”</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73A15B4-6B30-5A43-A929-0D7B652DF7EF}" type="slidenum">
              <a:rPr lang="en-US" smtClean="0"/>
              <a:t>7</a:t>
            </a:fld>
            <a:endParaRPr lang="en-US" dirty="0"/>
          </a:p>
        </p:txBody>
      </p:sp>
    </p:spTree>
    <p:extLst>
      <p:ext uri="{BB962C8B-B14F-4D97-AF65-F5344CB8AC3E}">
        <p14:creationId xmlns:p14="http://schemas.microsoft.com/office/powerpoint/2010/main" val="1788097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rPr>
              <a:t>Slide 8:</a:t>
            </a:r>
            <a:r>
              <a:rPr lang="en-ZA" sz="1200" dirty="0">
                <a:solidFill>
                  <a:srgbClr val="000000"/>
                </a:solidFill>
                <a:effectLst/>
                <a:latin typeface="Calibri" panose="020F0502020204030204" pitchFamily="34" charset="0"/>
                <a:ea typeface="Calibri" panose="020F0502020204030204" pitchFamily="34" charset="0"/>
              </a:rPr>
              <a:t> Let’s discuss the impact this supposedly harmless situation could have. </a:t>
            </a:r>
            <a:endParaRPr lang="af-ZA" sz="1200" dirty="0">
              <a:effectLst/>
              <a:latin typeface="Times New Roman" panose="02020603050405020304" pitchFamily="18" charset="0"/>
              <a:ea typeface="Times New Roman" panose="02020603050405020304" pitchFamily="18" charset="0"/>
            </a:endParaRPr>
          </a:p>
          <a:p>
            <a:pPr marL="342900" lvl="0" indent="-342900">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Why would this situation be classified as dangerous or harmful?</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What impact could this have on the physical well-being of the other girls? (Allow time for the class to respond.)</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buNone/>
            </a:pPr>
            <a:r>
              <a:rPr lang="en-ZA" sz="1200" dirty="0">
                <a:solidFill>
                  <a:srgbClr val="000000"/>
                </a:solidFill>
                <a:effectLst/>
                <a:latin typeface="Calibri" panose="020F0502020204030204" pitchFamily="34" charset="0"/>
                <a:ea typeface="Calibri" panose="020F0502020204030204" pitchFamily="34" charset="0"/>
              </a:rPr>
              <a:t> </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If one of the girls had a blood disease like HIV, then all the other girls could become infected. What kind of emotional impact would that have on the friends? Do you think this kind of stress would survive their friendship? (Allow time for the class to respond.)</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Now, let’s say one of the girls comes from a home where religious beliefs affect decisions about blood transfusions. How could this impact the girl and her family? (Allow time for the class to respond.)</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Can you see how a supposedly innocent attempt to cement a friendship could result in multiple negative impacts on a person’s physical, emotional, social and spiritual well-being?</a:t>
            </a:r>
            <a:endParaRPr lang="af-ZA" sz="1200" dirty="0">
              <a:effectLst/>
              <a:latin typeface="Times New Roman" panose="02020603050405020304" pitchFamily="18" charset="0"/>
              <a:ea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ZA" sz="1200" b="0" i="0" u="none" strike="noStrike" cap="none" smtClean="0">
                <a:solidFill>
                  <a:schemeClr val="dk1"/>
                </a:solidFill>
                <a:latin typeface="Calibri"/>
                <a:ea typeface="Calibri"/>
                <a:cs typeface="Calibri"/>
                <a:sym typeface="Calibri"/>
              </a:rPr>
              <a:t>8</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79131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rPr>
              <a:t>Slide 9:</a:t>
            </a:r>
            <a:r>
              <a:rPr lang="en-ZA" sz="1200" dirty="0">
                <a:solidFill>
                  <a:srgbClr val="000000"/>
                </a:solidFill>
                <a:effectLst/>
                <a:latin typeface="Calibri" panose="020F0502020204030204" pitchFamily="34" charset="0"/>
                <a:ea typeface="Calibri" panose="020F0502020204030204" pitchFamily="34" charset="0"/>
              </a:rPr>
              <a:t> Consider the impact of unsafe practices by completing </a:t>
            </a:r>
            <a:r>
              <a:rPr lang="en-ZA" sz="1200" b="1" i="1" dirty="0">
                <a:solidFill>
                  <a:srgbClr val="000000"/>
                </a:solidFill>
                <a:effectLst/>
                <a:latin typeface="Calibri" panose="020F0502020204030204" pitchFamily="34" charset="0"/>
                <a:ea typeface="Calibri" panose="020F0502020204030204" pitchFamily="34" charset="0"/>
              </a:rPr>
              <a:t>Activity 3 </a:t>
            </a:r>
            <a:r>
              <a:rPr lang="en-ZA" sz="1200" dirty="0">
                <a:solidFill>
                  <a:srgbClr val="000000"/>
                </a:solidFill>
                <a:effectLst/>
                <a:latin typeface="Calibri" panose="020F0502020204030204" pitchFamily="34" charset="0"/>
                <a:ea typeface="Calibri" panose="020F0502020204030204" pitchFamily="34" charset="0"/>
              </a:rPr>
              <a:t>(</a:t>
            </a:r>
            <a:r>
              <a:rPr lang="en-ZA" sz="1200" b="1" i="1" u="sng" dirty="0">
                <a:solidFill>
                  <a:srgbClr val="000000"/>
                </a:solidFill>
                <a:effectLst/>
                <a:latin typeface="Calibri" panose="020F0502020204030204" pitchFamily="34" charset="0"/>
                <a:ea typeface="Calibri" panose="020F0502020204030204" pitchFamily="34" charset="0"/>
              </a:rPr>
              <a:t>Lesson 4 – Worksheet</a:t>
            </a:r>
            <a:r>
              <a:rPr lang="en-ZA" sz="1200" dirty="0">
                <a:solidFill>
                  <a:srgbClr val="000000"/>
                </a:solidFill>
                <a:effectLst/>
                <a:latin typeface="Calibri" panose="020F0502020204030204" pitchFamily="34" charset="0"/>
                <a:ea typeface="Calibri" panose="020F0502020204030204" pitchFamily="34" charset="0"/>
              </a:rPr>
              <a:t>) with a peer. You will need to identify the physical, emotional, social and spiritual impact this unsafe practice could have on the individual.</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Possible answers are available in the </a:t>
            </a:r>
            <a:r>
              <a:rPr lang="en-ZA" sz="1200" b="1" i="1" u="sng" dirty="0">
                <a:solidFill>
                  <a:srgbClr val="000000"/>
                </a:solidFill>
                <a:effectLst/>
                <a:latin typeface="Calibri" panose="020F0502020204030204" pitchFamily="34" charset="0"/>
                <a:ea typeface="Calibri" panose="020F0502020204030204" pitchFamily="34" charset="0"/>
              </a:rPr>
              <a:t>Lesson 4 – Worksheet MEMO</a:t>
            </a:r>
            <a:r>
              <a:rPr lang="en-ZA" sz="1200" dirty="0">
                <a:solidFill>
                  <a:srgbClr val="000000"/>
                </a:solidFill>
                <a:effectLst/>
                <a:latin typeface="Calibri" panose="020F0502020204030204" pitchFamily="34" charset="0"/>
                <a:ea typeface="Calibri" panose="020F0502020204030204" pitchFamily="34" charset="0"/>
              </a:rPr>
              <a:t>. </a:t>
            </a:r>
            <a:endParaRPr lang="af-ZA"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b="0" i="0" u="none" dirty="0">
              <a:solidFill>
                <a:srgbClr val="595959"/>
              </a:solidFill>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ZA" sz="1200" b="0" i="0" u="none" dirty="0">
                <a:solidFill>
                  <a:srgbClr val="595959"/>
                </a:solidFill>
                <a:effectLst/>
                <a:latin typeface="Arial" panose="020B0604020202020204" pitchFamily="34" charset="0"/>
                <a:ea typeface="Arial" panose="020B0604020202020204" pitchFamily="34" charset="0"/>
              </a:rPr>
              <a:t> </a:t>
            </a:r>
          </a:p>
        </p:txBody>
      </p:sp>
      <p:sp>
        <p:nvSpPr>
          <p:cNvPr id="4" name="Slide Number Placeholder 3"/>
          <p:cNvSpPr>
            <a:spLocks noGrp="1"/>
          </p:cNvSpPr>
          <p:nvPr>
            <p:ph type="sldNum" sz="quarter" idx="5"/>
          </p:nvPr>
        </p:nvSpPr>
        <p:spPr/>
        <p:txBody>
          <a:bodyPr/>
          <a:lstStyle/>
          <a:p>
            <a:fld id="{E73A15B4-6B30-5A43-A929-0D7B652DF7EF}" type="slidenum">
              <a:rPr lang="en-US" smtClean="0"/>
              <a:t>9</a:t>
            </a:fld>
            <a:endParaRPr lang="en-US" dirty="0"/>
          </a:p>
        </p:txBody>
      </p:sp>
    </p:spTree>
    <p:extLst>
      <p:ext uri="{BB962C8B-B14F-4D97-AF65-F5344CB8AC3E}">
        <p14:creationId xmlns:p14="http://schemas.microsoft.com/office/powerpoint/2010/main" val="3594400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BB59F-8FFE-EFB3-AF72-485CC31520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af-ZA"/>
          </a:p>
        </p:txBody>
      </p:sp>
      <p:sp>
        <p:nvSpPr>
          <p:cNvPr id="3" name="Subtitle 2">
            <a:extLst>
              <a:ext uri="{FF2B5EF4-FFF2-40B4-BE49-F238E27FC236}">
                <a16:creationId xmlns:a16="http://schemas.microsoft.com/office/drawing/2014/main" id="{6DB7EF70-3367-AAF0-EE96-409033DE9D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af-ZA"/>
          </a:p>
        </p:txBody>
      </p:sp>
      <p:sp>
        <p:nvSpPr>
          <p:cNvPr id="4" name="Date Placeholder 3">
            <a:extLst>
              <a:ext uri="{FF2B5EF4-FFF2-40B4-BE49-F238E27FC236}">
                <a16:creationId xmlns:a16="http://schemas.microsoft.com/office/drawing/2014/main" id="{CE2F5EBD-69D7-007C-E342-58E8A4AADB71}"/>
              </a:ext>
            </a:extLst>
          </p:cNvPr>
          <p:cNvSpPr>
            <a:spLocks noGrp="1"/>
          </p:cNvSpPr>
          <p:nvPr>
            <p:ph type="dt" sz="half" idx="10"/>
          </p:nvPr>
        </p:nvSpPr>
        <p:spPr/>
        <p:txBody>
          <a:bodyPr/>
          <a:lstStyle/>
          <a:p>
            <a:endParaRPr lang="af-ZA"/>
          </a:p>
        </p:txBody>
      </p:sp>
      <p:sp>
        <p:nvSpPr>
          <p:cNvPr id="5" name="Footer Placeholder 4">
            <a:extLst>
              <a:ext uri="{FF2B5EF4-FFF2-40B4-BE49-F238E27FC236}">
                <a16:creationId xmlns:a16="http://schemas.microsoft.com/office/drawing/2014/main" id="{AE46E265-3AD1-8F9C-FFAF-B28134A933A5}"/>
              </a:ext>
            </a:extLst>
          </p:cNvPr>
          <p:cNvSpPr>
            <a:spLocks noGrp="1"/>
          </p:cNvSpPr>
          <p:nvPr>
            <p:ph type="ftr" sz="quarter" idx="11"/>
          </p:nvPr>
        </p:nvSpPr>
        <p:spPr/>
        <p:txBody>
          <a:bodyPr/>
          <a:lstStyle/>
          <a:p>
            <a:endParaRPr lang="af-ZA"/>
          </a:p>
        </p:txBody>
      </p:sp>
      <p:sp>
        <p:nvSpPr>
          <p:cNvPr id="6" name="Slide Number Placeholder 5">
            <a:extLst>
              <a:ext uri="{FF2B5EF4-FFF2-40B4-BE49-F238E27FC236}">
                <a16:creationId xmlns:a16="http://schemas.microsoft.com/office/drawing/2014/main" id="{D48AD018-054A-6631-DF34-8DCD2FB9767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293971313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9EC72-5F9A-82AD-2D61-9C979B55D504}"/>
              </a:ext>
            </a:extLst>
          </p:cNvPr>
          <p:cNvSpPr>
            <a:spLocks noGrp="1"/>
          </p:cNvSpPr>
          <p:nvPr>
            <p:ph type="title"/>
          </p:nvPr>
        </p:nvSpPr>
        <p:spPr/>
        <p:txBody>
          <a:bodyPr/>
          <a:lstStyle/>
          <a:p>
            <a:r>
              <a:rPr lang="en-US"/>
              <a:t>Click to edit Master title style</a:t>
            </a:r>
            <a:endParaRPr lang="af-ZA"/>
          </a:p>
        </p:txBody>
      </p:sp>
      <p:sp>
        <p:nvSpPr>
          <p:cNvPr id="3" name="Vertical Text Placeholder 2">
            <a:extLst>
              <a:ext uri="{FF2B5EF4-FFF2-40B4-BE49-F238E27FC236}">
                <a16:creationId xmlns:a16="http://schemas.microsoft.com/office/drawing/2014/main" id="{DA6F7137-0996-A93C-5E79-919CD037F7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f-ZA"/>
          </a:p>
        </p:txBody>
      </p:sp>
      <p:sp>
        <p:nvSpPr>
          <p:cNvPr id="4" name="Date Placeholder 3">
            <a:extLst>
              <a:ext uri="{FF2B5EF4-FFF2-40B4-BE49-F238E27FC236}">
                <a16:creationId xmlns:a16="http://schemas.microsoft.com/office/drawing/2014/main" id="{805CDBE9-BE1C-C158-F6EF-BD84A27C6AD0}"/>
              </a:ext>
            </a:extLst>
          </p:cNvPr>
          <p:cNvSpPr>
            <a:spLocks noGrp="1"/>
          </p:cNvSpPr>
          <p:nvPr>
            <p:ph type="dt" sz="half" idx="10"/>
          </p:nvPr>
        </p:nvSpPr>
        <p:spPr/>
        <p:txBody>
          <a:bodyPr/>
          <a:lstStyle/>
          <a:p>
            <a:endParaRPr lang="af-ZA"/>
          </a:p>
        </p:txBody>
      </p:sp>
      <p:sp>
        <p:nvSpPr>
          <p:cNvPr id="5" name="Footer Placeholder 4">
            <a:extLst>
              <a:ext uri="{FF2B5EF4-FFF2-40B4-BE49-F238E27FC236}">
                <a16:creationId xmlns:a16="http://schemas.microsoft.com/office/drawing/2014/main" id="{03390AFF-F31F-2EA6-DD31-659EC9683DE7}"/>
              </a:ext>
            </a:extLst>
          </p:cNvPr>
          <p:cNvSpPr>
            <a:spLocks noGrp="1"/>
          </p:cNvSpPr>
          <p:nvPr>
            <p:ph type="ftr" sz="quarter" idx="11"/>
          </p:nvPr>
        </p:nvSpPr>
        <p:spPr/>
        <p:txBody>
          <a:bodyPr/>
          <a:lstStyle/>
          <a:p>
            <a:endParaRPr lang="af-ZA"/>
          </a:p>
        </p:txBody>
      </p:sp>
      <p:sp>
        <p:nvSpPr>
          <p:cNvPr id="6" name="Slide Number Placeholder 5">
            <a:extLst>
              <a:ext uri="{FF2B5EF4-FFF2-40B4-BE49-F238E27FC236}">
                <a16:creationId xmlns:a16="http://schemas.microsoft.com/office/drawing/2014/main" id="{611B022A-21B3-450A-9219-9943993B950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2645550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E01479-7D32-B3E0-3A05-48F856FD8B7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af-ZA"/>
          </a:p>
        </p:txBody>
      </p:sp>
      <p:sp>
        <p:nvSpPr>
          <p:cNvPr id="3" name="Vertical Text Placeholder 2">
            <a:extLst>
              <a:ext uri="{FF2B5EF4-FFF2-40B4-BE49-F238E27FC236}">
                <a16:creationId xmlns:a16="http://schemas.microsoft.com/office/drawing/2014/main" id="{1FBCF225-4CDC-F92F-9432-73AD04306A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f-ZA"/>
          </a:p>
        </p:txBody>
      </p:sp>
      <p:sp>
        <p:nvSpPr>
          <p:cNvPr id="4" name="Date Placeholder 3">
            <a:extLst>
              <a:ext uri="{FF2B5EF4-FFF2-40B4-BE49-F238E27FC236}">
                <a16:creationId xmlns:a16="http://schemas.microsoft.com/office/drawing/2014/main" id="{C08A4F52-2373-C1B7-6216-975475549508}"/>
              </a:ext>
            </a:extLst>
          </p:cNvPr>
          <p:cNvSpPr>
            <a:spLocks noGrp="1"/>
          </p:cNvSpPr>
          <p:nvPr>
            <p:ph type="dt" sz="half" idx="10"/>
          </p:nvPr>
        </p:nvSpPr>
        <p:spPr/>
        <p:txBody>
          <a:bodyPr/>
          <a:lstStyle/>
          <a:p>
            <a:endParaRPr lang="af-ZA"/>
          </a:p>
        </p:txBody>
      </p:sp>
      <p:sp>
        <p:nvSpPr>
          <p:cNvPr id="5" name="Footer Placeholder 4">
            <a:extLst>
              <a:ext uri="{FF2B5EF4-FFF2-40B4-BE49-F238E27FC236}">
                <a16:creationId xmlns:a16="http://schemas.microsoft.com/office/drawing/2014/main" id="{9CCC1D4A-30B4-0F68-967F-8386F63DA274}"/>
              </a:ext>
            </a:extLst>
          </p:cNvPr>
          <p:cNvSpPr>
            <a:spLocks noGrp="1"/>
          </p:cNvSpPr>
          <p:nvPr>
            <p:ph type="ftr" sz="quarter" idx="11"/>
          </p:nvPr>
        </p:nvSpPr>
        <p:spPr/>
        <p:txBody>
          <a:bodyPr/>
          <a:lstStyle/>
          <a:p>
            <a:endParaRPr lang="af-ZA"/>
          </a:p>
        </p:txBody>
      </p:sp>
      <p:sp>
        <p:nvSpPr>
          <p:cNvPr id="6" name="Slide Number Placeholder 5">
            <a:extLst>
              <a:ext uri="{FF2B5EF4-FFF2-40B4-BE49-F238E27FC236}">
                <a16:creationId xmlns:a16="http://schemas.microsoft.com/office/drawing/2014/main" id="{E82CA0B4-EA76-D56D-AB3F-0347737CBAD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1409615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CA9F5-C0F6-D48C-BC79-486298E092C4}"/>
              </a:ext>
            </a:extLst>
          </p:cNvPr>
          <p:cNvSpPr>
            <a:spLocks noGrp="1"/>
          </p:cNvSpPr>
          <p:nvPr>
            <p:ph type="title"/>
          </p:nvPr>
        </p:nvSpPr>
        <p:spPr/>
        <p:txBody>
          <a:bodyPr/>
          <a:lstStyle/>
          <a:p>
            <a:r>
              <a:rPr lang="en-US"/>
              <a:t>Click to edit Master title style</a:t>
            </a:r>
            <a:endParaRPr lang="af-ZA"/>
          </a:p>
        </p:txBody>
      </p:sp>
      <p:sp>
        <p:nvSpPr>
          <p:cNvPr id="3" name="Content Placeholder 2">
            <a:extLst>
              <a:ext uri="{FF2B5EF4-FFF2-40B4-BE49-F238E27FC236}">
                <a16:creationId xmlns:a16="http://schemas.microsoft.com/office/drawing/2014/main" id="{4545A42D-236D-1395-3169-9FFD2A6E6A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f-ZA"/>
          </a:p>
        </p:txBody>
      </p:sp>
      <p:sp>
        <p:nvSpPr>
          <p:cNvPr id="4" name="Date Placeholder 3">
            <a:extLst>
              <a:ext uri="{FF2B5EF4-FFF2-40B4-BE49-F238E27FC236}">
                <a16:creationId xmlns:a16="http://schemas.microsoft.com/office/drawing/2014/main" id="{DEE97634-94D4-ADC8-53E6-9954D1698CD3}"/>
              </a:ext>
            </a:extLst>
          </p:cNvPr>
          <p:cNvSpPr>
            <a:spLocks noGrp="1"/>
          </p:cNvSpPr>
          <p:nvPr>
            <p:ph type="dt" sz="half" idx="10"/>
          </p:nvPr>
        </p:nvSpPr>
        <p:spPr/>
        <p:txBody>
          <a:bodyPr/>
          <a:lstStyle/>
          <a:p>
            <a:endParaRPr lang="af-ZA"/>
          </a:p>
        </p:txBody>
      </p:sp>
      <p:sp>
        <p:nvSpPr>
          <p:cNvPr id="5" name="Footer Placeholder 4">
            <a:extLst>
              <a:ext uri="{FF2B5EF4-FFF2-40B4-BE49-F238E27FC236}">
                <a16:creationId xmlns:a16="http://schemas.microsoft.com/office/drawing/2014/main" id="{6E0D9808-9C79-73DB-9BDA-0B40B3A18F60}"/>
              </a:ext>
            </a:extLst>
          </p:cNvPr>
          <p:cNvSpPr>
            <a:spLocks noGrp="1"/>
          </p:cNvSpPr>
          <p:nvPr>
            <p:ph type="ftr" sz="quarter" idx="11"/>
          </p:nvPr>
        </p:nvSpPr>
        <p:spPr/>
        <p:txBody>
          <a:bodyPr/>
          <a:lstStyle/>
          <a:p>
            <a:endParaRPr lang="af-ZA"/>
          </a:p>
        </p:txBody>
      </p:sp>
      <p:sp>
        <p:nvSpPr>
          <p:cNvPr id="6" name="Slide Number Placeholder 5">
            <a:extLst>
              <a:ext uri="{FF2B5EF4-FFF2-40B4-BE49-F238E27FC236}">
                <a16:creationId xmlns:a16="http://schemas.microsoft.com/office/drawing/2014/main" id="{FC918366-7C71-7AED-2489-D8A95DC7DF9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1640097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EFCF6-2E06-A003-31F8-12F8683A0D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af-ZA"/>
          </a:p>
        </p:txBody>
      </p:sp>
      <p:sp>
        <p:nvSpPr>
          <p:cNvPr id="3" name="Text Placeholder 2">
            <a:extLst>
              <a:ext uri="{FF2B5EF4-FFF2-40B4-BE49-F238E27FC236}">
                <a16:creationId xmlns:a16="http://schemas.microsoft.com/office/drawing/2014/main" id="{873AD120-CF1A-6AA8-4CC7-33B84F3786B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19C63F-161E-752D-2570-FF68AB94C771}"/>
              </a:ext>
            </a:extLst>
          </p:cNvPr>
          <p:cNvSpPr>
            <a:spLocks noGrp="1"/>
          </p:cNvSpPr>
          <p:nvPr>
            <p:ph type="dt" sz="half" idx="10"/>
          </p:nvPr>
        </p:nvSpPr>
        <p:spPr/>
        <p:txBody>
          <a:bodyPr/>
          <a:lstStyle/>
          <a:p>
            <a:endParaRPr lang="af-ZA"/>
          </a:p>
        </p:txBody>
      </p:sp>
      <p:sp>
        <p:nvSpPr>
          <p:cNvPr id="5" name="Footer Placeholder 4">
            <a:extLst>
              <a:ext uri="{FF2B5EF4-FFF2-40B4-BE49-F238E27FC236}">
                <a16:creationId xmlns:a16="http://schemas.microsoft.com/office/drawing/2014/main" id="{4F28E51D-FD6B-7294-1947-C1F1B84BE7D4}"/>
              </a:ext>
            </a:extLst>
          </p:cNvPr>
          <p:cNvSpPr>
            <a:spLocks noGrp="1"/>
          </p:cNvSpPr>
          <p:nvPr>
            <p:ph type="ftr" sz="quarter" idx="11"/>
          </p:nvPr>
        </p:nvSpPr>
        <p:spPr/>
        <p:txBody>
          <a:bodyPr/>
          <a:lstStyle/>
          <a:p>
            <a:endParaRPr lang="af-ZA"/>
          </a:p>
        </p:txBody>
      </p:sp>
      <p:sp>
        <p:nvSpPr>
          <p:cNvPr id="6" name="Slide Number Placeholder 5">
            <a:extLst>
              <a:ext uri="{FF2B5EF4-FFF2-40B4-BE49-F238E27FC236}">
                <a16:creationId xmlns:a16="http://schemas.microsoft.com/office/drawing/2014/main" id="{3253C167-0099-3417-CD67-E4A8CC21AB2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2513557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9C5EC-A45D-6C59-1317-6AAF25DE5B62}"/>
              </a:ext>
            </a:extLst>
          </p:cNvPr>
          <p:cNvSpPr>
            <a:spLocks noGrp="1"/>
          </p:cNvSpPr>
          <p:nvPr>
            <p:ph type="title"/>
          </p:nvPr>
        </p:nvSpPr>
        <p:spPr/>
        <p:txBody>
          <a:bodyPr/>
          <a:lstStyle/>
          <a:p>
            <a:r>
              <a:rPr lang="en-US"/>
              <a:t>Click to edit Master title style</a:t>
            </a:r>
            <a:endParaRPr lang="af-ZA"/>
          </a:p>
        </p:txBody>
      </p:sp>
      <p:sp>
        <p:nvSpPr>
          <p:cNvPr id="3" name="Content Placeholder 2">
            <a:extLst>
              <a:ext uri="{FF2B5EF4-FFF2-40B4-BE49-F238E27FC236}">
                <a16:creationId xmlns:a16="http://schemas.microsoft.com/office/drawing/2014/main" id="{BF874BB2-64D4-A007-E2BB-81CE0F3F55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f-ZA"/>
          </a:p>
        </p:txBody>
      </p:sp>
      <p:sp>
        <p:nvSpPr>
          <p:cNvPr id="4" name="Content Placeholder 3">
            <a:extLst>
              <a:ext uri="{FF2B5EF4-FFF2-40B4-BE49-F238E27FC236}">
                <a16:creationId xmlns:a16="http://schemas.microsoft.com/office/drawing/2014/main" id="{E9948A8F-D7CA-6776-CF98-BF6E4DD42C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f-ZA"/>
          </a:p>
        </p:txBody>
      </p:sp>
      <p:sp>
        <p:nvSpPr>
          <p:cNvPr id="5" name="Date Placeholder 4">
            <a:extLst>
              <a:ext uri="{FF2B5EF4-FFF2-40B4-BE49-F238E27FC236}">
                <a16:creationId xmlns:a16="http://schemas.microsoft.com/office/drawing/2014/main" id="{C73782E7-CCD6-D269-E85A-BBC1A2E28285}"/>
              </a:ext>
            </a:extLst>
          </p:cNvPr>
          <p:cNvSpPr>
            <a:spLocks noGrp="1"/>
          </p:cNvSpPr>
          <p:nvPr>
            <p:ph type="dt" sz="half" idx="10"/>
          </p:nvPr>
        </p:nvSpPr>
        <p:spPr/>
        <p:txBody>
          <a:bodyPr/>
          <a:lstStyle/>
          <a:p>
            <a:endParaRPr lang="af-ZA"/>
          </a:p>
        </p:txBody>
      </p:sp>
      <p:sp>
        <p:nvSpPr>
          <p:cNvPr id="6" name="Footer Placeholder 5">
            <a:extLst>
              <a:ext uri="{FF2B5EF4-FFF2-40B4-BE49-F238E27FC236}">
                <a16:creationId xmlns:a16="http://schemas.microsoft.com/office/drawing/2014/main" id="{014DC8EB-DB74-D308-82A5-97F0742D4D1D}"/>
              </a:ext>
            </a:extLst>
          </p:cNvPr>
          <p:cNvSpPr>
            <a:spLocks noGrp="1"/>
          </p:cNvSpPr>
          <p:nvPr>
            <p:ph type="ftr" sz="quarter" idx="11"/>
          </p:nvPr>
        </p:nvSpPr>
        <p:spPr/>
        <p:txBody>
          <a:bodyPr/>
          <a:lstStyle/>
          <a:p>
            <a:endParaRPr lang="af-ZA"/>
          </a:p>
        </p:txBody>
      </p:sp>
      <p:sp>
        <p:nvSpPr>
          <p:cNvPr id="7" name="Slide Number Placeholder 6">
            <a:extLst>
              <a:ext uri="{FF2B5EF4-FFF2-40B4-BE49-F238E27FC236}">
                <a16:creationId xmlns:a16="http://schemas.microsoft.com/office/drawing/2014/main" id="{3211AF97-B8D8-EFD7-0677-510ABDF4B79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3696808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4A3DA-F175-52DA-6958-AE1F88B56606}"/>
              </a:ext>
            </a:extLst>
          </p:cNvPr>
          <p:cNvSpPr>
            <a:spLocks noGrp="1"/>
          </p:cNvSpPr>
          <p:nvPr>
            <p:ph type="title"/>
          </p:nvPr>
        </p:nvSpPr>
        <p:spPr>
          <a:xfrm>
            <a:off x="839788" y="365125"/>
            <a:ext cx="10515600" cy="1325563"/>
          </a:xfrm>
        </p:spPr>
        <p:txBody>
          <a:bodyPr/>
          <a:lstStyle/>
          <a:p>
            <a:r>
              <a:rPr lang="en-US"/>
              <a:t>Click to edit Master title style</a:t>
            </a:r>
            <a:endParaRPr lang="af-ZA"/>
          </a:p>
        </p:txBody>
      </p:sp>
      <p:sp>
        <p:nvSpPr>
          <p:cNvPr id="3" name="Text Placeholder 2">
            <a:extLst>
              <a:ext uri="{FF2B5EF4-FFF2-40B4-BE49-F238E27FC236}">
                <a16:creationId xmlns:a16="http://schemas.microsoft.com/office/drawing/2014/main" id="{75364456-0A5B-2D71-2663-FD4CD5C327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E2F2BE-6DCE-3E1F-7452-7331DCA92D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f-ZA"/>
          </a:p>
        </p:txBody>
      </p:sp>
      <p:sp>
        <p:nvSpPr>
          <p:cNvPr id="5" name="Text Placeholder 4">
            <a:extLst>
              <a:ext uri="{FF2B5EF4-FFF2-40B4-BE49-F238E27FC236}">
                <a16:creationId xmlns:a16="http://schemas.microsoft.com/office/drawing/2014/main" id="{FB70E2C7-B0DE-BB97-5EDB-351E677F24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FD2A58-AF28-9B0A-72D6-426367FDB1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f-ZA"/>
          </a:p>
        </p:txBody>
      </p:sp>
      <p:sp>
        <p:nvSpPr>
          <p:cNvPr id="7" name="Date Placeholder 6">
            <a:extLst>
              <a:ext uri="{FF2B5EF4-FFF2-40B4-BE49-F238E27FC236}">
                <a16:creationId xmlns:a16="http://schemas.microsoft.com/office/drawing/2014/main" id="{36677373-66BF-CA99-59DB-3B0836957331}"/>
              </a:ext>
            </a:extLst>
          </p:cNvPr>
          <p:cNvSpPr>
            <a:spLocks noGrp="1"/>
          </p:cNvSpPr>
          <p:nvPr>
            <p:ph type="dt" sz="half" idx="10"/>
          </p:nvPr>
        </p:nvSpPr>
        <p:spPr/>
        <p:txBody>
          <a:bodyPr/>
          <a:lstStyle/>
          <a:p>
            <a:endParaRPr lang="af-ZA"/>
          </a:p>
        </p:txBody>
      </p:sp>
      <p:sp>
        <p:nvSpPr>
          <p:cNvPr id="8" name="Footer Placeholder 7">
            <a:extLst>
              <a:ext uri="{FF2B5EF4-FFF2-40B4-BE49-F238E27FC236}">
                <a16:creationId xmlns:a16="http://schemas.microsoft.com/office/drawing/2014/main" id="{404EF80B-226E-D105-ED4A-5DE202E34227}"/>
              </a:ext>
            </a:extLst>
          </p:cNvPr>
          <p:cNvSpPr>
            <a:spLocks noGrp="1"/>
          </p:cNvSpPr>
          <p:nvPr>
            <p:ph type="ftr" sz="quarter" idx="11"/>
          </p:nvPr>
        </p:nvSpPr>
        <p:spPr/>
        <p:txBody>
          <a:bodyPr/>
          <a:lstStyle/>
          <a:p>
            <a:endParaRPr lang="af-ZA"/>
          </a:p>
        </p:txBody>
      </p:sp>
      <p:sp>
        <p:nvSpPr>
          <p:cNvPr id="9" name="Slide Number Placeholder 8">
            <a:extLst>
              <a:ext uri="{FF2B5EF4-FFF2-40B4-BE49-F238E27FC236}">
                <a16:creationId xmlns:a16="http://schemas.microsoft.com/office/drawing/2014/main" id="{AB8B8C20-1EB9-9715-D2C4-B40994C0A51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1160940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52742-1B25-A3BD-CF25-28D6C16BF494}"/>
              </a:ext>
            </a:extLst>
          </p:cNvPr>
          <p:cNvSpPr>
            <a:spLocks noGrp="1"/>
          </p:cNvSpPr>
          <p:nvPr>
            <p:ph type="title"/>
          </p:nvPr>
        </p:nvSpPr>
        <p:spPr/>
        <p:txBody>
          <a:bodyPr/>
          <a:lstStyle/>
          <a:p>
            <a:r>
              <a:rPr lang="en-US"/>
              <a:t>Click to edit Master title style</a:t>
            </a:r>
            <a:endParaRPr lang="af-ZA"/>
          </a:p>
        </p:txBody>
      </p:sp>
      <p:sp>
        <p:nvSpPr>
          <p:cNvPr id="3" name="Date Placeholder 2">
            <a:extLst>
              <a:ext uri="{FF2B5EF4-FFF2-40B4-BE49-F238E27FC236}">
                <a16:creationId xmlns:a16="http://schemas.microsoft.com/office/drawing/2014/main" id="{14A1EBFD-2A86-3AA3-7BA0-7C7D564B602F}"/>
              </a:ext>
            </a:extLst>
          </p:cNvPr>
          <p:cNvSpPr>
            <a:spLocks noGrp="1"/>
          </p:cNvSpPr>
          <p:nvPr>
            <p:ph type="dt" sz="half" idx="10"/>
          </p:nvPr>
        </p:nvSpPr>
        <p:spPr/>
        <p:txBody>
          <a:bodyPr/>
          <a:lstStyle/>
          <a:p>
            <a:endParaRPr lang="af-ZA"/>
          </a:p>
        </p:txBody>
      </p:sp>
      <p:sp>
        <p:nvSpPr>
          <p:cNvPr id="4" name="Footer Placeholder 3">
            <a:extLst>
              <a:ext uri="{FF2B5EF4-FFF2-40B4-BE49-F238E27FC236}">
                <a16:creationId xmlns:a16="http://schemas.microsoft.com/office/drawing/2014/main" id="{6265FFB2-9CF0-F82B-579D-22E168CC16BE}"/>
              </a:ext>
            </a:extLst>
          </p:cNvPr>
          <p:cNvSpPr>
            <a:spLocks noGrp="1"/>
          </p:cNvSpPr>
          <p:nvPr>
            <p:ph type="ftr" sz="quarter" idx="11"/>
          </p:nvPr>
        </p:nvSpPr>
        <p:spPr/>
        <p:txBody>
          <a:bodyPr/>
          <a:lstStyle/>
          <a:p>
            <a:endParaRPr lang="af-ZA"/>
          </a:p>
        </p:txBody>
      </p:sp>
      <p:sp>
        <p:nvSpPr>
          <p:cNvPr id="5" name="Slide Number Placeholder 4">
            <a:extLst>
              <a:ext uri="{FF2B5EF4-FFF2-40B4-BE49-F238E27FC236}">
                <a16:creationId xmlns:a16="http://schemas.microsoft.com/office/drawing/2014/main" id="{70D19E06-5B63-46B1-5DD4-066E6FD0EBD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2260803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BEAB3C-CB3F-3037-0A87-1949CCF05D09}"/>
              </a:ext>
            </a:extLst>
          </p:cNvPr>
          <p:cNvSpPr>
            <a:spLocks noGrp="1"/>
          </p:cNvSpPr>
          <p:nvPr>
            <p:ph type="dt" sz="half" idx="10"/>
          </p:nvPr>
        </p:nvSpPr>
        <p:spPr/>
        <p:txBody>
          <a:bodyPr/>
          <a:lstStyle/>
          <a:p>
            <a:endParaRPr lang="af-ZA"/>
          </a:p>
        </p:txBody>
      </p:sp>
      <p:sp>
        <p:nvSpPr>
          <p:cNvPr id="3" name="Footer Placeholder 2">
            <a:extLst>
              <a:ext uri="{FF2B5EF4-FFF2-40B4-BE49-F238E27FC236}">
                <a16:creationId xmlns:a16="http://schemas.microsoft.com/office/drawing/2014/main" id="{E9C732CA-4DFA-1637-C23B-FF9FED57D5B1}"/>
              </a:ext>
            </a:extLst>
          </p:cNvPr>
          <p:cNvSpPr>
            <a:spLocks noGrp="1"/>
          </p:cNvSpPr>
          <p:nvPr>
            <p:ph type="ftr" sz="quarter" idx="11"/>
          </p:nvPr>
        </p:nvSpPr>
        <p:spPr/>
        <p:txBody>
          <a:bodyPr/>
          <a:lstStyle/>
          <a:p>
            <a:endParaRPr lang="af-ZA"/>
          </a:p>
        </p:txBody>
      </p:sp>
      <p:sp>
        <p:nvSpPr>
          <p:cNvPr id="4" name="Slide Number Placeholder 3">
            <a:extLst>
              <a:ext uri="{FF2B5EF4-FFF2-40B4-BE49-F238E27FC236}">
                <a16:creationId xmlns:a16="http://schemas.microsoft.com/office/drawing/2014/main" id="{9833DEAA-5FC5-9B66-17EC-5D75B6CA1EB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1475959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3BF24-9025-B733-81EE-7C096CD10D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f-ZA"/>
          </a:p>
        </p:txBody>
      </p:sp>
      <p:sp>
        <p:nvSpPr>
          <p:cNvPr id="3" name="Content Placeholder 2">
            <a:extLst>
              <a:ext uri="{FF2B5EF4-FFF2-40B4-BE49-F238E27FC236}">
                <a16:creationId xmlns:a16="http://schemas.microsoft.com/office/drawing/2014/main" id="{71606BB0-0E7C-5F0F-1211-9CF4CDB98A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f-ZA"/>
          </a:p>
        </p:txBody>
      </p:sp>
      <p:sp>
        <p:nvSpPr>
          <p:cNvPr id="4" name="Text Placeholder 3">
            <a:extLst>
              <a:ext uri="{FF2B5EF4-FFF2-40B4-BE49-F238E27FC236}">
                <a16:creationId xmlns:a16="http://schemas.microsoft.com/office/drawing/2014/main" id="{CC6F29C3-C906-3F49-D3E1-88D5EA56CC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FED5D3-EAF6-6606-09A5-A5A5E140A89B}"/>
              </a:ext>
            </a:extLst>
          </p:cNvPr>
          <p:cNvSpPr>
            <a:spLocks noGrp="1"/>
          </p:cNvSpPr>
          <p:nvPr>
            <p:ph type="dt" sz="half" idx="10"/>
          </p:nvPr>
        </p:nvSpPr>
        <p:spPr/>
        <p:txBody>
          <a:bodyPr/>
          <a:lstStyle/>
          <a:p>
            <a:endParaRPr lang="af-ZA"/>
          </a:p>
        </p:txBody>
      </p:sp>
      <p:sp>
        <p:nvSpPr>
          <p:cNvPr id="6" name="Footer Placeholder 5">
            <a:extLst>
              <a:ext uri="{FF2B5EF4-FFF2-40B4-BE49-F238E27FC236}">
                <a16:creationId xmlns:a16="http://schemas.microsoft.com/office/drawing/2014/main" id="{FA0EFCAC-DB73-6710-BB41-8C0528813D14}"/>
              </a:ext>
            </a:extLst>
          </p:cNvPr>
          <p:cNvSpPr>
            <a:spLocks noGrp="1"/>
          </p:cNvSpPr>
          <p:nvPr>
            <p:ph type="ftr" sz="quarter" idx="11"/>
          </p:nvPr>
        </p:nvSpPr>
        <p:spPr/>
        <p:txBody>
          <a:bodyPr/>
          <a:lstStyle/>
          <a:p>
            <a:endParaRPr lang="af-ZA"/>
          </a:p>
        </p:txBody>
      </p:sp>
      <p:sp>
        <p:nvSpPr>
          <p:cNvPr id="7" name="Slide Number Placeholder 6">
            <a:extLst>
              <a:ext uri="{FF2B5EF4-FFF2-40B4-BE49-F238E27FC236}">
                <a16:creationId xmlns:a16="http://schemas.microsoft.com/office/drawing/2014/main" id="{93FEB45A-E487-5761-B313-C8ABD7C52CB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2199555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0863C-0C55-F739-C1AE-CAFFCBA6D1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f-ZA"/>
          </a:p>
        </p:txBody>
      </p:sp>
      <p:sp>
        <p:nvSpPr>
          <p:cNvPr id="3" name="Picture Placeholder 2">
            <a:extLst>
              <a:ext uri="{FF2B5EF4-FFF2-40B4-BE49-F238E27FC236}">
                <a16:creationId xmlns:a16="http://schemas.microsoft.com/office/drawing/2014/main" id="{2280413A-5A81-122A-48E2-DBBC596488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f-ZA"/>
          </a:p>
        </p:txBody>
      </p:sp>
      <p:sp>
        <p:nvSpPr>
          <p:cNvPr id="4" name="Text Placeholder 3">
            <a:extLst>
              <a:ext uri="{FF2B5EF4-FFF2-40B4-BE49-F238E27FC236}">
                <a16:creationId xmlns:a16="http://schemas.microsoft.com/office/drawing/2014/main" id="{E55FD02B-FA11-3467-388B-3BB8FD1A48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ABAD9C-518C-6C5C-F428-3B1C704222C7}"/>
              </a:ext>
            </a:extLst>
          </p:cNvPr>
          <p:cNvSpPr>
            <a:spLocks noGrp="1"/>
          </p:cNvSpPr>
          <p:nvPr>
            <p:ph type="dt" sz="half" idx="10"/>
          </p:nvPr>
        </p:nvSpPr>
        <p:spPr/>
        <p:txBody>
          <a:bodyPr/>
          <a:lstStyle/>
          <a:p>
            <a:endParaRPr lang="af-ZA"/>
          </a:p>
        </p:txBody>
      </p:sp>
      <p:sp>
        <p:nvSpPr>
          <p:cNvPr id="6" name="Footer Placeholder 5">
            <a:extLst>
              <a:ext uri="{FF2B5EF4-FFF2-40B4-BE49-F238E27FC236}">
                <a16:creationId xmlns:a16="http://schemas.microsoft.com/office/drawing/2014/main" id="{BA44CF66-2391-4088-DA35-A9A6A7EF54F5}"/>
              </a:ext>
            </a:extLst>
          </p:cNvPr>
          <p:cNvSpPr>
            <a:spLocks noGrp="1"/>
          </p:cNvSpPr>
          <p:nvPr>
            <p:ph type="ftr" sz="quarter" idx="11"/>
          </p:nvPr>
        </p:nvSpPr>
        <p:spPr/>
        <p:txBody>
          <a:bodyPr/>
          <a:lstStyle/>
          <a:p>
            <a:endParaRPr lang="af-ZA"/>
          </a:p>
        </p:txBody>
      </p:sp>
      <p:sp>
        <p:nvSpPr>
          <p:cNvPr id="7" name="Slide Number Placeholder 6">
            <a:extLst>
              <a:ext uri="{FF2B5EF4-FFF2-40B4-BE49-F238E27FC236}">
                <a16:creationId xmlns:a16="http://schemas.microsoft.com/office/drawing/2014/main" id="{1CDB995D-CAC1-EE04-D580-EF75228B8F7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129598881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A2D554-146E-8B0D-FBE3-C371F701A9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af-ZA"/>
          </a:p>
        </p:txBody>
      </p:sp>
      <p:sp>
        <p:nvSpPr>
          <p:cNvPr id="3" name="Text Placeholder 2">
            <a:extLst>
              <a:ext uri="{FF2B5EF4-FFF2-40B4-BE49-F238E27FC236}">
                <a16:creationId xmlns:a16="http://schemas.microsoft.com/office/drawing/2014/main" id="{185D915D-EF08-0913-EA68-3B557120C1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f-ZA"/>
          </a:p>
        </p:txBody>
      </p:sp>
      <p:sp>
        <p:nvSpPr>
          <p:cNvPr id="4" name="Date Placeholder 3">
            <a:extLst>
              <a:ext uri="{FF2B5EF4-FFF2-40B4-BE49-F238E27FC236}">
                <a16:creationId xmlns:a16="http://schemas.microsoft.com/office/drawing/2014/main" id="{6429EE5C-B47F-B2A8-D67E-327D8FACCE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af-ZA"/>
          </a:p>
        </p:txBody>
      </p:sp>
      <p:sp>
        <p:nvSpPr>
          <p:cNvPr id="5" name="Footer Placeholder 4">
            <a:extLst>
              <a:ext uri="{FF2B5EF4-FFF2-40B4-BE49-F238E27FC236}">
                <a16:creationId xmlns:a16="http://schemas.microsoft.com/office/drawing/2014/main" id="{7A78D962-9DFE-AE13-2041-8103530832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af-ZA"/>
          </a:p>
        </p:txBody>
      </p:sp>
      <p:sp>
        <p:nvSpPr>
          <p:cNvPr id="6" name="Slide Number Placeholder 5">
            <a:extLst>
              <a:ext uri="{FF2B5EF4-FFF2-40B4-BE49-F238E27FC236}">
                <a16:creationId xmlns:a16="http://schemas.microsoft.com/office/drawing/2014/main" id="{0DAF7F49-686B-2A04-CCE1-7A206826E6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35723693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f-Z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s://bit.ly/4aNGYq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s://bit.ly/4aEFU7X"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Shape 88"/>
        <p:cNvGrpSpPr/>
        <p:nvPr/>
      </p:nvGrpSpPr>
      <p:grpSpPr>
        <a:xfrm>
          <a:off x="0" y="0"/>
          <a:ext cx="0" cy="0"/>
          <a:chOff x="0" y="0"/>
          <a:chExt cx="0" cy="0"/>
        </a:xfrm>
      </p:grpSpPr>
      <p:sp>
        <p:nvSpPr>
          <p:cNvPr id="89" name="Google Shape;89;p1"/>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955CFC50-D65D-25AC-9D17-F18230521E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B7BC1D-1F94-04FE-DE99-759E8DFD8C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8460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32" name="Rectangle 3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DFECEE-86E4-0560-76FA-362314370EB3}"/>
              </a:ext>
            </a:extLst>
          </p:cNvPr>
          <p:cNvSpPr>
            <a:spLocks noGrp="1"/>
          </p:cNvSpPr>
          <p:nvPr>
            <p:ph type="title"/>
          </p:nvPr>
        </p:nvSpPr>
        <p:spPr>
          <a:xfrm>
            <a:off x="1043631" y="809898"/>
            <a:ext cx="9942716" cy="1554480"/>
          </a:xfrm>
        </p:spPr>
        <p:txBody>
          <a:bodyPr anchor="ctr">
            <a:normAutofit/>
          </a:bodyPr>
          <a:lstStyle/>
          <a:p>
            <a:r>
              <a:rPr lang="en-ZA" sz="4800"/>
              <a:t>By the end of this lesson, you should be able to:</a:t>
            </a:r>
            <a:endParaRPr lang="af-ZA" sz="4800"/>
          </a:p>
        </p:txBody>
      </p:sp>
      <p:sp>
        <p:nvSpPr>
          <p:cNvPr id="24" name="Text Placeholder 2">
            <a:extLst>
              <a:ext uri="{FF2B5EF4-FFF2-40B4-BE49-F238E27FC236}">
                <a16:creationId xmlns:a16="http://schemas.microsoft.com/office/drawing/2014/main" id="{248798B1-EE16-F65A-15CD-A85B075E5FFD}"/>
              </a:ext>
            </a:extLst>
          </p:cNvPr>
          <p:cNvSpPr>
            <a:spLocks noGrp="1"/>
          </p:cNvSpPr>
          <p:nvPr>
            <p:ph idx="1"/>
          </p:nvPr>
        </p:nvSpPr>
        <p:spPr>
          <a:xfrm>
            <a:off x="838200" y="2704015"/>
            <a:ext cx="10515600" cy="4153350"/>
          </a:xfrm>
        </p:spPr>
        <p:txBody>
          <a:bodyPr anchor="ctr">
            <a:normAutofit/>
          </a:bodyPr>
          <a:lstStyle/>
          <a:p>
            <a:pPr lvl="0"/>
            <a:r>
              <a:rPr lang="en-ZA" sz="2000" dirty="0"/>
              <a:t>Define suicidal thoughts, identify warning signs, and suggest appropriate help-seeking advice, while explaining how the impact of suicide can affect others in the community.</a:t>
            </a:r>
            <a:endParaRPr lang="af-ZA" sz="2000" dirty="0"/>
          </a:p>
          <a:p>
            <a:pPr lvl="0"/>
            <a:r>
              <a:rPr lang="en-ZA" sz="2000" dirty="0"/>
              <a:t>Explain the ripple effect of suicide and identify how positive choices and courage can inspire others and reduce unsafe behaviour.</a:t>
            </a:r>
            <a:endParaRPr lang="af-ZA" sz="2000" dirty="0"/>
          </a:p>
          <a:p>
            <a:pPr lvl="0"/>
            <a:r>
              <a:rPr lang="en-ZA" sz="2000" dirty="0"/>
              <a:t>Describe how unsafe practices can have physical, emotional, social and spiritual consequences.</a:t>
            </a:r>
            <a:endParaRPr lang="af-ZA" sz="2000" dirty="0"/>
          </a:p>
          <a:p>
            <a:pPr lvl="0"/>
            <a:r>
              <a:rPr lang="en-ZA" sz="2000" dirty="0"/>
              <a:t>Apply your understanding of unsafe practices by identifying the physical, emotional, social and spiritual impact of harmful behaviour in a case study.</a:t>
            </a:r>
            <a:endParaRPr lang="af-ZA" sz="2000" dirty="0"/>
          </a:p>
          <a:p>
            <a:pPr lvl="0"/>
            <a:r>
              <a:rPr lang="en-ZA" sz="2000" dirty="0"/>
              <a:t>Evaluate your confidence in understanding and writing about lifestyle choices, negative influences, and risky behaviour in a test or examination.</a:t>
            </a:r>
            <a:endParaRPr lang="af-ZA" sz="2000" dirty="0"/>
          </a:p>
          <a:p>
            <a:endParaRPr lang="af-ZA" sz="1700" dirty="0"/>
          </a:p>
        </p:txBody>
      </p:sp>
      <p:cxnSp>
        <p:nvCxnSpPr>
          <p:cNvPr id="38" name="Straight Connector 3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0F41A43C-D676-0562-A8CD-9E96B90D17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7296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CFE0E8-CDA5-D360-92CA-ED99015BE97B}"/>
              </a:ext>
            </a:extLst>
          </p:cNvPr>
          <p:cNvPicPr>
            <a:picLocks noChangeAspect="1"/>
          </p:cNvPicPr>
          <p:nvPr/>
        </p:nvPicPr>
        <p:blipFill>
          <a:blip r:embed="rId3"/>
          <a:srcRect/>
          <a:stretch>
            <a:fillRect/>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E89420-4EF9-FFDB-354C-4323E12A335E}"/>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2300" b="1">
                <a:solidFill>
                  <a:schemeClr val="tx1">
                    <a:lumMod val="85000"/>
                    <a:lumOff val="15000"/>
                  </a:schemeClr>
                </a:solidFill>
              </a:rPr>
              <a:t>Watch: Understanding teen suicidal thoughts</a:t>
            </a:r>
            <a:br>
              <a:rPr lang="en-US" sz="2300">
                <a:solidFill>
                  <a:schemeClr val="tx1">
                    <a:lumMod val="85000"/>
                    <a:lumOff val="15000"/>
                  </a:schemeClr>
                </a:solidFill>
              </a:rPr>
            </a:br>
            <a:r>
              <a:rPr lang="en-US" sz="2300" u="sng">
                <a:solidFill>
                  <a:schemeClr val="tx1">
                    <a:lumMod val="85000"/>
                    <a:lumOff val="15000"/>
                  </a:schemeClr>
                </a:solidFill>
                <a:hlinkClick r:id="rId4"/>
              </a:rPr>
              <a:t>bit.ly/4aNGYqe</a:t>
            </a:r>
            <a:r>
              <a:rPr lang="en-US" sz="2300">
                <a:solidFill>
                  <a:schemeClr val="tx1">
                    <a:lumMod val="85000"/>
                    <a:lumOff val="15000"/>
                  </a:schemeClr>
                </a:solidFill>
              </a:rPr>
              <a:t> (2 min 37 sec)</a:t>
            </a:r>
          </a:p>
        </p:txBody>
      </p:sp>
      <p:cxnSp>
        <p:nvCxnSpPr>
          <p:cNvPr id="9" name="Straight Connector 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90D9B84-0A88-4E64-B95C-71957D7392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915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D90A23E-6877-CBB9-DC0D-34024B915DB2}"/>
              </a:ext>
            </a:extLst>
          </p:cNvPr>
          <p:cNvPicPr>
            <a:picLocks noChangeAspect="1"/>
          </p:cNvPicPr>
          <p:nvPr/>
        </p:nvPicPr>
        <p:blipFill>
          <a:blip r:embed="rId3" cstate="print">
            <a:alphaModFix amt="60000"/>
            <a:extLst>
              <a:ext uri="{28A0092B-C50C-407E-A947-70E740481C1C}">
                <a14:useLocalDpi xmlns:a14="http://schemas.microsoft.com/office/drawing/2010/main" val="0"/>
              </a:ext>
            </a:extLst>
          </a:blip>
          <a:srcRect t="9817" b="5914"/>
          <a:stretch>
            <a:fillRect/>
          </a:stretch>
        </p:blipFill>
        <p:spPr bwMode="auto">
          <a:xfrm>
            <a:off x="-1" y="10"/>
            <a:ext cx="12192001" cy="6857990"/>
          </a:xfrm>
          <a:prstGeom prst="rect">
            <a:avLst/>
          </a:prstGeom>
          <a:noFill/>
        </p:spPr>
      </p:pic>
      <p:sp>
        <p:nvSpPr>
          <p:cNvPr id="2" name="Title 1">
            <a:extLst>
              <a:ext uri="{FF2B5EF4-FFF2-40B4-BE49-F238E27FC236}">
                <a16:creationId xmlns:a16="http://schemas.microsoft.com/office/drawing/2014/main" id="{40F04E08-2809-472F-CFF7-92DB06D1869A}"/>
              </a:ext>
            </a:extLst>
          </p:cNvPr>
          <p:cNvSpPr>
            <a:spLocks noGrp="1"/>
          </p:cNvSpPr>
          <p:nvPr>
            <p:ph type="title"/>
          </p:nvPr>
        </p:nvSpPr>
        <p:spPr>
          <a:xfrm>
            <a:off x="1198181" y="728906"/>
            <a:ext cx="9792471" cy="2057037"/>
          </a:xfrm>
        </p:spPr>
        <p:txBody>
          <a:bodyPr>
            <a:normAutofit/>
          </a:bodyPr>
          <a:lstStyle/>
          <a:p>
            <a:r>
              <a:rPr lang="en-GB">
                <a:solidFill>
                  <a:srgbClr val="FFFFFF"/>
                </a:solidFill>
              </a:rPr>
              <a:t>The ripple effect</a:t>
            </a:r>
            <a:endParaRPr lang="af-ZA">
              <a:solidFill>
                <a:srgbClr val="FFFFFF"/>
              </a:solidFill>
            </a:endParaRPr>
          </a:p>
        </p:txBody>
      </p:sp>
      <p:sp>
        <p:nvSpPr>
          <p:cNvPr id="3" name="Text Placeholder 2">
            <a:extLst>
              <a:ext uri="{FF2B5EF4-FFF2-40B4-BE49-F238E27FC236}">
                <a16:creationId xmlns:a16="http://schemas.microsoft.com/office/drawing/2014/main" id="{5EB6A314-9FD6-D454-9F87-F5960EDC4853}"/>
              </a:ext>
            </a:extLst>
          </p:cNvPr>
          <p:cNvSpPr>
            <a:spLocks noGrp="1"/>
          </p:cNvSpPr>
          <p:nvPr>
            <p:ph idx="1"/>
          </p:nvPr>
        </p:nvSpPr>
        <p:spPr>
          <a:xfrm>
            <a:off x="1198181" y="2957665"/>
            <a:ext cx="9792471" cy="3171423"/>
          </a:xfrm>
        </p:spPr>
        <p:txBody>
          <a:bodyPr>
            <a:normAutofit/>
          </a:bodyPr>
          <a:lstStyle/>
          <a:p>
            <a:r>
              <a:rPr lang="en-GB" sz="2000">
                <a:solidFill>
                  <a:srgbClr val="FFFFFF"/>
                </a:solidFill>
              </a:rPr>
              <a:t>When people feel overwhelmed, they may not think about how their choices affect others.</a:t>
            </a:r>
          </a:p>
          <a:p>
            <a:r>
              <a:rPr lang="en-GB" sz="2000">
                <a:solidFill>
                  <a:srgbClr val="FFFFFF"/>
                </a:solidFill>
              </a:rPr>
              <a:t>One action can create consequences that spread outward to many people.</a:t>
            </a:r>
          </a:p>
          <a:p>
            <a:endParaRPr lang="af-ZA" sz="2000" dirty="0">
              <a:solidFill>
                <a:srgbClr val="FFFFFF"/>
              </a:solidFill>
            </a:endParaRPr>
          </a:p>
        </p:txBody>
      </p:sp>
      <p:pic>
        <p:nvPicPr>
          <p:cNvPr id="5" name="Picture 4">
            <a:extLst>
              <a:ext uri="{FF2B5EF4-FFF2-40B4-BE49-F238E27FC236}">
                <a16:creationId xmlns:a16="http://schemas.microsoft.com/office/drawing/2014/main" id="{A10AA4F6-8A01-96C2-26E7-5BFFF2F204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6739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D049AA5-E887-A45C-546D-8411C5612C9B}"/>
              </a:ext>
            </a:extLst>
          </p:cNvPr>
          <p:cNvPicPr>
            <a:picLocks noChangeAspect="1"/>
          </p:cNvPicPr>
          <p:nvPr/>
        </p:nvPicPr>
        <p:blipFill>
          <a:blip r:embed="rId3"/>
          <a:srcRect t="9091" r="9091"/>
          <a:stretch>
            <a:fillRect/>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CD97E0-21EB-E792-8E9B-39CEDD3BEADF}"/>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5100" dirty="0">
                <a:solidFill>
                  <a:schemeClr val="bg1"/>
                </a:solidFill>
              </a:rPr>
              <a:t>Watch: </a:t>
            </a:r>
            <a:r>
              <a:rPr lang="en-US" sz="5100" b="1" dirty="0">
                <a:solidFill>
                  <a:schemeClr val="bg1"/>
                </a:solidFill>
              </a:rPr>
              <a:t>SUICIDE THE RIPPLE EFFECT | Official Trailer HD</a:t>
            </a:r>
            <a:br>
              <a:rPr lang="en-US" sz="5100" dirty="0">
                <a:solidFill>
                  <a:schemeClr val="bg1"/>
                </a:solidFill>
              </a:rPr>
            </a:br>
            <a:r>
              <a:rPr lang="en-US" sz="5100" u="sng" dirty="0">
                <a:solidFill>
                  <a:schemeClr val="bg1"/>
                </a:solidFill>
                <a:hlinkClick r:id="rId4"/>
              </a:rPr>
              <a:t>bit.ly/</a:t>
            </a:r>
            <a:r>
              <a:rPr lang="en-US" sz="5100" u="sng" dirty="0" err="1">
                <a:solidFill>
                  <a:schemeClr val="bg1"/>
                </a:solidFill>
                <a:hlinkClick r:id="rId4"/>
              </a:rPr>
              <a:t>4aEFU7X</a:t>
            </a:r>
            <a:r>
              <a:rPr lang="en-US" sz="5100" dirty="0">
                <a:solidFill>
                  <a:schemeClr val="bg1"/>
                </a:solidFill>
              </a:rPr>
              <a:t> (2 min 33 sec)</a:t>
            </a:r>
          </a:p>
        </p:txBody>
      </p:sp>
      <p:sp>
        <p:nvSpPr>
          <p:cNvPr id="9" name="Rectangle: Rounded Corners 8">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0E91160-5B19-0542-1386-3429DB49C0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9492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7A0E50-2D38-0761-2E64-CA740D012A9F}"/>
              </a:ext>
            </a:extLst>
          </p:cNvPr>
          <p:cNvSpPr>
            <a:spLocks noGrp="1"/>
          </p:cNvSpPr>
          <p:nvPr>
            <p:ph type="title"/>
          </p:nvPr>
        </p:nvSpPr>
        <p:spPr>
          <a:xfrm>
            <a:off x="1371597" y="348865"/>
            <a:ext cx="10044023" cy="877729"/>
          </a:xfrm>
        </p:spPr>
        <p:txBody>
          <a:bodyPr anchor="ctr">
            <a:normAutofit/>
          </a:bodyPr>
          <a:lstStyle/>
          <a:p>
            <a:r>
              <a:rPr lang="af-ZA" sz="4000">
                <a:solidFill>
                  <a:srgbClr val="FFFFFF"/>
                </a:solidFill>
              </a:rPr>
              <a:t>Impact of unsafe practices</a:t>
            </a:r>
          </a:p>
        </p:txBody>
      </p:sp>
      <p:graphicFrame>
        <p:nvGraphicFramePr>
          <p:cNvPr id="14" name="Content Placeholder 2">
            <a:extLst>
              <a:ext uri="{FF2B5EF4-FFF2-40B4-BE49-F238E27FC236}">
                <a16:creationId xmlns:a16="http://schemas.microsoft.com/office/drawing/2014/main" id="{A760F5EA-25B1-8E4C-6B81-03FF8EF63442}"/>
              </a:ext>
            </a:extLst>
          </p:cNvPr>
          <p:cNvGraphicFramePr>
            <a:graphicFrameLocks noGrp="1"/>
          </p:cNvGraphicFramePr>
          <p:nvPr>
            <p:ph idx="1"/>
            <p:extLst>
              <p:ext uri="{D42A27DB-BD31-4B8C-83A1-F6EECF244321}">
                <p14:modId xmlns:p14="http://schemas.microsoft.com/office/powerpoint/2010/main" val="1165933544"/>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2" name="Picture 31">
            <a:extLst>
              <a:ext uri="{FF2B5EF4-FFF2-40B4-BE49-F238E27FC236}">
                <a16:creationId xmlns:a16="http://schemas.microsoft.com/office/drawing/2014/main" id="{5F8E62DD-5E04-7EE5-C566-49AEAD4F3D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3113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girls in school uniforms&#10;&#10;AI-generated content may be incorrect.">
            <a:extLst>
              <a:ext uri="{FF2B5EF4-FFF2-40B4-BE49-F238E27FC236}">
                <a16:creationId xmlns:a16="http://schemas.microsoft.com/office/drawing/2014/main" id="{3A14E8A4-95AB-A81F-B4BB-27CEE5001E7D}"/>
              </a:ext>
            </a:extLst>
          </p:cNvPr>
          <p:cNvPicPr>
            <a:picLocks noChangeAspect="1"/>
          </p:cNvPicPr>
          <p:nvPr/>
        </p:nvPicPr>
        <p:blipFill>
          <a:blip r:embed="rId3"/>
          <a:stretch>
            <a:fillRect/>
          </a:stretch>
        </p:blipFill>
        <p:spPr>
          <a:xfrm>
            <a:off x="0" y="0"/>
            <a:ext cx="12192000" cy="8128000"/>
          </a:xfrm>
          <a:prstGeom prst="rect">
            <a:avLst/>
          </a:prstGeom>
        </p:spPr>
      </p:pic>
      <p:sp>
        <p:nvSpPr>
          <p:cNvPr id="5" name="TextBox 4">
            <a:extLst>
              <a:ext uri="{FF2B5EF4-FFF2-40B4-BE49-F238E27FC236}">
                <a16:creationId xmlns:a16="http://schemas.microsoft.com/office/drawing/2014/main" id="{F99BE9C6-06D1-A55A-2945-65DADC0C59B4}"/>
              </a:ext>
            </a:extLst>
          </p:cNvPr>
          <p:cNvSpPr txBox="1"/>
          <p:nvPr/>
        </p:nvSpPr>
        <p:spPr>
          <a:xfrm>
            <a:off x="1831692" y="5985283"/>
            <a:ext cx="9144000" cy="630942"/>
          </a:xfrm>
          <a:prstGeom prst="rect">
            <a:avLst/>
          </a:prstGeom>
          <a:solidFill>
            <a:schemeClr val="bg1">
              <a:alpha val="76614"/>
            </a:schemeClr>
          </a:solidFill>
        </p:spPr>
        <p:txBody>
          <a:bodyPr wrap="square">
            <a:spAutoFit/>
          </a:bodyPr>
          <a:lstStyle/>
          <a:p>
            <a:pPr algn="ctr"/>
            <a:r>
              <a:rPr lang="en-US" sz="3500" dirty="0">
                <a:solidFill>
                  <a:schemeClr val="tx1"/>
                </a:solidFill>
              </a:rPr>
              <a:t>How unsafe practices impact individuals </a:t>
            </a:r>
          </a:p>
        </p:txBody>
      </p:sp>
      <p:pic>
        <p:nvPicPr>
          <p:cNvPr id="2" name="Picture 1">
            <a:extLst>
              <a:ext uri="{FF2B5EF4-FFF2-40B4-BE49-F238E27FC236}">
                <a16:creationId xmlns:a16="http://schemas.microsoft.com/office/drawing/2014/main" id="{C3FF94B6-00A6-3255-9981-C33CBD5A19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8699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fill">
            <a:extLst>
              <a:ext uri="{FF2B5EF4-FFF2-40B4-BE49-F238E27FC236}">
                <a16:creationId xmlns:a16="http://schemas.microsoft.com/office/drawing/2014/main" id="{CB49665F-0298-4449-8D2D-209989CB9E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lor 2">
            <a:extLst>
              <a:ext uri="{FF2B5EF4-FFF2-40B4-BE49-F238E27FC236}">
                <a16:creationId xmlns:a16="http://schemas.microsoft.com/office/drawing/2014/main" id="{A71EEC14-174A-46FA-B046-474750457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EEB6CB95-E653-4C6C-AE51-62FD848E8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89" y="-2"/>
            <a:ext cx="3468234" cy="6858000"/>
            <a:chOff x="651279" y="598259"/>
            <a:chExt cx="10889442" cy="5680742"/>
          </a:xfrm>
        </p:grpSpPr>
        <p:sp>
          <p:nvSpPr>
            <p:cNvPr id="15" name="Color">
              <a:extLst>
                <a:ext uri="{FF2B5EF4-FFF2-40B4-BE49-F238E27FC236}">
                  <a16:creationId xmlns:a16="http://schemas.microsoft.com/office/drawing/2014/main" id="{BDD3CB8E-ABA7-4F37-BB2C-64FFD19813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lor">
              <a:extLst>
                <a:ext uri="{FF2B5EF4-FFF2-40B4-BE49-F238E27FC236}">
                  <a16:creationId xmlns:a16="http://schemas.microsoft.com/office/drawing/2014/main" id="{C2CA788A-B2FD-494C-BED0-83E31F6DF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9" name="Freeform: Shape 18">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CA62183F-F0AC-391A-A615-D0B1DFE3ADCC}"/>
              </a:ext>
            </a:extLst>
          </p:cNvPr>
          <p:cNvSpPr>
            <a:spLocks noGrp="1"/>
          </p:cNvSpPr>
          <p:nvPr>
            <p:ph type="title"/>
          </p:nvPr>
        </p:nvSpPr>
        <p:spPr>
          <a:xfrm rot="16200000">
            <a:off x="-1325880" y="1947672"/>
            <a:ext cx="5961888" cy="2788920"/>
          </a:xfrm>
        </p:spPr>
        <p:txBody>
          <a:bodyPr anchor="ctr">
            <a:normAutofit/>
          </a:bodyPr>
          <a:lstStyle/>
          <a:p>
            <a:r>
              <a:rPr lang="en-GB" sz="4800">
                <a:solidFill>
                  <a:schemeClr val="bg1"/>
                </a:solidFill>
              </a:rPr>
              <a:t>Class Discussion</a:t>
            </a:r>
            <a:endParaRPr lang="af-ZA" sz="4800">
              <a:solidFill>
                <a:schemeClr val="bg1"/>
              </a:solidFill>
            </a:endParaRPr>
          </a:p>
        </p:txBody>
      </p:sp>
      <p:graphicFrame>
        <p:nvGraphicFramePr>
          <p:cNvPr id="6" name="Rectangle 1">
            <a:extLst>
              <a:ext uri="{FF2B5EF4-FFF2-40B4-BE49-F238E27FC236}">
                <a16:creationId xmlns:a16="http://schemas.microsoft.com/office/drawing/2014/main" id="{2DC5875B-1F6A-A683-A128-5BB8326E7A6E}"/>
              </a:ext>
            </a:extLst>
          </p:cNvPr>
          <p:cNvGraphicFramePr>
            <a:graphicFrameLocks noGrp="1"/>
          </p:cNvGraphicFramePr>
          <p:nvPr>
            <p:ph idx="1"/>
            <p:extLst>
              <p:ext uri="{D42A27DB-BD31-4B8C-83A1-F6EECF244321}">
                <p14:modId xmlns:p14="http://schemas.microsoft.com/office/powerpoint/2010/main" val="3339586695"/>
              </p:ext>
            </p:extLst>
          </p:nvPr>
        </p:nvGraphicFramePr>
        <p:xfrm>
          <a:off x="3794296" y="288758"/>
          <a:ext cx="7559504" cy="62852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2456DD94-A5EC-5905-5396-9AD435F0FA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8046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sitting around a table&#10;&#10;Description automatically generated">
            <a:extLst>
              <a:ext uri="{FF2B5EF4-FFF2-40B4-BE49-F238E27FC236}">
                <a16:creationId xmlns:a16="http://schemas.microsoft.com/office/drawing/2014/main" id="{C319C895-23EA-CFAA-B9D2-FE82F4D5A881}"/>
              </a:ext>
            </a:extLst>
          </p:cNvPr>
          <p:cNvPicPr>
            <a:picLocks noChangeAspect="1"/>
          </p:cNvPicPr>
          <p:nvPr/>
        </p:nvPicPr>
        <p:blipFill>
          <a:blip r:embed="rId3"/>
          <a:srcRect b="1765"/>
          <a:stretch>
            <a:fillRect/>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3A6AA68A-A937-71B3-5F32-94E55FE772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3019326"/>
      </p:ext>
    </p:extLst>
  </p:cSld>
  <p:clrMapOvr>
    <a:masterClrMapping/>
  </p:clrMapOvr>
</p:sld>
</file>

<file path=ppt/theme/theme1.xml><?xml version="1.0" encoding="utf-8"?>
<a:theme xmlns:a="http://schemas.openxmlformats.org/drawingml/2006/main" name="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9f929ee-2ccc-426b-9fd2-932361bc865d" xsi:nil="true"/>
    <lcf76f155ced4ddcb4097134ff3c332f xmlns="3caab635-9527-4657-a12f-8c668acf6cb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F3AB23201A38C4A8F7AAD9F2A325F0A" ma:contentTypeVersion="13" ma:contentTypeDescription="Create a new document." ma:contentTypeScope="" ma:versionID="1b4a5c7ad01952bf554aac7d29462f2c">
  <xsd:schema xmlns:xsd="http://www.w3.org/2001/XMLSchema" xmlns:xs="http://www.w3.org/2001/XMLSchema" xmlns:p="http://schemas.microsoft.com/office/2006/metadata/properties" xmlns:ns2="3caab635-9527-4657-a12f-8c668acf6cb5" xmlns:ns3="b9f929ee-2ccc-426b-9fd2-932361bc865d" targetNamespace="http://schemas.microsoft.com/office/2006/metadata/properties" ma:root="true" ma:fieldsID="96d95dd2b43fbe1d86e6d1c8b302f4fa" ns2:_="" ns3:_="">
    <xsd:import namespace="3caab635-9527-4657-a12f-8c668acf6cb5"/>
    <xsd:import namespace="b9f929ee-2ccc-426b-9fd2-932361bc865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aab635-9527-4657-a12f-8c668acf6c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f9b47f4-9a27-4745-b6d6-fd1148aa395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f929ee-2ccc-426b-9fd2-932361bc865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b1a63e0-24cb-4c15-a6aa-5e8a397866bf}" ma:internalName="TaxCatchAll" ma:showField="CatchAllData" ma:web="b9f929ee-2ccc-426b-9fd2-932361bc86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EF696F5-A589-40BE-8DF3-D09439987FD9}">
  <ds:schemaRefs>
    <ds:schemaRef ds:uri="http://schemas.microsoft.com/office/2006/metadata/properties"/>
    <ds:schemaRef ds:uri="http://schemas.microsoft.com/office/infopath/2007/PartnerControls"/>
    <ds:schemaRef ds:uri="b9f929ee-2ccc-426b-9fd2-932361bc865d"/>
    <ds:schemaRef ds:uri="3caab635-9527-4657-a12f-8c668acf6cb5"/>
  </ds:schemaRefs>
</ds:datastoreItem>
</file>

<file path=customXml/itemProps2.xml><?xml version="1.0" encoding="utf-8"?>
<ds:datastoreItem xmlns:ds="http://schemas.openxmlformats.org/officeDocument/2006/customXml" ds:itemID="{B2B0ABD5-D777-410C-A3E5-C435DF097D8C}">
  <ds:schemaRefs>
    <ds:schemaRef ds:uri="http://schemas.microsoft.com/sharepoint/v3/contenttype/forms"/>
  </ds:schemaRefs>
</ds:datastoreItem>
</file>

<file path=customXml/itemProps3.xml><?xml version="1.0" encoding="utf-8"?>
<ds:datastoreItem xmlns:ds="http://schemas.openxmlformats.org/officeDocument/2006/customXml" ds:itemID="{D8BBEFF8-E6D7-4C72-A11E-D7025C647A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aab635-9527-4657-a12f-8c668acf6cb5"/>
    <ds:schemaRef ds:uri="b9f929ee-2ccc-426b-9fd2-932361bc86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11188</TotalTime>
  <Words>1763</Words>
  <Application>Microsoft Office PowerPoint</Application>
  <PresentationFormat>Widescreen</PresentationFormat>
  <Paragraphs>114</Paragraphs>
  <Slides>10</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Aptos</vt:lpstr>
      <vt:lpstr>Aptos Display</vt:lpstr>
      <vt:lpstr>Arial</vt:lpstr>
      <vt:lpstr>Calibri</vt:lpstr>
      <vt:lpstr>Courier New</vt:lpstr>
      <vt:lpstr>Symbol</vt:lpstr>
      <vt:lpstr>Times New Roman</vt:lpstr>
      <vt:lpstr>Office Theme</vt:lpstr>
      <vt:lpstr>PowerPoint Presentation</vt:lpstr>
      <vt:lpstr>By the end of this lesson, you should be able to:</vt:lpstr>
      <vt:lpstr>Watch: Understanding teen suicidal thoughts bit.ly/4aNGYqe (2 min 37 sec)</vt:lpstr>
      <vt:lpstr>The ripple effect</vt:lpstr>
      <vt:lpstr>Watch: SUICIDE THE RIPPLE EFFECT | Official Trailer HD bit.ly/4aEFU7X (2 min 33 sec)</vt:lpstr>
      <vt:lpstr>Impact of unsafe practices</vt:lpstr>
      <vt:lpstr>PowerPoint Presentation</vt:lpstr>
      <vt:lpstr>Class Discussion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LEIGH-ANN PRINGLE</dc:creator>
  <cp:lastModifiedBy>Megan Botes</cp:lastModifiedBy>
  <cp:revision>34</cp:revision>
  <dcterms:created xsi:type="dcterms:W3CDTF">2021-02-27T11:19:06Z</dcterms:created>
  <dcterms:modified xsi:type="dcterms:W3CDTF">2026-03-16T13:54:06Z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0x0101004F3AB23201A38C4A8F7AAD9F2A325F0A</vt:lpwstr>
  </property>
  <property fmtid="{D5CDD505-2E9C-101B-9397-08002B2CF9AE}" pid="3" name="MediaServiceImageTags">
    <vt:lpwstr/>
  </property>
</Properties>
</file>