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Lst>
  <p:notesMasterIdLst>
    <p:notesMasterId r:id="rId15"/>
  </p:notesMasterIdLst>
  <p:sldIdLst>
    <p:sldId id="256" r:id="rId5"/>
    <p:sldId id="283" r:id="rId6"/>
    <p:sldId id="284" r:id="rId7"/>
    <p:sldId id="285" r:id="rId8"/>
    <p:sldId id="286" r:id="rId9"/>
    <p:sldId id="289" r:id="rId10"/>
    <p:sldId id="271" r:id="rId11"/>
    <p:sldId id="290" r:id="rId12"/>
    <p:sldId id="266" r:id="rId13"/>
    <p:sldId id="269" r:id="rId14"/>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jeC6IaV/wEv+hZgTm0SC9yMctN2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CFA3"/>
    <a:srgbClr val="171C2F"/>
    <a:srgbClr val="171C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B0139B-2732-471F-8C34-9A8754B5A2AD}" v="69" dt="2026-03-16T13:53:5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90"/>
    <p:restoredTop sz="69673" autoAdjust="0"/>
  </p:normalViewPr>
  <p:slideViewPr>
    <p:cSldViewPr snapToGrid="0">
      <p:cViewPr varScale="1">
        <p:scale>
          <a:sx n="57" d="100"/>
          <a:sy n="57" d="100"/>
        </p:scale>
        <p:origin x="104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customschemas.google.com/relationships/presentationmetadata" Target="meta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sldOrd">
      <pc:chgData name="Megan Botes" userId="70568131-745a-489b-b4fe-9e78c579dd6d" providerId="ADAL" clId="{E3DEF142-CC7A-44CA-B5B4-48BABF1A3E75}" dt="2026-03-16T13:53:58.602" v="348"/>
      <pc:docMkLst>
        <pc:docMk/>
      </pc:docMkLst>
      <pc:sldChg chg="addSp modSp modNotesTx">
        <pc:chgData name="Megan Botes" userId="70568131-745a-489b-b4fe-9e78c579dd6d" providerId="ADAL" clId="{E3DEF142-CC7A-44CA-B5B4-48BABF1A3E75}" dt="2026-03-16T13:52:48.077" v="337"/>
        <pc:sldMkLst>
          <pc:docMk/>
          <pc:sldMk cId="0" sldId="256"/>
        </pc:sldMkLst>
        <pc:picChg chg="add mod">
          <ac:chgData name="Megan Botes" userId="70568131-745a-489b-b4fe-9e78c579dd6d" providerId="ADAL" clId="{E3DEF142-CC7A-44CA-B5B4-48BABF1A3E75}" dt="2026-03-16T13:52:48.077" v="337"/>
          <ac:picMkLst>
            <pc:docMk/>
            <pc:sldMk cId="0" sldId="256"/>
            <ac:picMk id="2" creationId="{955CFC50-D65D-25AC-9D17-F18230521EFC}"/>
          </ac:picMkLst>
        </pc:picChg>
      </pc:sldChg>
      <pc:sldChg chg="addSp delSp modSp delDesignElem modNotesTx">
        <pc:chgData name="Megan Botes" userId="70568131-745a-489b-b4fe-9e78c579dd6d" providerId="ADAL" clId="{E3DEF142-CC7A-44CA-B5B4-48BABF1A3E75}" dt="2026-03-16T13:52:59.528" v="345"/>
        <pc:sldMkLst>
          <pc:docMk/>
          <pc:sldMk cId="1103019326" sldId="266"/>
        </pc:sldMkLst>
        <pc:spChg chg="del">
          <ac:chgData name="Megan Botes" userId="70568131-745a-489b-b4fe-9e78c579dd6d" providerId="ADAL" clId="{E3DEF142-CC7A-44CA-B5B4-48BABF1A3E75}" dt="2026-03-16T13:21:50.717" v="113"/>
          <ac:spMkLst>
            <pc:docMk/>
            <pc:sldMk cId="1103019326" sldId="266"/>
            <ac:spMk id="10" creationId="{42A4FC2C-047E-45A5-965D-8E1E3BF09BC6}"/>
          </ac:spMkLst>
        </pc:spChg>
        <pc:picChg chg="add mod">
          <ac:chgData name="Megan Botes" userId="70568131-745a-489b-b4fe-9e78c579dd6d" providerId="ADAL" clId="{E3DEF142-CC7A-44CA-B5B4-48BABF1A3E75}" dt="2026-03-16T13:52:59.528" v="345"/>
          <ac:picMkLst>
            <pc:docMk/>
            <pc:sldMk cId="1103019326" sldId="266"/>
            <ac:picMk id="2" creationId="{3A6AA68A-A937-71B3-5F32-94E55FE7728E}"/>
          </ac:picMkLst>
        </pc:picChg>
      </pc:sldChg>
      <pc:sldChg chg="addSp modSp modNotesTx">
        <pc:chgData name="Megan Botes" userId="70568131-745a-489b-b4fe-9e78c579dd6d" providerId="ADAL" clId="{E3DEF142-CC7A-44CA-B5B4-48BABF1A3E75}" dt="2026-03-16T13:53:01.015" v="346"/>
        <pc:sldMkLst>
          <pc:docMk/>
          <pc:sldMk cId="1198460659" sldId="269"/>
        </pc:sldMkLst>
        <pc:picChg chg="add mod">
          <ac:chgData name="Megan Botes" userId="70568131-745a-489b-b4fe-9e78c579dd6d" providerId="ADAL" clId="{E3DEF142-CC7A-44CA-B5B4-48BABF1A3E75}" dt="2026-03-16T13:53:01.015" v="346"/>
          <ac:picMkLst>
            <pc:docMk/>
            <pc:sldMk cId="1198460659" sldId="269"/>
            <ac:picMk id="2" creationId="{06B7BC1D-1F94-04FE-DE99-759E8DFD8C44}"/>
          </ac:picMkLst>
        </pc:picChg>
      </pc:sldChg>
      <pc:sldChg chg="addSp modSp mod modNotesTx">
        <pc:chgData name="Megan Botes" userId="70568131-745a-489b-b4fe-9e78c579dd6d" providerId="ADAL" clId="{E3DEF142-CC7A-44CA-B5B4-48BABF1A3E75}" dt="2026-03-16T13:52:56.289" v="343"/>
        <pc:sldMkLst>
          <pc:docMk/>
          <pc:sldMk cId="708699951" sldId="271"/>
        </pc:sldMkLst>
        <pc:spChg chg="mod">
          <ac:chgData name="Megan Botes" userId="70568131-745a-489b-b4fe-9e78c579dd6d" providerId="ADAL" clId="{E3DEF142-CC7A-44CA-B5B4-48BABF1A3E75}" dt="2026-03-16T13:46:50.708" v="303" actId="20577"/>
          <ac:spMkLst>
            <pc:docMk/>
            <pc:sldMk cId="708699951" sldId="271"/>
            <ac:spMk id="5" creationId="{F99BE9C6-06D1-A55A-2945-65DADC0C59B4}"/>
          </ac:spMkLst>
        </pc:spChg>
        <pc:picChg chg="add mod">
          <ac:chgData name="Megan Botes" userId="70568131-745a-489b-b4fe-9e78c579dd6d" providerId="ADAL" clId="{E3DEF142-CC7A-44CA-B5B4-48BABF1A3E75}" dt="2026-03-16T13:52:56.289" v="343"/>
          <ac:picMkLst>
            <pc:docMk/>
            <pc:sldMk cId="708699951" sldId="271"/>
            <ac:picMk id="2" creationId="{C3FF94B6-00A6-3255-9981-C33CBD5A1964}"/>
          </ac:picMkLst>
        </pc:picChg>
      </pc:sldChg>
      <pc:sldChg chg="modSp del">
        <pc:chgData name="Megan Botes" userId="70568131-745a-489b-b4fe-9e78c579dd6d" providerId="ADAL" clId="{E3DEF142-CC7A-44CA-B5B4-48BABF1A3E75}" dt="2026-03-16T13:47:37.587" v="305" actId="47"/>
        <pc:sldMkLst>
          <pc:docMk/>
          <pc:sldMk cId="4239453923" sldId="278"/>
        </pc:sldMkLst>
        <pc:spChg chg="mod">
          <ac:chgData name="Megan Botes" userId="70568131-745a-489b-b4fe-9e78c579dd6d" providerId="ADAL" clId="{E3DEF142-CC7A-44CA-B5B4-48BABF1A3E75}" dt="2026-03-16T13:21:50.717" v="113"/>
          <ac:spMkLst>
            <pc:docMk/>
            <pc:sldMk cId="4239453923" sldId="278"/>
            <ac:spMk id="3" creationId="{0B33760D-0570-CC84-7CFB-059AF46B475F}"/>
          </ac:spMkLst>
        </pc:spChg>
      </pc:sldChg>
      <pc:sldChg chg="delSp del mod">
        <pc:chgData name="Megan Botes" userId="70568131-745a-489b-b4fe-9e78c579dd6d" providerId="ADAL" clId="{E3DEF142-CC7A-44CA-B5B4-48BABF1A3E75}" dt="2026-03-16T13:11:12.919" v="44" actId="47"/>
        <pc:sldMkLst>
          <pc:docMk/>
          <pc:sldMk cId="4253080683" sldId="279"/>
        </pc:sldMkLst>
        <pc:picChg chg="del">
          <ac:chgData name="Megan Botes" userId="70568131-745a-489b-b4fe-9e78c579dd6d" providerId="ADAL" clId="{E3DEF142-CC7A-44CA-B5B4-48BABF1A3E75}" dt="2026-03-16T13:09:20.498" v="27" actId="21"/>
          <ac:picMkLst>
            <pc:docMk/>
            <pc:sldMk cId="4253080683" sldId="279"/>
            <ac:picMk id="3" creationId="{C16570AD-EADC-4FC7-D91B-7C7DBE209532}"/>
          </ac:picMkLst>
        </pc:picChg>
      </pc:sldChg>
      <pc:sldChg chg="modSp del">
        <pc:chgData name="Megan Botes" userId="70568131-745a-489b-b4fe-9e78c579dd6d" providerId="ADAL" clId="{E3DEF142-CC7A-44CA-B5B4-48BABF1A3E75}" dt="2026-03-16T13:47:40.876" v="306" actId="47"/>
        <pc:sldMkLst>
          <pc:docMk/>
          <pc:sldMk cId="3086270207" sldId="282"/>
        </pc:sldMkLst>
        <pc:spChg chg="mod">
          <ac:chgData name="Megan Botes" userId="70568131-745a-489b-b4fe-9e78c579dd6d" providerId="ADAL" clId="{E3DEF142-CC7A-44CA-B5B4-48BABF1A3E75}" dt="2026-03-16T13:21:50.717" v="113"/>
          <ac:spMkLst>
            <pc:docMk/>
            <pc:sldMk cId="3086270207" sldId="282"/>
            <ac:spMk id="2" creationId="{2FE0922E-FF5A-E986-C775-CB33478F160B}"/>
          </ac:spMkLst>
        </pc:spChg>
        <pc:spChg chg="mod">
          <ac:chgData name="Megan Botes" userId="70568131-745a-489b-b4fe-9e78c579dd6d" providerId="ADAL" clId="{E3DEF142-CC7A-44CA-B5B4-48BABF1A3E75}" dt="2026-03-16T13:21:50.717" v="113"/>
          <ac:spMkLst>
            <pc:docMk/>
            <pc:sldMk cId="3086270207" sldId="282"/>
            <ac:spMk id="3" creationId="{8D29E67F-B754-7FED-69AD-CDDE8FD4FA8A}"/>
          </ac:spMkLst>
        </pc:spChg>
      </pc:sldChg>
      <pc:sldChg chg="addSp delSp modSp new mod ord setBg delDesignElem modNotesTx">
        <pc:chgData name="Megan Botes" userId="70568131-745a-489b-b4fe-9e78c579dd6d" providerId="ADAL" clId="{E3DEF142-CC7A-44CA-B5B4-48BABF1A3E75}" dt="2026-03-16T13:53:34.219" v="347"/>
        <pc:sldMkLst>
          <pc:docMk/>
          <pc:sldMk cId="3417296825" sldId="283"/>
        </pc:sldMkLst>
        <pc:spChg chg="mod">
          <ac:chgData name="Megan Botes" userId="70568131-745a-489b-b4fe-9e78c579dd6d" providerId="ADAL" clId="{E3DEF142-CC7A-44CA-B5B4-48BABF1A3E75}" dt="2026-03-16T13:08:29.793" v="14" actId="26606"/>
          <ac:spMkLst>
            <pc:docMk/>
            <pc:sldMk cId="3417296825" sldId="283"/>
            <ac:spMk id="2" creationId="{EFDFECEE-86E4-0560-76FA-362314370EB3}"/>
          </ac:spMkLst>
        </pc:spChg>
        <pc:spChg chg="add del mod">
          <ac:chgData name="Megan Botes" userId="70568131-745a-489b-b4fe-9e78c579dd6d" providerId="ADAL" clId="{E3DEF142-CC7A-44CA-B5B4-48BABF1A3E75}" dt="2026-03-16T13:08:29.793" v="14" actId="26606"/>
          <ac:spMkLst>
            <pc:docMk/>
            <pc:sldMk cId="3417296825" sldId="283"/>
            <ac:spMk id="3" creationId="{248798B1-EE16-F65A-15CD-A85B075E5FFD}"/>
          </ac:spMkLst>
        </pc:spChg>
        <pc:spChg chg="add del">
          <ac:chgData name="Megan Botes" userId="70568131-745a-489b-b4fe-9e78c579dd6d" providerId="ADAL" clId="{E3DEF142-CC7A-44CA-B5B4-48BABF1A3E75}" dt="2026-03-16T13:08:26.399" v="11" actId="26606"/>
          <ac:spMkLst>
            <pc:docMk/>
            <pc:sldMk cId="3417296825" sldId="283"/>
            <ac:spMk id="8" creationId="{907EF6B7-1338-4443-8C46-6A318D952DFD}"/>
          </ac:spMkLst>
        </pc:spChg>
        <pc:spChg chg="add del">
          <ac:chgData name="Megan Botes" userId="70568131-745a-489b-b4fe-9e78c579dd6d" providerId="ADAL" clId="{E3DEF142-CC7A-44CA-B5B4-48BABF1A3E75}" dt="2026-03-16T13:08:29.767" v="13" actId="26606"/>
          <ac:spMkLst>
            <pc:docMk/>
            <pc:sldMk cId="3417296825" sldId="283"/>
            <ac:spMk id="9" creationId="{D9A7F3BF-8763-4074-AD77-92790AF314D1}"/>
          </ac:spMkLst>
        </pc:spChg>
        <pc:spChg chg="add del">
          <ac:chgData name="Megan Botes" userId="70568131-745a-489b-b4fe-9e78c579dd6d" providerId="ADAL" clId="{E3DEF142-CC7A-44CA-B5B4-48BABF1A3E75}" dt="2026-03-16T13:08:26.399" v="11" actId="26606"/>
          <ac:spMkLst>
            <pc:docMk/>
            <pc:sldMk cId="3417296825" sldId="283"/>
            <ac:spMk id="10" creationId="{DAAE4CDD-124C-4DCF-9584-B6033B545DD5}"/>
          </ac:spMkLst>
        </pc:spChg>
        <pc:spChg chg="add del">
          <ac:chgData name="Megan Botes" userId="70568131-745a-489b-b4fe-9e78c579dd6d" providerId="ADAL" clId="{E3DEF142-CC7A-44CA-B5B4-48BABF1A3E75}" dt="2026-03-16T13:08:26.399" v="11" actId="26606"/>
          <ac:spMkLst>
            <pc:docMk/>
            <pc:sldMk cId="3417296825" sldId="283"/>
            <ac:spMk id="12" creationId="{081E4A58-353D-44AE-B2FC-2A74E2E400F7}"/>
          </ac:spMkLst>
        </pc:spChg>
        <pc:spChg chg="add del">
          <ac:chgData name="Megan Botes" userId="70568131-745a-489b-b4fe-9e78c579dd6d" providerId="ADAL" clId="{E3DEF142-CC7A-44CA-B5B4-48BABF1A3E75}" dt="2026-03-16T13:21:50.717" v="113"/>
          <ac:spMkLst>
            <pc:docMk/>
            <pc:sldMk cId="3417296825" sldId="283"/>
            <ac:spMk id="18" creationId="{B6CDA21F-E7AF-4C75-8395-33F58D5B0E45}"/>
          </ac:spMkLst>
        </pc:spChg>
        <pc:spChg chg="add del">
          <ac:chgData name="Megan Botes" userId="70568131-745a-489b-b4fe-9e78c579dd6d" providerId="ADAL" clId="{E3DEF142-CC7A-44CA-B5B4-48BABF1A3E75}" dt="2026-03-16T13:21:50.717" v="113"/>
          <ac:spMkLst>
            <pc:docMk/>
            <pc:sldMk cId="3417296825" sldId="283"/>
            <ac:spMk id="23" creationId="{D5B0017B-2ECA-49AF-B397-DC140825DF8D}"/>
          </ac:spMkLst>
        </pc:spChg>
        <pc:spChg chg="add mod">
          <ac:chgData name="Megan Botes" userId="70568131-745a-489b-b4fe-9e78c579dd6d" providerId="ADAL" clId="{E3DEF142-CC7A-44CA-B5B4-48BABF1A3E75}" dt="2026-03-16T13:22:45.406" v="123" actId="14100"/>
          <ac:spMkLst>
            <pc:docMk/>
            <pc:sldMk cId="3417296825" sldId="283"/>
            <ac:spMk id="24" creationId="{248798B1-EE16-F65A-15CD-A85B075E5FFD}"/>
          </ac:spMkLst>
        </pc:spChg>
        <pc:spChg chg="add">
          <ac:chgData name="Megan Botes" userId="70568131-745a-489b-b4fe-9e78c579dd6d" providerId="ADAL" clId="{E3DEF142-CC7A-44CA-B5B4-48BABF1A3E75}" dt="2026-03-16T13:22:26.146" v="114" actId="26606"/>
          <ac:spMkLst>
            <pc:docMk/>
            <pc:sldMk cId="3417296825" sldId="283"/>
            <ac:spMk id="29" creationId="{B6CDA21F-E7AF-4C75-8395-33F58D5B0E45}"/>
          </ac:spMkLst>
        </pc:spChg>
        <pc:spChg chg="add">
          <ac:chgData name="Megan Botes" userId="70568131-745a-489b-b4fe-9e78c579dd6d" providerId="ADAL" clId="{E3DEF142-CC7A-44CA-B5B4-48BABF1A3E75}" dt="2026-03-16T13:22:26.146" v="114" actId="26606"/>
          <ac:spMkLst>
            <pc:docMk/>
            <pc:sldMk cId="3417296825" sldId="283"/>
            <ac:spMk id="36" creationId="{D5B0017B-2ECA-49AF-B397-DC140825DF8D}"/>
          </ac:spMkLst>
        </pc:spChg>
        <pc:grpChg chg="add del">
          <ac:chgData name="Megan Botes" userId="70568131-745a-489b-b4fe-9e78c579dd6d" providerId="ADAL" clId="{E3DEF142-CC7A-44CA-B5B4-48BABF1A3E75}" dt="2026-03-16T13:08:29.767" v="13" actId="26606"/>
          <ac:grpSpMkLst>
            <pc:docMk/>
            <pc:sldMk cId="3417296825" sldId="283"/>
            <ac:grpSpMk id="11" creationId="{7A9648D6-B41B-42D0-A817-AE2607B0B5B8}"/>
          </ac:grpSpMkLst>
        </pc:grpChg>
        <pc:grpChg chg="add del">
          <ac:chgData name="Megan Botes" userId="70568131-745a-489b-b4fe-9e78c579dd6d" providerId="ADAL" clId="{E3DEF142-CC7A-44CA-B5B4-48BABF1A3E75}" dt="2026-03-16T13:21:50.717" v="113"/>
          <ac:grpSpMkLst>
            <pc:docMk/>
            <pc:sldMk cId="3417296825" sldId="283"/>
            <ac:grpSpMk id="19" creationId="{AE1C45F0-260A-458C-96ED-C1F6D2151219}"/>
          </ac:grpSpMkLst>
        </pc:grpChg>
        <pc:grpChg chg="add">
          <ac:chgData name="Megan Botes" userId="70568131-745a-489b-b4fe-9e78c579dd6d" providerId="ADAL" clId="{E3DEF142-CC7A-44CA-B5B4-48BABF1A3E75}" dt="2026-03-16T13:22:26.146" v="114" actId="26606"/>
          <ac:grpSpMkLst>
            <pc:docMk/>
            <pc:sldMk cId="3417296825" sldId="283"/>
            <ac:grpSpMk id="31" creationId="{AE1C45F0-260A-458C-96ED-C1F6D2151219}"/>
          </ac:grpSpMkLst>
        </pc:grpChg>
        <pc:graphicFrameChg chg="add del">
          <ac:chgData name="Megan Botes" userId="70568131-745a-489b-b4fe-9e78c579dd6d" providerId="ADAL" clId="{E3DEF142-CC7A-44CA-B5B4-48BABF1A3E75}" dt="2026-03-16T13:08:29.767" v="13" actId="26606"/>
          <ac:graphicFrameMkLst>
            <pc:docMk/>
            <pc:sldMk cId="3417296825" sldId="283"/>
            <ac:graphicFrameMk id="5" creationId="{519BBADD-132E-6CAF-C3AB-2E193492E7A5}"/>
          </ac:graphicFrameMkLst>
        </pc:graphicFrameChg>
        <pc:picChg chg="add mod">
          <ac:chgData name="Megan Botes" userId="70568131-745a-489b-b4fe-9e78c579dd6d" providerId="ADAL" clId="{E3DEF142-CC7A-44CA-B5B4-48BABF1A3E75}" dt="2026-03-16T13:52:50.011" v="338"/>
          <ac:picMkLst>
            <pc:docMk/>
            <pc:sldMk cId="3417296825" sldId="283"/>
            <ac:picMk id="4" creationId="{0F41A43C-D676-0562-A8CD-9E96B90D17F8}"/>
          </ac:picMkLst>
        </pc:picChg>
        <pc:cxnChg chg="add del">
          <ac:chgData name="Megan Botes" userId="70568131-745a-489b-b4fe-9e78c579dd6d" providerId="ADAL" clId="{E3DEF142-CC7A-44CA-B5B4-48BABF1A3E75}" dt="2026-03-16T13:08:29.767" v="13" actId="26606"/>
          <ac:cxnSpMkLst>
            <pc:docMk/>
            <pc:sldMk cId="3417296825" sldId="283"/>
            <ac:cxnSpMk id="16" creationId="{C49DA8F6-BCC1-4447-B54C-57856834B94B}"/>
          </ac:cxnSpMkLst>
        </pc:cxnChg>
        <pc:cxnChg chg="add del">
          <ac:chgData name="Megan Botes" userId="70568131-745a-489b-b4fe-9e78c579dd6d" providerId="ADAL" clId="{E3DEF142-CC7A-44CA-B5B4-48BABF1A3E75}" dt="2026-03-16T13:21:50.717" v="113"/>
          <ac:cxnSpMkLst>
            <pc:docMk/>
            <pc:sldMk cId="3417296825" sldId="283"/>
            <ac:cxnSpMk id="17" creationId="{6CF1BAF6-AD41-4082-B212-8A1F9A2E8779}"/>
          </ac:cxnSpMkLst>
        </pc:cxnChg>
        <pc:cxnChg chg="add">
          <ac:chgData name="Megan Botes" userId="70568131-745a-489b-b4fe-9e78c579dd6d" providerId="ADAL" clId="{E3DEF142-CC7A-44CA-B5B4-48BABF1A3E75}" dt="2026-03-16T13:22:26.146" v="114" actId="26606"/>
          <ac:cxnSpMkLst>
            <pc:docMk/>
            <pc:sldMk cId="3417296825" sldId="283"/>
            <ac:cxnSpMk id="38" creationId="{6CF1BAF6-AD41-4082-B212-8A1F9A2E8779}"/>
          </ac:cxnSpMkLst>
        </pc:cxnChg>
      </pc:sldChg>
      <pc:sldChg chg="addSp delSp modSp new mod setBg addAnim delDesignElem modNotesTx">
        <pc:chgData name="Megan Botes" userId="70568131-745a-489b-b4fe-9e78c579dd6d" providerId="ADAL" clId="{E3DEF142-CC7A-44CA-B5B4-48BABF1A3E75}" dt="2026-03-16T13:52:51.206" v="339"/>
        <pc:sldMkLst>
          <pc:docMk/>
          <pc:sldMk cId="3609154604" sldId="284"/>
        </pc:sldMkLst>
        <pc:spChg chg="mod ord">
          <ac:chgData name="Megan Botes" userId="70568131-745a-489b-b4fe-9e78c579dd6d" providerId="ADAL" clId="{E3DEF142-CC7A-44CA-B5B4-48BABF1A3E75}" dt="2026-03-16T13:22:53.804" v="124" actId="26606"/>
          <ac:spMkLst>
            <pc:docMk/>
            <pc:sldMk cId="3609154604" sldId="284"/>
            <ac:spMk id="2" creationId="{49E89420-4EF9-FFDB-354C-4323E12A335E}"/>
          </ac:spMkLst>
        </pc:spChg>
        <pc:spChg chg="del">
          <ac:chgData name="Megan Botes" userId="70568131-745a-489b-b4fe-9e78c579dd6d" providerId="ADAL" clId="{E3DEF142-CC7A-44CA-B5B4-48BABF1A3E75}" dt="2026-03-16T13:09:23.221" v="28" actId="478"/>
          <ac:spMkLst>
            <pc:docMk/>
            <pc:sldMk cId="3609154604" sldId="284"/>
            <ac:spMk id="3" creationId="{D8A8FD99-33A0-3AE8-163A-C013C8F6F102}"/>
          </ac:spMkLst>
        </pc:spChg>
        <pc:spChg chg="add">
          <ac:chgData name="Megan Botes" userId="70568131-745a-489b-b4fe-9e78c579dd6d" providerId="ADAL" clId="{E3DEF142-CC7A-44CA-B5B4-48BABF1A3E75}" dt="2026-03-16T13:22:53.804" v="124" actId="26606"/>
          <ac:spMkLst>
            <pc:docMk/>
            <pc:sldMk cId="3609154604" sldId="284"/>
            <ac:spMk id="8" creationId="{37C89E4B-3C9F-44B9-8B86-D9E3D112D8EC}"/>
          </ac:spMkLst>
        </pc:spChg>
        <pc:spChg chg="add del">
          <ac:chgData name="Megan Botes" userId="70568131-745a-489b-b4fe-9e78c579dd6d" providerId="ADAL" clId="{E3DEF142-CC7A-44CA-B5B4-48BABF1A3E75}" dt="2026-03-16T13:21:50.717" v="113"/>
          <ac:spMkLst>
            <pc:docMk/>
            <pc:sldMk cId="3609154604" sldId="284"/>
            <ac:spMk id="11" creationId="{37C89E4B-3C9F-44B9-8B86-D9E3D112D8EC}"/>
          </ac:spMkLst>
        </pc:spChg>
        <pc:picChg chg="add del mod">
          <ac:chgData name="Megan Botes" userId="70568131-745a-489b-b4fe-9e78c579dd6d" providerId="ADAL" clId="{E3DEF142-CC7A-44CA-B5B4-48BABF1A3E75}" dt="2026-03-16T13:09:56.225" v="41" actId="478"/>
          <ac:picMkLst>
            <pc:docMk/>
            <pc:sldMk cId="3609154604" sldId="284"/>
            <ac:picMk id="4" creationId="{C16570AD-EADC-4FC7-D91B-7C7DBE209532}"/>
          </ac:picMkLst>
        </pc:picChg>
        <pc:picChg chg="add mod">
          <ac:chgData name="Megan Botes" userId="70568131-745a-489b-b4fe-9e78c579dd6d" providerId="ADAL" clId="{E3DEF142-CC7A-44CA-B5B4-48BABF1A3E75}" dt="2026-03-16T13:11:10.153" v="43" actId="26606"/>
          <ac:picMkLst>
            <pc:docMk/>
            <pc:sldMk cId="3609154604" sldId="284"/>
            <ac:picMk id="6" creationId="{FCCFE0E8-CDA5-D360-92CA-ED99015BE97B}"/>
          </ac:picMkLst>
        </pc:picChg>
        <pc:picChg chg="add mod">
          <ac:chgData name="Megan Botes" userId="70568131-745a-489b-b4fe-9e78c579dd6d" providerId="ADAL" clId="{E3DEF142-CC7A-44CA-B5B4-48BABF1A3E75}" dt="2026-03-16T13:52:51.206" v="339"/>
          <ac:picMkLst>
            <pc:docMk/>
            <pc:sldMk cId="3609154604" sldId="284"/>
            <ac:picMk id="7" creationId="{790D9B84-0A88-4E64-B95C-71957D7392A9}"/>
          </ac:picMkLst>
        </pc:picChg>
        <pc:cxnChg chg="add">
          <ac:chgData name="Megan Botes" userId="70568131-745a-489b-b4fe-9e78c579dd6d" providerId="ADAL" clId="{E3DEF142-CC7A-44CA-B5B4-48BABF1A3E75}" dt="2026-03-16T13:22:53.804" v="124" actId="26606"/>
          <ac:cxnSpMkLst>
            <pc:docMk/>
            <pc:sldMk cId="3609154604" sldId="284"/>
            <ac:cxnSpMk id="9" creationId="{AA2EAA10-076F-46BD-8F0F-B9A2FB77A85C}"/>
          </ac:cxnSpMkLst>
        </pc:cxnChg>
        <pc:cxnChg chg="add">
          <ac:chgData name="Megan Botes" userId="70568131-745a-489b-b4fe-9e78c579dd6d" providerId="ADAL" clId="{E3DEF142-CC7A-44CA-B5B4-48BABF1A3E75}" dt="2026-03-16T13:22:53.804" v="124" actId="26606"/>
          <ac:cxnSpMkLst>
            <pc:docMk/>
            <pc:sldMk cId="3609154604" sldId="284"/>
            <ac:cxnSpMk id="10" creationId="{D891E407-403B-4764-86C9-33A56D3BCAA3}"/>
          </ac:cxnSpMkLst>
        </pc:cxnChg>
        <pc:cxnChg chg="add del">
          <ac:chgData name="Megan Botes" userId="70568131-745a-489b-b4fe-9e78c579dd6d" providerId="ADAL" clId="{E3DEF142-CC7A-44CA-B5B4-48BABF1A3E75}" dt="2026-03-16T13:21:50.717" v="113"/>
          <ac:cxnSpMkLst>
            <pc:docMk/>
            <pc:sldMk cId="3609154604" sldId="284"/>
            <ac:cxnSpMk id="13" creationId="{AA2EAA10-076F-46BD-8F0F-B9A2FB77A85C}"/>
          </ac:cxnSpMkLst>
        </pc:cxnChg>
        <pc:cxnChg chg="add del">
          <ac:chgData name="Megan Botes" userId="70568131-745a-489b-b4fe-9e78c579dd6d" providerId="ADAL" clId="{E3DEF142-CC7A-44CA-B5B4-48BABF1A3E75}" dt="2026-03-16T13:21:50.717" v="113"/>
          <ac:cxnSpMkLst>
            <pc:docMk/>
            <pc:sldMk cId="3609154604" sldId="284"/>
            <ac:cxnSpMk id="15" creationId="{D891E407-403B-4764-86C9-33A56D3BCAA3}"/>
          </ac:cxnSpMkLst>
        </pc:cxnChg>
      </pc:sldChg>
      <pc:sldChg chg="addSp delSp modSp new mod setBg delDesignElem modNotesTx">
        <pc:chgData name="Megan Botes" userId="70568131-745a-489b-b4fe-9e78c579dd6d" providerId="ADAL" clId="{E3DEF142-CC7A-44CA-B5B4-48BABF1A3E75}" dt="2026-03-16T13:53:58.602" v="348"/>
        <pc:sldMkLst>
          <pc:docMk/>
          <pc:sldMk cId="1876739749" sldId="285"/>
        </pc:sldMkLst>
        <pc:spChg chg="mod">
          <ac:chgData name="Megan Botes" userId="70568131-745a-489b-b4fe-9e78c579dd6d" providerId="ADAL" clId="{E3DEF142-CC7A-44CA-B5B4-48BABF1A3E75}" dt="2026-03-16T13:23:44.329" v="132" actId="26606"/>
          <ac:spMkLst>
            <pc:docMk/>
            <pc:sldMk cId="1876739749" sldId="285"/>
            <ac:spMk id="2" creationId="{40F04E08-2809-472F-CFF7-92DB06D1869A}"/>
          </ac:spMkLst>
        </pc:spChg>
        <pc:spChg chg="mod">
          <ac:chgData name="Megan Botes" userId="70568131-745a-489b-b4fe-9e78c579dd6d" providerId="ADAL" clId="{E3DEF142-CC7A-44CA-B5B4-48BABF1A3E75}" dt="2026-03-16T13:23:44.329" v="132" actId="26606"/>
          <ac:spMkLst>
            <pc:docMk/>
            <pc:sldMk cId="1876739749" sldId="285"/>
            <ac:spMk id="3" creationId="{5EB6A314-9FD6-D454-9F87-F5960EDC4853}"/>
          </ac:spMkLst>
        </pc:spChg>
        <pc:spChg chg="add del">
          <ac:chgData name="Megan Botes" userId="70568131-745a-489b-b4fe-9e78c579dd6d" providerId="ADAL" clId="{E3DEF142-CC7A-44CA-B5B4-48BABF1A3E75}" dt="2026-03-16T13:23:27.774" v="127" actId="26606"/>
          <ac:spMkLst>
            <pc:docMk/>
            <pc:sldMk cId="1876739749" sldId="285"/>
            <ac:spMk id="6" creationId="{8F90786E-B72D-4C32-BDCE-A170B007822D}"/>
          </ac:spMkLst>
        </pc:spChg>
        <pc:spChg chg="add del">
          <ac:chgData name="Megan Botes" userId="70568131-745a-489b-b4fe-9e78c579dd6d" providerId="ADAL" clId="{E3DEF142-CC7A-44CA-B5B4-48BABF1A3E75}" dt="2026-03-16T13:23:27.774" v="127" actId="26606"/>
          <ac:spMkLst>
            <pc:docMk/>
            <pc:sldMk cId="1876739749" sldId="285"/>
            <ac:spMk id="7" creationId="{5E46F2E7-848F-4A6C-A098-4764FDEA771A}"/>
          </ac:spMkLst>
        </pc:spChg>
        <pc:spChg chg="add">
          <ac:chgData name="Megan Botes" userId="70568131-745a-489b-b4fe-9e78c579dd6d" providerId="ADAL" clId="{E3DEF142-CC7A-44CA-B5B4-48BABF1A3E75}" dt="2026-03-16T13:23:44.329" v="132" actId="26606"/>
          <ac:spMkLst>
            <pc:docMk/>
            <pc:sldMk cId="1876739749" sldId="285"/>
            <ac:spMk id="8" creationId="{96CF2A2B-0745-440C-9224-C5C6A0A4286F}"/>
          </ac:spMkLst>
        </pc:spChg>
        <pc:spChg chg="add del">
          <ac:chgData name="Megan Botes" userId="70568131-745a-489b-b4fe-9e78c579dd6d" providerId="ADAL" clId="{E3DEF142-CC7A-44CA-B5B4-48BABF1A3E75}" dt="2026-03-16T13:13:38.716" v="69" actId="26606"/>
          <ac:spMkLst>
            <pc:docMk/>
            <pc:sldMk cId="1876739749" sldId="285"/>
            <ac:spMk id="9" creationId="{362810D9-2C5A-477D-949C-C191895477F3}"/>
          </ac:spMkLst>
        </pc:spChg>
        <pc:spChg chg="add del">
          <ac:chgData name="Megan Botes" userId="70568131-745a-489b-b4fe-9e78c579dd6d" providerId="ADAL" clId="{E3DEF142-CC7A-44CA-B5B4-48BABF1A3E75}" dt="2026-03-16T13:23:37.001" v="131" actId="26606"/>
          <ac:spMkLst>
            <pc:docMk/>
            <pc:sldMk cId="1876739749" sldId="285"/>
            <ac:spMk id="10" creationId="{7C432AFE-B3D2-4BFF-BF8F-96C27AFF1AC7}"/>
          </ac:spMkLst>
        </pc:spChg>
        <pc:spChg chg="add del">
          <ac:chgData name="Megan Botes" userId="70568131-745a-489b-b4fe-9e78c579dd6d" providerId="ADAL" clId="{E3DEF142-CC7A-44CA-B5B4-48BABF1A3E75}" dt="2026-03-16T13:13:38.716" v="69" actId="26606"/>
          <ac:spMkLst>
            <pc:docMk/>
            <pc:sldMk cId="1876739749" sldId="285"/>
            <ac:spMk id="11" creationId="{081E4A58-353D-44AE-B2FC-2A74E2E400F7}"/>
          </ac:spMkLst>
        </pc:spChg>
        <pc:spChg chg="add del">
          <ac:chgData name="Megan Botes" userId="70568131-745a-489b-b4fe-9e78c579dd6d" providerId="ADAL" clId="{E3DEF142-CC7A-44CA-B5B4-48BABF1A3E75}" dt="2026-03-16T13:23:37.001" v="131" actId="26606"/>
          <ac:spMkLst>
            <pc:docMk/>
            <pc:sldMk cId="1876739749" sldId="285"/>
            <ac:spMk id="12" creationId="{AF2F604E-43BE-4DC3-B983-E071523364F8}"/>
          </ac:spMkLst>
        </pc:spChg>
        <pc:spChg chg="add del">
          <ac:chgData name="Megan Botes" userId="70568131-745a-489b-b4fe-9e78c579dd6d" providerId="ADAL" clId="{E3DEF142-CC7A-44CA-B5B4-48BABF1A3E75}" dt="2026-03-16T13:23:37.001" v="131" actId="26606"/>
          <ac:spMkLst>
            <pc:docMk/>
            <pc:sldMk cId="1876739749" sldId="285"/>
            <ac:spMk id="13" creationId="{08C9B587-E65E-4B52-B37C-ABEBB6E87928}"/>
          </ac:spMkLst>
        </pc:spChg>
        <pc:spChg chg="add">
          <ac:chgData name="Megan Botes" userId="70568131-745a-489b-b4fe-9e78c579dd6d" providerId="ADAL" clId="{E3DEF142-CC7A-44CA-B5B4-48BABF1A3E75}" dt="2026-03-16T13:23:44.329" v="132" actId="26606"/>
          <ac:spMkLst>
            <pc:docMk/>
            <pc:sldMk cId="1876739749" sldId="285"/>
            <ac:spMk id="14" creationId="{75BE6D6B-84C9-4D2B-97EB-773B7369EF82}"/>
          </ac:spMkLst>
        </pc:spChg>
        <pc:spChg chg="add del">
          <ac:chgData name="Megan Botes" userId="70568131-745a-489b-b4fe-9e78c579dd6d" providerId="ADAL" clId="{E3DEF142-CC7A-44CA-B5B4-48BABF1A3E75}" dt="2026-03-16T13:21:50.717" v="113"/>
          <ac:spMkLst>
            <pc:docMk/>
            <pc:sldMk cId="1876739749" sldId="285"/>
            <ac:spMk id="16" creationId="{56688E73-49B9-4052-A836-D248C825D70D}"/>
          </ac:spMkLst>
        </pc:spChg>
        <pc:spChg chg="add del">
          <ac:chgData name="Megan Botes" userId="70568131-745a-489b-b4fe-9e78c579dd6d" providerId="ADAL" clId="{E3DEF142-CC7A-44CA-B5B4-48BABF1A3E75}" dt="2026-03-16T13:21:50.717" v="113"/>
          <ac:spMkLst>
            <pc:docMk/>
            <pc:sldMk cId="1876739749" sldId="285"/>
            <ac:spMk id="18" creationId="{5B6AEE0C-07FE-4154-BC7C-2F20530BC556}"/>
          </ac:spMkLst>
        </pc:spChg>
        <pc:picChg chg="add mod ord">
          <ac:chgData name="Megan Botes" userId="70568131-745a-489b-b4fe-9e78c579dd6d" providerId="ADAL" clId="{E3DEF142-CC7A-44CA-B5B4-48BABF1A3E75}" dt="2026-03-16T13:23:37.001" v="131" actId="26606"/>
          <ac:picMkLst>
            <pc:docMk/>
            <pc:sldMk cId="1876739749" sldId="285"/>
            <ac:picMk id="4" creationId="{2D90A23E-6877-CBB9-DC0D-34024B915DB2}"/>
          </ac:picMkLst>
        </pc:picChg>
        <pc:picChg chg="add mod">
          <ac:chgData name="Megan Botes" userId="70568131-745a-489b-b4fe-9e78c579dd6d" providerId="ADAL" clId="{E3DEF142-CC7A-44CA-B5B4-48BABF1A3E75}" dt="2026-03-16T13:52:52.562" v="340"/>
          <ac:picMkLst>
            <pc:docMk/>
            <pc:sldMk cId="1876739749" sldId="285"/>
            <ac:picMk id="5" creationId="{A10AA4F6-8A01-96C2-26E7-5BFFF2F204F0}"/>
          </ac:picMkLst>
        </pc:picChg>
      </pc:sldChg>
      <pc:sldChg chg="addSp delSp modSp new mod setBg delDesignElem modNotesTx">
        <pc:chgData name="Megan Botes" userId="70568131-745a-489b-b4fe-9e78c579dd6d" providerId="ADAL" clId="{E3DEF142-CC7A-44CA-B5B4-48BABF1A3E75}" dt="2026-03-16T13:52:53.937" v="341"/>
        <pc:sldMkLst>
          <pc:docMk/>
          <pc:sldMk cId="849492148" sldId="286"/>
        </pc:sldMkLst>
        <pc:spChg chg="mod ord">
          <ac:chgData name="Megan Botes" userId="70568131-745a-489b-b4fe-9e78c579dd6d" providerId="ADAL" clId="{E3DEF142-CC7A-44CA-B5B4-48BABF1A3E75}" dt="2026-03-16T13:24:07.623" v="134" actId="113"/>
          <ac:spMkLst>
            <pc:docMk/>
            <pc:sldMk cId="849492148" sldId="286"/>
            <ac:spMk id="2" creationId="{3DCD97E0-21EB-E792-8E9B-39CEDD3BEADF}"/>
          </ac:spMkLst>
        </pc:spChg>
        <pc:spChg chg="del">
          <ac:chgData name="Megan Botes" userId="70568131-745a-489b-b4fe-9e78c579dd6d" providerId="ADAL" clId="{E3DEF142-CC7A-44CA-B5B4-48BABF1A3E75}" dt="2026-03-16T13:15:37.405" v="82" actId="478"/>
          <ac:spMkLst>
            <pc:docMk/>
            <pc:sldMk cId="849492148" sldId="286"/>
            <ac:spMk id="3" creationId="{B070F193-6425-0D8D-C255-61DE9230D422}"/>
          </ac:spMkLst>
        </pc:spChg>
        <pc:spChg chg="add">
          <ac:chgData name="Megan Botes" userId="70568131-745a-489b-b4fe-9e78c579dd6d" providerId="ADAL" clId="{E3DEF142-CC7A-44CA-B5B4-48BABF1A3E75}" dt="2026-03-16T13:24:03.647" v="133" actId="26606"/>
          <ac:spMkLst>
            <pc:docMk/>
            <pc:sldMk cId="849492148" sldId="286"/>
            <ac:spMk id="7" creationId="{5A59F003-E00A-43F9-91DC-CC54E3B87466}"/>
          </ac:spMkLst>
        </pc:spChg>
        <pc:spChg chg="add">
          <ac:chgData name="Megan Botes" userId="70568131-745a-489b-b4fe-9e78c579dd6d" providerId="ADAL" clId="{E3DEF142-CC7A-44CA-B5B4-48BABF1A3E75}" dt="2026-03-16T13:24:03.647" v="133" actId="26606"/>
          <ac:spMkLst>
            <pc:docMk/>
            <pc:sldMk cId="849492148" sldId="286"/>
            <ac:spMk id="8" creationId="{D74A4382-E3AD-430A-9A1F-DFA3E0E77A7D}"/>
          </ac:spMkLst>
        </pc:spChg>
        <pc:spChg chg="add">
          <ac:chgData name="Megan Botes" userId="70568131-745a-489b-b4fe-9e78c579dd6d" providerId="ADAL" clId="{E3DEF142-CC7A-44CA-B5B4-48BABF1A3E75}" dt="2026-03-16T13:24:03.647" v="133" actId="26606"/>
          <ac:spMkLst>
            <pc:docMk/>
            <pc:sldMk cId="849492148" sldId="286"/>
            <ac:spMk id="9" creationId="{79F40191-0F44-4FD1-82CC-ACB507C14BE6}"/>
          </ac:spMkLst>
        </pc:spChg>
        <pc:spChg chg="add del">
          <ac:chgData name="Megan Botes" userId="70568131-745a-489b-b4fe-9e78c579dd6d" providerId="ADAL" clId="{E3DEF142-CC7A-44CA-B5B4-48BABF1A3E75}" dt="2026-03-16T13:21:50.717" v="113"/>
          <ac:spMkLst>
            <pc:docMk/>
            <pc:sldMk cId="849492148" sldId="286"/>
            <ac:spMk id="10" creationId="{37C89E4B-3C9F-44B9-8B86-D9E3D112D8EC}"/>
          </ac:spMkLst>
        </pc:spChg>
        <pc:picChg chg="add mod">
          <ac:chgData name="Megan Botes" userId="70568131-745a-489b-b4fe-9e78c579dd6d" providerId="ADAL" clId="{E3DEF142-CC7A-44CA-B5B4-48BABF1A3E75}" dt="2026-03-16T13:24:03.647" v="133" actId="26606"/>
          <ac:picMkLst>
            <pc:docMk/>
            <pc:sldMk cId="849492148" sldId="286"/>
            <ac:picMk id="5" creationId="{8D049AA5-E887-A45C-546D-8411C5612C9B}"/>
          </ac:picMkLst>
        </pc:picChg>
        <pc:picChg chg="add mod">
          <ac:chgData name="Megan Botes" userId="70568131-745a-489b-b4fe-9e78c579dd6d" providerId="ADAL" clId="{E3DEF142-CC7A-44CA-B5B4-48BABF1A3E75}" dt="2026-03-16T13:52:53.937" v="341"/>
          <ac:picMkLst>
            <pc:docMk/>
            <pc:sldMk cId="849492148" sldId="286"/>
            <ac:picMk id="6" creationId="{30E91160-5B19-0542-1386-3429DB49C05B}"/>
          </ac:picMkLst>
        </pc:picChg>
        <pc:cxnChg chg="add del">
          <ac:chgData name="Megan Botes" userId="70568131-745a-489b-b4fe-9e78c579dd6d" providerId="ADAL" clId="{E3DEF142-CC7A-44CA-B5B4-48BABF1A3E75}" dt="2026-03-16T13:21:50.717" v="113"/>
          <ac:cxnSpMkLst>
            <pc:docMk/>
            <pc:sldMk cId="849492148" sldId="286"/>
            <ac:cxnSpMk id="12" creationId="{AA2EAA10-076F-46BD-8F0F-B9A2FB77A85C}"/>
          </ac:cxnSpMkLst>
        </pc:cxnChg>
        <pc:cxnChg chg="add del">
          <ac:chgData name="Megan Botes" userId="70568131-745a-489b-b4fe-9e78c579dd6d" providerId="ADAL" clId="{E3DEF142-CC7A-44CA-B5B4-48BABF1A3E75}" dt="2026-03-16T13:21:50.717" v="113"/>
          <ac:cxnSpMkLst>
            <pc:docMk/>
            <pc:sldMk cId="849492148" sldId="286"/>
            <ac:cxnSpMk id="14" creationId="{D891E407-403B-4764-86C9-33A56D3BCAA3}"/>
          </ac:cxnSpMkLst>
        </pc:cxnChg>
      </pc:sldChg>
      <pc:sldChg chg="addSp delSp modSp new del mod setBg setClrOvrMap delDesignElem">
        <pc:chgData name="Megan Botes" userId="70568131-745a-489b-b4fe-9e78c579dd6d" providerId="ADAL" clId="{E3DEF142-CC7A-44CA-B5B4-48BABF1A3E75}" dt="2026-03-16T13:29:06.828" v="288" actId="47"/>
        <pc:sldMkLst>
          <pc:docMk/>
          <pc:sldMk cId="3296801170" sldId="287"/>
        </pc:sldMkLst>
        <pc:spChg chg="mod">
          <ac:chgData name="Megan Botes" userId="70568131-745a-489b-b4fe-9e78c579dd6d" providerId="ADAL" clId="{E3DEF142-CC7A-44CA-B5B4-48BABF1A3E75}" dt="2026-03-16T13:18:08.101" v="90" actId="26606"/>
          <ac:spMkLst>
            <pc:docMk/>
            <pc:sldMk cId="3296801170" sldId="287"/>
            <ac:spMk id="2" creationId="{9291A9DB-20E8-C8ED-4D92-3D88A8929550}"/>
          </ac:spMkLst>
        </pc:spChg>
        <pc:spChg chg="del">
          <ac:chgData name="Megan Botes" userId="70568131-745a-489b-b4fe-9e78c579dd6d" providerId="ADAL" clId="{E3DEF142-CC7A-44CA-B5B4-48BABF1A3E75}" dt="2026-03-16T13:17:52.155" v="89"/>
          <ac:spMkLst>
            <pc:docMk/>
            <pc:sldMk cId="3296801170" sldId="287"/>
            <ac:spMk id="3" creationId="{DC933ECE-B796-67BD-9FA1-761102881B80}"/>
          </ac:spMkLst>
        </pc:spChg>
        <pc:spChg chg="add del mod">
          <ac:chgData name="Megan Botes" userId="70568131-745a-489b-b4fe-9e78c579dd6d" providerId="ADAL" clId="{E3DEF142-CC7A-44CA-B5B4-48BABF1A3E75}" dt="2026-03-16T13:18:08.101" v="90" actId="26606"/>
          <ac:spMkLst>
            <pc:docMk/>
            <pc:sldMk cId="3296801170" sldId="287"/>
            <ac:spMk id="4" creationId="{C3CCD22C-0B97-6429-0F5B-B32C8AB577F4}"/>
          </ac:spMkLst>
        </pc:spChg>
        <pc:spChg chg="add mod">
          <ac:chgData name="Megan Botes" userId="70568131-745a-489b-b4fe-9e78c579dd6d" providerId="ADAL" clId="{E3DEF142-CC7A-44CA-B5B4-48BABF1A3E75}" dt="2026-03-16T13:18:56.985" v="100" actId="403"/>
          <ac:spMkLst>
            <pc:docMk/>
            <pc:sldMk cId="3296801170" sldId="287"/>
            <ac:spMk id="7" creationId="{1120990E-1EB1-3988-93BF-ABA84847BB79}"/>
          </ac:spMkLst>
        </pc:spChg>
        <pc:spChg chg="add del">
          <ac:chgData name="Megan Botes" userId="70568131-745a-489b-b4fe-9e78c579dd6d" providerId="ADAL" clId="{E3DEF142-CC7A-44CA-B5B4-48BABF1A3E75}" dt="2026-03-16T13:21:50.717" v="113"/>
          <ac:spMkLst>
            <pc:docMk/>
            <pc:sldMk cId="3296801170" sldId="287"/>
            <ac:spMk id="10" creationId="{56E9B3E6-E277-4D68-BA48-9CB43FFBD6E2}"/>
          </ac:spMkLst>
        </pc:spChg>
        <pc:spChg chg="add del">
          <ac:chgData name="Megan Botes" userId="70568131-745a-489b-b4fe-9e78c579dd6d" providerId="ADAL" clId="{E3DEF142-CC7A-44CA-B5B4-48BABF1A3E75}" dt="2026-03-16T13:21:50.717" v="113"/>
          <ac:spMkLst>
            <pc:docMk/>
            <pc:sldMk cId="3296801170" sldId="287"/>
            <ac:spMk id="17" creationId="{D5B0017B-2ECA-49AF-B397-DC140825DF8D}"/>
          </ac:spMkLst>
        </pc:spChg>
        <pc:grpChg chg="add del">
          <ac:chgData name="Megan Botes" userId="70568131-745a-489b-b4fe-9e78c579dd6d" providerId="ADAL" clId="{E3DEF142-CC7A-44CA-B5B4-48BABF1A3E75}" dt="2026-03-16T13:21:50.717" v="113"/>
          <ac:grpSpMkLst>
            <pc:docMk/>
            <pc:sldMk cId="3296801170" sldId="287"/>
            <ac:grpSpMk id="12" creationId="{AE1C45F0-260A-458C-96ED-C1F6D2151219}"/>
          </ac:grpSpMkLst>
        </pc:grpChg>
        <pc:graphicFrameChg chg="add mod">
          <ac:chgData name="Megan Botes" userId="70568131-745a-489b-b4fe-9e78c579dd6d" providerId="ADAL" clId="{E3DEF142-CC7A-44CA-B5B4-48BABF1A3E75}" dt="2026-03-16T13:18:19.340" v="92" actId="12100"/>
          <ac:graphicFrameMkLst>
            <pc:docMk/>
            <pc:sldMk cId="3296801170" sldId="287"/>
            <ac:graphicFrameMk id="6" creationId="{4557BE10-037A-9302-688F-83E822E73A6B}"/>
          </ac:graphicFrameMkLst>
        </pc:graphicFrameChg>
        <pc:cxnChg chg="add del">
          <ac:chgData name="Megan Botes" userId="70568131-745a-489b-b4fe-9e78c579dd6d" providerId="ADAL" clId="{E3DEF142-CC7A-44CA-B5B4-48BABF1A3E75}" dt="2026-03-16T13:21:50.717" v="113"/>
          <ac:cxnSpMkLst>
            <pc:docMk/>
            <pc:sldMk cId="3296801170" sldId="287"/>
            <ac:cxnSpMk id="19" creationId="{6CF1BAF6-AD41-4082-B212-8A1F9A2E8779}"/>
          </ac:cxnSpMkLst>
        </pc:cxnChg>
      </pc:sldChg>
      <pc:sldChg chg="addSp delSp modSp new del mod setBg delDesignElem">
        <pc:chgData name="Megan Botes" userId="70568131-745a-489b-b4fe-9e78c579dd6d" providerId="ADAL" clId="{E3DEF142-CC7A-44CA-B5B4-48BABF1A3E75}" dt="2026-03-16T13:44:31.142" v="301" actId="47"/>
        <pc:sldMkLst>
          <pc:docMk/>
          <pc:sldMk cId="1381843685" sldId="288"/>
        </pc:sldMkLst>
        <pc:spChg chg="mod">
          <ac:chgData name="Megan Botes" userId="70568131-745a-489b-b4fe-9e78c579dd6d" providerId="ADAL" clId="{E3DEF142-CC7A-44CA-B5B4-48BABF1A3E75}" dt="2026-03-16T13:20:10.679" v="105" actId="26606"/>
          <ac:spMkLst>
            <pc:docMk/>
            <pc:sldMk cId="1381843685" sldId="288"/>
            <ac:spMk id="2" creationId="{B22FC4C2-60F3-6327-244D-3CEDCD6A5E55}"/>
          </ac:spMkLst>
        </pc:spChg>
        <pc:spChg chg="del">
          <ac:chgData name="Megan Botes" userId="70568131-745a-489b-b4fe-9e78c579dd6d" providerId="ADAL" clId="{E3DEF142-CC7A-44CA-B5B4-48BABF1A3E75}" dt="2026-03-16T13:19:33.477" v="103"/>
          <ac:spMkLst>
            <pc:docMk/>
            <pc:sldMk cId="1381843685" sldId="288"/>
            <ac:spMk id="3" creationId="{D02C2620-1AD3-75A2-3DDB-1FFAB35AD2A3}"/>
          </ac:spMkLst>
        </pc:spChg>
        <pc:spChg chg="add del mod">
          <ac:chgData name="Megan Botes" userId="70568131-745a-489b-b4fe-9e78c579dd6d" providerId="ADAL" clId="{E3DEF142-CC7A-44CA-B5B4-48BABF1A3E75}" dt="2026-03-16T13:19:49.717" v="104" actId="26606"/>
          <ac:spMkLst>
            <pc:docMk/>
            <pc:sldMk cId="1381843685" sldId="288"/>
            <ac:spMk id="4" creationId="{94C7D5D7-4413-5F06-BD70-98AF6C5377A7}"/>
          </ac:spMkLst>
        </pc:spChg>
        <pc:spChg chg="add del">
          <ac:chgData name="Megan Botes" userId="70568131-745a-489b-b4fe-9e78c579dd6d" providerId="ADAL" clId="{E3DEF142-CC7A-44CA-B5B4-48BABF1A3E75}" dt="2026-03-16T13:20:10.679" v="105" actId="26606"/>
          <ac:spMkLst>
            <pc:docMk/>
            <pc:sldMk cId="1381843685" sldId="288"/>
            <ac:spMk id="10" creationId="{BACC6370-2D7E-4714-9D71-7542949D7D5D}"/>
          </ac:spMkLst>
        </pc:spChg>
        <pc:spChg chg="add del">
          <ac:chgData name="Megan Botes" userId="70568131-745a-489b-b4fe-9e78c579dd6d" providerId="ADAL" clId="{E3DEF142-CC7A-44CA-B5B4-48BABF1A3E75}" dt="2026-03-16T13:20:10.679" v="105" actId="26606"/>
          <ac:spMkLst>
            <pc:docMk/>
            <pc:sldMk cId="1381843685" sldId="288"/>
            <ac:spMk id="12" creationId="{256B2C21-A230-48C0-8DF1-C46611373C44}"/>
          </ac:spMkLst>
        </pc:spChg>
        <pc:spChg chg="add del">
          <ac:chgData name="Megan Botes" userId="70568131-745a-489b-b4fe-9e78c579dd6d" providerId="ADAL" clId="{E3DEF142-CC7A-44CA-B5B4-48BABF1A3E75}" dt="2026-03-16T13:20:10.679" v="105" actId="26606"/>
          <ac:spMkLst>
            <pc:docMk/>
            <pc:sldMk cId="1381843685" sldId="288"/>
            <ac:spMk id="14" creationId="{3847E18C-932D-4C95-AABA-FEC7C9499AD7}"/>
          </ac:spMkLst>
        </pc:spChg>
        <pc:spChg chg="add del">
          <ac:chgData name="Megan Botes" userId="70568131-745a-489b-b4fe-9e78c579dd6d" providerId="ADAL" clId="{E3DEF142-CC7A-44CA-B5B4-48BABF1A3E75}" dt="2026-03-16T13:20:10.679" v="105" actId="26606"/>
          <ac:spMkLst>
            <pc:docMk/>
            <pc:sldMk cId="1381843685" sldId="288"/>
            <ac:spMk id="16" creationId="{3150CB11-0C61-439E-910F-5787759E72A0}"/>
          </ac:spMkLst>
        </pc:spChg>
        <pc:spChg chg="add del">
          <ac:chgData name="Megan Botes" userId="70568131-745a-489b-b4fe-9e78c579dd6d" providerId="ADAL" clId="{E3DEF142-CC7A-44CA-B5B4-48BABF1A3E75}" dt="2026-03-16T13:20:10.679" v="105" actId="26606"/>
          <ac:spMkLst>
            <pc:docMk/>
            <pc:sldMk cId="1381843685" sldId="288"/>
            <ac:spMk id="18" creationId="{43F8A58B-5155-44CE-A5FF-7647B47D0A7A}"/>
          </ac:spMkLst>
        </pc:spChg>
        <pc:spChg chg="add del">
          <ac:chgData name="Megan Botes" userId="70568131-745a-489b-b4fe-9e78c579dd6d" providerId="ADAL" clId="{E3DEF142-CC7A-44CA-B5B4-48BABF1A3E75}" dt="2026-03-16T13:20:10.679" v="105" actId="26606"/>
          <ac:spMkLst>
            <pc:docMk/>
            <pc:sldMk cId="1381843685" sldId="288"/>
            <ac:spMk id="20" creationId="{443F2ACA-E6D6-4028-82DD-F03C262D5DE6}"/>
          </ac:spMkLst>
        </pc:spChg>
        <pc:spChg chg="add del">
          <ac:chgData name="Megan Botes" userId="70568131-745a-489b-b4fe-9e78c579dd6d" providerId="ADAL" clId="{E3DEF142-CC7A-44CA-B5B4-48BABF1A3E75}" dt="2026-03-16T13:21:50.717" v="113"/>
          <ac:spMkLst>
            <pc:docMk/>
            <pc:sldMk cId="1381843685" sldId="288"/>
            <ac:spMk id="25" creationId="{DCC231C8-C761-4B31-9B1C-C6D19248C6B3}"/>
          </ac:spMkLst>
        </pc:spChg>
        <pc:graphicFrameChg chg="add mod modGraphic">
          <ac:chgData name="Megan Botes" userId="70568131-745a-489b-b4fe-9e78c579dd6d" providerId="ADAL" clId="{E3DEF142-CC7A-44CA-B5B4-48BABF1A3E75}" dt="2026-03-16T13:20:10.679" v="105" actId="26606"/>
          <ac:graphicFrameMkLst>
            <pc:docMk/>
            <pc:sldMk cId="1381843685" sldId="288"/>
            <ac:graphicFrameMk id="6" creationId="{20DCAE15-D093-E36B-B866-78BBA0D2A17E}"/>
          </ac:graphicFrameMkLst>
        </pc:graphicFrameChg>
      </pc:sldChg>
      <pc:sldChg chg="addSp delSp modSp new mod setBg modNotesTx">
        <pc:chgData name="Megan Botes" userId="70568131-745a-489b-b4fe-9e78c579dd6d" providerId="ADAL" clId="{E3DEF142-CC7A-44CA-B5B4-48BABF1A3E75}" dt="2026-03-16T13:52:55.134" v="342"/>
        <pc:sldMkLst>
          <pc:docMk/>
          <pc:sldMk cId="3713113238" sldId="289"/>
        </pc:sldMkLst>
        <pc:spChg chg="mod">
          <ac:chgData name="Megan Botes" userId="70568131-745a-489b-b4fe-9e78c579dd6d" providerId="ADAL" clId="{E3DEF142-CC7A-44CA-B5B4-48BABF1A3E75}" dt="2026-03-16T13:28:36.722" v="286" actId="26606"/>
          <ac:spMkLst>
            <pc:docMk/>
            <pc:sldMk cId="3713113238" sldId="289"/>
            <ac:spMk id="2" creationId="{B37A0E50-2D38-0761-2E64-CA740D012A9F}"/>
          </ac:spMkLst>
        </pc:spChg>
        <pc:spChg chg="add del mod">
          <ac:chgData name="Megan Botes" userId="70568131-745a-489b-b4fe-9e78c579dd6d" providerId="ADAL" clId="{E3DEF142-CC7A-44CA-B5B4-48BABF1A3E75}" dt="2026-03-16T13:28:36.722" v="286" actId="26606"/>
          <ac:spMkLst>
            <pc:docMk/>
            <pc:sldMk cId="3713113238" sldId="289"/>
            <ac:spMk id="3" creationId="{65C4AA0A-4477-B306-8193-853B0AEB3FA8}"/>
          </ac:spMkLst>
        </pc:spChg>
        <pc:spChg chg="add">
          <ac:chgData name="Megan Botes" userId="70568131-745a-489b-b4fe-9e78c579dd6d" providerId="ADAL" clId="{E3DEF142-CC7A-44CA-B5B4-48BABF1A3E75}" dt="2026-03-16T13:25:32.905" v="150"/>
          <ac:spMkLst>
            <pc:docMk/>
            <pc:sldMk cId="3713113238" sldId="289"/>
            <ac:spMk id="4" creationId="{3278DB40-DF4F-9B9C-59D5-3DC9ED3D5827}"/>
          </ac:spMkLst>
        </pc:spChg>
        <pc:spChg chg="add">
          <ac:chgData name="Megan Botes" userId="70568131-745a-489b-b4fe-9e78c579dd6d" providerId="ADAL" clId="{E3DEF142-CC7A-44CA-B5B4-48BABF1A3E75}" dt="2026-03-16T13:26:55.015" v="190"/>
          <ac:spMkLst>
            <pc:docMk/>
            <pc:sldMk cId="3713113238" sldId="289"/>
            <ac:spMk id="5" creationId="{936B790B-ADF2-4E54-76EC-ACBDC507C8BE}"/>
          </ac:spMkLst>
        </pc:spChg>
        <pc:spChg chg="add del">
          <ac:chgData name="Megan Botes" userId="70568131-745a-489b-b4fe-9e78c579dd6d" providerId="ADAL" clId="{E3DEF142-CC7A-44CA-B5B4-48BABF1A3E75}" dt="2026-03-16T13:28:51.549" v="287" actId="26606"/>
          <ac:spMkLst>
            <pc:docMk/>
            <pc:sldMk cId="3713113238" sldId="289"/>
            <ac:spMk id="7" creationId="{BACC6370-2D7E-4714-9D71-7542949D7D5D}"/>
          </ac:spMkLst>
        </pc:spChg>
        <pc:spChg chg="add del">
          <ac:chgData name="Megan Botes" userId="70568131-745a-489b-b4fe-9e78c579dd6d" providerId="ADAL" clId="{E3DEF142-CC7A-44CA-B5B4-48BABF1A3E75}" dt="2026-03-16T13:28:51.549" v="287" actId="26606"/>
          <ac:spMkLst>
            <pc:docMk/>
            <pc:sldMk cId="3713113238" sldId="289"/>
            <ac:spMk id="8" creationId="{F68B3F68-107C-434F-AA38-110D5EA91B85}"/>
          </ac:spMkLst>
        </pc:spChg>
        <pc:spChg chg="add del">
          <ac:chgData name="Megan Botes" userId="70568131-745a-489b-b4fe-9e78c579dd6d" providerId="ADAL" clId="{E3DEF142-CC7A-44CA-B5B4-48BABF1A3E75}" dt="2026-03-16T13:28:02.339" v="281" actId="26606"/>
          <ac:spMkLst>
            <pc:docMk/>
            <pc:sldMk cId="3713113238" sldId="289"/>
            <ac:spMk id="9" creationId="{BACC6370-2D7E-4714-9D71-7542949D7D5D}"/>
          </ac:spMkLst>
        </pc:spChg>
        <pc:spChg chg="add del">
          <ac:chgData name="Megan Botes" userId="70568131-745a-489b-b4fe-9e78c579dd6d" providerId="ADAL" clId="{E3DEF142-CC7A-44CA-B5B4-48BABF1A3E75}" dt="2026-03-16T13:28:51.549" v="287" actId="26606"/>
          <ac:spMkLst>
            <pc:docMk/>
            <pc:sldMk cId="3713113238" sldId="289"/>
            <ac:spMk id="10" creationId="{AAD0DBB9-1A4B-4391-81D4-CB19F9AB918A}"/>
          </ac:spMkLst>
        </pc:spChg>
        <pc:spChg chg="add del">
          <ac:chgData name="Megan Botes" userId="70568131-745a-489b-b4fe-9e78c579dd6d" providerId="ADAL" clId="{E3DEF142-CC7A-44CA-B5B4-48BABF1A3E75}" dt="2026-03-16T13:28:02.339" v="281" actId="26606"/>
          <ac:spMkLst>
            <pc:docMk/>
            <pc:sldMk cId="3713113238" sldId="289"/>
            <ac:spMk id="11" creationId="{F68B3F68-107C-434F-AA38-110D5EA91B85}"/>
          </ac:spMkLst>
        </pc:spChg>
        <pc:spChg chg="add del">
          <ac:chgData name="Megan Botes" userId="70568131-745a-489b-b4fe-9e78c579dd6d" providerId="ADAL" clId="{E3DEF142-CC7A-44CA-B5B4-48BABF1A3E75}" dt="2026-03-16T13:28:51.549" v="287" actId="26606"/>
          <ac:spMkLst>
            <pc:docMk/>
            <pc:sldMk cId="3713113238" sldId="289"/>
            <ac:spMk id="12" creationId="{063BBA22-50EA-4C4D-BE05-F1CE4E63AA56}"/>
          </ac:spMkLst>
        </pc:spChg>
        <pc:spChg chg="add del">
          <ac:chgData name="Megan Botes" userId="70568131-745a-489b-b4fe-9e78c579dd6d" providerId="ADAL" clId="{E3DEF142-CC7A-44CA-B5B4-48BABF1A3E75}" dt="2026-03-16T13:28:02.339" v="281" actId="26606"/>
          <ac:spMkLst>
            <pc:docMk/>
            <pc:sldMk cId="3713113238" sldId="289"/>
            <ac:spMk id="13" creationId="{AAD0DBB9-1A4B-4391-81D4-CB19F9AB918A}"/>
          </ac:spMkLst>
        </pc:spChg>
        <pc:spChg chg="add del">
          <ac:chgData name="Megan Botes" userId="70568131-745a-489b-b4fe-9e78c579dd6d" providerId="ADAL" clId="{E3DEF142-CC7A-44CA-B5B4-48BABF1A3E75}" dt="2026-03-16T13:28:02.339" v="281" actId="26606"/>
          <ac:spMkLst>
            <pc:docMk/>
            <pc:sldMk cId="3713113238" sldId="289"/>
            <ac:spMk id="15" creationId="{063BBA22-50EA-4C4D-BE05-F1CE4E63AA56}"/>
          </ac:spMkLst>
        </pc:spChg>
        <pc:spChg chg="add">
          <ac:chgData name="Megan Botes" userId="70568131-745a-489b-b4fe-9e78c579dd6d" providerId="ADAL" clId="{E3DEF142-CC7A-44CA-B5B4-48BABF1A3E75}" dt="2026-03-16T13:28:51.549" v="287" actId="26606"/>
          <ac:spMkLst>
            <pc:docMk/>
            <pc:sldMk cId="3713113238" sldId="289"/>
            <ac:spMk id="16" creationId="{BACC6370-2D7E-4714-9D71-7542949D7D5D}"/>
          </ac:spMkLst>
        </pc:spChg>
        <pc:spChg chg="add del">
          <ac:chgData name="Megan Botes" userId="70568131-745a-489b-b4fe-9e78c579dd6d" providerId="ADAL" clId="{E3DEF142-CC7A-44CA-B5B4-48BABF1A3E75}" dt="2026-03-16T13:28:31.856" v="283" actId="26606"/>
          <ac:spMkLst>
            <pc:docMk/>
            <pc:sldMk cId="3713113238" sldId="289"/>
            <ac:spMk id="17" creationId="{BACC6370-2D7E-4714-9D71-7542949D7D5D}"/>
          </ac:spMkLst>
        </pc:spChg>
        <pc:spChg chg="add del">
          <ac:chgData name="Megan Botes" userId="70568131-745a-489b-b4fe-9e78c579dd6d" providerId="ADAL" clId="{E3DEF142-CC7A-44CA-B5B4-48BABF1A3E75}" dt="2026-03-16T13:28:31.856" v="283" actId="26606"/>
          <ac:spMkLst>
            <pc:docMk/>
            <pc:sldMk cId="3713113238" sldId="289"/>
            <ac:spMk id="18" creationId="{F68B3F68-107C-434F-AA38-110D5EA91B85}"/>
          </ac:spMkLst>
        </pc:spChg>
        <pc:spChg chg="add del">
          <ac:chgData name="Megan Botes" userId="70568131-745a-489b-b4fe-9e78c579dd6d" providerId="ADAL" clId="{E3DEF142-CC7A-44CA-B5B4-48BABF1A3E75}" dt="2026-03-16T13:28:31.856" v="283" actId="26606"/>
          <ac:spMkLst>
            <pc:docMk/>
            <pc:sldMk cId="3713113238" sldId="289"/>
            <ac:spMk id="19" creationId="{AAD0DBB9-1A4B-4391-81D4-CB19F9AB918A}"/>
          </ac:spMkLst>
        </pc:spChg>
        <pc:spChg chg="add del">
          <ac:chgData name="Megan Botes" userId="70568131-745a-489b-b4fe-9e78c579dd6d" providerId="ADAL" clId="{E3DEF142-CC7A-44CA-B5B4-48BABF1A3E75}" dt="2026-03-16T13:28:31.856" v="283" actId="26606"/>
          <ac:spMkLst>
            <pc:docMk/>
            <pc:sldMk cId="3713113238" sldId="289"/>
            <ac:spMk id="20" creationId="{063BBA22-50EA-4C4D-BE05-F1CE4E63AA56}"/>
          </ac:spMkLst>
        </pc:spChg>
        <pc:spChg chg="add">
          <ac:chgData name="Megan Botes" userId="70568131-745a-489b-b4fe-9e78c579dd6d" providerId="ADAL" clId="{E3DEF142-CC7A-44CA-B5B4-48BABF1A3E75}" dt="2026-03-16T13:28:51.549" v="287" actId="26606"/>
          <ac:spMkLst>
            <pc:docMk/>
            <pc:sldMk cId="3713113238" sldId="289"/>
            <ac:spMk id="22" creationId="{F68B3F68-107C-434F-AA38-110D5EA91B85}"/>
          </ac:spMkLst>
        </pc:spChg>
        <pc:spChg chg="add del">
          <ac:chgData name="Megan Botes" userId="70568131-745a-489b-b4fe-9e78c579dd6d" providerId="ADAL" clId="{E3DEF142-CC7A-44CA-B5B4-48BABF1A3E75}" dt="2026-03-16T13:28:33.678" v="285" actId="26606"/>
          <ac:spMkLst>
            <pc:docMk/>
            <pc:sldMk cId="3713113238" sldId="289"/>
            <ac:spMk id="23" creationId="{BACC6370-2D7E-4714-9D71-7542949D7D5D}"/>
          </ac:spMkLst>
        </pc:spChg>
        <pc:spChg chg="add del">
          <ac:chgData name="Megan Botes" userId="70568131-745a-489b-b4fe-9e78c579dd6d" providerId="ADAL" clId="{E3DEF142-CC7A-44CA-B5B4-48BABF1A3E75}" dt="2026-03-16T13:28:33.678" v="285" actId="26606"/>
          <ac:spMkLst>
            <pc:docMk/>
            <pc:sldMk cId="3713113238" sldId="289"/>
            <ac:spMk id="24" creationId="{256B2C21-A230-48C0-8DF1-C46611373C44}"/>
          </ac:spMkLst>
        </pc:spChg>
        <pc:spChg chg="add del">
          <ac:chgData name="Megan Botes" userId="70568131-745a-489b-b4fe-9e78c579dd6d" providerId="ADAL" clId="{E3DEF142-CC7A-44CA-B5B4-48BABF1A3E75}" dt="2026-03-16T13:28:33.678" v="285" actId="26606"/>
          <ac:spMkLst>
            <pc:docMk/>
            <pc:sldMk cId="3713113238" sldId="289"/>
            <ac:spMk id="25" creationId="{3847E18C-932D-4C95-AABA-FEC7C9499AD7}"/>
          </ac:spMkLst>
        </pc:spChg>
        <pc:spChg chg="add del">
          <ac:chgData name="Megan Botes" userId="70568131-745a-489b-b4fe-9e78c579dd6d" providerId="ADAL" clId="{E3DEF142-CC7A-44CA-B5B4-48BABF1A3E75}" dt="2026-03-16T13:28:33.678" v="285" actId="26606"/>
          <ac:spMkLst>
            <pc:docMk/>
            <pc:sldMk cId="3713113238" sldId="289"/>
            <ac:spMk id="26" creationId="{3150CB11-0C61-439E-910F-5787759E72A0}"/>
          </ac:spMkLst>
        </pc:spChg>
        <pc:spChg chg="add del">
          <ac:chgData name="Megan Botes" userId="70568131-745a-489b-b4fe-9e78c579dd6d" providerId="ADAL" clId="{E3DEF142-CC7A-44CA-B5B4-48BABF1A3E75}" dt="2026-03-16T13:28:33.678" v="285" actId="26606"/>
          <ac:spMkLst>
            <pc:docMk/>
            <pc:sldMk cId="3713113238" sldId="289"/>
            <ac:spMk id="27" creationId="{43F8A58B-5155-44CE-A5FF-7647B47D0A7A}"/>
          </ac:spMkLst>
        </pc:spChg>
        <pc:spChg chg="add del">
          <ac:chgData name="Megan Botes" userId="70568131-745a-489b-b4fe-9e78c579dd6d" providerId="ADAL" clId="{E3DEF142-CC7A-44CA-B5B4-48BABF1A3E75}" dt="2026-03-16T13:28:33.678" v="285" actId="26606"/>
          <ac:spMkLst>
            <pc:docMk/>
            <pc:sldMk cId="3713113238" sldId="289"/>
            <ac:spMk id="28" creationId="{443F2ACA-E6D6-4028-82DD-F03C262D5DE6}"/>
          </ac:spMkLst>
        </pc:spChg>
        <pc:spChg chg="add">
          <ac:chgData name="Megan Botes" userId="70568131-745a-489b-b4fe-9e78c579dd6d" providerId="ADAL" clId="{E3DEF142-CC7A-44CA-B5B4-48BABF1A3E75}" dt="2026-03-16T13:28:51.549" v="287" actId="26606"/>
          <ac:spMkLst>
            <pc:docMk/>
            <pc:sldMk cId="3713113238" sldId="289"/>
            <ac:spMk id="30" creationId="{AAD0DBB9-1A4B-4391-81D4-CB19F9AB918A}"/>
          </ac:spMkLst>
        </pc:spChg>
        <pc:spChg chg="add">
          <ac:chgData name="Megan Botes" userId="70568131-745a-489b-b4fe-9e78c579dd6d" providerId="ADAL" clId="{E3DEF142-CC7A-44CA-B5B4-48BABF1A3E75}" dt="2026-03-16T13:28:51.549" v="287" actId="26606"/>
          <ac:spMkLst>
            <pc:docMk/>
            <pc:sldMk cId="3713113238" sldId="289"/>
            <ac:spMk id="31" creationId="{063BBA22-50EA-4C4D-BE05-F1CE4E63AA56}"/>
          </ac:spMkLst>
        </pc:spChg>
        <pc:graphicFrameChg chg="add del">
          <ac:chgData name="Megan Botes" userId="70568131-745a-489b-b4fe-9e78c579dd6d" providerId="ADAL" clId="{E3DEF142-CC7A-44CA-B5B4-48BABF1A3E75}" dt="2026-03-16T13:28:02.339" v="281" actId="26606"/>
          <ac:graphicFrameMkLst>
            <pc:docMk/>
            <pc:sldMk cId="3713113238" sldId="289"/>
            <ac:graphicFrameMk id="6" creationId="{8C080A63-4A29-4CE3-7D34-C233D4740FC6}"/>
          </ac:graphicFrameMkLst>
        </pc:graphicFrameChg>
        <pc:graphicFrameChg chg="add mod modGraphic">
          <ac:chgData name="Megan Botes" userId="70568131-745a-489b-b4fe-9e78c579dd6d" providerId="ADAL" clId="{E3DEF142-CC7A-44CA-B5B4-48BABF1A3E75}" dt="2026-03-16T13:30:01.337" v="300"/>
          <ac:graphicFrameMkLst>
            <pc:docMk/>
            <pc:sldMk cId="3713113238" sldId="289"/>
            <ac:graphicFrameMk id="14" creationId="{A760F5EA-25B1-8E4C-6B81-03FF8EF63442}"/>
          </ac:graphicFrameMkLst>
        </pc:graphicFrameChg>
        <pc:graphicFrameChg chg="add del">
          <ac:chgData name="Megan Botes" userId="70568131-745a-489b-b4fe-9e78c579dd6d" providerId="ADAL" clId="{E3DEF142-CC7A-44CA-B5B4-48BABF1A3E75}" dt="2026-03-16T13:28:31.856" v="283" actId="26606"/>
          <ac:graphicFrameMkLst>
            <pc:docMk/>
            <pc:sldMk cId="3713113238" sldId="289"/>
            <ac:graphicFrameMk id="21" creationId="{A760F5EA-25B1-8E4C-6B81-03FF8EF63442}"/>
          </ac:graphicFrameMkLst>
        </pc:graphicFrameChg>
        <pc:graphicFrameChg chg="add del">
          <ac:chgData name="Megan Botes" userId="70568131-745a-489b-b4fe-9e78c579dd6d" providerId="ADAL" clId="{E3DEF142-CC7A-44CA-B5B4-48BABF1A3E75}" dt="2026-03-16T13:28:33.678" v="285" actId="26606"/>
          <ac:graphicFrameMkLst>
            <pc:docMk/>
            <pc:sldMk cId="3713113238" sldId="289"/>
            <ac:graphicFrameMk id="29" creationId="{2EC81EBC-5153-FB8D-2B8E-B9125E8E6B53}"/>
          </ac:graphicFrameMkLst>
        </pc:graphicFrameChg>
        <pc:picChg chg="add mod">
          <ac:chgData name="Megan Botes" userId="70568131-745a-489b-b4fe-9e78c579dd6d" providerId="ADAL" clId="{E3DEF142-CC7A-44CA-B5B4-48BABF1A3E75}" dt="2026-03-16T13:52:55.134" v="342"/>
          <ac:picMkLst>
            <pc:docMk/>
            <pc:sldMk cId="3713113238" sldId="289"/>
            <ac:picMk id="32" creationId="{5F8E62DD-5E04-7EE5-C566-49AEAD4F3D8A}"/>
          </ac:picMkLst>
        </pc:picChg>
      </pc:sldChg>
      <pc:sldChg chg="addSp delSp modSp new mod setBg modNotesTx">
        <pc:chgData name="Megan Botes" userId="70568131-745a-489b-b4fe-9e78c579dd6d" providerId="ADAL" clId="{E3DEF142-CC7A-44CA-B5B4-48BABF1A3E75}" dt="2026-03-16T13:52:57.992" v="344"/>
        <pc:sldMkLst>
          <pc:docMk/>
          <pc:sldMk cId="4138046036" sldId="290"/>
        </pc:sldMkLst>
        <pc:spChg chg="mod">
          <ac:chgData name="Megan Botes" userId="70568131-745a-489b-b4fe-9e78c579dd6d" providerId="ADAL" clId="{E3DEF142-CC7A-44CA-B5B4-48BABF1A3E75}" dt="2026-03-16T13:51:04.863" v="329" actId="26606"/>
          <ac:spMkLst>
            <pc:docMk/>
            <pc:sldMk cId="4138046036" sldId="290"/>
            <ac:spMk id="2" creationId="{CA62183F-F0AC-391A-A615-D0B1DFE3ADCC}"/>
          </ac:spMkLst>
        </pc:spChg>
        <pc:spChg chg="del">
          <ac:chgData name="Megan Botes" userId="70568131-745a-489b-b4fe-9e78c579dd6d" providerId="ADAL" clId="{E3DEF142-CC7A-44CA-B5B4-48BABF1A3E75}" dt="2026-03-16T13:50:45.661" v="328"/>
          <ac:spMkLst>
            <pc:docMk/>
            <pc:sldMk cId="4138046036" sldId="290"/>
            <ac:spMk id="3" creationId="{217360C1-F0B4-47D0-3D23-26901E31FF1F}"/>
          </ac:spMkLst>
        </pc:spChg>
        <pc:spChg chg="add del mod">
          <ac:chgData name="Megan Botes" userId="70568131-745a-489b-b4fe-9e78c579dd6d" providerId="ADAL" clId="{E3DEF142-CC7A-44CA-B5B4-48BABF1A3E75}" dt="2026-03-16T13:51:04.863" v="329" actId="26606"/>
          <ac:spMkLst>
            <pc:docMk/>
            <pc:sldMk cId="4138046036" sldId="290"/>
            <ac:spMk id="4" creationId="{D846E170-620C-E5A4-4491-4E2A9DE7F1C6}"/>
          </ac:spMkLst>
        </pc:spChg>
        <pc:spChg chg="add">
          <ac:chgData name="Megan Botes" userId="70568131-745a-489b-b4fe-9e78c579dd6d" providerId="ADAL" clId="{E3DEF142-CC7A-44CA-B5B4-48BABF1A3E75}" dt="2026-03-16T13:51:04.863" v="329" actId="26606"/>
          <ac:spMkLst>
            <pc:docMk/>
            <pc:sldMk cId="4138046036" sldId="290"/>
            <ac:spMk id="10" creationId="{CB49665F-0298-4449-8D2D-209989CB9EE3}"/>
          </ac:spMkLst>
        </pc:spChg>
        <pc:spChg chg="add">
          <ac:chgData name="Megan Botes" userId="70568131-745a-489b-b4fe-9e78c579dd6d" providerId="ADAL" clId="{E3DEF142-CC7A-44CA-B5B4-48BABF1A3E75}" dt="2026-03-16T13:51:04.863" v="329" actId="26606"/>
          <ac:spMkLst>
            <pc:docMk/>
            <pc:sldMk cId="4138046036" sldId="290"/>
            <ac:spMk id="12" creationId="{A71EEC14-174A-46FA-B046-474750457130}"/>
          </ac:spMkLst>
        </pc:spChg>
        <pc:grpChg chg="add">
          <ac:chgData name="Megan Botes" userId="70568131-745a-489b-b4fe-9e78c579dd6d" providerId="ADAL" clId="{E3DEF142-CC7A-44CA-B5B4-48BABF1A3E75}" dt="2026-03-16T13:51:04.863" v="329" actId="26606"/>
          <ac:grpSpMkLst>
            <pc:docMk/>
            <pc:sldMk cId="4138046036" sldId="290"/>
            <ac:grpSpMk id="14" creationId="{EEB6CB95-E653-4C6C-AE51-62FD848E8D5B}"/>
          </ac:grpSpMkLst>
        </pc:grpChg>
        <pc:grpChg chg="add">
          <ac:chgData name="Megan Botes" userId="70568131-745a-489b-b4fe-9e78c579dd6d" providerId="ADAL" clId="{E3DEF142-CC7A-44CA-B5B4-48BABF1A3E75}" dt="2026-03-16T13:51:04.863" v="329" actId="26606"/>
          <ac:grpSpMkLst>
            <pc:docMk/>
            <pc:sldMk cId="4138046036" sldId="290"/>
            <ac:grpSpMk id="18" creationId="{43F5E015-E085-4624-B431-B42414448684}"/>
          </ac:grpSpMkLst>
        </pc:grpChg>
        <pc:graphicFrameChg chg="add">
          <ac:chgData name="Megan Botes" userId="70568131-745a-489b-b4fe-9e78c579dd6d" providerId="ADAL" clId="{E3DEF142-CC7A-44CA-B5B4-48BABF1A3E75}" dt="2026-03-16T13:51:04.863" v="329" actId="26606"/>
          <ac:graphicFrameMkLst>
            <pc:docMk/>
            <pc:sldMk cId="4138046036" sldId="290"/>
            <ac:graphicFrameMk id="6" creationId="{2DC5875B-1F6A-A683-A128-5BB8326E7A6E}"/>
          </ac:graphicFrameMkLst>
        </pc:graphicFrameChg>
        <pc:picChg chg="add mod">
          <ac:chgData name="Megan Botes" userId="70568131-745a-489b-b4fe-9e78c579dd6d" providerId="ADAL" clId="{E3DEF142-CC7A-44CA-B5B4-48BABF1A3E75}" dt="2026-03-16T13:52:57.992" v="344"/>
          <ac:picMkLst>
            <pc:docMk/>
            <pc:sldMk cId="4138046036" sldId="290"/>
            <ac:picMk id="5" creationId="{2456DD94-A5EC-5905-5396-9AD435F0FAF4}"/>
          </ac:picMkLst>
        </pc:picChg>
      </pc:sldChg>
      <pc:sldMasterChg chg="delSldLayout">
        <pc:chgData name="Megan Botes" userId="70568131-745a-489b-b4fe-9e78c579dd6d" providerId="ADAL" clId="{E3DEF142-CC7A-44CA-B5B4-48BABF1A3E75}" dt="2026-03-16T13:11:12.919" v="44" actId="47"/>
        <pc:sldMasterMkLst>
          <pc:docMk/>
          <pc:sldMasterMk cId="0" sldId="2147483648"/>
        </pc:sldMasterMkLst>
        <pc:sldLayoutChg chg="del">
          <pc:chgData name="Megan Botes" userId="70568131-745a-489b-b4fe-9e78c579dd6d" providerId="ADAL" clId="{E3DEF142-CC7A-44CA-B5B4-48BABF1A3E75}" dt="2026-03-16T13:11:12.919" v="44" actId="47"/>
          <pc:sldLayoutMkLst>
            <pc:docMk/>
            <pc:sldMasterMk cId="0" sldId="2147483648"/>
            <pc:sldLayoutMk cId="678645519" sldId="2147483660"/>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379269-A8CD-4D1E-8276-B0BCA2BFF126}"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1DAF03C-6590-42DA-A195-373DA62AB765}">
      <dgm:prSet/>
      <dgm:spPr/>
      <dgm:t>
        <a:bodyPr/>
        <a:lstStyle/>
        <a:p>
          <a:pPr>
            <a:lnSpc>
              <a:spcPct val="100000"/>
            </a:lnSpc>
            <a:defRPr b="1"/>
          </a:pPr>
          <a:r>
            <a:rPr lang="en-US" dirty="0" err="1"/>
            <a:t>Fisies</a:t>
          </a:r>
          <a:endParaRPr lang="en-US" dirty="0"/>
        </a:p>
      </dgm:t>
    </dgm:pt>
    <dgm:pt modelId="{059208CF-1CE6-4B2B-A4D7-B3172729F9B4}" type="parTrans" cxnId="{B632F723-14B8-4B9B-8D2A-1A89C86CC008}">
      <dgm:prSet/>
      <dgm:spPr/>
      <dgm:t>
        <a:bodyPr/>
        <a:lstStyle/>
        <a:p>
          <a:pPr algn="l"/>
          <a:endParaRPr lang="en-US"/>
        </a:p>
      </dgm:t>
    </dgm:pt>
    <dgm:pt modelId="{8901235B-90A0-40F9-A245-864CE122D818}" type="sibTrans" cxnId="{B632F723-14B8-4B9B-8D2A-1A89C86CC008}">
      <dgm:prSet/>
      <dgm:spPr/>
      <dgm:t>
        <a:bodyPr/>
        <a:lstStyle/>
        <a:p>
          <a:pPr algn="l"/>
          <a:endParaRPr lang="en-US"/>
        </a:p>
      </dgm:t>
    </dgm:pt>
    <dgm:pt modelId="{39D7E136-47BB-489B-B326-21E20B7462F0}">
      <dgm:prSet/>
      <dgm:spPr/>
      <dgm:t>
        <a:bodyPr/>
        <a:lstStyle/>
        <a:p>
          <a:pPr>
            <a:lnSpc>
              <a:spcPct val="100000"/>
            </a:lnSpc>
          </a:pPr>
          <a:r>
            <a:rPr lang="nl-NL" dirty="0"/>
            <a:t>Besering of siekte</a:t>
          </a:r>
          <a:endParaRPr lang="en-US" dirty="0"/>
        </a:p>
      </dgm:t>
    </dgm:pt>
    <dgm:pt modelId="{9B67C52B-AEBB-4F77-B1DF-AF9618482CD6}" type="parTrans" cxnId="{A4616D6E-AC8C-4FB6-958C-D445D76C4C5B}">
      <dgm:prSet/>
      <dgm:spPr/>
      <dgm:t>
        <a:bodyPr/>
        <a:lstStyle/>
        <a:p>
          <a:pPr algn="l"/>
          <a:endParaRPr lang="en-US"/>
        </a:p>
      </dgm:t>
    </dgm:pt>
    <dgm:pt modelId="{B02518DB-0B8A-45A7-BFC7-8BB95A0A501F}" type="sibTrans" cxnId="{A4616D6E-AC8C-4FB6-958C-D445D76C4C5B}">
      <dgm:prSet/>
      <dgm:spPr/>
      <dgm:t>
        <a:bodyPr/>
        <a:lstStyle/>
        <a:p>
          <a:pPr algn="l"/>
          <a:endParaRPr lang="en-US"/>
        </a:p>
      </dgm:t>
    </dgm:pt>
    <dgm:pt modelId="{4BC85AA8-3570-426D-917D-EBE1FC6F940D}">
      <dgm:prSet/>
      <dgm:spPr/>
      <dgm:t>
        <a:bodyPr/>
        <a:lstStyle/>
        <a:p>
          <a:pPr>
            <a:lnSpc>
              <a:spcPct val="100000"/>
            </a:lnSpc>
            <a:defRPr b="1"/>
          </a:pPr>
          <a:r>
            <a:rPr lang="en-US" dirty="0" err="1"/>
            <a:t>Emosioneel</a:t>
          </a:r>
          <a:endParaRPr lang="en-US" dirty="0"/>
        </a:p>
      </dgm:t>
    </dgm:pt>
    <dgm:pt modelId="{4E8FF68A-DD95-4791-AD34-74183EC3CDAD}" type="parTrans" cxnId="{408D10C3-314E-4CB9-BA4A-792846755754}">
      <dgm:prSet/>
      <dgm:spPr/>
      <dgm:t>
        <a:bodyPr/>
        <a:lstStyle/>
        <a:p>
          <a:pPr algn="l"/>
          <a:endParaRPr lang="en-US"/>
        </a:p>
      </dgm:t>
    </dgm:pt>
    <dgm:pt modelId="{7D78F680-5B00-46BB-82FC-F3B4707B8131}" type="sibTrans" cxnId="{408D10C3-314E-4CB9-BA4A-792846755754}">
      <dgm:prSet/>
      <dgm:spPr/>
      <dgm:t>
        <a:bodyPr/>
        <a:lstStyle/>
        <a:p>
          <a:pPr algn="l"/>
          <a:endParaRPr lang="en-US"/>
        </a:p>
      </dgm:t>
    </dgm:pt>
    <dgm:pt modelId="{A0BB68DD-7CFB-4892-8E45-151BD39F81B7}">
      <dgm:prSet/>
      <dgm:spPr/>
      <dgm:t>
        <a:bodyPr/>
        <a:lstStyle/>
        <a:p>
          <a:pPr>
            <a:lnSpc>
              <a:spcPct val="100000"/>
            </a:lnSpc>
          </a:pPr>
          <a:r>
            <a:rPr lang="nl-NL" dirty="0"/>
            <a:t>Skuldgevoelens of skaamte</a:t>
          </a:r>
          <a:endParaRPr lang="en-US" dirty="0"/>
        </a:p>
      </dgm:t>
    </dgm:pt>
    <dgm:pt modelId="{A56E2914-034F-44C7-B8AD-58E594F2A4AA}" type="parTrans" cxnId="{4983082E-E7A8-419D-AFA6-8244E4EDB332}">
      <dgm:prSet/>
      <dgm:spPr/>
      <dgm:t>
        <a:bodyPr/>
        <a:lstStyle/>
        <a:p>
          <a:pPr algn="l"/>
          <a:endParaRPr lang="en-US"/>
        </a:p>
      </dgm:t>
    </dgm:pt>
    <dgm:pt modelId="{76CD1DB2-E5D4-41C2-821D-F1CD3FD647EA}" type="sibTrans" cxnId="{4983082E-E7A8-419D-AFA6-8244E4EDB332}">
      <dgm:prSet/>
      <dgm:spPr/>
      <dgm:t>
        <a:bodyPr/>
        <a:lstStyle/>
        <a:p>
          <a:pPr algn="l"/>
          <a:endParaRPr lang="en-US"/>
        </a:p>
      </dgm:t>
    </dgm:pt>
    <dgm:pt modelId="{7469748C-F3C1-4BEF-8A3A-25351A9B627A}">
      <dgm:prSet/>
      <dgm:spPr/>
      <dgm:t>
        <a:bodyPr/>
        <a:lstStyle/>
        <a:p>
          <a:pPr>
            <a:lnSpc>
              <a:spcPct val="100000"/>
            </a:lnSpc>
            <a:defRPr b="1"/>
          </a:pPr>
          <a:r>
            <a:rPr lang="en-US" dirty="0" err="1"/>
            <a:t>Sosiaal</a:t>
          </a:r>
          <a:endParaRPr lang="en-US" dirty="0"/>
        </a:p>
      </dgm:t>
    </dgm:pt>
    <dgm:pt modelId="{A098660B-3439-4FC4-ADDE-D0AC2AB37EE9}" type="parTrans" cxnId="{90FBC433-6D94-4920-9A12-02C062AE1899}">
      <dgm:prSet/>
      <dgm:spPr/>
      <dgm:t>
        <a:bodyPr/>
        <a:lstStyle/>
        <a:p>
          <a:pPr algn="l"/>
          <a:endParaRPr lang="en-US"/>
        </a:p>
      </dgm:t>
    </dgm:pt>
    <dgm:pt modelId="{C6B0C950-9A94-4CBB-AB9D-C10CC3C47314}" type="sibTrans" cxnId="{90FBC433-6D94-4920-9A12-02C062AE1899}">
      <dgm:prSet/>
      <dgm:spPr/>
      <dgm:t>
        <a:bodyPr/>
        <a:lstStyle/>
        <a:p>
          <a:pPr algn="l"/>
          <a:endParaRPr lang="en-US"/>
        </a:p>
      </dgm:t>
    </dgm:pt>
    <dgm:pt modelId="{21E1B2A9-C961-480C-847C-74BAE3822211}">
      <dgm:prSet/>
      <dgm:spPr/>
      <dgm:t>
        <a:bodyPr/>
        <a:lstStyle/>
        <a:p>
          <a:pPr>
            <a:lnSpc>
              <a:spcPct val="100000"/>
            </a:lnSpc>
          </a:pPr>
          <a:r>
            <a:rPr lang="nl-NL" dirty="0"/>
            <a:t>Vriende kan onttrek</a:t>
          </a:r>
          <a:endParaRPr lang="en-US" dirty="0"/>
        </a:p>
      </dgm:t>
    </dgm:pt>
    <dgm:pt modelId="{370801D8-8660-4B1D-A5F4-C8167173A854}" type="parTrans" cxnId="{D7837B0C-605A-4D9D-909B-1CA27B78316F}">
      <dgm:prSet/>
      <dgm:spPr/>
      <dgm:t>
        <a:bodyPr/>
        <a:lstStyle/>
        <a:p>
          <a:pPr algn="l"/>
          <a:endParaRPr lang="en-US"/>
        </a:p>
      </dgm:t>
    </dgm:pt>
    <dgm:pt modelId="{583983CF-6C82-49ED-82A2-1E69AE557C25}" type="sibTrans" cxnId="{D7837B0C-605A-4D9D-909B-1CA27B78316F}">
      <dgm:prSet/>
      <dgm:spPr/>
      <dgm:t>
        <a:bodyPr/>
        <a:lstStyle/>
        <a:p>
          <a:pPr algn="l"/>
          <a:endParaRPr lang="en-US"/>
        </a:p>
      </dgm:t>
    </dgm:pt>
    <dgm:pt modelId="{57965218-D453-4327-AF04-07EEC9EE88B6}">
      <dgm:prSet/>
      <dgm:spPr/>
      <dgm:t>
        <a:bodyPr/>
        <a:lstStyle/>
        <a:p>
          <a:pPr>
            <a:lnSpc>
              <a:spcPct val="100000"/>
            </a:lnSpc>
            <a:defRPr b="1"/>
          </a:pPr>
          <a:r>
            <a:rPr lang="en-US" dirty="0" err="1"/>
            <a:t>Geestelik</a:t>
          </a:r>
          <a:endParaRPr lang="en-US" dirty="0"/>
        </a:p>
      </dgm:t>
    </dgm:pt>
    <dgm:pt modelId="{03338B47-60EE-40F2-8B8E-B30D336C42A4}" type="parTrans" cxnId="{BC8227BE-7323-4005-8453-AA0987CD6A67}">
      <dgm:prSet/>
      <dgm:spPr/>
      <dgm:t>
        <a:bodyPr/>
        <a:lstStyle/>
        <a:p>
          <a:pPr algn="l"/>
          <a:endParaRPr lang="en-US"/>
        </a:p>
      </dgm:t>
    </dgm:pt>
    <dgm:pt modelId="{8B8D6146-8D2C-4431-A016-D405F157A6D4}" type="sibTrans" cxnId="{BC8227BE-7323-4005-8453-AA0987CD6A67}">
      <dgm:prSet/>
      <dgm:spPr/>
      <dgm:t>
        <a:bodyPr/>
        <a:lstStyle/>
        <a:p>
          <a:pPr algn="l"/>
          <a:endParaRPr lang="en-US"/>
        </a:p>
      </dgm:t>
    </dgm:pt>
    <dgm:pt modelId="{86687463-2DCD-4008-9ADA-AD07808B7580}">
      <dgm:prSet/>
      <dgm:spPr/>
      <dgm:t>
        <a:bodyPr/>
        <a:lstStyle/>
        <a:p>
          <a:pPr>
            <a:lnSpc>
              <a:spcPct val="100000"/>
            </a:lnSpc>
          </a:pPr>
          <a:r>
            <a:rPr lang="nl-NL" dirty="0"/>
            <a:t>Waardes en oortuigings</a:t>
          </a:r>
          <a:endParaRPr lang="en-US" dirty="0"/>
        </a:p>
      </dgm:t>
    </dgm:pt>
    <dgm:pt modelId="{9C7EE575-71E4-4691-8589-1DEE814619AC}" type="parTrans" cxnId="{ED3528AF-9927-44FE-9DCC-6758C0758610}">
      <dgm:prSet/>
      <dgm:spPr/>
      <dgm:t>
        <a:bodyPr/>
        <a:lstStyle/>
        <a:p>
          <a:pPr algn="l"/>
          <a:endParaRPr lang="en-US"/>
        </a:p>
      </dgm:t>
    </dgm:pt>
    <dgm:pt modelId="{E0E62FE3-69DE-44D7-9F73-8FAF7CFC691E}" type="sibTrans" cxnId="{ED3528AF-9927-44FE-9DCC-6758C0758610}">
      <dgm:prSet/>
      <dgm:spPr/>
      <dgm:t>
        <a:bodyPr/>
        <a:lstStyle/>
        <a:p>
          <a:pPr algn="l"/>
          <a:endParaRPr lang="en-US"/>
        </a:p>
      </dgm:t>
    </dgm:pt>
    <dgm:pt modelId="{1A21A55E-BB11-4ED1-9282-02E35245CDCD}">
      <dgm:prSet/>
      <dgm:spPr/>
      <dgm:t>
        <a:bodyPr/>
        <a:lstStyle/>
        <a:p>
          <a:pPr>
            <a:lnSpc>
              <a:spcPct val="100000"/>
            </a:lnSpc>
          </a:pPr>
          <a:r>
            <a:rPr lang="nl-NL" dirty="0"/>
            <a:t>Verslawing</a:t>
          </a:r>
          <a:endParaRPr lang="en-US" dirty="0"/>
        </a:p>
      </dgm:t>
    </dgm:pt>
    <dgm:pt modelId="{E5EF307B-F0CD-41E9-93CE-80A1CEFA2EEE}" type="parTrans" cxnId="{E55414D8-01C9-4315-8FEB-65707FF1D593}">
      <dgm:prSet/>
      <dgm:spPr/>
      <dgm:t>
        <a:bodyPr/>
        <a:lstStyle/>
        <a:p>
          <a:endParaRPr lang="en-US"/>
        </a:p>
      </dgm:t>
    </dgm:pt>
    <dgm:pt modelId="{9174B815-8DC6-4A68-9458-8ADADE8499F0}" type="sibTrans" cxnId="{E55414D8-01C9-4315-8FEB-65707FF1D593}">
      <dgm:prSet/>
      <dgm:spPr/>
      <dgm:t>
        <a:bodyPr/>
        <a:lstStyle/>
        <a:p>
          <a:endParaRPr lang="en-US"/>
        </a:p>
      </dgm:t>
    </dgm:pt>
    <dgm:pt modelId="{D72A8059-AC93-41B2-B8BA-BB812ADC1CF3}">
      <dgm:prSet/>
      <dgm:spPr/>
      <dgm:t>
        <a:bodyPr/>
        <a:lstStyle/>
        <a:p>
          <a:pPr>
            <a:lnSpc>
              <a:spcPct val="100000"/>
            </a:lnSpc>
          </a:pPr>
          <a:r>
            <a:rPr lang="nl-NL" dirty="0"/>
            <a:t>Moegheid of ’n verswakte immuunstelsel</a:t>
          </a:r>
          <a:endParaRPr lang="en-US" dirty="0"/>
        </a:p>
      </dgm:t>
    </dgm:pt>
    <dgm:pt modelId="{8A04346E-4EAD-4B83-94A6-99CC9FD709A2}" type="parTrans" cxnId="{A468549C-F51A-4CFD-BE07-83E0B9FCC486}">
      <dgm:prSet/>
      <dgm:spPr/>
      <dgm:t>
        <a:bodyPr/>
        <a:lstStyle/>
        <a:p>
          <a:endParaRPr lang="en-US"/>
        </a:p>
      </dgm:t>
    </dgm:pt>
    <dgm:pt modelId="{112CDF9C-6C57-4062-9A1E-49E54B3D7A66}" type="sibTrans" cxnId="{A468549C-F51A-4CFD-BE07-83E0B9FCC486}">
      <dgm:prSet/>
      <dgm:spPr/>
      <dgm:t>
        <a:bodyPr/>
        <a:lstStyle/>
        <a:p>
          <a:endParaRPr lang="en-US"/>
        </a:p>
      </dgm:t>
    </dgm:pt>
    <dgm:pt modelId="{2320AC11-88FE-4D3B-A143-0C71DE6A1592}">
      <dgm:prSet/>
      <dgm:spPr/>
      <dgm:t>
        <a:bodyPr/>
        <a:lstStyle/>
        <a:p>
          <a:pPr>
            <a:lnSpc>
              <a:spcPct val="100000"/>
            </a:lnSpc>
          </a:pPr>
          <a:r>
            <a:rPr lang="nl-NL"/>
            <a:t>Langtermynskade aan gesondheid</a:t>
          </a:r>
          <a:endParaRPr lang="en-US" dirty="0"/>
        </a:p>
      </dgm:t>
    </dgm:pt>
    <dgm:pt modelId="{D5A55E56-D147-490E-A6BA-8771AE458949}" type="parTrans" cxnId="{2FDC4AF7-7705-4D93-9C5A-C716B82D9D44}">
      <dgm:prSet/>
      <dgm:spPr/>
      <dgm:t>
        <a:bodyPr/>
        <a:lstStyle/>
        <a:p>
          <a:endParaRPr lang="en-US"/>
        </a:p>
      </dgm:t>
    </dgm:pt>
    <dgm:pt modelId="{81C7C102-498E-4B0A-B364-7C8B0518D57C}" type="sibTrans" cxnId="{2FDC4AF7-7705-4D93-9C5A-C716B82D9D44}">
      <dgm:prSet/>
      <dgm:spPr/>
      <dgm:t>
        <a:bodyPr/>
        <a:lstStyle/>
        <a:p>
          <a:endParaRPr lang="en-US"/>
        </a:p>
      </dgm:t>
    </dgm:pt>
    <dgm:pt modelId="{65EDCAA0-2E1F-4373-9BE4-975127EFA74C}">
      <dgm:prSet/>
      <dgm:spPr/>
      <dgm:t>
        <a:bodyPr/>
        <a:lstStyle/>
        <a:p>
          <a:pPr>
            <a:lnSpc>
              <a:spcPct val="100000"/>
            </a:lnSpc>
          </a:pPr>
          <a:r>
            <a:rPr lang="nl-NL" dirty="0"/>
            <a:t>Angs of vrees</a:t>
          </a:r>
          <a:endParaRPr lang="en-US" dirty="0"/>
        </a:p>
      </dgm:t>
    </dgm:pt>
    <dgm:pt modelId="{5946770E-D27D-4DBB-929D-F3EE5C926D82}" type="parTrans" cxnId="{B8F34634-A6B3-46C1-AA01-3C0E76D168BD}">
      <dgm:prSet/>
      <dgm:spPr/>
      <dgm:t>
        <a:bodyPr/>
        <a:lstStyle/>
        <a:p>
          <a:endParaRPr lang="en-US"/>
        </a:p>
      </dgm:t>
    </dgm:pt>
    <dgm:pt modelId="{E6BF78B0-5188-44E4-AA8E-EA3BFE9FD475}" type="sibTrans" cxnId="{B8F34634-A6B3-46C1-AA01-3C0E76D168BD}">
      <dgm:prSet/>
      <dgm:spPr/>
      <dgm:t>
        <a:bodyPr/>
        <a:lstStyle/>
        <a:p>
          <a:endParaRPr lang="en-US"/>
        </a:p>
      </dgm:t>
    </dgm:pt>
    <dgm:pt modelId="{0F2AFBFE-EF8A-49FC-B3D6-8B780A125F7C}">
      <dgm:prSet/>
      <dgm:spPr/>
      <dgm:t>
        <a:bodyPr/>
        <a:lstStyle/>
        <a:p>
          <a:pPr>
            <a:lnSpc>
              <a:spcPct val="100000"/>
            </a:lnSpc>
          </a:pPr>
          <a:r>
            <a:rPr lang="nl-NL" dirty="0"/>
            <a:t>Emosionele onttrekking</a:t>
          </a:r>
          <a:endParaRPr lang="en-US" dirty="0"/>
        </a:p>
      </dgm:t>
    </dgm:pt>
    <dgm:pt modelId="{96EE8CE3-89B0-4E8E-BBB7-E29CD2C5A578}" type="parTrans" cxnId="{30EDB908-9209-4D6B-9EB7-9D1609F98499}">
      <dgm:prSet/>
      <dgm:spPr/>
      <dgm:t>
        <a:bodyPr/>
        <a:lstStyle/>
        <a:p>
          <a:endParaRPr lang="en-US"/>
        </a:p>
      </dgm:t>
    </dgm:pt>
    <dgm:pt modelId="{D265E878-F84F-43F6-917A-A73922107D65}" type="sibTrans" cxnId="{30EDB908-9209-4D6B-9EB7-9D1609F98499}">
      <dgm:prSet/>
      <dgm:spPr/>
      <dgm:t>
        <a:bodyPr/>
        <a:lstStyle/>
        <a:p>
          <a:endParaRPr lang="en-US"/>
        </a:p>
      </dgm:t>
    </dgm:pt>
    <dgm:pt modelId="{5C8225A0-51AA-48FA-8DAA-96C8B06E5C93}">
      <dgm:prSet/>
      <dgm:spPr/>
      <dgm:t>
        <a:bodyPr/>
        <a:lstStyle/>
        <a:p>
          <a:pPr>
            <a:lnSpc>
              <a:spcPct val="100000"/>
            </a:lnSpc>
          </a:pPr>
          <a:r>
            <a:rPr lang="nl-NL"/>
            <a:t>Gevoelens van hopeloosheid</a:t>
          </a:r>
          <a:endParaRPr lang="en-US" dirty="0"/>
        </a:p>
      </dgm:t>
    </dgm:pt>
    <dgm:pt modelId="{0C26011A-6ABA-4190-B087-2A2C1242D230}" type="parTrans" cxnId="{7DB4A13F-618A-46D9-9393-CD62D97CC470}">
      <dgm:prSet/>
      <dgm:spPr/>
      <dgm:t>
        <a:bodyPr/>
        <a:lstStyle/>
        <a:p>
          <a:endParaRPr lang="en-US"/>
        </a:p>
      </dgm:t>
    </dgm:pt>
    <dgm:pt modelId="{799A399E-0670-4D79-ABD4-427E35E71296}" type="sibTrans" cxnId="{7DB4A13F-618A-46D9-9393-CD62D97CC470}">
      <dgm:prSet/>
      <dgm:spPr/>
      <dgm:t>
        <a:bodyPr/>
        <a:lstStyle/>
        <a:p>
          <a:endParaRPr lang="en-US"/>
        </a:p>
      </dgm:t>
    </dgm:pt>
    <dgm:pt modelId="{5AD24DA4-EB7D-4D51-96AE-30B59B85E8A1}">
      <dgm:prSet/>
      <dgm:spPr/>
      <dgm:t>
        <a:bodyPr/>
        <a:lstStyle/>
        <a:p>
          <a:pPr>
            <a:lnSpc>
              <a:spcPct val="100000"/>
            </a:lnSpc>
          </a:pPr>
          <a:r>
            <a:rPr lang="nl-NL" dirty="0"/>
            <a:t>Gesinne kan bekommerd of teleurgesteld voel</a:t>
          </a:r>
          <a:endParaRPr lang="en-US" dirty="0"/>
        </a:p>
      </dgm:t>
    </dgm:pt>
    <dgm:pt modelId="{DB1DA8D0-258C-4014-807E-7BEED450B12B}" type="parTrans" cxnId="{06E9A9B5-89C3-4138-B223-B62496624DAA}">
      <dgm:prSet/>
      <dgm:spPr/>
      <dgm:t>
        <a:bodyPr/>
        <a:lstStyle/>
        <a:p>
          <a:endParaRPr lang="en-US"/>
        </a:p>
      </dgm:t>
    </dgm:pt>
    <dgm:pt modelId="{54B008F4-DC37-4BB7-AD59-4B694E2F2BB8}" type="sibTrans" cxnId="{06E9A9B5-89C3-4138-B223-B62496624DAA}">
      <dgm:prSet/>
      <dgm:spPr/>
      <dgm:t>
        <a:bodyPr/>
        <a:lstStyle/>
        <a:p>
          <a:endParaRPr lang="en-US"/>
        </a:p>
      </dgm:t>
    </dgm:pt>
    <dgm:pt modelId="{1BD56315-677A-4A13-8051-85C5ACB50CFC}">
      <dgm:prSet/>
      <dgm:spPr/>
      <dgm:t>
        <a:bodyPr/>
        <a:lstStyle/>
        <a:p>
          <a:pPr>
            <a:lnSpc>
              <a:spcPct val="100000"/>
            </a:lnSpc>
          </a:pPr>
          <a:r>
            <a:rPr lang="nl-NL"/>
            <a:t>Onderwysers kan vertroue verloor</a:t>
          </a:r>
          <a:endParaRPr lang="en-US" dirty="0"/>
        </a:p>
      </dgm:t>
    </dgm:pt>
    <dgm:pt modelId="{D4A36874-55E7-4E31-9F86-B99E2A02C846}" type="parTrans" cxnId="{2D574AA2-B1A6-4F62-A57C-5610852ED579}">
      <dgm:prSet/>
      <dgm:spPr/>
      <dgm:t>
        <a:bodyPr/>
        <a:lstStyle/>
        <a:p>
          <a:endParaRPr lang="en-US"/>
        </a:p>
      </dgm:t>
    </dgm:pt>
    <dgm:pt modelId="{CDE50B10-905B-415F-A5FF-901B51455AEF}" type="sibTrans" cxnId="{2D574AA2-B1A6-4F62-A57C-5610852ED579}">
      <dgm:prSet/>
      <dgm:spPr/>
      <dgm:t>
        <a:bodyPr/>
        <a:lstStyle/>
        <a:p>
          <a:endParaRPr lang="en-US"/>
        </a:p>
      </dgm:t>
    </dgm:pt>
    <dgm:pt modelId="{88153D23-C02C-4036-A013-BD8970A9905B}">
      <dgm:prSet/>
      <dgm:spPr/>
      <dgm:t>
        <a:bodyPr/>
        <a:lstStyle/>
        <a:p>
          <a:pPr>
            <a:lnSpc>
              <a:spcPct val="100000"/>
            </a:lnSpc>
          </a:pPr>
          <a:r>
            <a:rPr lang="nl-NL" dirty="0"/>
            <a:t>Sin vir doelgerigtheid</a:t>
          </a:r>
          <a:endParaRPr lang="en-US" dirty="0"/>
        </a:p>
      </dgm:t>
    </dgm:pt>
    <dgm:pt modelId="{F1CC9914-D93D-4CEC-BA3F-3CA661059643}" type="parTrans" cxnId="{F501888F-3F06-4A8C-B753-A2E8FCC4CBEB}">
      <dgm:prSet/>
      <dgm:spPr/>
      <dgm:t>
        <a:bodyPr/>
        <a:lstStyle/>
        <a:p>
          <a:endParaRPr lang="en-US"/>
        </a:p>
      </dgm:t>
    </dgm:pt>
    <dgm:pt modelId="{C2F1A4A4-DAE3-4906-9B1D-6396E0E3851F}" type="sibTrans" cxnId="{F501888F-3F06-4A8C-B753-A2E8FCC4CBEB}">
      <dgm:prSet/>
      <dgm:spPr/>
      <dgm:t>
        <a:bodyPr/>
        <a:lstStyle/>
        <a:p>
          <a:endParaRPr lang="en-US"/>
        </a:p>
      </dgm:t>
    </dgm:pt>
    <dgm:pt modelId="{C6BB52D1-C568-4DBE-AB92-395064473BE7}">
      <dgm:prSet/>
      <dgm:spPr/>
      <dgm:t>
        <a:bodyPr/>
        <a:lstStyle/>
        <a:p>
          <a:pPr>
            <a:lnSpc>
              <a:spcPct val="100000"/>
            </a:lnSpc>
          </a:pPr>
          <a:r>
            <a:rPr lang="nl-NL"/>
            <a:t>Identiteit en eiewaarde</a:t>
          </a:r>
          <a:endParaRPr lang="en-US" dirty="0"/>
        </a:p>
      </dgm:t>
    </dgm:pt>
    <dgm:pt modelId="{2B15FD6C-3A60-4974-AF09-C70978198AA5}" type="parTrans" cxnId="{AA5BC715-8220-4284-BDF1-470229D80259}">
      <dgm:prSet/>
      <dgm:spPr/>
      <dgm:t>
        <a:bodyPr/>
        <a:lstStyle/>
        <a:p>
          <a:endParaRPr lang="en-US"/>
        </a:p>
      </dgm:t>
    </dgm:pt>
    <dgm:pt modelId="{12CD94AC-FC1C-4C3A-B243-29FE4C55F27C}" type="sibTrans" cxnId="{AA5BC715-8220-4284-BDF1-470229D80259}">
      <dgm:prSet/>
      <dgm:spPr/>
      <dgm:t>
        <a:bodyPr/>
        <a:lstStyle/>
        <a:p>
          <a:endParaRPr lang="en-US"/>
        </a:p>
      </dgm:t>
    </dgm:pt>
    <dgm:pt modelId="{4F53F951-F669-4E14-92CE-429D24CE0551}" type="pres">
      <dgm:prSet presAssocID="{87379269-A8CD-4D1E-8276-B0BCA2BFF126}" presName="root" presStyleCnt="0">
        <dgm:presLayoutVars>
          <dgm:dir/>
          <dgm:resizeHandles val="exact"/>
        </dgm:presLayoutVars>
      </dgm:prSet>
      <dgm:spPr/>
    </dgm:pt>
    <dgm:pt modelId="{3080C1B8-A340-47DA-9859-685DCC826C5F}" type="pres">
      <dgm:prSet presAssocID="{21DAF03C-6590-42DA-A195-373DA62AB765}" presName="compNode" presStyleCnt="0"/>
      <dgm:spPr/>
    </dgm:pt>
    <dgm:pt modelId="{69504E42-4E81-4ADD-87DB-335EC8E53C65}" type="pres">
      <dgm:prSet presAssocID="{21DAF03C-6590-42DA-A195-373DA62AB765}" presName="iconRect" presStyleLbl="node1" presStyleIdx="0" presStyleCnt="4" custLinFactNeighborX="6195" custLinFactNeighborY="137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rain in head"/>
        </a:ext>
      </dgm:extLst>
    </dgm:pt>
    <dgm:pt modelId="{FB550888-0C1D-4BAE-A19C-136668E783FC}" type="pres">
      <dgm:prSet presAssocID="{21DAF03C-6590-42DA-A195-373DA62AB765}" presName="iconSpace" presStyleCnt="0"/>
      <dgm:spPr/>
    </dgm:pt>
    <dgm:pt modelId="{18BF9DB5-B468-48A4-949D-AB9037D363DA}" type="pres">
      <dgm:prSet presAssocID="{21DAF03C-6590-42DA-A195-373DA62AB765}" presName="parTx" presStyleLbl="revTx" presStyleIdx="0" presStyleCnt="8">
        <dgm:presLayoutVars>
          <dgm:chMax val="0"/>
          <dgm:chPref val="0"/>
        </dgm:presLayoutVars>
      </dgm:prSet>
      <dgm:spPr/>
    </dgm:pt>
    <dgm:pt modelId="{28C3E8AA-4D27-4045-B1B8-7DF2624F3B6F}" type="pres">
      <dgm:prSet presAssocID="{21DAF03C-6590-42DA-A195-373DA62AB765}" presName="txSpace" presStyleCnt="0"/>
      <dgm:spPr/>
    </dgm:pt>
    <dgm:pt modelId="{73495670-5648-403B-B0FE-FE3AE830218A}" type="pres">
      <dgm:prSet presAssocID="{21DAF03C-6590-42DA-A195-373DA62AB765}" presName="desTx" presStyleLbl="revTx" presStyleIdx="1" presStyleCnt="8">
        <dgm:presLayoutVars/>
      </dgm:prSet>
      <dgm:spPr/>
    </dgm:pt>
    <dgm:pt modelId="{49408A8E-0813-46A1-AA76-6ED89563F70C}" type="pres">
      <dgm:prSet presAssocID="{8901235B-90A0-40F9-A245-864CE122D818}" presName="sibTrans" presStyleCnt="0"/>
      <dgm:spPr/>
    </dgm:pt>
    <dgm:pt modelId="{60676439-6B28-49FA-98F4-EC09AE1373A8}" type="pres">
      <dgm:prSet presAssocID="{4BC85AA8-3570-426D-917D-EBE1FC6F940D}" presName="compNode" presStyleCnt="0"/>
      <dgm:spPr/>
    </dgm:pt>
    <dgm:pt modelId="{C3C10081-38D9-4ABD-B2D4-84389837B572}" type="pres">
      <dgm:prSet presAssocID="{4BC85AA8-3570-426D-917D-EBE1FC6F940D}" presName="iconRect" presStyleLbl="node1" presStyleIdx="1" presStyleCnt="4" custLinFactNeighborX="-5702" custLinFactNeighborY="137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rying Face with No Fill"/>
        </a:ext>
      </dgm:extLst>
    </dgm:pt>
    <dgm:pt modelId="{036A7521-B33B-4D4E-A6A6-D297ECB5E380}" type="pres">
      <dgm:prSet presAssocID="{4BC85AA8-3570-426D-917D-EBE1FC6F940D}" presName="iconSpace" presStyleCnt="0"/>
      <dgm:spPr/>
    </dgm:pt>
    <dgm:pt modelId="{D873C32A-11EB-4876-BDF1-C19986E2CB54}" type="pres">
      <dgm:prSet presAssocID="{4BC85AA8-3570-426D-917D-EBE1FC6F940D}" presName="parTx" presStyleLbl="revTx" presStyleIdx="2" presStyleCnt="8">
        <dgm:presLayoutVars>
          <dgm:chMax val="0"/>
          <dgm:chPref val="0"/>
        </dgm:presLayoutVars>
      </dgm:prSet>
      <dgm:spPr/>
    </dgm:pt>
    <dgm:pt modelId="{550AD12E-C4A1-4A86-8A99-3255ADD4D032}" type="pres">
      <dgm:prSet presAssocID="{4BC85AA8-3570-426D-917D-EBE1FC6F940D}" presName="txSpace" presStyleCnt="0"/>
      <dgm:spPr/>
    </dgm:pt>
    <dgm:pt modelId="{1551EDE3-89B9-4476-8A28-A2D0E0A0B66E}" type="pres">
      <dgm:prSet presAssocID="{4BC85AA8-3570-426D-917D-EBE1FC6F940D}" presName="desTx" presStyleLbl="revTx" presStyleIdx="3" presStyleCnt="8">
        <dgm:presLayoutVars/>
      </dgm:prSet>
      <dgm:spPr/>
    </dgm:pt>
    <dgm:pt modelId="{94A203E3-9EB7-4EC8-9CFA-8D9EE0466183}" type="pres">
      <dgm:prSet presAssocID="{7D78F680-5B00-46BB-82FC-F3B4707B8131}" presName="sibTrans" presStyleCnt="0"/>
      <dgm:spPr/>
    </dgm:pt>
    <dgm:pt modelId="{1EC31968-7026-4104-8DFA-2B2D2C0D94CA}" type="pres">
      <dgm:prSet presAssocID="{7469748C-F3C1-4BEF-8A3A-25351A9B627A}" presName="compNode" presStyleCnt="0"/>
      <dgm:spPr/>
    </dgm:pt>
    <dgm:pt modelId="{2E6C42D0-3101-4EDC-9EF8-0FC7B28B164A}" type="pres">
      <dgm:prSet presAssocID="{7469748C-F3C1-4BEF-8A3A-25351A9B627A}" presName="iconRect" presStyleLbl="node1" presStyleIdx="2" presStyleCnt="4" custLinFactNeighborX="-2750" custLinFactNeighborY="137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Worried Face with Solid Fill"/>
        </a:ext>
      </dgm:extLst>
    </dgm:pt>
    <dgm:pt modelId="{0358F6DB-6216-4683-9A26-581CEE22782F}" type="pres">
      <dgm:prSet presAssocID="{7469748C-F3C1-4BEF-8A3A-25351A9B627A}" presName="iconSpace" presStyleCnt="0"/>
      <dgm:spPr/>
    </dgm:pt>
    <dgm:pt modelId="{38E05256-9746-443D-9214-61DBD339545E}" type="pres">
      <dgm:prSet presAssocID="{7469748C-F3C1-4BEF-8A3A-25351A9B627A}" presName="parTx" presStyleLbl="revTx" presStyleIdx="4" presStyleCnt="8">
        <dgm:presLayoutVars>
          <dgm:chMax val="0"/>
          <dgm:chPref val="0"/>
        </dgm:presLayoutVars>
      </dgm:prSet>
      <dgm:spPr/>
    </dgm:pt>
    <dgm:pt modelId="{0E9337C6-E2EE-4B26-9D4F-76F45E7F591D}" type="pres">
      <dgm:prSet presAssocID="{7469748C-F3C1-4BEF-8A3A-25351A9B627A}" presName="txSpace" presStyleCnt="0"/>
      <dgm:spPr/>
    </dgm:pt>
    <dgm:pt modelId="{3FC52D3A-FF1C-47DC-ADB2-735C612A54A1}" type="pres">
      <dgm:prSet presAssocID="{7469748C-F3C1-4BEF-8A3A-25351A9B627A}" presName="desTx" presStyleLbl="revTx" presStyleIdx="5" presStyleCnt="8">
        <dgm:presLayoutVars/>
      </dgm:prSet>
      <dgm:spPr/>
    </dgm:pt>
    <dgm:pt modelId="{8FC063A8-B053-452E-997D-E9E3CA700772}" type="pres">
      <dgm:prSet presAssocID="{C6B0C950-9A94-4CBB-AB9D-C10CC3C47314}" presName="sibTrans" presStyleCnt="0"/>
      <dgm:spPr/>
    </dgm:pt>
    <dgm:pt modelId="{30CEF9BF-1816-4F4B-9B8B-AACBE7A16482}" type="pres">
      <dgm:prSet presAssocID="{57965218-D453-4327-AF04-07EEC9EE88B6}" presName="compNode" presStyleCnt="0"/>
      <dgm:spPr/>
    </dgm:pt>
    <dgm:pt modelId="{1DB4E2D8-1EA8-4A32-A335-535074CFE5A2}" type="pres">
      <dgm:prSet presAssocID="{57965218-D453-4327-AF04-07EEC9EE88B6}" presName="iconRect" presStyleLbl="node1" presStyleIdx="3" presStyleCnt="4" custLinFactNeighborX="5034" custLinFactNeighborY="137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 Lock"/>
        </a:ext>
      </dgm:extLst>
    </dgm:pt>
    <dgm:pt modelId="{1DE24BDA-60CC-44EB-905C-952E8B5B554F}" type="pres">
      <dgm:prSet presAssocID="{57965218-D453-4327-AF04-07EEC9EE88B6}" presName="iconSpace" presStyleCnt="0"/>
      <dgm:spPr/>
    </dgm:pt>
    <dgm:pt modelId="{0FAE3061-4314-4E0A-B42F-CF8E393D35A4}" type="pres">
      <dgm:prSet presAssocID="{57965218-D453-4327-AF04-07EEC9EE88B6}" presName="parTx" presStyleLbl="revTx" presStyleIdx="6" presStyleCnt="8">
        <dgm:presLayoutVars>
          <dgm:chMax val="0"/>
          <dgm:chPref val="0"/>
        </dgm:presLayoutVars>
      </dgm:prSet>
      <dgm:spPr/>
    </dgm:pt>
    <dgm:pt modelId="{262E22C5-56F7-4255-BB36-B824E87E7F91}" type="pres">
      <dgm:prSet presAssocID="{57965218-D453-4327-AF04-07EEC9EE88B6}" presName="txSpace" presStyleCnt="0"/>
      <dgm:spPr/>
    </dgm:pt>
    <dgm:pt modelId="{35C888FF-E5A9-4AC4-9A3A-BF163EDF5347}" type="pres">
      <dgm:prSet presAssocID="{57965218-D453-4327-AF04-07EEC9EE88B6}" presName="desTx" presStyleLbl="revTx" presStyleIdx="7" presStyleCnt="8">
        <dgm:presLayoutVars/>
      </dgm:prSet>
      <dgm:spPr/>
    </dgm:pt>
  </dgm:ptLst>
  <dgm:cxnLst>
    <dgm:cxn modelId="{FDF52A04-2218-4E65-9DE2-A834BC6C95E1}" type="presOf" srcId="{2320AC11-88FE-4D3B-A143-0C71DE6A1592}" destId="{73495670-5648-403B-B0FE-FE3AE830218A}" srcOrd="0" destOrd="3" presId="urn:microsoft.com/office/officeart/2018/5/layout/CenteredIconLabelDescriptionList"/>
    <dgm:cxn modelId="{69DD0706-CA08-41D8-8E31-ACD9466D14A2}" type="presOf" srcId="{7469748C-F3C1-4BEF-8A3A-25351A9B627A}" destId="{38E05256-9746-443D-9214-61DBD339545E}" srcOrd="0" destOrd="0" presId="urn:microsoft.com/office/officeart/2018/5/layout/CenteredIconLabelDescriptionList"/>
    <dgm:cxn modelId="{30EDB908-9209-4D6B-9EB7-9D1609F98499}" srcId="{4BC85AA8-3570-426D-917D-EBE1FC6F940D}" destId="{0F2AFBFE-EF8A-49FC-B3D6-8B780A125F7C}" srcOrd="2" destOrd="0" parTransId="{96EE8CE3-89B0-4E8E-BBB7-E29CD2C5A578}" sibTransId="{D265E878-F84F-43F6-917A-A73922107D65}"/>
    <dgm:cxn modelId="{0D7CE20A-4F45-4D42-B591-E723BF774984}" type="presOf" srcId="{87379269-A8CD-4D1E-8276-B0BCA2BFF126}" destId="{4F53F951-F669-4E14-92CE-429D24CE0551}" srcOrd="0" destOrd="0" presId="urn:microsoft.com/office/officeart/2018/5/layout/CenteredIconLabelDescriptionList"/>
    <dgm:cxn modelId="{D7837B0C-605A-4D9D-909B-1CA27B78316F}" srcId="{7469748C-F3C1-4BEF-8A3A-25351A9B627A}" destId="{21E1B2A9-C961-480C-847C-74BAE3822211}" srcOrd="0" destOrd="0" parTransId="{370801D8-8660-4B1D-A5F4-C8167173A854}" sibTransId="{583983CF-6C82-49ED-82A2-1E69AE557C25}"/>
    <dgm:cxn modelId="{AA5BC715-8220-4284-BDF1-470229D80259}" srcId="{57965218-D453-4327-AF04-07EEC9EE88B6}" destId="{C6BB52D1-C568-4DBE-AB92-395064473BE7}" srcOrd="2" destOrd="0" parTransId="{2B15FD6C-3A60-4974-AF09-C70978198AA5}" sibTransId="{12CD94AC-FC1C-4C3A-B243-29FE4C55F27C}"/>
    <dgm:cxn modelId="{4376411F-21F2-441E-952D-27E95429C73E}" type="presOf" srcId="{C6BB52D1-C568-4DBE-AB92-395064473BE7}" destId="{35C888FF-E5A9-4AC4-9A3A-BF163EDF5347}" srcOrd="0" destOrd="2" presId="urn:microsoft.com/office/officeart/2018/5/layout/CenteredIconLabelDescriptionList"/>
    <dgm:cxn modelId="{B632F723-14B8-4B9B-8D2A-1A89C86CC008}" srcId="{87379269-A8CD-4D1E-8276-B0BCA2BFF126}" destId="{21DAF03C-6590-42DA-A195-373DA62AB765}" srcOrd="0" destOrd="0" parTransId="{059208CF-1CE6-4B2B-A4D7-B3172729F9B4}" sibTransId="{8901235B-90A0-40F9-A245-864CE122D818}"/>
    <dgm:cxn modelId="{4983082E-E7A8-419D-AFA6-8244E4EDB332}" srcId="{4BC85AA8-3570-426D-917D-EBE1FC6F940D}" destId="{A0BB68DD-7CFB-4892-8E45-151BD39F81B7}" srcOrd="0" destOrd="0" parTransId="{A56E2914-034F-44C7-B8AD-58E594F2A4AA}" sibTransId="{76CD1DB2-E5D4-41C2-821D-F1CD3FD647EA}"/>
    <dgm:cxn modelId="{90FBC433-6D94-4920-9A12-02C062AE1899}" srcId="{87379269-A8CD-4D1E-8276-B0BCA2BFF126}" destId="{7469748C-F3C1-4BEF-8A3A-25351A9B627A}" srcOrd="2" destOrd="0" parTransId="{A098660B-3439-4FC4-ADDE-D0AC2AB37EE9}" sibTransId="{C6B0C950-9A94-4CBB-AB9D-C10CC3C47314}"/>
    <dgm:cxn modelId="{B8F34634-A6B3-46C1-AA01-3C0E76D168BD}" srcId="{4BC85AA8-3570-426D-917D-EBE1FC6F940D}" destId="{65EDCAA0-2E1F-4373-9BE4-975127EFA74C}" srcOrd="1" destOrd="0" parTransId="{5946770E-D27D-4DBB-929D-F3EE5C926D82}" sibTransId="{E6BF78B0-5188-44E4-AA8E-EA3BFE9FD475}"/>
    <dgm:cxn modelId="{7DB4A13F-618A-46D9-9393-CD62D97CC470}" srcId="{4BC85AA8-3570-426D-917D-EBE1FC6F940D}" destId="{5C8225A0-51AA-48FA-8DAA-96C8B06E5C93}" srcOrd="3" destOrd="0" parTransId="{0C26011A-6ABA-4190-B087-2A2C1242D230}" sibTransId="{799A399E-0670-4D79-ABD4-427E35E71296}"/>
    <dgm:cxn modelId="{2B809C6D-EC77-48EE-9058-FBCA376DCFE7}" type="presOf" srcId="{21DAF03C-6590-42DA-A195-373DA62AB765}" destId="{18BF9DB5-B468-48A4-949D-AB9037D363DA}" srcOrd="0" destOrd="0" presId="urn:microsoft.com/office/officeart/2018/5/layout/CenteredIconLabelDescriptionList"/>
    <dgm:cxn modelId="{A4616D6E-AC8C-4FB6-958C-D445D76C4C5B}" srcId="{21DAF03C-6590-42DA-A195-373DA62AB765}" destId="{39D7E136-47BB-489B-B326-21E20B7462F0}" srcOrd="0" destOrd="0" parTransId="{9B67C52B-AEBB-4F77-B1DF-AF9618482CD6}" sibTransId="{B02518DB-0B8A-45A7-BFC7-8BB95A0A501F}"/>
    <dgm:cxn modelId="{46962170-D432-4604-94A9-FFA24A8749E0}" type="presOf" srcId="{88153D23-C02C-4036-A013-BD8970A9905B}" destId="{35C888FF-E5A9-4AC4-9A3A-BF163EDF5347}" srcOrd="0" destOrd="1" presId="urn:microsoft.com/office/officeart/2018/5/layout/CenteredIconLabelDescriptionList"/>
    <dgm:cxn modelId="{95D78180-436C-4D66-AF42-FC0E7287C6B1}" type="presOf" srcId="{57965218-D453-4327-AF04-07EEC9EE88B6}" destId="{0FAE3061-4314-4E0A-B42F-CF8E393D35A4}" srcOrd="0" destOrd="0" presId="urn:microsoft.com/office/officeart/2018/5/layout/CenteredIconLabelDescriptionList"/>
    <dgm:cxn modelId="{F501888F-3F06-4A8C-B753-A2E8FCC4CBEB}" srcId="{57965218-D453-4327-AF04-07EEC9EE88B6}" destId="{88153D23-C02C-4036-A013-BD8970A9905B}" srcOrd="1" destOrd="0" parTransId="{F1CC9914-D93D-4CEC-BA3F-3CA661059643}" sibTransId="{C2F1A4A4-DAE3-4906-9B1D-6396E0E3851F}"/>
    <dgm:cxn modelId="{A468549C-F51A-4CFD-BE07-83E0B9FCC486}" srcId="{21DAF03C-6590-42DA-A195-373DA62AB765}" destId="{D72A8059-AC93-41B2-B8BA-BB812ADC1CF3}" srcOrd="2" destOrd="0" parTransId="{8A04346E-4EAD-4B83-94A6-99CC9FD709A2}" sibTransId="{112CDF9C-6C57-4062-9A1E-49E54B3D7A66}"/>
    <dgm:cxn modelId="{2D574AA2-B1A6-4F62-A57C-5610852ED579}" srcId="{7469748C-F3C1-4BEF-8A3A-25351A9B627A}" destId="{1BD56315-677A-4A13-8051-85C5ACB50CFC}" srcOrd="2" destOrd="0" parTransId="{D4A36874-55E7-4E31-9F86-B99E2A02C846}" sibTransId="{CDE50B10-905B-415F-A5FF-901B51455AEF}"/>
    <dgm:cxn modelId="{FD65E9A2-7A55-49D2-B7CF-5BDEBDF669BC}" type="presOf" srcId="{4BC85AA8-3570-426D-917D-EBE1FC6F940D}" destId="{D873C32A-11EB-4876-BDF1-C19986E2CB54}" srcOrd="0" destOrd="0" presId="urn:microsoft.com/office/officeart/2018/5/layout/CenteredIconLabelDescriptionList"/>
    <dgm:cxn modelId="{3F3EFCA5-A41C-4685-AB94-965AB93F6EAC}" type="presOf" srcId="{1A21A55E-BB11-4ED1-9282-02E35245CDCD}" destId="{73495670-5648-403B-B0FE-FE3AE830218A}" srcOrd="0" destOrd="1" presId="urn:microsoft.com/office/officeart/2018/5/layout/CenteredIconLabelDescriptionList"/>
    <dgm:cxn modelId="{ED3528AF-9927-44FE-9DCC-6758C0758610}" srcId="{57965218-D453-4327-AF04-07EEC9EE88B6}" destId="{86687463-2DCD-4008-9ADA-AD07808B7580}" srcOrd="0" destOrd="0" parTransId="{9C7EE575-71E4-4691-8589-1DEE814619AC}" sibTransId="{E0E62FE3-69DE-44D7-9F73-8FAF7CFC691E}"/>
    <dgm:cxn modelId="{06E9A9B5-89C3-4138-B223-B62496624DAA}" srcId="{7469748C-F3C1-4BEF-8A3A-25351A9B627A}" destId="{5AD24DA4-EB7D-4D51-96AE-30B59B85E8A1}" srcOrd="1" destOrd="0" parTransId="{DB1DA8D0-258C-4014-807E-7BEED450B12B}" sibTransId="{54B008F4-DC37-4BB7-AD59-4B694E2F2BB8}"/>
    <dgm:cxn modelId="{BC8227BE-7323-4005-8453-AA0987CD6A67}" srcId="{87379269-A8CD-4D1E-8276-B0BCA2BFF126}" destId="{57965218-D453-4327-AF04-07EEC9EE88B6}" srcOrd="3" destOrd="0" parTransId="{03338B47-60EE-40F2-8B8E-B30D336C42A4}" sibTransId="{8B8D6146-8D2C-4431-A016-D405F157A6D4}"/>
    <dgm:cxn modelId="{5B1041C1-EA07-4B33-9385-68350654A5B2}" type="presOf" srcId="{1BD56315-677A-4A13-8051-85C5ACB50CFC}" destId="{3FC52D3A-FF1C-47DC-ADB2-735C612A54A1}" srcOrd="0" destOrd="2" presId="urn:microsoft.com/office/officeart/2018/5/layout/CenteredIconLabelDescriptionList"/>
    <dgm:cxn modelId="{408D10C3-314E-4CB9-BA4A-792846755754}" srcId="{87379269-A8CD-4D1E-8276-B0BCA2BFF126}" destId="{4BC85AA8-3570-426D-917D-EBE1FC6F940D}" srcOrd="1" destOrd="0" parTransId="{4E8FF68A-DD95-4791-AD34-74183EC3CDAD}" sibTransId="{7D78F680-5B00-46BB-82FC-F3B4707B8131}"/>
    <dgm:cxn modelId="{667512C5-4A26-4A46-BE7E-F32F053ECC3B}" type="presOf" srcId="{D72A8059-AC93-41B2-B8BA-BB812ADC1CF3}" destId="{73495670-5648-403B-B0FE-FE3AE830218A}" srcOrd="0" destOrd="2" presId="urn:microsoft.com/office/officeart/2018/5/layout/CenteredIconLabelDescriptionList"/>
    <dgm:cxn modelId="{99B58DC9-5889-4A8F-8B24-34F4E08735AC}" type="presOf" srcId="{65EDCAA0-2E1F-4373-9BE4-975127EFA74C}" destId="{1551EDE3-89B9-4476-8A28-A2D0E0A0B66E}" srcOrd="0" destOrd="1" presId="urn:microsoft.com/office/officeart/2018/5/layout/CenteredIconLabelDescriptionList"/>
    <dgm:cxn modelId="{EA0C6DCA-7131-421A-AF27-5CA13B550848}" type="presOf" srcId="{5C8225A0-51AA-48FA-8DAA-96C8B06E5C93}" destId="{1551EDE3-89B9-4476-8A28-A2D0E0A0B66E}" srcOrd="0" destOrd="3" presId="urn:microsoft.com/office/officeart/2018/5/layout/CenteredIconLabelDescriptionList"/>
    <dgm:cxn modelId="{72FF99CD-E379-42A4-9D06-02A6A9DB19B1}" type="presOf" srcId="{86687463-2DCD-4008-9ADA-AD07808B7580}" destId="{35C888FF-E5A9-4AC4-9A3A-BF163EDF5347}" srcOrd="0" destOrd="0" presId="urn:microsoft.com/office/officeart/2018/5/layout/CenteredIconLabelDescriptionList"/>
    <dgm:cxn modelId="{E55414D8-01C9-4315-8FEB-65707FF1D593}" srcId="{21DAF03C-6590-42DA-A195-373DA62AB765}" destId="{1A21A55E-BB11-4ED1-9282-02E35245CDCD}" srcOrd="1" destOrd="0" parTransId="{E5EF307B-F0CD-41E9-93CE-80A1CEFA2EEE}" sibTransId="{9174B815-8DC6-4A68-9458-8ADADE8499F0}"/>
    <dgm:cxn modelId="{21E19CE3-E55C-4ABE-A2DB-8B1C6649EABC}" type="presOf" srcId="{5AD24DA4-EB7D-4D51-96AE-30B59B85E8A1}" destId="{3FC52D3A-FF1C-47DC-ADB2-735C612A54A1}" srcOrd="0" destOrd="1" presId="urn:microsoft.com/office/officeart/2018/5/layout/CenteredIconLabelDescriptionList"/>
    <dgm:cxn modelId="{DAFF55E6-01B6-4867-AD95-FCE69A97E8CE}" type="presOf" srcId="{21E1B2A9-C961-480C-847C-74BAE3822211}" destId="{3FC52D3A-FF1C-47DC-ADB2-735C612A54A1}" srcOrd="0" destOrd="0" presId="urn:microsoft.com/office/officeart/2018/5/layout/CenteredIconLabelDescriptionList"/>
    <dgm:cxn modelId="{18F3CFF3-3CFB-4B7C-93FA-21A5531CAD38}" type="presOf" srcId="{39D7E136-47BB-489B-B326-21E20B7462F0}" destId="{73495670-5648-403B-B0FE-FE3AE830218A}" srcOrd="0" destOrd="0" presId="urn:microsoft.com/office/officeart/2018/5/layout/CenteredIconLabelDescriptionList"/>
    <dgm:cxn modelId="{2FDC4AF7-7705-4D93-9C5A-C716B82D9D44}" srcId="{21DAF03C-6590-42DA-A195-373DA62AB765}" destId="{2320AC11-88FE-4D3B-A143-0C71DE6A1592}" srcOrd="3" destOrd="0" parTransId="{D5A55E56-D147-490E-A6BA-8771AE458949}" sibTransId="{81C7C102-498E-4B0A-B364-7C8B0518D57C}"/>
    <dgm:cxn modelId="{36BFBFF7-A6C4-4053-84FA-EF8871146F4C}" type="presOf" srcId="{0F2AFBFE-EF8A-49FC-B3D6-8B780A125F7C}" destId="{1551EDE3-89B9-4476-8A28-A2D0E0A0B66E}" srcOrd="0" destOrd="2" presId="urn:microsoft.com/office/officeart/2018/5/layout/CenteredIconLabelDescriptionList"/>
    <dgm:cxn modelId="{E0F5F4F9-146D-45E8-B909-0BFB1A9C58C0}" type="presOf" srcId="{A0BB68DD-7CFB-4892-8E45-151BD39F81B7}" destId="{1551EDE3-89B9-4476-8A28-A2D0E0A0B66E}" srcOrd="0" destOrd="0" presId="urn:microsoft.com/office/officeart/2018/5/layout/CenteredIconLabelDescriptionList"/>
    <dgm:cxn modelId="{9FD2D75E-F1FA-4311-9084-2D36B6DA12F5}" type="presParOf" srcId="{4F53F951-F669-4E14-92CE-429D24CE0551}" destId="{3080C1B8-A340-47DA-9859-685DCC826C5F}" srcOrd="0" destOrd="0" presId="urn:microsoft.com/office/officeart/2018/5/layout/CenteredIconLabelDescriptionList"/>
    <dgm:cxn modelId="{7D725C77-7E62-4D68-A875-03633DD482C4}" type="presParOf" srcId="{3080C1B8-A340-47DA-9859-685DCC826C5F}" destId="{69504E42-4E81-4ADD-87DB-335EC8E53C65}" srcOrd="0" destOrd="0" presId="urn:microsoft.com/office/officeart/2018/5/layout/CenteredIconLabelDescriptionList"/>
    <dgm:cxn modelId="{8149210D-39E9-4C6F-90F8-2309137302E6}" type="presParOf" srcId="{3080C1B8-A340-47DA-9859-685DCC826C5F}" destId="{FB550888-0C1D-4BAE-A19C-136668E783FC}" srcOrd="1" destOrd="0" presId="urn:microsoft.com/office/officeart/2018/5/layout/CenteredIconLabelDescriptionList"/>
    <dgm:cxn modelId="{20EE2A72-3CFA-4F6D-A6A4-9BA7DDA4173A}" type="presParOf" srcId="{3080C1B8-A340-47DA-9859-685DCC826C5F}" destId="{18BF9DB5-B468-48A4-949D-AB9037D363DA}" srcOrd="2" destOrd="0" presId="urn:microsoft.com/office/officeart/2018/5/layout/CenteredIconLabelDescriptionList"/>
    <dgm:cxn modelId="{8BED7A88-5889-409C-8EF5-D50414549E10}" type="presParOf" srcId="{3080C1B8-A340-47DA-9859-685DCC826C5F}" destId="{28C3E8AA-4D27-4045-B1B8-7DF2624F3B6F}" srcOrd="3" destOrd="0" presId="urn:microsoft.com/office/officeart/2018/5/layout/CenteredIconLabelDescriptionList"/>
    <dgm:cxn modelId="{6FE7CDCE-DD85-4AC2-96FA-9120CC8C919E}" type="presParOf" srcId="{3080C1B8-A340-47DA-9859-685DCC826C5F}" destId="{73495670-5648-403B-B0FE-FE3AE830218A}" srcOrd="4" destOrd="0" presId="urn:microsoft.com/office/officeart/2018/5/layout/CenteredIconLabelDescriptionList"/>
    <dgm:cxn modelId="{9A08E5B2-D495-43FA-A99F-6454008B6462}" type="presParOf" srcId="{4F53F951-F669-4E14-92CE-429D24CE0551}" destId="{49408A8E-0813-46A1-AA76-6ED89563F70C}" srcOrd="1" destOrd="0" presId="urn:microsoft.com/office/officeart/2018/5/layout/CenteredIconLabelDescriptionList"/>
    <dgm:cxn modelId="{D491E29F-487E-49B9-B9CC-02642081CE67}" type="presParOf" srcId="{4F53F951-F669-4E14-92CE-429D24CE0551}" destId="{60676439-6B28-49FA-98F4-EC09AE1373A8}" srcOrd="2" destOrd="0" presId="urn:microsoft.com/office/officeart/2018/5/layout/CenteredIconLabelDescriptionList"/>
    <dgm:cxn modelId="{4951D8F6-3BE5-42CF-BC27-2B660F6A7E1D}" type="presParOf" srcId="{60676439-6B28-49FA-98F4-EC09AE1373A8}" destId="{C3C10081-38D9-4ABD-B2D4-84389837B572}" srcOrd="0" destOrd="0" presId="urn:microsoft.com/office/officeart/2018/5/layout/CenteredIconLabelDescriptionList"/>
    <dgm:cxn modelId="{F23F4768-9F80-4504-90E9-72BBD6C8246C}" type="presParOf" srcId="{60676439-6B28-49FA-98F4-EC09AE1373A8}" destId="{036A7521-B33B-4D4E-A6A6-D297ECB5E380}" srcOrd="1" destOrd="0" presId="urn:microsoft.com/office/officeart/2018/5/layout/CenteredIconLabelDescriptionList"/>
    <dgm:cxn modelId="{0A929200-F6CB-4264-87C5-382302FBBBFE}" type="presParOf" srcId="{60676439-6B28-49FA-98F4-EC09AE1373A8}" destId="{D873C32A-11EB-4876-BDF1-C19986E2CB54}" srcOrd="2" destOrd="0" presId="urn:microsoft.com/office/officeart/2018/5/layout/CenteredIconLabelDescriptionList"/>
    <dgm:cxn modelId="{B5850A8F-E3F6-4344-920C-8FFEBB82DEE0}" type="presParOf" srcId="{60676439-6B28-49FA-98F4-EC09AE1373A8}" destId="{550AD12E-C4A1-4A86-8A99-3255ADD4D032}" srcOrd="3" destOrd="0" presId="urn:microsoft.com/office/officeart/2018/5/layout/CenteredIconLabelDescriptionList"/>
    <dgm:cxn modelId="{4CA408D6-5EC6-4D89-8AD2-80A1C56628DE}" type="presParOf" srcId="{60676439-6B28-49FA-98F4-EC09AE1373A8}" destId="{1551EDE3-89B9-4476-8A28-A2D0E0A0B66E}" srcOrd="4" destOrd="0" presId="urn:microsoft.com/office/officeart/2018/5/layout/CenteredIconLabelDescriptionList"/>
    <dgm:cxn modelId="{A6C258EA-C89C-490F-A6CC-8C85787F8B10}" type="presParOf" srcId="{4F53F951-F669-4E14-92CE-429D24CE0551}" destId="{94A203E3-9EB7-4EC8-9CFA-8D9EE0466183}" srcOrd="3" destOrd="0" presId="urn:microsoft.com/office/officeart/2018/5/layout/CenteredIconLabelDescriptionList"/>
    <dgm:cxn modelId="{9DDF6315-09BF-4411-85BB-37274CBA1BAC}" type="presParOf" srcId="{4F53F951-F669-4E14-92CE-429D24CE0551}" destId="{1EC31968-7026-4104-8DFA-2B2D2C0D94CA}" srcOrd="4" destOrd="0" presId="urn:microsoft.com/office/officeart/2018/5/layout/CenteredIconLabelDescriptionList"/>
    <dgm:cxn modelId="{59E257DF-2663-4669-851D-26330F26A5A5}" type="presParOf" srcId="{1EC31968-7026-4104-8DFA-2B2D2C0D94CA}" destId="{2E6C42D0-3101-4EDC-9EF8-0FC7B28B164A}" srcOrd="0" destOrd="0" presId="urn:microsoft.com/office/officeart/2018/5/layout/CenteredIconLabelDescriptionList"/>
    <dgm:cxn modelId="{E057927D-D082-47E8-B544-1EBDC7210C8F}" type="presParOf" srcId="{1EC31968-7026-4104-8DFA-2B2D2C0D94CA}" destId="{0358F6DB-6216-4683-9A26-581CEE22782F}" srcOrd="1" destOrd="0" presId="urn:microsoft.com/office/officeart/2018/5/layout/CenteredIconLabelDescriptionList"/>
    <dgm:cxn modelId="{7DDD63C4-1F67-4F7A-9330-EEFACDCEBD64}" type="presParOf" srcId="{1EC31968-7026-4104-8DFA-2B2D2C0D94CA}" destId="{38E05256-9746-443D-9214-61DBD339545E}" srcOrd="2" destOrd="0" presId="urn:microsoft.com/office/officeart/2018/5/layout/CenteredIconLabelDescriptionList"/>
    <dgm:cxn modelId="{C02081DC-9875-41CB-9437-7E2A4945F5A8}" type="presParOf" srcId="{1EC31968-7026-4104-8DFA-2B2D2C0D94CA}" destId="{0E9337C6-E2EE-4B26-9D4F-76F45E7F591D}" srcOrd="3" destOrd="0" presId="urn:microsoft.com/office/officeart/2018/5/layout/CenteredIconLabelDescriptionList"/>
    <dgm:cxn modelId="{12F00160-09F3-48E6-8475-AEEF51329F67}" type="presParOf" srcId="{1EC31968-7026-4104-8DFA-2B2D2C0D94CA}" destId="{3FC52D3A-FF1C-47DC-ADB2-735C612A54A1}" srcOrd="4" destOrd="0" presId="urn:microsoft.com/office/officeart/2018/5/layout/CenteredIconLabelDescriptionList"/>
    <dgm:cxn modelId="{4DB582ED-3EE7-47ED-A157-5F63F550B3B3}" type="presParOf" srcId="{4F53F951-F669-4E14-92CE-429D24CE0551}" destId="{8FC063A8-B053-452E-997D-E9E3CA700772}" srcOrd="5" destOrd="0" presId="urn:microsoft.com/office/officeart/2018/5/layout/CenteredIconLabelDescriptionList"/>
    <dgm:cxn modelId="{09888128-36DC-48E4-A3F6-9F57DECA884C}" type="presParOf" srcId="{4F53F951-F669-4E14-92CE-429D24CE0551}" destId="{30CEF9BF-1816-4F4B-9B8B-AACBE7A16482}" srcOrd="6" destOrd="0" presId="urn:microsoft.com/office/officeart/2018/5/layout/CenteredIconLabelDescriptionList"/>
    <dgm:cxn modelId="{80655B7B-83A8-4AA1-9C0E-E695BB718543}" type="presParOf" srcId="{30CEF9BF-1816-4F4B-9B8B-AACBE7A16482}" destId="{1DB4E2D8-1EA8-4A32-A335-535074CFE5A2}" srcOrd="0" destOrd="0" presId="urn:microsoft.com/office/officeart/2018/5/layout/CenteredIconLabelDescriptionList"/>
    <dgm:cxn modelId="{80E58FAD-A433-4F98-9B8F-B5187BBE74FA}" type="presParOf" srcId="{30CEF9BF-1816-4F4B-9B8B-AACBE7A16482}" destId="{1DE24BDA-60CC-44EB-905C-952E8B5B554F}" srcOrd="1" destOrd="0" presId="urn:microsoft.com/office/officeart/2018/5/layout/CenteredIconLabelDescriptionList"/>
    <dgm:cxn modelId="{516FB803-E894-47DC-BC80-2E5FDF9745FD}" type="presParOf" srcId="{30CEF9BF-1816-4F4B-9B8B-AACBE7A16482}" destId="{0FAE3061-4314-4E0A-B42F-CF8E393D35A4}" srcOrd="2" destOrd="0" presId="urn:microsoft.com/office/officeart/2018/5/layout/CenteredIconLabelDescriptionList"/>
    <dgm:cxn modelId="{982E3341-84B4-494A-8067-F644B4222DAE}" type="presParOf" srcId="{30CEF9BF-1816-4F4B-9B8B-AACBE7A16482}" destId="{262E22C5-56F7-4255-BB36-B824E87E7F91}" srcOrd="3" destOrd="0" presId="urn:microsoft.com/office/officeart/2018/5/layout/CenteredIconLabelDescriptionList"/>
    <dgm:cxn modelId="{85CB9AF3-8B64-41D5-A981-53F8103AF0CB}" type="presParOf" srcId="{30CEF9BF-1816-4F4B-9B8B-AACBE7A16482}" destId="{35C888FF-E5A9-4AC4-9A3A-BF163EDF5347}"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49649F-37B9-48A7-8E39-065DDD67D996}"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2739D522-8C96-42C2-8F11-7295C0D6539B}">
      <dgm:prSet/>
      <dgm:spPr/>
      <dgm:t>
        <a:bodyPr/>
        <a:lstStyle/>
        <a:p>
          <a:r>
            <a:rPr lang="nl-NL"/>
            <a:t>Waarom is hierdie situasie gevaarlik?</a:t>
          </a:r>
          <a:endParaRPr lang="en-US" dirty="0"/>
        </a:p>
      </dgm:t>
    </dgm:pt>
    <dgm:pt modelId="{52F5D307-945B-4765-BCF7-9B199F7CC4AA}" type="parTrans" cxnId="{A2334B80-3108-4BC8-8738-66C1C345CD71}">
      <dgm:prSet/>
      <dgm:spPr/>
      <dgm:t>
        <a:bodyPr/>
        <a:lstStyle/>
        <a:p>
          <a:endParaRPr lang="en-US"/>
        </a:p>
      </dgm:t>
    </dgm:pt>
    <dgm:pt modelId="{97F2D77B-9E63-4F0E-A01B-0083D8CF7422}" type="sibTrans" cxnId="{A2334B80-3108-4BC8-8738-66C1C345CD71}">
      <dgm:prSet/>
      <dgm:spPr/>
      <dgm:t>
        <a:bodyPr/>
        <a:lstStyle/>
        <a:p>
          <a:endParaRPr lang="en-US"/>
        </a:p>
      </dgm:t>
    </dgm:pt>
    <dgm:pt modelId="{DA25A23D-DEC8-41F7-AC92-F60FD48F2A42}">
      <dgm:prSet/>
      <dgm:spPr/>
      <dgm:t>
        <a:bodyPr/>
        <a:lstStyle/>
        <a:p>
          <a:pPr>
            <a:buNone/>
          </a:pPr>
          <a:r>
            <a:rPr lang="en-US"/>
            <a:t>Watter fisiese risiko’s is betrokke?</a:t>
          </a:r>
        </a:p>
      </dgm:t>
    </dgm:pt>
    <dgm:pt modelId="{7B6AAFF5-39C9-4A58-9739-9B42802429B4}" type="parTrans" cxnId="{3CED2EF9-A5B9-42E6-975C-73C860703793}">
      <dgm:prSet/>
      <dgm:spPr/>
      <dgm:t>
        <a:bodyPr/>
        <a:lstStyle/>
        <a:p>
          <a:endParaRPr lang="en-US"/>
        </a:p>
      </dgm:t>
    </dgm:pt>
    <dgm:pt modelId="{5FBCD4B3-B818-4D53-B72C-3481353FDA88}" type="sibTrans" cxnId="{3CED2EF9-A5B9-42E6-975C-73C860703793}">
      <dgm:prSet/>
      <dgm:spPr/>
      <dgm:t>
        <a:bodyPr/>
        <a:lstStyle/>
        <a:p>
          <a:endParaRPr lang="en-US"/>
        </a:p>
      </dgm:t>
    </dgm:pt>
    <dgm:pt modelId="{42CAF98E-86A3-4C6A-BF68-AFC5BCFBCF9C}">
      <dgm:prSet/>
      <dgm:spPr/>
      <dgm:t>
        <a:bodyPr/>
        <a:lstStyle/>
        <a:p>
          <a:pPr>
            <a:buNone/>
          </a:pPr>
          <a:r>
            <a:rPr lang="en-US"/>
            <a:t>Watter emosionele impak kan dit hê?</a:t>
          </a:r>
        </a:p>
      </dgm:t>
    </dgm:pt>
    <dgm:pt modelId="{90E7F3B5-F421-41BE-A6A5-17A53353AA07}" type="parTrans" cxnId="{205C46B1-648B-495B-8B92-6E8C2ED10483}">
      <dgm:prSet/>
      <dgm:spPr/>
      <dgm:t>
        <a:bodyPr/>
        <a:lstStyle/>
        <a:p>
          <a:endParaRPr lang="en-US"/>
        </a:p>
      </dgm:t>
    </dgm:pt>
    <dgm:pt modelId="{F7584410-9F90-4DB3-9D94-47881368F489}" type="sibTrans" cxnId="{205C46B1-648B-495B-8B92-6E8C2ED10483}">
      <dgm:prSet/>
      <dgm:spPr/>
      <dgm:t>
        <a:bodyPr/>
        <a:lstStyle/>
        <a:p>
          <a:endParaRPr lang="en-US"/>
        </a:p>
      </dgm:t>
    </dgm:pt>
    <dgm:pt modelId="{4A0BF597-C4A7-4457-9E6C-872FC3C9C806}">
      <dgm:prSet/>
      <dgm:spPr/>
      <dgm:t>
        <a:bodyPr/>
        <a:lstStyle/>
        <a:p>
          <a:pPr>
            <a:buNone/>
          </a:pPr>
          <a:r>
            <a:rPr lang="nl-NL"/>
            <a:t>Hoe kan dit vriendskappe en gesinne beïnvloed?</a:t>
          </a:r>
        </a:p>
      </dgm:t>
    </dgm:pt>
    <dgm:pt modelId="{AA99F0AA-E57D-47AC-8A10-62EC2ABAE5AC}" type="parTrans" cxnId="{10927D9E-47C6-45C9-A940-93298067152D}">
      <dgm:prSet/>
      <dgm:spPr/>
      <dgm:t>
        <a:bodyPr/>
        <a:lstStyle/>
        <a:p>
          <a:endParaRPr lang="en-US"/>
        </a:p>
      </dgm:t>
    </dgm:pt>
    <dgm:pt modelId="{C84C1CF7-2936-4CEC-B76C-C68BD04CFE83}" type="sibTrans" cxnId="{10927D9E-47C6-45C9-A940-93298067152D}">
      <dgm:prSet/>
      <dgm:spPr/>
      <dgm:t>
        <a:bodyPr/>
        <a:lstStyle/>
        <a:p>
          <a:endParaRPr lang="en-US"/>
        </a:p>
      </dgm:t>
    </dgm:pt>
    <dgm:pt modelId="{FF72BD45-EFEB-4348-9871-A89675F26CE8}" type="pres">
      <dgm:prSet presAssocID="{B349649F-37B9-48A7-8E39-065DDD67D996}" presName="linear" presStyleCnt="0">
        <dgm:presLayoutVars>
          <dgm:animLvl val="lvl"/>
          <dgm:resizeHandles val="exact"/>
        </dgm:presLayoutVars>
      </dgm:prSet>
      <dgm:spPr/>
    </dgm:pt>
    <dgm:pt modelId="{F9701C84-4446-4DF6-AFE1-27333EDD45E7}" type="pres">
      <dgm:prSet presAssocID="{2739D522-8C96-42C2-8F11-7295C0D6539B}" presName="parentText" presStyleLbl="node1" presStyleIdx="0" presStyleCnt="4">
        <dgm:presLayoutVars>
          <dgm:chMax val="0"/>
          <dgm:bulletEnabled val="1"/>
        </dgm:presLayoutVars>
      </dgm:prSet>
      <dgm:spPr/>
    </dgm:pt>
    <dgm:pt modelId="{7B2296A4-70B2-4D78-84F7-80D80E7FC1FA}" type="pres">
      <dgm:prSet presAssocID="{97F2D77B-9E63-4F0E-A01B-0083D8CF7422}" presName="spacer" presStyleCnt="0"/>
      <dgm:spPr/>
    </dgm:pt>
    <dgm:pt modelId="{151778DA-E7B6-436D-88FB-856159CA0D33}" type="pres">
      <dgm:prSet presAssocID="{DA25A23D-DEC8-41F7-AC92-F60FD48F2A42}" presName="parentText" presStyleLbl="node1" presStyleIdx="1" presStyleCnt="4">
        <dgm:presLayoutVars>
          <dgm:chMax val="0"/>
          <dgm:bulletEnabled val="1"/>
        </dgm:presLayoutVars>
      </dgm:prSet>
      <dgm:spPr/>
    </dgm:pt>
    <dgm:pt modelId="{764B0FC9-A6F8-4ECA-8E24-536483FAB535}" type="pres">
      <dgm:prSet presAssocID="{5FBCD4B3-B818-4D53-B72C-3481353FDA88}" presName="spacer" presStyleCnt="0"/>
      <dgm:spPr/>
    </dgm:pt>
    <dgm:pt modelId="{78223618-07CE-4219-8460-6768C47D5C7F}" type="pres">
      <dgm:prSet presAssocID="{42CAF98E-86A3-4C6A-BF68-AFC5BCFBCF9C}" presName="parentText" presStyleLbl="node1" presStyleIdx="2" presStyleCnt="4">
        <dgm:presLayoutVars>
          <dgm:chMax val="0"/>
          <dgm:bulletEnabled val="1"/>
        </dgm:presLayoutVars>
      </dgm:prSet>
      <dgm:spPr/>
    </dgm:pt>
    <dgm:pt modelId="{8A94AD29-8B67-4097-8644-6C3F795838DC}" type="pres">
      <dgm:prSet presAssocID="{F7584410-9F90-4DB3-9D94-47881368F489}" presName="spacer" presStyleCnt="0"/>
      <dgm:spPr/>
    </dgm:pt>
    <dgm:pt modelId="{C92330B7-1970-4691-9625-C0D025B619B2}" type="pres">
      <dgm:prSet presAssocID="{4A0BF597-C4A7-4457-9E6C-872FC3C9C806}" presName="parentText" presStyleLbl="node1" presStyleIdx="3" presStyleCnt="4">
        <dgm:presLayoutVars>
          <dgm:chMax val="0"/>
          <dgm:bulletEnabled val="1"/>
        </dgm:presLayoutVars>
      </dgm:prSet>
      <dgm:spPr/>
    </dgm:pt>
  </dgm:ptLst>
  <dgm:cxnLst>
    <dgm:cxn modelId="{E4ABC230-6B01-4CA1-A4BF-6B8D2FD6E915}" type="presOf" srcId="{2739D522-8C96-42C2-8F11-7295C0D6539B}" destId="{F9701C84-4446-4DF6-AFE1-27333EDD45E7}" srcOrd="0" destOrd="0" presId="urn:microsoft.com/office/officeart/2005/8/layout/vList2"/>
    <dgm:cxn modelId="{A2334B80-3108-4BC8-8738-66C1C345CD71}" srcId="{B349649F-37B9-48A7-8E39-065DDD67D996}" destId="{2739D522-8C96-42C2-8F11-7295C0D6539B}" srcOrd="0" destOrd="0" parTransId="{52F5D307-945B-4765-BCF7-9B199F7CC4AA}" sibTransId="{97F2D77B-9E63-4F0E-A01B-0083D8CF7422}"/>
    <dgm:cxn modelId="{8377DC91-B8C3-4978-A96B-B40478A182A5}" type="presOf" srcId="{42CAF98E-86A3-4C6A-BF68-AFC5BCFBCF9C}" destId="{78223618-07CE-4219-8460-6768C47D5C7F}" srcOrd="0" destOrd="0" presId="urn:microsoft.com/office/officeart/2005/8/layout/vList2"/>
    <dgm:cxn modelId="{10927D9E-47C6-45C9-A940-93298067152D}" srcId="{B349649F-37B9-48A7-8E39-065DDD67D996}" destId="{4A0BF597-C4A7-4457-9E6C-872FC3C9C806}" srcOrd="3" destOrd="0" parTransId="{AA99F0AA-E57D-47AC-8A10-62EC2ABAE5AC}" sibTransId="{C84C1CF7-2936-4CEC-B76C-C68BD04CFE83}"/>
    <dgm:cxn modelId="{205C46B1-648B-495B-8B92-6E8C2ED10483}" srcId="{B349649F-37B9-48A7-8E39-065DDD67D996}" destId="{42CAF98E-86A3-4C6A-BF68-AFC5BCFBCF9C}" srcOrd="2" destOrd="0" parTransId="{90E7F3B5-F421-41BE-A6A5-17A53353AA07}" sibTransId="{F7584410-9F90-4DB3-9D94-47881368F489}"/>
    <dgm:cxn modelId="{E0E523C8-9768-4DD4-B699-91AB2A7BDE3B}" type="presOf" srcId="{B349649F-37B9-48A7-8E39-065DDD67D996}" destId="{FF72BD45-EFEB-4348-9871-A89675F26CE8}" srcOrd="0" destOrd="0" presId="urn:microsoft.com/office/officeart/2005/8/layout/vList2"/>
    <dgm:cxn modelId="{6471D8F3-B450-4B56-9F72-3ADF027D0FFD}" type="presOf" srcId="{DA25A23D-DEC8-41F7-AC92-F60FD48F2A42}" destId="{151778DA-E7B6-436D-88FB-856159CA0D33}" srcOrd="0" destOrd="0" presId="urn:microsoft.com/office/officeart/2005/8/layout/vList2"/>
    <dgm:cxn modelId="{2018A3F4-C4BB-4DEF-9AB2-FA112A0DF5DC}" type="presOf" srcId="{4A0BF597-C4A7-4457-9E6C-872FC3C9C806}" destId="{C92330B7-1970-4691-9625-C0D025B619B2}" srcOrd="0" destOrd="0" presId="urn:microsoft.com/office/officeart/2005/8/layout/vList2"/>
    <dgm:cxn modelId="{3CED2EF9-A5B9-42E6-975C-73C860703793}" srcId="{B349649F-37B9-48A7-8E39-065DDD67D996}" destId="{DA25A23D-DEC8-41F7-AC92-F60FD48F2A42}" srcOrd="1" destOrd="0" parTransId="{7B6AAFF5-39C9-4A58-9739-9B42802429B4}" sibTransId="{5FBCD4B3-B818-4D53-B72C-3481353FDA88}"/>
    <dgm:cxn modelId="{35E848DF-8628-4A45-9FE1-320AFC381EFA}" type="presParOf" srcId="{FF72BD45-EFEB-4348-9871-A89675F26CE8}" destId="{F9701C84-4446-4DF6-AFE1-27333EDD45E7}" srcOrd="0" destOrd="0" presId="urn:microsoft.com/office/officeart/2005/8/layout/vList2"/>
    <dgm:cxn modelId="{79DEEF14-6DF0-45A1-9B01-25D10B8E39C2}" type="presParOf" srcId="{FF72BD45-EFEB-4348-9871-A89675F26CE8}" destId="{7B2296A4-70B2-4D78-84F7-80D80E7FC1FA}" srcOrd="1" destOrd="0" presId="urn:microsoft.com/office/officeart/2005/8/layout/vList2"/>
    <dgm:cxn modelId="{E98484A3-E506-4D56-909B-B79E7078028C}" type="presParOf" srcId="{FF72BD45-EFEB-4348-9871-A89675F26CE8}" destId="{151778DA-E7B6-436D-88FB-856159CA0D33}" srcOrd="2" destOrd="0" presId="urn:microsoft.com/office/officeart/2005/8/layout/vList2"/>
    <dgm:cxn modelId="{C120E2A3-84AA-41BE-9D5D-CD4717331FF0}" type="presParOf" srcId="{FF72BD45-EFEB-4348-9871-A89675F26CE8}" destId="{764B0FC9-A6F8-4ECA-8E24-536483FAB535}" srcOrd="3" destOrd="0" presId="urn:microsoft.com/office/officeart/2005/8/layout/vList2"/>
    <dgm:cxn modelId="{6171124C-FA8D-40F9-B502-33FB1D273779}" type="presParOf" srcId="{FF72BD45-EFEB-4348-9871-A89675F26CE8}" destId="{78223618-07CE-4219-8460-6768C47D5C7F}" srcOrd="4" destOrd="0" presId="urn:microsoft.com/office/officeart/2005/8/layout/vList2"/>
    <dgm:cxn modelId="{B6654AA6-0312-4105-8A7F-3A9971DB88A9}" type="presParOf" srcId="{FF72BD45-EFEB-4348-9871-A89675F26CE8}" destId="{8A94AD29-8B67-4097-8644-6C3F795838DC}" srcOrd="5" destOrd="0" presId="urn:microsoft.com/office/officeart/2005/8/layout/vList2"/>
    <dgm:cxn modelId="{813B0ECE-9124-42C6-B6C2-23156852FCC9}" type="presParOf" srcId="{FF72BD45-EFEB-4348-9871-A89675F26CE8}" destId="{C92330B7-1970-4691-9625-C0D025B619B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04E42-4E81-4ADD-87DB-335EC8E53C65}">
      <dsp:nvSpPr>
        <dsp:cNvPr id="0" name=""/>
        <dsp:cNvSpPr/>
      </dsp:nvSpPr>
      <dsp:spPr>
        <a:xfrm>
          <a:off x="840807" y="471830"/>
          <a:ext cx="844593" cy="8445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8BF9DB5-B468-48A4-949D-AB9037D363DA}">
      <dsp:nvSpPr>
        <dsp:cNvPr id="0" name=""/>
        <dsp:cNvSpPr/>
      </dsp:nvSpPr>
      <dsp:spPr>
        <a:xfrm>
          <a:off x="4219" y="1445530"/>
          <a:ext cx="2413125" cy="361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kern="1200" dirty="0" err="1"/>
            <a:t>Fisies</a:t>
          </a:r>
          <a:endParaRPr lang="en-US" sz="2300" kern="1200" dirty="0"/>
        </a:p>
      </dsp:txBody>
      <dsp:txXfrm>
        <a:off x="4219" y="1445530"/>
        <a:ext cx="2413125" cy="361968"/>
      </dsp:txXfrm>
    </dsp:sp>
    <dsp:sp modelId="{73495670-5648-403B-B0FE-FE3AE830218A}">
      <dsp:nvSpPr>
        <dsp:cNvPr id="0" name=""/>
        <dsp:cNvSpPr/>
      </dsp:nvSpPr>
      <dsp:spPr>
        <a:xfrm>
          <a:off x="4219" y="1872946"/>
          <a:ext cx="2413125" cy="1859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nl-NL" sz="1700" kern="1200" dirty="0"/>
            <a:t>Besering of siekte</a:t>
          </a:r>
          <a:endParaRPr lang="en-US" sz="1700" kern="1200" dirty="0"/>
        </a:p>
        <a:p>
          <a:pPr marL="0" lvl="0" indent="0" algn="ctr" defTabSz="755650">
            <a:lnSpc>
              <a:spcPct val="100000"/>
            </a:lnSpc>
            <a:spcBef>
              <a:spcPct val="0"/>
            </a:spcBef>
            <a:spcAft>
              <a:spcPct val="35000"/>
            </a:spcAft>
            <a:buNone/>
          </a:pPr>
          <a:r>
            <a:rPr lang="nl-NL" sz="1700" kern="1200" dirty="0"/>
            <a:t>Verslawing</a:t>
          </a:r>
          <a:endParaRPr lang="en-US" sz="1700" kern="1200" dirty="0"/>
        </a:p>
        <a:p>
          <a:pPr marL="0" lvl="0" indent="0" algn="ctr" defTabSz="755650">
            <a:lnSpc>
              <a:spcPct val="100000"/>
            </a:lnSpc>
            <a:spcBef>
              <a:spcPct val="0"/>
            </a:spcBef>
            <a:spcAft>
              <a:spcPct val="35000"/>
            </a:spcAft>
            <a:buNone/>
          </a:pPr>
          <a:r>
            <a:rPr lang="nl-NL" sz="1700" kern="1200" dirty="0"/>
            <a:t>Moegheid of ’n verswakte immuunstelsel</a:t>
          </a:r>
          <a:endParaRPr lang="en-US" sz="1700" kern="1200" dirty="0"/>
        </a:p>
        <a:p>
          <a:pPr marL="0" lvl="0" indent="0" algn="ctr" defTabSz="755650">
            <a:lnSpc>
              <a:spcPct val="100000"/>
            </a:lnSpc>
            <a:spcBef>
              <a:spcPct val="0"/>
            </a:spcBef>
            <a:spcAft>
              <a:spcPct val="35000"/>
            </a:spcAft>
            <a:buNone/>
          </a:pPr>
          <a:r>
            <a:rPr lang="nl-NL" sz="1700" kern="1200"/>
            <a:t>Langtermynskade aan gesondheid</a:t>
          </a:r>
          <a:endParaRPr lang="en-US" sz="1700" kern="1200" dirty="0"/>
        </a:p>
      </dsp:txBody>
      <dsp:txXfrm>
        <a:off x="4219" y="1872946"/>
        <a:ext cx="2413125" cy="1859632"/>
      </dsp:txXfrm>
    </dsp:sp>
    <dsp:sp modelId="{C3C10081-38D9-4ABD-B2D4-84389837B572}">
      <dsp:nvSpPr>
        <dsp:cNvPr id="0" name=""/>
        <dsp:cNvSpPr/>
      </dsp:nvSpPr>
      <dsp:spPr>
        <a:xfrm>
          <a:off x="3575747" y="471830"/>
          <a:ext cx="844593" cy="8445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73C32A-11EB-4876-BDF1-C19986E2CB54}">
      <dsp:nvSpPr>
        <dsp:cNvPr id="0" name=""/>
        <dsp:cNvSpPr/>
      </dsp:nvSpPr>
      <dsp:spPr>
        <a:xfrm>
          <a:off x="2839641" y="1445530"/>
          <a:ext cx="2413125" cy="361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kern="1200" dirty="0" err="1"/>
            <a:t>Emosioneel</a:t>
          </a:r>
          <a:endParaRPr lang="en-US" sz="2300" kern="1200" dirty="0"/>
        </a:p>
      </dsp:txBody>
      <dsp:txXfrm>
        <a:off x="2839641" y="1445530"/>
        <a:ext cx="2413125" cy="361968"/>
      </dsp:txXfrm>
    </dsp:sp>
    <dsp:sp modelId="{1551EDE3-89B9-4476-8A28-A2D0E0A0B66E}">
      <dsp:nvSpPr>
        <dsp:cNvPr id="0" name=""/>
        <dsp:cNvSpPr/>
      </dsp:nvSpPr>
      <dsp:spPr>
        <a:xfrm>
          <a:off x="2839641" y="1872946"/>
          <a:ext cx="2413125" cy="1859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nl-NL" sz="1700" kern="1200" dirty="0"/>
            <a:t>Skuldgevoelens of skaamte</a:t>
          </a:r>
          <a:endParaRPr lang="en-US" sz="1700" kern="1200" dirty="0"/>
        </a:p>
        <a:p>
          <a:pPr marL="0" lvl="0" indent="0" algn="ctr" defTabSz="755650">
            <a:lnSpc>
              <a:spcPct val="100000"/>
            </a:lnSpc>
            <a:spcBef>
              <a:spcPct val="0"/>
            </a:spcBef>
            <a:spcAft>
              <a:spcPct val="35000"/>
            </a:spcAft>
            <a:buNone/>
          </a:pPr>
          <a:r>
            <a:rPr lang="nl-NL" sz="1700" kern="1200" dirty="0"/>
            <a:t>Angs of vrees</a:t>
          </a:r>
          <a:endParaRPr lang="en-US" sz="1700" kern="1200" dirty="0"/>
        </a:p>
        <a:p>
          <a:pPr marL="0" lvl="0" indent="0" algn="ctr" defTabSz="755650">
            <a:lnSpc>
              <a:spcPct val="100000"/>
            </a:lnSpc>
            <a:spcBef>
              <a:spcPct val="0"/>
            </a:spcBef>
            <a:spcAft>
              <a:spcPct val="35000"/>
            </a:spcAft>
            <a:buNone/>
          </a:pPr>
          <a:r>
            <a:rPr lang="nl-NL" sz="1700" kern="1200" dirty="0"/>
            <a:t>Emosionele onttrekking</a:t>
          </a:r>
          <a:endParaRPr lang="en-US" sz="1700" kern="1200" dirty="0"/>
        </a:p>
        <a:p>
          <a:pPr marL="0" lvl="0" indent="0" algn="ctr" defTabSz="755650">
            <a:lnSpc>
              <a:spcPct val="100000"/>
            </a:lnSpc>
            <a:spcBef>
              <a:spcPct val="0"/>
            </a:spcBef>
            <a:spcAft>
              <a:spcPct val="35000"/>
            </a:spcAft>
            <a:buNone/>
          </a:pPr>
          <a:r>
            <a:rPr lang="nl-NL" sz="1700" kern="1200"/>
            <a:t>Gevoelens van hopeloosheid</a:t>
          </a:r>
          <a:endParaRPr lang="en-US" sz="1700" kern="1200" dirty="0"/>
        </a:p>
      </dsp:txBody>
      <dsp:txXfrm>
        <a:off x="2839641" y="1872946"/>
        <a:ext cx="2413125" cy="1859632"/>
      </dsp:txXfrm>
    </dsp:sp>
    <dsp:sp modelId="{2E6C42D0-3101-4EDC-9EF8-0FC7B28B164A}">
      <dsp:nvSpPr>
        <dsp:cNvPr id="0" name=""/>
        <dsp:cNvSpPr/>
      </dsp:nvSpPr>
      <dsp:spPr>
        <a:xfrm>
          <a:off x="6436102" y="471830"/>
          <a:ext cx="844593" cy="8445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E05256-9746-443D-9214-61DBD339545E}">
      <dsp:nvSpPr>
        <dsp:cNvPr id="0" name=""/>
        <dsp:cNvSpPr/>
      </dsp:nvSpPr>
      <dsp:spPr>
        <a:xfrm>
          <a:off x="5675062" y="1445530"/>
          <a:ext cx="2413125" cy="361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kern="1200" dirty="0" err="1"/>
            <a:t>Sosiaal</a:t>
          </a:r>
          <a:endParaRPr lang="en-US" sz="2300" kern="1200" dirty="0"/>
        </a:p>
      </dsp:txBody>
      <dsp:txXfrm>
        <a:off x="5675062" y="1445530"/>
        <a:ext cx="2413125" cy="361968"/>
      </dsp:txXfrm>
    </dsp:sp>
    <dsp:sp modelId="{3FC52D3A-FF1C-47DC-ADB2-735C612A54A1}">
      <dsp:nvSpPr>
        <dsp:cNvPr id="0" name=""/>
        <dsp:cNvSpPr/>
      </dsp:nvSpPr>
      <dsp:spPr>
        <a:xfrm>
          <a:off x="5675062" y="1872946"/>
          <a:ext cx="2413125" cy="1859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nl-NL" sz="1700" kern="1200" dirty="0"/>
            <a:t>Vriende kan onttrek</a:t>
          </a:r>
          <a:endParaRPr lang="en-US" sz="1700" kern="1200" dirty="0"/>
        </a:p>
        <a:p>
          <a:pPr marL="0" lvl="0" indent="0" algn="ctr" defTabSz="755650">
            <a:lnSpc>
              <a:spcPct val="100000"/>
            </a:lnSpc>
            <a:spcBef>
              <a:spcPct val="0"/>
            </a:spcBef>
            <a:spcAft>
              <a:spcPct val="35000"/>
            </a:spcAft>
            <a:buNone/>
          </a:pPr>
          <a:r>
            <a:rPr lang="nl-NL" sz="1700" kern="1200" dirty="0"/>
            <a:t>Gesinne kan bekommerd of teleurgesteld voel</a:t>
          </a:r>
          <a:endParaRPr lang="en-US" sz="1700" kern="1200" dirty="0"/>
        </a:p>
        <a:p>
          <a:pPr marL="0" lvl="0" indent="0" algn="ctr" defTabSz="755650">
            <a:lnSpc>
              <a:spcPct val="100000"/>
            </a:lnSpc>
            <a:spcBef>
              <a:spcPct val="0"/>
            </a:spcBef>
            <a:spcAft>
              <a:spcPct val="35000"/>
            </a:spcAft>
            <a:buNone/>
          </a:pPr>
          <a:r>
            <a:rPr lang="nl-NL" sz="1700" kern="1200"/>
            <a:t>Onderwysers kan vertroue verloor</a:t>
          </a:r>
          <a:endParaRPr lang="en-US" sz="1700" kern="1200" dirty="0"/>
        </a:p>
      </dsp:txBody>
      <dsp:txXfrm>
        <a:off x="5675062" y="1872946"/>
        <a:ext cx="2413125" cy="1859632"/>
      </dsp:txXfrm>
    </dsp:sp>
    <dsp:sp modelId="{1DB4E2D8-1EA8-4A32-A335-535074CFE5A2}">
      <dsp:nvSpPr>
        <dsp:cNvPr id="0" name=""/>
        <dsp:cNvSpPr/>
      </dsp:nvSpPr>
      <dsp:spPr>
        <a:xfrm>
          <a:off x="9337267" y="471830"/>
          <a:ext cx="844593" cy="8445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AE3061-4314-4E0A-B42F-CF8E393D35A4}">
      <dsp:nvSpPr>
        <dsp:cNvPr id="0" name=""/>
        <dsp:cNvSpPr/>
      </dsp:nvSpPr>
      <dsp:spPr>
        <a:xfrm>
          <a:off x="8510484" y="1445530"/>
          <a:ext cx="2413125" cy="361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b="1"/>
          </a:pPr>
          <a:r>
            <a:rPr lang="en-US" sz="2300" kern="1200" dirty="0" err="1"/>
            <a:t>Geestelik</a:t>
          </a:r>
          <a:endParaRPr lang="en-US" sz="2300" kern="1200" dirty="0"/>
        </a:p>
      </dsp:txBody>
      <dsp:txXfrm>
        <a:off x="8510484" y="1445530"/>
        <a:ext cx="2413125" cy="361968"/>
      </dsp:txXfrm>
    </dsp:sp>
    <dsp:sp modelId="{35C888FF-E5A9-4AC4-9A3A-BF163EDF5347}">
      <dsp:nvSpPr>
        <dsp:cNvPr id="0" name=""/>
        <dsp:cNvSpPr/>
      </dsp:nvSpPr>
      <dsp:spPr>
        <a:xfrm>
          <a:off x="8510484" y="1872946"/>
          <a:ext cx="2413125" cy="1859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nl-NL" sz="1700" kern="1200" dirty="0"/>
            <a:t>Waardes en oortuigings</a:t>
          </a:r>
          <a:endParaRPr lang="en-US" sz="1700" kern="1200" dirty="0"/>
        </a:p>
        <a:p>
          <a:pPr marL="0" lvl="0" indent="0" algn="ctr" defTabSz="755650">
            <a:lnSpc>
              <a:spcPct val="100000"/>
            </a:lnSpc>
            <a:spcBef>
              <a:spcPct val="0"/>
            </a:spcBef>
            <a:spcAft>
              <a:spcPct val="35000"/>
            </a:spcAft>
            <a:buNone/>
          </a:pPr>
          <a:r>
            <a:rPr lang="nl-NL" sz="1700" kern="1200" dirty="0"/>
            <a:t>Sin vir doelgerigtheid</a:t>
          </a:r>
          <a:endParaRPr lang="en-US" sz="1700" kern="1200" dirty="0"/>
        </a:p>
        <a:p>
          <a:pPr marL="0" lvl="0" indent="0" algn="ctr" defTabSz="755650">
            <a:lnSpc>
              <a:spcPct val="100000"/>
            </a:lnSpc>
            <a:spcBef>
              <a:spcPct val="0"/>
            </a:spcBef>
            <a:spcAft>
              <a:spcPct val="35000"/>
            </a:spcAft>
            <a:buNone/>
          </a:pPr>
          <a:r>
            <a:rPr lang="nl-NL" sz="1700" kern="1200"/>
            <a:t>Identiteit en eiewaarde</a:t>
          </a:r>
          <a:endParaRPr lang="en-US" sz="1700" kern="1200" dirty="0"/>
        </a:p>
      </dsp:txBody>
      <dsp:txXfrm>
        <a:off x="8510484" y="1872946"/>
        <a:ext cx="2413125" cy="18596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1C84-4446-4DF6-AFE1-27333EDD45E7}">
      <dsp:nvSpPr>
        <dsp:cNvPr id="0" name=""/>
        <dsp:cNvSpPr/>
      </dsp:nvSpPr>
      <dsp:spPr>
        <a:xfrm>
          <a:off x="0" y="39088"/>
          <a:ext cx="7559504" cy="14718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nl-NL" sz="3700" kern="1200"/>
            <a:t>Waarom is hierdie situasie gevaarlik?</a:t>
          </a:r>
          <a:endParaRPr lang="en-US" sz="3700" kern="1200" dirty="0"/>
        </a:p>
      </dsp:txBody>
      <dsp:txXfrm>
        <a:off x="71850" y="110938"/>
        <a:ext cx="7415804" cy="1328160"/>
      </dsp:txXfrm>
    </dsp:sp>
    <dsp:sp modelId="{151778DA-E7B6-436D-88FB-856159CA0D33}">
      <dsp:nvSpPr>
        <dsp:cNvPr id="0" name=""/>
        <dsp:cNvSpPr/>
      </dsp:nvSpPr>
      <dsp:spPr>
        <a:xfrm>
          <a:off x="0" y="1617508"/>
          <a:ext cx="7559504" cy="1471860"/>
        </a:xfrm>
        <a:prstGeom prst="roundRect">
          <a:avLst/>
        </a:prstGeom>
        <a:solidFill>
          <a:schemeClr val="accent5">
            <a:hueOff val="-227665"/>
            <a:satOff val="-19810"/>
            <a:lumOff val="-19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Watter fisiese risiko’s is betrokke?</a:t>
          </a:r>
        </a:p>
      </dsp:txBody>
      <dsp:txXfrm>
        <a:off x="71850" y="1689358"/>
        <a:ext cx="7415804" cy="1328160"/>
      </dsp:txXfrm>
    </dsp:sp>
    <dsp:sp modelId="{78223618-07CE-4219-8460-6768C47D5C7F}">
      <dsp:nvSpPr>
        <dsp:cNvPr id="0" name=""/>
        <dsp:cNvSpPr/>
      </dsp:nvSpPr>
      <dsp:spPr>
        <a:xfrm>
          <a:off x="0" y="3195928"/>
          <a:ext cx="7559504" cy="1471860"/>
        </a:xfrm>
        <a:prstGeom prst="roundRect">
          <a:avLst/>
        </a:prstGeom>
        <a:solidFill>
          <a:schemeClr val="accent5">
            <a:hueOff val="-455330"/>
            <a:satOff val="-39621"/>
            <a:lumOff val="-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Watter emosionele impak kan dit hê?</a:t>
          </a:r>
        </a:p>
      </dsp:txBody>
      <dsp:txXfrm>
        <a:off x="71850" y="3267778"/>
        <a:ext cx="7415804" cy="1328160"/>
      </dsp:txXfrm>
    </dsp:sp>
    <dsp:sp modelId="{C92330B7-1970-4691-9625-C0D025B619B2}">
      <dsp:nvSpPr>
        <dsp:cNvPr id="0" name=""/>
        <dsp:cNvSpPr/>
      </dsp:nvSpPr>
      <dsp:spPr>
        <a:xfrm>
          <a:off x="0" y="4774348"/>
          <a:ext cx="7559504" cy="1471860"/>
        </a:xfrm>
        <a:prstGeom prst="roundRect">
          <a:avLst/>
        </a:prstGeom>
        <a:solidFill>
          <a:schemeClr val="accent5">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nl-NL" sz="3700" kern="1200"/>
            <a:t>Hoe kan dit vriendskappe en gesinne beïnvloed?</a:t>
          </a:r>
        </a:p>
      </dsp:txBody>
      <dsp:txXfrm>
        <a:off x="71850" y="4846198"/>
        <a:ext cx="7415804" cy="1328160"/>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bit.ly/4aNGYq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bit.ly/4aEFU7X"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nl-NL" b="1" dirty="0"/>
              <a:t>Nota aan onderwyser: </a:t>
            </a:r>
            <a:r>
              <a:rPr lang="nl-NL" dirty="0"/>
              <a:t>Hierdie les sluit dikwels kort gesprekke met ’n maat in. Leerders sal soms ook in groepe van ses moet werk. Let asseblief daarop dat hierdie les inhoud oor </a:t>
            </a:r>
            <a:r>
              <a:rPr lang="nl-NL" b="1" dirty="0"/>
              <a:t>tienerselfdood</a:t>
            </a:r>
            <a:r>
              <a:rPr lang="nl-NL" dirty="0"/>
              <a:t> insluit. Hanteer die onderwerp op ‘n sensitiewe wyse, skep ’n respekvolle klaskameromgewing en wees bedag op leerders wat moontlik persoonlik daardeur geraak word.</a:t>
            </a:r>
          </a:p>
          <a:p>
            <a:pPr>
              <a:buNone/>
            </a:pP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pPr>
            <a:r>
              <a:rPr lang="nl-NL" b="1" dirty="0"/>
              <a:t>Skyfie 1: </a:t>
            </a:r>
            <a:r>
              <a:rPr lang="nl-NL" dirty="0"/>
              <a:t>Welkom terug, graad 11’s, by die vierde les in hierdie reeks. In die vorige les het ons gesien dat daar verskillende voorbeelde van riskante gedrag en situasies is wat jou </a:t>
            </a:r>
            <a:r>
              <a:rPr lang="nl-NL" b="1" dirty="0"/>
              <a:t>gesondheid en leefstylkeuses kan beïnvloed</a:t>
            </a:r>
            <a:r>
              <a:rPr lang="nl-NL" dirty="0"/>
              <a:t>.</a:t>
            </a:r>
          </a:p>
          <a:p>
            <a:pPr marL="342900" lvl="0" indent="-342900">
              <a:buClr>
                <a:srgbClr val="000000"/>
              </a:buClr>
              <a:buFont typeface="Symbol" panose="05050102010706020507" pitchFamily="18" charset="2"/>
              <a:buChar char=""/>
            </a:pPr>
            <a:r>
              <a:rPr lang="nl-NL" dirty="0"/>
              <a:t>Blaai terug na jou </a:t>
            </a:r>
            <a:r>
              <a:rPr lang="nl-NL" b="0" dirty="0"/>
              <a:t>aantekeninge van die vorige les en kyk of jy die VYF riskante gedrag/situasies kan noem wat in die klas aangebied is.</a:t>
            </a:r>
          </a:p>
          <a:p>
            <a:pPr marL="342900" lvl="0" indent="-342900">
              <a:buClr>
                <a:srgbClr val="000000"/>
              </a:buClr>
              <a:buFont typeface="Symbol" panose="05050102010706020507" pitchFamily="18" charset="2"/>
              <a:buChar char=""/>
            </a:pPr>
            <a:r>
              <a:rPr lang="nl-NL" b="0" dirty="0"/>
              <a:t>Onthou, daar was TWEE riskante situasies wat algemeen in Suid-Afrika voorkom, maar wat ons nie in die klas bespreek het nie. Kan iemand onthou wat dit was? (Gee leerders tyd om te antwoord.)</a:t>
            </a:r>
          </a:p>
          <a:p>
            <a:pPr marL="342900" lvl="0" indent="-342900">
              <a:buClr>
                <a:srgbClr val="000000"/>
              </a:buClr>
              <a:buFont typeface="Symbol" panose="05050102010706020507" pitchFamily="18" charset="2"/>
              <a:buChar char=""/>
            </a:pPr>
            <a:r>
              <a:rPr lang="nl-NL" dirty="0"/>
              <a:t>Die twee areas was </a:t>
            </a:r>
            <a:r>
              <a:rPr lang="nl-NL" b="1" dirty="0"/>
              <a:t>voeding/eetgewoontes </a:t>
            </a:r>
            <a:r>
              <a:rPr lang="nl-NL" dirty="0"/>
              <a:t>en </a:t>
            </a:r>
            <a:r>
              <a:rPr lang="nl-NL" b="1" dirty="0"/>
              <a:t>tienerselfdood</a:t>
            </a:r>
            <a:r>
              <a:rPr lang="nl-NL" dirty="0"/>
              <a:t>.</a:t>
            </a:r>
          </a:p>
          <a:p>
            <a:pPr marL="457200">
              <a:buNone/>
            </a:pP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pPr>
            <a:r>
              <a:rPr lang="nl-NL" dirty="0"/>
              <a:t>Selfdood beëindig nie net die waardevolle lewe van ’n tiener nie; dit raak ook die lewens van almal rondom hulle diep. Wêreldwyd sien ons ’n toename in tienerselfdood namate tieners al hoe meer druk ervaar.</a:t>
            </a:r>
          </a:p>
          <a:p>
            <a:pPr marL="342900" lvl="0" indent="-342900">
              <a:buClr>
                <a:srgbClr val="000000"/>
              </a:buClr>
              <a:buFont typeface="Symbol" panose="05050102010706020507" pitchFamily="18" charset="2"/>
              <a:buChar char=""/>
            </a:pPr>
            <a:r>
              <a:rPr lang="nl-NL" dirty="0"/>
              <a:t>Draai na ’n maat en noem </a:t>
            </a:r>
            <a:r>
              <a:rPr lang="nl-NL" b="0" dirty="0"/>
              <a:t>DRIE vorme van druk </a:t>
            </a:r>
            <a:r>
              <a:rPr lang="nl-NL" dirty="0"/>
              <a:t>wat tieners vandag ervaar. (Gee 1 minuut.)</a:t>
            </a:r>
          </a:p>
          <a:p>
            <a:endParaRPr lang="en-US" sz="1100"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10:</a:t>
            </a:r>
            <a:r>
              <a:rPr lang="en-ZA" sz="1200" dirty="0">
                <a:solidFill>
                  <a:srgbClr val="000000"/>
                </a:solidFill>
                <a:effectLst/>
                <a:latin typeface="Calibri" panose="020F0502020204030204" pitchFamily="34" charset="0"/>
                <a:ea typeface="Calibri" panose="020F0502020204030204" pitchFamily="34" charset="0"/>
              </a:rPr>
              <a:t> </a:t>
            </a:r>
            <a:r>
              <a:rPr lang="nl-NL" dirty="0"/>
              <a:t>Ons is nou effens meer as halfpad deur hierdie lesreeks. In hierdie refleksie moet jy antwoord hoe selfversekerd jy voel oor jou begrip van hierdie inhoud én om daaroor in ’n toets of eksamen te skryf. Voltooi </a:t>
            </a:r>
            <a:r>
              <a:rPr lang="nl-NL" b="1" i="1" dirty="0"/>
              <a:t>Aktiwiteit 4 (</a:t>
            </a:r>
            <a:r>
              <a:rPr lang="nl-NL" b="1" i="1" u="sng" dirty="0"/>
              <a:t>Les 4 – Werkkaart</a:t>
            </a:r>
            <a:r>
              <a:rPr lang="nl-NL" b="1" i="1" dirty="0"/>
              <a:t>).</a:t>
            </a:r>
          </a:p>
          <a:p>
            <a:pPr marL="342900" lvl="0" indent="-342900">
              <a:buFont typeface="Symbol" panose="05050102010706020507" pitchFamily="18" charset="2"/>
              <a:buChar char=""/>
            </a:pPr>
            <a:endParaRPr lang="af-ZA"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7572F6A-90D6-4DDD-82C7-AA7A765A4B59}" type="slidenum">
              <a:rPr lang="en-ZA" smtClean="0"/>
              <a:t>10</a:t>
            </a:fld>
            <a:endParaRPr lang="en-ZA"/>
          </a:p>
        </p:txBody>
      </p:sp>
    </p:spTree>
    <p:extLst>
      <p:ext uri="{BB962C8B-B14F-4D97-AF65-F5344CB8AC3E}">
        <p14:creationId xmlns:p14="http://schemas.microsoft.com/office/powerpoint/2010/main" val="4235992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en-ZA" sz="1200" b="1" dirty="0" err="1">
                <a:effectLst/>
                <a:latin typeface="Calibri" panose="020F0502020204030204" pitchFamily="34" charset="0"/>
                <a:ea typeface="Calibri" panose="020F0502020204030204" pitchFamily="34" charset="0"/>
              </a:rPr>
              <a:t>Skyfie</a:t>
            </a:r>
            <a:r>
              <a:rPr lang="en-ZA" sz="1200" b="1" dirty="0">
                <a:effectLst/>
                <a:latin typeface="Calibri" panose="020F0502020204030204" pitchFamily="34" charset="0"/>
                <a:ea typeface="Calibri" panose="020F0502020204030204" pitchFamily="34" charset="0"/>
              </a:rPr>
              <a:t> 2:</a:t>
            </a:r>
            <a:r>
              <a:rPr lang="en-ZA" sz="1200" dirty="0">
                <a:effectLst/>
                <a:latin typeface="Calibri" panose="020F0502020204030204" pitchFamily="34" charset="0"/>
                <a:ea typeface="Calibri" panose="020F0502020204030204" pitchFamily="34" charset="0"/>
              </a:rPr>
              <a:t> </a:t>
            </a:r>
            <a:r>
              <a:rPr lang="nl-NL" sz="1200" b="0" i="0" u="none" strike="noStrike" cap="none" dirty="0">
                <a:solidFill>
                  <a:schemeClr val="dk1"/>
                </a:solidFill>
                <a:effectLst/>
                <a:latin typeface="Calibri"/>
                <a:ea typeface="Calibri"/>
                <a:cs typeface="Calibri"/>
                <a:sym typeface="Calibri"/>
              </a:rPr>
              <a:t>Teen die einde van hierdie les behoort leerders in staat te wees om die volgende te kan doen:</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Courier New" panose="02070309020205020404" pitchFamily="49" charset="0"/>
              <a:buChar char="-"/>
            </a:pPr>
            <a:r>
              <a:rPr lang="en-US" dirty="0" err="1"/>
              <a:t>Definieer</a:t>
            </a:r>
            <a:r>
              <a:rPr lang="en-US" dirty="0"/>
              <a:t> wat </a:t>
            </a:r>
            <a:r>
              <a:rPr lang="en-US" dirty="0" err="1"/>
              <a:t>selfdoodgedagtes</a:t>
            </a:r>
            <a:r>
              <a:rPr lang="en-US" dirty="0"/>
              <a:t> is, </a:t>
            </a:r>
            <a:r>
              <a:rPr lang="en-US" dirty="0" err="1"/>
              <a:t>waarskuwingstekens</a:t>
            </a:r>
            <a:r>
              <a:rPr lang="en-US" dirty="0"/>
              <a:t> </a:t>
            </a:r>
            <a:r>
              <a:rPr lang="en-US" dirty="0" err="1"/>
              <a:t>identifiseer</a:t>
            </a:r>
            <a:r>
              <a:rPr lang="en-US" dirty="0"/>
              <a:t> </a:t>
            </a:r>
            <a:r>
              <a:rPr lang="en-US" dirty="0" err="1"/>
              <a:t>en</a:t>
            </a:r>
            <a:r>
              <a:rPr lang="en-US" dirty="0"/>
              <a:t> </a:t>
            </a:r>
            <a:r>
              <a:rPr lang="en-US" dirty="0" err="1"/>
              <a:t>gepaste</a:t>
            </a:r>
            <a:r>
              <a:rPr lang="en-US" dirty="0"/>
              <a:t> </a:t>
            </a:r>
            <a:r>
              <a:rPr lang="en-US" dirty="0" err="1"/>
              <a:t>raad</a:t>
            </a:r>
            <a:r>
              <a:rPr lang="en-US" dirty="0"/>
              <a:t> gee </a:t>
            </a:r>
            <a:r>
              <a:rPr lang="en-US" dirty="0" err="1"/>
              <a:t>oor</a:t>
            </a:r>
            <a:r>
              <a:rPr lang="en-US" dirty="0"/>
              <a:t> hoe om </a:t>
            </a:r>
            <a:r>
              <a:rPr lang="en-US" dirty="0" err="1"/>
              <a:t>hulp</a:t>
            </a:r>
            <a:r>
              <a:rPr lang="en-US" dirty="0"/>
              <a:t> </a:t>
            </a:r>
            <a:r>
              <a:rPr lang="en-US" dirty="0" err="1"/>
              <a:t>te</a:t>
            </a:r>
            <a:r>
              <a:rPr lang="en-US" dirty="0"/>
              <a:t> </a:t>
            </a:r>
            <a:r>
              <a:rPr lang="en-US" dirty="0" err="1"/>
              <a:t>soek</a:t>
            </a:r>
            <a:r>
              <a:rPr lang="en-US" dirty="0"/>
              <a:t>, </a:t>
            </a:r>
            <a:r>
              <a:rPr lang="en-US" dirty="0" err="1"/>
              <a:t>terwyl</a:t>
            </a:r>
            <a:r>
              <a:rPr lang="en-US" dirty="0"/>
              <a:t> </a:t>
            </a:r>
            <a:r>
              <a:rPr lang="en-US" dirty="0" err="1"/>
              <a:t>jy</a:t>
            </a:r>
            <a:r>
              <a:rPr lang="en-US" dirty="0"/>
              <a:t> </a:t>
            </a:r>
            <a:r>
              <a:rPr lang="en-US" dirty="0" err="1"/>
              <a:t>verduidelik</a:t>
            </a:r>
            <a:r>
              <a:rPr lang="en-US" dirty="0"/>
              <a:t> hoe die </a:t>
            </a:r>
            <a:r>
              <a:rPr lang="en-US" dirty="0" err="1"/>
              <a:t>impak</a:t>
            </a:r>
            <a:r>
              <a:rPr lang="en-US" dirty="0"/>
              <a:t> van </a:t>
            </a:r>
            <a:r>
              <a:rPr lang="en-US" dirty="0" err="1"/>
              <a:t>selfdood</a:t>
            </a:r>
            <a:r>
              <a:rPr lang="en-US" dirty="0"/>
              <a:t> </a:t>
            </a:r>
            <a:r>
              <a:rPr lang="en-US" dirty="0" err="1"/>
              <a:t>ander</a:t>
            </a:r>
            <a:r>
              <a:rPr lang="en-US" dirty="0"/>
              <a:t> </a:t>
            </a:r>
            <a:r>
              <a:rPr lang="en-US" dirty="0" err="1"/>
              <a:t>mense</a:t>
            </a:r>
            <a:r>
              <a:rPr lang="en-US" dirty="0"/>
              <a:t> in die </a:t>
            </a:r>
            <a:r>
              <a:rPr lang="en-US" dirty="0" err="1"/>
              <a:t>gemeenskap</a:t>
            </a:r>
            <a:r>
              <a:rPr lang="en-US" dirty="0"/>
              <a:t> </a:t>
            </a:r>
            <a:r>
              <a:rPr lang="en-US" dirty="0" err="1"/>
              <a:t>kan</a:t>
            </a:r>
            <a:r>
              <a:rPr lang="en-US" dirty="0"/>
              <a:t> </a:t>
            </a:r>
            <a:r>
              <a:rPr lang="en-US" dirty="0" err="1"/>
              <a:t>raak</a:t>
            </a:r>
            <a:r>
              <a:rPr lang="en-US" dirty="0"/>
              <a:t>. </a:t>
            </a:r>
          </a:p>
          <a:p>
            <a:pPr marL="342900" lvl="0" indent="-342900">
              <a:buClr>
                <a:srgbClr val="000000"/>
              </a:buClr>
              <a:buFont typeface="Courier New" panose="02070309020205020404" pitchFamily="49" charset="0"/>
              <a:buChar char="-"/>
            </a:pPr>
            <a:r>
              <a:rPr lang="en-US" dirty="0" err="1"/>
              <a:t>Verduidelik</a:t>
            </a:r>
            <a:r>
              <a:rPr lang="en-US" dirty="0"/>
              <a:t> die </a:t>
            </a:r>
            <a:r>
              <a:rPr lang="en-US" dirty="0" err="1"/>
              <a:t>rimpel-effek</a:t>
            </a:r>
            <a:r>
              <a:rPr lang="en-US" dirty="0"/>
              <a:t> van </a:t>
            </a:r>
            <a:r>
              <a:rPr lang="en-US" dirty="0" err="1"/>
              <a:t>selfdood</a:t>
            </a:r>
            <a:r>
              <a:rPr lang="en-US" dirty="0"/>
              <a:t> </a:t>
            </a:r>
            <a:r>
              <a:rPr lang="en-US" dirty="0" err="1"/>
              <a:t>en</a:t>
            </a:r>
            <a:r>
              <a:rPr lang="en-US" dirty="0"/>
              <a:t> </a:t>
            </a:r>
            <a:r>
              <a:rPr lang="en-US" dirty="0" err="1"/>
              <a:t>identifiseer</a:t>
            </a:r>
            <a:r>
              <a:rPr lang="en-US" dirty="0"/>
              <a:t> hoe </a:t>
            </a:r>
            <a:r>
              <a:rPr lang="en-US" dirty="0" err="1"/>
              <a:t>positiewe</a:t>
            </a:r>
            <a:r>
              <a:rPr lang="en-US" dirty="0"/>
              <a:t> </a:t>
            </a:r>
            <a:r>
              <a:rPr lang="en-US" dirty="0" err="1"/>
              <a:t>keuses</a:t>
            </a:r>
            <a:r>
              <a:rPr lang="en-US" dirty="0"/>
              <a:t> </a:t>
            </a:r>
            <a:r>
              <a:rPr lang="en-US" dirty="0" err="1"/>
              <a:t>en</a:t>
            </a:r>
            <a:r>
              <a:rPr lang="en-US" dirty="0"/>
              <a:t> </a:t>
            </a:r>
            <a:r>
              <a:rPr lang="en-US" dirty="0" err="1"/>
              <a:t>moed</a:t>
            </a:r>
            <a:r>
              <a:rPr lang="en-US" dirty="0"/>
              <a:t> </a:t>
            </a:r>
            <a:r>
              <a:rPr lang="en-US" dirty="0" err="1"/>
              <a:t>ander</a:t>
            </a:r>
            <a:r>
              <a:rPr lang="en-US" dirty="0"/>
              <a:t> </a:t>
            </a:r>
            <a:r>
              <a:rPr lang="en-US" dirty="0" err="1"/>
              <a:t>kan</a:t>
            </a:r>
            <a:r>
              <a:rPr lang="en-US" dirty="0"/>
              <a:t> </a:t>
            </a:r>
            <a:r>
              <a:rPr lang="en-US" dirty="0" err="1"/>
              <a:t>inspireer</a:t>
            </a:r>
            <a:r>
              <a:rPr lang="en-US" dirty="0"/>
              <a:t> </a:t>
            </a:r>
            <a:r>
              <a:rPr lang="en-US" dirty="0" err="1"/>
              <a:t>en</a:t>
            </a:r>
            <a:r>
              <a:rPr lang="en-US" dirty="0"/>
              <a:t> </a:t>
            </a:r>
            <a:r>
              <a:rPr lang="en-US" dirty="0" err="1"/>
              <a:t>onveilige</a:t>
            </a:r>
            <a:r>
              <a:rPr lang="en-US" dirty="0"/>
              <a:t> </a:t>
            </a:r>
            <a:r>
              <a:rPr lang="en-US" dirty="0" err="1"/>
              <a:t>gedrag</a:t>
            </a:r>
            <a:r>
              <a:rPr lang="en-US" dirty="0"/>
              <a:t> </a:t>
            </a:r>
            <a:r>
              <a:rPr lang="en-US" dirty="0" err="1"/>
              <a:t>kan</a:t>
            </a:r>
            <a:r>
              <a:rPr lang="en-US" dirty="0"/>
              <a:t> </a:t>
            </a:r>
            <a:r>
              <a:rPr lang="en-US" dirty="0" err="1"/>
              <a:t>verminder</a:t>
            </a:r>
            <a:r>
              <a:rPr lang="en-US" dirty="0"/>
              <a:t>. </a:t>
            </a:r>
          </a:p>
          <a:p>
            <a:pPr marL="342900" lvl="0" indent="-342900">
              <a:buClr>
                <a:srgbClr val="000000"/>
              </a:buClr>
              <a:buFont typeface="Courier New" panose="02070309020205020404" pitchFamily="49" charset="0"/>
              <a:buChar char="-"/>
            </a:pPr>
            <a:r>
              <a:rPr lang="en-US" dirty="0" err="1"/>
              <a:t>Beskryf</a:t>
            </a:r>
            <a:r>
              <a:rPr lang="en-US" dirty="0"/>
              <a:t> hoe </a:t>
            </a:r>
            <a:r>
              <a:rPr lang="en-US" dirty="0" err="1"/>
              <a:t>onveilige</a:t>
            </a:r>
            <a:r>
              <a:rPr lang="en-US" dirty="0"/>
              <a:t> </a:t>
            </a:r>
            <a:r>
              <a:rPr lang="en-US" dirty="0" err="1"/>
              <a:t>praktyke</a:t>
            </a:r>
            <a:r>
              <a:rPr lang="en-US" dirty="0"/>
              <a:t> </a:t>
            </a:r>
            <a:r>
              <a:rPr lang="en-US" dirty="0" err="1"/>
              <a:t>fisiese</a:t>
            </a:r>
            <a:r>
              <a:rPr lang="en-US" dirty="0"/>
              <a:t>, </a:t>
            </a:r>
            <a:r>
              <a:rPr lang="en-US" dirty="0" err="1"/>
              <a:t>emosionele</a:t>
            </a:r>
            <a:r>
              <a:rPr lang="en-US" dirty="0"/>
              <a:t>, </a:t>
            </a:r>
            <a:r>
              <a:rPr lang="en-US" dirty="0" err="1"/>
              <a:t>sosiale</a:t>
            </a:r>
            <a:r>
              <a:rPr lang="en-US" dirty="0"/>
              <a:t> </a:t>
            </a:r>
            <a:r>
              <a:rPr lang="en-US" dirty="0" err="1"/>
              <a:t>en</a:t>
            </a:r>
            <a:r>
              <a:rPr lang="en-US" dirty="0"/>
              <a:t> </a:t>
            </a:r>
            <a:r>
              <a:rPr lang="en-US" dirty="0" err="1"/>
              <a:t>geestelike</a:t>
            </a:r>
            <a:r>
              <a:rPr lang="en-US" dirty="0"/>
              <a:t> </a:t>
            </a:r>
            <a:r>
              <a:rPr lang="en-US" dirty="0" err="1"/>
              <a:t>gevolge</a:t>
            </a:r>
            <a:r>
              <a:rPr lang="en-US" dirty="0"/>
              <a:t> </a:t>
            </a:r>
            <a:r>
              <a:rPr lang="en-US" dirty="0" err="1"/>
              <a:t>kan</a:t>
            </a:r>
            <a:r>
              <a:rPr lang="en-US" dirty="0"/>
              <a:t> </a:t>
            </a:r>
            <a:r>
              <a:rPr lang="en-US" dirty="0" err="1"/>
              <a:t>hê</a:t>
            </a:r>
            <a:r>
              <a:rPr lang="en-US" dirty="0"/>
              <a:t>. </a:t>
            </a:r>
          </a:p>
          <a:p>
            <a:pPr marL="342900" lvl="0" indent="-342900">
              <a:buClr>
                <a:srgbClr val="000000"/>
              </a:buClr>
              <a:buFont typeface="Courier New" panose="02070309020205020404" pitchFamily="49" charset="0"/>
              <a:buChar char="-"/>
            </a:pPr>
            <a:r>
              <a:rPr lang="en-US" dirty="0"/>
              <a:t>Pas </a:t>
            </a:r>
            <a:r>
              <a:rPr lang="en-US" dirty="0" err="1"/>
              <a:t>jou</a:t>
            </a:r>
            <a:r>
              <a:rPr lang="en-US" dirty="0"/>
              <a:t> begrip van </a:t>
            </a:r>
            <a:r>
              <a:rPr lang="en-US" dirty="0" err="1"/>
              <a:t>onveilige</a:t>
            </a:r>
            <a:r>
              <a:rPr lang="en-US" dirty="0"/>
              <a:t> </a:t>
            </a:r>
            <a:r>
              <a:rPr lang="en-US" dirty="0" err="1"/>
              <a:t>praktyke</a:t>
            </a:r>
            <a:r>
              <a:rPr lang="en-US" dirty="0"/>
              <a:t> toe </a:t>
            </a:r>
            <a:r>
              <a:rPr lang="en-US" dirty="0" err="1"/>
              <a:t>deur</a:t>
            </a:r>
            <a:r>
              <a:rPr lang="en-US" dirty="0"/>
              <a:t> die </a:t>
            </a:r>
            <a:r>
              <a:rPr lang="en-US" dirty="0" err="1"/>
              <a:t>fisiese</a:t>
            </a:r>
            <a:r>
              <a:rPr lang="en-US" dirty="0"/>
              <a:t>, </a:t>
            </a:r>
            <a:r>
              <a:rPr lang="en-US" dirty="0" err="1"/>
              <a:t>emosionele</a:t>
            </a:r>
            <a:r>
              <a:rPr lang="en-US" dirty="0"/>
              <a:t>, </a:t>
            </a:r>
            <a:r>
              <a:rPr lang="en-US" dirty="0" err="1"/>
              <a:t>sosiale</a:t>
            </a:r>
            <a:r>
              <a:rPr lang="en-US" dirty="0"/>
              <a:t> </a:t>
            </a:r>
            <a:r>
              <a:rPr lang="en-US" dirty="0" err="1"/>
              <a:t>en</a:t>
            </a:r>
            <a:r>
              <a:rPr lang="en-US" dirty="0"/>
              <a:t> </a:t>
            </a:r>
            <a:r>
              <a:rPr lang="en-US" dirty="0" err="1"/>
              <a:t>geestelike</a:t>
            </a:r>
            <a:r>
              <a:rPr lang="en-US" dirty="0"/>
              <a:t> </a:t>
            </a:r>
            <a:r>
              <a:rPr lang="en-US" dirty="0" err="1"/>
              <a:t>impak</a:t>
            </a:r>
            <a:r>
              <a:rPr lang="en-US" dirty="0"/>
              <a:t> van </a:t>
            </a:r>
            <a:r>
              <a:rPr lang="en-US" dirty="0" err="1"/>
              <a:t>skadelike</a:t>
            </a:r>
            <a:r>
              <a:rPr lang="en-US" dirty="0"/>
              <a:t> </a:t>
            </a:r>
            <a:r>
              <a:rPr lang="en-US" dirty="0" err="1"/>
              <a:t>gedrag</a:t>
            </a:r>
            <a:r>
              <a:rPr lang="en-US" dirty="0"/>
              <a:t> in ’n </a:t>
            </a:r>
            <a:r>
              <a:rPr lang="en-US" dirty="0" err="1"/>
              <a:t>gevallestudie</a:t>
            </a:r>
            <a:r>
              <a:rPr lang="en-US" dirty="0"/>
              <a:t> </a:t>
            </a:r>
            <a:r>
              <a:rPr lang="en-US" dirty="0" err="1"/>
              <a:t>te</a:t>
            </a:r>
            <a:r>
              <a:rPr lang="en-US" dirty="0"/>
              <a:t> </a:t>
            </a:r>
            <a:r>
              <a:rPr lang="en-US" dirty="0" err="1"/>
              <a:t>identifiseer</a:t>
            </a:r>
            <a:r>
              <a:rPr lang="en-US" dirty="0"/>
              <a:t>.</a:t>
            </a:r>
          </a:p>
          <a:p>
            <a:pPr marL="342900" lvl="0" indent="-342900">
              <a:buClr>
                <a:srgbClr val="000000"/>
              </a:buClr>
              <a:buFont typeface="Courier New" panose="02070309020205020404" pitchFamily="49" charset="0"/>
              <a:buChar char="-"/>
            </a:pPr>
            <a:r>
              <a:rPr lang="en-US" dirty="0" err="1"/>
              <a:t>Evalueer</a:t>
            </a:r>
            <a:r>
              <a:rPr lang="en-US" dirty="0"/>
              <a:t> </a:t>
            </a:r>
            <a:r>
              <a:rPr lang="en-US" dirty="0" err="1"/>
              <a:t>jou</a:t>
            </a:r>
            <a:r>
              <a:rPr lang="en-US" dirty="0"/>
              <a:t> </a:t>
            </a:r>
            <a:r>
              <a:rPr lang="en-US" dirty="0" err="1"/>
              <a:t>selfvertroue</a:t>
            </a:r>
            <a:r>
              <a:rPr lang="en-US" dirty="0"/>
              <a:t> om in ’n </a:t>
            </a:r>
            <a:r>
              <a:rPr lang="en-US" dirty="0" err="1"/>
              <a:t>toets</a:t>
            </a:r>
            <a:r>
              <a:rPr lang="en-US" dirty="0"/>
              <a:t> of </a:t>
            </a:r>
            <a:r>
              <a:rPr lang="en-US" dirty="0" err="1"/>
              <a:t>eksamen</a:t>
            </a:r>
            <a:r>
              <a:rPr lang="en-US" dirty="0"/>
              <a:t> </a:t>
            </a:r>
            <a:r>
              <a:rPr lang="en-US" dirty="0" err="1"/>
              <a:t>oor</a:t>
            </a:r>
            <a:r>
              <a:rPr lang="en-US" dirty="0"/>
              <a:t> </a:t>
            </a:r>
            <a:r>
              <a:rPr lang="en-US" dirty="0" err="1"/>
              <a:t>leefstylkeuses</a:t>
            </a:r>
            <a:r>
              <a:rPr lang="en-US" dirty="0"/>
              <a:t>, </a:t>
            </a:r>
            <a:r>
              <a:rPr lang="en-US" dirty="0" err="1"/>
              <a:t>negatiewe</a:t>
            </a:r>
            <a:r>
              <a:rPr lang="en-US" dirty="0"/>
              <a:t> </a:t>
            </a:r>
            <a:r>
              <a:rPr lang="en-US" dirty="0" err="1"/>
              <a:t>invloede</a:t>
            </a:r>
            <a:r>
              <a:rPr lang="en-US" dirty="0"/>
              <a:t> </a:t>
            </a:r>
            <a:r>
              <a:rPr lang="en-US" dirty="0" err="1"/>
              <a:t>en</a:t>
            </a:r>
            <a:r>
              <a:rPr lang="en-US" dirty="0"/>
              <a:t> </a:t>
            </a:r>
            <a:r>
              <a:rPr lang="en-US" dirty="0" err="1"/>
              <a:t>riskante</a:t>
            </a:r>
            <a:r>
              <a:rPr lang="en-US" dirty="0"/>
              <a:t> </a:t>
            </a:r>
            <a:r>
              <a:rPr lang="en-US" dirty="0" err="1"/>
              <a:t>gedrag</a:t>
            </a:r>
            <a:r>
              <a:rPr lang="en-US" dirty="0"/>
              <a:t> </a:t>
            </a:r>
            <a:r>
              <a:rPr lang="en-US" dirty="0" err="1"/>
              <a:t>te</a:t>
            </a:r>
            <a:r>
              <a:rPr lang="en-US" dirty="0"/>
              <a:t> </a:t>
            </a:r>
            <a:r>
              <a:rPr lang="en-US" dirty="0" err="1"/>
              <a:t>skryf</a:t>
            </a:r>
            <a:r>
              <a:rPr lang="en-US" dirty="0"/>
              <a:t>.</a:t>
            </a:r>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32477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nl-NL" b="1" dirty="0"/>
              <a:t>Skyfie 3: </a:t>
            </a:r>
            <a:r>
              <a:rPr lang="nl-NL" dirty="0"/>
              <a:t>Kom ons kyk na hierdie videogreep en voltooi daarna die vrae in </a:t>
            </a:r>
            <a:r>
              <a:rPr lang="nl-NL" b="1" i="1" dirty="0"/>
              <a:t>Aktiwiteit 1 (</a:t>
            </a:r>
            <a:r>
              <a:rPr lang="nl-NL" b="1" i="1" u="sng" dirty="0"/>
              <a:t>Les 4 – Werkkaart</a:t>
            </a:r>
            <a:r>
              <a:rPr lang="nl-NL" dirty="0"/>
              <a:t>).</a:t>
            </a:r>
          </a:p>
          <a:p>
            <a:pPr marL="342900" lvl="0" indent="-342900">
              <a:buFont typeface="Symbol" panose="05050102010706020507" pitchFamily="18" charset="2"/>
              <a:buChar char=""/>
            </a:pPr>
            <a:r>
              <a:rPr lang="nl-NL" dirty="0"/>
              <a:t>Moontlike antwoorde is beskikbaar in die </a:t>
            </a:r>
            <a:r>
              <a:rPr lang="nl-NL" b="1" i="1" u="sng" dirty="0"/>
              <a:t>Les 4 – Werkkaart MEMO</a:t>
            </a:r>
            <a:r>
              <a:rPr lang="nl-NL" dirty="0"/>
              <a:t>.</a:t>
            </a:r>
          </a:p>
          <a:p>
            <a:pPr>
              <a:buNone/>
            </a:pPr>
            <a:r>
              <a:rPr lang="en-ZA" sz="1200" u="none" strike="noStrike"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447040">
              <a:lnSpc>
                <a:spcPct val="115000"/>
              </a:lnSpc>
              <a:buNone/>
            </a:pPr>
            <a:r>
              <a:rPr lang="en-ZA" sz="1200" b="1" dirty="0">
                <a:solidFill>
                  <a:srgbClr val="000000"/>
                </a:solidFill>
                <a:effectLst/>
                <a:latin typeface="Calibri" panose="020F0502020204030204" pitchFamily="34" charset="0"/>
                <a:ea typeface="Calibri" panose="020F0502020204030204" pitchFamily="34" charset="0"/>
              </a:rPr>
              <a:t>Kyk die video:</a:t>
            </a:r>
            <a:endParaRPr lang="af-ZA" sz="1200" dirty="0">
              <a:effectLst/>
              <a:latin typeface="Times New Roman" panose="02020603050405020304" pitchFamily="18" charset="0"/>
              <a:ea typeface="Times New Roman" panose="02020603050405020304" pitchFamily="18" charset="0"/>
            </a:endParaRPr>
          </a:p>
          <a:p>
            <a:pPr marL="447040">
              <a:lnSpc>
                <a:spcPct val="115000"/>
              </a:lnSpc>
              <a:buNone/>
            </a:pPr>
            <a:r>
              <a:rPr lang="en-ZA" sz="1200" b="1" dirty="0">
                <a:solidFill>
                  <a:srgbClr val="000000"/>
                </a:solidFill>
                <a:effectLst/>
                <a:latin typeface="Calibri" panose="020F0502020204030204" pitchFamily="34" charset="0"/>
                <a:ea typeface="Calibri" panose="020F0502020204030204" pitchFamily="34" charset="0"/>
              </a:rPr>
              <a:t>Understanding teen suicidal thoughts</a:t>
            </a:r>
            <a:endParaRPr lang="af-ZA" sz="1200" dirty="0">
              <a:effectLst/>
              <a:latin typeface="Times New Roman" panose="02020603050405020304" pitchFamily="18" charset="0"/>
              <a:ea typeface="Times New Roman" panose="02020603050405020304" pitchFamily="18" charset="0"/>
            </a:endParaRPr>
          </a:p>
          <a:p>
            <a:pPr marL="447040">
              <a:lnSpc>
                <a:spcPct val="115000"/>
              </a:lnSpc>
              <a:buNone/>
            </a:pPr>
            <a:r>
              <a:rPr lang="en-ZA" sz="1200" u="sng" dirty="0">
                <a:solidFill>
                  <a:srgbClr val="000000"/>
                </a:solidFill>
                <a:effectLst/>
                <a:latin typeface="Calibri" panose="020F0502020204030204" pitchFamily="34" charset="0"/>
                <a:ea typeface="Times New Roman" panose="02020603050405020304" pitchFamily="18" charset="0"/>
                <a:hlinkClick r:id="rId3"/>
              </a:rPr>
              <a:t>bit.ly/4aNGYqe</a:t>
            </a:r>
            <a:r>
              <a:rPr lang="en-ZA" sz="1200" dirty="0">
                <a:solidFill>
                  <a:srgbClr val="000000"/>
                </a:solidFill>
                <a:effectLst/>
                <a:latin typeface="Calibri" panose="020F0502020204030204" pitchFamily="34" charset="0"/>
                <a:ea typeface="Calibri" panose="020F0502020204030204" pitchFamily="34" charset="0"/>
              </a:rPr>
              <a:t> (2 min 37 </a:t>
            </a:r>
            <a:r>
              <a:rPr lang="en-ZA" sz="1200" dirty="0" err="1">
                <a:solidFill>
                  <a:srgbClr val="000000"/>
                </a:solidFill>
                <a:effectLst/>
                <a:latin typeface="Calibri" panose="020F0502020204030204" pitchFamily="34" charset="0"/>
                <a:ea typeface="Calibri" panose="020F0502020204030204" pitchFamily="34" charset="0"/>
              </a:rPr>
              <a:t>sek</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221615">
              <a:buNone/>
            </a:pP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nl-NL" dirty="0"/>
              <a:t>Onthou, riskante gedrag raak nie net die persoon wat die keuse maak nie. </a:t>
            </a:r>
            <a:r>
              <a:rPr lang="af-ZA" sz="1200" b="0" i="0" u="none" strike="noStrike" cap="none" dirty="0">
                <a:solidFill>
                  <a:schemeClr val="dk1"/>
                </a:solidFill>
                <a:effectLst/>
                <a:latin typeface="Calibri"/>
                <a:ea typeface="Calibri"/>
                <a:cs typeface="Calibri"/>
                <a:sym typeface="Calibri"/>
              </a:rPr>
              <a:t>Die impak versprei dikwels na vriende, familielede, onderwysers, klasmaats en die breër gemeenskap. Sommige gevolge is onmiddellik sigbaar, terwyl ander eers oor tyd ontwikkel.</a:t>
            </a:r>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70460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nl-NL" b="1" dirty="0"/>
              <a:t>Skyfie 4: </a:t>
            </a:r>
            <a:r>
              <a:rPr lang="af-ZA" sz="1200" b="0" i="0" u="none" strike="noStrike" cap="none" dirty="0">
                <a:solidFill>
                  <a:schemeClr val="dk1"/>
                </a:solidFill>
                <a:effectLst/>
                <a:latin typeface="Calibri"/>
                <a:ea typeface="Calibri"/>
                <a:cs typeface="Calibri"/>
                <a:sym typeface="Calibri"/>
              </a:rPr>
              <a:t>Wanneer ’n persoon deur hopeloosheid oorweldig word, dink hulle dikwels nie aan die impak wat hul besluite op die mense rondom hulle kan hê nie.</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ŉ Praktiese manier om dit te verstaan, is deur begrip van die rimpel-effek. As jy ’n klippie in stil water laat val, skep dit rimpelings wat al hoe verder uitkring. Op dieselfde manier kan een selfdoodpoging langdurige gevolge hê wat na baie mense en verskillende lewensareas versprei.</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4835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5:</a:t>
            </a:r>
            <a:r>
              <a:rPr lang="en-ZA" sz="1200" dirty="0">
                <a:solidFill>
                  <a:srgbClr val="000000"/>
                </a:solidFill>
                <a:effectLst/>
                <a:latin typeface="Calibri" panose="020F0502020204030204" pitchFamily="34" charset="0"/>
                <a:ea typeface="Calibri" panose="020F0502020204030204" pitchFamily="34" charset="0"/>
              </a:rPr>
              <a:t> </a:t>
            </a:r>
            <a:r>
              <a:rPr lang="nl-NL" dirty="0"/>
              <a:t>Tot nou toe het ons gefokus op die negatiewe rimpel-effek wat riskante gedrag en selfdood kan hê. Ons gaan nou ons fokus verskuif na die </a:t>
            </a:r>
            <a:r>
              <a:rPr lang="nl-NL" b="1" dirty="0"/>
              <a:t>positiewe rimpe-leffek</a:t>
            </a:r>
            <a:r>
              <a:rPr lang="nl-NL" dirty="0"/>
              <a:t> – hoe een persoon se moed, keuses en dade ander kan inspireer en kan help om onveilige gedrag te verminder.</a:t>
            </a:r>
          </a:p>
          <a:p>
            <a:pPr marL="342900" lvl="0" indent="-342900">
              <a:buFont typeface="Symbol" panose="05050102010706020507" pitchFamily="18" charset="2"/>
              <a:buChar char=""/>
            </a:pPr>
            <a:r>
              <a:rPr lang="nl-NL" dirty="0"/>
              <a:t>Kyk na die bekendstellingsvideo van hierdie verhaal van hoop deur ’n oorlewende van ’n selfdoodpoging.</a:t>
            </a: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450215">
              <a:buNone/>
            </a:pPr>
            <a:r>
              <a:rPr lang="en-ZA" sz="1200" b="1" dirty="0">
                <a:solidFill>
                  <a:srgbClr val="000000"/>
                </a:solidFill>
                <a:effectLst/>
                <a:latin typeface="Calibri" panose="020F0502020204030204" pitchFamily="34" charset="0"/>
                <a:ea typeface="Calibri" panose="020F0502020204030204" pitchFamily="34" charset="0"/>
              </a:rPr>
              <a:t>Kyk die video:</a:t>
            </a:r>
            <a:endParaRPr lang="af-ZA" sz="1200" dirty="0">
              <a:effectLst/>
              <a:latin typeface="Times New Roman" panose="02020603050405020304" pitchFamily="18" charset="0"/>
              <a:ea typeface="Times New Roman" panose="02020603050405020304" pitchFamily="18" charset="0"/>
            </a:endParaRPr>
          </a:p>
          <a:p>
            <a:pPr marL="450215">
              <a:buNone/>
            </a:pPr>
            <a:r>
              <a:rPr lang="en-ZA" sz="1200" b="1" dirty="0">
                <a:solidFill>
                  <a:srgbClr val="000000"/>
                </a:solidFill>
                <a:effectLst/>
                <a:latin typeface="Calibri" panose="020F0502020204030204" pitchFamily="34" charset="0"/>
                <a:ea typeface="Calibri" panose="020F0502020204030204" pitchFamily="34" charset="0"/>
              </a:rPr>
              <a:t>SUICIDE THE RIPPLE EFFECT | Official Trailer HD</a:t>
            </a:r>
            <a:endParaRPr lang="af-ZA" sz="1200" dirty="0">
              <a:effectLst/>
              <a:latin typeface="Times New Roman" panose="02020603050405020304" pitchFamily="18" charset="0"/>
              <a:ea typeface="Times New Roman" panose="02020603050405020304" pitchFamily="18" charset="0"/>
            </a:endParaRPr>
          </a:p>
          <a:p>
            <a:pPr marL="450215">
              <a:buNone/>
            </a:pPr>
            <a:r>
              <a:rPr lang="en-ZA" sz="1200" u="sng" dirty="0">
                <a:solidFill>
                  <a:srgbClr val="000000"/>
                </a:solidFill>
                <a:effectLst/>
                <a:latin typeface="Calibri" panose="020F0502020204030204" pitchFamily="34" charset="0"/>
                <a:ea typeface="Calibri" panose="020F0502020204030204" pitchFamily="34" charset="0"/>
                <a:hlinkClick r:id="rId3"/>
              </a:rPr>
              <a:t>bit.ly/4aEFU7X</a:t>
            </a:r>
            <a:r>
              <a:rPr lang="en-ZA" sz="1200" dirty="0">
                <a:solidFill>
                  <a:srgbClr val="000000"/>
                </a:solidFill>
                <a:effectLst/>
                <a:latin typeface="Calibri" panose="020F0502020204030204" pitchFamily="34" charset="0"/>
                <a:ea typeface="Calibri" panose="020F0502020204030204" pitchFamily="34" charset="0"/>
              </a:rPr>
              <a:t> (2 min 33 </a:t>
            </a:r>
            <a:r>
              <a:rPr lang="en-ZA" sz="1200" dirty="0" err="1">
                <a:solidFill>
                  <a:srgbClr val="000000"/>
                </a:solidFill>
                <a:effectLst/>
                <a:latin typeface="Calibri" panose="020F0502020204030204" pitchFamily="34" charset="0"/>
                <a:ea typeface="Calibri" panose="020F0502020204030204" pitchFamily="34" charset="0"/>
              </a:rPr>
              <a:t>sek</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nl-NL" dirty="0"/>
              <a:t>Draai na jou maat en noem </a:t>
            </a:r>
            <a:r>
              <a:rPr lang="nl-NL" b="0" dirty="0"/>
              <a:t>DRIE dinge </a:t>
            </a:r>
            <a:r>
              <a:rPr lang="nl-NL" dirty="0"/>
              <a:t>uit Kevin se verhaal wat jou inspireer en wat ook ander mense kan inspireer.</a:t>
            </a:r>
          </a:p>
          <a:p>
            <a:pPr marL="457200">
              <a:buNone/>
            </a:pPr>
            <a:r>
              <a:rPr lang="en-ZA" sz="1200" dirty="0">
                <a:effectLst/>
                <a:latin typeface="Calibri" panose="020F0502020204030204" pitchFamily="34" charset="0"/>
                <a:ea typeface="Times New Roman" panose="02020603050405020304" pitchFamily="18"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nl-NL" dirty="0"/>
              <a:t>Werk in julle groepe en neem tyd om </a:t>
            </a:r>
            <a:r>
              <a:rPr lang="nl-NL" b="1" i="1" dirty="0"/>
              <a:t>Aktiwiteit 2 (</a:t>
            </a:r>
            <a:r>
              <a:rPr lang="nl-NL" b="1" i="1" u="sng" dirty="0"/>
              <a:t>Les 4 – Werkkaart</a:t>
            </a:r>
            <a:r>
              <a:rPr lang="nl-NL" b="1" i="1" dirty="0"/>
              <a:t>) </a:t>
            </a:r>
            <a:r>
              <a:rPr lang="nl-NL" dirty="0"/>
              <a:t>te voltooi. Hierdie aktiwiteit fokus op die impak wat een lewe op ander mense kan hê.</a:t>
            </a:r>
          </a:p>
          <a:p>
            <a:pPr marL="342900" lvl="0" indent="-342900">
              <a:buFont typeface="Symbol" panose="05050102010706020507" pitchFamily="18" charset="2"/>
              <a:buChar char=""/>
            </a:pPr>
            <a:r>
              <a:rPr lang="nl-NL" dirty="0"/>
              <a:t>Moontlike antwoorde is beskikbaar in die </a:t>
            </a:r>
            <a:r>
              <a:rPr lang="nl-NL" b="1" i="1" u="sng" dirty="0"/>
              <a:t>Les 4 – Werkkaart MEMO</a:t>
            </a:r>
            <a:r>
              <a:rPr lang="nl-NL" dirty="0"/>
              <a:t>.</a:t>
            </a: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9656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6:</a:t>
            </a:r>
            <a:r>
              <a:rPr lang="en-ZA" sz="1200" dirty="0">
                <a:solidFill>
                  <a:srgbClr val="000000"/>
                </a:solidFill>
                <a:effectLst/>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Onveilige praktyke kan ’n persoon fisies, emosioneel, sosiaal en geestelik beïnvloed. In baie gevalle oorweeg die persoon wat riskante gedrag toon nie hoe wyd die gevolge kan strek nie.</a:t>
            </a:r>
            <a:endParaRPr lang="en-US" sz="1200" b="0" i="0" u="none" strike="noStrike" cap="none" dirty="0">
              <a:solidFill>
                <a:schemeClr val="dk1"/>
              </a:solidFill>
              <a:effectLst/>
              <a:latin typeface="Calibri"/>
              <a:ea typeface="Calibri"/>
              <a:cs typeface="Calibri"/>
              <a:sym typeface="Calibri"/>
            </a:endParaRPr>
          </a:p>
          <a:p>
            <a:pPr marL="450215">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Fisiese</a:t>
            </a:r>
            <a:r>
              <a:rPr lang="en-ZA" sz="1200" b="1" dirty="0">
                <a:solidFill>
                  <a:srgbClr val="000000"/>
                </a:solidFill>
                <a:effectLst/>
                <a:latin typeface="Calibri" panose="020F0502020204030204" pitchFamily="34" charset="0"/>
                <a:ea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rPr>
              <a:t>impak</a:t>
            </a:r>
            <a:r>
              <a:rPr lang="en-ZA" sz="1200" b="1" dirty="0">
                <a:solidFill>
                  <a:srgbClr val="000000"/>
                </a:solidFill>
                <a:effectLst/>
                <a:latin typeface="Calibri" panose="020F0502020204030204" pitchFamily="34" charset="0"/>
                <a:ea typeface="Calibri" panose="020F0502020204030204" pitchFamily="34" charset="0"/>
              </a:rPr>
              <a:t>:</a:t>
            </a:r>
            <a:r>
              <a:rPr lang="en-ZA" sz="1200" dirty="0">
                <a:solidFill>
                  <a:srgbClr val="000000"/>
                </a:solidFill>
                <a:effectLst/>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Onveilige praktyke kan die liggaam onder ernstige druk plaas. Fisiese impakte kan beserings, siektes, verslawing, verswakte immuniteit, langtermyn orgaanskade, moegheid, of gesondheidskomplikasies wat daaglikse funksionering beïnvloed, insluit. In sommige gevalle kan fisiese skade permanent wees en toekomstige geleenthede beperk, soos deelname aan sport, loopbaanplanne of studiedoelwitte.</a:t>
            </a:r>
            <a:endParaRPr lang="en-US" sz="1200" b="0" i="0" u="none" strike="noStrike" cap="none" dirty="0">
              <a:solidFill>
                <a:schemeClr val="dk1"/>
              </a:solidFill>
              <a:effectLst/>
              <a:latin typeface="Calibri"/>
              <a:ea typeface="Calibri"/>
              <a:cs typeface="Calibri"/>
              <a:sym typeface="Calibri"/>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Emosionele</a:t>
            </a:r>
            <a:r>
              <a:rPr lang="en-ZA" sz="1200" b="1" dirty="0">
                <a:solidFill>
                  <a:srgbClr val="000000"/>
                </a:solidFill>
                <a:effectLst/>
                <a:latin typeface="Calibri" panose="020F0502020204030204" pitchFamily="34" charset="0"/>
                <a:ea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rPr>
              <a:t>impak</a:t>
            </a:r>
            <a:r>
              <a:rPr lang="en-ZA" sz="1200" b="1" dirty="0">
                <a:solidFill>
                  <a:srgbClr val="000000"/>
                </a:solidFill>
                <a:effectLst/>
                <a:latin typeface="Calibri" panose="020F0502020204030204" pitchFamily="34" charset="0"/>
                <a:ea typeface="Calibri" panose="020F0502020204030204" pitchFamily="34" charset="0"/>
              </a:rPr>
              <a:t>:</a:t>
            </a:r>
            <a:r>
              <a:rPr lang="en-ZA" sz="1200" dirty="0">
                <a:solidFill>
                  <a:srgbClr val="000000"/>
                </a:solidFill>
                <a:effectLst/>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Riskante gedrag lei dikwels tot emosionele nood. Selfs wanneer ’n leerder probeer om die gedrag weg te steek, kan emosies soos skuldgevoel, skaamte, vrees en angs toeneem. Leerders kan ook oorweldig, hopeloos of emosioneel teruggetrokke voel. Die emosionele impak kan vererger wanneer die leerder geoordeel, geïsoleer of bang is om betrap te word.</a:t>
            </a:r>
            <a:endParaRPr lang="en-US" sz="1200" b="0" i="0" u="none" strike="noStrike" cap="none" dirty="0">
              <a:solidFill>
                <a:schemeClr val="dk1"/>
              </a:solidFill>
              <a:effectLst/>
              <a:latin typeface="Calibri"/>
              <a:ea typeface="Calibri"/>
              <a:cs typeface="Calibri"/>
              <a:sym typeface="Calibri"/>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Sosiale</a:t>
            </a:r>
            <a:r>
              <a:rPr lang="en-ZA" sz="1200" b="1" dirty="0">
                <a:solidFill>
                  <a:srgbClr val="000000"/>
                </a:solidFill>
                <a:effectLst/>
                <a:latin typeface="Calibri" panose="020F0502020204030204" pitchFamily="34" charset="0"/>
                <a:ea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rPr>
              <a:t>impak</a:t>
            </a:r>
            <a:r>
              <a:rPr lang="en-ZA" sz="1200" b="1" dirty="0">
                <a:solidFill>
                  <a:srgbClr val="000000"/>
                </a:solidFill>
                <a:effectLst/>
                <a:latin typeface="Calibri" panose="020F0502020204030204" pitchFamily="34" charset="0"/>
                <a:ea typeface="Calibri" panose="020F0502020204030204" pitchFamily="34" charset="0"/>
              </a:rPr>
              <a:t>:</a:t>
            </a:r>
            <a:r>
              <a:rPr lang="en-ZA" sz="1200" dirty="0">
                <a:solidFill>
                  <a:srgbClr val="000000"/>
                </a:solidFill>
                <a:effectLst/>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Riskante gedrag kan verhoudings beskadig. Vriende kan onttrek omdat hulle nie weet hoe om te help nie. Gesinne kan seergemaak, teleurgesteld of bekommerd voel. Onderwysers en afrigters kan vertroue verloor, en leerders kan oordeel of stigma van maats ervaar. Die sosiale impak kan ook konflik, isolasie en die ineenstorting van ondersteuningsnetwerke insluit.</a:t>
            </a:r>
            <a:endParaRPr lang="en-US" sz="1200" b="0" i="0" u="none" strike="noStrike" cap="none" dirty="0">
              <a:solidFill>
                <a:schemeClr val="dk1"/>
              </a:solidFill>
              <a:effectLst/>
              <a:latin typeface="Calibri"/>
              <a:ea typeface="Calibri"/>
              <a:cs typeface="Calibri"/>
              <a:sym typeface="Calibri"/>
            </a:endParaRPr>
          </a:p>
          <a:p>
            <a:pPr marL="450215">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Geestelike</a:t>
            </a:r>
            <a:r>
              <a:rPr lang="en-ZA" sz="1200" b="1" dirty="0">
                <a:solidFill>
                  <a:srgbClr val="000000"/>
                </a:solidFill>
                <a:effectLst/>
                <a:latin typeface="Calibri" panose="020F0502020204030204" pitchFamily="34" charset="0"/>
                <a:ea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rPr>
              <a:t>impak</a:t>
            </a:r>
            <a:r>
              <a:rPr lang="en-ZA" sz="1200" b="1" dirty="0">
                <a:solidFill>
                  <a:srgbClr val="000000"/>
                </a:solidFill>
                <a:effectLst/>
                <a:latin typeface="Calibri" panose="020F0502020204030204" pitchFamily="34" charset="0"/>
                <a:ea typeface="Calibri" panose="020F0502020204030204" pitchFamily="34" charset="0"/>
              </a:rPr>
              <a:t>:</a:t>
            </a:r>
            <a:r>
              <a:rPr lang="en-ZA" sz="1200" dirty="0">
                <a:solidFill>
                  <a:srgbClr val="000000"/>
                </a:solidFill>
                <a:effectLst/>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Geestelike impak verwys na die effek wat riskante gedrag op ’n persoon se oortuigings, waardes en die sin van bestaan het. Onveilige praktyke kan innerlike konflik veroorsaak, veral wanneer die gedrag teen die leerder se persoonlike morele waardes, godsdienstige oortuigings of identiteit indruis. ’n Leerder mag dalk hul selfwaarde begin bevraagteken of voel dat hul lewe rigtingloos is.</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8767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7:</a:t>
            </a:r>
            <a:r>
              <a:rPr lang="en-ZA" sz="1200" dirty="0">
                <a:solidFill>
                  <a:srgbClr val="000000"/>
                </a:solidFill>
                <a:effectLst/>
                <a:latin typeface="Calibri" panose="020F0502020204030204" pitchFamily="34" charset="0"/>
                <a:ea typeface="Calibri" panose="020F0502020204030204" pitchFamily="34" charset="0"/>
              </a:rPr>
              <a:t> </a:t>
            </a:r>
            <a:r>
              <a:rPr lang="nl-NL" dirty="0"/>
              <a:t>In ’n onderhoud met ’n paar plaaslike onderwysers wat al baie gevalle van wangedrag onder tieners by die skool hanteer het, het van die volgende stories na vore gekom oor wat leerders oor die jare gedoen het, asook die redes wat hulle vir hul wangedrag gegee het. In elkeen van hierdie stories kan ons die </a:t>
            </a:r>
            <a:r>
              <a:rPr lang="nl-NL" b="1" dirty="0"/>
              <a:t>emosionele, sosiale en geestelike impak</a:t>
            </a:r>
            <a:r>
              <a:rPr lang="nl-NL" dirty="0"/>
              <a:t> op die individu en die mense rondom hulle raaksien. </a:t>
            </a:r>
          </a:p>
          <a:p>
            <a:pPr marL="0" lvl="0" indent="0">
              <a:buFont typeface="Symbol" panose="05050102010706020507" pitchFamily="18" charset="2"/>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nl-NL" dirty="0"/>
              <a:t>Kom ons kyk saam na een van hierdie stories.</a:t>
            </a:r>
          </a:p>
          <a:p>
            <a:pPr marL="457200">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r>
              <a:rPr lang="nl-NL" dirty="0"/>
              <a:t>’n Groep jong meisies in graad 8 wou iets doen om te wys dat hulle vir altyd aan hul vriendskap verbind sou wees. Tydens pouse by die skool het hulle hulself op hul polse gesny en ’n bloedbelofte gemaak deur hul bloeiende wonde teen mekaar se oop wonde te druk. Al die meisies het deelgeneem.</a:t>
            </a: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nl-NL" dirty="0"/>
              <a:t>Toe hulle een vir een gevra is waarom hulle dit gedoen het, was dít hul antwoorde:</a:t>
            </a:r>
          </a:p>
          <a:p>
            <a:pPr marL="342900" lvl="0" indent="-342900">
              <a:buFont typeface="Courier New" panose="02070309020205020404" pitchFamily="49" charset="0"/>
              <a:buChar char="-"/>
            </a:pPr>
            <a:r>
              <a:rPr lang="en-US" dirty="0"/>
              <a:t>“Ek </a:t>
            </a:r>
            <a:r>
              <a:rPr lang="en-US" dirty="0" err="1"/>
              <a:t>wou</a:t>
            </a:r>
            <a:r>
              <a:rPr lang="en-US" dirty="0"/>
              <a:t> </a:t>
            </a:r>
            <a:r>
              <a:rPr lang="en-US" dirty="0" err="1"/>
              <a:t>eintlik</a:t>
            </a:r>
            <a:r>
              <a:rPr lang="en-US" dirty="0"/>
              <a:t> net </a:t>
            </a:r>
            <a:r>
              <a:rPr lang="en-US" dirty="0" err="1"/>
              <a:t>nie</a:t>
            </a:r>
            <a:r>
              <a:rPr lang="en-US" dirty="0"/>
              <a:t> </a:t>
            </a:r>
            <a:r>
              <a:rPr lang="en-US" dirty="0" err="1"/>
              <a:t>uitgesluit</a:t>
            </a:r>
            <a:r>
              <a:rPr lang="en-US" dirty="0"/>
              <a:t> word </a:t>
            </a:r>
            <a:r>
              <a:rPr lang="en-US" dirty="0" err="1"/>
              <a:t>nie</a:t>
            </a:r>
            <a:r>
              <a:rPr lang="en-US" dirty="0"/>
              <a:t>.”</a:t>
            </a:r>
          </a:p>
          <a:p>
            <a:pPr marL="342900" lvl="0" indent="-342900">
              <a:buFont typeface="Courier New" panose="02070309020205020404" pitchFamily="49" charset="0"/>
              <a:buChar char="-"/>
            </a:pPr>
            <a:r>
              <a:rPr lang="en-US" dirty="0"/>
              <a:t>“Dis </a:t>
            </a:r>
            <a:r>
              <a:rPr lang="en-US" dirty="0" err="1"/>
              <a:t>onskadelike</a:t>
            </a:r>
            <a:r>
              <a:rPr lang="en-US" dirty="0"/>
              <a:t> pret. Ek </a:t>
            </a:r>
            <a:r>
              <a:rPr lang="en-US" dirty="0" err="1"/>
              <a:t>weet</a:t>
            </a:r>
            <a:r>
              <a:rPr lang="en-US" dirty="0"/>
              <a:t> my </a:t>
            </a:r>
            <a:r>
              <a:rPr lang="en-US" dirty="0" err="1"/>
              <a:t>vriende</a:t>
            </a:r>
            <a:r>
              <a:rPr lang="en-US" dirty="0"/>
              <a:t> is </a:t>
            </a:r>
            <a:r>
              <a:rPr lang="en-US" dirty="0" err="1"/>
              <a:t>skoon</a:t>
            </a:r>
            <a:r>
              <a:rPr lang="en-US" dirty="0"/>
              <a:t>.”</a:t>
            </a:r>
          </a:p>
          <a:p>
            <a:pPr marL="342900" lvl="0" indent="-342900">
              <a:buFont typeface="Courier New" panose="02070309020205020404" pitchFamily="49" charset="0"/>
              <a:buChar char="-"/>
            </a:pPr>
            <a:r>
              <a:rPr lang="en-US" dirty="0"/>
              <a:t>“Ek </a:t>
            </a:r>
            <a:r>
              <a:rPr lang="en-US" dirty="0" err="1"/>
              <a:t>wil</a:t>
            </a:r>
            <a:r>
              <a:rPr lang="en-US" dirty="0"/>
              <a:t> </a:t>
            </a:r>
            <a:r>
              <a:rPr lang="en-US" dirty="0" err="1"/>
              <a:t>naby</a:t>
            </a:r>
            <a:r>
              <a:rPr lang="en-US" dirty="0"/>
              <a:t> </a:t>
            </a:r>
            <a:r>
              <a:rPr lang="en-US" dirty="0" err="1"/>
              <a:t>aan</a:t>
            </a:r>
            <a:r>
              <a:rPr lang="en-US" dirty="0"/>
              <a:t> my </a:t>
            </a:r>
            <a:r>
              <a:rPr lang="en-US" dirty="0" err="1"/>
              <a:t>vriende</a:t>
            </a:r>
            <a:r>
              <a:rPr lang="en-US" dirty="0"/>
              <a:t> wees.”</a:t>
            </a:r>
          </a:p>
          <a:p>
            <a:pPr marL="342900" lvl="0" indent="-342900">
              <a:buFont typeface="Courier New" panose="02070309020205020404" pitchFamily="49" charset="0"/>
              <a:buChar char="-"/>
            </a:pPr>
            <a:r>
              <a:rPr lang="en-US" dirty="0"/>
              <a:t>“Hulle is </a:t>
            </a:r>
            <a:r>
              <a:rPr lang="en-US" dirty="0" err="1"/>
              <a:t>nader</a:t>
            </a:r>
            <a:r>
              <a:rPr lang="en-US" dirty="0"/>
              <a:t> </a:t>
            </a:r>
            <a:r>
              <a:rPr lang="en-US" dirty="0" err="1"/>
              <a:t>aan</a:t>
            </a:r>
            <a:r>
              <a:rPr lang="en-US" dirty="0"/>
              <a:t> my as my </a:t>
            </a:r>
            <a:r>
              <a:rPr lang="en-US" dirty="0" err="1"/>
              <a:t>susters</a:t>
            </a:r>
            <a:r>
              <a:rPr lang="en-US" dirty="0"/>
              <a:t>.”</a:t>
            </a:r>
          </a:p>
          <a:p>
            <a:endParaRPr lang="en-US" dirty="0"/>
          </a:p>
        </p:txBody>
      </p:sp>
      <p:sp>
        <p:nvSpPr>
          <p:cNvPr id="4" name="Slide Number Placeholder 3"/>
          <p:cNvSpPr>
            <a:spLocks noGrp="1"/>
          </p:cNvSpPr>
          <p:nvPr>
            <p:ph type="sldNum" sz="quarter" idx="5"/>
          </p:nvPr>
        </p:nvSpPr>
        <p:spPr/>
        <p:txBody>
          <a:bodyPr/>
          <a:lstStyle/>
          <a:p>
            <a:fld id="{E73A15B4-6B30-5A43-A929-0D7B652DF7EF}" type="slidenum">
              <a:rPr lang="en-US" smtClean="0"/>
              <a:t>7</a:t>
            </a:fld>
            <a:endParaRPr lang="en-US" dirty="0"/>
          </a:p>
        </p:txBody>
      </p:sp>
    </p:spTree>
    <p:extLst>
      <p:ext uri="{BB962C8B-B14F-4D97-AF65-F5344CB8AC3E}">
        <p14:creationId xmlns:p14="http://schemas.microsoft.com/office/powerpoint/2010/main" val="1788097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Skyie 8:</a:t>
            </a:r>
            <a:r>
              <a:rPr lang="en-ZA" sz="1200" dirty="0">
                <a:solidFill>
                  <a:srgbClr val="000000"/>
                </a:solidFill>
                <a:effectLst/>
                <a:latin typeface="Calibri" panose="020F0502020204030204" pitchFamily="34" charset="0"/>
                <a:ea typeface="Calibri" panose="020F0502020204030204" pitchFamily="34" charset="0"/>
              </a:rPr>
              <a:t> </a:t>
            </a:r>
            <a:r>
              <a:rPr lang="nl-NL" dirty="0"/>
              <a:t>Kom ons bespreek watter impak hierdie sogenaamde onskadelike situasie kan hê.</a:t>
            </a:r>
            <a:endPar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ourier New" panose="02070309020205020404" pitchFamily="49" charset="0"/>
              <a:buChar char="-"/>
            </a:pPr>
            <a:r>
              <a:rPr lang="nl-NL" dirty="0"/>
              <a:t>Waarom sou hierdie situasie as gevaarlik of skadelik geklassifiseer word?</a:t>
            </a:r>
          </a:p>
          <a:p>
            <a:pPr marL="342900" lvl="0" indent="-342900">
              <a:buFont typeface="Courier New" panose="02070309020205020404" pitchFamily="49" charset="0"/>
              <a:buChar char="-"/>
            </a:pPr>
            <a:r>
              <a:rPr lang="nl-NL" dirty="0"/>
              <a:t>Watter impak kan dit op die fisiese welstand van die ander meisies hê? (Gee die klas tyd om te antwoord.)</a:t>
            </a: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nl-NL" dirty="0"/>
              <a:t>As een van die meisies ’n bloedoordraagbare siekte soos MIV gehad het, kon al die ander meisies besmet geraak het. Watter soort emosionele impak sou dit op die vriendinne hê? Dink julle hierdie soort stres sou hul vriendskap kon oorleef? (Gee die klas tyd om te antwoord.)</a:t>
            </a:r>
          </a:p>
          <a:p>
            <a:pPr marL="342900" lvl="0" indent="-342900">
              <a:buFont typeface="Symbol" panose="05050102010706020507" pitchFamily="18" charset="2"/>
              <a:buChar char=""/>
            </a:pPr>
            <a:r>
              <a:rPr lang="nl-NL" dirty="0"/>
              <a:t>Kom ons sê nou een van die meisies kom uit ’n huis waar geloofsoortuigings besluite oor bloedoortappings beïnvloed. Hoe kan dit die meisie en haar gesin raak? (Gee die klas tyd om te antwoord.)</a:t>
            </a:r>
          </a:p>
          <a:p>
            <a:pPr marL="342900" lvl="0" indent="-342900">
              <a:buFont typeface="Symbol" panose="05050102010706020507" pitchFamily="18" charset="2"/>
              <a:buChar char=""/>
            </a:pPr>
            <a:r>
              <a:rPr lang="nl-NL" dirty="0"/>
              <a:t>Kan julle sien hoe ’n sogenaamde onskuldige poging om ’n vriendskap te versterk, tot verskeie negatiewe gevolge vir ’n persoon se fisiese, emosionele, sosiale en geestelike welstand kan lei?</a:t>
            </a: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9131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US" b="1" dirty="0" err="1"/>
              <a:t>Skyfie</a:t>
            </a:r>
            <a:r>
              <a:rPr lang="en-US" b="1" dirty="0"/>
              <a:t> 9: </a:t>
            </a:r>
            <a:r>
              <a:rPr lang="en-US" dirty="0"/>
              <a:t>Dink </a:t>
            </a:r>
            <a:r>
              <a:rPr lang="en-US" dirty="0" err="1"/>
              <a:t>na</a:t>
            </a:r>
            <a:r>
              <a:rPr lang="en-US" dirty="0"/>
              <a:t> </a:t>
            </a:r>
            <a:r>
              <a:rPr lang="en-US" dirty="0" err="1"/>
              <a:t>oor</a:t>
            </a:r>
            <a:r>
              <a:rPr lang="en-US" dirty="0"/>
              <a:t> die </a:t>
            </a:r>
            <a:r>
              <a:rPr lang="en-US" dirty="0" err="1"/>
              <a:t>impak</a:t>
            </a:r>
            <a:r>
              <a:rPr lang="en-US" dirty="0"/>
              <a:t> van </a:t>
            </a:r>
            <a:r>
              <a:rPr lang="en-US" dirty="0" err="1"/>
              <a:t>onveilige</a:t>
            </a:r>
            <a:r>
              <a:rPr lang="en-US" dirty="0"/>
              <a:t> </a:t>
            </a:r>
            <a:r>
              <a:rPr lang="en-US" dirty="0" err="1"/>
              <a:t>praktyke</a:t>
            </a:r>
            <a:r>
              <a:rPr lang="en-US" dirty="0"/>
              <a:t> </a:t>
            </a:r>
            <a:r>
              <a:rPr lang="en-US" dirty="0" err="1"/>
              <a:t>deur</a:t>
            </a:r>
            <a:r>
              <a:rPr lang="en-US" dirty="0"/>
              <a:t> </a:t>
            </a:r>
            <a:r>
              <a:rPr lang="en-US" b="1" i="1" dirty="0" err="1"/>
              <a:t>Aktiwiteit</a:t>
            </a:r>
            <a:r>
              <a:rPr lang="en-US" b="1" i="1" dirty="0"/>
              <a:t> 3 (</a:t>
            </a:r>
            <a:r>
              <a:rPr lang="en-US" b="1" i="1" u="sng" dirty="0"/>
              <a:t>Les 4 – </a:t>
            </a:r>
            <a:r>
              <a:rPr lang="en-US" b="1" i="1" u="sng" dirty="0" err="1"/>
              <a:t>Werkkaart</a:t>
            </a:r>
            <a:r>
              <a:rPr lang="en-US" dirty="0"/>
              <a:t>) </a:t>
            </a:r>
            <a:r>
              <a:rPr lang="en-US" dirty="0" err="1"/>
              <a:t>saam</a:t>
            </a:r>
            <a:r>
              <a:rPr lang="en-US" dirty="0"/>
              <a:t> met ’n </a:t>
            </a:r>
            <a:r>
              <a:rPr lang="en-US" dirty="0" err="1"/>
              <a:t>maat</a:t>
            </a:r>
            <a:r>
              <a:rPr lang="en-US" dirty="0"/>
              <a:t> </a:t>
            </a:r>
            <a:r>
              <a:rPr lang="en-US" dirty="0" err="1"/>
              <a:t>te</a:t>
            </a:r>
            <a:r>
              <a:rPr lang="en-US" dirty="0"/>
              <a:t> </a:t>
            </a:r>
            <a:r>
              <a:rPr lang="en-US" dirty="0" err="1"/>
              <a:t>voltooi</a:t>
            </a:r>
            <a:r>
              <a:rPr lang="en-US" dirty="0"/>
              <a:t>.</a:t>
            </a:r>
          </a:p>
          <a:p>
            <a:pPr marL="342900" lvl="0" indent="-342900">
              <a:buFont typeface="Symbol" panose="05050102010706020507" pitchFamily="18" charset="2"/>
              <a:buChar char=""/>
            </a:pPr>
            <a:r>
              <a:rPr lang="en-US" dirty="0"/>
              <a:t>Julle </a:t>
            </a:r>
            <a:r>
              <a:rPr lang="en-US" dirty="0" err="1"/>
              <a:t>moet</a:t>
            </a:r>
            <a:r>
              <a:rPr lang="en-US" dirty="0"/>
              <a:t> die </a:t>
            </a:r>
            <a:r>
              <a:rPr lang="en-US" dirty="0" err="1"/>
              <a:t>fisiese</a:t>
            </a:r>
            <a:r>
              <a:rPr lang="en-US" dirty="0"/>
              <a:t>, </a:t>
            </a:r>
            <a:r>
              <a:rPr lang="en-US" dirty="0" err="1"/>
              <a:t>emosionele</a:t>
            </a:r>
            <a:r>
              <a:rPr lang="en-US" dirty="0"/>
              <a:t>, </a:t>
            </a:r>
            <a:r>
              <a:rPr lang="en-US" dirty="0" err="1"/>
              <a:t>sosiale</a:t>
            </a:r>
            <a:r>
              <a:rPr lang="en-US" dirty="0"/>
              <a:t> </a:t>
            </a:r>
            <a:r>
              <a:rPr lang="en-US" dirty="0" err="1"/>
              <a:t>en</a:t>
            </a:r>
            <a:r>
              <a:rPr lang="en-US" dirty="0"/>
              <a:t> </a:t>
            </a:r>
            <a:r>
              <a:rPr lang="en-US" dirty="0" err="1"/>
              <a:t>geestelike</a:t>
            </a:r>
            <a:r>
              <a:rPr lang="en-US" dirty="0"/>
              <a:t> </a:t>
            </a:r>
            <a:r>
              <a:rPr lang="en-US" dirty="0" err="1"/>
              <a:t>impak</a:t>
            </a:r>
            <a:r>
              <a:rPr lang="en-US" dirty="0"/>
              <a:t> </a:t>
            </a:r>
            <a:r>
              <a:rPr lang="en-US" dirty="0" err="1"/>
              <a:t>identifiseer</a:t>
            </a:r>
            <a:r>
              <a:rPr lang="en-US" dirty="0"/>
              <a:t> wat </a:t>
            </a:r>
            <a:r>
              <a:rPr lang="en-US" dirty="0" err="1"/>
              <a:t>hierdie</a:t>
            </a:r>
            <a:r>
              <a:rPr lang="en-US" dirty="0"/>
              <a:t> </a:t>
            </a:r>
            <a:r>
              <a:rPr lang="en-US" dirty="0" err="1"/>
              <a:t>onveilige</a:t>
            </a:r>
            <a:r>
              <a:rPr lang="en-US" dirty="0"/>
              <a:t> </a:t>
            </a:r>
            <a:r>
              <a:rPr lang="en-US" dirty="0" err="1"/>
              <a:t>praktyk</a:t>
            </a:r>
            <a:r>
              <a:rPr lang="en-US" dirty="0"/>
              <a:t> op die </a:t>
            </a:r>
            <a:r>
              <a:rPr lang="en-US" dirty="0" err="1"/>
              <a:t>individu</a:t>
            </a:r>
            <a:r>
              <a:rPr lang="en-US" dirty="0"/>
              <a:t> </a:t>
            </a:r>
            <a:r>
              <a:rPr lang="en-US" dirty="0" err="1"/>
              <a:t>kan</a:t>
            </a:r>
            <a:r>
              <a:rPr lang="en-US" dirty="0"/>
              <a:t> </a:t>
            </a:r>
            <a:r>
              <a:rPr lang="en-US" dirty="0" err="1"/>
              <a:t>hê</a:t>
            </a:r>
            <a:r>
              <a:rPr lang="en-US" dirty="0"/>
              <a:t>.</a:t>
            </a:r>
          </a:p>
          <a:p>
            <a:pPr marL="342900" lvl="0" indent="-342900">
              <a:buFont typeface="Symbol" panose="05050102010706020507" pitchFamily="18" charset="2"/>
              <a:buChar char=""/>
            </a:pPr>
            <a:r>
              <a:rPr lang="en-US" dirty="0" err="1"/>
              <a:t>Moontlike</a:t>
            </a:r>
            <a:r>
              <a:rPr lang="en-US" dirty="0"/>
              <a:t> </a:t>
            </a:r>
            <a:r>
              <a:rPr lang="en-US" dirty="0" err="1"/>
              <a:t>antwoorde</a:t>
            </a:r>
            <a:r>
              <a:rPr lang="en-US" dirty="0"/>
              <a:t> is </a:t>
            </a:r>
            <a:r>
              <a:rPr lang="en-US" dirty="0" err="1"/>
              <a:t>beskikbaar</a:t>
            </a:r>
            <a:r>
              <a:rPr lang="en-US" dirty="0"/>
              <a:t> in die </a:t>
            </a:r>
            <a:r>
              <a:rPr lang="en-US" b="1" i="1" u="sng" dirty="0"/>
              <a:t>Les 4 – </a:t>
            </a:r>
            <a:r>
              <a:rPr lang="en-US" b="1" i="1" u="sng" dirty="0" err="1"/>
              <a:t>Werkkaart</a:t>
            </a:r>
            <a:r>
              <a:rPr lang="en-US" b="1" i="1" u="sng" dirty="0"/>
              <a:t> MEMO</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0" i="0" u="none" dirty="0">
              <a:solidFill>
                <a:srgbClr val="595959"/>
              </a:solidFill>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i="0" u="none" dirty="0">
                <a:solidFill>
                  <a:srgbClr val="595959"/>
                </a:solidFill>
                <a:effectLst/>
                <a:latin typeface="Arial" panose="020B0604020202020204" pitchFamily="34" charset="0"/>
                <a:ea typeface="Arial" panose="020B0604020202020204" pitchFamily="34" charset="0"/>
              </a:rPr>
              <a:t> </a:t>
            </a:r>
          </a:p>
        </p:txBody>
      </p:sp>
      <p:sp>
        <p:nvSpPr>
          <p:cNvPr id="4" name="Slide Number Placeholder 3"/>
          <p:cNvSpPr>
            <a:spLocks noGrp="1"/>
          </p:cNvSpPr>
          <p:nvPr>
            <p:ph type="sldNum" sz="quarter" idx="5"/>
          </p:nvPr>
        </p:nvSpPr>
        <p:spPr/>
        <p:txBody>
          <a:bodyPr/>
          <a:lstStyle/>
          <a:p>
            <a:fld id="{E73A15B4-6B30-5A43-A929-0D7B652DF7EF}" type="slidenum">
              <a:rPr lang="en-US" smtClean="0"/>
              <a:t>9</a:t>
            </a:fld>
            <a:endParaRPr lang="en-US" dirty="0"/>
          </a:p>
        </p:txBody>
      </p:sp>
    </p:spTree>
    <p:extLst>
      <p:ext uri="{BB962C8B-B14F-4D97-AF65-F5344CB8AC3E}">
        <p14:creationId xmlns:p14="http://schemas.microsoft.com/office/powerpoint/2010/main" val="3594400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B59F-8FFE-EFB3-AF72-485CC31520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6DB7EF70-3367-AAF0-EE96-409033DE9D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CE2F5EBD-69D7-007C-E342-58E8A4AADB71}"/>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AE46E265-3AD1-8F9C-FFAF-B28134A933A5}"/>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D48AD018-054A-6631-DF34-8DCD2FB9767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93971313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9EC72-5F9A-82AD-2D61-9C979B55D504}"/>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DA6F7137-0996-A93C-5E79-919CD037F7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805CDBE9-BE1C-C158-F6EF-BD84A27C6AD0}"/>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03390AFF-F31F-2EA6-DD31-659EC9683DE7}"/>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611B022A-21B3-450A-9219-9943993B950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645550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E01479-7D32-B3E0-3A05-48F856FD8B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1FBCF225-4CDC-F92F-9432-73AD04306A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C08A4F52-2373-C1B7-6216-975475549508}"/>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9CCC1D4A-30B4-0F68-967F-8386F63DA274}"/>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E82CA0B4-EA76-D56D-AB3F-0347737CBAD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409615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CA9F5-C0F6-D48C-BC79-486298E092C4}"/>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4545A42D-236D-1395-3169-9FFD2A6E6A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DEE97634-94D4-ADC8-53E6-9954D1698CD3}"/>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6E0D9808-9C79-73DB-9BDA-0B40B3A18F60}"/>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FC918366-7C71-7AED-2489-D8A95DC7DF9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640097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EFCF6-2E06-A003-31F8-12F8683A0D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873AD120-CF1A-6AA8-4CC7-33B84F3786B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19C63F-161E-752D-2570-FF68AB94C771}"/>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4F28E51D-FD6B-7294-1947-C1F1B84BE7D4}"/>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3253C167-0099-3417-CD67-E4A8CC21AB2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513557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9C5EC-A45D-6C59-1317-6AAF25DE5B62}"/>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BF874BB2-64D4-A007-E2BB-81CE0F3F55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E9948A8F-D7CA-6776-CF98-BF6E4DD42C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C73782E7-CCD6-D269-E85A-BBC1A2E28285}"/>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014DC8EB-DB74-D308-82A5-97F0742D4D1D}"/>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3211AF97-B8D8-EFD7-0677-510ABDF4B79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696808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4A3DA-F175-52DA-6958-AE1F88B56606}"/>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75364456-0A5B-2D71-2663-FD4CD5C327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E2F2BE-6DCE-3E1F-7452-7331DCA92D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FB70E2C7-B0DE-BB97-5EDB-351E677F24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FD2A58-AF28-9B0A-72D6-426367FDB18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36677373-66BF-CA99-59DB-3B0836957331}"/>
              </a:ext>
            </a:extLst>
          </p:cNvPr>
          <p:cNvSpPr>
            <a:spLocks noGrp="1"/>
          </p:cNvSpPr>
          <p:nvPr>
            <p:ph type="dt" sz="half" idx="10"/>
          </p:nvPr>
        </p:nvSpPr>
        <p:spPr/>
        <p:txBody>
          <a:bodyPr/>
          <a:lstStyle/>
          <a:p>
            <a:endParaRPr lang="af-ZA"/>
          </a:p>
        </p:txBody>
      </p:sp>
      <p:sp>
        <p:nvSpPr>
          <p:cNvPr id="8" name="Footer Placeholder 7">
            <a:extLst>
              <a:ext uri="{FF2B5EF4-FFF2-40B4-BE49-F238E27FC236}">
                <a16:creationId xmlns:a16="http://schemas.microsoft.com/office/drawing/2014/main" id="{404EF80B-226E-D105-ED4A-5DE202E34227}"/>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AB8B8C20-1EB9-9715-D2C4-B40994C0A51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160940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52742-1B25-A3BD-CF25-28D6C16BF494}"/>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14A1EBFD-2A86-3AA3-7BA0-7C7D564B602F}"/>
              </a:ext>
            </a:extLst>
          </p:cNvPr>
          <p:cNvSpPr>
            <a:spLocks noGrp="1"/>
          </p:cNvSpPr>
          <p:nvPr>
            <p:ph type="dt" sz="half" idx="10"/>
          </p:nvPr>
        </p:nvSpPr>
        <p:spPr/>
        <p:txBody>
          <a:bodyPr/>
          <a:lstStyle/>
          <a:p>
            <a:endParaRPr lang="af-ZA"/>
          </a:p>
        </p:txBody>
      </p:sp>
      <p:sp>
        <p:nvSpPr>
          <p:cNvPr id="4" name="Footer Placeholder 3">
            <a:extLst>
              <a:ext uri="{FF2B5EF4-FFF2-40B4-BE49-F238E27FC236}">
                <a16:creationId xmlns:a16="http://schemas.microsoft.com/office/drawing/2014/main" id="{6265FFB2-9CF0-F82B-579D-22E168CC16BE}"/>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70D19E06-5B63-46B1-5DD4-066E6FD0EBD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260803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BEAB3C-CB3F-3037-0A87-1949CCF05D09}"/>
              </a:ext>
            </a:extLst>
          </p:cNvPr>
          <p:cNvSpPr>
            <a:spLocks noGrp="1"/>
          </p:cNvSpPr>
          <p:nvPr>
            <p:ph type="dt" sz="half" idx="10"/>
          </p:nvPr>
        </p:nvSpPr>
        <p:spPr/>
        <p:txBody>
          <a:bodyPr/>
          <a:lstStyle/>
          <a:p>
            <a:endParaRPr lang="af-ZA"/>
          </a:p>
        </p:txBody>
      </p:sp>
      <p:sp>
        <p:nvSpPr>
          <p:cNvPr id="3" name="Footer Placeholder 2">
            <a:extLst>
              <a:ext uri="{FF2B5EF4-FFF2-40B4-BE49-F238E27FC236}">
                <a16:creationId xmlns:a16="http://schemas.microsoft.com/office/drawing/2014/main" id="{E9C732CA-4DFA-1637-C23B-FF9FED57D5B1}"/>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9833DEAA-5FC5-9B66-17EC-5D75B6CA1EB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475959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3BF24-9025-B733-81EE-7C096CD10D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71606BB0-0E7C-5F0F-1211-9CF4CDB98A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CC6F29C3-C906-3F49-D3E1-88D5EA56CC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FED5D3-EAF6-6606-09A5-A5A5E140A89B}"/>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FA0EFCAC-DB73-6710-BB41-8C0528813D14}"/>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93FEB45A-E487-5761-B313-C8ABD7C52CB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199555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0863C-0C55-F739-C1AE-CAFFCBA6D1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2280413A-5A81-122A-48E2-DBBC596488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E55FD02B-FA11-3467-388B-3BB8FD1A48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ABAD9C-518C-6C5C-F428-3B1C704222C7}"/>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BA44CF66-2391-4088-DA35-A9A6A7EF54F5}"/>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1CDB995D-CAC1-EE04-D580-EF75228B8F7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29598881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A2D554-146E-8B0D-FBE3-C371F701A9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185D915D-EF08-0913-EA68-3B557120C1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6429EE5C-B47F-B2A8-D67E-327D8FACCE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af-ZA"/>
          </a:p>
        </p:txBody>
      </p:sp>
      <p:sp>
        <p:nvSpPr>
          <p:cNvPr id="5" name="Footer Placeholder 4">
            <a:extLst>
              <a:ext uri="{FF2B5EF4-FFF2-40B4-BE49-F238E27FC236}">
                <a16:creationId xmlns:a16="http://schemas.microsoft.com/office/drawing/2014/main" id="{7A78D962-9DFE-AE13-2041-8103530832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0DAF7F49-686B-2A04-CCE1-7A206826E6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5723693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bit.ly/4aNGYq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bit.ly/4aEFU7X"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Shape 88"/>
        <p:cNvGrpSpPr/>
        <p:nvPr/>
      </p:nvGrpSpPr>
      <p:grpSpPr>
        <a:xfrm>
          <a:off x="0" y="0"/>
          <a:ext cx="0" cy="0"/>
          <a:chOff x="0" y="0"/>
          <a:chExt cx="0" cy="0"/>
        </a:xfrm>
      </p:grpSpPr>
      <p:sp>
        <p:nvSpPr>
          <p:cNvPr id="89" name="Google Shape;89;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A11F1E02-5370-0675-176E-51DBADF9A7CE}"/>
              </a:ext>
            </a:extLst>
          </p:cNvPr>
          <p:cNvPicPr>
            <a:picLocks noChangeAspect="1"/>
          </p:cNvPicPr>
          <p:nvPr/>
        </p:nvPicPr>
        <p:blipFill>
          <a:blip r:embed="rId4"/>
          <a:stretch>
            <a:fillRect/>
          </a:stretch>
        </p:blipFill>
        <p:spPr>
          <a:xfrm>
            <a:off x="-52323" y="-13447"/>
            <a:ext cx="12296646" cy="6857999"/>
          </a:xfrm>
          <a:prstGeom prst="rect">
            <a:avLst/>
          </a:prstGeom>
        </p:spPr>
      </p:pic>
      <p:pic>
        <p:nvPicPr>
          <p:cNvPr id="2" name="Picture 1">
            <a:extLst>
              <a:ext uri="{FF2B5EF4-FFF2-40B4-BE49-F238E27FC236}">
                <a16:creationId xmlns:a16="http://schemas.microsoft.com/office/drawing/2014/main" id="{955CFC50-D65D-25AC-9D17-F18230521E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52807" y="-1344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0121BF-F201-6F7B-27FE-600DA2D653F0}"/>
              </a:ext>
            </a:extLst>
          </p:cNvPr>
          <p:cNvPicPr>
            <a:picLocks noChangeAspect="1"/>
          </p:cNvPicPr>
          <p:nvPr/>
        </p:nvPicPr>
        <p:blipFill>
          <a:blip r:embed="rId4"/>
          <a:stretch>
            <a:fillRect/>
          </a:stretch>
        </p:blipFill>
        <p:spPr>
          <a:xfrm>
            <a:off x="-5713" y="3210"/>
            <a:ext cx="12197713" cy="6854790"/>
          </a:xfrm>
          <a:prstGeom prst="rect">
            <a:avLst/>
          </a:prstGeom>
        </p:spPr>
      </p:pic>
      <p:pic>
        <p:nvPicPr>
          <p:cNvPr id="2" name="Picture 1">
            <a:extLst>
              <a:ext uri="{FF2B5EF4-FFF2-40B4-BE49-F238E27FC236}">
                <a16:creationId xmlns:a16="http://schemas.microsoft.com/office/drawing/2014/main" id="{06B7BC1D-1F94-04FE-DE99-759E8DFD8C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8460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32" name="Rectangle 3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DFECEE-86E4-0560-76FA-362314370EB3}"/>
              </a:ext>
            </a:extLst>
          </p:cNvPr>
          <p:cNvSpPr>
            <a:spLocks noGrp="1"/>
          </p:cNvSpPr>
          <p:nvPr>
            <p:ph type="title"/>
          </p:nvPr>
        </p:nvSpPr>
        <p:spPr>
          <a:xfrm>
            <a:off x="1043631" y="809898"/>
            <a:ext cx="9942716" cy="1554480"/>
          </a:xfrm>
        </p:spPr>
        <p:txBody>
          <a:bodyPr anchor="ctr">
            <a:normAutofit fontScale="90000"/>
          </a:bodyPr>
          <a:lstStyle/>
          <a:p>
            <a:r>
              <a:rPr lang="nl-NL" sz="4800" dirty="0"/>
              <a:t>Teen die einde van hierdie les behoort leerders in staat te wees om die volgende te kan doen:</a:t>
            </a:r>
            <a:endParaRPr lang="af-ZA" sz="4800" dirty="0"/>
          </a:p>
        </p:txBody>
      </p:sp>
      <p:sp>
        <p:nvSpPr>
          <p:cNvPr id="24" name="Text Placeholder 2">
            <a:extLst>
              <a:ext uri="{FF2B5EF4-FFF2-40B4-BE49-F238E27FC236}">
                <a16:creationId xmlns:a16="http://schemas.microsoft.com/office/drawing/2014/main" id="{248798B1-EE16-F65A-15CD-A85B075E5FFD}"/>
              </a:ext>
            </a:extLst>
          </p:cNvPr>
          <p:cNvSpPr>
            <a:spLocks noGrp="1"/>
          </p:cNvSpPr>
          <p:nvPr>
            <p:ph idx="1"/>
          </p:nvPr>
        </p:nvSpPr>
        <p:spPr>
          <a:xfrm>
            <a:off x="838200" y="2364378"/>
            <a:ext cx="10515600" cy="4153350"/>
          </a:xfrm>
        </p:spPr>
        <p:txBody>
          <a:bodyPr anchor="ctr">
            <a:normAutofit/>
          </a:bodyPr>
          <a:lstStyle/>
          <a:p>
            <a:pPr lvl="0"/>
            <a:r>
              <a:rPr lang="en-US" sz="2000" dirty="0" err="1"/>
              <a:t>Definieer</a:t>
            </a:r>
            <a:r>
              <a:rPr lang="en-US" sz="2000" dirty="0"/>
              <a:t> wat </a:t>
            </a:r>
            <a:r>
              <a:rPr lang="en-US" sz="2000" dirty="0" err="1"/>
              <a:t>selfdoodgedagtes</a:t>
            </a:r>
            <a:r>
              <a:rPr lang="en-US" sz="2000" dirty="0"/>
              <a:t> is, </a:t>
            </a:r>
            <a:r>
              <a:rPr lang="en-US" sz="2000" dirty="0" err="1"/>
              <a:t>waarskuwingstekens</a:t>
            </a:r>
            <a:r>
              <a:rPr lang="en-US" sz="2000" dirty="0"/>
              <a:t> </a:t>
            </a:r>
            <a:r>
              <a:rPr lang="en-US" sz="2000" dirty="0" err="1"/>
              <a:t>identifiseer</a:t>
            </a:r>
            <a:r>
              <a:rPr lang="en-US" sz="2000" dirty="0"/>
              <a:t> </a:t>
            </a:r>
            <a:r>
              <a:rPr lang="en-US" sz="2000" dirty="0" err="1"/>
              <a:t>en</a:t>
            </a:r>
            <a:r>
              <a:rPr lang="en-US" sz="2000" dirty="0"/>
              <a:t> </a:t>
            </a:r>
            <a:r>
              <a:rPr lang="en-US" sz="2000" dirty="0" err="1"/>
              <a:t>gepaste</a:t>
            </a:r>
            <a:r>
              <a:rPr lang="en-US" sz="2000" dirty="0"/>
              <a:t> </a:t>
            </a:r>
            <a:r>
              <a:rPr lang="en-US" sz="2000" dirty="0" err="1"/>
              <a:t>raad</a:t>
            </a:r>
            <a:r>
              <a:rPr lang="en-US" sz="2000" dirty="0"/>
              <a:t> gee </a:t>
            </a:r>
            <a:r>
              <a:rPr lang="en-US" sz="2000" dirty="0" err="1"/>
              <a:t>oor</a:t>
            </a:r>
            <a:r>
              <a:rPr lang="en-US" sz="2000" dirty="0"/>
              <a:t> hoe om </a:t>
            </a:r>
            <a:r>
              <a:rPr lang="en-US" sz="2000" dirty="0" err="1"/>
              <a:t>hulp</a:t>
            </a:r>
            <a:r>
              <a:rPr lang="en-US" sz="2000" dirty="0"/>
              <a:t> </a:t>
            </a:r>
            <a:r>
              <a:rPr lang="en-US" sz="2000" dirty="0" err="1"/>
              <a:t>te</a:t>
            </a:r>
            <a:r>
              <a:rPr lang="en-US" sz="2000" dirty="0"/>
              <a:t> </a:t>
            </a:r>
            <a:r>
              <a:rPr lang="en-US" sz="2000" dirty="0" err="1"/>
              <a:t>soek</a:t>
            </a:r>
            <a:r>
              <a:rPr lang="en-US" sz="2000" dirty="0"/>
              <a:t>, </a:t>
            </a:r>
            <a:r>
              <a:rPr lang="en-US" sz="2000" dirty="0" err="1"/>
              <a:t>terwyl</a:t>
            </a:r>
            <a:r>
              <a:rPr lang="en-US" sz="2000" dirty="0"/>
              <a:t> </a:t>
            </a:r>
            <a:r>
              <a:rPr lang="en-US" sz="2000" dirty="0" err="1"/>
              <a:t>jy</a:t>
            </a:r>
            <a:r>
              <a:rPr lang="en-US" sz="2000" dirty="0"/>
              <a:t> </a:t>
            </a:r>
            <a:r>
              <a:rPr lang="en-US" sz="2000" dirty="0" err="1"/>
              <a:t>verduidelik</a:t>
            </a:r>
            <a:r>
              <a:rPr lang="en-US" sz="2000" dirty="0"/>
              <a:t> hoe die </a:t>
            </a:r>
            <a:r>
              <a:rPr lang="en-US" sz="2000" dirty="0" err="1"/>
              <a:t>impak</a:t>
            </a:r>
            <a:r>
              <a:rPr lang="en-US" sz="2000" dirty="0"/>
              <a:t> van </a:t>
            </a:r>
            <a:r>
              <a:rPr lang="en-US" sz="2000" dirty="0" err="1"/>
              <a:t>selfdood</a:t>
            </a:r>
            <a:r>
              <a:rPr lang="en-US" sz="2000" dirty="0"/>
              <a:t> </a:t>
            </a:r>
            <a:r>
              <a:rPr lang="en-US" sz="2000" dirty="0" err="1"/>
              <a:t>ander</a:t>
            </a:r>
            <a:r>
              <a:rPr lang="en-US" sz="2000" dirty="0"/>
              <a:t> </a:t>
            </a:r>
            <a:r>
              <a:rPr lang="en-US" sz="2000" dirty="0" err="1"/>
              <a:t>mense</a:t>
            </a:r>
            <a:r>
              <a:rPr lang="en-US" sz="2000" dirty="0"/>
              <a:t> in die </a:t>
            </a:r>
            <a:r>
              <a:rPr lang="en-US" sz="2000" dirty="0" err="1"/>
              <a:t>gemeenskap</a:t>
            </a:r>
            <a:r>
              <a:rPr lang="en-US" sz="2000" dirty="0"/>
              <a:t> </a:t>
            </a:r>
            <a:r>
              <a:rPr lang="en-US" sz="2000" dirty="0" err="1"/>
              <a:t>kan</a:t>
            </a:r>
            <a:r>
              <a:rPr lang="en-US" sz="2000" dirty="0"/>
              <a:t> </a:t>
            </a:r>
            <a:r>
              <a:rPr lang="en-US" sz="2000" dirty="0" err="1"/>
              <a:t>raak</a:t>
            </a:r>
            <a:r>
              <a:rPr lang="en-US" sz="2000" dirty="0"/>
              <a:t>. </a:t>
            </a:r>
          </a:p>
          <a:p>
            <a:pPr lvl="0"/>
            <a:r>
              <a:rPr lang="en-US" sz="2000" dirty="0" err="1"/>
              <a:t>Verduidelik</a:t>
            </a:r>
            <a:r>
              <a:rPr lang="en-US" sz="2000" dirty="0"/>
              <a:t> die </a:t>
            </a:r>
            <a:r>
              <a:rPr lang="en-US" sz="2000" dirty="0" err="1"/>
              <a:t>rimpel-effek</a:t>
            </a:r>
            <a:r>
              <a:rPr lang="en-US" sz="2000" dirty="0"/>
              <a:t> van </a:t>
            </a:r>
            <a:r>
              <a:rPr lang="en-US" sz="2000" dirty="0" err="1"/>
              <a:t>selfdood</a:t>
            </a:r>
            <a:r>
              <a:rPr lang="en-US" sz="2000" dirty="0"/>
              <a:t> </a:t>
            </a:r>
            <a:r>
              <a:rPr lang="en-US" sz="2000" dirty="0" err="1"/>
              <a:t>en</a:t>
            </a:r>
            <a:r>
              <a:rPr lang="en-US" sz="2000" dirty="0"/>
              <a:t> </a:t>
            </a:r>
            <a:r>
              <a:rPr lang="en-US" sz="2000" dirty="0" err="1"/>
              <a:t>identifiseer</a:t>
            </a:r>
            <a:r>
              <a:rPr lang="en-US" sz="2000" dirty="0"/>
              <a:t> hoe </a:t>
            </a:r>
            <a:r>
              <a:rPr lang="en-US" sz="2000" dirty="0" err="1"/>
              <a:t>positiewe</a:t>
            </a:r>
            <a:r>
              <a:rPr lang="en-US" sz="2000" dirty="0"/>
              <a:t> </a:t>
            </a:r>
            <a:r>
              <a:rPr lang="en-US" sz="2000" dirty="0" err="1"/>
              <a:t>keuses</a:t>
            </a:r>
            <a:r>
              <a:rPr lang="en-US" sz="2000" dirty="0"/>
              <a:t> </a:t>
            </a:r>
            <a:r>
              <a:rPr lang="en-US" sz="2000" dirty="0" err="1"/>
              <a:t>en</a:t>
            </a:r>
            <a:r>
              <a:rPr lang="en-US" sz="2000" dirty="0"/>
              <a:t> </a:t>
            </a:r>
            <a:r>
              <a:rPr lang="en-US" sz="2000" dirty="0" err="1"/>
              <a:t>moed</a:t>
            </a:r>
            <a:r>
              <a:rPr lang="en-US" sz="2000" dirty="0"/>
              <a:t> </a:t>
            </a:r>
            <a:r>
              <a:rPr lang="en-US" sz="2000" dirty="0" err="1"/>
              <a:t>ander</a:t>
            </a:r>
            <a:r>
              <a:rPr lang="en-US" sz="2000" dirty="0"/>
              <a:t> </a:t>
            </a:r>
            <a:r>
              <a:rPr lang="en-US" sz="2000" dirty="0" err="1"/>
              <a:t>kan</a:t>
            </a:r>
            <a:r>
              <a:rPr lang="en-US" sz="2000" dirty="0"/>
              <a:t> </a:t>
            </a:r>
            <a:r>
              <a:rPr lang="en-US" sz="2000" dirty="0" err="1"/>
              <a:t>inspireer</a:t>
            </a:r>
            <a:r>
              <a:rPr lang="en-US" sz="2000" dirty="0"/>
              <a:t> </a:t>
            </a:r>
            <a:r>
              <a:rPr lang="en-US" sz="2000" dirty="0" err="1"/>
              <a:t>en</a:t>
            </a:r>
            <a:r>
              <a:rPr lang="en-US" sz="2000" dirty="0"/>
              <a:t> </a:t>
            </a:r>
            <a:r>
              <a:rPr lang="en-US" sz="2000" dirty="0" err="1"/>
              <a:t>onveilige</a:t>
            </a:r>
            <a:r>
              <a:rPr lang="en-US" sz="2000" dirty="0"/>
              <a:t> </a:t>
            </a:r>
            <a:r>
              <a:rPr lang="en-US" sz="2000" dirty="0" err="1"/>
              <a:t>gedrag</a:t>
            </a:r>
            <a:r>
              <a:rPr lang="en-US" sz="2000" dirty="0"/>
              <a:t> </a:t>
            </a:r>
            <a:r>
              <a:rPr lang="en-US" sz="2000" dirty="0" err="1"/>
              <a:t>kan</a:t>
            </a:r>
            <a:r>
              <a:rPr lang="en-US" sz="2000" dirty="0"/>
              <a:t> </a:t>
            </a:r>
            <a:r>
              <a:rPr lang="en-US" sz="2000" dirty="0" err="1"/>
              <a:t>verminder</a:t>
            </a:r>
            <a:r>
              <a:rPr lang="en-US" sz="2000" dirty="0"/>
              <a:t>. </a:t>
            </a:r>
          </a:p>
          <a:p>
            <a:pPr lvl="0"/>
            <a:r>
              <a:rPr lang="en-US" sz="2000" dirty="0" err="1"/>
              <a:t>Beskryf</a:t>
            </a:r>
            <a:r>
              <a:rPr lang="en-US" sz="2000" dirty="0"/>
              <a:t> hoe </a:t>
            </a:r>
            <a:r>
              <a:rPr lang="en-US" sz="2000" dirty="0" err="1"/>
              <a:t>onveilige</a:t>
            </a:r>
            <a:r>
              <a:rPr lang="en-US" sz="2000" dirty="0"/>
              <a:t> </a:t>
            </a:r>
            <a:r>
              <a:rPr lang="en-US" sz="2000" dirty="0" err="1"/>
              <a:t>praktyke</a:t>
            </a:r>
            <a:r>
              <a:rPr lang="en-US" sz="2000" dirty="0"/>
              <a:t> </a:t>
            </a:r>
            <a:r>
              <a:rPr lang="en-US" sz="2000" dirty="0" err="1"/>
              <a:t>fisiese</a:t>
            </a:r>
            <a:r>
              <a:rPr lang="en-US" sz="2000" dirty="0"/>
              <a:t>, </a:t>
            </a:r>
            <a:r>
              <a:rPr lang="en-US" sz="2000" dirty="0" err="1"/>
              <a:t>emosionele</a:t>
            </a:r>
            <a:r>
              <a:rPr lang="en-US" sz="2000" dirty="0"/>
              <a:t>, </a:t>
            </a:r>
            <a:r>
              <a:rPr lang="en-US" sz="2000" dirty="0" err="1"/>
              <a:t>sosiale</a:t>
            </a:r>
            <a:r>
              <a:rPr lang="en-US" sz="2000" dirty="0"/>
              <a:t> </a:t>
            </a:r>
            <a:r>
              <a:rPr lang="en-US" sz="2000" dirty="0" err="1"/>
              <a:t>en</a:t>
            </a:r>
            <a:r>
              <a:rPr lang="en-US" sz="2000" dirty="0"/>
              <a:t> </a:t>
            </a:r>
            <a:r>
              <a:rPr lang="en-US" sz="2000" dirty="0" err="1"/>
              <a:t>geestelike</a:t>
            </a:r>
            <a:r>
              <a:rPr lang="en-US" sz="2000" dirty="0"/>
              <a:t> </a:t>
            </a:r>
            <a:r>
              <a:rPr lang="en-US" sz="2000" dirty="0" err="1"/>
              <a:t>gevolge</a:t>
            </a:r>
            <a:r>
              <a:rPr lang="en-US" sz="2000" dirty="0"/>
              <a:t> </a:t>
            </a:r>
            <a:r>
              <a:rPr lang="en-US" sz="2000" dirty="0" err="1"/>
              <a:t>kan</a:t>
            </a:r>
            <a:r>
              <a:rPr lang="en-US" sz="2000" dirty="0"/>
              <a:t> </a:t>
            </a:r>
            <a:r>
              <a:rPr lang="en-US" sz="2000" dirty="0" err="1"/>
              <a:t>hê</a:t>
            </a:r>
            <a:r>
              <a:rPr lang="en-US" sz="2000" dirty="0"/>
              <a:t>. </a:t>
            </a:r>
          </a:p>
          <a:p>
            <a:pPr lvl="0"/>
            <a:r>
              <a:rPr lang="en-US" sz="2000" dirty="0"/>
              <a:t>Pas </a:t>
            </a:r>
            <a:r>
              <a:rPr lang="en-US" sz="2000" dirty="0" err="1"/>
              <a:t>jou</a:t>
            </a:r>
            <a:r>
              <a:rPr lang="en-US" sz="2000" dirty="0"/>
              <a:t> begrip van </a:t>
            </a:r>
            <a:r>
              <a:rPr lang="en-US" sz="2000" dirty="0" err="1"/>
              <a:t>onveilige</a:t>
            </a:r>
            <a:r>
              <a:rPr lang="en-US" sz="2000" dirty="0"/>
              <a:t> </a:t>
            </a:r>
            <a:r>
              <a:rPr lang="en-US" sz="2000" dirty="0" err="1"/>
              <a:t>praktyke</a:t>
            </a:r>
            <a:r>
              <a:rPr lang="en-US" sz="2000" dirty="0"/>
              <a:t> toe </a:t>
            </a:r>
            <a:r>
              <a:rPr lang="en-US" sz="2000" dirty="0" err="1"/>
              <a:t>deur</a:t>
            </a:r>
            <a:r>
              <a:rPr lang="en-US" sz="2000" dirty="0"/>
              <a:t> die </a:t>
            </a:r>
            <a:r>
              <a:rPr lang="en-US" sz="2000" dirty="0" err="1"/>
              <a:t>fisiese</a:t>
            </a:r>
            <a:r>
              <a:rPr lang="en-US" sz="2000" dirty="0"/>
              <a:t>, </a:t>
            </a:r>
            <a:r>
              <a:rPr lang="en-US" sz="2000" dirty="0" err="1"/>
              <a:t>emosionele</a:t>
            </a:r>
            <a:r>
              <a:rPr lang="en-US" sz="2000" dirty="0"/>
              <a:t>, </a:t>
            </a:r>
            <a:r>
              <a:rPr lang="en-US" sz="2000" dirty="0" err="1"/>
              <a:t>sosiale</a:t>
            </a:r>
            <a:r>
              <a:rPr lang="en-US" sz="2000" dirty="0"/>
              <a:t> </a:t>
            </a:r>
            <a:r>
              <a:rPr lang="en-US" sz="2000" dirty="0" err="1"/>
              <a:t>en</a:t>
            </a:r>
            <a:r>
              <a:rPr lang="en-US" sz="2000" dirty="0"/>
              <a:t> </a:t>
            </a:r>
            <a:r>
              <a:rPr lang="en-US" sz="2000" dirty="0" err="1"/>
              <a:t>geestelike</a:t>
            </a:r>
            <a:r>
              <a:rPr lang="en-US" sz="2000" dirty="0"/>
              <a:t> </a:t>
            </a:r>
            <a:r>
              <a:rPr lang="en-US" sz="2000" dirty="0" err="1"/>
              <a:t>impak</a:t>
            </a:r>
            <a:r>
              <a:rPr lang="en-US" sz="2000" dirty="0"/>
              <a:t> van </a:t>
            </a:r>
            <a:r>
              <a:rPr lang="en-US" sz="2000" dirty="0" err="1"/>
              <a:t>skadelike</a:t>
            </a:r>
            <a:r>
              <a:rPr lang="en-US" sz="2000" dirty="0"/>
              <a:t> </a:t>
            </a:r>
            <a:r>
              <a:rPr lang="en-US" sz="2000" dirty="0" err="1"/>
              <a:t>gedrag</a:t>
            </a:r>
            <a:r>
              <a:rPr lang="en-US" sz="2000" dirty="0"/>
              <a:t> in ’n </a:t>
            </a:r>
            <a:r>
              <a:rPr lang="en-US" sz="2000" dirty="0" err="1"/>
              <a:t>gevallestudie</a:t>
            </a:r>
            <a:r>
              <a:rPr lang="en-US" sz="2000" dirty="0"/>
              <a:t> </a:t>
            </a:r>
            <a:r>
              <a:rPr lang="en-US" sz="2000" dirty="0" err="1"/>
              <a:t>te</a:t>
            </a:r>
            <a:r>
              <a:rPr lang="en-US" sz="2000" dirty="0"/>
              <a:t> </a:t>
            </a:r>
            <a:r>
              <a:rPr lang="en-US" sz="2000" dirty="0" err="1"/>
              <a:t>identifiseer</a:t>
            </a:r>
            <a:r>
              <a:rPr lang="en-US" sz="2000" dirty="0"/>
              <a:t>. </a:t>
            </a:r>
          </a:p>
          <a:p>
            <a:pPr lvl="0"/>
            <a:r>
              <a:rPr lang="en-US" sz="2000" dirty="0" err="1"/>
              <a:t>Evalueer</a:t>
            </a:r>
            <a:r>
              <a:rPr lang="en-US" sz="2000" dirty="0"/>
              <a:t> </a:t>
            </a:r>
            <a:r>
              <a:rPr lang="en-US" sz="2000" dirty="0" err="1"/>
              <a:t>jou</a:t>
            </a:r>
            <a:r>
              <a:rPr lang="en-US" sz="2000" dirty="0"/>
              <a:t> </a:t>
            </a:r>
            <a:r>
              <a:rPr lang="en-US" sz="2000" dirty="0" err="1"/>
              <a:t>selfvertroue</a:t>
            </a:r>
            <a:r>
              <a:rPr lang="en-US" sz="2000" dirty="0"/>
              <a:t> om in ’n </a:t>
            </a:r>
            <a:r>
              <a:rPr lang="en-US" sz="2000" dirty="0" err="1"/>
              <a:t>toets</a:t>
            </a:r>
            <a:r>
              <a:rPr lang="en-US" sz="2000" dirty="0"/>
              <a:t> of </a:t>
            </a:r>
            <a:r>
              <a:rPr lang="en-US" sz="2000" dirty="0" err="1"/>
              <a:t>eksamen</a:t>
            </a:r>
            <a:r>
              <a:rPr lang="en-US" sz="2000" dirty="0"/>
              <a:t> </a:t>
            </a:r>
            <a:r>
              <a:rPr lang="en-US" sz="2000" dirty="0" err="1"/>
              <a:t>oor</a:t>
            </a:r>
            <a:r>
              <a:rPr lang="en-US" sz="2000" dirty="0"/>
              <a:t> </a:t>
            </a:r>
            <a:r>
              <a:rPr lang="en-US" sz="2000" dirty="0" err="1"/>
              <a:t>leefstylkeuses</a:t>
            </a:r>
            <a:r>
              <a:rPr lang="en-US" sz="2000" dirty="0"/>
              <a:t>, </a:t>
            </a:r>
            <a:r>
              <a:rPr lang="en-US" sz="2000" dirty="0" err="1"/>
              <a:t>negatiewe</a:t>
            </a:r>
            <a:r>
              <a:rPr lang="en-US" sz="2000" dirty="0"/>
              <a:t> </a:t>
            </a:r>
            <a:r>
              <a:rPr lang="en-US" sz="2000" dirty="0" err="1"/>
              <a:t>invloede</a:t>
            </a:r>
            <a:r>
              <a:rPr lang="en-US" sz="2000" dirty="0"/>
              <a:t> </a:t>
            </a:r>
            <a:r>
              <a:rPr lang="en-US" sz="2000" dirty="0" err="1"/>
              <a:t>en</a:t>
            </a:r>
            <a:r>
              <a:rPr lang="en-US" sz="2000" dirty="0"/>
              <a:t> </a:t>
            </a:r>
            <a:r>
              <a:rPr lang="en-US" sz="2000" dirty="0" err="1"/>
              <a:t>riskante</a:t>
            </a:r>
            <a:r>
              <a:rPr lang="en-US" sz="2000" dirty="0"/>
              <a:t> </a:t>
            </a:r>
            <a:r>
              <a:rPr lang="en-US" sz="2000" dirty="0" err="1"/>
              <a:t>gedrag</a:t>
            </a:r>
            <a:r>
              <a:rPr lang="en-US" sz="2000" dirty="0"/>
              <a:t> </a:t>
            </a:r>
            <a:r>
              <a:rPr lang="en-US" sz="2000" dirty="0" err="1"/>
              <a:t>te</a:t>
            </a:r>
            <a:r>
              <a:rPr lang="en-US" sz="2000" dirty="0"/>
              <a:t> </a:t>
            </a:r>
            <a:r>
              <a:rPr lang="en-US" sz="2000" dirty="0" err="1"/>
              <a:t>skryf</a:t>
            </a:r>
            <a:r>
              <a:rPr lang="en-US" sz="2000" dirty="0"/>
              <a:t>.</a:t>
            </a:r>
            <a:endParaRPr lang="af-ZA" sz="1700" dirty="0"/>
          </a:p>
        </p:txBody>
      </p:sp>
      <p:cxnSp>
        <p:nvCxnSpPr>
          <p:cNvPr id="38" name="Straight Connector 3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F41A43C-D676-0562-A8CD-9E96B90D17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7296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CFE0E8-CDA5-D360-92CA-ED99015BE97B}"/>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8" name="Rectangle 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E89420-4EF9-FFDB-354C-4323E12A335E}"/>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2300" b="1" dirty="0">
                <a:solidFill>
                  <a:schemeClr val="tx1">
                    <a:lumMod val="85000"/>
                    <a:lumOff val="15000"/>
                  </a:schemeClr>
                </a:solidFill>
              </a:rPr>
              <a:t>Kyk: Understanding teen suicidal thoughts</a:t>
            </a:r>
            <a:br>
              <a:rPr lang="en-US" sz="2300" dirty="0">
                <a:solidFill>
                  <a:schemeClr val="tx1">
                    <a:lumMod val="85000"/>
                    <a:lumOff val="15000"/>
                  </a:schemeClr>
                </a:solidFill>
              </a:rPr>
            </a:br>
            <a:r>
              <a:rPr lang="en-US" sz="2300" u="sng" dirty="0">
                <a:solidFill>
                  <a:schemeClr val="tx1">
                    <a:lumMod val="85000"/>
                    <a:lumOff val="15000"/>
                  </a:schemeClr>
                </a:solidFill>
                <a:hlinkClick r:id="rId4"/>
              </a:rPr>
              <a:t>bit.ly/4aNGYqe</a:t>
            </a:r>
            <a:r>
              <a:rPr lang="en-US" sz="2300" dirty="0">
                <a:solidFill>
                  <a:schemeClr val="tx1">
                    <a:lumMod val="85000"/>
                    <a:lumOff val="15000"/>
                  </a:schemeClr>
                </a:solidFill>
              </a:rPr>
              <a:t> (2 min 37 </a:t>
            </a:r>
            <a:r>
              <a:rPr lang="en-US" sz="2300" dirty="0" err="1">
                <a:solidFill>
                  <a:schemeClr val="tx1">
                    <a:lumMod val="85000"/>
                    <a:lumOff val="15000"/>
                  </a:schemeClr>
                </a:solidFill>
              </a:rPr>
              <a:t>sek</a:t>
            </a:r>
            <a:r>
              <a:rPr lang="en-US" sz="2300" dirty="0">
                <a:solidFill>
                  <a:schemeClr val="tx1">
                    <a:lumMod val="85000"/>
                    <a:lumOff val="15000"/>
                  </a:schemeClr>
                </a:solidFill>
              </a:rPr>
              <a:t>)</a:t>
            </a:r>
          </a:p>
        </p:txBody>
      </p:sp>
      <p:cxnSp>
        <p:nvCxnSpPr>
          <p:cNvPr id="9" name="Straight Connector 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790D9B84-0A88-4E64-B95C-71957D7392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915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6CF2A2B-0745-440C-9224-C5C6A0A42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5BE6D6B-84C9-4D2B-97EB-773B7369E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D90A23E-6877-CBB9-DC0D-34024B915DB2}"/>
              </a:ext>
            </a:extLst>
          </p:cNvPr>
          <p:cNvPicPr>
            <a:picLocks noChangeAspect="1"/>
          </p:cNvPicPr>
          <p:nvPr/>
        </p:nvPicPr>
        <p:blipFill>
          <a:blip r:embed="rId3" cstate="print">
            <a:alphaModFix amt="60000"/>
            <a:extLst>
              <a:ext uri="{28A0092B-C50C-407E-A947-70E740481C1C}">
                <a14:useLocalDpi xmlns:a14="http://schemas.microsoft.com/office/drawing/2010/main" val="0"/>
              </a:ext>
            </a:extLst>
          </a:blip>
          <a:srcRect t="9817" b="5914"/>
          <a:stretch>
            <a:fillRect/>
          </a:stretch>
        </p:blipFill>
        <p:spPr bwMode="auto">
          <a:xfrm>
            <a:off x="-1" y="10"/>
            <a:ext cx="12192001" cy="6857990"/>
          </a:xfrm>
          <a:prstGeom prst="rect">
            <a:avLst/>
          </a:prstGeom>
          <a:noFill/>
        </p:spPr>
      </p:pic>
      <p:sp>
        <p:nvSpPr>
          <p:cNvPr id="2" name="Title 1">
            <a:extLst>
              <a:ext uri="{FF2B5EF4-FFF2-40B4-BE49-F238E27FC236}">
                <a16:creationId xmlns:a16="http://schemas.microsoft.com/office/drawing/2014/main" id="{40F04E08-2809-472F-CFF7-92DB06D1869A}"/>
              </a:ext>
            </a:extLst>
          </p:cNvPr>
          <p:cNvSpPr>
            <a:spLocks noGrp="1"/>
          </p:cNvSpPr>
          <p:nvPr>
            <p:ph type="title"/>
          </p:nvPr>
        </p:nvSpPr>
        <p:spPr>
          <a:xfrm>
            <a:off x="1198181" y="728906"/>
            <a:ext cx="9792471" cy="2057037"/>
          </a:xfrm>
        </p:spPr>
        <p:txBody>
          <a:bodyPr>
            <a:normAutofit/>
          </a:bodyPr>
          <a:lstStyle/>
          <a:p>
            <a:r>
              <a:rPr lang="en-GB" dirty="0">
                <a:solidFill>
                  <a:srgbClr val="FFFFFF"/>
                </a:solidFill>
              </a:rPr>
              <a:t>Die </a:t>
            </a:r>
            <a:r>
              <a:rPr lang="en-GB" dirty="0" err="1">
                <a:solidFill>
                  <a:srgbClr val="FFFFFF"/>
                </a:solidFill>
              </a:rPr>
              <a:t>rimpel-effek</a:t>
            </a:r>
            <a:endParaRPr lang="af-ZA" dirty="0">
              <a:solidFill>
                <a:srgbClr val="FFFFFF"/>
              </a:solidFill>
            </a:endParaRPr>
          </a:p>
        </p:txBody>
      </p:sp>
      <p:sp>
        <p:nvSpPr>
          <p:cNvPr id="3" name="Text Placeholder 2">
            <a:extLst>
              <a:ext uri="{FF2B5EF4-FFF2-40B4-BE49-F238E27FC236}">
                <a16:creationId xmlns:a16="http://schemas.microsoft.com/office/drawing/2014/main" id="{5EB6A314-9FD6-D454-9F87-F5960EDC4853}"/>
              </a:ext>
            </a:extLst>
          </p:cNvPr>
          <p:cNvSpPr>
            <a:spLocks noGrp="1"/>
          </p:cNvSpPr>
          <p:nvPr>
            <p:ph idx="1"/>
          </p:nvPr>
        </p:nvSpPr>
        <p:spPr>
          <a:xfrm>
            <a:off x="1198181" y="2957665"/>
            <a:ext cx="9792471" cy="3171423"/>
          </a:xfrm>
        </p:spPr>
        <p:txBody>
          <a:bodyPr>
            <a:normAutofit/>
          </a:bodyPr>
          <a:lstStyle/>
          <a:p>
            <a:r>
              <a:rPr lang="nl-NL" sz="2000" dirty="0">
                <a:solidFill>
                  <a:srgbClr val="FFFFFF"/>
                </a:solidFill>
              </a:rPr>
              <a:t>Wanneer mense oorweldig voel, dink hulle dalk nie aan hoe hul keuses ander raak nie.</a:t>
            </a:r>
          </a:p>
          <a:p>
            <a:r>
              <a:rPr lang="nl-NL" sz="2000" dirty="0">
                <a:solidFill>
                  <a:srgbClr val="FFFFFF"/>
                </a:solidFill>
              </a:rPr>
              <a:t>Een handeling kan gevolge hê wat na baie mense toe uitkring.</a:t>
            </a:r>
            <a:endParaRPr lang="af-ZA" sz="2000" dirty="0">
              <a:solidFill>
                <a:srgbClr val="FFFFFF"/>
              </a:solidFill>
            </a:endParaRPr>
          </a:p>
        </p:txBody>
      </p:sp>
      <p:pic>
        <p:nvPicPr>
          <p:cNvPr id="5" name="Picture 4">
            <a:extLst>
              <a:ext uri="{FF2B5EF4-FFF2-40B4-BE49-F238E27FC236}">
                <a16:creationId xmlns:a16="http://schemas.microsoft.com/office/drawing/2014/main" id="{A10AA4F6-8A01-96C2-26E7-5BFFF2F204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6739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D049AA5-E887-A45C-546D-8411C5612C9B}"/>
              </a:ext>
            </a:extLst>
          </p:cNvPr>
          <p:cNvPicPr>
            <a:picLocks noChangeAspect="1"/>
          </p:cNvPicPr>
          <p:nvPr/>
        </p:nvPicPr>
        <p:blipFill>
          <a:blip r:embed="rId3"/>
          <a:srcRect t="9091" r="9091"/>
          <a:stretch>
            <a:fillRect/>
          </a:stretch>
        </p:blipFill>
        <p:spPr>
          <a:xfrm>
            <a:off x="20" y="10"/>
            <a:ext cx="12191980" cy="6857990"/>
          </a:xfrm>
          <a:prstGeom prst="rect">
            <a:avLst/>
          </a:prstGeom>
        </p:spPr>
      </p:pic>
      <p:sp>
        <p:nvSpPr>
          <p:cNvPr id="8" name="Rectangle 7">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CD97E0-21EB-E792-8E9B-39CEDD3BEADF}"/>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5100" dirty="0">
                <a:solidFill>
                  <a:schemeClr val="bg1"/>
                </a:solidFill>
              </a:rPr>
              <a:t>Kyk: </a:t>
            </a:r>
            <a:r>
              <a:rPr lang="en-US" sz="5100" b="1" dirty="0">
                <a:solidFill>
                  <a:schemeClr val="bg1"/>
                </a:solidFill>
              </a:rPr>
              <a:t>SUICIDE THE RIPPLE EFFECT | Official Trailer HD</a:t>
            </a:r>
            <a:br>
              <a:rPr lang="en-US" sz="5100" dirty="0">
                <a:solidFill>
                  <a:schemeClr val="bg1"/>
                </a:solidFill>
              </a:rPr>
            </a:br>
            <a:r>
              <a:rPr lang="en-US" sz="5100" u="sng" dirty="0">
                <a:solidFill>
                  <a:schemeClr val="bg1"/>
                </a:solidFill>
                <a:hlinkClick r:id="rId4"/>
              </a:rPr>
              <a:t>bit.ly/4aEFU7X</a:t>
            </a:r>
            <a:r>
              <a:rPr lang="en-US" sz="5100" dirty="0">
                <a:solidFill>
                  <a:schemeClr val="bg1"/>
                </a:solidFill>
              </a:rPr>
              <a:t> (2 min 33 </a:t>
            </a:r>
            <a:r>
              <a:rPr lang="en-US" sz="5100" dirty="0" err="1">
                <a:solidFill>
                  <a:schemeClr val="bg1"/>
                </a:solidFill>
              </a:rPr>
              <a:t>sek</a:t>
            </a:r>
            <a:r>
              <a:rPr lang="en-US" sz="5100" dirty="0">
                <a:solidFill>
                  <a:schemeClr val="bg1"/>
                </a:solidFill>
              </a:rPr>
              <a:t>)</a:t>
            </a:r>
          </a:p>
        </p:txBody>
      </p:sp>
      <p:sp>
        <p:nvSpPr>
          <p:cNvPr id="9" name="Rectangle: Rounded Corners 8">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0E91160-5B19-0542-1386-3429DB49C0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9492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7A0E50-2D38-0761-2E64-CA740D012A9F}"/>
              </a:ext>
            </a:extLst>
          </p:cNvPr>
          <p:cNvSpPr>
            <a:spLocks noGrp="1"/>
          </p:cNvSpPr>
          <p:nvPr>
            <p:ph type="title"/>
          </p:nvPr>
        </p:nvSpPr>
        <p:spPr>
          <a:xfrm>
            <a:off x="1371597" y="348865"/>
            <a:ext cx="10044023" cy="877729"/>
          </a:xfrm>
        </p:spPr>
        <p:txBody>
          <a:bodyPr anchor="ctr">
            <a:normAutofit/>
          </a:bodyPr>
          <a:lstStyle/>
          <a:p>
            <a:r>
              <a:rPr lang="af-ZA" sz="4000" dirty="0">
                <a:solidFill>
                  <a:srgbClr val="FFFFFF"/>
                </a:solidFill>
              </a:rPr>
              <a:t>Die impak van onveilige praktyke</a:t>
            </a:r>
          </a:p>
        </p:txBody>
      </p:sp>
      <p:graphicFrame>
        <p:nvGraphicFramePr>
          <p:cNvPr id="14" name="Content Placeholder 2">
            <a:extLst>
              <a:ext uri="{FF2B5EF4-FFF2-40B4-BE49-F238E27FC236}">
                <a16:creationId xmlns:a16="http://schemas.microsoft.com/office/drawing/2014/main" id="{A760F5EA-25B1-8E4C-6B81-03FF8EF63442}"/>
              </a:ext>
            </a:extLst>
          </p:cNvPr>
          <p:cNvGraphicFramePr>
            <a:graphicFrameLocks noGrp="1"/>
          </p:cNvGraphicFramePr>
          <p:nvPr>
            <p:ph idx="1"/>
            <p:extLst>
              <p:ext uri="{D42A27DB-BD31-4B8C-83A1-F6EECF244321}">
                <p14:modId xmlns:p14="http://schemas.microsoft.com/office/powerpoint/2010/main" val="395923772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2" name="Picture 31">
            <a:extLst>
              <a:ext uri="{FF2B5EF4-FFF2-40B4-BE49-F238E27FC236}">
                <a16:creationId xmlns:a16="http://schemas.microsoft.com/office/drawing/2014/main" id="{5F8E62DD-5E04-7EE5-C566-49AEAD4F3D8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3113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girls in school uniforms&#10;&#10;AI-generated content may be incorrect.">
            <a:extLst>
              <a:ext uri="{FF2B5EF4-FFF2-40B4-BE49-F238E27FC236}">
                <a16:creationId xmlns:a16="http://schemas.microsoft.com/office/drawing/2014/main" id="{3A14E8A4-95AB-A81F-B4BB-27CEE5001E7D}"/>
              </a:ext>
            </a:extLst>
          </p:cNvPr>
          <p:cNvPicPr>
            <a:picLocks noChangeAspect="1"/>
          </p:cNvPicPr>
          <p:nvPr/>
        </p:nvPicPr>
        <p:blipFill>
          <a:blip r:embed="rId3"/>
          <a:stretch>
            <a:fillRect/>
          </a:stretch>
        </p:blipFill>
        <p:spPr>
          <a:xfrm>
            <a:off x="0" y="0"/>
            <a:ext cx="12192000" cy="8128000"/>
          </a:xfrm>
          <a:prstGeom prst="rect">
            <a:avLst/>
          </a:prstGeom>
        </p:spPr>
      </p:pic>
      <p:sp>
        <p:nvSpPr>
          <p:cNvPr id="5" name="TextBox 4">
            <a:extLst>
              <a:ext uri="{FF2B5EF4-FFF2-40B4-BE49-F238E27FC236}">
                <a16:creationId xmlns:a16="http://schemas.microsoft.com/office/drawing/2014/main" id="{F99BE9C6-06D1-A55A-2945-65DADC0C59B4}"/>
              </a:ext>
            </a:extLst>
          </p:cNvPr>
          <p:cNvSpPr txBox="1"/>
          <p:nvPr/>
        </p:nvSpPr>
        <p:spPr>
          <a:xfrm>
            <a:off x="1831692" y="5985283"/>
            <a:ext cx="9144000" cy="630942"/>
          </a:xfrm>
          <a:prstGeom prst="rect">
            <a:avLst/>
          </a:prstGeom>
          <a:solidFill>
            <a:schemeClr val="bg1">
              <a:alpha val="76614"/>
            </a:schemeClr>
          </a:solidFill>
        </p:spPr>
        <p:txBody>
          <a:bodyPr wrap="square">
            <a:spAutoFit/>
          </a:bodyPr>
          <a:lstStyle/>
          <a:p>
            <a:pPr algn="ctr"/>
            <a:r>
              <a:rPr lang="en-US" sz="3500" dirty="0">
                <a:solidFill>
                  <a:schemeClr val="tx1"/>
                </a:solidFill>
              </a:rPr>
              <a:t>Hoe </a:t>
            </a:r>
            <a:r>
              <a:rPr lang="en-US" sz="3500" dirty="0" err="1">
                <a:solidFill>
                  <a:schemeClr val="tx1"/>
                </a:solidFill>
              </a:rPr>
              <a:t>onveilige</a:t>
            </a:r>
            <a:r>
              <a:rPr lang="en-US" sz="3500" dirty="0">
                <a:solidFill>
                  <a:schemeClr val="tx1"/>
                </a:solidFill>
              </a:rPr>
              <a:t> </a:t>
            </a:r>
            <a:r>
              <a:rPr lang="en-US" sz="3500" dirty="0" err="1">
                <a:solidFill>
                  <a:schemeClr val="tx1"/>
                </a:solidFill>
              </a:rPr>
              <a:t>praktyke</a:t>
            </a:r>
            <a:r>
              <a:rPr lang="en-US" sz="3500" dirty="0">
                <a:solidFill>
                  <a:schemeClr val="tx1"/>
                </a:solidFill>
              </a:rPr>
              <a:t> </a:t>
            </a:r>
            <a:r>
              <a:rPr lang="en-US" sz="3500" dirty="0" err="1">
                <a:solidFill>
                  <a:schemeClr val="tx1"/>
                </a:solidFill>
              </a:rPr>
              <a:t>individue</a:t>
            </a:r>
            <a:r>
              <a:rPr lang="en-US" sz="3500" dirty="0">
                <a:solidFill>
                  <a:schemeClr val="tx1"/>
                </a:solidFill>
              </a:rPr>
              <a:t> </a:t>
            </a:r>
            <a:r>
              <a:rPr lang="en-US" sz="3500" dirty="0" err="1">
                <a:solidFill>
                  <a:schemeClr val="tx1"/>
                </a:solidFill>
              </a:rPr>
              <a:t>beïnvloed</a:t>
            </a:r>
            <a:endParaRPr lang="en-US" sz="3500" dirty="0">
              <a:solidFill>
                <a:schemeClr val="tx1"/>
              </a:solidFill>
            </a:endParaRPr>
          </a:p>
        </p:txBody>
      </p:sp>
      <p:pic>
        <p:nvPicPr>
          <p:cNvPr id="2" name="Picture 1">
            <a:extLst>
              <a:ext uri="{FF2B5EF4-FFF2-40B4-BE49-F238E27FC236}">
                <a16:creationId xmlns:a16="http://schemas.microsoft.com/office/drawing/2014/main" id="{C3FF94B6-00A6-3255-9981-C33CBD5A19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8699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5"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CA62183F-F0AC-391A-A615-D0B1DFE3ADCC}"/>
              </a:ext>
            </a:extLst>
          </p:cNvPr>
          <p:cNvSpPr>
            <a:spLocks noGrp="1"/>
          </p:cNvSpPr>
          <p:nvPr>
            <p:ph type="title"/>
          </p:nvPr>
        </p:nvSpPr>
        <p:spPr>
          <a:xfrm rot="16200000">
            <a:off x="-1325880" y="1947672"/>
            <a:ext cx="5961888" cy="2788920"/>
          </a:xfrm>
        </p:spPr>
        <p:txBody>
          <a:bodyPr anchor="ctr">
            <a:normAutofit/>
          </a:bodyPr>
          <a:lstStyle/>
          <a:p>
            <a:r>
              <a:rPr lang="en-GB" sz="4800" dirty="0" err="1">
                <a:solidFill>
                  <a:schemeClr val="bg1"/>
                </a:solidFill>
              </a:rPr>
              <a:t>Klasbespreking</a:t>
            </a:r>
            <a:endParaRPr lang="af-ZA" sz="4800" dirty="0">
              <a:solidFill>
                <a:schemeClr val="bg1"/>
              </a:solidFill>
            </a:endParaRPr>
          </a:p>
        </p:txBody>
      </p:sp>
      <p:graphicFrame>
        <p:nvGraphicFramePr>
          <p:cNvPr id="6" name="Rectangle 1">
            <a:extLst>
              <a:ext uri="{FF2B5EF4-FFF2-40B4-BE49-F238E27FC236}">
                <a16:creationId xmlns:a16="http://schemas.microsoft.com/office/drawing/2014/main" id="{2DC5875B-1F6A-A683-A128-5BB8326E7A6E}"/>
              </a:ext>
            </a:extLst>
          </p:cNvPr>
          <p:cNvGraphicFramePr>
            <a:graphicFrameLocks noGrp="1"/>
          </p:cNvGraphicFramePr>
          <p:nvPr>
            <p:ph idx="1"/>
            <p:extLst>
              <p:ext uri="{D42A27DB-BD31-4B8C-83A1-F6EECF244321}">
                <p14:modId xmlns:p14="http://schemas.microsoft.com/office/powerpoint/2010/main" val="305750610"/>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2456DD94-A5EC-5905-5396-9AD435F0FAF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8046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oup of people sitting around a table&#10;&#10;Description automatically generated">
            <a:extLst>
              <a:ext uri="{FF2B5EF4-FFF2-40B4-BE49-F238E27FC236}">
                <a16:creationId xmlns:a16="http://schemas.microsoft.com/office/drawing/2014/main" id="{C319C895-23EA-CFAA-B9D2-FE82F4D5A881}"/>
              </a:ext>
            </a:extLst>
          </p:cNvPr>
          <p:cNvPicPr>
            <a:picLocks noChangeAspect="1"/>
          </p:cNvPicPr>
          <p:nvPr/>
        </p:nvPicPr>
        <p:blipFill>
          <a:blip r:embed="rId3"/>
          <a:srcRect b="1765"/>
          <a:stretch>
            <a:fillRect/>
          </a:stretch>
        </p:blipFill>
        <p:spPr>
          <a:xfrm>
            <a:off x="20" y="1282"/>
            <a:ext cx="12191980" cy="6856718"/>
          </a:xfrm>
          <a:prstGeom prst="rect">
            <a:avLst/>
          </a:prstGeom>
        </p:spPr>
      </p:pic>
      <p:pic>
        <p:nvPicPr>
          <p:cNvPr id="2" name="Picture 1">
            <a:extLst>
              <a:ext uri="{FF2B5EF4-FFF2-40B4-BE49-F238E27FC236}">
                <a16:creationId xmlns:a16="http://schemas.microsoft.com/office/drawing/2014/main" id="{3A6AA68A-A937-71B3-5F32-94E55FE772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3019326"/>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8BBEFF8-E6D7-4C72-A11E-D7025C647A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2B0ABD5-D777-410C-A3E5-C435DF097D8C}">
  <ds:schemaRefs>
    <ds:schemaRef ds:uri="http://schemas.microsoft.com/sharepoint/v3/contenttype/forms"/>
  </ds:schemaRefs>
</ds:datastoreItem>
</file>

<file path=customXml/itemProps3.xml><?xml version="1.0" encoding="utf-8"?>
<ds:datastoreItem xmlns:ds="http://schemas.openxmlformats.org/officeDocument/2006/customXml" ds:itemID="{3EF696F5-A589-40BE-8DF3-D09439987FD9}">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emplate/>
  <TotalTime>11250</TotalTime>
  <Words>1818</Words>
  <Application>Microsoft Office PowerPoint</Application>
  <PresentationFormat>Widescreen</PresentationFormat>
  <Paragraphs>115</Paragraphs>
  <Slides>10</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Aptos</vt:lpstr>
      <vt:lpstr>Aptos Display</vt:lpstr>
      <vt:lpstr>Arial</vt:lpstr>
      <vt:lpstr>Calibri</vt:lpstr>
      <vt:lpstr>Courier New</vt:lpstr>
      <vt:lpstr>Symbol</vt:lpstr>
      <vt:lpstr>Times New Roman</vt:lpstr>
      <vt:lpstr>Office Theme</vt:lpstr>
      <vt:lpstr>PowerPoint Presentation</vt:lpstr>
      <vt:lpstr>Teen die einde van hierdie les behoort leerders in staat te wees om die volgende te kan doen:</vt:lpstr>
      <vt:lpstr>Kyk: Understanding teen suicidal thoughts bit.ly/4aNGYqe (2 min 37 sek)</vt:lpstr>
      <vt:lpstr>Die rimpel-effek</vt:lpstr>
      <vt:lpstr>Kyk: SUICIDE THE RIPPLE EFFECT | Official Trailer HD bit.ly/4aEFU7X (2 min 33 sek)</vt:lpstr>
      <vt:lpstr>Die impak van onveilige praktyke</vt:lpstr>
      <vt:lpstr>PowerPoint Presentation</vt:lpstr>
      <vt:lpstr>Klasbespreking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Mimi Coetzee</cp:lastModifiedBy>
  <cp:revision>37</cp:revision>
  <dcterms:created xsi:type="dcterms:W3CDTF">2021-02-27T11:19:06Z</dcterms:created>
  <dcterms:modified xsi:type="dcterms:W3CDTF">2026-05-08T08:35:52Z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