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34" r:id="rId4"/>
  </p:sldMasterIdLst>
  <p:notesMasterIdLst>
    <p:notesMasterId r:id="rId13"/>
  </p:notesMasterIdLst>
  <p:sldIdLst>
    <p:sldId id="256" r:id="rId5"/>
    <p:sldId id="275" r:id="rId6"/>
    <p:sldId id="277" r:id="rId7"/>
    <p:sldId id="278" r:id="rId8"/>
    <p:sldId id="279" r:id="rId9"/>
    <p:sldId id="280" r:id="rId10"/>
    <p:sldId id="276" r:id="rId11"/>
    <p:sldId id="281" r:id="rId12"/>
  </p:sldIdLst>
  <p:sldSz cx="9144000" cy="5143500" type="screen16x9"/>
  <p:notesSz cx="6858000" cy="9144000"/>
  <p:embeddedFontLst>
    <p:embeddedFont>
      <p:font typeface="ADLaM Display" panose="02010000000000000000" pitchFamily="2" charset="0"/>
      <p:regular r:id="rId14"/>
    </p:embeddedFont>
    <p:embeddedFont>
      <p:font typeface="Karla" pitchFamily="2" charset="0"/>
      <p:regular r:id="rId15"/>
      <p:bold r:id="rId16"/>
      <p:italic r:id="rId17"/>
      <p:boldItalic r:id="rId1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C093C9-E223-48DA-BECD-F71C5BF11546}" v="69" dt="2026-03-31T06:01:36.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56" autoAdjust="0"/>
  </p:normalViewPr>
  <p:slideViewPr>
    <p:cSldViewPr snapToGrid="0">
      <p:cViewPr varScale="1">
        <p:scale>
          <a:sx n="67" d="100"/>
          <a:sy n="67" d="100"/>
        </p:scale>
        <p:origin x="1834" y="2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2.fntdata"/><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i Cunningham" userId="d655ace8-ee12-4979-8db1-e11294b53c94" providerId="ADAL" clId="{9A3B6E74-94D3-4B69-95B1-70B7E8D8EBBA}"/>
    <pc:docChg chg="custSel delSld modSld">
      <pc:chgData name="Kerri Cunningham" userId="d655ace8-ee12-4979-8db1-e11294b53c94" providerId="ADAL" clId="{9A3B6E74-94D3-4B69-95B1-70B7E8D8EBBA}" dt="2026-03-17T03:36:33.497" v="55" actId="20577"/>
      <pc:docMkLst>
        <pc:docMk/>
      </pc:docMkLst>
      <pc:sldChg chg="addSp delSp modSp mod">
        <pc:chgData name="Kerri Cunningham" userId="d655ace8-ee12-4979-8db1-e11294b53c94" providerId="ADAL" clId="{9A3B6E74-94D3-4B69-95B1-70B7E8D8EBBA}" dt="2026-03-17T03:36:33.497" v="55" actId="20577"/>
        <pc:sldMkLst>
          <pc:docMk/>
          <pc:sldMk cId="0" sldId="275"/>
        </pc:sldMkLst>
        <pc:spChg chg="mod">
          <ac:chgData name="Kerri Cunningham" userId="d655ace8-ee12-4979-8db1-e11294b53c94" providerId="ADAL" clId="{9A3B6E74-94D3-4B69-95B1-70B7E8D8EBBA}" dt="2026-03-17T03:36:25.873" v="52" actId="121"/>
          <ac:spMkLst>
            <pc:docMk/>
            <pc:sldMk cId="0" sldId="275"/>
            <ac:spMk id="61" creationId="{00000000-0000-0000-0000-000000000000}"/>
          </ac:spMkLst>
        </pc:spChg>
        <pc:spChg chg="mod">
          <ac:chgData name="Kerri Cunningham" userId="d655ace8-ee12-4979-8db1-e11294b53c94" providerId="ADAL" clId="{9A3B6E74-94D3-4B69-95B1-70B7E8D8EBBA}" dt="2026-03-17T03:36:33.497" v="55" actId="20577"/>
          <ac:spMkLst>
            <pc:docMk/>
            <pc:sldMk cId="0" sldId="275"/>
            <ac:spMk id="62" creationId="{00000000-0000-0000-0000-000000000000}"/>
          </ac:spMkLst>
        </pc:spChg>
        <pc:picChg chg="mod">
          <ac:chgData name="Kerri Cunningham" userId="d655ace8-ee12-4979-8db1-e11294b53c94" providerId="ADAL" clId="{9A3B6E74-94D3-4B69-95B1-70B7E8D8EBBA}" dt="2026-03-17T02:22:19.928" v="1" actId="14100"/>
          <ac:picMkLst>
            <pc:docMk/>
            <pc:sldMk cId="0" sldId="275"/>
            <ac:picMk id="60" creationId="{00000000-0000-0000-0000-000000000000}"/>
          </ac:picMkLst>
        </pc:picChg>
      </pc:sldChg>
    </pc:docChg>
  </pc:docChgLst>
  <pc:docChgLst>
    <pc:chgData name="Megan Botes" userId="70568131-745a-489b-b4fe-9e78c579dd6d" providerId="ADAL" clId="{E3DEF142-CC7A-44CA-B5B4-48BABF1A3E75}"/>
    <pc:docChg chg="undo custSel addSld delSld modSld">
      <pc:chgData name="Megan Botes" userId="70568131-745a-489b-b4fe-9e78c579dd6d" providerId="ADAL" clId="{E3DEF142-CC7A-44CA-B5B4-48BABF1A3E75}" dt="2026-03-31T06:01:36.568" v="233"/>
      <pc:docMkLst>
        <pc:docMk/>
      </pc:docMkLst>
      <pc:sldChg chg="addSp delSp modSp mod">
        <pc:chgData name="Megan Botes" userId="70568131-745a-489b-b4fe-9e78c579dd6d" providerId="ADAL" clId="{E3DEF142-CC7A-44CA-B5B4-48BABF1A3E75}" dt="2026-03-31T05:59:25.168" v="214"/>
        <pc:sldMkLst>
          <pc:docMk/>
          <pc:sldMk cId="0" sldId="256"/>
        </pc:sldMkLst>
        <pc:spChg chg="add">
          <ac:chgData name="Megan Botes" userId="70568131-745a-489b-b4fe-9e78c579dd6d" providerId="ADAL" clId="{E3DEF142-CC7A-44CA-B5B4-48BABF1A3E75}" dt="2026-03-31T05:30:19.558" v="27"/>
          <ac:spMkLst>
            <pc:docMk/>
            <pc:sldMk cId="0" sldId="256"/>
            <ac:spMk id="10" creationId="{585FF0FD-A686-B3CA-51D7-F5D24EDC3276}"/>
          </ac:spMkLst>
        </pc:spChg>
        <pc:spChg chg="add">
          <ac:chgData name="Megan Botes" userId="70568131-745a-489b-b4fe-9e78c579dd6d" providerId="ADAL" clId="{E3DEF142-CC7A-44CA-B5B4-48BABF1A3E75}" dt="2026-03-31T05:31:52.022" v="33"/>
          <ac:spMkLst>
            <pc:docMk/>
            <pc:sldMk cId="0" sldId="256"/>
            <ac:spMk id="13" creationId="{47744A17-C03E-C432-8E83-BC08AF611CE3}"/>
          </ac:spMkLst>
        </pc:spChg>
        <pc:picChg chg="add mod ord modCrop">
          <ac:chgData name="Megan Botes" userId="70568131-745a-489b-b4fe-9e78c579dd6d" providerId="ADAL" clId="{E3DEF142-CC7A-44CA-B5B4-48BABF1A3E75}" dt="2026-03-31T05:29:01.331" v="25" actId="167"/>
          <ac:picMkLst>
            <pc:docMk/>
            <pc:sldMk cId="0" sldId="256"/>
            <ac:picMk id="3" creationId="{C3CEA4ED-88CE-F3D9-28FE-DF41E2B9A8D1}"/>
          </ac:picMkLst>
        </pc:picChg>
        <pc:picChg chg="del">
          <ac:chgData name="Megan Botes" userId="70568131-745a-489b-b4fe-9e78c579dd6d" providerId="ADAL" clId="{E3DEF142-CC7A-44CA-B5B4-48BABF1A3E75}" dt="2026-03-31T05:31:50.811" v="32" actId="478"/>
          <ac:picMkLst>
            <pc:docMk/>
            <pc:sldMk cId="0" sldId="256"/>
            <ac:picMk id="4" creationId="{00000000-0000-0000-0000-000000000000}"/>
          </ac:picMkLst>
        </pc:picChg>
        <pc:picChg chg="del mod">
          <ac:chgData name="Megan Botes" userId="70568131-745a-489b-b4fe-9e78c579dd6d" providerId="ADAL" clId="{E3DEF142-CC7A-44CA-B5B4-48BABF1A3E75}" dt="2026-03-31T05:26:03.412" v="8" actId="478"/>
          <ac:picMkLst>
            <pc:docMk/>
            <pc:sldMk cId="0" sldId="256"/>
            <ac:picMk id="5" creationId="{00000000-0000-0000-0000-000000000000}"/>
          </ac:picMkLst>
        </pc:picChg>
        <pc:picChg chg="del">
          <ac:chgData name="Megan Botes" userId="70568131-745a-489b-b4fe-9e78c579dd6d" providerId="ADAL" clId="{E3DEF142-CC7A-44CA-B5B4-48BABF1A3E75}" dt="2026-03-31T05:28:48.326" v="22" actId="478"/>
          <ac:picMkLst>
            <pc:docMk/>
            <pc:sldMk cId="0" sldId="256"/>
            <ac:picMk id="6" creationId="{00000000-0000-0000-0000-000000000000}"/>
          </ac:picMkLst>
        </pc:picChg>
        <pc:picChg chg="del">
          <ac:chgData name="Megan Botes" userId="70568131-745a-489b-b4fe-9e78c579dd6d" providerId="ADAL" clId="{E3DEF142-CC7A-44CA-B5B4-48BABF1A3E75}" dt="2026-03-31T05:30:18.541" v="26" actId="478"/>
          <ac:picMkLst>
            <pc:docMk/>
            <pc:sldMk cId="0" sldId="256"/>
            <ac:picMk id="7" creationId="{00000000-0000-0000-0000-000000000000}"/>
          </ac:picMkLst>
        </pc:picChg>
        <pc:picChg chg="del">
          <ac:chgData name="Megan Botes" userId="70568131-745a-489b-b4fe-9e78c579dd6d" providerId="ADAL" clId="{E3DEF142-CC7A-44CA-B5B4-48BABF1A3E75}" dt="2026-03-31T05:59:24.447" v="213" actId="478"/>
          <ac:picMkLst>
            <pc:docMk/>
            <pc:sldMk cId="0" sldId="256"/>
            <ac:picMk id="9" creationId="{A9040D49-23F0-1EE5-58DF-16321BECB545}"/>
          </ac:picMkLst>
        </pc:picChg>
        <pc:picChg chg="add mod">
          <ac:chgData name="Megan Botes" userId="70568131-745a-489b-b4fe-9e78c579dd6d" providerId="ADAL" clId="{E3DEF142-CC7A-44CA-B5B4-48BABF1A3E75}" dt="2026-03-31T05:30:31.817" v="31" actId="14100"/>
          <ac:picMkLst>
            <pc:docMk/>
            <pc:sldMk cId="0" sldId="256"/>
            <ac:picMk id="12" creationId="{130CF53A-C2C6-9097-173F-D5D891F75E97}"/>
          </ac:picMkLst>
        </pc:picChg>
        <pc:picChg chg="add mod modCrop">
          <ac:chgData name="Megan Botes" userId="70568131-745a-489b-b4fe-9e78c579dd6d" providerId="ADAL" clId="{E3DEF142-CC7A-44CA-B5B4-48BABF1A3E75}" dt="2026-03-31T05:32:17.010" v="39" actId="732"/>
          <ac:picMkLst>
            <pc:docMk/>
            <pc:sldMk cId="0" sldId="256"/>
            <ac:picMk id="15" creationId="{D662F111-83DC-C8DF-529F-0273A80E89E1}"/>
          </ac:picMkLst>
        </pc:picChg>
        <pc:picChg chg="add mod">
          <ac:chgData name="Megan Botes" userId="70568131-745a-489b-b4fe-9e78c579dd6d" providerId="ADAL" clId="{E3DEF142-CC7A-44CA-B5B4-48BABF1A3E75}" dt="2026-03-31T05:59:25.168" v="214"/>
          <ac:picMkLst>
            <pc:docMk/>
            <pc:sldMk cId="0" sldId="256"/>
            <ac:picMk id="16" creationId="{45F23FB4-2D59-66A2-5496-D818B359DD97}"/>
          </ac:picMkLst>
        </pc:picChg>
        <pc:picChg chg="add mod">
          <ac:chgData name="Megan Botes" userId="70568131-745a-489b-b4fe-9e78c579dd6d" providerId="ADAL" clId="{E3DEF142-CC7A-44CA-B5B4-48BABF1A3E75}" dt="2026-03-31T05:26:07.511" v="9" actId="1076"/>
          <ac:picMkLst>
            <pc:docMk/>
            <pc:sldMk cId="0" sldId="256"/>
            <ac:picMk id="1026" creationId="{18F0D464-E01C-0EB9-0C1F-6056BDD89734}"/>
          </ac:picMkLst>
        </pc:picChg>
      </pc:sldChg>
      <pc:sldChg chg="addSp delSp del">
        <pc:chgData name="Megan Botes" userId="70568131-745a-489b-b4fe-9e78c579dd6d" providerId="ADAL" clId="{E3DEF142-CC7A-44CA-B5B4-48BABF1A3E75}" dt="2026-03-31T05:39:36.750" v="72" actId="47"/>
        <pc:sldMkLst>
          <pc:docMk/>
          <pc:sldMk cId="0" sldId="257"/>
        </pc:sldMkLst>
        <pc:picChg chg="add del">
          <ac:chgData name="Megan Botes" userId="70568131-745a-489b-b4fe-9e78c579dd6d" providerId="ADAL" clId="{E3DEF142-CC7A-44CA-B5B4-48BABF1A3E75}" dt="2026-03-31T05:33:51.979" v="54" actId="21"/>
          <ac:picMkLst>
            <pc:docMk/>
            <pc:sldMk cId="0" sldId="257"/>
            <ac:picMk id="2" creationId="{6FF1BBE8-C67E-7091-3C48-69E67607724A}"/>
          </ac:picMkLst>
        </pc:picChg>
      </pc:sldChg>
      <pc:sldChg chg="del">
        <pc:chgData name="Megan Botes" userId="70568131-745a-489b-b4fe-9e78c579dd6d" providerId="ADAL" clId="{E3DEF142-CC7A-44CA-B5B4-48BABF1A3E75}" dt="2026-03-31T05:49:44.552" v="158" actId="47"/>
        <pc:sldMkLst>
          <pc:docMk/>
          <pc:sldMk cId="0" sldId="261"/>
        </pc:sldMkLst>
      </pc:sldChg>
      <pc:sldChg chg="del">
        <pc:chgData name="Megan Botes" userId="70568131-745a-489b-b4fe-9e78c579dd6d" providerId="ADAL" clId="{E3DEF142-CC7A-44CA-B5B4-48BABF1A3E75}" dt="2026-03-31T05:55:05.639" v="193" actId="47"/>
        <pc:sldMkLst>
          <pc:docMk/>
          <pc:sldMk cId="0" sldId="264"/>
        </pc:sldMkLst>
      </pc:sldChg>
      <pc:sldChg chg="del">
        <pc:chgData name="Megan Botes" userId="70568131-745a-489b-b4fe-9e78c579dd6d" providerId="ADAL" clId="{E3DEF142-CC7A-44CA-B5B4-48BABF1A3E75}" dt="2026-03-31T05:45:48.923" v="137" actId="47"/>
        <pc:sldMkLst>
          <pc:docMk/>
          <pc:sldMk cId="2851814727" sldId="269"/>
        </pc:sldMkLst>
      </pc:sldChg>
      <pc:sldChg chg="delSp del modNotes">
        <pc:chgData name="Megan Botes" userId="70568131-745a-489b-b4fe-9e78c579dd6d" providerId="ADAL" clId="{E3DEF142-CC7A-44CA-B5B4-48BABF1A3E75}" dt="2026-03-31T05:59:02.949" v="211" actId="47"/>
        <pc:sldMkLst>
          <pc:docMk/>
          <pc:sldMk cId="978183038" sldId="270"/>
        </pc:sldMkLst>
        <pc:picChg chg="del">
          <ac:chgData name="Megan Botes" userId="70568131-745a-489b-b4fe-9e78c579dd6d" providerId="ADAL" clId="{E3DEF142-CC7A-44CA-B5B4-48BABF1A3E75}" dt="2026-03-31T05:57:35.947" v="199" actId="478"/>
          <ac:picMkLst>
            <pc:docMk/>
            <pc:sldMk cId="978183038" sldId="270"/>
            <ac:picMk id="6" creationId="{0898FD5F-8CDD-A64C-CB39-8A5F25A420EF}"/>
          </ac:picMkLst>
        </pc:picChg>
      </pc:sldChg>
      <pc:sldChg chg="del">
        <pc:chgData name="Megan Botes" userId="70568131-745a-489b-b4fe-9e78c579dd6d" providerId="ADAL" clId="{E3DEF142-CC7A-44CA-B5B4-48BABF1A3E75}" dt="2026-03-31T05:59:12.279" v="212" actId="47"/>
        <pc:sldMkLst>
          <pc:docMk/>
          <pc:sldMk cId="590103978" sldId="274"/>
        </pc:sldMkLst>
      </pc:sldChg>
      <pc:sldChg chg="addSp delSp modSp mod">
        <pc:chgData name="Megan Botes" userId="70568131-745a-489b-b4fe-9e78c579dd6d" providerId="ADAL" clId="{E3DEF142-CC7A-44CA-B5B4-48BABF1A3E75}" dt="2026-03-31T05:59:28.028" v="216"/>
        <pc:sldMkLst>
          <pc:docMk/>
          <pc:sldMk cId="0" sldId="275"/>
        </pc:sldMkLst>
        <pc:spChg chg="mod">
          <ac:chgData name="Megan Botes" userId="70568131-745a-489b-b4fe-9e78c579dd6d" providerId="ADAL" clId="{E3DEF142-CC7A-44CA-B5B4-48BABF1A3E75}" dt="2026-03-31T05:33:15.802" v="52" actId="20577"/>
          <ac:spMkLst>
            <pc:docMk/>
            <pc:sldMk cId="0" sldId="275"/>
            <ac:spMk id="62" creationId="{00000000-0000-0000-0000-000000000000}"/>
          </ac:spMkLst>
        </pc:spChg>
        <pc:picChg chg="add mod">
          <ac:chgData name="Megan Botes" userId="70568131-745a-489b-b4fe-9e78c579dd6d" providerId="ADAL" clId="{E3DEF142-CC7A-44CA-B5B4-48BABF1A3E75}" dt="2026-03-31T05:59:28.028" v="216"/>
          <ac:picMkLst>
            <pc:docMk/>
            <pc:sldMk cId="0" sldId="275"/>
            <ac:picMk id="2" creationId="{9CE24144-0D73-BF5C-4CAF-0A37E7F722AE}"/>
          </ac:picMkLst>
        </pc:picChg>
        <pc:picChg chg="del">
          <ac:chgData name="Megan Botes" userId="70568131-745a-489b-b4fe-9e78c579dd6d" providerId="ADAL" clId="{E3DEF142-CC7A-44CA-B5B4-48BABF1A3E75}" dt="2026-03-31T05:59:27.622" v="215" actId="478"/>
          <ac:picMkLst>
            <pc:docMk/>
            <pc:sldMk cId="0" sldId="275"/>
            <ac:picMk id="4" creationId="{70EA7807-B0A7-1E00-E7F0-DB7158B5430A}"/>
          </ac:picMkLst>
        </pc:picChg>
      </pc:sldChg>
      <pc:sldChg chg="addSp delSp modSp mod setBg setClrOvrMap modNotesTx">
        <pc:chgData name="Megan Botes" userId="70568131-745a-489b-b4fe-9e78c579dd6d" providerId="ADAL" clId="{E3DEF142-CC7A-44CA-B5B4-48BABF1A3E75}" dt="2026-03-31T06:01:25.007" v="231"/>
        <pc:sldMkLst>
          <pc:docMk/>
          <pc:sldMk cId="2964856299" sldId="276"/>
        </pc:sldMkLst>
        <pc:spChg chg="add del">
          <ac:chgData name="Megan Botes" userId="70568131-745a-489b-b4fe-9e78c579dd6d" providerId="ADAL" clId="{E3DEF142-CC7A-44CA-B5B4-48BABF1A3E75}" dt="2026-03-31T05:57:22.820" v="196" actId="22"/>
          <ac:spMkLst>
            <pc:docMk/>
            <pc:sldMk cId="2964856299" sldId="276"/>
            <ac:spMk id="3" creationId="{3E55C615-4827-7543-F7C8-8B84FE81E727}"/>
          </ac:spMkLst>
        </pc:spChg>
        <pc:spChg chg="add">
          <ac:chgData name="Megan Botes" userId="70568131-745a-489b-b4fe-9e78c579dd6d" providerId="ADAL" clId="{E3DEF142-CC7A-44CA-B5B4-48BABF1A3E75}" dt="2026-03-31T05:57:30.540" v="198" actId="26606"/>
          <ac:spMkLst>
            <pc:docMk/>
            <pc:sldMk cId="2964856299" sldId="276"/>
            <ac:spMk id="14" creationId="{72FB946D-2326-449B-B771-9EDB01C8D18E}"/>
          </ac:spMkLst>
        </pc:spChg>
        <pc:spChg chg="add">
          <ac:chgData name="Megan Botes" userId="70568131-745a-489b-b4fe-9e78c579dd6d" providerId="ADAL" clId="{E3DEF142-CC7A-44CA-B5B4-48BABF1A3E75}" dt="2026-03-31T05:57:30.540" v="198" actId="26606"/>
          <ac:spMkLst>
            <pc:docMk/>
            <pc:sldMk cId="2964856299" sldId="276"/>
            <ac:spMk id="18" creationId="{0EFFC263-7EB0-4842-BE9B-3176A41A7EAA}"/>
          </ac:spMkLst>
        </pc:spChg>
        <pc:picChg chg="del">
          <ac:chgData name="Megan Botes" userId="70568131-745a-489b-b4fe-9e78c579dd6d" providerId="ADAL" clId="{E3DEF142-CC7A-44CA-B5B4-48BABF1A3E75}" dt="2026-03-31T05:57:20.934" v="194" actId="478"/>
          <ac:picMkLst>
            <pc:docMk/>
            <pc:sldMk cId="2964856299" sldId="276"/>
            <ac:picMk id="5" creationId="{D4E15913-B627-73CA-8380-BA5F4944C449}"/>
          </ac:picMkLst>
        </pc:picChg>
        <pc:picChg chg="ord">
          <ac:chgData name="Megan Botes" userId="70568131-745a-489b-b4fe-9e78c579dd6d" providerId="ADAL" clId="{E3DEF142-CC7A-44CA-B5B4-48BABF1A3E75}" dt="2026-03-31T05:57:30.540" v="198" actId="26606"/>
          <ac:picMkLst>
            <pc:docMk/>
            <pc:sldMk cId="2964856299" sldId="276"/>
            <ac:picMk id="6" creationId="{73EA580B-2832-47EF-A0CB-BCA4170186E3}"/>
          </ac:picMkLst>
        </pc:picChg>
        <pc:picChg chg="add mod">
          <ac:chgData name="Megan Botes" userId="70568131-745a-489b-b4fe-9e78c579dd6d" providerId="ADAL" clId="{E3DEF142-CC7A-44CA-B5B4-48BABF1A3E75}" dt="2026-03-31T05:57:30.540" v="198" actId="26606"/>
          <ac:picMkLst>
            <pc:docMk/>
            <pc:sldMk cId="2964856299" sldId="276"/>
            <ac:picMk id="7" creationId="{3B8A2535-F94B-388A-85EB-BE9D604587ED}"/>
          </ac:picMkLst>
        </pc:picChg>
        <pc:picChg chg="add">
          <ac:chgData name="Megan Botes" userId="70568131-745a-489b-b4fe-9e78c579dd6d" providerId="ADAL" clId="{E3DEF142-CC7A-44CA-B5B4-48BABF1A3E75}" dt="2026-03-31T05:57:30.540" v="198" actId="26606"/>
          <ac:picMkLst>
            <pc:docMk/>
            <pc:sldMk cId="2964856299" sldId="276"/>
            <ac:picMk id="12" creationId="{8BEA9AF1-EF35-4EC4-862B-93C14919B564}"/>
          </ac:picMkLst>
        </pc:picChg>
        <pc:picChg chg="add">
          <ac:chgData name="Megan Botes" userId="70568131-745a-489b-b4fe-9e78c579dd6d" providerId="ADAL" clId="{E3DEF142-CC7A-44CA-B5B4-48BABF1A3E75}" dt="2026-03-31T05:57:30.540" v="198" actId="26606"/>
          <ac:picMkLst>
            <pc:docMk/>
            <pc:sldMk cId="2964856299" sldId="276"/>
            <ac:picMk id="16" creationId="{9224A0EC-9334-468D-849F-BF1FF8C6FF68}"/>
          </ac:picMkLst>
        </pc:picChg>
      </pc:sldChg>
      <pc:sldChg chg="addSp delSp modSp new mod setBg modAnim modNotes modNotesTx">
        <pc:chgData name="Megan Botes" userId="70568131-745a-489b-b4fe-9e78c579dd6d" providerId="ADAL" clId="{E3DEF142-CC7A-44CA-B5B4-48BABF1A3E75}" dt="2026-03-31T06:00:24.207" v="224"/>
        <pc:sldMkLst>
          <pc:docMk/>
          <pc:sldMk cId="2006955638" sldId="277"/>
        </pc:sldMkLst>
        <pc:spChg chg="mod">
          <ac:chgData name="Megan Botes" userId="70568131-745a-489b-b4fe-9e78c579dd6d" providerId="ADAL" clId="{E3DEF142-CC7A-44CA-B5B4-48BABF1A3E75}" dt="2026-03-31T05:41:05.684" v="74" actId="113"/>
          <ac:spMkLst>
            <pc:docMk/>
            <pc:sldMk cId="2006955638" sldId="277"/>
            <ac:spMk id="2" creationId="{2EE65743-B5D1-CD68-5F79-2BF36E8C8589}"/>
          </ac:spMkLst>
        </pc:spChg>
        <pc:spChg chg="mod">
          <ac:chgData name="Megan Botes" userId="70568131-745a-489b-b4fe-9e78c579dd6d" providerId="ADAL" clId="{E3DEF142-CC7A-44CA-B5B4-48BABF1A3E75}" dt="2026-03-31T05:41:09.363" v="75" actId="1076"/>
          <ac:spMkLst>
            <pc:docMk/>
            <pc:sldMk cId="2006955638" sldId="277"/>
            <ac:spMk id="3" creationId="{BF938671-9B9F-642E-F344-7B9A8887DF60}"/>
          </ac:spMkLst>
        </pc:spChg>
        <pc:spChg chg="add mod">
          <ac:chgData name="Megan Botes" userId="70568131-745a-489b-b4fe-9e78c579dd6d" providerId="ADAL" clId="{E3DEF142-CC7A-44CA-B5B4-48BABF1A3E75}" dt="2026-03-31T05:41:34.670" v="78" actId="1076"/>
          <ac:spMkLst>
            <pc:docMk/>
            <pc:sldMk cId="2006955638" sldId="277"/>
            <ac:spMk id="8" creationId="{7AC4F1BB-8BAC-752D-A406-0684AF7836D6}"/>
          </ac:spMkLst>
        </pc:spChg>
        <pc:picChg chg="add mod">
          <ac:chgData name="Megan Botes" userId="70568131-745a-489b-b4fe-9e78c579dd6d" providerId="ADAL" clId="{E3DEF142-CC7A-44CA-B5B4-48BABF1A3E75}" dt="2026-03-31T05:39:03.891" v="63"/>
          <ac:picMkLst>
            <pc:docMk/>
            <pc:sldMk cId="2006955638" sldId="277"/>
            <ac:picMk id="4" creationId="{93B459B6-89C7-FB17-04C0-0999352D7DEC}"/>
          </ac:picMkLst>
        </pc:picChg>
        <pc:picChg chg="add del mod">
          <ac:chgData name="Megan Botes" userId="70568131-745a-489b-b4fe-9e78c579dd6d" providerId="ADAL" clId="{E3DEF142-CC7A-44CA-B5B4-48BABF1A3E75}" dt="2026-03-31T05:59:32.012" v="217" actId="478"/>
          <ac:picMkLst>
            <pc:docMk/>
            <pc:sldMk cId="2006955638" sldId="277"/>
            <ac:picMk id="5" creationId="{5A70240E-30FC-7180-B5D9-447A1BFCFDED}"/>
          </ac:picMkLst>
        </pc:picChg>
        <pc:picChg chg="add del">
          <ac:chgData name="Megan Botes" userId="70568131-745a-489b-b4fe-9e78c579dd6d" providerId="ADAL" clId="{E3DEF142-CC7A-44CA-B5B4-48BABF1A3E75}" dt="2026-03-31T05:38:58.864" v="62" actId="478"/>
          <ac:picMkLst>
            <pc:docMk/>
            <pc:sldMk cId="2006955638" sldId="277"/>
            <ac:picMk id="7" creationId="{B77991D1-504A-DA3B-FAED-5C2296D1430A}"/>
          </ac:picMkLst>
        </pc:picChg>
        <pc:picChg chg="add mod">
          <ac:chgData name="Megan Botes" userId="70568131-745a-489b-b4fe-9e78c579dd6d" providerId="ADAL" clId="{E3DEF142-CC7A-44CA-B5B4-48BABF1A3E75}" dt="2026-03-31T05:59:32.437" v="218"/>
          <ac:picMkLst>
            <pc:docMk/>
            <pc:sldMk cId="2006955638" sldId="277"/>
            <ac:picMk id="9" creationId="{949CC4AA-6677-EB53-8E91-CFD4E4E522E6}"/>
          </ac:picMkLst>
        </pc:picChg>
      </pc:sldChg>
      <pc:sldChg chg="addSp delSp modSp new mod setBg modNotes modNotesTx">
        <pc:chgData name="Megan Botes" userId="70568131-745a-489b-b4fe-9e78c579dd6d" providerId="ADAL" clId="{E3DEF142-CC7A-44CA-B5B4-48BABF1A3E75}" dt="2026-03-31T06:00:45.709" v="226"/>
        <pc:sldMkLst>
          <pc:docMk/>
          <pc:sldMk cId="551452956" sldId="278"/>
        </pc:sldMkLst>
        <pc:spChg chg="mod">
          <ac:chgData name="Megan Botes" userId="70568131-745a-489b-b4fe-9e78c579dd6d" providerId="ADAL" clId="{E3DEF142-CC7A-44CA-B5B4-48BABF1A3E75}" dt="2026-03-31T05:45:29.522" v="136" actId="1076"/>
          <ac:spMkLst>
            <pc:docMk/>
            <pc:sldMk cId="551452956" sldId="278"/>
            <ac:spMk id="2" creationId="{4CC97E15-6A9B-C3F3-028B-B20421C067B4}"/>
          </ac:spMkLst>
        </pc:spChg>
        <pc:spChg chg="del">
          <ac:chgData name="Megan Botes" userId="70568131-745a-489b-b4fe-9e78c579dd6d" providerId="ADAL" clId="{E3DEF142-CC7A-44CA-B5B4-48BABF1A3E75}" dt="2026-03-31T05:42:18.941" v="82"/>
          <ac:spMkLst>
            <pc:docMk/>
            <pc:sldMk cId="551452956" sldId="278"/>
            <ac:spMk id="3" creationId="{DC5B5F39-8E68-EF8B-618F-0AD90C29A7E4}"/>
          </ac:spMkLst>
        </pc:spChg>
        <pc:spChg chg="add del mod">
          <ac:chgData name="Megan Botes" userId="70568131-745a-489b-b4fe-9e78c579dd6d" providerId="ADAL" clId="{E3DEF142-CC7A-44CA-B5B4-48BABF1A3E75}" dt="2026-03-31T05:42:30.660" v="83" actId="26606"/>
          <ac:spMkLst>
            <pc:docMk/>
            <pc:sldMk cId="551452956" sldId="278"/>
            <ac:spMk id="4" creationId="{CDA33367-94D0-D525-94CC-3A0B28D64E07}"/>
          </ac:spMkLst>
        </pc:spChg>
        <pc:spChg chg="add">
          <ac:chgData name="Megan Botes" userId="70568131-745a-489b-b4fe-9e78c579dd6d" providerId="ADAL" clId="{E3DEF142-CC7A-44CA-B5B4-48BABF1A3E75}" dt="2026-03-31T05:42:41.127" v="84"/>
          <ac:spMkLst>
            <pc:docMk/>
            <pc:sldMk cId="551452956" sldId="278"/>
            <ac:spMk id="5" creationId="{FC53FE36-6B71-E1C7-3BDA-E0D36F1FA4AC}"/>
          </ac:spMkLst>
        </pc:spChg>
        <pc:spChg chg="add mod">
          <ac:chgData name="Megan Botes" userId="70568131-745a-489b-b4fe-9e78c579dd6d" providerId="ADAL" clId="{E3DEF142-CC7A-44CA-B5B4-48BABF1A3E75}" dt="2026-03-31T05:45:18.235" v="132" actId="122"/>
          <ac:spMkLst>
            <pc:docMk/>
            <pc:sldMk cId="551452956" sldId="278"/>
            <ac:spMk id="10" creationId="{5F227E0E-FD96-5CE7-DAB4-DFD099F9D936}"/>
          </ac:spMkLst>
        </pc:spChg>
        <pc:graphicFrameChg chg="add mod ord modGraphic">
          <ac:chgData name="Megan Botes" userId="70568131-745a-489b-b4fe-9e78c579dd6d" providerId="ADAL" clId="{E3DEF142-CC7A-44CA-B5B4-48BABF1A3E75}" dt="2026-03-31T05:44:34.104" v="124" actId="1076"/>
          <ac:graphicFrameMkLst>
            <pc:docMk/>
            <pc:sldMk cId="551452956" sldId="278"/>
            <ac:graphicFrameMk id="6" creationId="{D2CC9FBC-402C-6412-AB2F-08FDB3BAAFE6}"/>
          </ac:graphicFrameMkLst>
        </pc:graphicFrameChg>
        <pc:picChg chg="add mod">
          <ac:chgData name="Megan Botes" userId="70568131-745a-489b-b4fe-9e78c579dd6d" providerId="ADAL" clId="{E3DEF142-CC7A-44CA-B5B4-48BABF1A3E75}" dt="2026-03-31T05:42:54.577" v="88" actId="26606"/>
          <ac:picMkLst>
            <pc:docMk/>
            <pc:sldMk cId="551452956" sldId="278"/>
            <ac:picMk id="8" creationId="{FC7FC682-DE54-1D96-242D-7F879A506775}"/>
          </ac:picMkLst>
        </pc:picChg>
        <pc:picChg chg="add mod">
          <ac:chgData name="Megan Botes" userId="70568131-745a-489b-b4fe-9e78c579dd6d" providerId="ADAL" clId="{E3DEF142-CC7A-44CA-B5B4-48BABF1A3E75}" dt="2026-03-31T05:59:33.885" v="219"/>
          <ac:picMkLst>
            <pc:docMk/>
            <pc:sldMk cId="551452956" sldId="278"/>
            <ac:picMk id="11" creationId="{F4B3586E-3C3B-3478-E3E8-3B6BB283E834}"/>
          </ac:picMkLst>
        </pc:picChg>
      </pc:sldChg>
      <pc:sldChg chg="addSp delSp modSp new mod setBg modNotes modNotesTx">
        <pc:chgData name="Megan Botes" userId="70568131-745a-489b-b4fe-9e78c579dd6d" providerId="ADAL" clId="{E3DEF142-CC7A-44CA-B5B4-48BABF1A3E75}" dt="2026-03-31T06:01:00.759" v="228"/>
        <pc:sldMkLst>
          <pc:docMk/>
          <pc:sldMk cId="4157207159" sldId="279"/>
        </pc:sldMkLst>
        <pc:spChg chg="mod">
          <ac:chgData name="Megan Botes" userId="70568131-745a-489b-b4fe-9e78c579dd6d" providerId="ADAL" clId="{E3DEF142-CC7A-44CA-B5B4-48BABF1A3E75}" dt="2026-03-31T05:51:38.046" v="164" actId="1076"/>
          <ac:spMkLst>
            <pc:docMk/>
            <pc:sldMk cId="4157207159" sldId="279"/>
            <ac:spMk id="2" creationId="{7EE0CD63-D763-30C3-E86F-B262EA2C245A}"/>
          </ac:spMkLst>
        </pc:spChg>
        <pc:spChg chg="del mod">
          <ac:chgData name="Megan Botes" userId="70568131-745a-489b-b4fe-9e78c579dd6d" providerId="ADAL" clId="{E3DEF142-CC7A-44CA-B5B4-48BABF1A3E75}" dt="2026-03-31T05:47:06.494" v="144" actId="26606"/>
          <ac:spMkLst>
            <pc:docMk/>
            <pc:sldMk cId="4157207159" sldId="279"/>
            <ac:spMk id="3" creationId="{97425077-C0CF-28A3-5414-7AB42E0D46F2}"/>
          </ac:spMkLst>
        </pc:spChg>
        <pc:spChg chg="add">
          <ac:chgData name="Megan Botes" userId="70568131-745a-489b-b4fe-9e78c579dd6d" providerId="ADAL" clId="{E3DEF142-CC7A-44CA-B5B4-48BABF1A3E75}" dt="2026-03-31T05:48:45.243" v="145"/>
          <ac:spMkLst>
            <pc:docMk/>
            <pc:sldMk cId="4157207159" sldId="279"/>
            <ac:spMk id="4" creationId="{DDD6286D-DC89-C5CC-34AD-31FA7BCC25AB}"/>
          </ac:spMkLst>
        </pc:spChg>
        <pc:spChg chg="add mod">
          <ac:chgData name="Megan Botes" userId="70568131-745a-489b-b4fe-9e78c579dd6d" providerId="ADAL" clId="{E3DEF142-CC7A-44CA-B5B4-48BABF1A3E75}" dt="2026-03-31T05:53:04.175" v="174" actId="207"/>
          <ac:spMkLst>
            <pc:docMk/>
            <pc:sldMk cId="4157207159" sldId="279"/>
            <ac:spMk id="10" creationId="{D31055E7-3953-B769-584E-1D19A5589743}"/>
          </ac:spMkLst>
        </pc:spChg>
        <pc:graphicFrameChg chg="add mod ord modGraphic">
          <ac:chgData name="Megan Botes" userId="70568131-745a-489b-b4fe-9e78c579dd6d" providerId="ADAL" clId="{E3DEF142-CC7A-44CA-B5B4-48BABF1A3E75}" dt="2026-03-31T05:52:43.386" v="173" actId="12100"/>
          <ac:graphicFrameMkLst>
            <pc:docMk/>
            <pc:sldMk cId="4157207159" sldId="279"/>
            <ac:graphicFrameMk id="5" creationId="{FC644BD8-1840-997C-5553-E12929CDF022}"/>
          </ac:graphicFrameMkLst>
        </pc:graphicFrameChg>
        <pc:picChg chg="add mod">
          <ac:chgData name="Megan Botes" userId="70568131-745a-489b-b4fe-9e78c579dd6d" providerId="ADAL" clId="{E3DEF142-CC7A-44CA-B5B4-48BABF1A3E75}" dt="2026-03-31T05:51:23.718" v="160" actId="26606"/>
          <ac:picMkLst>
            <pc:docMk/>
            <pc:sldMk cId="4157207159" sldId="279"/>
            <ac:picMk id="7" creationId="{78E25CCF-29F9-D33B-BA1D-920CDDF66DF7}"/>
          </ac:picMkLst>
        </pc:picChg>
        <pc:picChg chg="add mod">
          <ac:chgData name="Megan Botes" userId="70568131-745a-489b-b4fe-9e78c579dd6d" providerId="ADAL" clId="{E3DEF142-CC7A-44CA-B5B4-48BABF1A3E75}" dt="2026-03-31T05:51:23.718" v="160" actId="26606"/>
          <ac:picMkLst>
            <pc:docMk/>
            <pc:sldMk cId="4157207159" sldId="279"/>
            <ac:picMk id="8" creationId="{A36AE417-5BC4-6C62-F011-3324E20F3BF8}"/>
          </ac:picMkLst>
        </pc:picChg>
        <pc:picChg chg="add mod">
          <ac:chgData name="Megan Botes" userId="70568131-745a-489b-b4fe-9e78c579dd6d" providerId="ADAL" clId="{E3DEF142-CC7A-44CA-B5B4-48BABF1A3E75}" dt="2026-03-31T05:59:34.830" v="220"/>
          <ac:picMkLst>
            <pc:docMk/>
            <pc:sldMk cId="4157207159" sldId="279"/>
            <ac:picMk id="11" creationId="{B7038717-D55E-12BC-C38C-151C9365B02D}"/>
          </ac:picMkLst>
        </pc:picChg>
        <pc:cxnChg chg="add">
          <ac:chgData name="Megan Botes" userId="70568131-745a-489b-b4fe-9e78c579dd6d" providerId="ADAL" clId="{E3DEF142-CC7A-44CA-B5B4-48BABF1A3E75}" dt="2026-03-31T05:51:23.718" v="160" actId="26606"/>
          <ac:cxnSpMkLst>
            <pc:docMk/>
            <pc:sldMk cId="4157207159" sldId="279"/>
            <ac:cxnSpMk id="13" creationId="{B273EFC8-D304-4DA3-AFAC-94ECA4A1E0C7}"/>
          </ac:cxnSpMkLst>
        </pc:cxnChg>
        <pc:cxnChg chg="add">
          <ac:chgData name="Megan Botes" userId="70568131-745a-489b-b4fe-9e78c579dd6d" providerId="ADAL" clId="{E3DEF142-CC7A-44CA-B5B4-48BABF1A3E75}" dt="2026-03-31T05:51:23.718" v="160" actId="26606"/>
          <ac:cxnSpMkLst>
            <pc:docMk/>
            <pc:sldMk cId="4157207159" sldId="279"/>
            <ac:cxnSpMk id="15" creationId="{C6B89906-40B7-4100-8B84-860619029781}"/>
          </ac:cxnSpMkLst>
        </pc:cxnChg>
      </pc:sldChg>
      <pc:sldChg chg="addSp delSp modSp new mod setBg addAnim modNotes modNotesTx">
        <pc:chgData name="Megan Botes" userId="70568131-745a-489b-b4fe-9e78c579dd6d" providerId="ADAL" clId="{E3DEF142-CC7A-44CA-B5B4-48BABF1A3E75}" dt="2026-03-31T06:01:14.326" v="230"/>
        <pc:sldMkLst>
          <pc:docMk/>
          <pc:sldMk cId="2092200780" sldId="280"/>
        </pc:sldMkLst>
        <pc:spChg chg="mod ord">
          <ac:chgData name="Megan Botes" userId="70568131-745a-489b-b4fe-9e78c579dd6d" providerId="ADAL" clId="{E3DEF142-CC7A-44CA-B5B4-48BABF1A3E75}" dt="2026-03-31T05:54:18.318" v="191" actId="26606"/>
          <ac:spMkLst>
            <pc:docMk/>
            <pc:sldMk cId="2092200780" sldId="280"/>
            <ac:spMk id="2" creationId="{34FF5246-CA02-0CCB-308E-AC5E8181A00E}"/>
          </ac:spMkLst>
        </pc:spChg>
        <pc:spChg chg="del">
          <ac:chgData name="Megan Botes" userId="70568131-745a-489b-b4fe-9e78c579dd6d" providerId="ADAL" clId="{E3DEF142-CC7A-44CA-B5B4-48BABF1A3E75}" dt="2026-03-31T05:53:46.121" v="189" actId="478"/>
          <ac:spMkLst>
            <pc:docMk/>
            <pc:sldMk cId="2092200780" sldId="280"/>
            <ac:spMk id="3" creationId="{63D7EB14-782A-04DC-A22B-301B34D23498}"/>
          </ac:spMkLst>
        </pc:spChg>
        <pc:spChg chg="add">
          <ac:chgData name="Megan Botes" userId="70568131-745a-489b-b4fe-9e78c579dd6d" providerId="ADAL" clId="{E3DEF142-CC7A-44CA-B5B4-48BABF1A3E75}" dt="2026-03-31T05:54:18.318" v="191" actId="26606"/>
          <ac:spMkLst>
            <pc:docMk/>
            <pc:sldMk cId="2092200780" sldId="280"/>
            <ac:spMk id="12" creationId="{5CEE3B40-0719-467B-A4F7-B7D14A4AC8D6}"/>
          </ac:spMkLst>
        </pc:spChg>
        <pc:picChg chg="add mod">
          <ac:chgData name="Megan Botes" userId="70568131-745a-489b-b4fe-9e78c579dd6d" providerId="ADAL" clId="{E3DEF142-CC7A-44CA-B5B4-48BABF1A3E75}" dt="2026-03-31T05:54:18.318" v="191" actId="26606"/>
          <ac:picMkLst>
            <pc:docMk/>
            <pc:sldMk cId="2092200780" sldId="280"/>
            <ac:picMk id="5" creationId="{CCE86B70-5EC5-D89B-180D-13A6627EA4D1}"/>
          </ac:picMkLst>
        </pc:picChg>
        <pc:picChg chg="add mod">
          <ac:chgData name="Megan Botes" userId="70568131-745a-489b-b4fe-9e78c579dd6d" providerId="ADAL" clId="{E3DEF142-CC7A-44CA-B5B4-48BABF1A3E75}" dt="2026-03-31T05:59:35.941" v="221"/>
          <ac:picMkLst>
            <pc:docMk/>
            <pc:sldMk cId="2092200780" sldId="280"/>
            <ac:picMk id="6" creationId="{AD904CFD-7F65-575F-C8D4-C8FAF7980EE9}"/>
          </ac:picMkLst>
        </pc:picChg>
        <pc:picChg chg="add">
          <ac:chgData name="Megan Botes" userId="70568131-745a-489b-b4fe-9e78c579dd6d" providerId="ADAL" clId="{E3DEF142-CC7A-44CA-B5B4-48BABF1A3E75}" dt="2026-03-31T05:54:18.318" v="191" actId="26606"/>
          <ac:picMkLst>
            <pc:docMk/>
            <pc:sldMk cId="2092200780" sldId="280"/>
            <ac:picMk id="10" creationId="{9F6D95BA-5DEA-4969-83AE-052DB82DC8AB}"/>
          </ac:picMkLst>
        </pc:picChg>
        <pc:picChg chg="add">
          <ac:chgData name="Megan Botes" userId="70568131-745a-489b-b4fe-9e78c579dd6d" providerId="ADAL" clId="{E3DEF142-CC7A-44CA-B5B4-48BABF1A3E75}" dt="2026-03-31T05:54:18.318" v="191" actId="26606"/>
          <ac:picMkLst>
            <pc:docMk/>
            <pc:sldMk cId="2092200780" sldId="280"/>
            <ac:picMk id="14" creationId="{8D2D1CDE-6BAA-430B-9048-78C5BBF8CF23}"/>
          </ac:picMkLst>
        </pc:picChg>
      </pc:sldChg>
      <pc:sldChg chg="addSp delSp modSp new mod setBg setClrOvrMap modNotes modNotesTx">
        <pc:chgData name="Megan Botes" userId="70568131-745a-489b-b4fe-9e78c579dd6d" providerId="ADAL" clId="{E3DEF142-CC7A-44CA-B5B4-48BABF1A3E75}" dt="2026-03-31T06:01:36.568" v="233"/>
        <pc:sldMkLst>
          <pc:docMk/>
          <pc:sldMk cId="3103393253" sldId="281"/>
        </pc:sldMkLst>
        <pc:spChg chg="mod">
          <ac:chgData name="Megan Botes" userId="70568131-745a-489b-b4fe-9e78c579dd6d" providerId="ADAL" clId="{E3DEF142-CC7A-44CA-B5B4-48BABF1A3E75}" dt="2026-03-31T05:58:48.579" v="209" actId="26606"/>
          <ac:spMkLst>
            <pc:docMk/>
            <pc:sldMk cId="3103393253" sldId="281"/>
            <ac:spMk id="2" creationId="{D04B44D4-3384-25D7-D519-81397EB2B4B7}"/>
          </ac:spMkLst>
        </pc:spChg>
        <pc:spChg chg="del mod">
          <ac:chgData name="Megan Botes" userId="70568131-745a-489b-b4fe-9e78c579dd6d" providerId="ADAL" clId="{E3DEF142-CC7A-44CA-B5B4-48BABF1A3E75}" dt="2026-03-31T05:58:21.794" v="207" actId="26606"/>
          <ac:spMkLst>
            <pc:docMk/>
            <pc:sldMk cId="3103393253" sldId="281"/>
            <ac:spMk id="3" creationId="{D18EB3A2-FD97-1222-241B-8EED1036993B}"/>
          </ac:spMkLst>
        </pc:spChg>
        <pc:spChg chg="add">
          <ac:chgData name="Megan Botes" userId="70568131-745a-489b-b4fe-9e78c579dd6d" providerId="ADAL" clId="{E3DEF142-CC7A-44CA-B5B4-48BABF1A3E75}" dt="2026-03-31T05:58:48.579" v="209" actId="26606"/>
          <ac:spMkLst>
            <pc:docMk/>
            <pc:sldMk cId="3103393253" sldId="281"/>
            <ac:spMk id="10" creationId="{7B0C142C-D9B1-4E06-BEF3-8EDC28ED446D}"/>
          </ac:spMkLst>
        </pc:spChg>
        <pc:spChg chg="add">
          <ac:chgData name="Megan Botes" userId="70568131-745a-489b-b4fe-9e78c579dd6d" providerId="ADAL" clId="{E3DEF142-CC7A-44CA-B5B4-48BABF1A3E75}" dt="2026-03-31T05:58:48.579" v="209" actId="26606"/>
          <ac:spMkLst>
            <pc:docMk/>
            <pc:sldMk cId="3103393253" sldId="281"/>
            <ac:spMk id="12" creationId="{AC429CE2-5BEF-47D1-A08A-3BF63EA69CEC}"/>
          </ac:spMkLst>
        </pc:spChg>
        <pc:spChg chg="add">
          <ac:chgData name="Megan Botes" userId="70568131-745a-489b-b4fe-9e78c579dd6d" providerId="ADAL" clId="{E3DEF142-CC7A-44CA-B5B4-48BABF1A3E75}" dt="2026-03-31T05:58:48.579" v="209" actId="26606"/>
          <ac:spMkLst>
            <pc:docMk/>
            <pc:sldMk cId="3103393253" sldId="281"/>
            <ac:spMk id="14" creationId="{8C2930CB-1D67-4249-821B-69788484D5FD}"/>
          </ac:spMkLst>
        </pc:spChg>
        <pc:graphicFrameChg chg="add mod modGraphic">
          <ac:chgData name="Megan Botes" userId="70568131-745a-489b-b4fe-9e78c579dd6d" providerId="ADAL" clId="{E3DEF142-CC7A-44CA-B5B4-48BABF1A3E75}" dt="2026-03-31T05:58:57.485" v="210" actId="12100"/>
          <ac:graphicFrameMkLst>
            <pc:docMk/>
            <pc:sldMk cId="3103393253" sldId="281"/>
            <ac:graphicFrameMk id="5" creationId="{D20C0DC9-9A80-C695-C092-DA5F8E59F319}"/>
          </ac:graphicFrameMkLst>
        </pc:graphicFrameChg>
        <pc:picChg chg="add mod">
          <ac:chgData name="Megan Botes" userId="70568131-745a-489b-b4fe-9e78c579dd6d" providerId="ADAL" clId="{E3DEF142-CC7A-44CA-B5B4-48BABF1A3E75}" dt="2026-03-31T05:59:38.695" v="222"/>
          <ac:picMkLst>
            <pc:docMk/>
            <pc:sldMk cId="3103393253" sldId="281"/>
            <ac:picMk id="4" creationId="{280BEB4F-0E81-6401-F554-02C36142A621}"/>
          </ac:picMkLst>
        </pc:picChg>
        <pc:picChg chg="add">
          <ac:chgData name="Megan Botes" userId="70568131-745a-489b-b4fe-9e78c579dd6d" providerId="ADAL" clId="{E3DEF142-CC7A-44CA-B5B4-48BABF1A3E75}" dt="2026-03-31T05:58:48.579" v="209" actId="26606"/>
          <ac:picMkLst>
            <pc:docMk/>
            <pc:sldMk cId="3103393253" sldId="281"/>
            <ac:picMk id="16" creationId="{72BEA8AD-13E9-4572-813B-21EBE63DBBF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98738B-94C2-4697-8968-9EA9F32DD1AD}"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A1A5063F-8797-4930-8199-1EE28A3EA73E}">
      <dgm:prSet custT="1"/>
      <dgm:spPr/>
      <dgm:t>
        <a:bodyPr/>
        <a:lstStyle/>
        <a:p>
          <a:r>
            <a:rPr lang="af-ZA" sz="2400" b="1" i="0" baseline="0" dirty="0" err="1"/>
            <a:t>Healthcare</a:t>
          </a:r>
          <a:r>
            <a:rPr lang="af-ZA" sz="2400" b="1" i="0" baseline="0" dirty="0"/>
            <a:t>:</a:t>
          </a:r>
          <a:r>
            <a:rPr lang="af-ZA" sz="2400" b="0" i="0" baseline="0" dirty="0"/>
            <a:t> </a:t>
          </a:r>
          <a:r>
            <a:rPr lang="af-ZA" sz="2400" b="0" i="0" baseline="0" dirty="0" err="1"/>
            <a:t>doctors</a:t>
          </a:r>
          <a:r>
            <a:rPr lang="af-ZA" sz="2400" b="0" i="0" baseline="0" dirty="0"/>
            <a:t>, </a:t>
          </a:r>
          <a:r>
            <a:rPr lang="af-ZA" sz="2400" b="0" i="0" baseline="0" dirty="0" err="1"/>
            <a:t>nurses</a:t>
          </a:r>
          <a:r>
            <a:rPr lang="af-ZA" sz="2400" b="0" i="0" baseline="0" dirty="0"/>
            <a:t> </a:t>
          </a:r>
          <a:endParaRPr lang="en-US" sz="2400" dirty="0"/>
        </a:p>
      </dgm:t>
    </dgm:pt>
    <dgm:pt modelId="{5CE29C00-1999-4A09-80A9-C14B520AF4B4}" type="parTrans" cxnId="{B697B4C1-1A8A-43B1-BE4C-77C1468A5EC7}">
      <dgm:prSet/>
      <dgm:spPr/>
      <dgm:t>
        <a:bodyPr/>
        <a:lstStyle/>
        <a:p>
          <a:endParaRPr lang="en-US" sz="2800"/>
        </a:p>
      </dgm:t>
    </dgm:pt>
    <dgm:pt modelId="{553377FE-3031-4E4E-B4A2-39F0DFEB0EBA}" type="sibTrans" cxnId="{B697B4C1-1A8A-43B1-BE4C-77C1468A5EC7}">
      <dgm:prSet/>
      <dgm:spPr/>
      <dgm:t>
        <a:bodyPr/>
        <a:lstStyle/>
        <a:p>
          <a:endParaRPr lang="en-US" sz="2800"/>
        </a:p>
      </dgm:t>
    </dgm:pt>
    <dgm:pt modelId="{74148768-0ED5-4F5A-8D64-5BA83F0E9DE2}">
      <dgm:prSet custT="1"/>
      <dgm:spPr/>
      <dgm:t>
        <a:bodyPr/>
        <a:lstStyle/>
        <a:p>
          <a:r>
            <a:rPr lang="af-ZA" sz="2400" b="1" i="0" baseline="0" dirty="0" err="1"/>
            <a:t>Safety</a:t>
          </a:r>
          <a:r>
            <a:rPr lang="af-ZA" sz="2400" b="1" i="0" baseline="0" dirty="0"/>
            <a:t>:</a:t>
          </a:r>
          <a:r>
            <a:rPr lang="af-ZA" sz="2400" b="0" i="0" baseline="0" dirty="0"/>
            <a:t> </a:t>
          </a:r>
          <a:r>
            <a:rPr lang="af-ZA" sz="2400" b="0" i="0" baseline="0" dirty="0" err="1"/>
            <a:t>police</a:t>
          </a:r>
          <a:r>
            <a:rPr lang="af-ZA" sz="2400" b="0" i="0" baseline="0" dirty="0"/>
            <a:t>, </a:t>
          </a:r>
          <a:r>
            <a:rPr lang="af-ZA" sz="2400" b="0" i="0" baseline="0" dirty="0" err="1"/>
            <a:t>firefighters</a:t>
          </a:r>
          <a:r>
            <a:rPr lang="af-ZA" sz="2400" b="0" i="0" baseline="0" dirty="0"/>
            <a:t> </a:t>
          </a:r>
          <a:endParaRPr lang="en-US" sz="2400" dirty="0"/>
        </a:p>
      </dgm:t>
    </dgm:pt>
    <dgm:pt modelId="{090D94C1-6F99-4EA2-9836-9630C276C1AC}" type="parTrans" cxnId="{3EA37B64-4E73-4B90-A626-5007BF22207F}">
      <dgm:prSet/>
      <dgm:spPr/>
      <dgm:t>
        <a:bodyPr/>
        <a:lstStyle/>
        <a:p>
          <a:endParaRPr lang="en-US" sz="2800"/>
        </a:p>
      </dgm:t>
    </dgm:pt>
    <dgm:pt modelId="{3BC5FEA1-91AC-45F7-810E-DC8A2D565478}" type="sibTrans" cxnId="{3EA37B64-4E73-4B90-A626-5007BF22207F}">
      <dgm:prSet/>
      <dgm:spPr/>
      <dgm:t>
        <a:bodyPr/>
        <a:lstStyle/>
        <a:p>
          <a:endParaRPr lang="en-US" sz="2800"/>
        </a:p>
      </dgm:t>
    </dgm:pt>
    <dgm:pt modelId="{829B1303-2B85-41A8-9F02-D521994AB90F}">
      <dgm:prSet custT="1"/>
      <dgm:spPr/>
      <dgm:t>
        <a:bodyPr/>
        <a:lstStyle/>
        <a:p>
          <a:r>
            <a:rPr lang="af-ZA" sz="2400" b="1" i="0" baseline="0" dirty="0" err="1"/>
            <a:t>Food</a:t>
          </a:r>
          <a:r>
            <a:rPr lang="af-ZA" sz="2400" b="1" i="0" baseline="0" dirty="0"/>
            <a:t>: </a:t>
          </a:r>
          <a:r>
            <a:rPr lang="af-ZA" sz="2400" b="0" i="0" baseline="0" dirty="0" err="1"/>
            <a:t>farmers</a:t>
          </a:r>
          <a:r>
            <a:rPr lang="af-ZA" sz="2400" b="0" i="0" baseline="0" dirty="0"/>
            <a:t>, </a:t>
          </a:r>
          <a:r>
            <a:rPr lang="af-ZA" sz="2400" b="0" i="0" baseline="0" dirty="0" err="1"/>
            <a:t>delivery</a:t>
          </a:r>
          <a:r>
            <a:rPr lang="af-ZA" sz="2400" b="0" i="0" baseline="0" dirty="0"/>
            <a:t> </a:t>
          </a:r>
          <a:endParaRPr lang="en-US" sz="2400" dirty="0"/>
        </a:p>
      </dgm:t>
    </dgm:pt>
    <dgm:pt modelId="{3AF44785-5DCB-434F-A341-5B605173A9B9}" type="parTrans" cxnId="{969D82D8-5E5C-4F65-83B4-E6D0732E1A3A}">
      <dgm:prSet/>
      <dgm:spPr/>
      <dgm:t>
        <a:bodyPr/>
        <a:lstStyle/>
        <a:p>
          <a:endParaRPr lang="en-US" sz="2800"/>
        </a:p>
      </dgm:t>
    </dgm:pt>
    <dgm:pt modelId="{E9B9825F-B073-4B15-AD82-9E66899A1CC8}" type="sibTrans" cxnId="{969D82D8-5E5C-4F65-83B4-E6D0732E1A3A}">
      <dgm:prSet/>
      <dgm:spPr/>
      <dgm:t>
        <a:bodyPr/>
        <a:lstStyle/>
        <a:p>
          <a:endParaRPr lang="en-US" sz="2800"/>
        </a:p>
      </dgm:t>
    </dgm:pt>
    <dgm:pt modelId="{A6EBB521-E8B8-466F-9B9F-963312F7CAC5}">
      <dgm:prSet custT="1"/>
      <dgm:spPr/>
      <dgm:t>
        <a:bodyPr/>
        <a:lstStyle/>
        <a:p>
          <a:r>
            <a:rPr lang="af-ZA" sz="2400" b="1" i="0" baseline="0" dirty="0" err="1"/>
            <a:t>Utilities</a:t>
          </a:r>
          <a:r>
            <a:rPr lang="af-ZA" sz="2400" b="1" i="0" baseline="0" dirty="0"/>
            <a:t>:</a:t>
          </a:r>
          <a:r>
            <a:rPr lang="af-ZA" sz="2400" b="0" i="0" baseline="0" dirty="0"/>
            <a:t> water, </a:t>
          </a:r>
          <a:r>
            <a:rPr lang="af-ZA" sz="2400" b="0" i="0" baseline="0" dirty="0" err="1"/>
            <a:t>electricity</a:t>
          </a:r>
          <a:r>
            <a:rPr lang="af-ZA" sz="2400" b="0" i="0" baseline="0" dirty="0"/>
            <a:t> </a:t>
          </a:r>
          <a:endParaRPr lang="en-US" sz="2400" dirty="0"/>
        </a:p>
      </dgm:t>
    </dgm:pt>
    <dgm:pt modelId="{B84A13CF-1DF5-43DD-9E2E-C668F28BF24D}" type="parTrans" cxnId="{DABF537B-1FBB-40DF-8E8E-929760EB92AD}">
      <dgm:prSet/>
      <dgm:spPr/>
      <dgm:t>
        <a:bodyPr/>
        <a:lstStyle/>
        <a:p>
          <a:endParaRPr lang="en-US" sz="2800"/>
        </a:p>
      </dgm:t>
    </dgm:pt>
    <dgm:pt modelId="{6AB7CE7D-8D59-4C4F-B55D-B3FE0C1B71E7}" type="sibTrans" cxnId="{DABF537B-1FBB-40DF-8E8E-929760EB92AD}">
      <dgm:prSet/>
      <dgm:spPr/>
      <dgm:t>
        <a:bodyPr/>
        <a:lstStyle/>
        <a:p>
          <a:endParaRPr lang="en-US" sz="2800"/>
        </a:p>
      </dgm:t>
    </dgm:pt>
    <dgm:pt modelId="{002324DB-DED8-4156-83B4-87D9DD7257A2}">
      <dgm:prSet custT="1"/>
      <dgm:spPr/>
      <dgm:t>
        <a:bodyPr/>
        <a:lstStyle/>
        <a:p>
          <a:r>
            <a:rPr lang="af-ZA" sz="2400" b="1" i="0" baseline="0" dirty="0"/>
            <a:t>Transport:</a:t>
          </a:r>
          <a:r>
            <a:rPr lang="af-ZA" sz="2400" b="0" i="0" baseline="0" dirty="0"/>
            <a:t> </a:t>
          </a:r>
          <a:r>
            <a:rPr lang="af-ZA" sz="2400" b="0" i="0" baseline="0" dirty="0" err="1"/>
            <a:t>drivers</a:t>
          </a:r>
          <a:r>
            <a:rPr lang="af-ZA" sz="2400" b="0" i="0" baseline="0" dirty="0"/>
            <a:t> </a:t>
          </a:r>
          <a:endParaRPr lang="en-US" sz="2400" dirty="0"/>
        </a:p>
      </dgm:t>
    </dgm:pt>
    <dgm:pt modelId="{F5DF73CD-55CB-4939-ABA7-8DC65B1D6F01}" type="parTrans" cxnId="{710AD8FA-6FE6-4118-93D7-3E1862CD729A}">
      <dgm:prSet/>
      <dgm:spPr/>
      <dgm:t>
        <a:bodyPr/>
        <a:lstStyle/>
        <a:p>
          <a:endParaRPr lang="en-US" sz="2800"/>
        </a:p>
      </dgm:t>
    </dgm:pt>
    <dgm:pt modelId="{D1F10593-2447-4E07-968B-588348E2390E}" type="sibTrans" cxnId="{710AD8FA-6FE6-4118-93D7-3E1862CD729A}">
      <dgm:prSet/>
      <dgm:spPr/>
      <dgm:t>
        <a:bodyPr/>
        <a:lstStyle/>
        <a:p>
          <a:endParaRPr lang="en-US" sz="2800"/>
        </a:p>
      </dgm:t>
    </dgm:pt>
    <dgm:pt modelId="{FA41BFFE-1177-46AD-B6AE-484F4FAB482F}">
      <dgm:prSet custT="1"/>
      <dgm:spPr/>
      <dgm:t>
        <a:bodyPr/>
        <a:lstStyle/>
        <a:p>
          <a:r>
            <a:rPr lang="af-ZA" sz="2400" b="1" i="0" baseline="0" dirty="0" err="1"/>
            <a:t>Education</a:t>
          </a:r>
          <a:r>
            <a:rPr lang="af-ZA" sz="2400" b="1" i="0" baseline="0" dirty="0"/>
            <a:t>:</a:t>
          </a:r>
          <a:r>
            <a:rPr lang="af-ZA" sz="2400" b="0" i="0" baseline="0" dirty="0"/>
            <a:t> </a:t>
          </a:r>
          <a:r>
            <a:rPr lang="af-ZA" sz="2400" b="0" i="0" baseline="0" dirty="0" err="1"/>
            <a:t>teachers</a:t>
          </a:r>
          <a:r>
            <a:rPr lang="af-ZA" sz="2400" b="0" i="0" baseline="0" dirty="0"/>
            <a:t> </a:t>
          </a:r>
          <a:endParaRPr lang="en-US" sz="2400" dirty="0"/>
        </a:p>
      </dgm:t>
    </dgm:pt>
    <dgm:pt modelId="{A3CCE1D0-970E-4E67-80BD-C5C07D717B2B}" type="parTrans" cxnId="{0AB658FA-3987-474C-96E4-12793B0418A2}">
      <dgm:prSet/>
      <dgm:spPr/>
      <dgm:t>
        <a:bodyPr/>
        <a:lstStyle/>
        <a:p>
          <a:endParaRPr lang="en-US" sz="2800"/>
        </a:p>
      </dgm:t>
    </dgm:pt>
    <dgm:pt modelId="{EA1B4697-E697-4815-A528-EE1EF87B7929}" type="sibTrans" cxnId="{0AB658FA-3987-474C-96E4-12793B0418A2}">
      <dgm:prSet/>
      <dgm:spPr/>
      <dgm:t>
        <a:bodyPr/>
        <a:lstStyle/>
        <a:p>
          <a:endParaRPr lang="en-US" sz="2800"/>
        </a:p>
      </dgm:t>
    </dgm:pt>
    <dgm:pt modelId="{FB3ABE42-78C0-4E46-80AF-90B1CB218C09}" type="pres">
      <dgm:prSet presAssocID="{4F98738B-94C2-4697-8968-9EA9F32DD1AD}" presName="diagram" presStyleCnt="0">
        <dgm:presLayoutVars>
          <dgm:dir/>
          <dgm:resizeHandles val="exact"/>
        </dgm:presLayoutVars>
      </dgm:prSet>
      <dgm:spPr/>
    </dgm:pt>
    <dgm:pt modelId="{F3F72212-6796-42A0-B35E-429089B2C18C}" type="pres">
      <dgm:prSet presAssocID="{A1A5063F-8797-4930-8199-1EE28A3EA73E}" presName="node" presStyleLbl="node1" presStyleIdx="0" presStyleCnt="6">
        <dgm:presLayoutVars>
          <dgm:bulletEnabled val="1"/>
        </dgm:presLayoutVars>
      </dgm:prSet>
      <dgm:spPr/>
    </dgm:pt>
    <dgm:pt modelId="{10194AC8-C818-4788-805C-A7860748BB35}" type="pres">
      <dgm:prSet presAssocID="{553377FE-3031-4E4E-B4A2-39F0DFEB0EBA}" presName="sibTrans" presStyleCnt="0"/>
      <dgm:spPr/>
    </dgm:pt>
    <dgm:pt modelId="{9B888998-0579-4FC8-915F-400F0AB9EB89}" type="pres">
      <dgm:prSet presAssocID="{74148768-0ED5-4F5A-8D64-5BA83F0E9DE2}" presName="node" presStyleLbl="node1" presStyleIdx="1" presStyleCnt="6">
        <dgm:presLayoutVars>
          <dgm:bulletEnabled val="1"/>
        </dgm:presLayoutVars>
      </dgm:prSet>
      <dgm:spPr/>
    </dgm:pt>
    <dgm:pt modelId="{B0E2A597-DDA7-4516-A8C8-8F327A628274}" type="pres">
      <dgm:prSet presAssocID="{3BC5FEA1-91AC-45F7-810E-DC8A2D565478}" presName="sibTrans" presStyleCnt="0"/>
      <dgm:spPr/>
    </dgm:pt>
    <dgm:pt modelId="{3E860D92-6B1F-4627-A8C5-52F15B2597E4}" type="pres">
      <dgm:prSet presAssocID="{829B1303-2B85-41A8-9F02-D521994AB90F}" presName="node" presStyleLbl="node1" presStyleIdx="2" presStyleCnt="6">
        <dgm:presLayoutVars>
          <dgm:bulletEnabled val="1"/>
        </dgm:presLayoutVars>
      </dgm:prSet>
      <dgm:spPr/>
    </dgm:pt>
    <dgm:pt modelId="{1B7D596F-0848-4C27-BCDA-892A7D3111A8}" type="pres">
      <dgm:prSet presAssocID="{E9B9825F-B073-4B15-AD82-9E66899A1CC8}" presName="sibTrans" presStyleCnt="0"/>
      <dgm:spPr/>
    </dgm:pt>
    <dgm:pt modelId="{9AEB4421-0F51-4003-825D-D4B249F81028}" type="pres">
      <dgm:prSet presAssocID="{A6EBB521-E8B8-466F-9B9F-963312F7CAC5}" presName="node" presStyleLbl="node1" presStyleIdx="3" presStyleCnt="6">
        <dgm:presLayoutVars>
          <dgm:bulletEnabled val="1"/>
        </dgm:presLayoutVars>
      </dgm:prSet>
      <dgm:spPr/>
    </dgm:pt>
    <dgm:pt modelId="{C4D277AE-2C21-4AC3-AD87-6F00EA693600}" type="pres">
      <dgm:prSet presAssocID="{6AB7CE7D-8D59-4C4F-B55D-B3FE0C1B71E7}" presName="sibTrans" presStyleCnt="0"/>
      <dgm:spPr/>
    </dgm:pt>
    <dgm:pt modelId="{C2C55B98-76A9-4A0F-9C16-9A5B0F7951C3}" type="pres">
      <dgm:prSet presAssocID="{002324DB-DED8-4156-83B4-87D9DD7257A2}" presName="node" presStyleLbl="node1" presStyleIdx="4" presStyleCnt="6">
        <dgm:presLayoutVars>
          <dgm:bulletEnabled val="1"/>
        </dgm:presLayoutVars>
      </dgm:prSet>
      <dgm:spPr/>
    </dgm:pt>
    <dgm:pt modelId="{28D7F300-1CC9-4DBA-81F5-A17E83FAEA9A}" type="pres">
      <dgm:prSet presAssocID="{D1F10593-2447-4E07-968B-588348E2390E}" presName="sibTrans" presStyleCnt="0"/>
      <dgm:spPr/>
    </dgm:pt>
    <dgm:pt modelId="{480D4EDD-0CFC-446F-BDA7-8972E4D903F5}" type="pres">
      <dgm:prSet presAssocID="{FA41BFFE-1177-46AD-B6AE-484F4FAB482F}" presName="node" presStyleLbl="node1" presStyleIdx="5" presStyleCnt="6">
        <dgm:presLayoutVars>
          <dgm:bulletEnabled val="1"/>
        </dgm:presLayoutVars>
      </dgm:prSet>
      <dgm:spPr/>
    </dgm:pt>
  </dgm:ptLst>
  <dgm:cxnLst>
    <dgm:cxn modelId="{8C54D809-2C9D-4757-8B81-7F274668A2DB}" type="presOf" srcId="{002324DB-DED8-4156-83B4-87D9DD7257A2}" destId="{C2C55B98-76A9-4A0F-9C16-9A5B0F7951C3}" srcOrd="0" destOrd="0" presId="urn:microsoft.com/office/officeart/2005/8/layout/default"/>
    <dgm:cxn modelId="{3EA37B64-4E73-4B90-A626-5007BF22207F}" srcId="{4F98738B-94C2-4697-8968-9EA9F32DD1AD}" destId="{74148768-0ED5-4F5A-8D64-5BA83F0E9DE2}" srcOrd="1" destOrd="0" parTransId="{090D94C1-6F99-4EA2-9836-9630C276C1AC}" sibTransId="{3BC5FEA1-91AC-45F7-810E-DC8A2D565478}"/>
    <dgm:cxn modelId="{D98A4271-A108-4E51-BE8D-63D14CAE642E}" type="presOf" srcId="{829B1303-2B85-41A8-9F02-D521994AB90F}" destId="{3E860D92-6B1F-4627-A8C5-52F15B2597E4}" srcOrd="0" destOrd="0" presId="urn:microsoft.com/office/officeart/2005/8/layout/default"/>
    <dgm:cxn modelId="{DABF537B-1FBB-40DF-8E8E-929760EB92AD}" srcId="{4F98738B-94C2-4697-8968-9EA9F32DD1AD}" destId="{A6EBB521-E8B8-466F-9B9F-963312F7CAC5}" srcOrd="3" destOrd="0" parTransId="{B84A13CF-1DF5-43DD-9E2E-C668F28BF24D}" sibTransId="{6AB7CE7D-8D59-4C4F-B55D-B3FE0C1B71E7}"/>
    <dgm:cxn modelId="{521769A3-284D-4B92-B29C-5D699DAF13E0}" type="presOf" srcId="{A1A5063F-8797-4930-8199-1EE28A3EA73E}" destId="{F3F72212-6796-42A0-B35E-429089B2C18C}" srcOrd="0" destOrd="0" presId="urn:microsoft.com/office/officeart/2005/8/layout/default"/>
    <dgm:cxn modelId="{010A1DB7-C6E8-49C9-B73A-7D547823FB32}" type="presOf" srcId="{74148768-0ED5-4F5A-8D64-5BA83F0E9DE2}" destId="{9B888998-0579-4FC8-915F-400F0AB9EB89}" srcOrd="0" destOrd="0" presId="urn:microsoft.com/office/officeart/2005/8/layout/default"/>
    <dgm:cxn modelId="{444FC7BC-B98F-49A5-BC42-32F5AD832219}" type="presOf" srcId="{FA41BFFE-1177-46AD-B6AE-484F4FAB482F}" destId="{480D4EDD-0CFC-446F-BDA7-8972E4D903F5}" srcOrd="0" destOrd="0" presId="urn:microsoft.com/office/officeart/2005/8/layout/default"/>
    <dgm:cxn modelId="{B697B4C1-1A8A-43B1-BE4C-77C1468A5EC7}" srcId="{4F98738B-94C2-4697-8968-9EA9F32DD1AD}" destId="{A1A5063F-8797-4930-8199-1EE28A3EA73E}" srcOrd="0" destOrd="0" parTransId="{5CE29C00-1999-4A09-80A9-C14B520AF4B4}" sibTransId="{553377FE-3031-4E4E-B4A2-39F0DFEB0EBA}"/>
    <dgm:cxn modelId="{D11752D8-59EF-4AE7-8CBF-4B7543E3EF4A}" type="presOf" srcId="{A6EBB521-E8B8-466F-9B9F-963312F7CAC5}" destId="{9AEB4421-0F51-4003-825D-D4B249F81028}" srcOrd="0" destOrd="0" presId="urn:microsoft.com/office/officeart/2005/8/layout/default"/>
    <dgm:cxn modelId="{969D82D8-5E5C-4F65-83B4-E6D0732E1A3A}" srcId="{4F98738B-94C2-4697-8968-9EA9F32DD1AD}" destId="{829B1303-2B85-41A8-9F02-D521994AB90F}" srcOrd="2" destOrd="0" parTransId="{3AF44785-5DCB-434F-A341-5B605173A9B9}" sibTransId="{E9B9825F-B073-4B15-AD82-9E66899A1CC8}"/>
    <dgm:cxn modelId="{0AB658FA-3987-474C-96E4-12793B0418A2}" srcId="{4F98738B-94C2-4697-8968-9EA9F32DD1AD}" destId="{FA41BFFE-1177-46AD-B6AE-484F4FAB482F}" srcOrd="5" destOrd="0" parTransId="{A3CCE1D0-970E-4E67-80BD-C5C07D717B2B}" sibTransId="{EA1B4697-E697-4815-A528-EE1EF87B7929}"/>
    <dgm:cxn modelId="{710AD8FA-6FE6-4118-93D7-3E1862CD729A}" srcId="{4F98738B-94C2-4697-8968-9EA9F32DD1AD}" destId="{002324DB-DED8-4156-83B4-87D9DD7257A2}" srcOrd="4" destOrd="0" parTransId="{F5DF73CD-55CB-4939-ABA7-8DC65B1D6F01}" sibTransId="{D1F10593-2447-4E07-968B-588348E2390E}"/>
    <dgm:cxn modelId="{C2BED4FD-A6CD-4B47-9D57-84BC37140A9D}" type="presOf" srcId="{4F98738B-94C2-4697-8968-9EA9F32DD1AD}" destId="{FB3ABE42-78C0-4E46-80AF-90B1CB218C09}" srcOrd="0" destOrd="0" presId="urn:microsoft.com/office/officeart/2005/8/layout/default"/>
    <dgm:cxn modelId="{2746252E-5E90-408D-81F8-6A9178993E68}" type="presParOf" srcId="{FB3ABE42-78C0-4E46-80AF-90B1CB218C09}" destId="{F3F72212-6796-42A0-B35E-429089B2C18C}" srcOrd="0" destOrd="0" presId="urn:microsoft.com/office/officeart/2005/8/layout/default"/>
    <dgm:cxn modelId="{07E6FBB2-38EE-4934-A1EB-B0002B699229}" type="presParOf" srcId="{FB3ABE42-78C0-4E46-80AF-90B1CB218C09}" destId="{10194AC8-C818-4788-805C-A7860748BB35}" srcOrd="1" destOrd="0" presId="urn:microsoft.com/office/officeart/2005/8/layout/default"/>
    <dgm:cxn modelId="{BFA42199-AD0D-4B37-A5DD-BC2721ABB219}" type="presParOf" srcId="{FB3ABE42-78C0-4E46-80AF-90B1CB218C09}" destId="{9B888998-0579-4FC8-915F-400F0AB9EB89}" srcOrd="2" destOrd="0" presId="urn:microsoft.com/office/officeart/2005/8/layout/default"/>
    <dgm:cxn modelId="{111FC905-8FC5-41A2-B749-708F5B26590D}" type="presParOf" srcId="{FB3ABE42-78C0-4E46-80AF-90B1CB218C09}" destId="{B0E2A597-DDA7-4516-A8C8-8F327A628274}" srcOrd="3" destOrd="0" presId="urn:microsoft.com/office/officeart/2005/8/layout/default"/>
    <dgm:cxn modelId="{51EE8EDC-066C-4A67-9FD8-6AFCD7492DC3}" type="presParOf" srcId="{FB3ABE42-78C0-4E46-80AF-90B1CB218C09}" destId="{3E860D92-6B1F-4627-A8C5-52F15B2597E4}" srcOrd="4" destOrd="0" presId="urn:microsoft.com/office/officeart/2005/8/layout/default"/>
    <dgm:cxn modelId="{8F0360B2-1510-4EB2-B31D-58E66816CEE8}" type="presParOf" srcId="{FB3ABE42-78C0-4E46-80AF-90B1CB218C09}" destId="{1B7D596F-0848-4C27-BCDA-892A7D3111A8}" srcOrd="5" destOrd="0" presId="urn:microsoft.com/office/officeart/2005/8/layout/default"/>
    <dgm:cxn modelId="{1FCECEEE-26F1-411F-97F8-17FFC5ED6CBB}" type="presParOf" srcId="{FB3ABE42-78C0-4E46-80AF-90B1CB218C09}" destId="{9AEB4421-0F51-4003-825D-D4B249F81028}" srcOrd="6" destOrd="0" presId="urn:microsoft.com/office/officeart/2005/8/layout/default"/>
    <dgm:cxn modelId="{B577F744-9852-4D46-93D1-1B2F83CBB1CB}" type="presParOf" srcId="{FB3ABE42-78C0-4E46-80AF-90B1CB218C09}" destId="{C4D277AE-2C21-4AC3-AD87-6F00EA693600}" srcOrd="7" destOrd="0" presId="urn:microsoft.com/office/officeart/2005/8/layout/default"/>
    <dgm:cxn modelId="{AF360A34-B598-46F9-A1DE-AF77DB400D49}" type="presParOf" srcId="{FB3ABE42-78C0-4E46-80AF-90B1CB218C09}" destId="{C2C55B98-76A9-4A0F-9C16-9A5B0F7951C3}" srcOrd="8" destOrd="0" presId="urn:microsoft.com/office/officeart/2005/8/layout/default"/>
    <dgm:cxn modelId="{D54B911D-FFC0-4CB5-BF5B-F15C2BEB870A}" type="presParOf" srcId="{FB3ABE42-78C0-4E46-80AF-90B1CB218C09}" destId="{28D7F300-1CC9-4DBA-81F5-A17E83FAEA9A}" srcOrd="9" destOrd="0" presId="urn:microsoft.com/office/officeart/2005/8/layout/default"/>
    <dgm:cxn modelId="{1666B5EA-CA42-49D9-8036-6446C394FD1D}" type="presParOf" srcId="{FB3ABE42-78C0-4E46-80AF-90B1CB218C09}" destId="{480D4EDD-0CFC-446F-BDA7-8972E4D903F5}"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C76332-F28A-4F04-BEF5-E012101FD38E}" type="doc">
      <dgm:prSet loTypeId="urn:microsoft.com/office/officeart/2005/8/layout/vList2" loCatId="list" qsTypeId="urn:microsoft.com/office/officeart/2005/8/quickstyle/simple2" qsCatId="simple" csTypeId="urn:microsoft.com/office/officeart/2005/8/colors/colorful3" csCatId="colorful"/>
      <dgm:spPr/>
      <dgm:t>
        <a:bodyPr/>
        <a:lstStyle/>
        <a:p>
          <a:endParaRPr lang="en-US"/>
        </a:p>
      </dgm:t>
    </dgm:pt>
    <dgm:pt modelId="{ACB5D4B8-2D48-4974-A06F-808DDFE03715}">
      <dgm:prSet/>
      <dgm:spPr/>
      <dgm:t>
        <a:bodyPr/>
        <a:lstStyle/>
        <a:p>
          <a:r>
            <a:rPr lang="en-GB"/>
            <a:t>Work long hours </a:t>
          </a:r>
          <a:endParaRPr lang="en-US"/>
        </a:p>
      </dgm:t>
    </dgm:pt>
    <dgm:pt modelId="{2D9127CE-57F2-4F16-8862-93555A930B36}" type="parTrans" cxnId="{94DC9640-0DC3-4C4E-9D50-389ED280EDCC}">
      <dgm:prSet/>
      <dgm:spPr/>
      <dgm:t>
        <a:bodyPr/>
        <a:lstStyle/>
        <a:p>
          <a:endParaRPr lang="en-US"/>
        </a:p>
      </dgm:t>
    </dgm:pt>
    <dgm:pt modelId="{54F2DB64-F359-419B-9F20-D284956368C8}" type="sibTrans" cxnId="{94DC9640-0DC3-4C4E-9D50-389ED280EDCC}">
      <dgm:prSet/>
      <dgm:spPr/>
      <dgm:t>
        <a:bodyPr/>
        <a:lstStyle/>
        <a:p>
          <a:endParaRPr lang="en-US"/>
        </a:p>
      </dgm:t>
    </dgm:pt>
    <dgm:pt modelId="{2728FD9D-D9D2-43B1-8574-1BC9D02ACB06}">
      <dgm:prSet/>
      <dgm:spPr/>
      <dgm:t>
        <a:bodyPr/>
        <a:lstStyle/>
        <a:p>
          <a:r>
            <a:rPr lang="en-GB"/>
            <a:t>Do demanding jobs </a:t>
          </a:r>
          <a:endParaRPr lang="en-US"/>
        </a:p>
      </dgm:t>
    </dgm:pt>
    <dgm:pt modelId="{BFD40E14-50BB-4DC5-B64E-2804BD476856}" type="parTrans" cxnId="{9B7C49AF-86DB-4B23-901C-F3D81DA1E246}">
      <dgm:prSet/>
      <dgm:spPr/>
      <dgm:t>
        <a:bodyPr/>
        <a:lstStyle/>
        <a:p>
          <a:endParaRPr lang="en-US"/>
        </a:p>
      </dgm:t>
    </dgm:pt>
    <dgm:pt modelId="{2F60FFAC-F704-47C3-8063-3BDE4211CF16}" type="sibTrans" cxnId="{9B7C49AF-86DB-4B23-901C-F3D81DA1E246}">
      <dgm:prSet/>
      <dgm:spPr/>
      <dgm:t>
        <a:bodyPr/>
        <a:lstStyle/>
        <a:p>
          <a:endParaRPr lang="en-US"/>
        </a:p>
      </dgm:t>
    </dgm:pt>
    <dgm:pt modelId="{36A58C26-47D8-4DE3-92A8-49A06DAC5799}">
      <dgm:prSet/>
      <dgm:spPr/>
      <dgm:t>
        <a:bodyPr/>
        <a:lstStyle/>
        <a:p>
          <a:r>
            <a:rPr lang="en-GB"/>
            <a:t>Get little recognition </a:t>
          </a:r>
          <a:endParaRPr lang="en-US"/>
        </a:p>
      </dgm:t>
    </dgm:pt>
    <dgm:pt modelId="{79BD6F3A-43D7-4245-9F65-19C510B17B1B}" type="parTrans" cxnId="{6038DACB-A916-49F0-B736-C961620274F0}">
      <dgm:prSet/>
      <dgm:spPr/>
      <dgm:t>
        <a:bodyPr/>
        <a:lstStyle/>
        <a:p>
          <a:endParaRPr lang="en-US"/>
        </a:p>
      </dgm:t>
    </dgm:pt>
    <dgm:pt modelId="{208E6853-C735-43D0-8E97-C6A3DDA2A110}" type="sibTrans" cxnId="{6038DACB-A916-49F0-B736-C961620274F0}">
      <dgm:prSet/>
      <dgm:spPr/>
      <dgm:t>
        <a:bodyPr/>
        <a:lstStyle/>
        <a:p>
          <a:endParaRPr lang="en-US"/>
        </a:p>
      </dgm:t>
    </dgm:pt>
    <dgm:pt modelId="{055A87E0-C640-4AB4-ABA0-9B1AEA28BACD}">
      <dgm:prSet/>
      <dgm:spPr/>
      <dgm:t>
        <a:bodyPr/>
        <a:lstStyle/>
        <a:p>
          <a:r>
            <a:rPr lang="en-GB"/>
            <a:t>Work in risky conditions</a:t>
          </a:r>
          <a:endParaRPr lang="en-US"/>
        </a:p>
      </dgm:t>
    </dgm:pt>
    <dgm:pt modelId="{4ABAFC68-A65F-4079-AAB9-E5585E400E66}" type="parTrans" cxnId="{039C8A33-C3E7-48D9-A460-D9BC4F99B430}">
      <dgm:prSet/>
      <dgm:spPr/>
      <dgm:t>
        <a:bodyPr/>
        <a:lstStyle/>
        <a:p>
          <a:endParaRPr lang="en-US"/>
        </a:p>
      </dgm:t>
    </dgm:pt>
    <dgm:pt modelId="{398E104D-F3EF-4459-9AC6-AE9B42D7AFFE}" type="sibTrans" cxnId="{039C8A33-C3E7-48D9-A460-D9BC4F99B430}">
      <dgm:prSet/>
      <dgm:spPr/>
      <dgm:t>
        <a:bodyPr/>
        <a:lstStyle/>
        <a:p>
          <a:endParaRPr lang="en-US"/>
        </a:p>
      </dgm:t>
    </dgm:pt>
    <dgm:pt modelId="{CD5DC41C-0FE2-44F7-A791-233F0D8CE66B}" type="pres">
      <dgm:prSet presAssocID="{5DC76332-F28A-4F04-BEF5-E012101FD38E}" presName="linear" presStyleCnt="0">
        <dgm:presLayoutVars>
          <dgm:animLvl val="lvl"/>
          <dgm:resizeHandles val="exact"/>
        </dgm:presLayoutVars>
      </dgm:prSet>
      <dgm:spPr/>
    </dgm:pt>
    <dgm:pt modelId="{118BA310-2955-4541-93EB-21084B726C67}" type="pres">
      <dgm:prSet presAssocID="{ACB5D4B8-2D48-4974-A06F-808DDFE03715}" presName="parentText" presStyleLbl="node1" presStyleIdx="0" presStyleCnt="4">
        <dgm:presLayoutVars>
          <dgm:chMax val="0"/>
          <dgm:bulletEnabled val="1"/>
        </dgm:presLayoutVars>
      </dgm:prSet>
      <dgm:spPr/>
    </dgm:pt>
    <dgm:pt modelId="{A741D4F3-1839-4752-B691-837B487F882E}" type="pres">
      <dgm:prSet presAssocID="{54F2DB64-F359-419B-9F20-D284956368C8}" presName="spacer" presStyleCnt="0"/>
      <dgm:spPr/>
    </dgm:pt>
    <dgm:pt modelId="{390773B2-6AAD-4978-9B40-793867D87173}" type="pres">
      <dgm:prSet presAssocID="{2728FD9D-D9D2-43B1-8574-1BC9D02ACB06}" presName="parentText" presStyleLbl="node1" presStyleIdx="1" presStyleCnt="4">
        <dgm:presLayoutVars>
          <dgm:chMax val="0"/>
          <dgm:bulletEnabled val="1"/>
        </dgm:presLayoutVars>
      </dgm:prSet>
      <dgm:spPr/>
    </dgm:pt>
    <dgm:pt modelId="{6C3B7432-0F88-483A-88FB-A8A178F1F2EA}" type="pres">
      <dgm:prSet presAssocID="{2F60FFAC-F704-47C3-8063-3BDE4211CF16}" presName="spacer" presStyleCnt="0"/>
      <dgm:spPr/>
    </dgm:pt>
    <dgm:pt modelId="{84519C35-F14C-4F70-897E-A3DAC8198A63}" type="pres">
      <dgm:prSet presAssocID="{36A58C26-47D8-4DE3-92A8-49A06DAC5799}" presName="parentText" presStyleLbl="node1" presStyleIdx="2" presStyleCnt="4">
        <dgm:presLayoutVars>
          <dgm:chMax val="0"/>
          <dgm:bulletEnabled val="1"/>
        </dgm:presLayoutVars>
      </dgm:prSet>
      <dgm:spPr/>
    </dgm:pt>
    <dgm:pt modelId="{A66FAC31-0F93-40BF-ABA9-40E678276F21}" type="pres">
      <dgm:prSet presAssocID="{208E6853-C735-43D0-8E97-C6A3DDA2A110}" presName="spacer" presStyleCnt="0"/>
      <dgm:spPr/>
    </dgm:pt>
    <dgm:pt modelId="{32EDF3B3-AF6C-4871-AE1A-A6AA75A2612A}" type="pres">
      <dgm:prSet presAssocID="{055A87E0-C640-4AB4-ABA0-9B1AEA28BACD}" presName="parentText" presStyleLbl="node1" presStyleIdx="3" presStyleCnt="4">
        <dgm:presLayoutVars>
          <dgm:chMax val="0"/>
          <dgm:bulletEnabled val="1"/>
        </dgm:presLayoutVars>
      </dgm:prSet>
      <dgm:spPr/>
    </dgm:pt>
  </dgm:ptLst>
  <dgm:cxnLst>
    <dgm:cxn modelId="{073A9F0B-7B3E-4EE2-B4C9-FE12EFB79A5C}" type="presOf" srcId="{055A87E0-C640-4AB4-ABA0-9B1AEA28BACD}" destId="{32EDF3B3-AF6C-4871-AE1A-A6AA75A2612A}" srcOrd="0" destOrd="0" presId="urn:microsoft.com/office/officeart/2005/8/layout/vList2"/>
    <dgm:cxn modelId="{BCB75018-03F9-487F-BA69-2FACC6871960}" type="presOf" srcId="{ACB5D4B8-2D48-4974-A06F-808DDFE03715}" destId="{118BA310-2955-4541-93EB-21084B726C67}" srcOrd="0" destOrd="0" presId="urn:microsoft.com/office/officeart/2005/8/layout/vList2"/>
    <dgm:cxn modelId="{039C8A33-C3E7-48D9-A460-D9BC4F99B430}" srcId="{5DC76332-F28A-4F04-BEF5-E012101FD38E}" destId="{055A87E0-C640-4AB4-ABA0-9B1AEA28BACD}" srcOrd="3" destOrd="0" parTransId="{4ABAFC68-A65F-4079-AAB9-E5585E400E66}" sibTransId="{398E104D-F3EF-4459-9AC6-AE9B42D7AFFE}"/>
    <dgm:cxn modelId="{94DC9640-0DC3-4C4E-9D50-389ED280EDCC}" srcId="{5DC76332-F28A-4F04-BEF5-E012101FD38E}" destId="{ACB5D4B8-2D48-4974-A06F-808DDFE03715}" srcOrd="0" destOrd="0" parTransId="{2D9127CE-57F2-4F16-8862-93555A930B36}" sibTransId="{54F2DB64-F359-419B-9F20-D284956368C8}"/>
    <dgm:cxn modelId="{64310A47-7897-4BA2-A7BC-6526C93C20D8}" type="presOf" srcId="{36A58C26-47D8-4DE3-92A8-49A06DAC5799}" destId="{84519C35-F14C-4F70-897E-A3DAC8198A63}" srcOrd="0" destOrd="0" presId="urn:microsoft.com/office/officeart/2005/8/layout/vList2"/>
    <dgm:cxn modelId="{50416274-32AD-496D-8BB3-6B522D7A75D8}" type="presOf" srcId="{5DC76332-F28A-4F04-BEF5-E012101FD38E}" destId="{CD5DC41C-0FE2-44F7-A791-233F0D8CE66B}" srcOrd="0" destOrd="0" presId="urn:microsoft.com/office/officeart/2005/8/layout/vList2"/>
    <dgm:cxn modelId="{56A04E7F-D58E-4800-9FB1-2FBFB8A047B3}" type="presOf" srcId="{2728FD9D-D9D2-43B1-8574-1BC9D02ACB06}" destId="{390773B2-6AAD-4978-9B40-793867D87173}" srcOrd="0" destOrd="0" presId="urn:microsoft.com/office/officeart/2005/8/layout/vList2"/>
    <dgm:cxn modelId="{9B7C49AF-86DB-4B23-901C-F3D81DA1E246}" srcId="{5DC76332-F28A-4F04-BEF5-E012101FD38E}" destId="{2728FD9D-D9D2-43B1-8574-1BC9D02ACB06}" srcOrd="1" destOrd="0" parTransId="{BFD40E14-50BB-4DC5-B64E-2804BD476856}" sibTransId="{2F60FFAC-F704-47C3-8063-3BDE4211CF16}"/>
    <dgm:cxn modelId="{6038DACB-A916-49F0-B736-C961620274F0}" srcId="{5DC76332-F28A-4F04-BEF5-E012101FD38E}" destId="{36A58C26-47D8-4DE3-92A8-49A06DAC5799}" srcOrd="2" destOrd="0" parTransId="{79BD6F3A-43D7-4245-9F65-19C510B17B1B}" sibTransId="{208E6853-C735-43D0-8E97-C6A3DDA2A110}"/>
    <dgm:cxn modelId="{9AF4720F-5472-47C0-AB50-B925B4A832D1}" type="presParOf" srcId="{CD5DC41C-0FE2-44F7-A791-233F0D8CE66B}" destId="{118BA310-2955-4541-93EB-21084B726C67}" srcOrd="0" destOrd="0" presId="urn:microsoft.com/office/officeart/2005/8/layout/vList2"/>
    <dgm:cxn modelId="{93231D36-29A4-4592-9D45-AA3A1F8950AD}" type="presParOf" srcId="{CD5DC41C-0FE2-44F7-A791-233F0D8CE66B}" destId="{A741D4F3-1839-4752-B691-837B487F882E}" srcOrd="1" destOrd="0" presId="urn:microsoft.com/office/officeart/2005/8/layout/vList2"/>
    <dgm:cxn modelId="{65F50A39-ED16-4CB8-AEF2-2393BF288C38}" type="presParOf" srcId="{CD5DC41C-0FE2-44F7-A791-233F0D8CE66B}" destId="{390773B2-6AAD-4978-9B40-793867D87173}" srcOrd="2" destOrd="0" presId="urn:microsoft.com/office/officeart/2005/8/layout/vList2"/>
    <dgm:cxn modelId="{5BBAE459-2F7D-4088-BD24-F8CC20F5DC85}" type="presParOf" srcId="{CD5DC41C-0FE2-44F7-A791-233F0D8CE66B}" destId="{6C3B7432-0F88-483A-88FB-A8A178F1F2EA}" srcOrd="3" destOrd="0" presId="urn:microsoft.com/office/officeart/2005/8/layout/vList2"/>
    <dgm:cxn modelId="{C6A46607-C402-4E46-A24D-3951C053E5FC}" type="presParOf" srcId="{CD5DC41C-0FE2-44F7-A791-233F0D8CE66B}" destId="{84519C35-F14C-4F70-897E-A3DAC8198A63}" srcOrd="4" destOrd="0" presId="urn:microsoft.com/office/officeart/2005/8/layout/vList2"/>
    <dgm:cxn modelId="{6C371ABC-929C-48F6-A182-32C17F893510}" type="presParOf" srcId="{CD5DC41C-0FE2-44F7-A791-233F0D8CE66B}" destId="{A66FAC31-0F93-40BF-ABA9-40E678276F21}" srcOrd="5" destOrd="0" presId="urn:microsoft.com/office/officeart/2005/8/layout/vList2"/>
    <dgm:cxn modelId="{D805C919-F31F-4B22-946A-46381414590B}" type="presParOf" srcId="{CD5DC41C-0FE2-44F7-A791-233F0D8CE66B}" destId="{32EDF3B3-AF6C-4871-AE1A-A6AA75A2612A}"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D457E5-E7B9-44EA-BAE3-A9BFEE7E9610}"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60EB988C-8E39-4A80-A078-BD98A2FF6FCA}">
      <dgm:prSet/>
      <dgm:spPr/>
      <dgm:t>
        <a:bodyPr/>
        <a:lstStyle/>
        <a:p>
          <a:pPr>
            <a:defRPr b="1"/>
          </a:pPr>
          <a:r>
            <a:rPr lang="en-GB"/>
            <a:t>Remember:</a:t>
          </a:r>
          <a:endParaRPr lang="en-US"/>
        </a:p>
      </dgm:t>
    </dgm:pt>
    <dgm:pt modelId="{BE210AB2-8946-4707-A029-163180129661}" type="parTrans" cxnId="{3A863DD5-3F2F-4840-84B0-7D61FEBF14EA}">
      <dgm:prSet/>
      <dgm:spPr/>
      <dgm:t>
        <a:bodyPr/>
        <a:lstStyle/>
        <a:p>
          <a:endParaRPr lang="en-US"/>
        </a:p>
      </dgm:t>
    </dgm:pt>
    <dgm:pt modelId="{D88CF685-C72B-4634-A172-893AD5529AEC}" type="sibTrans" cxnId="{3A863DD5-3F2F-4840-84B0-7D61FEBF14EA}">
      <dgm:prSet/>
      <dgm:spPr/>
      <dgm:t>
        <a:bodyPr/>
        <a:lstStyle/>
        <a:p>
          <a:endParaRPr lang="en-US"/>
        </a:p>
      </dgm:t>
    </dgm:pt>
    <dgm:pt modelId="{3D11D02C-B2C4-437A-BE35-A7C74E76137C}">
      <dgm:prSet/>
      <dgm:spPr/>
      <dgm:t>
        <a:bodyPr/>
        <a:lstStyle/>
        <a:p>
          <a:r>
            <a:rPr lang="en-GB"/>
            <a:t>No “right” category </a:t>
          </a:r>
          <a:endParaRPr lang="en-US"/>
        </a:p>
      </dgm:t>
    </dgm:pt>
    <dgm:pt modelId="{471FA2E2-1949-4DD2-8744-EEE97F676490}" type="parTrans" cxnId="{8A4836EB-E0B4-4E52-ADF7-B2162E64DFEA}">
      <dgm:prSet/>
      <dgm:spPr/>
      <dgm:t>
        <a:bodyPr/>
        <a:lstStyle/>
        <a:p>
          <a:endParaRPr lang="en-US"/>
        </a:p>
      </dgm:t>
    </dgm:pt>
    <dgm:pt modelId="{FC4B50D4-04DD-455F-A587-4BF9DDF5E4E6}" type="sibTrans" cxnId="{8A4836EB-E0B4-4E52-ADF7-B2162E64DFEA}">
      <dgm:prSet/>
      <dgm:spPr/>
      <dgm:t>
        <a:bodyPr/>
        <a:lstStyle/>
        <a:p>
          <a:endParaRPr lang="en-US"/>
        </a:p>
      </dgm:t>
    </dgm:pt>
    <dgm:pt modelId="{E558A57B-E3A1-48C2-B84A-55F254BC0114}">
      <dgm:prSet/>
      <dgm:spPr/>
      <dgm:t>
        <a:bodyPr/>
        <a:lstStyle/>
        <a:p>
          <a:r>
            <a:rPr lang="en-GB"/>
            <a:t>You may fit into </a:t>
          </a:r>
          <a:r>
            <a:rPr lang="en-GB" b="1"/>
            <a:t>more than one</a:t>
          </a:r>
          <a:r>
            <a:rPr lang="en-GB"/>
            <a:t> </a:t>
          </a:r>
          <a:endParaRPr lang="en-US"/>
        </a:p>
      </dgm:t>
    </dgm:pt>
    <dgm:pt modelId="{991E37BD-99C2-4C02-9ED9-104451449CE2}" type="parTrans" cxnId="{12EA5CEB-63B1-405E-8173-FE7B8B4B9B2A}">
      <dgm:prSet/>
      <dgm:spPr/>
      <dgm:t>
        <a:bodyPr/>
        <a:lstStyle/>
        <a:p>
          <a:endParaRPr lang="en-US"/>
        </a:p>
      </dgm:t>
    </dgm:pt>
    <dgm:pt modelId="{529754DA-5E48-4611-BA17-DB8E916B8642}" type="sibTrans" cxnId="{12EA5CEB-63B1-405E-8173-FE7B8B4B9B2A}">
      <dgm:prSet/>
      <dgm:spPr/>
      <dgm:t>
        <a:bodyPr/>
        <a:lstStyle/>
        <a:p>
          <a:endParaRPr lang="en-US"/>
        </a:p>
      </dgm:t>
    </dgm:pt>
    <dgm:pt modelId="{D0BE1C49-1F53-404F-A084-76D5AC08E86B}">
      <dgm:prSet/>
      <dgm:spPr/>
      <dgm:t>
        <a:bodyPr/>
        <a:lstStyle/>
        <a:p>
          <a:pPr>
            <a:defRPr b="1"/>
          </a:pPr>
          <a:r>
            <a:rPr lang="en-GB"/>
            <a:t>Goal:</a:t>
          </a:r>
          <a:endParaRPr lang="en-US"/>
        </a:p>
      </dgm:t>
    </dgm:pt>
    <dgm:pt modelId="{87650B29-4CB9-4725-A0C5-2D5B6216AA31}" type="parTrans" cxnId="{BF7F008B-7583-4751-8642-C5F45A6A1528}">
      <dgm:prSet/>
      <dgm:spPr/>
      <dgm:t>
        <a:bodyPr/>
        <a:lstStyle/>
        <a:p>
          <a:endParaRPr lang="en-US"/>
        </a:p>
      </dgm:t>
    </dgm:pt>
    <dgm:pt modelId="{36417205-1885-497B-9DF2-A385F5663BE1}" type="sibTrans" cxnId="{BF7F008B-7583-4751-8642-C5F45A6A1528}">
      <dgm:prSet/>
      <dgm:spPr/>
      <dgm:t>
        <a:bodyPr/>
        <a:lstStyle/>
        <a:p>
          <a:endParaRPr lang="en-US"/>
        </a:p>
      </dgm:t>
    </dgm:pt>
    <dgm:pt modelId="{C42C46F5-C234-42A9-AA40-44DF2BAB607B}">
      <dgm:prSet/>
      <dgm:spPr/>
      <dgm:t>
        <a:bodyPr/>
        <a:lstStyle/>
        <a:p>
          <a:r>
            <a:rPr lang="en-GB"/>
            <a:t>Discover what suits </a:t>
          </a:r>
          <a:r>
            <a:rPr lang="en-GB" b="1"/>
            <a:t>YOU</a:t>
          </a:r>
          <a:endParaRPr lang="en-US"/>
        </a:p>
      </dgm:t>
    </dgm:pt>
    <dgm:pt modelId="{98102668-BACB-4833-AD4E-9D2806E03F12}" type="parTrans" cxnId="{16C52A1D-D69B-49E7-BE3C-5F154F06AC62}">
      <dgm:prSet/>
      <dgm:spPr/>
      <dgm:t>
        <a:bodyPr/>
        <a:lstStyle/>
        <a:p>
          <a:endParaRPr lang="en-US"/>
        </a:p>
      </dgm:t>
    </dgm:pt>
    <dgm:pt modelId="{49448E32-6CF6-410C-9AF6-3586EF610F5E}" type="sibTrans" cxnId="{16C52A1D-D69B-49E7-BE3C-5F154F06AC62}">
      <dgm:prSet/>
      <dgm:spPr/>
      <dgm:t>
        <a:bodyPr/>
        <a:lstStyle/>
        <a:p>
          <a:endParaRPr lang="en-US"/>
        </a:p>
      </dgm:t>
    </dgm:pt>
    <dgm:pt modelId="{B63044C7-B31D-4397-B82A-FF6F607C88A0}" type="pres">
      <dgm:prSet presAssocID="{3FD457E5-E7B9-44EA-BAE3-A9BFEE7E9610}" presName="hierChild1" presStyleCnt="0">
        <dgm:presLayoutVars>
          <dgm:chPref val="1"/>
          <dgm:dir/>
          <dgm:animOne val="branch"/>
          <dgm:animLvl val="lvl"/>
          <dgm:resizeHandles/>
        </dgm:presLayoutVars>
      </dgm:prSet>
      <dgm:spPr/>
    </dgm:pt>
    <dgm:pt modelId="{6694B1F1-D885-4E30-A92A-BD4748059627}" type="pres">
      <dgm:prSet presAssocID="{60EB988C-8E39-4A80-A078-BD98A2FF6FCA}" presName="hierRoot1" presStyleCnt="0"/>
      <dgm:spPr/>
    </dgm:pt>
    <dgm:pt modelId="{8156226D-4827-4226-9CDF-69C29E652C9A}" type="pres">
      <dgm:prSet presAssocID="{60EB988C-8E39-4A80-A078-BD98A2FF6FCA}" presName="composite" presStyleCnt="0"/>
      <dgm:spPr/>
    </dgm:pt>
    <dgm:pt modelId="{0F73F3A1-B9B5-4EE6-865F-91B472164A1E}" type="pres">
      <dgm:prSet presAssocID="{60EB988C-8E39-4A80-A078-BD98A2FF6FCA}" presName="background" presStyleLbl="node0" presStyleIdx="0" presStyleCnt="2"/>
      <dgm:spPr/>
    </dgm:pt>
    <dgm:pt modelId="{2DCCDF41-77CC-40B9-8EE1-CD87229E34C9}" type="pres">
      <dgm:prSet presAssocID="{60EB988C-8E39-4A80-A078-BD98A2FF6FCA}" presName="text" presStyleLbl="fgAcc0" presStyleIdx="0" presStyleCnt="2">
        <dgm:presLayoutVars>
          <dgm:chPref val="3"/>
        </dgm:presLayoutVars>
      </dgm:prSet>
      <dgm:spPr/>
    </dgm:pt>
    <dgm:pt modelId="{3DBD50E8-DB51-435D-8241-5966F8860FD7}" type="pres">
      <dgm:prSet presAssocID="{60EB988C-8E39-4A80-A078-BD98A2FF6FCA}" presName="hierChild2" presStyleCnt="0"/>
      <dgm:spPr/>
    </dgm:pt>
    <dgm:pt modelId="{856486AE-B871-450F-A944-D341C461E828}" type="pres">
      <dgm:prSet presAssocID="{471FA2E2-1949-4DD2-8744-EEE97F676490}" presName="Name10" presStyleLbl="parChTrans1D2" presStyleIdx="0" presStyleCnt="3"/>
      <dgm:spPr/>
    </dgm:pt>
    <dgm:pt modelId="{BD046C4E-829C-4860-AFA8-FC89AF603F81}" type="pres">
      <dgm:prSet presAssocID="{3D11D02C-B2C4-437A-BE35-A7C74E76137C}" presName="hierRoot2" presStyleCnt="0"/>
      <dgm:spPr/>
    </dgm:pt>
    <dgm:pt modelId="{D5E113AB-22FD-412D-89C5-60444E428A24}" type="pres">
      <dgm:prSet presAssocID="{3D11D02C-B2C4-437A-BE35-A7C74E76137C}" presName="composite2" presStyleCnt="0"/>
      <dgm:spPr/>
    </dgm:pt>
    <dgm:pt modelId="{81C98805-EC2F-43C2-841B-FCC62BE34000}" type="pres">
      <dgm:prSet presAssocID="{3D11D02C-B2C4-437A-BE35-A7C74E76137C}" presName="background2" presStyleLbl="node2" presStyleIdx="0" presStyleCnt="3"/>
      <dgm:spPr/>
    </dgm:pt>
    <dgm:pt modelId="{BF05300B-7508-45B1-8CFF-3306828705A1}" type="pres">
      <dgm:prSet presAssocID="{3D11D02C-B2C4-437A-BE35-A7C74E76137C}" presName="text2" presStyleLbl="fgAcc2" presStyleIdx="0" presStyleCnt="3">
        <dgm:presLayoutVars>
          <dgm:chPref val="3"/>
        </dgm:presLayoutVars>
      </dgm:prSet>
      <dgm:spPr/>
    </dgm:pt>
    <dgm:pt modelId="{AA424642-2CF6-4CC4-A6DE-BD386516BDE1}" type="pres">
      <dgm:prSet presAssocID="{3D11D02C-B2C4-437A-BE35-A7C74E76137C}" presName="hierChild3" presStyleCnt="0"/>
      <dgm:spPr/>
    </dgm:pt>
    <dgm:pt modelId="{5DBB83A0-CA69-4067-BBD4-BE98AF0668FE}" type="pres">
      <dgm:prSet presAssocID="{991E37BD-99C2-4C02-9ED9-104451449CE2}" presName="Name10" presStyleLbl="parChTrans1D2" presStyleIdx="1" presStyleCnt="3"/>
      <dgm:spPr/>
    </dgm:pt>
    <dgm:pt modelId="{E006F24C-1913-4D1F-BD1F-A3D5A02B9658}" type="pres">
      <dgm:prSet presAssocID="{E558A57B-E3A1-48C2-B84A-55F254BC0114}" presName="hierRoot2" presStyleCnt="0"/>
      <dgm:spPr/>
    </dgm:pt>
    <dgm:pt modelId="{60941ACB-48F8-4417-A71C-CE1C4E7F1355}" type="pres">
      <dgm:prSet presAssocID="{E558A57B-E3A1-48C2-B84A-55F254BC0114}" presName="composite2" presStyleCnt="0"/>
      <dgm:spPr/>
    </dgm:pt>
    <dgm:pt modelId="{C5D0CE3E-03F4-41F1-B12B-F2BB67405B80}" type="pres">
      <dgm:prSet presAssocID="{E558A57B-E3A1-48C2-B84A-55F254BC0114}" presName="background2" presStyleLbl="node2" presStyleIdx="1" presStyleCnt="3"/>
      <dgm:spPr/>
    </dgm:pt>
    <dgm:pt modelId="{7977FF0E-8C75-4B0A-896D-C3C8D06CAFDB}" type="pres">
      <dgm:prSet presAssocID="{E558A57B-E3A1-48C2-B84A-55F254BC0114}" presName="text2" presStyleLbl="fgAcc2" presStyleIdx="1" presStyleCnt="3">
        <dgm:presLayoutVars>
          <dgm:chPref val="3"/>
        </dgm:presLayoutVars>
      </dgm:prSet>
      <dgm:spPr/>
    </dgm:pt>
    <dgm:pt modelId="{E08D160B-8D62-4D42-8551-F5ACC19B6EE0}" type="pres">
      <dgm:prSet presAssocID="{E558A57B-E3A1-48C2-B84A-55F254BC0114}" presName="hierChild3" presStyleCnt="0"/>
      <dgm:spPr/>
    </dgm:pt>
    <dgm:pt modelId="{BDCA6BB0-F3D1-4D5E-8AF2-B7D81F03ECC6}" type="pres">
      <dgm:prSet presAssocID="{D0BE1C49-1F53-404F-A084-76D5AC08E86B}" presName="hierRoot1" presStyleCnt="0"/>
      <dgm:spPr/>
    </dgm:pt>
    <dgm:pt modelId="{3F1663B2-84CA-420E-92D4-662918289D00}" type="pres">
      <dgm:prSet presAssocID="{D0BE1C49-1F53-404F-A084-76D5AC08E86B}" presName="composite" presStyleCnt="0"/>
      <dgm:spPr/>
    </dgm:pt>
    <dgm:pt modelId="{E0AA3673-CB10-473D-B737-668346C60427}" type="pres">
      <dgm:prSet presAssocID="{D0BE1C49-1F53-404F-A084-76D5AC08E86B}" presName="background" presStyleLbl="node0" presStyleIdx="1" presStyleCnt="2"/>
      <dgm:spPr/>
    </dgm:pt>
    <dgm:pt modelId="{357158E0-6588-4B5C-9EE5-CB836B5F422A}" type="pres">
      <dgm:prSet presAssocID="{D0BE1C49-1F53-404F-A084-76D5AC08E86B}" presName="text" presStyleLbl="fgAcc0" presStyleIdx="1" presStyleCnt="2">
        <dgm:presLayoutVars>
          <dgm:chPref val="3"/>
        </dgm:presLayoutVars>
      </dgm:prSet>
      <dgm:spPr/>
    </dgm:pt>
    <dgm:pt modelId="{868872F5-9A69-4F98-8459-FC3F3A9ADC4B}" type="pres">
      <dgm:prSet presAssocID="{D0BE1C49-1F53-404F-A084-76D5AC08E86B}" presName="hierChild2" presStyleCnt="0"/>
      <dgm:spPr/>
    </dgm:pt>
    <dgm:pt modelId="{31BCFA07-2403-46CC-86D5-EBB47E929B92}" type="pres">
      <dgm:prSet presAssocID="{98102668-BACB-4833-AD4E-9D2806E03F12}" presName="Name10" presStyleLbl="parChTrans1D2" presStyleIdx="2" presStyleCnt="3"/>
      <dgm:spPr/>
    </dgm:pt>
    <dgm:pt modelId="{75248A79-635F-41A6-813C-331028BBA177}" type="pres">
      <dgm:prSet presAssocID="{C42C46F5-C234-42A9-AA40-44DF2BAB607B}" presName="hierRoot2" presStyleCnt="0"/>
      <dgm:spPr/>
    </dgm:pt>
    <dgm:pt modelId="{2E182461-42CD-449C-9302-5F6D3A0F2245}" type="pres">
      <dgm:prSet presAssocID="{C42C46F5-C234-42A9-AA40-44DF2BAB607B}" presName="composite2" presStyleCnt="0"/>
      <dgm:spPr/>
    </dgm:pt>
    <dgm:pt modelId="{C9E8C5DD-5C2D-4C3D-8169-BE2989372739}" type="pres">
      <dgm:prSet presAssocID="{C42C46F5-C234-42A9-AA40-44DF2BAB607B}" presName="background2" presStyleLbl="node2" presStyleIdx="2" presStyleCnt="3"/>
      <dgm:spPr/>
    </dgm:pt>
    <dgm:pt modelId="{092609C9-B87F-435F-944D-83529B51DD17}" type="pres">
      <dgm:prSet presAssocID="{C42C46F5-C234-42A9-AA40-44DF2BAB607B}" presName="text2" presStyleLbl="fgAcc2" presStyleIdx="2" presStyleCnt="3">
        <dgm:presLayoutVars>
          <dgm:chPref val="3"/>
        </dgm:presLayoutVars>
      </dgm:prSet>
      <dgm:spPr/>
    </dgm:pt>
    <dgm:pt modelId="{613832CD-DD96-4EF5-9DB5-2A7BAA74C126}" type="pres">
      <dgm:prSet presAssocID="{C42C46F5-C234-42A9-AA40-44DF2BAB607B}" presName="hierChild3" presStyleCnt="0"/>
      <dgm:spPr/>
    </dgm:pt>
  </dgm:ptLst>
  <dgm:cxnLst>
    <dgm:cxn modelId="{16C52A1D-D69B-49E7-BE3C-5F154F06AC62}" srcId="{D0BE1C49-1F53-404F-A084-76D5AC08E86B}" destId="{C42C46F5-C234-42A9-AA40-44DF2BAB607B}" srcOrd="0" destOrd="0" parTransId="{98102668-BACB-4833-AD4E-9D2806E03F12}" sibTransId="{49448E32-6CF6-410C-9AF6-3586EF610F5E}"/>
    <dgm:cxn modelId="{18A4E734-8821-4B4F-B34A-D3034EC66ED0}" type="presOf" srcId="{98102668-BACB-4833-AD4E-9D2806E03F12}" destId="{31BCFA07-2403-46CC-86D5-EBB47E929B92}" srcOrd="0" destOrd="0" presId="urn:microsoft.com/office/officeart/2005/8/layout/hierarchy1"/>
    <dgm:cxn modelId="{1ED18C5F-3510-426C-9DCB-8538F6E39A11}" type="presOf" srcId="{991E37BD-99C2-4C02-9ED9-104451449CE2}" destId="{5DBB83A0-CA69-4067-BBD4-BE98AF0668FE}" srcOrd="0" destOrd="0" presId="urn:microsoft.com/office/officeart/2005/8/layout/hierarchy1"/>
    <dgm:cxn modelId="{BFE76470-025B-4CF9-8F73-B5EA2F61A50F}" type="presOf" srcId="{D0BE1C49-1F53-404F-A084-76D5AC08E86B}" destId="{357158E0-6588-4B5C-9EE5-CB836B5F422A}" srcOrd="0" destOrd="0" presId="urn:microsoft.com/office/officeart/2005/8/layout/hierarchy1"/>
    <dgm:cxn modelId="{6FBEB87E-2422-422D-8F41-9072220883F1}" type="presOf" srcId="{3FD457E5-E7B9-44EA-BAE3-A9BFEE7E9610}" destId="{B63044C7-B31D-4397-B82A-FF6F607C88A0}" srcOrd="0" destOrd="0" presId="urn:microsoft.com/office/officeart/2005/8/layout/hierarchy1"/>
    <dgm:cxn modelId="{C18DD68A-2B7B-459E-9849-BB633CBCA9F0}" type="presOf" srcId="{60EB988C-8E39-4A80-A078-BD98A2FF6FCA}" destId="{2DCCDF41-77CC-40B9-8EE1-CD87229E34C9}" srcOrd="0" destOrd="0" presId="urn:microsoft.com/office/officeart/2005/8/layout/hierarchy1"/>
    <dgm:cxn modelId="{BF7F008B-7583-4751-8642-C5F45A6A1528}" srcId="{3FD457E5-E7B9-44EA-BAE3-A9BFEE7E9610}" destId="{D0BE1C49-1F53-404F-A084-76D5AC08E86B}" srcOrd="1" destOrd="0" parTransId="{87650B29-4CB9-4725-A0C5-2D5B6216AA31}" sibTransId="{36417205-1885-497B-9DF2-A385F5663BE1}"/>
    <dgm:cxn modelId="{B2D891A4-4263-4B0F-9409-F0CC3B84DA80}" type="presOf" srcId="{471FA2E2-1949-4DD2-8744-EEE97F676490}" destId="{856486AE-B871-450F-A944-D341C461E828}" srcOrd="0" destOrd="0" presId="urn:microsoft.com/office/officeart/2005/8/layout/hierarchy1"/>
    <dgm:cxn modelId="{95F347C3-3D61-4A0C-AC2E-1251838AEC6D}" type="presOf" srcId="{E558A57B-E3A1-48C2-B84A-55F254BC0114}" destId="{7977FF0E-8C75-4B0A-896D-C3C8D06CAFDB}" srcOrd="0" destOrd="0" presId="urn:microsoft.com/office/officeart/2005/8/layout/hierarchy1"/>
    <dgm:cxn modelId="{CC4E5AC3-2DEA-4560-AF9B-8FFB1D3FC8AC}" type="presOf" srcId="{C42C46F5-C234-42A9-AA40-44DF2BAB607B}" destId="{092609C9-B87F-435F-944D-83529B51DD17}" srcOrd="0" destOrd="0" presId="urn:microsoft.com/office/officeart/2005/8/layout/hierarchy1"/>
    <dgm:cxn modelId="{3A863DD5-3F2F-4840-84B0-7D61FEBF14EA}" srcId="{3FD457E5-E7B9-44EA-BAE3-A9BFEE7E9610}" destId="{60EB988C-8E39-4A80-A078-BD98A2FF6FCA}" srcOrd="0" destOrd="0" parTransId="{BE210AB2-8946-4707-A029-163180129661}" sibTransId="{D88CF685-C72B-4634-A172-893AD5529AEC}"/>
    <dgm:cxn modelId="{426DA8DD-2179-42DD-858F-A87A4AEA2283}" type="presOf" srcId="{3D11D02C-B2C4-437A-BE35-A7C74E76137C}" destId="{BF05300B-7508-45B1-8CFF-3306828705A1}" srcOrd="0" destOrd="0" presId="urn:microsoft.com/office/officeart/2005/8/layout/hierarchy1"/>
    <dgm:cxn modelId="{8A4836EB-E0B4-4E52-ADF7-B2162E64DFEA}" srcId="{60EB988C-8E39-4A80-A078-BD98A2FF6FCA}" destId="{3D11D02C-B2C4-437A-BE35-A7C74E76137C}" srcOrd="0" destOrd="0" parTransId="{471FA2E2-1949-4DD2-8744-EEE97F676490}" sibTransId="{FC4B50D4-04DD-455F-A587-4BF9DDF5E4E6}"/>
    <dgm:cxn modelId="{12EA5CEB-63B1-405E-8173-FE7B8B4B9B2A}" srcId="{60EB988C-8E39-4A80-A078-BD98A2FF6FCA}" destId="{E558A57B-E3A1-48C2-B84A-55F254BC0114}" srcOrd="1" destOrd="0" parTransId="{991E37BD-99C2-4C02-9ED9-104451449CE2}" sibTransId="{529754DA-5E48-4611-BA17-DB8E916B8642}"/>
    <dgm:cxn modelId="{0519C34F-3077-42EE-9B24-300E2D6673B6}" type="presParOf" srcId="{B63044C7-B31D-4397-B82A-FF6F607C88A0}" destId="{6694B1F1-D885-4E30-A92A-BD4748059627}" srcOrd="0" destOrd="0" presId="urn:microsoft.com/office/officeart/2005/8/layout/hierarchy1"/>
    <dgm:cxn modelId="{6AF307D0-D30C-4B66-9ACD-709D72E5661F}" type="presParOf" srcId="{6694B1F1-D885-4E30-A92A-BD4748059627}" destId="{8156226D-4827-4226-9CDF-69C29E652C9A}" srcOrd="0" destOrd="0" presId="urn:microsoft.com/office/officeart/2005/8/layout/hierarchy1"/>
    <dgm:cxn modelId="{88024B02-7250-4763-83DA-348B4186E983}" type="presParOf" srcId="{8156226D-4827-4226-9CDF-69C29E652C9A}" destId="{0F73F3A1-B9B5-4EE6-865F-91B472164A1E}" srcOrd="0" destOrd="0" presId="urn:microsoft.com/office/officeart/2005/8/layout/hierarchy1"/>
    <dgm:cxn modelId="{34C1AB5E-D455-4005-B759-1708A1D2EF85}" type="presParOf" srcId="{8156226D-4827-4226-9CDF-69C29E652C9A}" destId="{2DCCDF41-77CC-40B9-8EE1-CD87229E34C9}" srcOrd="1" destOrd="0" presId="urn:microsoft.com/office/officeart/2005/8/layout/hierarchy1"/>
    <dgm:cxn modelId="{E26515C8-9682-45D0-8F05-134F4F16ECA6}" type="presParOf" srcId="{6694B1F1-D885-4E30-A92A-BD4748059627}" destId="{3DBD50E8-DB51-435D-8241-5966F8860FD7}" srcOrd="1" destOrd="0" presId="urn:microsoft.com/office/officeart/2005/8/layout/hierarchy1"/>
    <dgm:cxn modelId="{E0D40E50-5640-400B-9035-FEA4E55FFCC8}" type="presParOf" srcId="{3DBD50E8-DB51-435D-8241-5966F8860FD7}" destId="{856486AE-B871-450F-A944-D341C461E828}" srcOrd="0" destOrd="0" presId="urn:microsoft.com/office/officeart/2005/8/layout/hierarchy1"/>
    <dgm:cxn modelId="{A2A67CA4-683A-4F41-BDAE-F6A5215D9F3F}" type="presParOf" srcId="{3DBD50E8-DB51-435D-8241-5966F8860FD7}" destId="{BD046C4E-829C-4860-AFA8-FC89AF603F81}" srcOrd="1" destOrd="0" presId="urn:microsoft.com/office/officeart/2005/8/layout/hierarchy1"/>
    <dgm:cxn modelId="{7ED093E8-90A4-490D-B5E3-776BBA046083}" type="presParOf" srcId="{BD046C4E-829C-4860-AFA8-FC89AF603F81}" destId="{D5E113AB-22FD-412D-89C5-60444E428A24}" srcOrd="0" destOrd="0" presId="urn:microsoft.com/office/officeart/2005/8/layout/hierarchy1"/>
    <dgm:cxn modelId="{2D63E925-F033-40F8-9C6A-AE202A1CCFA7}" type="presParOf" srcId="{D5E113AB-22FD-412D-89C5-60444E428A24}" destId="{81C98805-EC2F-43C2-841B-FCC62BE34000}" srcOrd="0" destOrd="0" presId="urn:microsoft.com/office/officeart/2005/8/layout/hierarchy1"/>
    <dgm:cxn modelId="{650C1CE4-4838-4878-B8C9-0AC0586C96AD}" type="presParOf" srcId="{D5E113AB-22FD-412D-89C5-60444E428A24}" destId="{BF05300B-7508-45B1-8CFF-3306828705A1}" srcOrd="1" destOrd="0" presId="urn:microsoft.com/office/officeart/2005/8/layout/hierarchy1"/>
    <dgm:cxn modelId="{BF115A20-1690-4998-B73B-46C5EC1F46DF}" type="presParOf" srcId="{BD046C4E-829C-4860-AFA8-FC89AF603F81}" destId="{AA424642-2CF6-4CC4-A6DE-BD386516BDE1}" srcOrd="1" destOrd="0" presId="urn:microsoft.com/office/officeart/2005/8/layout/hierarchy1"/>
    <dgm:cxn modelId="{48E8FB63-A295-49DF-B056-9CC31EC7D8F5}" type="presParOf" srcId="{3DBD50E8-DB51-435D-8241-5966F8860FD7}" destId="{5DBB83A0-CA69-4067-BBD4-BE98AF0668FE}" srcOrd="2" destOrd="0" presId="urn:microsoft.com/office/officeart/2005/8/layout/hierarchy1"/>
    <dgm:cxn modelId="{600EDE1D-CF7D-408B-8B83-263D5BD4038F}" type="presParOf" srcId="{3DBD50E8-DB51-435D-8241-5966F8860FD7}" destId="{E006F24C-1913-4D1F-BD1F-A3D5A02B9658}" srcOrd="3" destOrd="0" presId="urn:microsoft.com/office/officeart/2005/8/layout/hierarchy1"/>
    <dgm:cxn modelId="{E9E99F4B-A00F-4D1C-9EE8-A65FCB412F5D}" type="presParOf" srcId="{E006F24C-1913-4D1F-BD1F-A3D5A02B9658}" destId="{60941ACB-48F8-4417-A71C-CE1C4E7F1355}" srcOrd="0" destOrd="0" presId="urn:microsoft.com/office/officeart/2005/8/layout/hierarchy1"/>
    <dgm:cxn modelId="{336D9A93-F5F8-496F-854C-BEBB8D8445B4}" type="presParOf" srcId="{60941ACB-48F8-4417-A71C-CE1C4E7F1355}" destId="{C5D0CE3E-03F4-41F1-B12B-F2BB67405B80}" srcOrd="0" destOrd="0" presId="urn:microsoft.com/office/officeart/2005/8/layout/hierarchy1"/>
    <dgm:cxn modelId="{F2BEF09D-73E1-4F86-9CEC-E9CEE8C2AE01}" type="presParOf" srcId="{60941ACB-48F8-4417-A71C-CE1C4E7F1355}" destId="{7977FF0E-8C75-4B0A-896D-C3C8D06CAFDB}" srcOrd="1" destOrd="0" presId="urn:microsoft.com/office/officeart/2005/8/layout/hierarchy1"/>
    <dgm:cxn modelId="{EFA0BF68-287C-4C12-8207-EEA853C17823}" type="presParOf" srcId="{E006F24C-1913-4D1F-BD1F-A3D5A02B9658}" destId="{E08D160B-8D62-4D42-8551-F5ACC19B6EE0}" srcOrd="1" destOrd="0" presId="urn:microsoft.com/office/officeart/2005/8/layout/hierarchy1"/>
    <dgm:cxn modelId="{C835E5A0-D3FE-46DE-A637-72DF66AAE44C}" type="presParOf" srcId="{B63044C7-B31D-4397-B82A-FF6F607C88A0}" destId="{BDCA6BB0-F3D1-4D5E-8AF2-B7D81F03ECC6}" srcOrd="1" destOrd="0" presId="urn:microsoft.com/office/officeart/2005/8/layout/hierarchy1"/>
    <dgm:cxn modelId="{8EC6CCB4-A298-485F-98CF-1CE173B7FAB5}" type="presParOf" srcId="{BDCA6BB0-F3D1-4D5E-8AF2-B7D81F03ECC6}" destId="{3F1663B2-84CA-420E-92D4-662918289D00}" srcOrd="0" destOrd="0" presId="urn:microsoft.com/office/officeart/2005/8/layout/hierarchy1"/>
    <dgm:cxn modelId="{CD688289-8311-4D6C-95C3-E37DFF1873D1}" type="presParOf" srcId="{3F1663B2-84CA-420E-92D4-662918289D00}" destId="{E0AA3673-CB10-473D-B737-668346C60427}" srcOrd="0" destOrd="0" presId="urn:microsoft.com/office/officeart/2005/8/layout/hierarchy1"/>
    <dgm:cxn modelId="{2E7666EE-35B2-4046-94D2-53C22AE0A49A}" type="presParOf" srcId="{3F1663B2-84CA-420E-92D4-662918289D00}" destId="{357158E0-6588-4B5C-9EE5-CB836B5F422A}" srcOrd="1" destOrd="0" presId="urn:microsoft.com/office/officeart/2005/8/layout/hierarchy1"/>
    <dgm:cxn modelId="{1FD67561-2FF7-472C-BC5E-1F313C2E06F9}" type="presParOf" srcId="{BDCA6BB0-F3D1-4D5E-8AF2-B7D81F03ECC6}" destId="{868872F5-9A69-4F98-8459-FC3F3A9ADC4B}" srcOrd="1" destOrd="0" presId="urn:microsoft.com/office/officeart/2005/8/layout/hierarchy1"/>
    <dgm:cxn modelId="{227EBB27-01DB-4E5C-88B8-6985C3987BA0}" type="presParOf" srcId="{868872F5-9A69-4F98-8459-FC3F3A9ADC4B}" destId="{31BCFA07-2403-46CC-86D5-EBB47E929B92}" srcOrd="0" destOrd="0" presId="urn:microsoft.com/office/officeart/2005/8/layout/hierarchy1"/>
    <dgm:cxn modelId="{8E35381E-316E-4349-B7ED-2F687F6E7DAF}" type="presParOf" srcId="{868872F5-9A69-4F98-8459-FC3F3A9ADC4B}" destId="{75248A79-635F-41A6-813C-331028BBA177}" srcOrd="1" destOrd="0" presId="urn:microsoft.com/office/officeart/2005/8/layout/hierarchy1"/>
    <dgm:cxn modelId="{1648F967-ACCA-4852-AC8C-D19156B2F421}" type="presParOf" srcId="{75248A79-635F-41A6-813C-331028BBA177}" destId="{2E182461-42CD-449C-9302-5F6D3A0F2245}" srcOrd="0" destOrd="0" presId="urn:microsoft.com/office/officeart/2005/8/layout/hierarchy1"/>
    <dgm:cxn modelId="{41EA6352-94BF-4567-BE1E-F9A3ED2D9895}" type="presParOf" srcId="{2E182461-42CD-449C-9302-5F6D3A0F2245}" destId="{C9E8C5DD-5C2D-4C3D-8169-BE2989372739}" srcOrd="0" destOrd="0" presId="urn:microsoft.com/office/officeart/2005/8/layout/hierarchy1"/>
    <dgm:cxn modelId="{3F674F37-9268-4ECE-BFA7-2B3B088214A9}" type="presParOf" srcId="{2E182461-42CD-449C-9302-5F6D3A0F2245}" destId="{092609C9-B87F-435F-944D-83529B51DD17}" srcOrd="1" destOrd="0" presId="urn:microsoft.com/office/officeart/2005/8/layout/hierarchy1"/>
    <dgm:cxn modelId="{7A6CD1D7-8878-4BCB-B514-3771707DC855}" type="presParOf" srcId="{75248A79-635F-41A6-813C-331028BBA177}" destId="{613832CD-DD96-4EF5-9DB5-2A7BAA74C126}"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72212-6796-42A0-B35E-429089B2C18C}">
      <dsp:nvSpPr>
        <dsp:cNvPr id="0" name=""/>
        <dsp:cNvSpPr/>
      </dsp:nvSpPr>
      <dsp:spPr>
        <a:xfrm>
          <a:off x="92519" y="212"/>
          <a:ext cx="1811442" cy="1086865"/>
        </a:xfrm>
        <a:prstGeom prst="rect">
          <a:avLst/>
        </a:prstGeom>
        <a:gradFill rotWithShape="0">
          <a:gsLst>
            <a:gs pos="0">
              <a:schemeClr val="accent2">
                <a:hueOff val="0"/>
                <a:satOff val="0"/>
                <a:lumOff val="0"/>
                <a:alphaOff val="0"/>
                <a:tint val="98000"/>
                <a:lumMod val="100000"/>
              </a:schemeClr>
            </a:gs>
            <a:gs pos="100000">
              <a:schemeClr val="accent2">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f-ZA" sz="2400" b="1" i="0" kern="1200" baseline="0" dirty="0" err="1"/>
            <a:t>Healthcare</a:t>
          </a:r>
          <a:r>
            <a:rPr lang="af-ZA" sz="2400" b="1" i="0" kern="1200" baseline="0" dirty="0"/>
            <a:t>:</a:t>
          </a:r>
          <a:r>
            <a:rPr lang="af-ZA" sz="2400" b="0" i="0" kern="1200" baseline="0" dirty="0"/>
            <a:t> </a:t>
          </a:r>
          <a:r>
            <a:rPr lang="af-ZA" sz="2400" b="0" i="0" kern="1200" baseline="0" dirty="0" err="1"/>
            <a:t>doctors</a:t>
          </a:r>
          <a:r>
            <a:rPr lang="af-ZA" sz="2400" b="0" i="0" kern="1200" baseline="0" dirty="0"/>
            <a:t>, </a:t>
          </a:r>
          <a:r>
            <a:rPr lang="af-ZA" sz="2400" b="0" i="0" kern="1200" baseline="0" dirty="0" err="1"/>
            <a:t>nurses</a:t>
          </a:r>
          <a:r>
            <a:rPr lang="af-ZA" sz="2400" b="0" i="0" kern="1200" baseline="0" dirty="0"/>
            <a:t> </a:t>
          </a:r>
          <a:endParaRPr lang="en-US" sz="2400" kern="1200" dirty="0"/>
        </a:p>
      </dsp:txBody>
      <dsp:txXfrm>
        <a:off x="92519" y="212"/>
        <a:ext cx="1811442" cy="1086865"/>
      </dsp:txXfrm>
    </dsp:sp>
    <dsp:sp modelId="{9B888998-0579-4FC8-915F-400F0AB9EB89}">
      <dsp:nvSpPr>
        <dsp:cNvPr id="0" name=""/>
        <dsp:cNvSpPr/>
      </dsp:nvSpPr>
      <dsp:spPr>
        <a:xfrm>
          <a:off x="2085107" y="212"/>
          <a:ext cx="1811442" cy="1086865"/>
        </a:xfrm>
        <a:prstGeom prst="rect">
          <a:avLst/>
        </a:prstGeom>
        <a:gradFill rotWithShape="0">
          <a:gsLst>
            <a:gs pos="0">
              <a:schemeClr val="accent2">
                <a:hueOff val="0"/>
                <a:satOff val="0"/>
                <a:lumOff val="0"/>
                <a:alphaOff val="0"/>
                <a:tint val="98000"/>
                <a:lumMod val="100000"/>
              </a:schemeClr>
            </a:gs>
            <a:gs pos="100000">
              <a:schemeClr val="accent2">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f-ZA" sz="2400" b="1" i="0" kern="1200" baseline="0" dirty="0" err="1"/>
            <a:t>Safety</a:t>
          </a:r>
          <a:r>
            <a:rPr lang="af-ZA" sz="2400" b="1" i="0" kern="1200" baseline="0" dirty="0"/>
            <a:t>:</a:t>
          </a:r>
          <a:r>
            <a:rPr lang="af-ZA" sz="2400" b="0" i="0" kern="1200" baseline="0" dirty="0"/>
            <a:t> </a:t>
          </a:r>
          <a:r>
            <a:rPr lang="af-ZA" sz="2400" b="0" i="0" kern="1200" baseline="0" dirty="0" err="1"/>
            <a:t>police</a:t>
          </a:r>
          <a:r>
            <a:rPr lang="af-ZA" sz="2400" b="0" i="0" kern="1200" baseline="0" dirty="0"/>
            <a:t>, </a:t>
          </a:r>
          <a:r>
            <a:rPr lang="af-ZA" sz="2400" b="0" i="0" kern="1200" baseline="0" dirty="0" err="1"/>
            <a:t>firefighters</a:t>
          </a:r>
          <a:r>
            <a:rPr lang="af-ZA" sz="2400" b="0" i="0" kern="1200" baseline="0" dirty="0"/>
            <a:t> </a:t>
          </a:r>
          <a:endParaRPr lang="en-US" sz="2400" kern="1200" dirty="0"/>
        </a:p>
      </dsp:txBody>
      <dsp:txXfrm>
        <a:off x="2085107" y="212"/>
        <a:ext cx="1811442" cy="1086865"/>
      </dsp:txXfrm>
    </dsp:sp>
    <dsp:sp modelId="{3E860D92-6B1F-4627-A8C5-52F15B2597E4}">
      <dsp:nvSpPr>
        <dsp:cNvPr id="0" name=""/>
        <dsp:cNvSpPr/>
      </dsp:nvSpPr>
      <dsp:spPr>
        <a:xfrm>
          <a:off x="92519" y="1268222"/>
          <a:ext cx="1811442" cy="1086865"/>
        </a:xfrm>
        <a:prstGeom prst="rect">
          <a:avLst/>
        </a:prstGeom>
        <a:gradFill rotWithShape="0">
          <a:gsLst>
            <a:gs pos="0">
              <a:schemeClr val="accent2">
                <a:hueOff val="0"/>
                <a:satOff val="0"/>
                <a:lumOff val="0"/>
                <a:alphaOff val="0"/>
                <a:tint val="98000"/>
                <a:lumMod val="100000"/>
              </a:schemeClr>
            </a:gs>
            <a:gs pos="100000">
              <a:schemeClr val="accent2">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f-ZA" sz="2400" b="1" i="0" kern="1200" baseline="0" dirty="0" err="1"/>
            <a:t>Food</a:t>
          </a:r>
          <a:r>
            <a:rPr lang="af-ZA" sz="2400" b="1" i="0" kern="1200" baseline="0" dirty="0"/>
            <a:t>: </a:t>
          </a:r>
          <a:r>
            <a:rPr lang="af-ZA" sz="2400" b="0" i="0" kern="1200" baseline="0" dirty="0" err="1"/>
            <a:t>farmers</a:t>
          </a:r>
          <a:r>
            <a:rPr lang="af-ZA" sz="2400" b="0" i="0" kern="1200" baseline="0" dirty="0"/>
            <a:t>, </a:t>
          </a:r>
          <a:r>
            <a:rPr lang="af-ZA" sz="2400" b="0" i="0" kern="1200" baseline="0" dirty="0" err="1"/>
            <a:t>delivery</a:t>
          </a:r>
          <a:r>
            <a:rPr lang="af-ZA" sz="2400" b="0" i="0" kern="1200" baseline="0" dirty="0"/>
            <a:t> </a:t>
          </a:r>
          <a:endParaRPr lang="en-US" sz="2400" kern="1200" dirty="0"/>
        </a:p>
      </dsp:txBody>
      <dsp:txXfrm>
        <a:off x="92519" y="1268222"/>
        <a:ext cx="1811442" cy="1086865"/>
      </dsp:txXfrm>
    </dsp:sp>
    <dsp:sp modelId="{9AEB4421-0F51-4003-825D-D4B249F81028}">
      <dsp:nvSpPr>
        <dsp:cNvPr id="0" name=""/>
        <dsp:cNvSpPr/>
      </dsp:nvSpPr>
      <dsp:spPr>
        <a:xfrm>
          <a:off x="2085107" y="1268222"/>
          <a:ext cx="1811442" cy="1086865"/>
        </a:xfrm>
        <a:prstGeom prst="rect">
          <a:avLst/>
        </a:prstGeom>
        <a:gradFill rotWithShape="0">
          <a:gsLst>
            <a:gs pos="0">
              <a:schemeClr val="accent2">
                <a:hueOff val="0"/>
                <a:satOff val="0"/>
                <a:lumOff val="0"/>
                <a:alphaOff val="0"/>
                <a:tint val="98000"/>
                <a:lumMod val="100000"/>
              </a:schemeClr>
            </a:gs>
            <a:gs pos="100000">
              <a:schemeClr val="accent2">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f-ZA" sz="2400" b="1" i="0" kern="1200" baseline="0" dirty="0" err="1"/>
            <a:t>Utilities</a:t>
          </a:r>
          <a:r>
            <a:rPr lang="af-ZA" sz="2400" b="1" i="0" kern="1200" baseline="0" dirty="0"/>
            <a:t>:</a:t>
          </a:r>
          <a:r>
            <a:rPr lang="af-ZA" sz="2400" b="0" i="0" kern="1200" baseline="0" dirty="0"/>
            <a:t> water, </a:t>
          </a:r>
          <a:r>
            <a:rPr lang="af-ZA" sz="2400" b="0" i="0" kern="1200" baseline="0" dirty="0" err="1"/>
            <a:t>electricity</a:t>
          </a:r>
          <a:r>
            <a:rPr lang="af-ZA" sz="2400" b="0" i="0" kern="1200" baseline="0" dirty="0"/>
            <a:t> </a:t>
          </a:r>
          <a:endParaRPr lang="en-US" sz="2400" kern="1200" dirty="0"/>
        </a:p>
      </dsp:txBody>
      <dsp:txXfrm>
        <a:off x="2085107" y="1268222"/>
        <a:ext cx="1811442" cy="1086865"/>
      </dsp:txXfrm>
    </dsp:sp>
    <dsp:sp modelId="{C2C55B98-76A9-4A0F-9C16-9A5B0F7951C3}">
      <dsp:nvSpPr>
        <dsp:cNvPr id="0" name=""/>
        <dsp:cNvSpPr/>
      </dsp:nvSpPr>
      <dsp:spPr>
        <a:xfrm>
          <a:off x="92519" y="2536232"/>
          <a:ext cx="1811442" cy="1086865"/>
        </a:xfrm>
        <a:prstGeom prst="rect">
          <a:avLst/>
        </a:prstGeom>
        <a:gradFill rotWithShape="0">
          <a:gsLst>
            <a:gs pos="0">
              <a:schemeClr val="accent2">
                <a:hueOff val="0"/>
                <a:satOff val="0"/>
                <a:lumOff val="0"/>
                <a:alphaOff val="0"/>
                <a:tint val="98000"/>
                <a:lumMod val="100000"/>
              </a:schemeClr>
            </a:gs>
            <a:gs pos="100000">
              <a:schemeClr val="accent2">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f-ZA" sz="2400" b="1" i="0" kern="1200" baseline="0" dirty="0"/>
            <a:t>Transport:</a:t>
          </a:r>
          <a:r>
            <a:rPr lang="af-ZA" sz="2400" b="0" i="0" kern="1200" baseline="0" dirty="0"/>
            <a:t> </a:t>
          </a:r>
          <a:r>
            <a:rPr lang="af-ZA" sz="2400" b="0" i="0" kern="1200" baseline="0" dirty="0" err="1"/>
            <a:t>drivers</a:t>
          </a:r>
          <a:r>
            <a:rPr lang="af-ZA" sz="2400" b="0" i="0" kern="1200" baseline="0" dirty="0"/>
            <a:t> </a:t>
          </a:r>
          <a:endParaRPr lang="en-US" sz="2400" kern="1200" dirty="0"/>
        </a:p>
      </dsp:txBody>
      <dsp:txXfrm>
        <a:off x="92519" y="2536232"/>
        <a:ext cx="1811442" cy="1086865"/>
      </dsp:txXfrm>
    </dsp:sp>
    <dsp:sp modelId="{480D4EDD-0CFC-446F-BDA7-8972E4D903F5}">
      <dsp:nvSpPr>
        <dsp:cNvPr id="0" name=""/>
        <dsp:cNvSpPr/>
      </dsp:nvSpPr>
      <dsp:spPr>
        <a:xfrm>
          <a:off x="2085107" y="2536232"/>
          <a:ext cx="1811442" cy="1086865"/>
        </a:xfrm>
        <a:prstGeom prst="rect">
          <a:avLst/>
        </a:prstGeom>
        <a:gradFill rotWithShape="0">
          <a:gsLst>
            <a:gs pos="0">
              <a:schemeClr val="accent2">
                <a:hueOff val="0"/>
                <a:satOff val="0"/>
                <a:lumOff val="0"/>
                <a:alphaOff val="0"/>
                <a:tint val="98000"/>
                <a:lumMod val="100000"/>
              </a:schemeClr>
            </a:gs>
            <a:gs pos="100000">
              <a:schemeClr val="accent2">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af-ZA" sz="2400" b="1" i="0" kern="1200" baseline="0" dirty="0" err="1"/>
            <a:t>Education</a:t>
          </a:r>
          <a:r>
            <a:rPr lang="af-ZA" sz="2400" b="1" i="0" kern="1200" baseline="0" dirty="0"/>
            <a:t>:</a:t>
          </a:r>
          <a:r>
            <a:rPr lang="af-ZA" sz="2400" b="0" i="0" kern="1200" baseline="0" dirty="0"/>
            <a:t> </a:t>
          </a:r>
          <a:r>
            <a:rPr lang="af-ZA" sz="2400" b="0" i="0" kern="1200" baseline="0" dirty="0" err="1"/>
            <a:t>teachers</a:t>
          </a:r>
          <a:r>
            <a:rPr lang="af-ZA" sz="2400" b="0" i="0" kern="1200" baseline="0" dirty="0"/>
            <a:t> </a:t>
          </a:r>
          <a:endParaRPr lang="en-US" sz="2400" kern="1200" dirty="0"/>
        </a:p>
      </dsp:txBody>
      <dsp:txXfrm>
        <a:off x="2085107" y="2536232"/>
        <a:ext cx="1811442" cy="10868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BA310-2955-4541-93EB-21084B726C67}">
      <dsp:nvSpPr>
        <dsp:cNvPr id="0" name=""/>
        <dsp:cNvSpPr/>
      </dsp:nvSpPr>
      <dsp:spPr>
        <a:xfrm>
          <a:off x="0" y="8884"/>
          <a:ext cx="4162750" cy="623610"/>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Work long hours </a:t>
          </a:r>
          <a:endParaRPr lang="en-US" sz="2600" kern="1200"/>
        </a:p>
      </dsp:txBody>
      <dsp:txXfrm>
        <a:off x="30442" y="39326"/>
        <a:ext cx="4101866" cy="562726"/>
      </dsp:txXfrm>
    </dsp:sp>
    <dsp:sp modelId="{390773B2-6AAD-4978-9B40-793867D87173}">
      <dsp:nvSpPr>
        <dsp:cNvPr id="0" name=""/>
        <dsp:cNvSpPr/>
      </dsp:nvSpPr>
      <dsp:spPr>
        <a:xfrm>
          <a:off x="0" y="707374"/>
          <a:ext cx="4162750" cy="623610"/>
        </a:xfrm>
        <a:prstGeom prst="roundRect">
          <a:avLst/>
        </a:prstGeom>
        <a:solidFill>
          <a:schemeClr val="accent3">
            <a:hueOff val="-1270296"/>
            <a:satOff val="5066"/>
            <a:lumOff val="352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Do demanding jobs </a:t>
          </a:r>
          <a:endParaRPr lang="en-US" sz="2600" kern="1200"/>
        </a:p>
      </dsp:txBody>
      <dsp:txXfrm>
        <a:off x="30442" y="737816"/>
        <a:ext cx="4101866" cy="562726"/>
      </dsp:txXfrm>
    </dsp:sp>
    <dsp:sp modelId="{84519C35-F14C-4F70-897E-A3DAC8198A63}">
      <dsp:nvSpPr>
        <dsp:cNvPr id="0" name=""/>
        <dsp:cNvSpPr/>
      </dsp:nvSpPr>
      <dsp:spPr>
        <a:xfrm>
          <a:off x="0" y="1405865"/>
          <a:ext cx="4162750" cy="623610"/>
        </a:xfrm>
        <a:prstGeom prst="roundRect">
          <a:avLst/>
        </a:prstGeom>
        <a:solidFill>
          <a:schemeClr val="accent3">
            <a:hueOff val="-2540592"/>
            <a:satOff val="10132"/>
            <a:lumOff val="705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Get little recognition </a:t>
          </a:r>
          <a:endParaRPr lang="en-US" sz="2600" kern="1200"/>
        </a:p>
      </dsp:txBody>
      <dsp:txXfrm>
        <a:off x="30442" y="1436307"/>
        <a:ext cx="4101866" cy="562726"/>
      </dsp:txXfrm>
    </dsp:sp>
    <dsp:sp modelId="{32EDF3B3-AF6C-4871-AE1A-A6AA75A2612A}">
      <dsp:nvSpPr>
        <dsp:cNvPr id="0" name=""/>
        <dsp:cNvSpPr/>
      </dsp:nvSpPr>
      <dsp:spPr>
        <a:xfrm>
          <a:off x="0" y="2104355"/>
          <a:ext cx="4162750" cy="623610"/>
        </a:xfrm>
        <a:prstGeom prst="roundRect">
          <a:avLst/>
        </a:prstGeom>
        <a:solidFill>
          <a:schemeClr val="accent3">
            <a:hueOff val="-3810888"/>
            <a:satOff val="15198"/>
            <a:lumOff val="10588"/>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Work in risky conditions</a:t>
          </a:r>
          <a:endParaRPr lang="en-US" sz="2600" kern="1200"/>
        </a:p>
      </dsp:txBody>
      <dsp:txXfrm>
        <a:off x="30442" y="2134797"/>
        <a:ext cx="4101866" cy="562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CFA07-2403-46CC-86D5-EBB47E929B92}">
      <dsp:nvSpPr>
        <dsp:cNvPr id="0" name=""/>
        <dsp:cNvSpPr/>
      </dsp:nvSpPr>
      <dsp:spPr>
        <a:xfrm>
          <a:off x="5352769" y="871325"/>
          <a:ext cx="91440" cy="398659"/>
        </a:xfrm>
        <a:custGeom>
          <a:avLst/>
          <a:gdLst/>
          <a:ahLst/>
          <a:cxnLst/>
          <a:rect l="0" t="0" r="0" b="0"/>
          <a:pathLst>
            <a:path>
              <a:moveTo>
                <a:pt x="45720" y="0"/>
              </a:moveTo>
              <a:lnTo>
                <a:pt x="45720" y="398659"/>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BB83A0-CA69-4067-BBD4-BE98AF0668FE}">
      <dsp:nvSpPr>
        <dsp:cNvPr id="0" name=""/>
        <dsp:cNvSpPr/>
      </dsp:nvSpPr>
      <dsp:spPr>
        <a:xfrm>
          <a:off x="2885452" y="871325"/>
          <a:ext cx="837679" cy="398659"/>
        </a:xfrm>
        <a:custGeom>
          <a:avLst/>
          <a:gdLst/>
          <a:ahLst/>
          <a:cxnLst/>
          <a:rect l="0" t="0" r="0" b="0"/>
          <a:pathLst>
            <a:path>
              <a:moveTo>
                <a:pt x="0" y="0"/>
              </a:moveTo>
              <a:lnTo>
                <a:pt x="0" y="271674"/>
              </a:lnTo>
              <a:lnTo>
                <a:pt x="837679" y="271674"/>
              </a:lnTo>
              <a:lnTo>
                <a:pt x="837679" y="398659"/>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486AE-B871-450F-A944-D341C461E828}">
      <dsp:nvSpPr>
        <dsp:cNvPr id="0" name=""/>
        <dsp:cNvSpPr/>
      </dsp:nvSpPr>
      <dsp:spPr>
        <a:xfrm>
          <a:off x="2047773" y="871325"/>
          <a:ext cx="837679" cy="398659"/>
        </a:xfrm>
        <a:custGeom>
          <a:avLst/>
          <a:gdLst/>
          <a:ahLst/>
          <a:cxnLst/>
          <a:rect l="0" t="0" r="0" b="0"/>
          <a:pathLst>
            <a:path>
              <a:moveTo>
                <a:pt x="837679" y="0"/>
              </a:moveTo>
              <a:lnTo>
                <a:pt x="837679" y="271674"/>
              </a:lnTo>
              <a:lnTo>
                <a:pt x="0" y="271674"/>
              </a:lnTo>
              <a:lnTo>
                <a:pt x="0" y="398659"/>
              </a:lnTo>
            </a:path>
          </a:pathLst>
        </a:custGeom>
        <a:noFill/>
        <a:ln w="19050"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73F3A1-B9B5-4EE6-865F-91B472164A1E}">
      <dsp:nvSpPr>
        <dsp:cNvPr id="0" name=""/>
        <dsp:cNvSpPr/>
      </dsp:nvSpPr>
      <dsp:spPr>
        <a:xfrm>
          <a:off x="2200078" y="900"/>
          <a:ext cx="1370747" cy="87042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CCDF41-77CC-40B9-8EE1-CD87229E34C9}">
      <dsp:nvSpPr>
        <dsp:cNvPr id="0" name=""/>
        <dsp:cNvSpPr/>
      </dsp:nvSpPr>
      <dsp:spPr>
        <a:xfrm>
          <a:off x="2352383" y="145590"/>
          <a:ext cx="1370747" cy="87042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b="1"/>
          </a:pPr>
          <a:r>
            <a:rPr lang="en-GB" sz="1600" kern="1200"/>
            <a:t>Remember:</a:t>
          </a:r>
          <a:endParaRPr lang="en-US" sz="1600" kern="1200"/>
        </a:p>
      </dsp:txBody>
      <dsp:txXfrm>
        <a:off x="2377877" y="171084"/>
        <a:ext cx="1319759" cy="819436"/>
      </dsp:txXfrm>
    </dsp:sp>
    <dsp:sp modelId="{81C98805-EC2F-43C2-841B-FCC62BE34000}">
      <dsp:nvSpPr>
        <dsp:cNvPr id="0" name=""/>
        <dsp:cNvSpPr/>
      </dsp:nvSpPr>
      <dsp:spPr>
        <a:xfrm>
          <a:off x="1362399" y="1269984"/>
          <a:ext cx="1370747" cy="87042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05300B-7508-45B1-8CFF-3306828705A1}">
      <dsp:nvSpPr>
        <dsp:cNvPr id="0" name=""/>
        <dsp:cNvSpPr/>
      </dsp:nvSpPr>
      <dsp:spPr>
        <a:xfrm>
          <a:off x="1514704" y="1414674"/>
          <a:ext cx="1370747" cy="87042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No “right” category </a:t>
          </a:r>
          <a:endParaRPr lang="en-US" sz="1600" kern="1200"/>
        </a:p>
      </dsp:txBody>
      <dsp:txXfrm>
        <a:off x="1540198" y="1440168"/>
        <a:ext cx="1319759" cy="819436"/>
      </dsp:txXfrm>
    </dsp:sp>
    <dsp:sp modelId="{C5D0CE3E-03F4-41F1-B12B-F2BB67405B80}">
      <dsp:nvSpPr>
        <dsp:cNvPr id="0" name=""/>
        <dsp:cNvSpPr/>
      </dsp:nvSpPr>
      <dsp:spPr>
        <a:xfrm>
          <a:off x="3037757" y="1269984"/>
          <a:ext cx="1370747" cy="87042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77FF0E-8C75-4B0A-896D-C3C8D06CAFDB}">
      <dsp:nvSpPr>
        <dsp:cNvPr id="0" name=""/>
        <dsp:cNvSpPr/>
      </dsp:nvSpPr>
      <dsp:spPr>
        <a:xfrm>
          <a:off x="3190062" y="1414674"/>
          <a:ext cx="1370747" cy="87042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You may fit into </a:t>
          </a:r>
          <a:r>
            <a:rPr lang="en-GB" sz="1600" b="1" kern="1200"/>
            <a:t>more than one</a:t>
          </a:r>
          <a:r>
            <a:rPr lang="en-GB" sz="1600" kern="1200"/>
            <a:t> </a:t>
          </a:r>
          <a:endParaRPr lang="en-US" sz="1600" kern="1200"/>
        </a:p>
      </dsp:txBody>
      <dsp:txXfrm>
        <a:off x="3215556" y="1440168"/>
        <a:ext cx="1319759" cy="819436"/>
      </dsp:txXfrm>
    </dsp:sp>
    <dsp:sp modelId="{E0AA3673-CB10-473D-B737-668346C60427}">
      <dsp:nvSpPr>
        <dsp:cNvPr id="0" name=""/>
        <dsp:cNvSpPr/>
      </dsp:nvSpPr>
      <dsp:spPr>
        <a:xfrm>
          <a:off x="4713115" y="900"/>
          <a:ext cx="1370747" cy="87042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7158E0-6588-4B5C-9EE5-CB836B5F422A}">
      <dsp:nvSpPr>
        <dsp:cNvPr id="0" name=""/>
        <dsp:cNvSpPr/>
      </dsp:nvSpPr>
      <dsp:spPr>
        <a:xfrm>
          <a:off x="4865420" y="145590"/>
          <a:ext cx="1370747" cy="87042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b="1"/>
          </a:pPr>
          <a:r>
            <a:rPr lang="en-GB" sz="1600" kern="1200"/>
            <a:t>Goal:</a:t>
          </a:r>
          <a:endParaRPr lang="en-US" sz="1600" kern="1200"/>
        </a:p>
      </dsp:txBody>
      <dsp:txXfrm>
        <a:off x="4890914" y="171084"/>
        <a:ext cx="1319759" cy="819436"/>
      </dsp:txXfrm>
    </dsp:sp>
    <dsp:sp modelId="{C9E8C5DD-5C2D-4C3D-8169-BE2989372739}">
      <dsp:nvSpPr>
        <dsp:cNvPr id="0" name=""/>
        <dsp:cNvSpPr/>
      </dsp:nvSpPr>
      <dsp:spPr>
        <a:xfrm>
          <a:off x="4713115" y="1269984"/>
          <a:ext cx="1370747" cy="87042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2609C9-B87F-435F-944D-83529B51DD17}">
      <dsp:nvSpPr>
        <dsp:cNvPr id="0" name=""/>
        <dsp:cNvSpPr/>
      </dsp:nvSpPr>
      <dsp:spPr>
        <a:xfrm>
          <a:off x="4865420" y="1414674"/>
          <a:ext cx="1370747" cy="870424"/>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Discover what suits </a:t>
          </a:r>
          <a:r>
            <a:rPr lang="en-GB" sz="1600" b="1" kern="1200"/>
            <a:t>YOU</a:t>
          </a:r>
          <a:endParaRPr lang="en-US" sz="1600" kern="1200"/>
        </a:p>
      </dsp:txBody>
      <dsp:txXfrm>
        <a:off x="4890914" y="1440168"/>
        <a:ext cx="1319759" cy="81943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it.ly/3PBQHJ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69b89210b2bd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69b89210b2bd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ZA" sz="1100" b="1" i="0" u="none" strike="noStrike" cap="none" dirty="0">
                <a:solidFill>
                  <a:srgbClr val="000000"/>
                </a:solidFill>
                <a:effectLst/>
                <a:latin typeface="Arial"/>
                <a:ea typeface="Arial"/>
                <a:cs typeface="Arial"/>
                <a:sym typeface="Arial"/>
              </a:rPr>
              <a:t>Slide 1: </a:t>
            </a:r>
            <a:r>
              <a:rPr lang="en-ZA" sz="1100" b="0" i="0" u="none" strike="noStrike" cap="none" dirty="0">
                <a:solidFill>
                  <a:srgbClr val="000000"/>
                </a:solidFill>
                <a:effectLst/>
                <a:latin typeface="Arial"/>
                <a:ea typeface="Arial"/>
                <a:cs typeface="Arial"/>
                <a:sym typeface="Arial"/>
              </a:rPr>
              <a:t>Welcome back, Grade 8s. Today, we’re continuing our lessons on the World of Work topic, with a focus on </a:t>
            </a:r>
            <a:r>
              <a:rPr lang="en-ZA" sz="1100" b="1" i="0" u="none" strike="noStrike" cap="none" dirty="0">
                <a:solidFill>
                  <a:srgbClr val="000000"/>
                </a:solidFill>
                <a:effectLst/>
                <a:latin typeface="Arial"/>
                <a:ea typeface="Arial"/>
                <a:cs typeface="Arial"/>
                <a:sym typeface="Arial"/>
              </a:rPr>
              <a:t>essential workers</a:t>
            </a:r>
            <a:r>
              <a:rPr lang="en-ZA" sz="1100" b="0" i="0" u="none" strike="noStrike" cap="none" dirty="0">
                <a:solidFill>
                  <a:srgbClr val="000000"/>
                </a:solidFill>
                <a:effectLst/>
                <a:latin typeface="Arial"/>
                <a:ea typeface="Arial"/>
                <a:cs typeface="Arial"/>
                <a:sym typeface="Arial"/>
              </a:rPr>
              <a:t> and the role they play in our communities. </a:t>
            </a:r>
            <a:endParaRPr lang="af-ZA" sz="1100" b="0" i="0" u="none" strike="noStrike" cap="none" dirty="0">
              <a:solidFill>
                <a:srgbClr val="000000"/>
              </a:solidFill>
              <a:effectLst/>
              <a:latin typeface="Arial"/>
              <a:ea typeface="Arial"/>
              <a:cs typeface="Arial"/>
              <a:sym typeface="Arial"/>
            </a:endParaRPr>
          </a:p>
          <a:p>
            <a:pPr lvl="0"/>
            <a:r>
              <a:rPr lang="en-ZA" sz="1100" b="0" i="0" u="none" strike="noStrike" cap="none" dirty="0">
                <a:solidFill>
                  <a:srgbClr val="000000"/>
                </a:solidFill>
                <a:effectLst/>
                <a:latin typeface="Arial"/>
                <a:ea typeface="Arial"/>
                <a:cs typeface="Arial"/>
                <a:sym typeface="Arial"/>
              </a:rPr>
              <a:t>In the previous lesson, you started thinking about the career categories you might fit into. In this lesson, we’ll delve a bit deeper to discover </a:t>
            </a:r>
            <a:r>
              <a:rPr lang="en-ZA" sz="1100" b="1" i="0" u="none" strike="noStrike" cap="none" dirty="0">
                <a:solidFill>
                  <a:srgbClr val="000000"/>
                </a:solidFill>
                <a:effectLst/>
                <a:latin typeface="Arial"/>
                <a:ea typeface="Arial"/>
                <a:cs typeface="Arial"/>
                <a:sym typeface="Arial"/>
              </a:rPr>
              <a:t>YOUR specific career category</a:t>
            </a:r>
            <a:r>
              <a:rPr lang="en-ZA" sz="1100" b="0" i="0" u="none" strike="noStrike" cap="none" dirty="0">
                <a:solidFill>
                  <a:srgbClr val="000000"/>
                </a:solidFill>
                <a:effectLst/>
                <a:latin typeface="Arial"/>
                <a:ea typeface="Arial"/>
                <a:cs typeface="Arial"/>
                <a:sym typeface="Arial"/>
              </a:rPr>
              <a:t> to help you gain a sense of what you may want to do one day.</a:t>
            </a:r>
            <a:endParaRPr lang="af-Z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69b879879519f: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69b879879519f: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ZA" sz="1100" b="1" i="0" u="none" strike="noStrike" cap="none" dirty="0">
                <a:solidFill>
                  <a:srgbClr val="000000"/>
                </a:solidFill>
                <a:effectLst/>
                <a:latin typeface="Arial"/>
                <a:ea typeface="Arial"/>
                <a:cs typeface="Arial"/>
                <a:sym typeface="Arial"/>
              </a:rPr>
              <a:t>Slide 2</a:t>
            </a:r>
            <a:r>
              <a:rPr lang="en-ZA" sz="1100" b="0" i="0" u="none" strike="noStrike" cap="none" dirty="0">
                <a:solidFill>
                  <a:srgbClr val="000000"/>
                </a:solidFill>
                <a:effectLst/>
                <a:latin typeface="Arial"/>
                <a:ea typeface="Arial"/>
                <a:cs typeface="Arial"/>
                <a:sym typeface="Arial"/>
              </a:rPr>
              <a:t>: By the end of this lesson, learners should be able to:</a:t>
            </a:r>
            <a:endParaRPr lang="af-ZA" sz="1100" b="0" i="0" u="none" strike="noStrike" cap="none" dirty="0">
              <a:solidFill>
                <a:srgbClr val="000000"/>
              </a:solidFill>
              <a:effectLst/>
              <a:latin typeface="Arial"/>
              <a:ea typeface="Arial"/>
              <a:cs typeface="Arial"/>
              <a:sym typeface="Arial"/>
            </a:endParaRPr>
          </a:p>
          <a:p>
            <a:pPr lvl="0"/>
            <a:r>
              <a:rPr lang="en-ZA" sz="1100" b="0" i="0" u="none" strike="noStrike" cap="none" dirty="0">
                <a:solidFill>
                  <a:srgbClr val="000000"/>
                </a:solidFill>
                <a:effectLst/>
                <a:latin typeface="Arial"/>
                <a:ea typeface="Arial"/>
                <a:cs typeface="Arial"/>
                <a:sym typeface="Arial"/>
              </a:rPr>
              <a:t>Explain what an essential worker is.</a:t>
            </a:r>
            <a:endParaRPr lang="af-ZA" sz="1100" b="0" i="0" u="none" strike="noStrike" cap="none" dirty="0">
              <a:solidFill>
                <a:srgbClr val="000000"/>
              </a:solidFill>
              <a:effectLst/>
              <a:latin typeface="Arial"/>
              <a:ea typeface="Arial"/>
              <a:cs typeface="Arial"/>
              <a:sym typeface="Arial"/>
            </a:endParaRPr>
          </a:p>
          <a:p>
            <a:pPr lvl="0"/>
            <a:r>
              <a:rPr lang="en-ZA" sz="1100" b="0" i="0" u="none" strike="noStrike" cap="none" dirty="0">
                <a:solidFill>
                  <a:srgbClr val="000000"/>
                </a:solidFill>
                <a:effectLst/>
                <a:latin typeface="Arial"/>
                <a:ea typeface="Arial"/>
                <a:cs typeface="Arial"/>
                <a:sym typeface="Arial"/>
              </a:rPr>
              <a:t>Identify the career categories of essential workers. </a:t>
            </a:r>
            <a:endParaRPr lang="af-ZA" sz="1100" b="0" i="0" u="none" strike="noStrike" cap="none" dirty="0">
              <a:solidFill>
                <a:srgbClr val="000000"/>
              </a:solidFill>
              <a:effectLst/>
              <a:latin typeface="Arial"/>
              <a:ea typeface="Arial"/>
              <a:cs typeface="Arial"/>
              <a:sym typeface="Arial"/>
            </a:endParaRPr>
          </a:p>
          <a:p>
            <a:pPr lvl="0"/>
            <a:r>
              <a:rPr lang="en-ZA" sz="1100" b="0" i="0" u="none" strike="noStrike" cap="none" dirty="0">
                <a:solidFill>
                  <a:srgbClr val="000000"/>
                </a:solidFill>
                <a:effectLst/>
                <a:latin typeface="Arial"/>
                <a:ea typeface="Arial"/>
                <a:cs typeface="Arial"/>
                <a:sym typeface="Arial"/>
              </a:rPr>
              <a:t>Describe the roles, challenges, and importance of essential workers.</a:t>
            </a:r>
            <a:endParaRPr lang="af-ZA" sz="1100" b="0" i="0" u="none" strike="noStrike" cap="none" dirty="0">
              <a:solidFill>
                <a:srgbClr val="000000"/>
              </a:solidFill>
              <a:effectLst/>
              <a:latin typeface="Arial"/>
              <a:ea typeface="Arial"/>
              <a:cs typeface="Arial"/>
              <a:sym typeface="Arial"/>
            </a:endParaRPr>
          </a:p>
          <a:p>
            <a:pPr lvl="0"/>
            <a:r>
              <a:rPr lang="en-ZA" sz="1100" b="0" i="0" u="none" strike="noStrike" cap="none" dirty="0">
                <a:solidFill>
                  <a:srgbClr val="000000"/>
                </a:solidFill>
                <a:effectLst/>
                <a:latin typeface="Arial"/>
                <a:ea typeface="Arial"/>
                <a:cs typeface="Arial"/>
                <a:sym typeface="Arial"/>
              </a:rPr>
              <a:t>Reflect on their own interests and identify career categories that may suit their strengths and preferences.</a:t>
            </a:r>
            <a:endParaRPr lang="af-Z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Aptos" panose="020B0004020202020204" pitchFamily="34" charset="0"/>
              </a:rPr>
              <a:t>Slide 3:</a:t>
            </a:r>
            <a:r>
              <a:rPr lang="en-ZA" sz="1200" dirty="0">
                <a:solidFill>
                  <a:srgbClr val="000000"/>
                </a:solidFill>
                <a:effectLst/>
                <a:latin typeface="Calibri" panose="020F0502020204030204" pitchFamily="34" charset="0"/>
                <a:ea typeface="Aptos" panose="020B0004020202020204" pitchFamily="34" charset="0"/>
              </a:rPr>
              <a:t> </a:t>
            </a:r>
            <a:r>
              <a:rPr lang="en-ZA" sz="1200" b="1" dirty="0">
                <a:solidFill>
                  <a:srgbClr val="000000"/>
                </a:solidFill>
                <a:effectLst/>
                <a:latin typeface="Calibri" panose="020F0502020204030204" pitchFamily="34" charset="0"/>
                <a:ea typeface="Aptos" panose="020B0004020202020204" pitchFamily="34" charset="0"/>
              </a:rPr>
              <a:t>What is an Essential Worker? </a:t>
            </a:r>
            <a:endParaRPr lang="af-ZA" sz="1200" dirty="0">
              <a:solidFill>
                <a:srgbClr val="000000"/>
              </a:solidFill>
              <a:effectLst/>
              <a:latin typeface="Arial" panose="020B0604020202020204" pitchFamily="34" charset="0"/>
              <a:ea typeface="Aptos" panose="020B0004020202020204" pitchFamily="34"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Aptos" panose="020B0004020202020204" pitchFamily="34" charset="0"/>
              </a:rPr>
              <a:t>Essential workers are people whose jobs are necessary to keep society functioning every day. These workers provide basic services that communities depend on.</a:t>
            </a:r>
            <a:endParaRPr lang="af-ZA" sz="1200" dirty="0">
              <a:solidFill>
                <a:srgbClr val="000000"/>
              </a:solidFill>
              <a:effectLst/>
              <a:latin typeface="Arial" panose="020B0604020202020204" pitchFamily="34" charset="0"/>
              <a:ea typeface="Aptos" panose="020B0004020202020204" pitchFamily="34"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Aptos" panose="020B0004020202020204" pitchFamily="34" charset="0"/>
              </a:rPr>
              <a:t>During emergencies such as pandemics, natural disasters, or national crises, essential workers continue working even when others must stay at home. </a:t>
            </a:r>
            <a:endParaRPr lang="af-ZA" sz="1200" dirty="0">
              <a:solidFill>
                <a:srgbClr val="000000"/>
              </a:solidFill>
              <a:effectLst/>
              <a:latin typeface="Arial" panose="020B0604020202020204" pitchFamily="34" charset="0"/>
              <a:ea typeface="Aptos" panose="020B0004020202020204" pitchFamily="34" charset="0"/>
            </a:endParaRPr>
          </a:p>
          <a:p>
            <a:pPr marL="342900" lvl="0" indent="-34290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Aptos" panose="020B0004020202020204" pitchFamily="34" charset="0"/>
              </a:rPr>
              <a:t>Essential workers help maintain the stability and well-being of society. Without them, hospitals would close, food supplies would stop, and public safety could be compromised.</a:t>
            </a:r>
            <a:endParaRPr lang="af-ZA" sz="1200" dirty="0">
              <a:solidFill>
                <a:srgbClr val="000000"/>
              </a:solidFill>
              <a:effectLst/>
              <a:latin typeface="Arial" panose="020B0604020202020204" pitchFamily="34" charset="0"/>
              <a:ea typeface="Aptos" panose="020B0004020202020204" pitchFamily="34" charset="0"/>
            </a:endParaRPr>
          </a:p>
          <a:p>
            <a:pPr marL="342900" lvl="0" indent="-342900">
              <a:lnSpc>
                <a:spcPct val="115000"/>
              </a:lnSpc>
              <a:buFont typeface="Symbol" panose="05050102010706020507" pitchFamily="18" charset="2"/>
              <a:buChar char=""/>
            </a:pPr>
            <a:r>
              <a:rPr lang="en-ZA" sz="1200" b="1" dirty="0">
                <a:solidFill>
                  <a:srgbClr val="000000"/>
                </a:solidFill>
                <a:effectLst/>
                <a:latin typeface="Calibri" panose="020F0502020204030204" pitchFamily="34" charset="0"/>
                <a:ea typeface="Aptos" panose="020B0004020202020204" pitchFamily="34" charset="0"/>
              </a:rPr>
              <a:t>Examples: </a:t>
            </a:r>
            <a:endParaRPr lang="af-ZA" sz="1200" dirty="0">
              <a:solidFill>
                <a:srgbClr val="000000"/>
              </a:solidFill>
              <a:effectLst/>
              <a:latin typeface="Arial" panose="020B0604020202020204" pitchFamily="34" charset="0"/>
              <a:ea typeface="Aptos" panose="020B0004020202020204" pitchFamily="34" charset="0"/>
            </a:endParaRPr>
          </a:p>
          <a:p>
            <a:pPr marL="1143000" lvl="2" indent="-2286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Nurses and doctors</a:t>
            </a:r>
            <a:endParaRPr lang="af-ZA" sz="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Police officers</a:t>
            </a:r>
            <a:endParaRPr lang="af-ZA" sz="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Firefighters</a:t>
            </a:r>
            <a:endParaRPr lang="af-ZA" sz="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Teachers</a:t>
            </a:r>
            <a:endParaRPr lang="af-ZA" sz="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Truck drivers delivering food</a:t>
            </a:r>
            <a:endParaRPr lang="af-ZA" sz="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pPr marL="1143000" lvl="2" indent="-228600">
              <a:lnSpc>
                <a:spcPct val="115000"/>
              </a:lnSpc>
              <a:buFont typeface="Courier New" panose="02070309020205020404" pitchFamily="49" charset="0"/>
              <a:buChar char="-"/>
            </a:pPr>
            <a:r>
              <a:rPr lang="en-ZA" sz="12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Utility workers who maintain water and electricity</a:t>
            </a:r>
            <a:endParaRPr lang="af-ZA" sz="12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Aptos" panose="020B0004020202020204" pitchFamily="34" charset="0"/>
              </a:rPr>
              <a:t>Learners to complete </a:t>
            </a:r>
            <a:r>
              <a:rPr lang="en-ZA" sz="1200" b="1" i="1" dirty="0">
                <a:solidFill>
                  <a:srgbClr val="000000"/>
                </a:solidFill>
                <a:effectLst/>
                <a:latin typeface="Calibri" panose="020F0502020204030204" pitchFamily="34" charset="0"/>
                <a:ea typeface="Aptos" panose="020B0004020202020204" pitchFamily="34" charset="0"/>
              </a:rPr>
              <a:t>Activity 1</a:t>
            </a:r>
            <a:r>
              <a:rPr lang="en-ZA" sz="1200" dirty="0">
                <a:solidFill>
                  <a:srgbClr val="000000"/>
                </a:solidFill>
                <a:effectLst/>
                <a:latin typeface="Calibri" panose="020F0502020204030204" pitchFamily="34" charset="0"/>
                <a:ea typeface="Aptos" panose="020B0004020202020204" pitchFamily="34" charset="0"/>
              </a:rPr>
              <a:t> (</a:t>
            </a:r>
            <a:r>
              <a:rPr lang="en-ZA" sz="1200" b="1" i="1" u="sng" dirty="0">
                <a:solidFill>
                  <a:srgbClr val="000000"/>
                </a:solidFill>
                <a:effectLst/>
                <a:latin typeface="Calibri" panose="020F0502020204030204" pitchFamily="34" charset="0"/>
                <a:ea typeface="Aptos" panose="020B0004020202020204" pitchFamily="34" charset="0"/>
              </a:rPr>
              <a:t>Lesson 2 – Worksheet</a:t>
            </a:r>
            <a:r>
              <a:rPr lang="en-ZA" sz="1200" dirty="0">
                <a:solidFill>
                  <a:srgbClr val="000000"/>
                </a:solidFill>
                <a:effectLst/>
                <a:latin typeface="Calibri" panose="020F0502020204030204" pitchFamily="34" charset="0"/>
                <a:ea typeface="Aptos" panose="020B0004020202020204" pitchFamily="34" charset="0"/>
              </a:rPr>
              <a:t>)</a:t>
            </a:r>
            <a:endParaRPr lang="af-ZA" sz="1200" dirty="0">
              <a:solidFill>
                <a:srgbClr val="000000"/>
              </a:solidFill>
              <a:effectLst/>
              <a:latin typeface="Arial" panose="020B0604020202020204" pitchFamily="34" charset="0"/>
              <a:ea typeface="Aptos" panose="020B0004020202020204" pitchFamily="34" charset="0"/>
            </a:endParaRPr>
          </a:p>
          <a:p>
            <a:pPr marL="742950" lvl="1" indent="-28575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Aptos" panose="020B0004020202020204" pitchFamily="34" charset="0"/>
              </a:rPr>
              <a:t>Answers are available in the </a:t>
            </a:r>
            <a:r>
              <a:rPr lang="en-ZA" sz="1200" b="1" i="1" u="sng" dirty="0">
                <a:solidFill>
                  <a:srgbClr val="000000"/>
                </a:solidFill>
                <a:effectLst/>
                <a:latin typeface="Calibri" panose="020F0502020204030204" pitchFamily="34" charset="0"/>
                <a:ea typeface="Aptos" panose="020B0004020202020204" pitchFamily="34" charset="0"/>
              </a:rPr>
              <a:t>Lesson 2 – Worksheet MEMO</a:t>
            </a:r>
            <a:r>
              <a:rPr lang="en-ZA" sz="1200" dirty="0">
                <a:solidFill>
                  <a:srgbClr val="000000"/>
                </a:solidFill>
                <a:effectLst/>
                <a:latin typeface="Calibri" panose="020F0502020204030204" pitchFamily="34" charset="0"/>
                <a:ea typeface="Aptos" panose="020B0004020202020204" pitchFamily="34" charset="0"/>
              </a:rPr>
              <a:t>. </a:t>
            </a:r>
            <a:endParaRPr lang="af-ZA" sz="1200" dirty="0">
              <a:solidFill>
                <a:srgbClr val="000000"/>
              </a:solidFill>
              <a:effectLst/>
              <a:latin typeface="Arial" panose="020B0604020202020204" pitchFamily="34" charset="0"/>
              <a:ea typeface="Aptos" panose="020B0004020202020204" pitchFamily="34" charset="0"/>
            </a:endParaRPr>
          </a:p>
          <a:p>
            <a:pPr>
              <a:lnSpc>
                <a:spcPct val="115000"/>
              </a:lnSpc>
              <a:buNone/>
            </a:pPr>
            <a:r>
              <a:rPr lang="en-ZA" sz="1200" dirty="0">
                <a:solidFill>
                  <a:srgbClr val="000000"/>
                </a:solidFill>
                <a:effectLst/>
                <a:latin typeface="Calibri" panose="020F0502020204030204" pitchFamily="34" charset="0"/>
                <a:ea typeface="Aptos" panose="020B0004020202020204" pitchFamily="34" charset="0"/>
              </a:rPr>
              <a:t> </a:t>
            </a:r>
            <a:endParaRPr lang="af-ZA" sz="1200" dirty="0">
              <a:solidFill>
                <a:srgbClr val="000000"/>
              </a:solidFill>
              <a:effectLst/>
              <a:latin typeface="Arial" panose="020B0604020202020204" pitchFamily="34" charset="0"/>
              <a:ea typeface="Aptos" panose="020B0004020202020204" pitchFamily="34" charset="0"/>
            </a:endParaRPr>
          </a:p>
          <a:p>
            <a:pPr marL="742950" lvl="1" indent="-285750">
              <a:lnSpc>
                <a:spcPct val="115000"/>
              </a:lnSpc>
              <a:buFont typeface="Symbol" panose="05050102010706020507" pitchFamily="18" charset="2"/>
              <a:buChar char=""/>
            </a:pPr>
            <a:r>
              <a:rPr lang="en-ZA" sz="1200" dirty="0">
                <a:solidFill>
                  <a:srgbClr val="000000"/>
                </a:solidFill>
                <a:effectLst/>
                <a:latin typeface="Calibri" panose="020F0502020204030204" pitchFamily="34" charset="0"/>
                <a:ea typeface="Aptos" panose="020B0004020202020204" pitchFamily="34" charset="0"/>
              </a:rPr>
              <a:t>This activity demonstrates that e</a:t>
            </a:r>
            <a:r>
              <a:rPr lang="en-US" sz="1200" dirty="0" err="1">
                <a:solidFill>
                  <a:srgbClr val="000000"/>
                </a:solidFill>
                <a:effectLst/>
                <a:latin typeface="Calibri" panose="020F0502020204030204" pitchFamily="34" charset="0"/>
                <a:ea typeface="Aptos" panose="020B0004020202020204" pitchFamily="34" charset="0"/>
              </a:rPr>
              <a:t>ssential</a:t>
            </a:r>
            <a:r>
              <a:rPr lang="en-US" sz="1200" dirty="0">
                <a:solidFill>
                  <a:srgbClr val="000000"/>
                </a:solidFill>
                <a:effectLst/>
                <a:latin typeface="Calibri" panose="020F0502020204030204" pitchFamily="34" charset="0"/>
                <a:ea typeface="Aptos" panose="020B0004020202020204" pitchFamily="34" charset="0"/>
              </a:rPr>
              <a:t> workers can fall into any of the six career categories. Each category contributes to society, whether it’s by helping people, solving problems, creating solutions, </a:t>
            </a:r>
            <a:r>
              <a:rPr lang="en-US" sz="1200" dirty="0" err="1">
                <a:solidFill>
                  <a:srgbClr val="000000"/>
                </a:solidFill>
                <a:effectLst/>
                <a:latin typeface="Calibri" panose="020F0502020204030204" pitchFamily="34" charset="0"/>
                <a:ea typeface="Aptos" panose="020B0004020202020204" pitchFamily="34" charset="0"/>
              </a:rPr>
              <a:t>organising</a:t>
            </a:r>
            <a:r>
              <a:rPr lang="en-US" sz="1200" dirty="0">
                <a:solidFill>
                  <a:srgbClr val="000000"/>
                </a:solidFill>
                <a:effectLst/>
                <a:latin typeface="Calibri" panose="020F0502020204030204" pitchFamily="34" charset="0"/>
                <a:ea typeface="Aptos" panose="020B0004020202020204" pitchFamily="34" charset="0"/>
              </a:rPr>
              <a:t> systems, leading teams, or building things. </a:t>
            </a:r>
            <a:endParaRPr lang="af-ZA" sz="1200" dirty="0">
              <a:solidFill>
                <a:srgbClr val="000000"/>
              </a:solidFill>
              <a:effectLst/>
              <a:latin typeface="Arial" panose="020B0604020202020204" pitchFamily="34" charset="0"/>
              <a:ea typeface="Aptos" panose="020B0004020202020204" pitchFamily="34" charset="0"/>
            </a:endParaRPr>
          </a:p>
          <a:p>
            <a:pPr marL="742950" lvl="1" indent="-285750">
              <a:lnSpc>
                <a:spcPct val="115000"/>
              </a:lnSpc>
              <a:buFont typeface="Symbol" panose="05050102010706020507" pitchFamily="18" charset="2"/>
              <a:buChar char=""/>
            </a:pPr>
            <a:r>
              <a:rPr lang="en-US" sz="1200" dirty="0">
                <a:solidFill>
                  <a:srgbClr val="000000"/>
                </a:solidFill>
                <a:effectLst/>
                <a:latin typeface="Calibri" panose="020F0502020204030204" pitchFamily="34" charset="0"/>
                <a:ea typeface="Aptos" panose="020B0004020202020204" pitchFamily="34" charset="0"/>
              </a:rPr>
              <a:t>Understanding your own personality and interests can help you see how you might fit into roles that are important to the community. </a:t>
            </a:r>
            <a:r>
              <a:rPr lang="en-ZA" sz="1200" dirty="0">
                <a:solidFill>
                  <a:srgbClr val="000000"/>
                </a:solidFill>
                <a:effectLst/>
                <a:latin typeface="Calibri" panose="020F0502020204030204" pitchFamily="34" charset="0"/>
                <a:ea typeface="Aptos" panose="020B0004020202020204" pitchFamily="34" charset="0"/>
              </a:rPr>
              <a:t>This means that people with different interests and strengths can contribute to society.</a:t>
            </a:r>
            <a:endParaRPr lang="af-ZA" sz="1200" dirty="0">
              <a:solidFill>
                <a:srgbClr val="000000"/>
              </a:solidFill>
              <a:effectLst/>
              <a:latin typeface="Arial" panose="020B0604020202020204" pitchFamily="34" charset="0"/>
              <a:ea typeface="Aptos" panose="020B0004020202020204" pitchFamily="34" charset="0"/>
            </a:endParaRPr>
          </a:p>
          <a:p>
            <a:endParaRPr lang="af-ZA" dirty="0"/>
          </a:p>
        </p:txBody>
      </p:sp>
    </p:spTree>
    <p:extLst>
      <p:ext uri="{BB962C8B-B14F-4D97-AF65-F5344CB8AC3E}">
        <p14:creationId xmlns:p14="http://schemas.microsoft.com/office/powerpoint/2010/main" val="428313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spcAft>
                <a:spcPts val="800"/>
              </a:spcAft>
              <a:buFont typeface="Symbol" panose="05050102010706020507" pitchFamily="18" charset="2"/>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Slide 4: Sectors in which Essential Workers are involved</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100" dirty="0">
                <a:effectLst/>
                <a:latin typeface="Calibri" panose="020F0502020204030204" pitchFamily="34" charset="0"/>
                <a:ea typeface="Times New Roman" panose="02020603050405020304" pitchFamily="18" charset="0"/>
              </a:rPr>
              <a:t>Essential workers are found in different sectors that support everyday life. These services are necessary for communities to function.</a:t>
            </a:r>
            <a:endParaRPr lang="af-ZA" sz="11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Courier New" panose="02070309020205020404" pitchFamily="49" charset="0"/>
              <a:buChar char="-"/>
            </a:pPr>
            <a:r>
              <a:rPr lang="en-ZA" sz="1100" b="1" dirty="0">
                <a:effectLst/>
                <a:latin typeface="Calibri" panose="020F0502020204030204" pitchFamily="34" charset="0"/>
                <a:ea typeface="Times New Roman" panose="02020603050405020304" pitchFamily="18" charset="0"/>
                <a:cs typeface="Times New Roman" panose="02020603050405020304" pitchFamily="18" charset="0"/>
              </a:rPr>
              <a:t>Healthcare:</a:t>
            </a:r>
            <a:r>
              <a:rPr lang="en-ZA" sz="1100" b="0" dirty="0">
                <a:effectLst/>
                <a:latin typeface="Calibri" panose="020F0502020204030204" pitchFamily="34" charset="0"/>
                <a:ea typeface="Times New Roman" panose="02020603050405020304" pitchFamily="18" charset="0"/>
                <a:cs typeface="Times New Roman" panose="02020603050405020304" pitchFamily="18" charset="0"/>
              </a:rPr>
              <a:t> Doctors, nurses and hospital staff care for the sick and injured.</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b="1" dirty="0">
                <a:effectLst/>
                <a:latin typeface="Calibri" panose="020F0502020204030204" pitchFamily="34" charset="0"/>
                <a:ea typeface="Times New Roman" panose="02020603050405020304" pitchFamily="18" charset="0"/>
                <a:cs typeface="Times New Roman" panose="02020603050405020304" pitchFamily="18" charset="0"/>
              </a:rPr>
              <a:t>Emergency and public safety:</a:t>
            </a:r>
            <a:r>
              <a:rPr lang="en-ZA" sz="1100" b="0" dirty="0">
                <a:effectLst/>
                <a:latin typeface="Calibri" panose="020F0502020204030204" pitchFamily="34" charset="0"/>
                <a:ea typeface="Times New Roman" panose="02020603050405020304" pitchFamily="18" charset="0"/>
                <a:cs typeface="Times New Roman" panose="02020603050405020304" pitchFamily="18" charset="0"/>
              </a:rPr>
              <a:t> Police and firefighters protect communities and respond to emergencies.</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b="1" dirty="0">
                <a:effectLst/>
                <a:latin typeface="Calibri" panose="020F0502020204030204" pitchFamily="34" charset="0"/>
                <a:ea typeface="Times New Roman" panose="02020603050405020304" pitchFamily="18" charset="0"/>
                <a:cs typeface="Times New Roman" panose="02020603050405020304" pitchFamily="18" charset="0"/>
              </a:rPr>
              <a:t>Food production and distribution:</a:t>
            </a:r>
            <a:r>
              <a:rPr lang="en-ZA" sz="1100" b="0" dirty="0">
                <a:effectLst/>
                <a:latin typeface="Calibri" panose="020F0502020204030204" pitchFamily="34" charset="0"/>
                <a:ea typeface="Times New Roman" panose="02020603050405020304" pitchFamily="18" charset="0"/>
                <a:cs typeface="Times New Roman" panose="02020603050405020304" pitchFamily="18" charset="0"/>
              </a:rPr>
              <a:t> Farmers, shop workers and delivery drivers ensure access to food.</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b="1" dirty="0">
                <a:effectLst/>
                <a:latin typeface="Calibri" panose="020F0502020204030204" pitchFamily="34" charset="0"/>
                <a:ea typeface="Times New Roman" panose="02020603050405020304" pitchFamily="18" charset="0"/>
                <a:cs typeface="Times New Roman" panose="02020603050405020304" pitchFamily="18" charset="0"/>
              </a:rPr>
              <a:t>Utilities:</a:t>
            </a:r>
            <a:r>
              <a:rPr lang="en-ZA" sz="1100" b="0" dirty="0">
                <a:effectLst/>
                <a:latin typeface="Calibri" panose="020F0502020204030204" pitchFamily="34" charset="0"/>
                <a:ea typeface="Times New Roman" panose="02020603050405020304" pitchFamily="18" charset="0"/>
                <a:cs typeface="Times New Roman" panose="02020603050405020304" pitchFamily="18" charset="0"/>
              </a:rPr>
              <a:t> Workers maintain electricity, water, sanitation and waste removal.</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b="1" dirty="0">
                <a:effectLst/>
                <a:latin typeface="Calibri" panose="020F0502020204030204" pitchFamily="34" charset="0"/>
                <a:ea typeface="Times New Roman" panose="02020603050405020304" pitchFamily="18" charset="0"/>
                <a:cs typeface="Times New Roman" panose="02020603050405020304" pitchFamily="18" charset="0"/>
              </a:rPr>
              <a:t>Transport and logistics:</a:t>
            </a:r>
            <a:r>
              <a:rPr lang="en-ZA" sz="1100" b="0" dirty="0">
                <a:effectLst/>
                <a:latin typeface="Calibri" panose="020F0502020204030204" pitchFamily="34" charset="0"/>
                <a:ea typeface="Times New Roman" panose="02020603050405020304" pitchFamily="18" charset="0"/>
                <a:cs typeface="Times New Roman" panose="02020603050405020304" pitchFamily="18" charset="0"/>
              </a:rPr>
              <a:t> Drivers and transport workers move people and goods.</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b="1" dirty="0">
                <a:effectLst/>
                <a:latin typeface="Calibri" panose="020F0502020204030204" pitchFamily="34" charset="0"/>
                <a:ea typeface="Times New Roman" panose="02020603050405020304" pitchFamily="18" charset="0"/>
                <a:cs typeface="Times New Roman" panose="02020603050405020304" pitchFamily="18" charset="0"/>
              </a:rPr>
              <a:t>Education:</a:t>
            </a:r>
            <a:r>
              <a:rPr lang="en-ZA" sz="1100" b="0" dirty="0">
                <a:effectLst/>
                <a:latin typeface="Calibri" panose="020F0502020204030204" pitchFamily="34" charset="0"/>
                <a:ea typeface="Times New Roman" panose="02020603050405020304" pitchFamily="18" charset="0"/>
                <a:cs typeface="Times New Roman" panose="02020603050405020304" pitchFamily="18" charset="0"/>
              </a:rPr>
              <a:t> Teachers and school staff support learning and development.</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100" dirty="0">
                <a:effectLst/>
                <a:latin typeface="Calibri" panose="020F0502020204030204" pitchFamily="34" charset="0"/>
                <a:ea typeface="Times New Roman" panose="02020603050405020304" pitchFamily="18" charset="0"/>
              </a:rPr>
              <a:t>Essential work includes many different careers that help keep society running.</a:t>
            </a:r>
            <a:endParaRPr lang="af-ZA" sz="1100" dirty="0">
              <a:effectLst/>
              <a:latin typeface="Times New Roman" panose="02020603050405020304" pitchFamily="18" charset="0"/>
              <a:ea typeface="Times New Roman" panose="02020603050405020304" pitchFamily="18" charset="0"/>
            </a:endParaRPr>
          </a:p>
          <a:p>
            <a:endParaRPr lang="af-ZA" dirty="0"/>
          </a:p>
        </p:txBody>
      </p:sp>
    </p:spTree>
    <p:extLst>
      <p:ext uri="{BB962C8B-B14F-4D97-AF65-F5344CB8AC3E}">
        <p14:creationId xmlns:p14="http://schemas.microsoft.com/office/powerpoint/2010/main" val="36880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42950" lvl="1" indent="-285750">
              <a:lnSpc>
                <a:spcPct val="115000"/>
              </a:lnSpc>
              <a:spcAft>
                <a:spcPts val="800"/>
              </a:spcAft>
              <a:buFont typeface="Symbol" panose="05050102010706020507" pitchFamily="18" charset="2"/>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Slide 5: Unsung Heroes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100" dirty="0">
                <a:effectLst/>
                <a:latin typeface="Calibri" panose="020F0502020204030204" pitchFamily="34" charset="0"/>
                <a:ea typeface="Times New Roman" panose="02020603050405020304" pitchFamily="18" charset="0"/>
              </a:rPr>
              <a:t>Essential workers are often called "unsung heroes" because their work is important but not always recognised or celebrated. Many essential workers:</a:t>
            </a:r>
            <a:endParaRPr lang="af-ZA" sz="1100" dirty="0">
              <a:effectLst/>
              <a:latin typeface="Times New Roman" panose="02020603050405020304" pitchFamily="18" charset="0"/>
              <a:ea typeface="Times New Roman" panose="02020603050405020304" pitchFamily="18" charset="0"/>
            </a:endParaRPr>
          </a:p>
          <a:p>
            <a:pPr marL="742950" lvl="1" indent="-285750">
              <a:lnSpc>
                <a:spcPct val="115000"/>
              </a:lnSpc>
              <a:buFont typeface="Courier New" panose="02070309020205020404" pitchFamily="49" charset="0"/>
              <a:buChar char="-"/>
            </a:pPr>
            <a:r>
              <a:rPr lang="en-ZA" sz="1100" dirty="0">
                <a:effectLst/>
                <a:latin typeface="Calibri" panose="020F0502020204030204" pitchFamily="34" charset="0"/>
                <a:ea typeface="Times New Roman" panose="02020603050405020304" pitchFamily="18" charset="0"/>
                <a:cs typeface="Times New Roman" panose="02020603050405020304" pitchFamily="18" charset="0"/>
              </a:rPr>
              <a:t>work long hours (shift work, night duty and overtime)</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en-ZA" sz="1100" dirty="0">
                <a:effectLst/>
                <a:latin typeface="Calibri" panose="020F0502020204030204" pitchFamily="34" charset="0"/>
                <a:ea typeface="Times New Roman" panose="02020603050405020304" pitchFamily="18" charset="0"/>
                <a:cs typeface="Times New Roman" panose="02020603050405020304" pitchFamily="18" charset="0"/>
              </a:rPr>
              <a:t>do physically demanding tasks</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en-ZA" sz="1100" dirty="0">
                <a:effectLst/>
                <a:latin typeface="Calibri" panose="020F0502020204030204" pitchFamily="34" charset="0"/>
                <a:ea typeface="Times New Roman" panose="02020603050405020304" pitchFamily="18" charset="0"/>
                <a:cs typeface="Times New Roman" panose="02020603050405020304" pitchFamily="18" charset="0"/>
              </a:rPr>
              <a:t>receive little public recognition/appreciation</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en-ZA" sz="1100" dirty="0">
                <a:effectLst/>
                <a:latin typeface="Calibri" panose="020F0502020204030204" pitchFamily="34" charset="0"/>
                <a:ea typeface="Times New Roman" panose="02020603050405020304" pitchFamily="18" charset="0"/>
                <a:cs typeface="Times New Roman" panose="02020603050405020304" pitchFamily="18" charset="0"/>
              </a:rPr>
              <a:t>continue working in difficult or risky situations</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100" dirty="0">
                <a:effectLst/>
                <a:latin typeface="Calibri" panose="020F0502020204030204" pitchFamily="34" charset="0"/>
                <a:ea typeface="Times New Roman" panose="02020603050405020304" pitchFamily="18" charset="0"/>
              </a:rPr>
              <a:t>During the COVID-19 pandemic, people became more aware of how important these workers are, especially those working behind the scenes.</a:t>
            </a:r>
            <a:endParaRPr lang="af-ZA" sz="1100" dirty="0">
              <a:effectLst/>
              <a:latin typeface="Times New Roman" panose="02020603050405020304" pitchFamily="18" charset="0"/>
              <a:ea typeface="Times New Roman" panose="02020603050405020304" pitchFamily="18" charset="0"/>
            </a:endParaRPr>
          </a:p>
          <a:p>
            <a:pPr marL="742950" lvl="1" indent="-285750">
              <a:lnSpc>
                <a:spcPct val="115000"/>
              </a:lnSpc>
              <a:buFont typeface="Symbol" panose="05050102010706020507" pitchFamily="18" charset="2"/>
              <a:buChar char=""/>
            </a:pPr>
            <a:r>
              <a:rPr lang="en-ZA" sz="1100" dirty="0">
                <a:effectLst/>
                <a:latin typeface="Calibri" panose="020F0502020204030204" pitchFamily="34" charset="0"/>
                <a:ea typeface="Times New Roman" panose="02020603050405020304" pitchFamily="18" charset="0"/>
              </a:rPr>
              <a:t>Examples include cleaners, delivery drivers, grocery workers, utility workers, and waste collectors.</a:t>
            </a:r>
            <a:endParaRPr lang="af-ZA" sz="1100" dirty="0">
              <a:effectLst/>
              <a:latin typeface="Times New Roman" panose="02020603050405020304" pitchFamily="18" charset="0"/>
              <a:ea typeface="Times New Roman" panose="02020603050405020304" pitchFamily="18" charset="0"/>
            </a:endParaRPr>
          </a:p>
          <a:p>
            <a:pPr marL="742950" lvl="1" indent="-285750">
              <a:lnSpc>
                <a:spcPct val="115000"/>
              </a:lnSpc>
              <a:buFont typeface="Symbol" panose="05050102010706020507" pitchFamily="18" charset="2"/>
              <a:buChar char=""/>
            </a:pPr>
            <a:r>
              <a:rPr lang="en-ZA" sz="1100" dirty="0">
                <a:effectLst/>
                <a:latin typeface="Calibri" panose="020F0502020204030204" pitchFamily="34" charset="0"/>
                <a:ea typeface="Times New Roman" panose="02020603050405020304" pitchFamily="18" charset="0"/>
              </a:rPr>
              <a:t>These workers help keep basic services running, even in challenging circumstances. Our responsibility is to respect their work by following safety rules and saying thank you.</a:t>
            </a:r>
            <a:endParaRPr lang="af-ZA" sz="1100" dirty="0">
              <a:effectLst/>
              <a:latin typeface="Times New Roman" panose="02020603050405020304" pitchFamily="18" charset="0"/>
              <a:ea typeface="Times New Roman" panose="02020603050405020304" pitchFamily="18" charset="0"/>
            </a:endParaRPr>
          </a:p>
          <a:p>
            <a:endParaRPr lang="af-ZA" dirty="0"/>
          </a:p>
        </p:txBody>
      </p:sp>
    </p:spTree>
    <p:extLst>
      <p:ext uri="{BB962C8B-B14F-4D97-AF65-F5344CB8AC3E}">
        <p14:creationId xmlns:p14="http://schemas.microsoft.com/office/powerpoint/2010/main" val="93303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100" b="1" dirty="0">
                <a:effectLst/>
                <a:latin typeface="Calibri" panose="020F0502020204030204" pitchFamily="34" charset="0"/>
                <a:ea typeface="Times New Roman" panose="02020603050405020304" pitchFamily="18" charset="0"/>
              </a:rPr>
              <a:t>Slide 6:</a:t>
            </a:r>
            <a:r>
              <a:rPr lang="en-ZA" sz="1100" dirty="0">
                <a:effectLst/>
                <a:latin typeface="Calibri" panose="020F0502020204030204" pitchFamily="34" charset="0"/>
                <a:ea typeface="Times New Roman" panose="02020603050405020304" pitchFamily="18" charset="0"/>
              </a:rPr>
              <a:t> Let's watch a short video in which people celebrated essential workers during the COVID-19 pandemic. We should not only appreciate these workers during times of crisis. The work they do is important every day. </a:t>
            </a:r>
            <a:endParaRPr lang="af-ZA" sz="1100" dirty="0">
              <a:effectLst/>
              <a:latin typeface="Times New Roman" panose="02020603050405020304" pitchFamily="18" charset="0"/>
              <a:ea typeface="Times New Roman" panose="02020603050405020304" pitchFamily="18" charset="0"/>
            </a:endParaRPr>
          </a:p>
          <a:p>
            <a:pPr marL="450215">
              <a:lnSpc>
                <a:spcPct val="115000"/>
              </a:lnSpc>
              <a:buNone/>
            </a:pPr>
            <a:r>
              <a:rPr lang="en-ZA" sz="900" b="1" dirty="0">
                <a:solidFill>
                  <a:srgbClr val="000000"/>
                </a:solidFill>
                <a:effectLst/>
                <a:latin typeface="Calibri" panose="020F0502020204030204" pitchFamily="34" charset="0"/>
                <a:ea typeface="Times New Roman" panose="02020603050405020304" pitchFamily="18" charset="0"/>
              </a:rPr>
              <a:t>Watch Video:</a:t>
            </a:r>
            <a:endParaRPr lang="af-ZA" sz="900" dirty="0">
              <a:effectLst/>
              <a:latin typeface="Aptos" panose="020B0004020202020204" pitchFamily="34" charset="0"/>
              <a:ea typeface="Times New Roman" panose="02020603050405020304" pitchFamily="18" charset="0"/>
            </a:endParaRPr>
          </a:p>
          <a:p>
            <a:pPr marL="450215">
              <a:lnSpc>
                <a:spcPct val="115000"/>
              </a:lnSpc>
              <a:buNone/>
            </a:pPr>
            <a:r>
              <a:rPr lang="en-US" sz="900" b="1" dirty="0">
                <a:solidFill>
                  <a:srgbClr val="000000"/>
                </a:solidFill>
                <a:effectLst/>
                <a:latin typeface="Calibri" panose="020F0502020204030204" pitchFamily="34" charset="0"/>
                <a:ea typeface="Times New Roman" panose="02020603050405020304" pitchFamily="18" charset="0"/>
              </a:rPr>
              <a:t>Living in Lockdown: Message to nurses, doctors and essential workers in South Africa </a:t>
            </a:r>
            <a:endParaRPr lang="af-ZA" sz="900" dirty="0">
              <a:effectLst/>
              <a:latin typeface="Aptos" panose="020B0004020202020204" pitchFamily="34" charset="0"/>
              <a:ea typeface="Times New Roman" panose="02020603050405020304" pitchFamily="18" charset="0"/>
            </a:endParaRPr>
          </a:p>
          <a:p>
            <a:pPr marL="450215">
              <a:lnSpc>
                <a:spcPct val="115000"/>
              </a:lnSpc>
              <a:spcAft>
                <a:spcPts val="800"/>
              </a:spcAft>
              <a:buNone/>
            </a:pPr>
            <a:r>
              <a:rPr lang="en-ZA" sz="1100" u="sng"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hlinkClick r:id="rId3"/>
              </a:rPr>
              <a:t>bit.ly/</a:t>
            </a:r>
            <a:r>
              <a:rPr lang="en-ZA" sz="1100" u="sng"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hlinkClick r:id="rId3"/>
              </a:rPr>
              <a:t>3PBQHJ4</a:t>
            </a:r>
            <a:r>
              <a:rPr lang="en-US"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(1 min 41 sec)</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270510">
              <a:lnSpc>
                <a:spcPct val="115000"/>
              </a:lnSpc>
              <a:buNone/>
            </a:pPr>
            <a:r>
              <a:rPr lang="en-ZA" sz="1100" dirty="0">
                <a:effectLst/>
                <a:latin typeface="Calibri" panose="020F0502020204030204" pitchFamily="34" charset="0"/>
                <a:ea typeface="Times New Roman" panose="02020603050405020304" pitchFamily="18" charset="0"/>
              </a:rPr>
              <a:t> </a:t>
            </a:r>
            <a:endParaRPr lang="af-ZA" sz="1100" dirty="0">
              <a:effectLst/>
              <a:latin typeface="Times New Roman" panose="02020603050405020304" pitchFamily="18" charset="0"/>
              <a:ea typeface="Times New Roman" panose="02020603050405020304" pitchFamily="18" charset="0"/>
            </a:endParaRPr>
          </a:p>
          <a:p>
            <a:pPr>
              <a:buNone/>
            </a:pPr>
            <a:br>
              <a:rPr lang="en-ZA" sz="1050" kern="0" dirty="0">
                <a:effectLst/>
                <a:latin typeface="Calibri" panose="020F0502020204030204" pitchFamily="34" charset="0"/>
                <a:ea typeface="Aptos" panose="020B0004020202020204" pitchFamily="34" charset="0"/>
              </a:rPr>
            </a:br>
            <a:endParaRPr lang="af-ZA" sz="1100" dirty="0">
              <a:effectLst/>
              <a:latin typeface="Times New Roman" panose="02020603050405020304" pitchFamily="18" charset="0"/>
              <a:ea typeface="Times New Roman" panose="02020603050405020304" pitchFamily="18" charset="0"/>
            </a:endParaRPr>
          </a:p>
          <a:p>
            <a:pPr>
              <a:lnSpc>
                <a:spcPct val="115000"/>
              </a:lnSpc>
              <a:spcAft>
                <a:spcPts val="800"/>
              </a:spcAft>
              <a:buNone/>
            </a:pPr>
            <a:r>
              <a:rPr lang="en-ZA" sz="1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190450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3A934-51FC-BF8F-0375-C6BC63843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51106-46D4-AE3F-197C-664D5408311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36B8A73-8B6A-A474-08FE-EC56D2C438F8}"/>
              </a:ext>
            </a:extLst>
          </p:cNvPr>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Slide 7: </a:t>
            </a:r>
            <a:r>
              <a:rPr lang="en-ZA" sz="1100" dirty="0">
                <a:effectLst/>
                <a:latin typeface="Calibri" panose="020F0502020204030204" pitchFamily="34" charset="0"/>
                <a:ea typeface="Aptos" panose="020B0004020202020204" pitchFamily="34" charset="0"/>
                <a:cs typeface="Times New Roman" panose="02020603050405020304" pitchFamily="18" charset="0"/>
              </a:rPr>
              <a:t>You will have the next 10 minutes to complete </a:t>
            </a:r>
            <a:r>
              <a:rPr lang="en-ZA" sz="1100" b="1" i="1" dirty="0">
                <a:effectLst/>
                <a:latin typeface="Calibri" panose="020F0502020204030204" pitchFamily="34" charset="0"/>
                <a:ea typeface="Aptos" panose="020B0004020202020204" pitchFamily="34" charset="0"/>
                <a:cs typeface="Times New Roman" panose="02020603050405020304" pitchFamily="18" charset="0"/>
              </a:rPr>
              <a:t>Activity 2</a:t>
            </a:r>
            <a:r>
              <a:rPr lang="en-ZA" sz="1100" dirty="0">
                <a:effectLst/>
                <a:latin typeface="Calibri" panose="020F0502020204030204" pitchFamily="34" charset="0"/>
                <a:ea typeface="Aptos" panose="020B0004020202020204" pitchFamily="34" charset="0"/>
                <a:cs typeface="Times New Roman" panose="02020603050405020304" pitchFamily="18" charset="0"/>
              </a:rPr>
              <a:t> (</a:t>
            </a:r>
            <a:r>
              <a:rPr lang="en-ZA" sz="1100" b="1" i="1" u="sng" dirty="0">
                <a:effectLst/>
                <a:latin typeface="Calibri" panose="020F0502020204030204" pitchFamily="34" charset="0"/>
                <a:ea typeface="Aptos" panose="020B0004020202020204" pitchFamily="34" charset="0"/>
                <a:cs typeface="Times New Roman" panose="02020603050405020304" pitchFamily="18" charset="0"/>
              </a:rPr>
              <a:t>Lesson 2 – Worksheet</a:t>
            </a:r>
            <a:r>
              <a:rPr lang="en-ZA" sz="1100" dirty="0">
                <a:effectLst/>
                <a:latin typeface="Calibri" panose="020F0502020204030204" pitchFamily="34" charset="0"/>
                <a:ea typeface="Aptos" panose="020B0004020202020204" pitchFamily="34" charset="0"/>
                <a:cs typeface="Times New Roman" panose="02020603050405020304" pitchFamily="18" charset="0"/>
              </a:rPr>
              <a:t>). I will put a timer up on the board so you can keep track of the time. You may work with the person sitting next to you and discuss your answers, but make sure that each of you completes your own worksheet.</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Possible answers are available in the </a:t>
            </a:r>
            <a:r>
              <a:rPr lang="en-ZA" sz="1100" b="1" i="1" u="sng" dirty="0">
                <a:effectLst/>
                <a:latin typeface="Calibri" panose="020F0502020204030204" pitchFamily="34" charset="0"/>
                <a:ea typeface="Aptos" panose="020B0004020202020204" pitchFamily="34" charset="0"/>
                <a:cs typeface="Times New Roman" panose="02020603050405020304" pitchFamily="18" charset="0"/>
              </a:rPr>
              <a:t>Lesson 2 – Worksheet MEMO</a:t>
            </a:r>
            <a:r>
              <a:rPr lang="en-ZA" sz="1100" dirty="0">
                <a:effectLst/>
                <a:latin typeface="Calibri" panose="020F0502020204030204" pitchFamily="34" charset="0"/>
                <a:ea typeface="Aptos" panose="020B0004020202020204" pitchFamily="34" charset="0"/>
                <a:cs typeface="Times New Roman" panose="02020603050405020304" pitchFamily="18" charset="0"/>
              </a:rPr>
              <a:t>.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158750" indent="0">
              <a:buNone/>
            </a:pPr>
            <a:endParaRPr lang="en-US" dirty="0"/>
          </a:p>
        </p:txBody>
      </p:sp>
      <p:sp>
        <p:nvSpPr>
          <p:cNvPr id="4" name="Slide Number Placeholder 3">
            <a:extLst>
              <a:ext uri="{FF2B5EF4-FFF2-40B4-BE49-F238E27FC236}">
                <a16:creationId xmlns:a16="http://schemas.microsoft.com/office/drawing/2014/main" id="{E8AA4891-A9F6-0A98-0B56-9F74C64B9FCD}"/>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324828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Slide 8:</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We already learnt that every person has different interests, strengths, talents and personality traits, and that these differences influence the types of careers we may enjoy and succeed in.</a:t>
            </a: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It is important to remember:</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There are no right or wrong categories.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You may fit into more than one category.</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These categories help you understand your strengths and possible career paths.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In </a:t>
            </a:r>
            <a:r>
              <a:rPr lang="en-ZA" sz="1100" b="1"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Activity 2</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r>
              <a:rPr lang="en-ZA" sz="1100" b="1" i="1" u="sng"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Lesson 2 – Worksheet</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you will explore your own interests and preferences to discover which career categories may suit you best.</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The goal is to help you learn more about yourself and how your strengths and interests connect to future career choices.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You have the remainder of the lesson to complete Activity 2 in your worksheet.</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ZA" sz="1100" b="1" dirty="0">
                <a:solidFill>
                  <a:srgbClr val="EE0000"/>
                </a:solidFill>
                <a:effectLst/>
                <a:latin typeface="Calibri" panose="020F0502020204030204" pitchFamily="34" charset="0"/>
                <a:ea typeface="Aptos" panose="020B0004020202020204" pitchFamily="34" charset="0"/>
                <a:cs typeface="Times New Roman" panose="02020603050405020304" pitchFamily="18" charset="0"/>
              </a:rPr>
              <a:t>Note to teacher:</a:t>
            </a:r>
            <a:r>
              <a:rPr lang="en-ZA" sz="1100" dirty="0">
                <a:solidFill>
                  <a:srgbClr val="EE0000"/>
                </a:solidFill>
                <a:effectLst/>
                <a:latin typeface="Calibri" panose="020F0502020204030204" pitchFamily="34" charset="0"/>
                <a:ea typeface="Aptos" panose="020B0004020202020204" pitchFamily="34" charset="0"/>
                <a:cs typeface="Times New Roman" panose="02020603050405020304" pitchFamily="18" charset="0"/>
              </a:rPr>
              <a:t> </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If you have a couple of minutes to spare at the end of the activity, ask learners to share which categories they identified with and whether they feel these categories accurately describe them.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3006652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ctrTitle"/>
          </p:nvPr>
        </p:nvSpPr>
        <p:spPr>
          <a:xfrm>
            <a:off x="2971799" y="1473200"/>
            <a:ext cx="5398295" cy="1816098"/>
          </a:xfrm>
        </p:spPr>
        <p:txBody>
          <a:bodyPr anchor="b">
            <a:normAutofit/>
          </a:bodyPr>
          <a:lstStyle>
            <a:lvl1pPr algn="r">
              <a:defRPr sz="3600">
                <a:effectLst/>
              </a:defRPr>
            </a:lvl1pPr>
          </a:lstStyle>
          <a:p>
            <a:r>
              <a:rPr lang="en-US"/>
              <a:t>Click to edit Master title style</a:t>
            </a:r>
            <a:endParaRPr lang="en-US" dirty="0"/>
          </a:p>
        </p:txBody>
      </p:sp>
      <p:sp>
        <p:nvSpPr>
          <p:cNvPr id="3" name="Subtitle 2"/>
          <p:cNvSpPr>
            <a:spLocks noGrp="1"/>
          </p:cNvSpPr>
          <p:nvPr>
            <p:ph type="subTitle" idx="1"/>
          </p:nvPr>
        </p:nvSpPr>
        <p:spPr>
          <a:xfrm>
            <a:off x="2971799" y="3289300"/>
            <a:ext cx="5398295" cy="1054100"/>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699419" y="4402932"/>
            <a:ext cx="1200150" cy="283369"/>
          </a:xfrm>
        </p:spPr>
        <p:txBody>
          <a:bodyPr/>
          <a:lstStyle/>
          <a:p>
            <a:fld id="{ECD19FB2-3AAB-4D03-B13A-2960828C78E3}" type="datetimeFigureOut">
              <a:rPr lang="en-US" smtClean="0"/>
              <a:t>3/31/2026</a:t>
            </a:fld>
            <a:endParaRPr lang="en-US" dirty="0"/>
          </a:p>
        </p:txBody>
      </p:sp>
      <p:sp>
        <p:nvSpPr>
          <p:cNvPr id="5" name="Footer Placeholder 4"/>
          <p:cNvSpPr>
            <a:spLocks noGrp="1"/>
          </p:cNvSpPr>
          <p:nvPr>
            <p:ph type="ftr" sz="quarter" idx="11"/>
          </p:nvPr>
        </p:nvSpPr>
        <p:spPr>
          <a:xfrm>
            <a:off x="2971799" y="4402932"/>
            <a:ext cx="3670469" cy="283369"/>
          </a:xfrm>
        </p:spPr>
        <p:txBody>
          <a:bodyPr/>
          <a:lstStyle/>
          <a:p>
            <a:endParaRPr lang="en-US" dirty="0"/>
          </a:p>
        </p:txBody>
      </p:sp>
      <p:sp>
        <p:nvSpPr>
          <p:cNvPr id="6" name="Slide Number Placeholder 5"/>
          <p:cNvSpPr>
            <a:spLocks noGrp="1"/>
          </p:cNvSpPr>
          <p:nvPr>
            <p:ph type="sldNum" sz="quarter" idx="12"/>
          </p:nvPr>
        </p:nvSpPr>
        <p:spPr>
          <a:xfrm>
            <a:off x="7956719" y="4402932"/>
            <a:ext cx="413375" cy="283369"/>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2146473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1" y="3549649"/>
            <a:ext cx="759857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8701" y="699084"/>
            <a:ext cx="6569870" cy="237373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14351" y="3974702"/>
            <a:ext cx="7598570" cy="37028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1CF1133-3259-4C45-BABA-5B62D9C6F78D}" type="datetimeFigureOut">
              <a:rPr lang="en-US" smtClean="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2655001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1" y="457201"/>
            <a:ext cx="7598570" cy="2343149"/>
          </a:xfrm>
        </p:spPr>
        <p:txBody>
          <a:bodyPr anchor="ctr">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514350" y="3257550"/>
            <a:ext cx="7598571" cy="108585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9775569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12" name="TextBox 11"/>
          <p:cNvSpPr txBox="1"/>
          <p:nvPr/>
        </p:nvSpPr>
        <p:spPr>
          <a:xfrm>
            <a:off x="7678400"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13" name="TextBox 12"/>
          <p:cNvSpPr txBox="1"/>
          <p:nvPr/>
        </p:nvSpPr>
        <p:spPr>
          <a:xfrm>
            <a:off x="366206" y="617503"/>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16" name="Title 1"/>
          <p:cNvSpPr>
            <a:spLocks noGrp="1"/>
          </p:cNvSpPr>
          <p:nvPr>
            <p:ph type="title"/>
          </p:nvPr>
        </p:nvSpPr>
        <p:spPr>
          <a:xfrm>
            <a:off x="744201" y="457201"/>
            <a:ext cx="7162799" cy="2057399"/>
          </a:xfrm>
        </p:spPr>
        <p:txBody>
          <a:bodyPr anchor="ctr">
            <a:normAutofit/>
          </a:bodyPr>
          <a:lstStyle>
            <a:lvl1pPr algn="l">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23406" y="2514600"/>
            <a:ext cx="7004388"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15599" y="3257550"/>
            <a:ext cx="7614275" cy="108585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3412155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2" y="2481436"/>
            <a:ext cx="7598569" cy="11016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514351" y="3583036"/>
            <a:ext cx="7598570"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4950234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13" name="TextBox 12"/>
          <p:cNvSpPr txBox="1"/>
          <p:nvPr/>
        </p:nvSpPr>
        <p:spPr>
          <a:xfrm>
            <a:off x="7678400"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14" name="TextBox 13"/>
          <p:cNvSpPr txBox="1"/>
          <p:nvPr/>
        </p:nvSpPr>
        <p:spPr>
          <a:xfrm>
            <a:off x="366206" y="617503"/>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16" name="Title 1"/>
          <p:cNvSpPr>
            <a:spLocks noGrp="1"/>
          </p:cNvSpPr>
          <p:nvPr>
            <p:ph type="title"/>
          </p:nvPr>
        </p:nvSpPr>
        <p:spPr>
          <a:xfrm>
            <a:off x="744201" y="457201"/>
            <a:ext cx="7162799" cy="2057399"/>
          </a:xfrm>
        </p:spPr>
        <p:txBody>
          <a:bodyPr anchor="ctr">
            <a:normAutofit/>
          </a:bodyPr>
          <a:lstStyle>
            <a:lvl1pPr algn="l">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4350" y="2914650"/>
            <a:ext cx="7601577" cy="66675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4349" y="3581400"/>
            <a:ext cx="7601577" cy="762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2827415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1" y="457201"/>
            <a:ext cx="7598570" cy="20573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4351" y="2628900"/>
            <a:ext cx="7598571" cy="62865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4350" y="3257550"/>
            <a:ext cx="7598571" cy="10858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033342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8" name="Title 1"/>
          <p:cNvSpPr>
            <a:spLocks noGrp="1"/>
          </p:cNvSpPr>
          <p:nvPr>
            <p:ph type="title"/>
          </p:nvPr>
        </p:nvSpPr>
        <p:spPr>
          <a:xfrm>
            <a:off x="514351" y="457201"/>
            <a:ext cx="7598569" cy="10922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4023357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Vertical Title 1"/>
          <p:cNvSpPr>
            <a:spLocks noGrp="1"/>
          </p:cNvSpPr>
          <p:nvPr>
            <p:ph type="title" orient="vert"/>
          </p:nvPr>
        </p:nvSpPr>
        <p:spPr>
          <a:xfrm>
            <a:off x="6494006" y="457200"/>
            <a:ext cx="1618914" cy="38862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4350" y="457200"/>
            <a:ext cx="5874087" cy="38862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1712504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361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638061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1" y="2481436"/>
            <a:ext cx="7598570" cy="1101600"/>
          </a:xfrm>
        </p:spPr>
        <p:txBody>
          <a:bodyPr anchor="b"/>
          <a:lstStyle>
            <a:lvl1pPr algn="l">
              <a:defRPr sz="3000" b="0" cap="all"/>
            </a:lvl1pPr>
          </a:lstStyle>
          <a:p>
            <a:r>
              <a:rPr lang="en-US"/>
              <a:t>Click to edit Master title style</a:t>
            </a:r>
            <a:endParaRPr lang="en-US" dirty="0"/>
          </a:p>
        </p:txBody>
      </p:sp>
      <p:sp>
        <p:nvSpPr>
          <p:cNvPr id="3" name="Text Placeholder 2"/>
          <p:cNvSpPr>
            <a:spLocks noGrp="1"/>
          </p:cNvSpPr>
          <p:nvPr>
            <p:ph type="body" idx="1"/>
          </p:nvPr>
        </p:nvSpPr>
        <p:spPr>
          <a:xfrm>
            <a:off x="514349" y="3583036"/>
            <a:ext cx="7598571" cy="6453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0030684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1" y="1606550"/>
            <a:ext cx="3746501" cy="273685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66421" y="1606551"/>
            <a:ext cx="3746499" cy="273685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4942329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30252" y="1663700"/>
            <a:ext cx="3531791"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4351" y="2152651"/>
            <a:ext cx="3747692" cy="21907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3" y="1670050"/>
            <a:ext cx="3542110"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367612" y="2152651"/>
            <a:ext cx="3746501" cy="21907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3/31/2026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0323451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3/31/2026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95520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Date Placeholder 1"/>
          <p:cNvSpPr>
            <a:spLocks noGrp="1"/>
          </p:cNvSpPr>
          <p:nvPr>
            <p:ph type="dt" sz="half" idx="10"/>
          </p:nvPr>
        </p:nvSpPr>
        <p:spPr/>
        <p:txBody>
          <a:bodyPr/>
          <a:lstStyle/>
          <a:p>
            <a:fld id="{E7884882-FB12-4BC8-9960-9AD8104D7FAE}" type="datetimeFigureOut">
              <a:rPr lang="en-US" smtClean="0"/>
              <a:t>3/31/2026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30202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0" y="1555750"/>
            <a:ext cx="2760664" cy="10287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486151" y="457201"/>
            <a:ext cx="4626770" cy="38862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2584450"/>
            <a:ext cx="2760664" cy="13716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166809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5142161"/>
          </a:xfrm>
          <a:prstGeom prst="rect">
            <a:avLst/>
          </a:prstGeom>
        </p:spPr>
      </p:pic>
      <p:sp>
        <p:nvSpPr>
          <p:cNvPr id="2" name="Title 1"/>
          <p:cNvSpPr>
            <a:spLocks noGrp="1"/>
          </p:cNvSpPr>
          <p:nvPr>
            <p:ph type="title"/>
          </p:nvPr>
        </p:nvSpPr>
        <p:spPr>
          <a:xfrm>
            <a:off x="514350" y="1200150"/>
            <a:ext cx="4623490" cy="102870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52190" y="685800"/>
            <a:ext cx="2460731" cy="3429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14350" y="2228850"/>
            <a:ext cx="4623490" cy="13716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689576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457201"/>
            <a:ext cx="7598569" cy="1092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1" y="1606551"/>
            <a:ext cx="7598569" cy="273685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2245" y="4402932"/>
            <a:ext cx="1200150" cy="283369"/>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51CF1133-3259-4C45-BABA-5B62D9C6F78D}" type="datetimeFigureOut">
              <a:rPr lang="en-US" smtClean="0"/>
              <a:t>3/31/2026</a:t>
            </a:fld>
            <a:endParaRPr lang="en-US" dirty="0"/>
          </a:p>
        </p:txBody>
      </p:sp>
      <p:sp>
        <p:nvSpPr>
          <p:cNvPr id="5" name="Footer Placeholder 4"/>
          <p:cNvSpPr>
            <a:spLocks noGrp="1"/>
          </p:cNvSpPr>
          <p:nvPr>
            <p:ph type="ftr" sz="quarter" idx="3"/>
          </p:nvPr>
        </p:nvSpPr>
        <p:spPr>
          <a:xfrm>
            <a:off x="514351" y="4402932"/>
            <a:ext cx="5870744" cy="283369"/>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699546" y="4402932"/>
            <a:ext cx="413375" cy="283369"/>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02397191"/>
      </p:ext>
    </p:extLst>
  </p:cSld>
  <p:clrMap bg1="dk1" tx1="lt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Lst>
  <p:hf sldNum="0" hdr="0" ftr="0" dt="0"/>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jpeg"/><Relationship Id="rId4" Type="http://schemas.openxmlformats.org/officeDocument/2006/relationships/image" Target="../media/image12.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0.jpeg"/><Relationship Id="rId7" Type="http://schemas.openxmlformats.org/officeDocument/2006/relationships/diagramLayout" Target="../diagrams/layout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8.jpeg"/><Relationship Id="rId5" Type="http://schemas.openxmlformats.org/officeDocument/2006/relationships/image" Target="../media/image14.jpeg"/><Relationship Id="rId10" Type="http://schemas.microsoft.com/office/2007/relationships/diagramDrawing" Target="../diagrams/drawing2.xml"/><Relationship Id="rId4" Type="http://schemas.openxmlformats.org/officeDocument/2006/relationships/image" Target="../media/image13.png"/><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bit.ly/3PBQHJ4"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8.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jpeg"/><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8.jpeg"/><Relationship Id="rId4" Type="http://schemas.openxmlformats.org/officeDocument/2006/relationships/image" Target="../media/image17.pn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C3CEA4ED-88CE-F3D9-28FE-DF41E2B9A8D1}"/>
              </a:ext>
            </a:extLst>
          </p:cNvPr>
          <p:cNvPicPr>
            <a:picLocks noChangeAspect="1"/>
          </p:cNvPicPr>
          <p:nvPr/>
        </p:nvPicPr>
        <p:blipFill>
          <a:blip r:embed="rId4"/>
          <a:srcRect l="43778" r="10231"/>
          <a:stretch>
            <a:fillRect/>
          </a:stretch>
        </p:blipFill>
        <p:spPr>
          <a:xfrm>
            <a:off x="6501418" y="471188"/>
            <a:ext cx="1950432" cy="2826230"/>
          </a:xfrm>
          <a:prstGeom prst="rect">
            <a:avLst/>
          </a:prstGeom>
        </p:spPr>
      </p:pic>
      <p:sp>
        <p:nvSpPr>
          <p:cNvPr id="55" name="Google Shape;55;p13"/>
          <p:cNvSpPr txBox="1"/>
          <p:nvPr/>
        </p:nvSpPr>
        <p:spPr>
          <a:xfrm>
            <a:off x="774699" y="3401217"/>
            <a:ext cx="7595394" cy="1258145"/>
          </a:xfrm>
          <a:prstGeom prst="rect">
            <a:avLst/>
          </a:prstGeom>
        </p:spPr>
        <p:txBody>
          <a:bodyPr spcFirstLastPara="1" vert="horz" lIns="91440" tIns="45720" rIns="91440" bIns="45720" rtlCol="0" anchor="b" anchorCtr="0">
            <a:normAutofit fontScale="92500" lnSpcReduction="10000"/>
          </a:bodyPr>
          <a:lstStyle/>
          <a:p>
            <a:pPr lvl="0" algn="r">
              <a:lnSpc>
                <a:spcPct val="90000"/>
              </a:lnSpc>
              <a:spcBef>
                <a:spcPct val="0"/>
              </a:spcBef>
              <a:spcAft>
                <a:spcPts val="1000"/>
              </a:spcAft>
              <a:buClr>
                <a:schemeClr val="tx1"/>
              </a:buClr>
              <a:buSzPct val="100000"/>
            </a:pPr>
            <a:r>
              <a:rPr lang="en-US" sz="4200" b="1" cap="all" dirty="0">
                <a:ln w="3175" cmpd="sng">
                  <a:noFill/>
                </a:ln>
                <a:latin typeface="ADLaM Display" panose="02010000000000000000" pitchFamily="2" charset="0"/>
                <a:ea typeface="ADLaM Display" panose="02010000000000000000" pitchFamily="2" charset="0"/>
                <a:cs typeface="ADLaM Display" panose="02010000000000000000" pitchFamily="2" charset="0"/>
                <a:sym typeface="Akatab"/>
              </a:rPr>
              <a:t>Essential Workers</a:t>
            </a:r>
          </a:p>
          <a:p>
            <a:pPr lvl="0" algn="r">
              <a:lnSpc>
                <a:spcPct val="90000"/>
              </a:lnSpc>
              <a:spcBef>
                <a:spcPct val="0"/>
              </a:spcBef>
              <a:spcAft>
                <a:spcPts val="1000"/>
              </a:spcAft>
              <a:buClr>
                <a:schemeClr val="tx1"/>
              </a:buClr>
              <a:buSzPct val="100000"/>
            </a:pPr>
            <a:r>
              <a:rPr lang="en-US" sz="1900" b="1" cap="all" dirty="0">
                <a:ln w="3175" cmpd="sng">
                  <a:noFill/>
                </a:ln>
                <a:latin typeface="ADLaM Display" panose="02010000000000000000" pitchFamily="2" charset="0"/>
                <a:ea typeface="ADLaM Display" panose="02010000000000000000" pitchFamily="2" charset="0"/>
                <a:cs typeface="ADLaM Display" panose="02010000000000000000" pitchFamily="2" charset="0"/>
                <a:sym typeface="Karla"/>
              </a:rPr>
              <a:t>Who Keeps Our Community Running</a:t>
            </a:r>
            <a:r>
              <a:rPr lang="en-US" sz="3200" cap="all" dirty="0">
                <a:ln w="3175" cmpd="sng">
                  <a:noFill/>
                </a:ln>
                <a:latin typeface="ADLaM Display" panose="02010000000000000000" pitchFamily="2" charset="0"/>
                <a:ea typeface="ADLaM Display" panose="02010000000000000000" pitchFamily="2" charset="0"/>
                <a:cs typeface="ADLaM Display" panose="02010000000000000000" pitchFamily="2" charset="0"/>
                <a:sym typeface="Karla"/>
              </a:rPr>
              <a:t>?</a:t>
            </a:r>
          </a:p>
        </p:txBody>
      </p:sp>
      <p:sp>
        <p:nvSpPr>
          <p:cNvPr id="8" name="TextBox 7">
            <a:extLst>
              <a:ext uri="{FF2B5EF4-FFF2-40B4-BE49-F238E27FC236}">
                <a16:creationId xmlns:a16="http://schemas.microsoft.com/office/drawing/2014/main" id="{A2AF26EB-2CA8-3AB1-2D28-6186D3B59AF4}"/>
              </a:ext>
            </a:extLst>
          </p:cNvPr>
          <p:cNvSpPr txBox="1"/>
          <p:nvPr/>
        </p:nvSpPr>
        <p:spPr>
          <a:xfrm>
            <a:off x="170242" y="4030289"/>
            <a:ext cx="9476508" cy="923330"/>
          </a:xfrm>
          <a:prstGeom prst="rect">
            <a:avLst/>
          </a:prstGeom>
          <a:noFill/>
        </p:spPr>
        <p:txBody>
          <a:bodyPr wrap="square">
            <a:spAutoFit/>
          </a:bodyPr>
          <a:lstStyle/>
          <a:p>
            <a:pPr marL="0" indent="0">
              <a:buNone/>
            </a:pPr>
            <a:r>
              <a:rPr lang="en-US" dirty="0">
                <a:latin typeface="ADLaM Display" panose="02010000000000000000" pitchFamily="2" charset="0"/>
                <a:ea typeface="ADLaM Display" panose="02010000000000000000" pitchFamily="2" charset="0"/>
                <a:cs typeface="ADLaM Display" panose="02010000000000000000" pitchFamily="2" charset="0"/>
              </a:rPr>
              <a:t>World of Work </a:t>
            </a:r>
          </a:p>
          <a:p>
            <a:pPr marL="0" indent="0">
              <a:buNone/>
            </a:pPr>
            <a:r>
              <a:rPr lang="en-US" dirty="0">
                <a:latin typeface="ADLaM Display" panose="02010000000000000000" pitchFamily="2" charset="0"/>
                <a:ea typeface="ADLaM Display" panose="02010000000000000000" pitchFamily="2" charset="0"/>
                <a:cs typeface="ADLaM Display" panose="02010000000000000000" pitchFamily="2" charset="0"/>
              </a:rPr>
              <a:t>Grade 8</a:t>
            </a:r>
          </a:p>
          <a:p>
            <a:pPr marL="0" indent="0">
              <a:buNone/>
            </a:pPr>
            <a:r>
              <a:rPr lang="en-US" dirty="0">
                <a:latin typeface="ADLaM Display" panose="02010000000000000000" pitchFamily="2" charset="0"/>
                <a:ea typeface="ADLaM Display" panose="02010000000000000000" pitchFamily="2" charset="0"/>
                <a:cs typeface="ADLaM Display" panose="02010000000000000000" pitchFamily="2" charset="0"/>
              </a:rPr>
              <a:t>Week 3  </a:t>
            </a:r>
          </a:p>
        </p:txBody>
      </p:sp>
      <p:pic>
        <p:nvPicPr>
          <p:cNvPr id="1026" name="Picture 2">
            <a:extLst>
              <a:ext uri="{FF2B5EF4-FFF2-40B4-BE49-F238E27FC236}">
                <a16:creationId xmlns:a16="http://schemas.microsoft.com/office/drawing/2014/main" id="{18F0D464-E01C-0EB9-0C1F-6056BDD897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385" r="33089"/>
          <a:stretch>
            <a:fillRect/>
          </a:stretch>
        </p:blipFill>
        <p:spPr bwMode="auto">
          <a:xfrm>
            <a:off x="692150" y="471188"/>
            <a:ext cx="1950431" cy="28165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30CF53A-C2C6-9097-173F-D5D891F75E97}"/>
              </a:ext>
            </a:extLst>
          </p:cNvPr>
          <p:cNvPicPr>
            <a:picLocks noChangeAspect="1"/>
          </p:cNvPicPr>
          <p:nvPr/>
        </p:nvPicPr>
        <p:blipFill>
          <a:blip r:embed="rId6"/>
          <a:stretch>
            <a:fillRect/>
          </a:stretch>
        </p:blipFill>
        <p:spPr>
          <a:xfrm>
            <a:off x="2642088" y="471188"/>
            <a:ext cx="1937253" cy="2803625"/>
          </a:xfrm>
          <a:prstGeom prst="rect">
            <a:avLst/>
          </a:prstGeom>
        </p:spPr>
      </p:pic>
      <p:pic>
        <p:nvPicPr>
          <p:cNvPr id="15" name="Picture 14">
            <a:extLst>
              <a:ext uri="{FF2B5EF4-FFF2-40B4-BE49-F238E27FC236}">
                <a16:creationId xmlns:a16="http://schemas.microsoft.com/office/drawing/2014/main" id="{D662F111-83DC-C8DF-529F-0273A80E89E1}"/>
              </a:ext>
            </a:extLst>
          </p:cNvPr>
          <p:cNvPicPr>
            <a:picLocks noChangeAspect="1"/>
          </p:cNvPicPr>
          <p:nvPr/>
        </p:nvPicPr>
        <p:blipFill>
          <a:blip r:embed="rId7"/>
          <a:srcRect b="2757"/>
          <a:stretch>
            <a:fillRect/>
          </a:stretch>
        </p:blipFill>
        <p:spPr>
          <a:xfrm>
            <a:off x="4579341" y="471188"/>
            <a:ext cx="1922077" cy="2803625"/>
          </a:xfrm>
          <a:prstGeom prst="rect">
            <a:avLst/>
          </a:prstGeom>
        </p:spPr>
      </p:pic>
      <p:pic>
        <p:nvPicPr>
          <p:cNvPr id="16" name="Picture 15" descr="A logo with a person in the middle&#10;&#10;Description automatically generated">
            <a:extLst>
              <a:ext uri="{FF2B5EF4-FFF2-40B4-BE49-F238E27FC236}">
                <a16:creationId xmlns:a16="http://schemas.microsoft.com/office/drawing/2014/main" id="{45F23FB4-2D59-66A2-5496-D818B359DD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6105" y="0"/>
            <a:ext cx="1017883" cy="35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Google Shape;61;p14"/>
          <p:cNvSpPr txBox="1"/>
          <p:nvPr/>
        </p:nvSpPr>
        <p:spPr>
          <a:xfrm>
            <a:off x="-264405" y="3233781"/>
            <a:ext cx="4417764" cy="1218907"/>
          </a:xfrm>
          <a:prstGeom prst="rect">
            <a:avLst/>
          </a:prstGeom>
        </p:spPr>
        <p:txBody>
          <a:bodyPr spcFirstLastPara="1" vert="horz" lIns="91440" tIns="45720" rIns="91440" bIns="45720" rtlCol="0" anchor="ctr" anchorCtr="0">
            <a:normAutofit/>
          </a:bodyPr>
          <a:lstStyle/>
          <a:p>
            <a:pPr algn="r" defTabSz="914400">
              <a:lnSpc>
                <a:spcPct val="90000"/>
              </a:lnSpc>
              <a:spcBef>
                <a:spcPct val="0"/>
              </a:spcBef>
              <a:spcAft>
                <a:spcPts val="600"/>
              </a:spcAft>
            </a:pPr>
            <a:r>
              <a:rPr lang="en-US" sz="3600" b="1" dirty="0"/>
              <a:t>Learning</a:t>
            </a:r>
            <a:r>
              <a:rPr lang="en-US" sz="3600" b="1" dirty="0">
                <a:solidFill>
                  <a:schemeClr val="bg1"/>
                </a:solidFill>
              </a:rPr>
              <a:t> </a:t>
            </a:r>
            <a:r>
              <a:rPr lang="en-US" sz="3600" b="1" dirty="0"/>
              <a:t>Objectives</a:t>
            </a:r>
          </a:p>
        </p:txBody>
      </p:sp>
      <p:pic>
        <p:nvPicPr>
          <p:cNvPr id="60" name="Google Shape;60;p14"/>
          <p:cNvPicPr preferRelativeResize="0"/>
          <p:nvPr/>
        </p:nvPicPr>
        <p:blipFill>
          <a:blip r:embed="rId3"/>
          <a:srcRect t="25927" r="-1" b="14090"/>
          <a:stretch>
            <a:fillRect/>
          </a:stretch>
        </p:blipFill>
        <p:spPr>
          <a:xfrm>
            <a:off x="245660" y="241299"/>
            <a:ext cx="3907699" cy="2843424"/>
          </a:xfrm>
          <a:prstGeom prst="rect">
            <a:avLst/>
          </a:prstGeom>
          <a:noFill/>
        </p:spPr>
      </p:pic>
      <p:sp>
        <p:nvSpPr>
          <p:cNvPr id="62" name="Google Shape;62;p14"/>
          <p:cNvSpPr txBox="1"/>
          <p:nvPr/>
        </p:nvSpPr>
        <p:spPr>
          <a:xfrm>
            <a:off x="4472848" y="688293"/>
            <a:ext cx="4516916" cy="4105918"/>
          </a:xfrm>
          <a:prstGeom prst="rect">
            <a:avLst/>
          </a:prstGeom>
        </p:spPr>
        <p:txBody>
          <a:bodyPr spcFirstLastPara="1" vert="horz" lIns="45720" tIns="45720" rIns="45720" bIns="45720" rtlCol="0" anchor="ctr" anchorCtr="0">
            <a:normAutofit fontScale="92500"/>
          </a:bodyPr>
          <a:lstStyle/>
          <a:p>
            <a:pPr marL="0" lvl="0" indent="0" defTabSz="914400">
              <a:lnSpc>
                <a:spcPct val="90000"/>
              </a:lnSpc>
              <a:spcBef>
                <a:spcPts val="360"/>
              </a:spcBef>
              <a:spcAft>
                <a:spcPts val="0"/>
              </a:spcAft>
              <a:buClr>
                <a:schemeClr val="accent2"/>
              </a:buClr>
              <a:buNone/>
            </a:pPr>
            <a:r>
              <a:rPr lang="en-US" sz="2000" b="1" dirty="0">
                <a:latin typeface="ADLaM Display" panose="02010000000000000000" pitchFamily="2" charset="0"/>
                <a:ea typeface="ADLaM Display" panose="02010000000000000000" pitchFamily="2" charset="0"/>
                <a:cs typeface="ADLaM Display" panose="02010000000000000000" pitchFamily="2" charset="0"/>
                <a:sym typeface="Karla"/>
              </a:rPr>
              <a:t>By the end of this lesson, you will be able to:</a:t>
            </a:r>
          </a:p>
          <a:p>
            <a:pPr marL="285750" lvl="0" indent="-285750">
              <a:buFont typeface="Arial" panose="020B0604020202020204" pitchFamily="34" charset="0"/>
              <a:buChar char="•"/>
            </a:pPr>
            <a:r>
              <a:rPr lang="en-ZA" sz="2400" dirty="0"/>
              <a:t>Explain what an essential worker is.</a:t>
            </a:r>
            <a:endParaRPr lang="af-ZA" sz="2400" dirty="0"/>
          </a:p>
          <a:p>
            <a:pPr marL="285750" lvl="0" indent="-285750">
              <a:buFont typeface="Arial" panose="020B0604020202020204" pitchFamily="34" charset="0"/>
              <a:buChar char="•"/>
            </a:pPr>
            <a:r>
              <a:rPr lang="en-ZA" sz="2400" dirty="0"/>
              <a:t>Identify the career categories of essential workers. </a:t>
            </a:r>
            <a:endParaRPr lang="af-ZA" sz="2400" dirty="0"/>
          </a:p>
          <a:p>
            <a:pPr marL="285750" lvl="0" indent="-285750">
              <a:buFont typeface="Arial" panose="020B0604020202020204" pitchFamily="34" charset="0"/>
              <a:buChar char="•"/>
            </a:pPr>
            <a:r>
              <a:rPr lang="en-ZA" sz="2400" dirty="0"/>
              <a:t>Describe the roles, challenges, and importance of essential workers.</a:t>
            </a:r>
            <a:endParaRPr lang="af-ZA" sz="2400" dirty="0"/>
          </a:p>
          <a:p>
            <a:pPr marL="285750" lvl="0" indent="-285750">
              <a:buFont typeface="Arial" panose="020B0604020202020204" pitchFamily="34" charset="0"/>
              <a:buChar char="•"/>
            </a:pPr>
            <a:r>
              <a:rPr lang="en-ZA" sz="2400" dirty="0"/>
              <a:t>Reflect on your own interests and identify career categories that may suit your strengths and preferences.</a:t>
            </a:r>
            <a:endParaRPr lang="af-ZA" sz="2400" dirty="0"/>
          </a:p>
          <a:p>
            <a:pPr marL="0" lvl="0" indent="0" defTabSz="914400">
              <a:lnSpc>
                <a:spcPct val="90000"/>
              </a:lnSpc>
              <a:spcBef>
                <a:spcPts val="360"/>
              </a:spcBef>
              <a:spcAft>
                <a:spcPts val="0"/>
              </a:spcAft>
              <a:buClr>
                <a:schemeClr val="accent2"/>
              </a:buClr>
              <a:buNone/>
            </a:pPr>
            <a:endParaRPr lang="en-US" sz="1700" dirty="0">
              <a:solidFill>
                <a:srgbClr val="FFFFFF"/>
              </a:solidFill>
              <a:sym typeface="Karla"/>
            </a:endParaRPr>
          </a:p>
          <a:p>
            <a:pPr marL="0" lvl="0" indent="0" defTabSz="914400">
              <a:lnSpc>
                <a:spcPct val="90000"/>
              </a:lnSpc>
              <a:spcBef>
                <a:spcPts val="360"/>
              </a:spcBef>
              <a:spcAft>
                <a:spcPts val="0"/>
              </a:spcAft>
              <a:buClr>
                <a:schemeClr val="accent2"/>
              </a:buClr>
              <a:buNone/>
            </a:pPr>
            <a:endParaRPr lang="en-US" sz="1700" dirty="0">
              <a:solidFill>
                <a:srgbClr val="FFFFFF"/>
              </a:solidFill>
              <a:sym typeface="Karla"/>
            </a:endParaRPr>
          </a:p>
        </p:txBody>
      </p:sp>
      <p:pic>
        <p:nvPicPr>
          <p:cNvPr id="2" name="Picture 1" descr="A logo with a person in the middle&#10;&#10;Description automatically generated">
            <a:extLst>
              <a:ext uri="{FF2B5EF4-FFF2-40B4-BE49-F238E27FC236}">
                <a16:creationId xmlns:a16="http://schemas.microsoft.com/office/drawing/2014/main" id="{9CE24144-0D73-BF5C-4CAF-0A37E7F72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105" y="0"/>
            <a:ext cx="1017883" cy="35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5743-B5D1-CD68-5F79-2BF36E8C8589}"/>
              </a:ext>
            </a:extLst>
          </p:cNvPr>
          <p:cNvSpPr>
            <a:spLocks noGrp="1"/>
          </p:cNvSpPr>
          <p:nvPr>
            <p:ph type="title"/>
          </p:nvPr>
        </p:nvSpPr>
        <p:spPr>
          <a:xfrm>
            <a:off x="677418" y="365760"/>
            <a:ext cx="2984404" cy="1090022"/>
          </a:xfrm>
        </p:spPr>
        <p:txBody>
          <a:bodyPr>
            <a:normAutofit/>
          </a:bodyPr>
          <a:lstStyle/>
          <a:p>
            <a:r>
              <a:rPr lang="af-ZA" b="1" dirty="0" err="1"/>
              <a:t>Essential</a:t>
            </a:r>
            <a:r>
              <a:rPr lang="af-ZA" b="1" dirty="0"/>
              <a:t> </a:t>
            </a:r>
            <a:r>
              <a:rPr lang="af-ZA" b="1" dirty="0" err="1"/>
              <a:t>Workers</a:t>
            </a:r>
            <a:endParaRPr lang="af-ZA" b="1" dirty="0"/>
          </a:p>
        </p:txBody>
      </p:sp>
      <p:sp>
        <p:nvSpPr>
          <p:cNvPr id="3" name="Content Placeholder 2">
            <a:extLst>
              <a:ext uri="{FF2B5EF4-FFF2-40B4-BE49-F238E27FC236}">
                <a16:creationId xmlns:a16="http://schemas.microsoft.com/office/drawing/2014/main" id="{BF938671-9B9F-642E-F344-7B9A8887DF60}"/>
              </a:ext>
            </a:extLst>
          </p:cNvPr>
          <p:cNvSpPr>
            <a:spLocks noGrp="1"/>
          </p:cNvSpPr>
          <p:nvPr>
            <p:ph idx="1"/>
          </p:nvPr>
        </p:nvSpPr>
        <p:spPr>
          <a:xfrm>
            <a:off x="677418" y="1455782"/>
            <a:ext cx="3135977" cy="3081675"/>
          </a:xfrm>
        </p:spPr>
        <p:txBody>
          <a:bodyPr>
            <a:normAutofit lnSpcReduction="10000"/>
          </a:bodyPr>
          <a:lstStyle/>
          <a:p>
            <a:pPr>
              <a:lnSpc>
                <a:spcPct val="90000"/>
              </a:lnSpc>
            </a:pPr>
            <a:r>
              <a:rPr lang="en-GB" sz="1600" dirty="0"/>
              <a:t>Jobs needed for </a:t>
            </a:r>
            <a:r>
              <a:rPr lang="en-GB" sz="1600" b="1" dirty="0"/>
              <a:t>daily functioning of society</a:t>
            </a:r>
            <a:r>
              <a:rPr lang="en-GB" sz="1600" dirty="0"/>
              <a:t> </a:t>
            </a:r>
          </a:p>
          <a:p>
            <a:pPr>
              <a:lnSpc>
                <a:spcPct val="90000"/>
              </a:lnSpc>
            </a:pPr>
            <a:r>
              <a:rPr lang="en-GB" sz="1600" dirty="0"/>
              <a:t>Continue working during </a:t>
            </a:r>
            <a:r>
              <a:rPr lang="en-GB" sz="1600" b="1" dirty="0"/>
              <a:t>emergencies</a:t>
            </a:r>
            <a:r>
              <a:rPr lang="en-GB" sz="1600" dirty="0"/>
              <a:t> </a:t>
            </a:r>
          </a:p>
          <a:p>
            <a:pPr>
              <a:lnSpc>
                <a:spcPct val="90000"/>
              </a:lnSpc>
            </a:pPr>
            <a:r>
              <a:rPr lang="en-GB" sz="1600" dirty="0"/>
              <a:t>Examples:</a:t>
            </a:r>
          </a:p>
          <a:p>
            <a:pPr lvl="1">
              <a:lnSpc>
                <a:spcPct val="90000"/>
              </a:lnSpc>
            </a:pPr>
            <a:r>
              <a:rPr lang="en-GB" sz="1600" dirty="0"/>
              <a:t>Doctors / nurses </a:t>
            </a:r>
          </a:p>
          <a:p>
            <a:pPr lvl="1">
              <a:lnSpc>
                <a:spcPct val="90000"/>
              </a:lnSpc>
            </a:pPr>
            <a:r>
              <a:rPr lang="en-GB" sz="1600" dirty="0"/>
              <a:t>Police / firefighters </a:t>
            </a:r>
          </a:p>
          <a:p>
            <a:pPr lvl="1">
              <a:lnSpc>
                <a:spcPct val="90000"/>
              </a:lnSpc>
            </a:pPr>
            <a:r>
              <a:rPr lang="en-GB" sz="1600" dirty="0"/>
              <a:t>Teachers </a:t>
            </a:r>
          </a:p>
          <a:p>
            <a:pPr lvl="1">
              <a:lnSpc>
                <a:spcPct val="90000"/>
              </a:lnSpc>
            </a:pPr>
            <a:r>
              <a:rPr lang="en-GB" sz="1600" dirty="0"/>
              <a:t>Truck drivers </a:t>
            </a:r>
          </a:p>
          <a:p>
            <a:pPr lvl="1">
              <a:lnSpc>
                <a:spcPct val="90000"/>
              </a:lnSpc>
            </a:pPr>
            <a:r>
              <a:rPr lang="en-GB" sz="1600" dirty="0"/>
              <a:t>Utility workers</a:t>
            </a:r>
          </a:p>
          <a:p>
            <a:pPr>
              <a:lnSpc>
                <a:spcPct val="90000"/>
              </a:lnSpc>
            </a:pPr>
            <a:endParaRPr lang="af-ZA" dirty="0"/>
          </a:p>
        </p:txBody>
      </p:sp>
      <p:pic>
        <p:nvPicPr>
          <p:cNvPr id="4" name="Google Shape;60;p14">
            <a:extLst>
              <a:ext uri="{FF2B5EF4-FFF2-40B4-BE49-F238E27FC236}">
                <a16:creationId xmlns:a16="http://schemas.microsoft.com/office/drawing/2014/main" id="{93B459B6-89C7-FB17-04C0-0999352D7DEC}"/>
              </a:ext>
            </a:extLst>
          </p:cNvPr>
          <p:cNvPicPr preferRelativeResize="0"/>
          <p:nvPr/>
        </p:nvPicPr>
        <p:blipFill>
          <a:blip r:embed="rId4"/>
          <a:stretch>
            <a:fillRect/>
          </a:stretch>
        </p:blipFill>
        <p:spPr>
          <a:xfrm>
            <a:off x="4280677" y="597309"/>
            <a:ext cx="3944968" cy="3827208"/>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7AC4F1BB-8BAC-752D-A406-0684AF7836D6}"/>
              </a:ext>
            </a:extLst>
          </p:cNvPr>
          <p:cNvSpPr txBox="1"/>
          <p:nvPr/>
        </p:nvSpPr>
        <p:spPr>
          <a:xfrm>
            <a:off x="3967161" y="4361525"/>
            <a:ext cx="4572000" cy="369332"/>
          </a:xfrm>
          <a:prstGeom prst="rect">
            <a:avLst/>
          </a:prstGeom>
          <a:solidFill>
            <a:schemeClr val="accent2">
              <a:lumMod val="75000"/>
            </a:schemeClr>
          </a:solidFill>
        </p:spPr>
        <p:txBody>
          <a:bodyPr wrap="square">
            <a:spAutoFit/>
          </a:bodyPr>
          <a:lstStyle/>
          <a:p>
            <a:r>
              <a:rPr lang="en-GB" dirty="0"/>
              <a:t>Essential workers exist in </a:t>
            </a:r>
            <a:r>
              <a:rPr lang="en-GB" b="1" dirty="0"/>
              <a:t>ALL career categories</a:t>
            </a:r>
            <a:endParaRPr lang="af-ZA" dirty="0"/>
          </a:p>
        </p:txBody>
      </p:sp>
      <p:pic>
        <p:nvPicPr>
          <p:cNvPr id="9" name="Picture 8" descr="A logo with a person in the middle&#10;&#10;Description automatically generated">
            <a:extLst>
              <a:ext uri="{FF2B5EF4-FFF2-40B4-BE49-F238E27FC236}">
                <a16:creationId xmlns:a16="http://schemas.microsoft.com/office/drawing/2014/main" id="{949CC4AA-6677-EB53-8E91-CFD4E4E522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6105" y="0"/>
            <a:ext cx="1017883" cy="35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95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7E15-6A9B-C3F3-028B-B20421C067B4}"/>
              </a:ext>
            </a:extLst>
          </p:cNvPr>
          <p:cNvSpPr>
            <a:spLocks noGrp="1"/>
          </p:cNvSpPr>
          <p:nvPr>
            <p:ph type="title"/>
          </p:nvPr>
        </p:nvSpPr>
        <p:spPr>
          <a:xfrm>
            <a:off x="3181964" y="-177393"/>
            <a:ext cx="2780072" cy="1206093"/>
          </a:xfrm>
        </p:spPr>
        <p:txBody>
          <a:bodyPr>
            <a:normAutofit/>
          </a:bodyPr>
          <a:lstStyle/>
          <a:p>
            <a:pPr algn="ctr"/>
            <a:r>
              <a:rPr lang="af-ZA" sz="3600" b="1" dirty="0" err="1"/>
              <a:t>Sectors</a:t>
            </a:r>
            <a:endParaRPr lang="af-ZA" sz="3600" b="1" dirty="0"/>
          </a:p>
        </p:txBody>
      </p:sp>
      <p:pic>
        <p:nvPicPr>
          <p:cNvPr id="8" name="Picture 7">
            <a:extLst>
              <a:ext uri="{FF2B5EF4-FFF2-40B4-BE49-F238E27FC236}">
                <a16:creationId xmlns:a16="http://schemas.microsoft.com/office/drawing/2014/main" id="{FC7FC682-DE54-1D96-242D-7F879A506775}"/>
              </a:ext>
            </a:extLst>
          </p:cNvPr>
          <p:cNvPicPr>
            <a:picLocks noChangeAspect="1"/>
          </p:cNvPicPr>
          <p:nvPr/>
        </p:nvPicPr>
        <p:blipFill>
          <a:blip r:embed="rId4"/>
          <a:stretch>
            <a:fillRect/>
          </a:stretch>
        </p:blipFill>
        <p:spPr>
          <a:xfrm>
            <a:off x="482598" y="848606"/>
            <a:ext cx="5173408" cy="3453249"/>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graphicFrame>
        <p:nvGraphicFramePr>
          <p:cNvPr id="6" name="Rectangle 1">
            <a:extLst>
              <a:ext uri="{FF2B5EF4-FFF2-40B4-BE49-F238E27FC236}">
                <a16:creationId xmlns:a16="http://schemas.microsoft.com/office/drawing/2014/main" id="{D2CC9FBC-402C-6412-AB2F-08FDB3BAAFE6}"/>
              </a:ext>
            </a:extLst>
          </p:cNvPr>
          <p:cNvGraphicFramePr>
            <a:graphicFrameLocks noGrp="1"/>
          </p:cNvGraphicFramePr>
          <p:nvPr>
            <p:ph idx="1"/>
            <p:extLst>
              <p:ext uri="{D42A27DB-BD31-4B8C-83A1-F6EECF244321}">
                <p14:modId xmlns:p14="http://schemas.microsoft.com/office/powerpoint/2010/main" val="2293200226"/>
              </p:ext>
            </p:extLst>
          </p:nvPr>
        </p:nvGraphicFramePr>
        <p:xfrm>
          <a:off x="4880610" y="760095"/>
          <a:ext cx="3989070" cy="36233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5F227E0E-FD96-5CE7-DAB4-DFD099F9D936}"/>
              </a:ext>
            </a:extLst>
          </p:cNvPr>
          <p:cNvSpPr txBox="1"/>
          <p:nvPr/>
        </p:nvSpPr>
        <p:spPr>
          <a:xfrm>
            <a:off x="4972050" y="4593074"/>
            <a:ext cx="3806190" cy="369332"/>
          </a:xfrm>
          <a:prstGeom prst="rect">
            <a:avLst/>
          </a:prstGeom>
          <a:solidFill>
            <a:schemeClr val="accent3">
              <a:lumMod val="75000"/>
            </a:schemeClr>
          </a:solidFill>
        </p:spPr>
        <p:txBody>
          <a:bodyPr wrap="square">
            <a:spAutoFit/>
          </a:bodyPr>
          <a:lstStyle/>
          <a:p>
            <a:pPr algn="ctr"/>
            <a:r>
              <a:rPr lang="en-GB" dirty="0"/>
              <a:t>All help keep society running</a:t>
            </a:r>
            <a:endParaRPr lang="af-ZA" dirty="0"/>
          </a:p>
        </p:txBody>
      </p:sp>
      <p:pic>
        <p:nvPicPr>
          <p:cNvPr id="11" name="Picture 10" descr="A logo with a person in the middle&#10;&#10;Description automatically generated">
            <a:extLst>
              <a:ext uri="{FF2B5EF4-FFF2-40B4-BE49-F238E27FC236}">
                <a16:creationId xmlns:a16="http://schemas.microsoft.com/office/drawing/2014/main" id="{F4B3586E-3C3B-3478-E3E8-3B6BB283E8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6105" y="0"/>
            <a:ext cx="1017883" cy="35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452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CD63-D763-30C3-E86F-B262EA2C245A}"/>
              </a:ext>
            </a:extLst>
          </p:cNvPr>
          <p:cNvSpPr>
            <a:spLocks noGrp="1"/>
          </p:cNvSpPr>
          <p:nvPr>
            <p:ph type="title"/>
          </p:nvPr>
        </p:nvSpPr>
        <p:spPr>
          <a:xfrm>
            <a:off x="3950169" y="254000"/>
            <a:ext cx="4473741" cy="1092200"/>
          </a:xfrm>
        </p:spPr>
        <p:txBody>
          <a:bodyPr>
            <a:normAutofit/>
          </a:bodyPr>
          <a:lstStyle/>
          <a:p>
            <a:r>
              <a:rPr lang="en-GB" b="1" dirty="0"/>
              <a:t>Essential workers often:</a:t>
            </a:r>
          </a:p>
        </p:txBody>
      </p:sp>
      <p:pic>
        <p:nvPicPr>
          <p:cNvPr id="7" name="Picture 6">
            <a:extLst>
              <a:ext uri="{FF2B5EF4-FFF2-40B4-BE49-F238E27FC236}">
                <a16:creationId xmlns:a16="http://schemas.microsoft.com/office/drawing/2014/main" id="{78E25CCF-29F9-D33B-BA1D-920CDDF66DF7}"/>
              </a:ext>
            </a:extLst>
          </p:cNvPr>
          <p:cNvPicPr>
            <a:picLocks noChangeAspect="1"/>
          </p:cNvPicPr>
          <p:nvPr/>
        </p:nvPicPr>
        <p:blipFill>
          <a:blip r:embed="rId4"/>
          <a:srcRect r="9754"/>
          <a:stretch>
            <a:fillRect/>
          </a:stretch>
        </p:blipFill>
        <p:spPr>
          <a:xfrm>
            <a:off x="20" y="10"/>
            <a:ext cx="3476986" cy="2571740"/>
          </a:xfrm>
          <a:prstGeom prst="rect">
            <a:avLst/>
          </a:prstGeom>
        </p:spPr>
      </p:pic>
      <p:pic>
        <p:nvPicPr>
          <p:cNvPr id="8" name="Google Shape;154;p21">
            <a:extLst>
              <a:ext uri="{FF2B5EF4-FFF2-40B4-BE49-F238E27FC236}">
                <a16:creationId xmlns:a16="http://schemas.microsoft.com/office/drawing/2014/main" id="{A36AE417-5BC4-6C62-F011-3324E20F3BF8}"/>
              </a:ext>
            </a:extLst>
          </p:cNvPr>
          <p:cNvPicPr preferRelativeResize="0"/>
          <p:nvPr/>
        </p:nvPicPr>
        <p:blipFill>
          <a:blip r:embed="rId5"/>
          <a:srcRect t="21176" r="-2" b="28698"/>
          <a:stretch>
            <a:fillRect/>
          </a:stretch>
        </p:blipFill>
        <p:spPr>
          <a:xfrm>
            <a:off x="20" y="2571750"/>
            <a:ext cx="3476986" cy="2572481"/>
          </a:xfrm>
          <a:prstGeom prst="rect">
            <a:avLst/>
          </a:prstGeom>
          <a:noFill/>
        </p:spPr>
      </p:pic>
      <p:cxnSp>
        <p:nvCxnSpPr>
          <p:cNvPr id="13" name="Straight Connector 12">
            <a:extLst>
              <a:ext uri="{FF2B5EF4-FFF2-40B4-BE49-F238E27FC236}">
                <a16:creationId xmlns:a16="http://schemas.microsoft.com/office/drawing/2014/main" id="{B273EFC8-D304-4DA3-AFAC-94ECA4A1E0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2" y="2571750"/>
            <a:ext cx="3478198"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C6B89906-40B7-4100-8B84-8606190297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1572" y="0"/>
            <a:ext cx="510" cy="51435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5" name="Content Placeholder 2">
            <a:extLst>
              <a:ext uri="{FF2B5EF4-FFF2-40B4-BE49-F238E27FC236}">
                <a16:creationId xmlns:a16="http://schemas.microsoft.com/office/drawing/2014/main" id="{FC644BD8-1840-997C-5553-E12929CDF022}"/>
              </a:ext>
            </a:extLst>
          </p:cNvPr>
          <p:cNvGraphicFramePr>
            <a:graphicFrameLocks noGrp="1"/>
          </p:cNvGraphicFramePr>
          <p:nvPr>
            <p:ph idx="1"/>
            <p:extLst>
              <p:ext uri="{D42A27DB-BD31-4B8C-83A1-F6EECF244321}">
                <p14:modId xmlns:p14="http://schemas.microsoft.com/office/powerpoint/2010/main" val="2302340088"/>
              </p:ext>
            </p:extLst>
          </p:nvPr>
        </p:nvGraphicFramePr>
        <p:xfrm>
          <a:off x="3945093" y="1203325"/>
          <a:ext cx="4162750" cy="27368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a:extLst>
              <a:ext uri="{FF2B5EF4-FFF2-40B4-BE49-F238E27FC236}">
                <a16:creationId xmlns:a16="http://schemas.microsoft.com/office/drawing/2014/main" id="{D31055E7-3953-B769-584E-1D19A5589743}"/>
              </a:ext>
            </a:extLst>
          </p:cNvPr>
          <p:cNvSpPr txBox="1"/>
          <p:nvPr/>
        </p:nvSpPr>
        <p:spPr>
          <a:xfrm>
            <a:off x="3923427" y="4145965"/>
            <a:ext cx="4184416" cy="646331"/>
          </a:xfrm>
          <a:prstGeom prst="rect">
            <a:avLst/>
          </a:prstGeom>
          <a:solidFill>
            <a:schemeClr val="accent6">
              <a:lumMod val="50000"/>
            </a:schemeClr>
          </a:solidFill>
        </p:spPr>
        <p:txBody>
          <a:bodyPr wrap="square">
            <a:spAutoFit/>
          </a:bodyPr>
          <a:lstStyle/>
          <a:p>
            <a:pPr algn="ctr"/>
            <a:r>
              <a:rPr lang="en-GB" dirty="0"/>
              <a:t>Respect their work: follow safety rules and show appreciation.</a:t>
            </a:r>
            <a:endParaRPr lang="af-ZA" dirty="0"/>
          </a:p>
        </p:txBody>
      </p:sp>
      <p:pic>
        <p:nvPicPr>
          <p:cNvPr id="11" name="Picture 10" descr="A logo with a person in the middle&#10;&#10;Description automatically generated">
            <a:extLst>
              <a:ext uri="{FF2B5EF4-FFF2-40B4-BE49-F238E27FC236}">
                <a16:creationId xmlns:a16="http://schemas.microsoft.com/office/drawing/2014/main" id="{B7038717-D55E-12BC-C38C-151C9365B0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26105" y="0"/>
            <a:ext cx="1017883" cy="35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207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6D95BA-5DEA-4969-83AE-052DB82DC8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5142160"/>
          </a:xfrm>
          <a:prstGeom prst="rect">
            <a:avLst/>
          </a:prstGeom>
        </p:spPr>
      </p:pic>
      <p:sp useBgFill="1">
        <p:nvSpPr>
          <p:cNvPr id="12" name="Rectangle 11">
            <a:extLst>
              <a:ext uri="{FF2B5EF4-FFF2-40B4-BE49-F238E27FC236}">
                <a16:creationId xmlns:a16="http://schemas.microsoft.com/office/drawing/2014/main" id="{5CEE3B40-0719-467B-A4F7-B7D14A4AC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5142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CE86B70-5EC5-D89B-180D-13A6627EA4D1}"/>
              </a:ext>
            </a:extLst>
          </p:cNvPr>
          <p:cNvPicPr>
            <a:picLocks noChangeAspect="1"/>
          </p:cNvPicPr>
          <p:nvPr/>
        </p:nvPicPr>
        <p:blipFill>
          <a:blip r:embed="rId5">
            <a:alphaModFix amt="20000"/>
          </a:blip>
          <a:srcRect/>
          <a:stretch>
            <a:fillRect/>
          </a:stretch>
        </p:blipFill>
        <p:spPr>
          <a:xfrm>
            <a:off x="20" y="10"/>
            <a:ext cx="9143980" cy="5143490"/>
          </a:xfrm>
          <a:prstGeom prst="rect">
            <a:avLst/>
          </a:prstGeom>
        </p:spPr>
      </p:pic>
      <p:pic>
        <p:nvPicPr>
          <p:cNvPr id="14" name="Picture 13">
            <a:extLst>
              <a:ext uri="{FF2B5EF4-FFF2-40B4-BE49-F238E27FC236}">
                <a16:creationId xmlns:a16="http://schemas.microsoft.com/office/drawing/2014/main" id="{8D2D1CDE-6BAA-430B-9048-78C5BBF8CF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51000"/>
            <a:extLst>
              <a:ext uri="{28A0092B-C50C-407E-A947-70E740481C1C}">
                <a14:useLocalDpi xmlns:a14="http://schemas.microsoft.com/office/drawing/2010/main" val="0"/>
              </a:ext>
            </a:extLst>
          </a:blip>
          <a:stretch>
            <a:fillRect/>
          </a:stretch>
        </p:blipFill>
        <p:spPr>
          <a:xfrm>
            <a:off x="0" y="0"/>
            <a:ext cx="9141618" cy="5142160"/>
          </a:xfrm>
          <a:prstGeom prst="rect">
            <a:avLst/>
          </a:prstGeom>
        </p:spPr>
      </p:pic>
      <p:sp>
        <p:nvSpPr>
          <p:cNvPr id="2" name="Title 1">
            <a:extLst>
              <a:ext uri="{FF2B5EF4-FFF2-40B4-BE49-F238E27FC236}">
                <a16:creationId xmlns:a16="http://schemas.microsoft.com/office/drawing/2014/main" id="{34FF5246-CA02-0CCB-308E-AC5E8181A00E}"/>
              </a:ext>
            </a:extLst>
          </p:cNvPr>
          <p:cNvSpPr>
            <a:spLocks noGrp="1"/>
          </p:cNvSpPr>
          <p:nvPr>
            <p:ph type="title"/>
          </p:nvPr>
        </p:nvSpPr>
        <p:spPr>
          <a:xfrm>
            <a:off x="2971799" y="1473200"/>
            <a:ext cx="5398294" cy="1816098"/>
          </a:xfrm>
        </p:spPr>
        <p:txBody>
          <a:bodyPr vert="horz" lIns="91440" tIns="45720" rIns="91440" bIns="45720" rtlCol="0" anchor="b">
            <a:normAutofit/>
          </a:bodyPr>
          <a:lstStyle/>
          <a:p>
            <a:pPr algn="r" defTabSz="457200">
              <a:lnSpc>
                <a:spcPct val="90000"/>
              </a:lnSpc>
            </a:pPr>
            <a:r>
              <a:rPr lang="en-US" sz="2600"/>
              <a:t>Watch: </a:t>
            </a:r>
            <a:r>
              <a:rPr lang="en-US" sz="2600" b="1"/>
              <a:t>Living in Lockdown: Message to nurses, doctors and essential workers in South Africa </a:t>
            </a:r>
            <a:br>
              <a:rPr lang="en-US" sz="2600"/>
            </a:br>
            <a:r>
              <a:rPr lang="en-US" sz="2600" u="sng">
                <a:hlinkClick r:id="rId6"/>
              </a:rPr>
              <a:t>bit.ly/3PBQHJ4</a:t>
            </a:r>
            <a:r>
              <a:rPr lang="en-US" sz="2600"/>
              <a:t> (1 min 41 sec)</a:t>
            </a:r>
          </a:p>
        </p:txBody>
      </p:sp>
      <p:pic>
        <p:nvPicPr>
          <p:cNvPr id="6" name="Picture 5" descr="A logo with a person in the middle&#10;&#10;Description automatically generated">
            <a:extLst>
              <a:ext uri="{FF2B5EF4-FFF2-40B4-BE49-F238E27FC236}">
                <a16:creationId xmlns:a16="http://schemas.microsoft.com/office/drawing/2014/main" id="{AD904CFD-7F65-575F-C8D4-C8FAF7980E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6105" y="0"/>
            <a:ext cx="1017883" cy="35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20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586997-29F6-50D0-4AEB-0E438082599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BEA9AF1-EF35-4EC4-862B-93C14919B5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5142160"/>
          </a:xfrm>
          <a:prstGeom prst="rect">
            <a:avLst/>
          </a:prstGeom>
        </p:spPr>
      </p:pic>
      <p:sp>
        <p:nvSpPr>
          <p:cNvPr id="14" name="Rectangle 13">
            <a:extLst>
              <a:ext uri="{FF2B5EF4-FFF2-40B4-BE49-F238E27FC236}">
                <a16:creationId xmlns:a16="http://schemas.microsoft.com/office/drawing/2014/main" id="{72FB946D-2326-449B-B771-9EDB01C8D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224A0EC-9334-468D-849F-BF1FF8C6FF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5142160"/>
          </a:xfrm>
          <a:prstGeom prst="rect">
            <a:avLst/>
          </a:prstGeom>
        </p:spPr>
      </p:pic>
      <p:sp>
        <p:nvSpPr>
          <p:cNvPr id="18" name="Rectangle 17">
            <a:extLst>
              <a:ext uri="{FF2B5EF4-FFF2-40B4-BE49-F238E27FC236}">
                <a16:creationId xmlns:a16="http://schemas.microsoft.com/office/drawing/2014/main" id="{0EFFC263-7EB0-4842-BE9B-3176A41A7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B8A2535-F94B-388A-85EB-BE9D604587ED}"/>
              </a:ext>
            </a:extLst>
          </p:cNvPr>
          <p:cNvPicPr>
            <a:picLocks noChangeAspect="1"/>
          </p:cNvPicPr>
          <p:nvPr/>
        </p:nvPicPr>
        <p:blipFill>
          <a:blip r:embed="rId4"/>
          <a:srcRect t="2188" b="13371"/>
          <a:stretch>
            <a:fillRect/>
          </a:stretch>
        </p:blipFill>
        <p:spPr>
          <a:xfrm>
            <a:off x="482600" y="482600"/>
            <a:ext cx="8178799" cy="4178299"/>
          </a:xfrm>
          <a:prstGeom prst="rect">
            <a:avLst/>
          </a:prstGeom>
        </p:spPr>
      </p:pic>
      <p:pic>
        <p:nvPicPr>
          <p:cNvPr id="6" name="Picture 5" descr="A logo with a person in the middle&#10;&#10;Description automatically generated">
            <a:extLst>
              <a:ext uri="{FF2B5EF4-FFF2-40B4-BE49-F238E27FC236}">
                <a16:creationId xmlns:a16="http://schemas.microsoft.com/office/drawing/2014/main" id="{73EA580B-2832-47EF-A0CB-BCA417018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6105" y="0"/>
            <a:ext cx="1017883" cy="35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485629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0C142C-D9B1-4E06-BEF3-8EDC28ED4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C429CE2-5BEF-47D1-A08A-3BF63EA69C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171316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C2930CB-1D67-4249-821B-69788484D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713160"/>
          </a:xfrm>
          <a:prstGeom prst="rect">
            <a:avLst/>
          </a:prstGeom>
          <a:blipFill dpi="0" rotWithShape="1">
            <a:blip r:embed="rId3"/>
            <a:srcRect/>
            <a:tile tx="0" ty="0" sx="100000" sy="100000" flip="none" algn="tl"/>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2BEA8AD-13E9-4572-813B-21EBE63DBB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b="66684"/>
          <a:stretch/>
        </p:blipFill>
        <p:spPr>
          <a:xfrm>
            <a:off x="0" y="0"/>
            <a:ext cx="9141618" cy="1713160"/>
          </a:xfrm>
          <a:prstGeom prst="rect">
            <a:avLst/>
          </a:prstGeom>
        </p:spPr>
      </p:pic>
      <p:sp>
        <p:nvSpPr>
          <p:cNvPr id="2" name="Title 1">
            <a:extLst>
              <a:ext uri="{FF2B5EF4-FFF2-40B4-BE49-F238E27FC236}">
                <a16:creationId xmlns:a16="http://schemas.microsoft.com/office/drawing/2014/main" id="{D04B44D4-3384-25D7-D519-81397EB2B4B7}"/>
              </a:ext>
            </a:extLst>
          </p:cNvPr>
          <p:cNvSpPr>
            <a:spLocks noGrp="1"/>
          </p:cNvSpPr>
          <p:nvPr>
            <p:ph type="title"/>
          </p:nvPr>
        </p:nvSpPr>
        <p:spPr>
          <a:xfrm>
            <a:off x="771525" y="489856"/>
            <a:ext cx="7598568" cy="914400"/>
          </a:xfrm>
        </p:spPr>
        <p:txBody>
          <a:bodyPr>
            <a:normAutofit/>
          </a:bodyPr>
          <a:lstStyle/>
          <a:p>
            <a:pPr algn="ctr"/>
            <a:r>
              <a:rPr lang="af-ZA" sz="3300">
                <a:solidFill>
                  <a:srgbClr val="FFFFFF"/>
                </a:solidFill>
              </a:rPr>
              <a:t>Career Categories</a:t>
            </a:r>
          </a:p>
        </p:txBody>
      </p:sp>
      <p:graphicFrame>
        <p:nvGraphicFramePr>
          <p:cNvPr id="5" name="Content Placeholder 2">
            <a:extLst>
              <a:ext uri="{FF2B5EF4-FFF2-40B4-BE49-F238E27FC236}">
                <a16:creationId xmlns:a16="http://schemas.microsoft.com/office/drawing/2014/main" id="{D20C0DC9-9A80-C695-C092-DA5F8E59F319}"/>
              </a:ext>
            </a:extLst>
          </p:cNvPr>
          <p:cNvGraphicFramePr>
            <a:graphicFrameLocks noGrp="1"/>
          </p:cNvGraphicFramePr>
          <p:nvPr>
            <p:ph idx="1"/>
            <p:extLst>
              <p:ext uri="{D42A27DB-BD31-4B8C-83A1-F6EECF244321}">
                <p14:modId xmlns:p14="http://schemas.microsoft.com/office/powerpoint/2010/main" val="2493024207"/>
              </p:ext>
            </p:extLst>
          </p:nvPr>
        </p:nvGraphicFramePr>
        <p:xfrm>
          <a:off x="771525" y="2057400"/>
          <a:ext cx="7598568" cy="228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descr="A logo with a person in the middle&#10;&#10;Description automatically generated">
            <a:extLst>
              <a:ext uri="{FF2B5EF4-FFF2-40B4-BE49-F238E27FC236}">
                <a16:creationId xmlns:a16="http://schemas.microsoft.com/office/drawing/2014/main" id="{280BEB4F-0E81-6401-F554-02C36142A6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26105" y="0"/>
            <a:ext cx="1017883" cy="35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393253"/>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AB11A7-2502-4A5B-AD38-C8292087A2A6}">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2.xml><?xml version="1.0" encoding="utf-8"?>
<ds:datastoreItem xmlns:ds="http://schemas.openxmlformats.org/officeDocument/2006/customXml" ds:itemID="{0692030D-FF8A-407E-AB93-C4F94330288B}">
  <ds:schemaRefs>
    <ds:schemaRef ds:uri="http://schemas.microsoft.com/sharepoint/v3/contenttype/forms"/>
  </ds:schemaRefs>
</ds:datastoreItem>
</file>

<file path=customXml/itemProps3.xml><?xml version="1.0" encoding="utf-8"?>
<ds:datastoreItem xmlns:ds="http://schemas.openxmlformats.org/officeDocument/2006/customXml" ds:itemID="{E1D70B43-1369-47C9-995F-8756DA5B9D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Celestial</Template>
  <TotalTime>188</TotalTime>
  <Words>1156</Words>
  <Application>Microsoft Office PowerPoint</Application>
  <PresentationFormat>On-screen Show (16:9)</PresentationFormat>
  <Paragraphs>102</Paragraphs>
  <Slides>8</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Karla</vt:lpstr>
      <vt:lpstr>Symbol</vt:lpstr>
      <vt:lpstr>Arial</vt:lpstr>
      <vt:lpstr>Aptos</vt:lpstr>
      <vt:lpstr>Calibri Light</vt:lpstr>
      <vt:lpstr>Courier New</vt:lpstr>
      <vt:lpstr>Times New Roman</vt:lpstr>
      <vt:lpstr>ADLaM Display</vt:lpstr>
      <vt:lpstr>Calibri</vt:lpstr>
      <vt:lpstr>Celestial</vt:lpstr>
      <vt:lpstr>PowerPoint Presentation</vt:lpstr>
      <vt:lpstr>PowerPoint Presentation</vt:lpstr>
      <vt:lpstr>Essential Workers</vt:lpstr>
      <vt:lpstr>Sectors</vt:lpstr>
      <vt:lpstr>Essential workers often:</vt:lpstr>
      <vt:lpstr>Watch: Living in Lockdown: Message to nurses, doctors and essential workers in South Africa  bit.ly/3PBQHJ4 (1 min 41 sec)</vt:lpstr>
      <vt:lpstr>PowerPoint Presentation</vt:lpstr>
      <vt:lpstr>Career Categories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Hp Unit</cp:lastModifiedBy>
  <cp:revision>1</cp:revision>
  <dcterms:modified xsi:type="dcterms:W3CDTF">2026-03-31T06:01:40Z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