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25130-C490-4C42-AE10-AEE132F6BF63}" v="8" dt="2026-04-20T07:10:46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61438" autoAdjust="0"/>
  </p:normalViewPr>
  <p:slideViewPr>
    <p:cSldViewPr snapToGrid="0">
      <p:cViewPr varScale="1">
        <p:scale>
          <a:sx n="39" d="100"/>
          <a:sy n="39" d="100"/>
        </p:scale>
        <p:origin x="1920" y="25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7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otes" userId="70568131-745a-489b-b4fe-9e78c579dd6d" providerId="ADAL" clId="{E3DEF142-CC7A-44CA-B5B4-48BABF1A3E75}"/>
    <pc:docChg chg="undo redo custSel addSld delSld modSld">
      <pc:chgData name="Megan Botes" userId="70568131-745a-489b-b4fe-9e78c579dd6d" providerId="ADAL" clId="{E3DEF142-CC7A-44CA-B5B4-48BABF1A3E75}" dt="2026-04-20T07:10:46.432" v="744"/>
      <pc:docMkLst>
        <pc:docMk/>
      </pc:docMkLst>
      <pc:sldChg chg="addSp delSp modSp mod modNotesTx">
        <pc:chgData name="Megan Botes" userId="70568131-745a-489b-b4fe-9e78c579dd6d" providerId="ADAL" clId="{E3DEF142-CC7A-44CA-B5B4-48BABF1A3E75}" dt="2026-04-01T09:24:10.265" v="615"/>
        <pc:sldMkLst>
          <pc:docMk/>
          <pc:sldMk cId="4178610432" sldId="257"/>
        </pc:sldMkLst>
        <pc:spChg chg="mod">
          <ac:chgData name="Megan Botes" userId="70568131-745a-489b-b4fe-9e78c579dd6d" providerId="ADAL" clId="{E3DEF142-CC7A-44CA-B5B4-48BABF1A3E75}" dt="2026-04-01T09:00:27.976" v="7" actId="20577"/>
          <ac:spMkLst>
            <pc:docMk/>
            <pc:sldMk cId="4178610432" sldId="257"/>
            <ac:spMk id="3" creationId="{365D4038-F3F1-F542-71C7-ABD7C960A1F9}"/>
          </ac:spMkLst>
        </pc:spChg>
        <pc:picChg chg="add mod">
          <ac:chgData name="Megan Botes" userId="70568131-745a-489b-b4fe-9e78c579dd6d" providerId="ADAL" clId="{E3DEF142-CC7A-44CA-B5B4-48BABF1A3E75}" dt="2026-04-01T09:00:44.814" v="9"/>
          <ac:picMkLst>
            <pc:docMk/>
            <pc:sldMk cId="4178610432" sldId="257"/>
            <ac:picMk id="4" creationId="{D97D0E92-2F4C-1F71-2522-F2D81D8982BB}"/>
          </ac:picMkLst>
        </pc:picChg>
      </pc:sldChg>
      <pc:sldChg chg="modSp mod modNotesTx">
        <pc:chgData name="Megan Botes" userId="70568131-745a-489b-b4fe-9e78c579dd6d" providerId="ADAL" clId="{E3DEF142-CC7A-44CA-B5B4-48BABF1A3E75}" dt="2026-04-01T09:24:50.364" v="617"/>
        <pc:sldMkLst>
          <pc:docMk/>
          <pc:sldMk cId="743733902" sldId="258"/>
        </pc:sldMkLst>
        <pc:graphicFrameChg chg="mod modGraphic">
          <ac:chgData name="Megan Botes" userId="70568131-745a-489b-b4fe-9e78c579dd6d" providerId="ADAL" clId="{E3DEF142-CC7A-44CA-B5B4-48BABF1A3E75}" dt="2026-04-01T09:07:47.036" v="266" actId="20577"/>
          <ac:graphicFrameMkLst>
            <pc:docMk/>
            <pc:sldMk cId="743733902" sldId="258"/>
            <ac:graphicFrameMk id="5" creationId="{4AE96915-1388-F3E3-2165-A6976B7E2315}"/>
          </ac:graphicFrameMkLst>
        </pc:graphicFrameChg>
      </pc:sldChg>
      <pc:sldChg chg="modSp mod modNotesTx">
        <pc:chgData name="Megan Botes" userId="70568131-745a-489b-b4fe-9e78c579dd6d" providerId="ADAL" clId="{E3DEF142-CC7A-44CA-B5B4-48BABF1A3E75}" dt="2026-04-01T09:25:12.692" v="618"/>
        <pc:sldMkLst>
          <pc:docMk/>
          <pc:sldMk cId="658079866" sldId="259"/>
        </pc:sldMkLst>
        <pc:spChg chg="mod">
          <ac:chgData name="Megan Botes" userId="70568131-745a-489b-b4fe-9e78c579dd6d" providerId="ADAL" clId="{E3DEF142-CC7A-44CA-B5B4-48BABF1A3E75}" dt="2026-04-01T09:08:58.480" v="301" actId="20577"/>
          <ac:spMkLst>
            <pc:docMk/>
            <pc:sldMk cId="658079866" sldId="259"/>
            <ac:spMk id="3" creationId="{A21248C8-48B4-973D-5DC4-3C8EB9D3FC17}"/>
          </ac:spMkLst>
        </pc:spChg>
      </pc:sldChg>
      <pc:sldChg chg="modNotesTx">
        <pc:chgData name="Megan Botes" userId="70568131-745a-489b-b4fe-9e78c579dd6d" providerId="ADAL" clId="{E3DEF142-CC7A-44CA-B5B4-48BABF1A3E75}" dt="2026-04-01T09:25:37.717" v="619"/>
        <pc:sldMkLst>
          <pc:docMk/>
          <pc:sldMk cId="654519724" sldId="260"/>
        </pc:sldMkLst>
      </pc:sldChg>
      <pc:sldChg chg="modNotesTx">
        <pc:chgData name="Megan Botes" userId="70568131-745a-489b-b4fe-9e78c579dd6d" providerId="ADAL" clId="{E3DEF142-CC7A-44CA-B5B4-48BABF1A3E75}" dt="2026-04-01T09:26:01.929" v="620"/>
        <pc:sldMkLst>
          <pc:docMk/>
          <pc:sldMk cId="2040236218" sldId="261"/>
        </pc:sldMkLst>
      </pc:sldChg>
      <pc:sldChg chg="modNotesTx">
        <pc:chgData name="Megan Botes" userId="70568131-745a-489b-b4fe-9e78c579dd6d" providerId="ADAL" clId="{E3DEF142-CC7A-44CA-B5B4-48BABF1A3E75}" dt="2026-04-01T09:26:31.913" v="623"/>
        <pc:sldMkLst>
          <pc:docMk/>
          <pc:sldMk cId="2967973864" sldId="262"/>
        </pc:sldMkLst>
      </pc:sldChg>
      <pc:sldChg chg="modSp mod modNotesTx">
        <pc:chgData name="Megan Botes" userId="70568131-745a-489b-b4fe-9e78c579dd6d" providerId="ADAL" clId="{E3DEF142-CC7A-44CA-B5B4-48BABF1A3E75}" dt="2026-04-01T09:26:57.616" v="624"/>
        <pc:sldMkLst>
          <pc:docMk/>
          <pc:sldMk cId="2067622818" sldId="263"/>
        </pc:sldMkLst>
        <pc:spChg chg="mod">
          <ac:chgData name="Megan Botes" userId="70568131-745a-489b-b4fe-9e78c579dd6d" providerId="ADAL" clId="{E3DEF142-CC7A-44CA-B5B4-48BABF1A3E75}" dt="2026-04-01T09:11:04.205" v="322" actId="113"/>
          <ac:spMkLst>
            <pc:docMk/>
            <pc:sldMk cId="2067622818" sldId="263"/>
            <ac:spMk id="6" creationId="{CE0DDE00-1E7C-2C3A-20B0-2758E9399741}"/>
          </ac:spMkLst>
        </pc:spChg>
      </pc:sldChg>
      <pc:sldChg chg="modNotesTx">
        <pc:chgData name="Megan Botes" userId="70568131-745a-489b-b4fe-9e78c579dd6d" providerId="ADAL" clId="{E3DEF142-CC7A-44CA-B5B4-48BABF1A3E75}" dt="2026-04-01T09:27:14.619" v="625"/>
        <pc:sldMkLst>
          <pc:docMk/>
          <pc:sldMk cId="3961210862" sldId="264"/>
        </pc:sldMkLst>
      </pc:sldChg>
      <pc:sldChg chg="modSp mod modNotesTx">
        <pc:chgData name="Megan Botes" userId="70568131-745a-489b-b4fe-9e78c579dd6d" providerId="ADAL" clId="{E3DEF142-CC7A-44CA-B5B4-48BABF1A3E75}" dt="2026-04-01T09:27:39.656" v="626"/>
        <pc:sldMkLst>
          <pc:docMk/>
          <pc:sldMk cId="2013921674" sldId="265"/>
        </pc:sldMkLst>
        <pc:spChg chg="mod">
          <ac:chgData name="Megan Botes" userId="70568131-745a-489b-b4fe-9e78c579dd6d" providerId="ADAL" clId="{E3DEF142-CC7A-44CA-B5B4-48BABF1A3E75}" dt="2026-04-01T09:13:45.171" v="453" actId="14100"/>
          <ac:spMkLst>
            <pc:docMk/>
            <pc:sldMk cId="2013921674" sldId="265"/>
            <ac:spMk id="3" creationId="{E953F9B5-DB5E-3A37-AD00-71164A3BD84C}"/>
          </ac:spMkLst>
        </pc:spChg>
      </pc:sldChg>
      <pc:sldChg chg="addSp delSp modSp mod modNotesTx">
        <pc:chgData name="Megan Botes" userId="70568131-745a-489b-b4fe-9e78c579dd6d" providerId="ADAL" clId="{E3DEF142-CC7A-44CA-B5B4-48BABF1A3E75}" dt="2026-04-01T09:28:24.303" v="632" actId="20577"/>
        <pc:sldMkLst>
          <pc:docMk/>
          <pc:sldMk cId="1054130201" sldId="267"/>
        </pc:sldMkLst>
        <pc:spChg chg="mod">
          <ac:chgData name="Megan Botes" userId="70568131-745a-489b-b4fe-9e78c579dd6d" providerId="ADAL" clId="{E3DEF142-CC7A-44CA-B5B4-48BABF1A3E75}" dt="2026-04-01T09:15:14.766" v="481" actId="27636"/>
          <ac:spMkLst>
            <pc:docMk/>
            <pc:sldMk cId="1054130201" sldId="267"/>
            <ac:spMk id="2" creationId="{510BAEB8-7B32-9914-BC81-3D1B1564B996}"/>
          </ac:spMkLst>
        </pc:spChg>
        <pc:graphicFrameChg chg="mod modGraphic">
          <ac:chgData name="Megan Botes" userId="70568131-745a-489b-b4fe-9e78c579dd6d" providerId="ADAL" clId="{E3DEF142-CC7A-44CA-B5B4-48BABF1A3E75}" dt="2026-04-01T09:19:06.807" v="534" actId="20577"/>
          <ac:graphicFrameMkLst>
            <pc:docMk/>
            <pc:sldMk cId="1054130201" sldId="267"/>
            <ac:graphicFrameMk id="5" creationId="{8AFF8BA8-AC8A-4C09-4025-9EB1FCED81F0}"/>
          </ac:graphicFrameMkLst>
        </pc:graphicFrameChg>
        <pc:picChg chg="add del">
          <ac:chgData name="Megan Botes" userId="70568131-745a-489b-b4fe-9e78c579dd6d" providerId="ADAL" clId="{E3DEF142-CC7A-44CA-B5B4-48BABF1A3E75}" dt="2026-04-01T09:16:10.933" v="493" actId="21"/>
          <ac:picMkLst>
            <pc:docMk/>
            <pc:sldMk cId="1054130201" sldId="267"/>
            <ac:picMk id="4" creationId="{AED6434D-AAF4-0361-334F-DE3AD9D66C80}"/>
          </ac:picMkLst>
        </pc:picChg>
        <pc:picChg chg="add mod">
          <ac:chgData name="Megan Botes" userId="70568131-745a-489b-b4fe-9e78c579dd6d" providerId="ADAL" clId="{E3DEF142-CC7A-44CA-B5B4-48BABF1A3E75}" dt="2026-04-01T09:17:30.397" v="514" actId="171"/>
          <ac:picMkLst>
            <pc:docMk/>
            <pc:sldMk cId="1054130201" sldId="267"/>
            <ac:picMk id="7" creationId="{09FE9746-CDD0-2540-CD98-AFE9FEF610D7}"/>
          </ac:picMkLst>
        </pc:picChg>
      </pc:sldChg>
      <pc:sldChg chg="modNotesTx">
        <pc:chgData name="Megan Botes" userId="70568131-745a-489b-b4fe-9e78c579dd6d" providerId="ADAL" clId="{E3DEF142-CC7A-44CA-B5B4-48BABF1A3E75}" dt="2026-04-01T09:28:45.339" v="633"/>
        <pc:sldMkLst>
          <pc:docMk/>
          <pc:sldMk cId="2841200967" sldId="268"/>
        </pc:sldMkLst>
      </pc:sldChg>
      <pc:sldChg chg="modNotesTx">
        <pc:chgData name="Megan Botes" userId="70568131-745a-489b-b4fe-9e78c579dd6d" providerId="ADAL" clId="{E3DEF142-CC7A-44CA-B5B4-48BABF1A3E75}" dt="2026-04-01T09:29:18.562" v="635" actId="20577"/>
        <pc:sldMkLst>
          <pc:docMk/>
          <pc:sldMk cId="336304360" sldId="269"/>
        </pc:sldMkLst>
      </pc:sldChg>
      <pc:sldChg chg="modSp mod modNotesTx">
        <pc:chgData name="Megan Botes" userId="70568131-745a-489b-b4fe-9e78c579dd6d" providerId="ADAL" clId="{E3DEF142-CC7A-44CA-B5B4-48BABF1A3E75}" dt="2026-04-01T09:31:31.010" v="646" actId="20577"/>
        <pc:sldMkLst>
          <pc:docMk/>
          <pc:sldMk cId="3242307751" sldId="271"/>
        </pc:sldMkLst>
        <pc:spChg chg="mod">
          <ac:chgData name="Megan Botes" userId="70568131-745a-489b-b4fe-9e78c579dd6d" providerId="ADAL" clId="{E3DEF142-CC7A-44CA-B5B4-48BABF1A3E75}" dt="2026-04-01T09:22:49.072" v="579" actId="20577"/>
          <ac:spMkLst>
            <pc:docMk/>
            <pc:sldMk cId="3242307751" sldId="271"/>
            <ac:spMk id="2" creationId="{660689A9-692A-07F1-A144-A5CCA017B65B}"/>
          </ac:spMkLst>
        </pc:spChg>
        <pc:spChg chg="mod">
          <ac:chgData name="Megan Botes" userId="70568131-745a-489b-b4fe-9e78c579dd6d" providerId="ADAL" clId="{E3DEF142-CC7A-44CA-B5B4-48BABF1A3E75}" dt="2026-04-01T09:23:20.406" v="613" actId="20577"/>
          <ac:spMkLst>
            <pc:docMk/>
            <pc:sldMk cId="3242307751" sldId="271"/>
            <ac:spMk id="9" creationId="{68246F90-F8EC-D519-0D02-506E5BB3E5C9}"/>
          </ac:spMkLst>
        </pc:spChg>
      </pc:sldChg>
      <pc:sldChg chg="modSp mod modNotesTx">
        <pc:chgData name="Megan Botes" userId="70568131-745a-489b-b4fe-9e78c579dd6d" providerId="ADAL" clId="{E3DEF142-CC7A-44CA-B5B4-48BABF1A3E75}" dt="2026-04-01T09:29:47.018" v="636"/>
        <pc:sldMkLst>
          <pc:docMk/>
          <pc:sldMk cId="1237391826" sldId="273"/>
        </pc:sldMkLst>
        <pc:spChg chg="mod">
          <ac:chgData name="Megan Botes" userId="70568131-745a-489b-b4fe-9e78c579dd6d" providerId="ADAL" clId="{E3DEF142-CC7A-44CA-B5B4-48BABF1A3E75}" dt="2026-04-01T09:21:08.527" v="540" actId="20577"/>
          <ac:spMkLst>
            <pc:docMk/>
            <pc:sldMk cId="1237391826" sldId="273"/>
            <ac:spMk id="2" creationId="{32C82883-6BCF-8A41-4CED-337A2E2AD58D}"/>
          </ac:spMkLst>
        </pc:spChg>
        <pc:spChg chg="mod">
          <ac:chgData name="Megan Botes" userId="70568131-745a-489b-b4fe-9e78c579dd6d" providerId="ADAL" clId="{E3DEF142-CC7A-44CA-B5B4-48BABF1A3E75}" dt="2026-04-01T09:22:07.025" v="569" actId="207"/>
          <ac:spMkLst>
            <pc:docMk/>
            <pc:sldMk cId="1237391826" sldId="273"/>
            <ac:spMk id="6" creationId="{22CDBFD1-4957-99CC-ECDA-923601951538}"/>
          </ac:spMkLst>
        </pc:spChg>
        <pc:graphicFrameChg chg="modGraphic">
          <ac:chgData name="Megan Botes" userId="70568131-745a-489b-b4fe-9e78c579dd6d" providerId="ADAL" clId="{E3DEF142-CC7A-44CA-B5B4-48BABF1A3E75}" dt="2026-04-01T09:21:24.721" v="548" actId="20577"/>
          <ac:graphicFrameMkLst>
            <pc:docMk/>
            <pc:sldMk cId="1237391826" sldId="273"/>
            <ac:graphicFrameMk id="5" creationId="{6040B031-CCC1-BAEF-C579-C1EB70EBDA47}"/>
          </ac:graphicFrameMkLst>
        </pc:graphicFrameChg>
      </pc:sldChg>
      <pc:sldChg chg="addSp delSp modSp new mod setBg modNotesTx">
        <pc:chgData name="Megan Botes" userId="70568131-745a-489b-b4fe-9e78c579dd6d" providerId="ADAL" clId="{E3DEF142-CC7A-44CA-B5B4-48BABF1A3E75}" dt="2026-04-20T07:10:46.432" v="744"/>
        <pc:sldMkLst>
          <pc:docMk/>
          <pc:sldMk cId="2663571327" sldId="274"/>
        </pc:sldMkLst>
        <pc:spChg chg="mod">
          <ac:chgData name="Megan Botes" userId="70568131-745a-489b-b4fe-9e78c579dd6d" providerId="ADAL" clId="{E3DEF142-CC7A-44CA-B5B4-48BABF1A3E75}" dt="2026-04-01T09:02:45.858" v="36" actId="1076"/>
          <ac:spMkLst>
            <pc:docMk/>
            <pc:sldMk cId="2663571327" sldId="274"/>
            <ac:spMk id="2" creationId="{03B6C888-CA6C-68FA-F167-63AAB0175251}"/>
          </ac:spMkLst>
        </pc:spChg>
        <pc:spChg chg="mod">
          <ac:chgData name="Megan Botes" userId="70568131-745a-489b-b4fe-9e78c579dd6d" providerId="ADAL" clId="{E3DEF142-CC7A-44CA-B5B4-48BABF1A3E75}" dt="2026-04-20T07:10:32.330" v="743" actId="27636"/>
          <ac:spMkLst>
            <pc:docMk/>
            <pc:sldMk cId="2663571327" sldId="274"/>
            <ac:spMk id="3" creationId="{EC6D22F6-628E-D771-D92B-7578DFCBF56A}"/>
          </ac:spMkLst>
        </pc:spChg>
        <pc:spChg chg="add">
          <ac:chgData name="Megan Botes" userId="70568131-745a-489b-b4fe-9e78c579dd6d" providerId="ADAL" clId="{E3DEF142-CC7A-44CA-B5B4-48BABF1A3E75}" dt="2026-04-01T09:01:52.190" v="22" actId="26606"/>
          <ac:spMkLst>
            <pc:docMk/>
            <pc:sldMk cId="2663571327" sldId="274"/>
            <ac:spMk id="20" creationId="{9F7D5CDA-D291-4307-BF55-1381FED29634}"/>
          </ac:spMkLst>
        </pc:spChg>
        <pc:picChg chg="add mod ord">
          <ac:chgData name="Megan Botes" userId="70568131-745a-489b-b4fe-9e78c579dd6d" providerId="ADAL" clId="{E3DEF142-CC7A-44CA-B5B4-48BABF1A3E75}" dt="2026-04-01T09:02:13.865" v="26" actId="1076"/>
          <ac:picMkLst>
            <pc:docMk/>
            <pc:sldMk cId="2663571327" sldId="274"/>
            <ac:picMk id="4" creationId="{FDBFEFF3-BB0D-1137-4CD2-8E241EC55748}"/>
          </ac:picMkLst>
        </pc:picChg>
        <pc:picChg chg="add mod">
          <ac:chgData name="Megan Botes" userId="70568131-745a-489b-b4fe-9e78c579dd6d" providerId="ADAL" clId="{E3DEF142-CC7A-44CA-B5B4-48BABF1A3E75}" dt="2026-04-01T09:23:31.712" v="614"/>
          <ac:picMkLst>
            <pc:docMk/>
            <pc:sldMk cId="2663571327" sldId="274"/>
            <ac:picMk id="6" creationId="{06F24DA9-1B98-5F70-A821-0FBE98E37F6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55810-788D-4C96-B86A-F608CB0B341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80DB31-D0FE-40FA-9916-6DE8A18DBEAE}">
      <dgm:prSet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nl-NL" dirty="0"/>
            <a:t>Inligting ontleed, interpreteer, evalueer en oordeel vorm oor wat hulle lees, hoor, sê of skryf.</a:t>
          </a:r>
          <a:endParaRPr lang="en-US" dirty="0"/>
        </a:p>
      </dgm:t>
    </dgm:pt>
    <dgm:pt modelId="{726F5910-C71E-4B3A-8360-433E33C4D792}" type="parTrans" cxnId="{663BA6C5-8608-48E2-B9B0-56D9D12B2165}">
      <dgm:prSet/>
      <dgm:spPr/>
      <dgm:t>
        <a:bodyPr/>
        <a:lstStyle/>
        <a:p>
          <a:endParaRPr lang="en-US"/>
        </a:p>
      </dgm:t>
    </dgm:pt>
    <dgm:pt modelId="{95F5FB55-E48F-46BC-86FD-D3971866477E}" type="sibTrans" cxnId="{663BA6C5-8608-48E2-B9B0-56D9D12B21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1F6CC8-3F34-499D-BCA2-B7C7B2BA275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Hul werk dieper verstaan (nie net memoriseer nie).</a:t>
          </a:r>
          <a:endParaRPr lang="en-US" dirty="0"/>
        </a:p>
      </dgm:t>
    </dgm:pt>
    <dgm:pt modelId="{F96011B6-C858-430F-A901-D603937FCAFE}" type="parTrans" cxnId="{3A07F465-E92D-4C27-BDE6-DE739CF29F9C}">
      <dgm:prSet/>
      <dgm:spPr/>
      <dgm:t>
        <a:bodyPr/>
        <a:lstStyle/>
        <a:p>
          <a:endParaRPr lang="en-US"/>
        </a:p>
      </dgm:t>
    </dgm:pt>
    <dgm:pt modelId="{9759EA24-B391-4C32-AC9D-539750AC3205}" type="sibTrans" cxnId="{3A07F465-E92D-4C27-BDE6-DE739CF29F9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D3F37B-D84B-4313-9789-247B1148F7D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Verbindings tussen idees raaksien en maak.</a:t>
          </a:r>
          <a:endParaRPr lang="en-US" dirty="0"/>
        </a:p>
      </dgm:t>
    </dgm:pt>
    <dgm:pt modelId="{FD8050C8-9A42-45C5-9F76-3DDF3AD76265}" type="parTrans" cxnId="{7124DD85-ED0E-428D-B5A6-527E5E4978FE}">
      <dgm:prSet/>
      <dgm:spPr/>
      <dgm:t>
        <a:bodyPr/>
        <a:lstStyle/>
        <a:p>
          <a:endParaRPr lang="en-US"/>
        </a:p>
      </dgm:t>
    </dgm:pt>
    <dgm:pt modelId="{6C285021-76B1-4D61-B37A-B5CD58B5CE60}" type="sibTrans" cxnId="{7124DD85-ED0E-428D-B5A6-527E5E4978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2A5F91-BEDB-4FAB-9DDB-68E32D454F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Hoërorde-vrae</a:t>
          </a:r>
          <a:r>
            <a:rPr lang="en-US" dirty="0"/>
            <a:t> </a:t>
          </a:r>
          <a:r>
            <a:rPr lang="en-US" dirty="0" err="1"/>
            <a:t>beantwoord</a:t>
          </a:r>
          <a:r>
            <a:rPr lang="en-US" dirty="0"/>
            <a:t>.</a:t>
          </a:r>
        </a:p>
      </dgm:t>
    </dgm:pt>
    <dgm:pt modelId="{E3057026-2488-4B7D-943E-5F95107B9E4C}" type="parTrans" cxnId="{2FA80119-E5D0-48D4-AA26-0812B704F158}">
      <dgm:prSet/>
      <dgm:spPr/>
      <dgm:t>
        <a:bodyPr/>
        <a:lstStyle/>
        <a:p>
          <a:endParaRPr lang="en-US"/>
        </a:p>
      </dgm:t>
    </dgm:pt>
    <dgm:pt modelId="{C4D78213-3FF1-44C2-B2F1-7AC50623E05F}" type="sibTrans" cxnId="{2FA80119-E5D0-48D4-AA26-0812B704F15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3C403C-5374-4DC7-9CE7-02927D00ABB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Probleme doeltreffend oplos (Wiskunde/Wetenskap/LO).</a:t>
          </a:r>
          <a:endParaRPr lang="en-US" dirty="0"/>
        </a:p>
      </dgm:t>
    </dgm:pt>
    <dgm:pt modelId="{345A2A63-E1A6-4BE7-B0F9-F49A20FE5FBD}" type="parTrans" cxnId="{0CDE3D1B-A642-4995-8CFC-049EE9ED8E11}">
      <dgm:prSet/>
      <dgm:spPr/>
      <dgm:t>
        <a:bodyPr/>
        <a:lstStyle/>
        <a:p>
          <a:endParaRPr lang="en-US"/>
        </a:p>
      </dgm:t>
    </dgm:pt>
    <dgm:pt modelId="{A100EC96-41D2-4A08-BB43-4DC718619D23}" type="sibTrans" cxnId="{0CDE3D1B-A642-4995-8CFC-049EE9ED8E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DC8AC3-029C-4943-BE27-FE0350C8AB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Meer </a:t>
          </a:r>
          <a:r>
            <a:rPr lang="en-US" dirty="0" err="1"/>
            <a:t>doeltreffend</a:t>
          </a:r>
          <a:r>
            <a:rPr lang="en-US" dirty="0"/>
            <a:t> </a:t>
          </a:r>
          <a:r>
            <a:rPr lang="en-US" dirty="0" err="1"/>
            <a:t>studeer</a:t>
          </a:r>
          <a:r>
            <a:rPr lang="en-US" dirty="0"/>
            <a:t>.</a:t>
          </a:r>
        </a:p>
      </dgm:t>
    </dgm:pt>
    <dgm:pt modelId="{AC8EECA1-1B55-49E5-B766-F3CD2E1568E4}" type="parTrans" cxnId="{EAC62940-D892-413B-ACA2-0B6F40367BEB}">
      <dgm:prSet/>
      <dgm:spPr/>
      <dgm:t>
        <a:bodyPr/>
        <a:lstStyle/>
        <a:p>
          <a:endParaRPr lang="en-US"/>
        </a:p>
      </dgm:t>
    </dgm:pt>
    <dgm:pt modelId="{BBB7DC2E-C940-4BEC-AEE2-5A56843FF4DB}" type="sibTrans" cxnId="{EAC62940-D892-413B-ACA2-0B6F40367BEB}">
      <dgm:prSet/>
      <dgm:spPr/>
      <dgm:t>
        <a:bodyPr/>
        <a:lstStyle/>
        <a:p>
          <a:endParaRPr lang="en-US"/>
        </a:p>
      </dgm:t>
    </dgm:pt>
    <dgm:pt modelId="{8970154C-440D-4BC5-A432-CB54903F2AA0}" type="pres">
      <dgm:prSet presAssocID="{70B55810-788D-4C96-B86A-F608CB0B3416}" presName="root" presStyleCnt="0">
        <dgm:presLayoutVars>
          <dgm:dir/>
          <dgm:resizeHandles val="exact"/>
        </dgm:presLayoutVars>
      </dgm:prSet>
      <dgm:spPr/>
    </dgm:pt>
    <dgm:pt modelId="{38BAC87E-1F06-4822-BBA3-BEE94A351FE0}" type="pres">
      <dgm:prSet presAssocID="{70B55810-788D-4C96-B86A-F608CB0B3416}" presName="container" presStyleCnt="0">
        <dgm:presLayoutVars>
          <dgm:dir/>
          <dgm:resizeHandles val="exact"/>
        </dgm:presLayoutVars>
      </dgm:prSet>
      <dgm:spPr/>
    </dgm:pt>
    <dgm:pt modelId="{4A23B1C4-175A-4464-B685-3131ED582F3F}" type="pres">
      <dgm:prSet presAssocID="{D780DB31-D0FE-40FA-9916-6DE8A18DBEAE}" presName="compNode" presStyleCnt="0"/>
      <dgm:spPr/>
    </dgm:pt>
    <dgm:pt modelId="{CFB5F5AF-E523-4C37-8B88-07C806E453FB}" type="pres">
      <dgm:prSet presAssocID="{D780DB31-D0FE-40FA-9916-6DE8A18DBEAE}" presName="iconBgRect" presStyleLbl="bgShp" presStyleIdx="0" presStyleCnt="6"/>
      <dgm:spPr/>
    </dgm:pt>
    <dgm:pt modelId="{B1AD88CE-5740-48FA-8FEF-59ABC55C46CB}" type="pres">
      <dgm:prSet presAssocID="{D780DB31-D0FE-40FA-9916-6DE8A18DBEAE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6346FAD-B9CC-40CE-A71F-A6C04EBE6827}" type="pres">
      <dgm:prSet presAssocID="{D780DB31-D0FE-40FA-9916-6DE8A18DBEAE}" presName="spaceRect" presStyleCnt="0"/>
      <dgm:spPr/>
    </dgm:pt>
    <dgm:pt modelId="{C56C1AD2-2A00-4120-B484-4BFD8B931766}" type="pres">
      <dgm:prSet presAssocID="{D780DB31-D0FE-40FA-9916-6DE8A18DBEAE}" presName="textRect" presStyleLbl="revTx" presStyleIdx="0" presStyleCnt="6">
        <dgm:presLayoutVars>
          <dgm:chMax val="1"/>
          <dgm:chPref val="1"/>
        </dgm:presLayoutVars>
      </dgm:prSet>
      <dgm:spPr/>
    </dgm:pt>
    <dgm:pt modelId="{19B65AF2-08A9-4CF1-8C6F-5FD49335FF0F}" type="pres">
      <dgm:prSet presAssocID="{95F5FB55-E48F-46BC-86FD-D3971866477E}" presName="sibTrans" presStyleLbl="sibTrans2D1" presStyleIdx="0" presStyleCnt="0"/>
      <dgm:spPr/>
    </dgm:pt>
    <dgm:pt modelId="{FC88B9C9-69E3-4495-A1EA-C3718D5324CA}" type="pres">
      <dgm:prSet presAssocID="{2D1F6CC8-3F34-499D-BCA2-B7C7B2BA2755}" presName="compNode" presStyleCnt="0"/>
      <dgm:spPr/>
    </dgm:pt>
    <dgm:pt modelId="{30D52CD2-2410-440A-9795-1BA044F158DF}" type="pres">
      <dgm:prSet presAssocID="{2D1F6CC8-3F34-499D-BCA2-B7C7B2BA2755}" presName="iconBgRect" presStyleLbl="bgShp" presStyleIdx="1" presStyleCnt="6"/>
      <dgm:spPr/>
    </dgm:pt>
    <dgm:pt modelId="{EDCCBFA9-A690-45EC-AC61-038DBB3E1805}" type="pres">
      <dgm:prSet presAssocID="{2D1F6CC8-3F34-499D-BCA2-B7C7B2BA2755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A98A26F-7410-48F8-A802-25C538F5EAD2}" type="pres">
      <dgm:prSet presAssocID="{2D1F6CC8-3F34-499D-BCA2-B7C7B2BA2755}" presName="spaceRect" presStyleCnt="0"/>
      <dgm:spPr/>
    </dgm:pt>
    <dgm:pt modelId="{23B359F3-2A77-4D88-820C-ECFF2BB45D88}" type="pres">
      <dgm:prSet presAssocID="{2D1F6CC8-3F34-499D-BCA2-B7C7B2BA2755}" presName="textRect" presStyleLbl="revTx" presStyleIdx="1" presStyleCnt="6">
        <dgm:presLayoutVars>
          <dgm:chMax val="1"/>
          <dgm:chPref val="1"/>
        </dgm:presLayoutVars>
      </dgm:prSet>
      <dgm:spPr/>
    </dgm:pt>
    <dgm:pt modelId="{3DAE85D2-9531-45FD-A235-1EA6FCBFBD73}" type="pres">
      <dgm:prSet presAssocID="{9759EA24-B391-4C32-AC9D-539750AC3205}" presName="sibTrans" presStyleLbl="sibTrans2D1" presStyleIdx="0" presStyleCnt="0"/>
      <dgm:spPr/>
    </dgm:pt>
    <dgm:pt modelId="{9C811178-E3F6-461D-93E3-D7465C051AAE}" type="pres">
      <dgm:prSet presAssocID="{71D3F37B-D84B-4313-9789-247B1148F7DB}" presName="compNode" presStyleCnt="0"/>
      <dgm:spPr/>
    </dgm:pt>
    <dgm:pt modelId="{F974F892-0EC6-465D-951F-F76242597891}" type="pres">
      <dgm:prSet presAssocID="{71D3F37B-D84B-4313-9789-247B1148F7DB}" presName="iconBgRect" presStyleLbl="bgShp" presStyleIdx="2" presStyleCnt="6"/>
      <dgm:spPr/>
    </dgm:pt>
    <dgm:pt modelId="{A52EE4B8-CAD0-46FB-9B49-46FE6EAF00D6}" type="pres">
      <dgm:prSet presAssocID="{71D3F37B-D84B-4313-9789-247B1148F7DB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FCB9CFAC-9179-402F-916A-6B7ED565CD16}" type="pres">
      <dgm:prSet presAssocID="{71D3F37B-D84B-4313-9789-247B1148F7DB}" presName="spaceRect" presStyleCnt="0"/>
      <dgm:spPr/>
    </dgm:pt>
    <dgm:pt modelId="{640217EF-8083-4C3F-B6F3-B81E175B1EB0}" type="pres">
      <dgm:prSet presAssocID="{71D3F37B-D84B-4313-9789-247B1148F7DB}" presName="textRect" presStyleLbl="revTx" presStyleIdx="2" presStyleCnt="6">
        <dgm:presLayoutVars>
          <dgm:chMax val="1"/>
          <dgm:chPref val="1"/>
        </dgm:presLayoutVars>
      </dgm:prSet>
      <dgm:spPr/>
    </dgm:pt>
    <dgm:pt modelId="{9E5D69AB-D7BD-4C50-8C2E-EC1D26BF32C1}" type="pres">
      <dgm:prSet presAssocID="{6C285021-76B1-4D61-B37A-B5CD58B5CE60}" presName="sibTrans" presStyleLbl="sibTrans2D1" presStyleIdx="0" presStyleCnt="0"/>
      <dgm:spPr/>
    </dgm:pt>
    <dgm:pt modelId="{B5C80F0D-FBB2-455B-8DF7-201A75771497}" type="pres">
      <dgm:prSet presAssocID="{D72A5F91-BEDB-4FAB-9DDB-68E32D454F74}" presName="compNode" presStyleCnt="0"/>
      <dgm:spPr/>
    </dgm:pt>
    <dgm:pt modelId="{E525F937-B086-4675-BF6B-6C5F0E731D34}" type="pres">
      <dgm:prSet presAssocID="{D72A5F91-BEDB-4FAB-9DDB-68E32D454F74}" presName="iconBgRect" presStyleLbl="bgShp" presStyleIdx="3" presStyleCnt="6"/>
      <dgm:spPr/>
    </dgm:pt>
    <dgm:pt modelId="{5100D040-BC78-4527-A533-F0E08A7F6528}" type="pres">
      <dgm:prSet presAssocID="{D72A5F91-BEDB-4FAB-9DDB-68E32D454F74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35F3EA5-3F3E-4F53-AC33-E787548ACA86}" type="pres">
      <dgm:prSet presAssocID="{D72A5F91-BEDB-4FAB-9DDB-68E32D454F74}" presName="spaceRect" presStyleCnt="0"/>
      <dgm:spPr/>
    </dgm:pt>
    <dgm:pt modelId="{4E41A7E8-82C3-4095-A6A6-5C000F940455}" type="pres">
      <dgm:prSet presAssocID="{D72A5F91-BEDB-4FAB-9DDB-68E32D454F74}" presName="textRect" presStyleLbl="revTx" presStyleIdx="3" presStyleCnt="6">
        <dgm:presLayoutVars>
          <dgm:chMax val="1"/>
          <dgm:chPref val="1"/>
        </dgm:presLayoutVars>
      </dgm:prSet>
      <dgm:spPr/>
    </dgm:pt>
    <dgm:pt modelId="{61D48D63-4E32-46B6-80AD-F81622A77396}" type="pres">
      <dgm:prSet presAssocID="{C4D78213-3FF1-44C2-B2F1-7AC50623E05F}" presName="sibTrans" presStyleLbl="sibTrans2D1" presStyleIdx="0" presStyleCnt="0"/>
      <dgm:spPr/>
    </dgm:pt>
    <dgm:pt modelId="{3FC513F6-559B-4E91-9AAF-2707F440A1AE}" type="pres">
      <dgm:prSet presAssocID="{123C403C-5374-4DC7-9CE7-02927D00ABB5}" presName="compNode" presStyleCnt="0"/>
      <dgm:spPr/>
    </dgm:pt>
    <dgm:pt modelId="{B3DB4D6C-F93B-4A1E-9C70-E6C509014962}" type="pres">
      <dgm:prSet presAssocID="{123C403C-5374-4DC7-9CE7-02927D00ABB5}" presName="iconBgRect" presStyleLbl="bgShp" presStyleIdx="4" presStyleCnt="6"/>
      <dgm:spPr/>
    </dgm:pt>
    <dgm:pt modelId="{2A5D44BB-A88A-4B99-BC72-FD241D7CECA1}" type="pres">
      <dgm:prSet presAssocID="{123C403C-5374-4DC7-9CE7-02927D00ABB5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AB06F7A-C1BD-48F3-9EF9-8A55E085B13D}" type="pres">
      <dgm:prSet presAssocID="{123C403C-5374-4DC7-9CE7-02927D00ABB5}" presName="spaceRect" presStyleCnt="0"/>
      <dgm:spPr/>
    </dgm:pt>
    <dgm:pt modelId="{2D9E544E-0434-425C-A9D6-7079AC994273}" type="pres">
      <dgm:prSet presAssocID="{123C403C-5374-4DC7-9CE7-02927D00ABB5}" presName="textRect" presStyleLbl="revTx" presStyleIdx="4" presStyleCnt="6">
        <dgm:presLayoutVars>
          <dgm:chMax val="1"/>
          <dgm:chPref val="1"/>
        </dgm:presLayoutVars>
      </dgm:prSet>
      <dgm:spPr/>
    </dgm:pt>
    <dgm:pt modelId="{81D084AA-09DD-426C-8831-DC07423F1EF2}" type="pres">
      <dgm:prSet presAssocID="{A100EC96-41D2-4A08-BB43-4DC718619D23}" presName="sibTrans" presStyleLbl="sibTrans2D1" presStyleIdx="0" presStyleCnt="0"/>
      <dgm:spPr/>
    </dgm:pt>
    <dgm:pt modelId="{9618F69A-E35B-4E31-B5BD-21AFC0AD9542}" type="pres">
      <dgm:prSet presAssocID="{C7DC8AC3-029C-4943-BE27-FE0350C8AB9F}" presName="compNode" presStyleCnt="0"/>
      <dgm:spPr/>
    </dgm:pt>
    <dgm:pt modelId="{3F7B2383-48A2-4674-9512-459C1B2EA286}" type="pres">
      <dgm:prSet presAssocID="{C7DC8AC3-029C-4943-BE27-FE0350C8AB9F}" presName="iconBgRect" presStyleLbl="bgShp" presStyleIdx="5" presStyleCnt="6"/>
      <dgm:spPr/>
    </dgm:pt>
    <dgm:pt modelId="{8D82DC1B-1AC9-4529-B58D-8840B224FB81}" type="pres">
      <dgm:prSet presAssocID="{C7DC8AC3-029C-4943-BE27-FE0350C8AB9F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E4EFD357-FA5C-4445-8457-AF0CDBAF86E8}" type="pres">
      <dgm:prSet presAssocID="{C7DC8AC3-029C-4943-BE27-FE0350C8AB9F}" presName="spaceRect" presStyleCnt="0"/>
      <dgm:spPr/>
    </dgm:pt>
    <dgm:pt modelId="{9874FA7C-4102-4440-8C53-CBC0497C7C89}" type="pres">
      <dgm:prSet presAssocID="{C7DC8AC3-029C-4943-BE27-FE0350C8AB9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FA80119-E5D0-48D4-AA26-0812B704F158}" srcId="{70B55810-788D-4C96-B86A-F608CB0B3416}" destId="{D72A5F91-BEDB-4FAB-9DDB-68E32D454F74}" srcOrd="3" destOrd="0" parTransId="{E3057026-2488-4B7D-943E-5F95107B9E4C}" sibTransId="{C4D78213-3FF1-44C2-B2F1-7AC50623E05F}"/>
    <dgm:cxn modelId="{0CDE3D1B-A642-4995-8CFC-049EE9ED8E11}" srcId="{70B55810-788D-4C96-B86A-F608CB0B3416}" destId="{123C403C-5374-4DC7-9CE7-02927D00ABB5}" srcOrd="4" destOrd="0" parTransId="{345A2A63-E1A6-4BE7-B0F9-F49A20FE5FBD}" sibTransId="{A100EC96-41D2-4A08-BB43-4DC718619D23}"/>
    <dgm:cxn modelId="{3E239228-3E42-1C4B-A739-D33D408C9B9B}" type="presOf" srcId="{9759EA24-B391-4C32-AC9D-539750AC3205}" destId="{3DAE85D2-9531-45FD-A235-1EA6FCBFBD73}" srcOrd="0" destOrd="0" presId="urn:microsoft.com/office/officeart/2018/2/layout/IconCircleList"/>
    <dgm:cxn modelId="{CC6E1A30-22D2-3B4F-80F5-F1CB30D8C403}" type="presOf" srcId="{2D1F6CC8-3F34-499D-BCA2-B7C7B2BA2755}" destId="{23B359F3-2A77-4D88-820C-ECFF2BB45D88}" srcOrd="0" destOrd="0" presId="urn:microsoft.com/office/officeart/2018/2/layout/IconCircleList"/>
    <dgm:cxn modelId="{6EF92C37-D9BF-4E49-87B1-B5D9C4A159FE}" type="presOf" srcId="{123C403C-5374-4DC7-9CE7-02927D00ABB5}" destId="{2D9E544E-0434-425C-A9D6-7079AC994273}" srcOrd="0" destOrd="0" presId="urn:microsoft.com/office/officeart/2018/2/layout/IconCircleList"/>
    <dgm:cxn modelId="{EAC62940-D892-413B-ACA2-0B6F40367BEB}" srcId="{70B55810-788D-4C96-B86A-F608CB0B3416}" destId="{C7DC8AC3-029C-4943-BE27-FE0350C8AB9F}" srcOrd="5" destOrd="0" parTransId="{AC8EECA1-1B55-49E5-B766-F3CD2E1568E4}" sibTransId="{BBB7DC2E-C940-4BEC-AEE2-5A56843FF4DB}"/>
    <dgm:cxn modelId="{3A07F465-E92D-4C27-BDE6-DE739CF29F9C}" srcId="{70B55810-788D-4C96-B86A-F608CB0B3416}" destId="{2D1F6CC8-3F34-499D-BCA2-B7C7B2BA2755}" srcOrd="1" destOrd="0" parTransId="{F96011B6-C858-430F-A901-D603937FCAFE}" sibTransId="{9759EA24-B391-4C32-AC9D-539750AC3205}"/>
    <dgm:cxn modelId="{967BCC54-BCEB-7D49-A48A-25EB91FDFDD2}" type="presOf" srcId="{D72A5F91-BEDB-4FAB-9DDB-68E32D454F74}" destId="{4E41A7E8-82C3-4095-A6A6-5C000F940455}" srcOrd="0" destOrd="0" presId="urn:microsoft.com/office/officeart/2018/2/layout/IconCircleList"/>
    <dgm:cxn modelId="{FAF2CD77-6AF1-BB41-956B-3DC9E367F4D1}" type="presOf" srcId="{C7DC8AC3-029C-4943-BE27-FE0350C8AB9F}" destId="{9874FA7C-4102-4440-8C53-CBC0497C7C89}" srcOrd="0" destOrd="0" presId="urn:microsoft.com/office/officeart/2018/2/layout/IconCircleList"/>
    <dgm:cxn modelId="{B826AD7F-8A96-A94A-A564-BEA55EFBC21A}" type="presOf" srcId="{95F5FB55-E48F-46BC-86FD-D3971866477E}" destId="{19B65AF2-08A9-4CF1-8C6F-5FD49335FF0F}" srcOrd="0" destOrd="0" presId="urn:microsoft.com/office/officeart/2018/2/layout/IconCircleList"/>
    <dgm:cxn modelId="{7124DD85-ED0E-428D-B5A6-527E5E4978FE}" srcId="{70B55810-788D-4C96-B86A-F608CB0B3416}" destId="{71D3F37B-D84B-4313-9789-247B1148F7DB}" srcOrd="2" destOrd="0" parTransId="{FD8050C8-9A42-45C5-9F76-3DDF3AD76265}" sibTransId="{6C285021-76B1-4D61-B37A-B5CD58B5CE60}"/>
    <dgm:cxn modelId="{3A3B5789-7723-4B41-88F0-4F8F2A3AE06B}" type="presOf" srcId="{D780DB31-D0FE-40FA-9916-6DE8A18DBEAE}" destId="{C56C1AD2-2A00-4120-B484-4BFD8B931766}" srcOrd="0" destOrd="0" presId="urn:microsoft.com/office/officeart/2018/2/layout/IconCircleList"/>
    <dgm:cxn modelId="{44DAF78D-B556-9448-B5F8-DA2041B7016C}" type="presOf" srcId="{6C285021-76B1-4D61-B37A-B5CD58B5CE60}" destId="{9E5D69AB-D7BD-4C50-8C2E-EC1D26BF32C1}" srcOrd="0" destOrd="0" presId="urn:microsoft.com/office/officeart/2018/2/layout/IconCircleList"/>
    <dgm:cxn modelId="{EAEA3594-FD44-D84F-BF85-59FBFA1F56E2}" type="presOf" srcId="{C4D78213-3FF1-44C2-B2F1-7AC50623E05F}" destId="{61D48D63-4E32-46B6-80AD-F81622A77396}" srcOrd="0" destOrd="0" presId="urn:microsoft.com/office/officeart/2018/2/layout/IconCircleList"/>
    <dgm:cxn modelId="{567186B2-EC9E-9248-B0C0-0B2D86981495}" type="presOf" srcId="{A100EC96-41D2-4A08-BB43-4DC718619D23}" destId="{81D084AA-09DD-426C-8831-DC07423F1EF2}" srcOrd="0" destOrd="0" presId="urn:microsoft.com/office/officeart/2018/2/layout/IconCircleList"/>
    <dgm:cxn modelId="{663BA6C5-8608-48E2-B9B0-56D9D12B2165}" srcId="{70B55810-788D-4C96-B86A-F608CB0B3416}" destId="{D780DB31-D0FE-40FA-9916-6DE8A18DBEAE}" srcOrd="0" destOrd="0" parTransId="{726F5910-C71E-4B3A-8360-433E33C4D792}" sibTransId="{95F5FB55-E48F-46BC-86FD-D3971866477E}"/>
    <dgm:cxn modelId="{B9F388D5-9F83-A644-9DEE-01AF7C462000}" type="presOf" srcId="{71D3F37B-D84B-4313-9789-247B1148F7DB}" destId="{640217EF-8083-4C3F-B6F3-B81E175B1EB0}" srcOrd="0" destOrd="0" presId="urn:microsoft.com/office/officeart/2018/2/layout/IconCircleList"/>
    <dgm:cxn modelId="{6EFEA6DF-A89B-BC4F-A5F0-9FA21BB7EAFF}" type="presOf" srcId="{70B55810-788D-4C96-B86A-F608CB0B3416}" destId="{8970154C-440D-4BC5-A432-CB54903F2AA0}" srcOrd="0" destOrd="0" presId="urn:microsoft.com/office/officeart/2018/2/layout/IconCircleList"/>
    <dgm:cxn modelId="{2D357051-53EB-494D-9533-EAC895264EDF}" type="presParOf" srcId="{8970154C-440D-4BC5-A432-CB54903F2AA0}" destId="{38BAC87E-1F06-4822-BBA3-BEE94A351FE0}" srcOrd="0" destOrd="0" presId="urn:microsoft.com/office/officeart/2018/2/layout/IconCircleList"/>
    <dgm:cxn modelId="{99628DAE-2487-6D46-965E-3FA535789A29}" type="presParOf" srcId="{38BAC87E-1F06-4822-BBA3-BEE94A351FE0}" destId="{4A23B1C4-175A-4464-B685-3131ED582F3F}" srcOrd="0" destOrd="0" presId="urn:microsoft.com/office/officeart/2018/2/layout/IconCircleList"/>
    <dgm:cxn modelId="{D0587275-D415-8E4C-B16B-D5FE87405508}" type="presParOf" srcId="{4A23B1C4-175A-4464-B685-3131ED582F3F}" destId="{CFB5F5AF-E523-4C37-8B88-07C806E453FB}" srcOrd="0" destOrd="0" presId="urn:microsoft.com/office/officeart/2018/2/layout/IconCircleList"/>
    <dgm:cxn modelId="{32297CE6-BFAE-D24D-8396-6F29EDB268CD}" type="presParOf" srcId="{4A23B1C4-175A-4464-B685-3131ED582F3F}" destId="{B1AD88CE-5740-48FA-8FEF-59ABC55C46CB}" srcOrd="1" destOrd="0" presId="urn:microsoft.com/office/officeart/2018/2/layout/IconCircleList"/>
    <dgm:cxn modelId="{11934B99-A6EB-A540-94C9-F92AF2511582}" type="presParOf" srcId="{4A23B1C4-175A-4464-B685-3131ED582F3F}" destId="{16346FAD-B9CC-40CE-A71F-A6C04EBE6827}" srcOrd="2" destOrd="0" presId="urn:microsoft.com/office/officeart/2018/2/layout/IconCircleList"/>
    <dgm:cxn modelId="{C5407449-7E67-474A-970A-04B0CEBAEEC0}" type="presParOf" srcId="{4A23B1C4-175A-4464-B685-3131ED582F3F}" destId="{C56C1AD2-2A00-4120-B484-4BFD8B931766}" srcOrd="3" destOrd="0" presId="urn:microsoft.com/office/officeart/2018/2/layout/IconCircleList"/>
    <dgm:cxn modelId="{1D201974-E88B-6845-9CB8-F9B68F20EEB2}" type="presParOf" srcId="{38BAC87E-1F06-4822-BBA3-BEE94A351FE0}" destId="{19B65AF2-08A9-4CF1-8C6F-5FD49335FF0F}" srcOrd="1" destOrd="0" presId="urn:microsoft.com/office/officeart/2018/2/layout/IconCircleList"/>
    <dgm:cxn modelId="{C6F88CAA-3EDD-7245-A305-9F6BECD5D340}" type="presParOf" srcId="{38BAC87E-1F06-4822-BBA3-BEE94A351FE0}" destId="{FC88B9C9-69E3-4495-A1EA-C3718D5324CA}" srcOrd="2" destOrd="0" presId="urn:microsoft.com/office/officeart/2018/2/layout/IconCircleList"/>
    <dgm:cxn modelId="{AF23215C-882C-E44A-A870-5FCCF0762734}" type="presParOf" srcId="{FC88B9C9-69E3-4495-A1EA-C3718D5324CA}" destId="{30D52CD2-2410-440A-9795-1BA044F158DF}" srcOrd="0" destOrd="0" presId="urn:microsoft.com/office/officeart/2018/2/layout/IconCircleList"/>
    <dgm:cxn modelId="{C726DED7-8263-C348-886C-DA08D26EB90B}" type="presParOf" srcId="{FC88B9C9-69E3-4495-A1EA-C3718D5324CA}" destId="{EDCCBFA9-A690-45EC-AC61-038DBB3E1805}" srcOrd="1" destOrd="0" presId="urn:microsoft.com/office/officeart/2018/2/layout/IconCircleList"/>
    <dgm:cxn modelId="{E16BB10C-84AA-1840-A062-06A56CA95B20}" type="presParOf" srcId="{FC88B9C9-69E3-4495-A1EA-C3718D5324CA}" destId="{8A98A26F-7410-48F8-A802-25C538F5EAD2}" srcOrd="2" destOrd="0" presId="urn:microsoft.com/office/officeart/2018/2/layout/IconCircleList"/>
    <dgm:cxn modelId="{975690B8-E703-5448-BE8E-87C552132D1F}" type="presParOf" srcId="{FC88B9C9-69E3-4495-A1EA-C3718D5324CA}" destId="{23B359F3-2A77-4D88-820C-ECFF2BB45D88}" srcOrd="3" destOrd="0" presId="urn:microsoft.com/office/officeart/2018/2/layout/IconCircleList"/>
    <dgm:cxn modelId="{C8F27597-9335-1B44-B7D9-C48269B596F3}" type="presParOf" srcId="{38BAC87E-1F06-4822-BBA3-BEE94A351FE0}" destId="{3DAE85D2-9531-45FD-A235-1EA6FCBFBD73}" srcOrd="3" destOrd="0" presId="urn:microsoft.com/office/officeart/2018/2/layout/IconCircleList"/>
    <dgm:cxn modelId="{21FB6490-4736-484C-88FB-ACEDF158AE4C}" type="presParOf" srcId="{38BAC87E-1F06-4822-BBA3-BEE94A351FE0}" destId="{9C811178-E3F6-461D-93E3-D7465C051AAE}" srcOrd="4" destOrd="0" presId="urn:microsoft.com/office/officeart/2018/2/layout/IconCircleList"/>
    <dgm:cxn modelId="{8A1FB93B-4F30-4046-9E2F-9E8EE8B7B303}" type="presParOf" srcId="{9C811178-E3F6-461D-93E3-D7465C051AAE}" destId="{F974F892-0EC6-465D-951F-F76242597891}" srcOrd="0" destOrd="0" presId="urn:microsoft.com/office/officeart/2018/2/layout/IconCircleList"/>
    <dgm:cxn modelId="{E4145968-6EBD-0B40-8C90-E606828CFDBC}" type="presParOf" srcId="{9C811178-E3F6-461D-93E3-D7465C051AAE}" destId="{A52EE4B8-CAD0-46FB-9B49-46FE6EAF00D6}" srcOrd="1" destOrd="0" presId="urn:microsoft.com/office/officeart/2018/2/layout/IconCircleList"/>
    <dgm:cxn modelId="{3919A2C3-7F3E-CD4A-8011-FF928F8193E2}" type="presParOf" srcId="{9C811178-E3F6-461D-93E3-D7465C051AAE}" destId="{FCB9CFAC-9179-402F-916A-6B7ED565CD16}" srcOrd="2" destOrd="0" presId="urn:microsoft.com/office/officeart/2018/2/layout/IconCircleList"/>
    <dgm:cxn modelId="{7ECF0AF4-5896-2E47-AD17-A00C37D66AAE}" type="presParOf" srcId="{9C811178-E3F6-461D-93E3-D7465C051AAE}" destId="{640217EF-8083-4C3F-B6F3-B81E175B1EB0}" srcOrd="3" destOrd="0" presId="urn:microsoft.com/office/officeart/2018/2/layout/IconCircleList"/>
    <dgm:cxn modelId="{4242B0D2-5D6F-A344-BA74-DC8352DB5394}" type="presParOf" srcId="{38BAC87E-1F06-4822-BBA3-BEE94A351FE0}" destId="{9E5D69AB-D7BD-4C50-8C2E-EC1D26BF32C1}" srcOrd="5" destOrd="0" presId="urn:microsoft.com/office/officeart/2018/2/layout/IconCircleList"/>
    <dgm:cxn modelId="{7D225232-7149-EC4A-BC02-4A0F7CFF40FC}" type="presParOf" srcId="{38BAC87E-1F06-4822-BBA3-BEE94A351FE0}" destId="{B5C80F0D-FBB2-455B-8DF7-201A75771497}" srcOrd="6" destOrd="0" presId="urn:microsoft.com/office/officeart/2018/2/layout/IconCircleList"/>
    <dgm:cxn modelId="{969380C1-E313-0E4B-B163-70967FE52A56}" type="presParOf" srcId="{B5C80F0D-FBB2-455B-8DF7-201A75771497}" destId="{E525F937-B086-4675-BF6B-6C5F0E731D34}" srcOrd="0" destOrd="0" presId="urn:microsoft.com/office/officeart/2018/2/layout/IconCircleList"/>
    <dgm:cxn modelId="{406B5C35-5580-B844-8388-3B42AF7166BB}" type="presParOf" srcId="{B5C80F0D-FBB2-455B-8DF7-201A75771497}" destId="{5100D040-BC78-4527-A533-F0E08A7F6528}" srcOrd="1" destOrd="0" presId="urn:microsoft.com/office/officeart/2018/2/layout/IconCircleList"/>
    <dgm:cxn modelId="{C239D28F-CB30-1C4A-BA98-9F73EBFF4BCC}" type="presParOf" srcId="{B5C80F0D-FBB2-455B-8DF7-201A75771497}" destId="{435F3EA5-3F3E-4F53-AC33-E787548ACA86}" srcOrd="2" destOrd="0" presId="urn:microsoft.com/office/officeart/2018/2/layout/IconCircleList"/>
    <dgm:cxn modelId="{AE9A6E82-D1A9-6C46-82D7-58CAC2F6EAC2}" type="presParOf" srcId="{B5C80F0D-FBB2-455B-8DF7-201A75771497}" destId="{4E41A7E8-82C3-4095-A6A6-5C000F940455}" srcOrd="3" destOrd="0" presId="urn:microsoft.com/office/officeart/2018/2/layout/IconCircleList"/>
    <dgm:cxn modelId="{22471D45-AD7B-D04B-B8EB-32E9A7278DCB}" type="presParOf" srcId="{38BAC87E-1F06-4822-BBA3-BEE94A351FE0}" destId="{61D48D63-4E32-46B6-80AD-F81622A77396}" srcOrd="7" destOrd="0" presId="urn:microsoft.com/office/officeart/2018/2/layout/IconCircleList"/>
    <dgm:cxn modelId="{B6525690-9103-F94A-A4A6-A53C21F56CC0}" type="presParOf" srcId="{38BAC87E-1F06-4822-BBA3-BEE94A351FE0}" destId="{3FC513F6-559B-4E91-9AAF-2707F440A1AE}" srcOrd="8" destOrd="0" presId="urn:microsoft.com/office/officeart/2018/2/layout/IconCircleList"/>
    <dgm:cxn modelId="{0C962008-44AD-F949-939A-83CFEEFDDDD3}" type="presParOf" srcId="{3FC513F6-559B-4E91-9AAF-2707F440A1AE}" destId="{B3DB4D6C-F93B-4A1E-9C70-E6C509014962}" srcOrd="0" destOrd="0" presId="urn:microsoft.com/office/officeart/2018/2/layout/IconCircleList"/>
    <dgm:cxn modelId="{1785291B-935D-0C4B-9B22-972C7DFE5548}" type="presParOf" srcId="{3FC513F6-559B-4E91-9AAF-2707F440A1AE}" destId="{2A5D44BB-A88A-4B99-BC72-FD241D7CECA1}" srcOrd="1" destOrd="0" presId="urn:microsoft.com/office/officeart/2018/2/layout/IconCircleList"/>
    <dgm:cxn modelId="{4ED40780-4E7F-F345-8D7B-8E216B31481F}" type="presParOf" srcId="{3FC513F6-559B-4E91-9AAF-2707F440A1AE}" destId="{0AB06F7A-C1BD-48F3-9EF9-8A55E085B13D}" srcOrd="2" destOrd="0" presId="urn:microsoft.com/office/officeart/2018/2/layout/IconCircleList"/>
    <dgm:cxn modelId="{C4C937C1-B02A-6444-993E-113CC5FD6870}" type="presParOf" srcId="{3FC513F6-559B-4E91-9AAF-2707F440A1AE}" destId="{2D9E544E-0434-425C-A9D6-7079AC994273}" srcOrd="3" destOrd="0" presId="urn:microsoft.com/office/officeart/2018/2/layout/IconCircleList"/>
    <dgm:cxn modelId="{F2E3976C-DAD9-BB4C-B16B-FC1DAAA420D3}" type="presParOf" srcId="{38BAC87E-1F06-4822-BBA3-BEE94A351FE0}" destId="{81D084AA-09DD-426C-8831-DC07423F1EF2}" srcOrd="9" destOrd="0" presId="urn:microsoft.com/office/officeart/2018/2/layout/IconCircleList"/>
    <dgm:cxn modelId="{B2D54F1C-220B-A84F-9A2A-947F996C6D4C}" type="presParOf" srcId="{38BAC87E-1F06-4822-BBA3-BEE94A351FE0}" destId="{9618F69A-E35B-4E31-B5BD-21AFC0AD9542}" srcOrd="10" destOrd="0" presId="urn:microsoft.com/office/officeart/2018/2/layout/IconCircleList"/>
    <dgm:cxn modelId="{6CCD4014-D559-F845-8C5C-17AB6E490DD7}" type="presParOf" srcId="{9618F69A-E35B-4E31-B5BD-21AFC0AD9542}" destId="{3F7B2383-48A2-4674-9512-459C1B2EA286}" srcOrd="0" destOrd="0" presId="urn:microsoft.com/office/officeart/2018/2/layout/IconCircleList"/>
    <dgm:cxn modelId="{1A22BB41-BBA6-EF4F-A74C-5EFF7AD02E02}" type="presParOf" srcId="{9618F69A-E35B-4E31-B5BD-21AFC0AD9542}" destId="{8D82DC1B-1AC9-4529-B58D-8840B224FB81}" srcOrd="1" destOrd="0" presId="urn:microsoft.com/office/officeart/2018/2/layout/IconCircleList"/>
    <dgm:cxn modelId="{82968D6E-572A-6040-B280-1FEEC01E8A91}" type="presParOf" srcId="{9618F69A-E35B-4E31-B5BD-21AFC0AD9542}" destId="{E4EFD357-FA5C-4445-8457-AF0CDBAF86E8}" srcOrd="2" destOrd="0" presId="urn:microsoft.com/office/officeart/2018/2/layout/IconCircleList"/>
    <dgm:cxn modelId="{86F080B6-D2CC-7C44-BEB9-451105FA3DAA}" type="presParOf" srcId="{9618F69A-E35B-4E31-B5BD-21AFC0AD9542}" destId="{9874FA7C-4102-4440-8C53-CBC0497C7C8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E459B0-4317-4568-8234-45EA6B0ADD06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FE49C-8DEA-4F92-A672-A16F98A29928}">
      <dgm:prSet/>
      <dgm:spPr/>
      <dgm:t>
        <a:bodyPr/>
        <a:lstStyle/>
        <a:p>
          <a:r>
            <a:rPr lang="nl-NL" dirty="0"/>
            <a:t>Die vermoë om probleme te identifiseer, oplossings te oorweeg en te ontleed, en die beste oplossing toe te pas.</a:t>
          </a:r>
          <a:endParaRPr lang="en-US" b="1" dirty="0"/>
        </a:p>
      </dgm:t>
    </dgm:pt>
    <dgm:pt modelId="{BA7F1045-BB22-4FC4-BBA5-FA1E03D19A8C}" type="parTrans" cxnId="{1E06FAFA-3CDC-4A95-8344-B37B28C73F4D}">
      <dgm:prSet/>
      <dgm:spPr/>
      <dgm:t>
        <a:bodyPr/>
        <a:lstStyle/>
        <a:p>
          <a:endParaRPr lang="en-US"/>
        </a:p>
      </dgm:t>
    </dgm:pt>
    <dgm:pt modelId="{CF0CD405-7D29-449E-947B-ECEE0ABBAC3E}" type="sibTrans" cxnId="{1E06FAFA-3CDC-4A95-8344-B37B28C73F4D}">
      <dgm:prSet/>
      <dgm:spPr/>
      <dgm:t>
        <a:bodyPr/>
        <a:lstStyle/>
        <a:p>
          <a:endParaRPr lang="en-US"/>
        </a:p>
      </dgm:t>
    </dgm:pt>
    <dgm:pt modelId="{A617ED87-9496-4641-AA16-0639EDA86964}">
      <dgm:prSet/>
      <dgm:spPr/>
      <dgm:t>
        <a:bodyPr/>
        <a:lstStyle/>
        <a:p>
          <a:r>
            <a:rPr lang="en-US" b="0" dirty="0" err="1"/>
            <a:t>Verbeter</a:t>
          </a:r>
          <a:r>
            <a:rPr lang="en-US" b="0" dirty="0"/>
            <a:t> </a:t>
          </a:r>
          <a:r>
            <a:rPr lang="en-US" b="0" dirty="0" err="1"/>
            <a:t>geheue</a:t>
          </a:r>
          <a:r>
            <a:rPr lang="en-US" b="0" dirty="0"/>
            <a:t> </a:t>
          </a:r>
          <a:r>
            <a:rPr lang="en-US" b="0" dirty="0" err="1"/>
            <a:t>en</a:t>
          </a:r>
          <a:r>
            <a:rPr lang="en-US" b="0" dirty="0"/>
            <a:t> begrip</a:t>
          </a:r>
        </a:p>
      </dgm:t>
    </dgm:pt>
    <dgm:pt modelId="{90B5E7FD-D62D-4BAF-8926-8B20DF1A8864}" type="sibTrans" cxnId="{C9CB22BB-7561-4E66-AE69-EB89EB3B3FA8}">
      <dgm:prSet/>
      <dgm:spPr/>
      <dgm:t>
        <a:bodyPr/>
        <a:lstStyle/>
        <a:p>
          <a:endParaRPr lang="en-US"/>
        </a:p>
      </dgm:t>
    </dgm:pt>
    <dgm:pt modelId="{43434734-C6EB-4074-A652-4547940664D5}" type="parTrans" cxnId="{C9CB22BB-7561-4E66-AE69-EB89EB3B3FA8}">
      <dgm:prSet/>
      <dgm:spPr/>
      <dgm:t>
        <a:bodyPr/>
        <a:lstStyle/>
        <a:p>
          <a:endParaRPr lang="en-US"/>
        </a:p>
      </dgm:t>
    </dgm:pt>
    <dgm:pt modelId="{B5304A2B-AC3A-8D41-AE01-C13AB0A81C46}" type="pres">
      <dgm:prSet presAssocID="{58E459B0-4317-4568-8234-45EA6B0ADD06}" presName="outerComposite" presStyleCnt="0">
        <dgm:presLayoutVars>
          <dgm:chMax val="5"/>
          <dgm:dir/>
          <dgm:resizeHandles val="exact"/>
        </dgm:presLayoutVars>
      </dgm:prSet>
      <dgm:spPr/>
    </dgm:pt>
    <dgm:pt modelId="{94D4D12C-C9F9-884C-939D-2E78528685D5}" type="pres">
      <dgm:prSet presAssocID="{58E459B0-4317-4568-8234-45EA6B0ADD06}" presName="dummyMaxCanvas" presStyleCnt="0">
        <dgm:presLayoutVars/>
      </dgm:prSet>
      <dgm:spPr/>
    </dgm:pt>
    <dgm:pt modelId="{7A80C8F2-9977-4D47-AD6B-B9FB37251686}" type="pres">
      <dgm:prSet presAssocID="{58E459B0-4317-4568-8234-45EA6B0ADD06}" presName="TwoNodes_1" presStyleLbl="node1" presStyleIdx="0" presStyleCnt="2">
        <dgm:presLayoutVars>
          <dgm:bulletEnabled val="1"/>
        </dgm:presLayoutVars>
      </dgm:prSet>
      <dgm:spPr/>
    </dgm:pt>
    <dgm:pt modelId="{6A744C1C-2DC0-0948-BDFE-05437E5F3BAE}" type="pres">
      <dgm:prSet presAssocID="{58E459B0-4317-4568-8234-45EA6B0ADD06}" presName="TwoNodes_2" presStyleLbl="node1" presStyleIdx="1" presStyleCnt="2">
        <dgm:presLayoutVars>
          <dgm:bulletEnabled val="1"/>
        </dgm:presLayoutVars>
      </dgm:prSet>
      <dgm:spPr/>
    </dgm:pt>
    <dgm:pt modelId="{8CD0D8C7-7EFB-FF45-A54F-0CA348850C80}" type="pres">
      <dgm:prSet presAssocID="{58E459B0-4317-4568-8234-45EA6B0ADD06}" presName="TwoConn_1-2" presStyleLbl="fgAccFollowNode1" presStyleIdx="0" presStyleCnt="1">
        <dgm:presLayoutVars>
          <dgm:bulletEnabled val="1"/>
        </dgm:presLayoutVars>
      </dgm:prSet>
      <dgm:spPr/>
    </dgm:pt>
    <dgm:pt modelId="{B89069BF-7845-1F43-AA9E-5209571B2798}" type="pres">
      <dgm:prSet presAssocID="{58E459B0-4317-4568-8234-45EA6B0ADD06}" presName="TwoNodes_1_text" presStyleLbl="node1" presStyleIdx="1" presStyleCnt="2">
        <dgm:presLayoutVars>
          <dgm:bulletEnabled val="1"/>
        </dgm:presLayoutVars>
      </dgm:prSet>
      <dgm:spPr/>
    </dgm:pt>
    <dgm:pt modelId="{061FE83E-8222-304B-AC56-6020693BDC95}" type="pres">
      <dgm:prSet presAssocID="{58E459B0-4317-4568-8234-45EA6B0ADD0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A4F6407-7099-6D4D-91FD-229A9FE8BACB}" type="presOf" srcId="{58E459B0-4317-4568-8234-45EA6B0ADD06}" destId="{B5304A2B-AC3A-8D41-AE01-C13AB0A81C46}" srcOrd="0" destOrd="0" presId="urn:microsoft.com/office/officeart/2005/8/layout/vProcess5"/>
    <dgm:cxn modelId="{56EBE926-0CC0-7C47-845A-1C4399C64A41}" type="presOf" srcId="{A617ED87-9496-4641-AA16-0639EDA86964}" destId="{6A744C1C-2DC0-0948-BDFE-05437E5F3BAE}" srcOrd="0" destOrd="0" presId="urn:microsoft.com/office/officeart/2005/8/layout/vProcess5"/>
    <dgm:cxn modelId="{CBBB5D45-B725-A349-9F98-A500C122969B}" type="presOf" srcId="{A617ED87-9496-4641-AA16-0639EDA86964}" destId="{061FE83E-8222-304B-AC56-6020693BDC95}" srcOrd="1" destOrd="0" presId="urn:microsoft.com/office/officeart/2005/8/layout/vProcess5"/>
    <dgm:cxn modelId="{8D71BF49-4DB4-F143-B8ED-CF2DDDBF887C}" type="presOf" srcId="{23BFE49C-8DEA-4F92-A672-A16F98A29928}" destId="{7A80C8F2-9977-4D47-AD6B-B9FB37251686}" srcOrd="0" destOrd="0" presId="urn:microsoft.com/office/officeart/2005/8/layout/vProcess5"/>
    <dgm:cxn modelId="{2BE21476-8C80-9442-B0E5-C2181E5ACE6F}" type="presOf" srcId="{CF0CD405-7D29-449E-947B-ECEE0ABBAC3E}" destId="{8CD0D8C7-7EFB-FF45-A54F-0CA348850C80}" srcOrd="0" destOrd="0" presId="urn:microsoft.com/office/officeart/2005/8/layout/vProcess5"/>
    <dgm:cxn modelId="{6675FDAD-77BC-5E4E-875B-B05FAB061308}" type="presOf" srcId="{23BFE49C-8DEA-4F92-A672-A16F98A29928}" destId="{B89069BF-7845-1F43-AA9E-5209571B2798}" srcOrd="1" destOrd="0" presId="urn:microsoft.com/office/officeart/2005/8/layout/vProcess5"/>
    <dgm:cxn modelId="{C9CB22BB-7561-4E66-AE69-EB89EB3B3FA8}" srcId="{58E459B0-4317-4568-8234-45EA6B0ADD06}" destId="{A617ED87-9496-4641-AA16-0639EDA86964}" srcOrd="1" destOrd="0" parTransId="{43434734-C6EB-4074-A652-4547940664D5}" sibTransId="{90B5E7FD-D62D-4BAF-8926-8B20DF1A8864}"/>
    <dgm:cxn modelId="{1E06FAFA-3CDC-4A95-8344-B37B28C73F4D}" srcId="{58E459B0-4317-4568-8234-45EA6B0ADD06}" destId="{23BFE49C-8DEA-4F92-A672-A16F98A29928}" srcOrd="0" destOrd="0" parTransId="{BA7F1045-BB22-4FC4-BBA5-FA1E03D19A8C}" sibTransId="{CF0CD405-7D29-449E-947B-ECEE0ABBAC3E}"/>
    <dgm:cxn modelId="{CD1311B6-DE82-F144-B5ED-9B9148A23411}" type="presParOf" srcId="{B5304A2B-AC3A-8D41-AE01-C13AB0A81C46}" destId="{94D4D12C-C9F9-884C-939D-2E78528685D5}" srcOrd="0" destOrd="0" presId="urn:microsoft.com/office/officeart/2005/8/layout/vProcess5"/>
    <dgm:cxn modelId="{92A7E1A8-22E6-014F-832F-F059CDC52B3C}" type="presParOf" srcId="{B5304A2B-AC3A-8D41-AE01-C13AB0A81C46}" destId="{7A80C8F2-9977-4D47-AD6B-B9FB37251686}" srcOrd="1" destOrd="0" presId="urn:microsoft.com/office/officeart/2005/8/layout/vProcess5"/>
    <dgm:cxn modelId="{D67B6B95-6FAC-084C-A8F4-ECF2C1FF1301}" type="presParOf" srcId="{B5304A2B-AC3A-8D41-AE01-C13AB0A81C46}" destId="{6A744C1C-2DC0-0948-BDFE-05437E5F3BAE}" srcOrd="2" destOrd="0" presId="urn:microsoft.com/office/officeart/2005/8/layout/vProcess5"/>
    <dgm:cxn modelId="{835F8AC7-5006-3D41-A071-7C0659828272}" type="presParOf" srcId="{B5304A2B-AC3A-8D41-AE01-C13AB0A81C46}" destId="{8CD0D8C7-7EFB-FF45-A54F-0CA348850C80}" srcOrd="3" destOrd="0" presId="urn:microsoft.com/office/officeart/2005/8/layout/vProcess5"/>
    <dgm:cxn modelId="{AC03CF8A-E4B5-744C-A1E5-D31BDECCD2F0}" type="presParOf" srcId="{B5304A2B-AC3A-8D41-AE01-C13AB0A81C46}" destId="{B89069BF-7845-1F43-AA9E-5209571B2798}" srcOrd="4" destOrd="0" presId="urn:microsoft.com/office/officeart/2005/8/layout/vProcess5"/>
    <dgm:cxn modelId="{CEE70FE6-CC3B-C047-9B07-7A6453F67345}" type="presParOf" srcId="{B5304A2B-AC3A-8D41-AE01-C13AB0A81C46}" destId="{061FE83E-8222-304B-AC56-6020693BDC9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E473C-AFDA-4689-9588-BB71BFEFB68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1A6272-4EFF-4B3A-BCB4-EC35898E3EF0}">
      <dgm:prSet/>
      <dgm:spPr/>
      <dgm:t>
        <a:bodyPr/>
        <a:lstStyle/>
        <a:p>
          <a:r>
            <a:rPr lang="nl-NL" dirty="0"/>
            <a:t>Die belangrikheid van 'n studieplan:</a:t>
          </a:r>
          <a:endParaRPr lang="en-US" dirty="0"/>
        </a:p>
      </dgm:t>
    </dgm:pt>
    <dgm:pt modelId="{D217723B-283E-4A67-9FC2-0CB653F3476A}" type="parTrans" cxnId="{B76E60F9-62ED-4BDF-95E3-64E7470E0B5F}">
      <dgm:prSet/>
      <dgm:spPr/>
      <dgm:t>
        <a:bodyPr/>
        <a:lstStyle/>
        <a:p>
          <a:endParaRPr lang="en-US"/>
        </a:p>
      </dgm:t>
    </dgm:pt>
    <dgm:pt modelId="{54129C30-0DBD-4F20-815E-ECEA9A32719C}" type="sibTrans" cxnId="{B76E60F9-62ED-4BDF-95E3-64E7470E0B5F}">
      <dgm:prSet/>
      <dgm:spPr/>
      <dgm:t>
        <a:bodyPr/>
        <a:lstStyle/>
        <a:p>
          <a:endParaRPr lang="en-US"/>
        </a:p>
      </dgm:t>
    </dgm:pt>
    <dgm:pt modelId="{3D38FFAE-66CA-4087-A60C-3BAC1523C23B}">
      <dgm:prSet/>
      <dgm:spPr/>
      <dgm:t>
        <a:bodyPr/>
        <a:lstStyle/>
        <a:p>
          <a:r>
            <a:rPr lang="en-US" dirty="0" err="1"/>
            <a:t>Verhoogde</a:t>
          </a:r>
          <a:r>
            <a:rPr lang="en-US" dirty="0"/>
            <a:t> </a:t>
          </a:r>
          <a:r>
            <a:rPr lang="en-US" dirty="0" err="1"/>
            <a:t>produktiwiteit</a:t>
          </a:r>
          <a:endParaRPr lang="en-US" dirty="0"/>
        </a:p>
      </dgm:t>
    </dgm:pt>
    <dgm:pt modelId="{E1F03E9B-7586-4A8B-83E8-2143064C14C7}" type="parTrans" cxnId="{52CC02DE-4D93-4927-AFF1-5BB8C4274A9E}">
      <dgm:prSet/>
      <dgm:spPr/>
      <dgm:t>
        <a:bodyPr/>
        <a:lstStyle/>
        <a:p>
          <a:endParaRPr lang="en-US"/>
        </a:p>
      </dgm:t>
    </dgm:pt>
    <dgm:pt modelId="{0E5C62E6-7715-41FA-94A3-A65CD79F2667}" type="sibTrans" cxnId="{52CC02DE-4D93-4927-AFF1-5BB8C4274A9E}">
      <dgm:prSet/>
      <dgm:spPr/>
      <dgm:t>
        <a:bodyPr/>
        <a:lstStyle/>
        <a:p>
          <a:endParaRPr lang="en-US"/>
        </a:p>
      </dgm:t>
    </dgm:pt>
    <dgm:pt modelId="{3BB59ACE-E38B-4FA3-AED4-17DA56906003}">
      <dgm:prSet/>
      <dgm:spPr/>
      <dgm:t>
        <a:bodyPr/>
        <a:lstStyle/>
        <a:p>
          <a:r>
            <a:rPr lang="en-US" dirty="0"/>
            <a:t>Minder </a:t>
          </a:r>
          <a:r>
            <a:rPr lang="en-US" dirty="0" err="1"/>
            <a:t>stres</a:t>
          </a:r>
          <a:endParaRPr lang="en-US" dirty="0"/>
        </a:p>
      </dgm:t>
    </dgm:pt>
    <dgm:pt modelId="{6114E94A-BADD-4EDF-BD5A-DC77E2AA684B}" type="parTrans" cxnId="{B6B8A89A-BA90-4D2B-B604-8B68A022B884}">
      <dgm:prSet/>
      <dgm:spPr/>
      <dgm:t>
        <a:bodyPr/>
        <a:lstStyle/>
        <a:p>
          <a:endParaRPr lang="en-US"/>
        </a:p>
      </dgm:t>
    </dgm:pt>
    <dgm:pt modelId="{044668E9-0C8B-42F0-A049-FF4A5CCFC8B2}" type="sibTrans" cxnId="{B6B8A89A-BA90-4D2B-B604-8B68A022B884}">
      <dgm:prSet/>
      <dgm:spPr/>
      <dgm:t>
        <a:bodyPr/>
        <a:lstStyle/>
        <a:p>
          <a:endParaRPr lang="en-US"/>
        </a:p>
      </dgm:t>
    </dgm:pt>
    <dgm:pt modelId="{D408FDF6-35A7-44D3-955B-800DFF6EA6F0}">
      <dgm:prSet/>
      <dgm:spPr/>
      <dgm:t>
        <a:bodyPr/>
        <a:lstStyle/>
        <a:p>
          <a:r>
            <a:rPr lang="en-US" dirty="0"/>
            <a:t>Beter </a:t>
          </a:r>
          <a:r>
            <a:rPr lang="en-US" dirty="0" err="1"/>
            <a:t>resultate</a:t>
          </a:r>
          <a:endParaRPr lang="en-US" dirty="0"/>
        </a:p>
      </dgm:t>
    </dgm:pt>
    <dgm:pt modelId="{0E43A309-FE5B-4021-852C-23E789BCAB83}" type="parTrans" cxnId="{C9436875-8ADB-455D-AE33-C8F20119ECC6}">
      <dgm:prSet/>
      <dgm:spPr/>
      <dgm:t>
        <a:bodyPr/>
        <a:lstStyle/>
        <a:p>
          <a:endParaRPr lang="en-US"/>
        </a:p>
      </dgm:t>
    </dgm:pt>
    <dgm:pt modelId="{57EBDF0A-14E5-4D35-A0EC-3B68A459A01E}" type="sibTrans" cxnId="{C9436875-8ADB-455D-AE33-C8F20119ECC6}">
      <dgm:prSet/>
      <dgm:spPr/>
      <dgm:t>
        <a:bodyPr/>
        <a:lstStyle/>
        <a:p>
          <a:endParaRPr lang="en-US"/>
        </a:p>
      </dgm:t>
    </dgm:pt>
    <dgm:pt modelId="{0A39EA80-36DE-9D42-8AA4-1C5ABD687ED2}">
      <dgm:prSet/>
      <dgm:spPr/>
      <dgm:t>
        <a:bodyPr/>
        <a:lstStyle/>
        <a:p>
          <a:endParaRPr lang="en-US" dirty="0"/>
        </a:p>
      </dgm:t>
    </dgm:pt>
    <dgm:pt modelId="{AF9A9921-109F-E145-88EB-E1F4A82BEE9C}" type="parTrans" cxnId="{AECA377D-0874-9F48-AEB7-414EED4FEAE0}">
      <dgm:prSet/>
      <dgm:spPr/>
      <dgm:t>
        <a:bodyPr/>
        <a:lstStyle/>
        <a:p>
          <a:endParaRPr lang="en-US"/>
        </a:p>
      </dgm:t>
    </dgm:pt>
    <dgm:pt modelId="{C70CBC7E-5F9E-BA47-B1FB-760D77FC5DE4}" type="sibTrans" cxnId="{AECA377D-0874-9F48-AEB7-414EED4FEAE0}">
      <dgm:prSet/>
      <dgm:spPr/>
      <dgm:t>
        <a:bodyPr/>
        <a:lstStyle/>
        <a:p>
          <a:endParaRPr lang="en-US"/>
        </a:p>
      </dgm:t>
    </dgm:pt>
    <dgm:pt modelId="{BD6B84B7-084F-B44E-A048-2599FC110633}">
      <dgm:prSet/>
      <dgm:spPr/>
      <dgm:t>
        <a:bodyPr/>
        <a:lstStyle/>
        <a:p>
          <a:r>
            <a:rPr lang="en-US" dirty="0" err="1"/>
            <a:t>Verbeterde</a:t>
          </a:r>
          <a:r>
            <a:rPr lang="en-US" dirty="0"/>
            <a:t> </a:t>
          </a:r>
          <a:r>
            <a:rPr lang="en-US" dirty="0" err="1"/>
            <a:t>fokus</a:t>
          </a:r>
          <a:endParaRPr lang="en-US" dirty="0"/>
        </a:p>
      </dgm:t>
    </dgm:pt>
    <dgm:pt modelId="{0FBAB73E-F18C-B34B-B2C6-7A40B1C21DE7}" type="parTrans" cxnId="{722B827C-8184-C249-957C-C0EAEDC351F0}">
      <dgm:prSet/>
      <dgm:spPr/>
      <dgm:t>
        <a:bodyPr/>
        <a:lstStyle/>
        <a:p>
          <a:endParaRPr lang="en-US"/>
        </a:p>
      </dgm:t>
    </dgm:pt>
    <dgm:pt modelId="{E439A5C7-F8DE-3D45-9E50-A07DEC38F2B8}" type="sibTrans" cxnId="{722B827C-8184-C249-957C-C0EAEDC351F0}">
      <dgm:prSet/>
      <dgm:spPr/>
      <dgm:t>
        <a:bodyPr/>
        <a:lstStyle/>
        <a:p>
          <a:endParaRPr lang="en-US"/>
        </a:p>
      </dgm:t>
    </dgm:pt>
    <dgm:pt modelId="{5DEE1857-F23F-0745-91B8-074C498DC01D}">
      <dgm:prSet/>
      <dgm:spPr/>
      <dgm:t>
        <a:bodyPr/>
        <a:lstStyle/>
        <a:p>
          <a:r>
            <a:rPr lang="en-US" dirty="0"/>
            <a:t>Beter </a:t>
          </a:r>
          <a:r>
            <a:rPr lang="en-US" dirty="0" err="1"/>
            <a:t>voorbereiding</a:t>
          </a:r>
          <a:endParaRPr lang="en-US" dirty="0"/>
        </a:p>
      </dgm:t>
    </dgm:pt>
    <dgm:pt modelId="{D66CEEC3-9C7E-D649-92B2-81F7F7BF5CA8}" type="parTrans" cxnId="{B608247E-CA7C-9A4B-B9D5-1E45800CE87C}">
      <dgm:prSet/>
      <dgm:spPr/>
      <dgm:t>
        <a:bodyPr/>
        <a:lstStyle/>
        <a:p>
          <a:endParaRPr lang="en-US"/>
        </a:p>
      </dgm:t>
    </dgm:pt>
    <dgm:pt modelId="{0F2764A2-A8C9-A94B-9749-EF245E17EE72}" type="sibTrans" cxnId="{B608247E-CA7C-9A4B-B9D5-1E45800CE87C}">
      <dgm:prSet/>
      <dgm:spPr/>
      <dgm:t>
        <a:bodyPr/>
        <a:lstStyle/>
        <a:p>
          <a:endParaRPr lang="en-US"/>
        </a:p>
      </dgm:t>
    </dgm:pt>
    <dgm:pt modelId="{9EB79924-EACB-384B-B154-6F71F80430CA}" type="pres">
      <dgm:prSet presAssocID="{425E473C-AFDA-4689-9588-BB71BFEFB688}" presName="Name0" presStyleCnt="0">
        <dgm:presLayoutVars>
          <dgm:dir/>
          <dgm:animLvl val="lvl"/>
          <dgm:resizeHandles val="exact"/>
        </dgm:presLayoutVars>
      </dgm:prSet>
      <dgm:spPr/>
    </dgm:pt>
    <dgm:pt modelId="{45EE98B9-4728-B44D-A00D-96AC9DB79EFB}" type="pres">
      <dgm:prSet presAssocID="{631A6272-4EFF-4B3A-BCB4-EC35898E3EF0}" presName="linNode" presStyleCnt="0"/>
      <dgm:spPr/>
    </dgm:pt>
    <dgm:pt modelId="{46DC8BE5-07C8-1848-9D1D-150B1AF3BEA7}" type="pres">
      <dgm:prSet presAssocID="{631A6272-4EFF-4B3A-BCB4-EC35898E3EF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134A5DDC-B60F-C142-9057-7BE0CE8C82A0}" type="pres">
      <dgm:prSet presAssocID="{631A6272-4EFF-4B3A-BCB4-EC35898E3EF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5E1C504-6AE4-F445-94BD-7D0AA1B357CB}" type="presOf" srcId="{3BB59ACE-E38B-4FA3-AED4-17DA56906003}" destId="{134A5DDC-B60F-C142-9057-7BE0CE8C82A0}" srcOrd="0" destOrd="1" presId="urn:microsoft.com/office/officeart/2005/8/layout/vList5"/>
    <dgm:cxn modelId="{BEEA9826-6595-8A49-A56F-189413EF4BC3}" type="presOf" srcId="{631A6272-4EFF-4B3A-BCB4-EC35898E3EF0}" destId="{46DC8BE5-07C8-1848-9D1D-150B1AF3BEA7}" srcOrd="0" destOrd="0" presId="urn:microsoft.com/office/officeart/2005/8/layout/vList5"/>
    <dgm:cxn modelId="{C9436875-8ADB-455D-AE33-C8F20119ECC6}" srcId="{631A6272-4EFF-4B3A-BCB4-EC35898E3EF0}" destId="{D408FDF6-35A7-44D3-955B-800DFF6EA6F0}" srcOrd="3" destOrd="0" parTransId="{0E43A309-FE5B-4021-852C-23E789BCAB83}" sibTransId="{57EBDF0A-14E5-4D35-A0EC-3B68A459A01E}"/>
    <dgm:cxn modelId="{722B827C-8184-C249-957C-C0EAEDC351F0}" srcId="{631A6272-4EFF-4B3A-BCB4-EC35898E3EF0}" destId="{BD6B84B7-084F-B44E-A048-2599FC110633}" srcOrd="4" destOrd="0" parTransId="{0FBAB73E-F18C-B34B-B2C6-7A40B1C21DE7}" sibTransId="{E439A5C7-F8DE-3D45-9E50-A07DEC38F2B8}"/>
    <dgm:cxn modelId="{AECA377D-0874-9F48-AEB7-414EED4FEAE0}" srcId="{631A6272-4EFF-4B3A-BCB4-EC35898E3EF0}" destId="{0A39EA80-36DE-9D42-8AA4-1C5ABD687ED2}" srcOrd="5" destOrd="0" parTransId="{AF9A9921-109F-E145-88EB-E1F4A82BEE9C}" sibTransId="{C70CBC7E-5F9E-BA47-B1FB-760D77FC5DE4}"/>
    <dgm:cxn modelId="{210FE67D-6286-4142-88E2-C52E1D5CC59C}" type="presOf" srcId="{D408FDF6-35A7-44D3-955B-800DFF6EA6F0}" destId="{134A5DDC-B60F-C142-9057-7BE0CE8C82A0}" srcOrd="0" destOrd="3" presId="urn:microsoft.com/office/officeart/2005/8/layout/vList5"/>
    <dgm:cxn modelId="{B608247E-CA7C-9A4B-B9D5-1E45800CE87C}" srcId="{631A6272-4EFF-4B3A-BCB4-EC35898E3EF0}" destId="{5DEE1857-F23F-0745-91B8-074C498DC01D}" srcOrd="2" destOrd="0" parTransId="{D66CEEC3-9C7E-D649-92B2-81F7F7BF5CA8}" sibTransId="{0F2764A2-A8C9-A94B-9749-EF245E17EE72}"/>
    <dgm:cxn modelId="{AF6D8283-F6FF-F54A-9F48-B4FFA6229369}" type="presOf" srcId="{BD6B84B7-084F-B44E-A048-2599FC110633}" destId="{134A5DDC-B60F-C142-9057-7BE0CE8C82A0}" srcOrd="0" destOrd="4" presId="urn:microsoft.com/office/officeart/2005/8/layout/vList5"/>
    <dgm:cxn modelId="{B6B8A89A-BA90-4D2B-B604-8B68A022B884}" srcId="{631A6272-4EFF-4B3A-BCB4-EC35898E3EF0}" destId="{3BB59ACE-E38B-4FA3-AED4-17DA56906003}" srcOrd="1" destOrd="0" parTransId="{6114E94A-BADD-4EDF-BD5A-DC77E2AA684B}" sibTransId="{044668E9-0C8B-42F0-A049-FF4A5CCFC8B2}"/>
    <dgm:cxn modelId="{86EF079D-98D0-9D48-B03A-D6E3E19528E6}" type="presOf" srcId="{3D38FFAE-66CA-4087-A60C-3BAC1523C23B}" destId="{134A5DDC-B60F-C142-9057-7BE0CE8C82A0}" srcOrd="0" destOrd="0" presId="urn:microsoft.com/office/officeart/2005/8/layout/vList5"/>
    <dgm:cxn modelId="{CA5B009E-B390-D948-8FFC-106BB8E64662}" type="presOf" srcId="{425E473C-AFDA-4689-9588-BB71BFEFB688}" destId="{9EB79924-EACB-384B-B154-6F71F80430CA}" srcOrd="0" destOrd="0" presId="urn:microsoft.com/office/officeart/2005/8/layout/vList5"/>
    <dgm:cxn modelId="{A104EED8-957F-CE4C-8961-8729792687C2}" type="presOf" srcId="{5DEE1857-F23F-0745-91B8-074C498DC01D}" destId="{134A5DDC-B60F-C142-9057-7BE0CE8C82A0}" srcOrd="0" destOrd="2" presId="urn:microsoft.com/office/officeart/2005/8/layout/vList5"/>
    <dgm:cxn modelId="{52CC02DE-4D93-4927-AFF1-5BB8C4274A9E}" srcId="{631A6272-4EFF-4B3A-BCB4-EC35898E3EF0}" destId="{3D38FFAE-66CA-4087-A60C-3BAC1523C23B}" srcOrd="0" destOrd="0" parTransId="{E1F03E9B-7586-4A8B-83E8-2143064C14C7}" sibTransId="{0E5C62E6-7715-41FA-94A3-A65CD79F2667}"/>
    <dgm:cxn modelId="{92A0E4F8-C52C-DE43-856B-1D7EB6A90C32}" type="presOf" srcId="{0A39EA80-36DE-9D42-8AA4-1C5ABD687ED2}" destId="{134A5DDC-B60F-C142-9057-7BE0CE8C82A0}" srcOrd="0" destOrd="5" presId="urn:microsoft.com/office/officeart/2005/8/layout/vList5"/>
    <dgm:cxn modelId="{B76E60F9-62ED-4BDF-95E3-64E7470E0B5F}" srcId="{425E473C-AFDA-4689-9588-BB71BFEFB688}" destId="{631A6272-4EFF-4B3A-BCB4-EC35898E3EF0}" srcOrd="0" destOrd="0" parTransId="{D217723B-283E-4A67-9FC2-0CB653F3476A}" sibTransId="{54129C30-0DBD-4F20-815E-ECEA9A32719C}"/>
    <dgm:cxn modelId="{3DB690DC-C2B3-B24F-BC82-79E40A88A67F}" type="presParOf" srcId="{9EB79924-EACB-384B-B154-6F71F80430CA}" destId="{45EE98B9-4728-B44D-A00D-96AC9DB79EFB}" srcOrd="0" destOrd="0" presId="urn:microsoft.com/office/officeart/2005/8/layout/vList5"/>
    <dgm:cxn modelId="{1B460807-9E4D-0245-AD8C-3304A72640B1}" type="presParOf" srcId="{45EE98B9-4728-B44D-A00D-96AC9DB79EFB}" destId="{46DC8BE5-07C8-1848-9D1D-150B1AF3BEA7}" srcOrd="0" destOrd="0" presId="urn:microsoft.com/office/officeart/2005/8/layout/vList5"/>
    <dgm:cxn modelId="{865DBFA5-5FAE-494E-93E4-0843BF002159}" type="presParOf" srcId="{45EE98B9-4728-B44D-A00D-96AC9DB79EFB}" destId="{134A5DDC-B60F-C142-9057-7BE0CE8C82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5E473C-AFDA-4689-9588-BB71BFEFB688}" type="doc">
      <dgm:prSet loTypeId="urn:microsoft.com/office/officeart/2005/8/layout/vList5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31A6272-4EFF-4B3A-BCB4-EC35898E3EF0}">
      <dgm:prSet/>
      <dgm:sp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b="1" dirty="0" err="1"/>
            <a:t>Effektiewe</a:t>
          </a:r>
          <a:r>
            <a:rPr lang="en-US" b="1" dirty="0"/>
            <a:t> </a:t>
          </a:r>
          <a:r>
            <a:rPr lang="en-US" b="1" dirty="0" err="1"/>
            <a:t>Studieplan</a:t>
          </a:r>
          <a:r>
            <a:rPr lang="en-US" b="1" dirty="0"/>
            <a:t>:</a:t>
          </a:r>
          <a:endParaRPr lang="en-US" dirty="0"/>
        </a:p>
      </dgm:t>
    </dgm:pt>
    <dgm:pt modelId="{D217723B-283E-4A67-9FC2-0CB653F3476A}" type="parTrans" cxnId="{B76E60F9-62ED-4BDF-95E3-64E7470E0B5F}">
      <dgm:prSet/>
      <dgm:spPr/>
      <dgm:t>
        <a:bodyPr/>
        <a:lstStyle/>
        <a:p>
          <a:endParaRPr lang="en-US"/>
        </a:p>
      </dgm:t>
    </dgm:pt>
    <dgm:pt modelId="{54129C30-0DBD-4F20-815E-ECEA9A32719C}" type="sibTrans" cxnId="{B76E60F9-62ED-4BDF-95E3-64E7470E0B5F}">
      <dgm:prSet/>
      <dgm:spPr/>
      <dgm:t>
        <a:bodyPr/>
        <a:lstStyle/>
        <a:p>
          <a:endParaRPr lang="en-US"/>
        </a:p>
      </dgm:t>
    </dgm:pt>
    <dgm:pt modelId="{3D38FFAE-66CA-4087-A60C-3BAC1523C23B}">
      <dgm:prSet/>
      <dgm:spPr/>
      <dgm:t>
        <a:bodyPr/>
        <a:lstStyle/>
        <a:p>
          <a:r>
            <a:rPr lang="en-US" dirty="0" err="1"/>
            <a:t>stel</a:t>
          </a:r>
          <a:r>
            <a:rPr lang="en-US" dirty="0"/>
            <a:t> </a:t>
          </a:r>
          <a:r>
            <a:rPr lang="en-US" dirty="0" err="1"/>
            <a:t>studiedoelwitte</a:t>
          </a:r>
          <a:endParaRPr lang="en-US" dirty="0"/>
        </a:p>
      </dgm:t>
    </dgm:pt>
    <dgm:pt modelId="{E1F03E9B-7586-4A8B-83E8-2143064C14C7}" type="parTrans" cxnId="{52CC02DE-4D93-4927-AFF1-5BB8C4274A9E}">
      <dgm:prSet/>
      <dgm:spPr/>
      <dgm:t>
        <a:bodyPr/>
        <a:lstStyle/>
        <a:p>
          <a:endParaRPr lang="en-US"/>
        </a:p>
      </dgm:t>
    </dgm:pt>
    <dgm:pt modelId="{0E5C62E6-7715-41FA-94A3-A65CD79F2667}" type="sibTrans" cxnId="{52CC02DE-4D93-4927-AFF1-5BB8C4274A9E}">
      <dgm:prSet/>
      <dgm:spPr/>
      <dgm:t>
        <a:bodyPr/>
        <a:lstStyle/>
        <a:p>
          <a:endParaRPr lang="en-US"/>
        </a:p>
      </dgm:t>
    </dgm:pt>
    <dgm:pt modelId="{D408FDF6-35A7-44D3-955B-800DFF6EA6F0}">
      <dgm:prSet/>
      <dgm:spPr/>
      <dgm:t>
        <a:bodyPr/>
        <a:lstStyle/>
        <a:p>
          <a:r>
            <a:rPr lang="en-US" dirty="0" err="1"/>
            <a:t>nuttige</a:t>
          </a:r>
          <a:r>
            <a:rPr lang="en-US" dirty="0"/>
            <a:t> </a:t>
          </a:r>
          <a:r>
            <a:rPr lang="en-US" dirty="0" err="1"/>
            <a:t>studiemateriaal</a:t>
          </a:r>
          <a:endParaRPr lang="en-US" dirty="0"/>
        </a:p>
      </dgm:t>
    </dgm:pt>
    <dgm:pt modelId="{0E43A309-FE5B-4021-852C-23E789BCAB83}" type="parTrans" cxnId="{C9436875-8ADB-455D-AE33-C8F20119ECC6}">
      <dgm:prSet/>
      <dgm:spPr/>
      <dgm:t>
        <a:bodyPr/>
        <a:lstStyle/>
        <a:p>
          <a:endParaRPr lang="en-US"/>
        </a:p>
      </dgm:t>
    </dgm:pt>
    <dgm:pt modelId="{57EBDF0A-14E5-4D35-A0EC-3B68A459A01E}" type="sibTrans" cxnId="{C9436875-8ADB-455D-AE33-C8F20119ECC6}">
      <dgm:prSet/>
      <dgm:spPr/>
      <dgm:t>
        <a:bodyPr/>
        <a:lstStyle/>
        <a:p>
          <a:endParaRPr lang="en-US"/>
        </a:p>
      </dgm:t>
    </dgm:pt>
    <dgm:pt modelId="{0A39EA80-36DE-9D42-8AA4-1C5ABD687ED2}">
      <dgm:prSet/>
      <dgm:spPr/>
      <dgm:t>
        <a:bodyPr/>
        <a:lstStyle/>
        <a:p>
          <a:endParaRPr lang="en-US" dirty="0"/>
        </a:p>
      </dgm:t>
    </dgm:pt>
    <dgm:pt modelId="{AF9A9921-109F-E145-88EB-E1F4A82BEE9C}" type="parTrans" cxnId="{AECA377D-0874-9F48-AEB7-414EED4FEAE0}">
      <dgm:prSet/>
      <dgm:spPr/>
      <dgm:t>
        <a:bodyPr/>
        <a:lstStyle/>
        <a:p>
          <a:endParaRPr lang="en-US"/>
        </a:p>
      </dgm:t>
    </dgm:pt>
    <dgm:pt modelId="{C70CBC7E-5F9E-BA47-B1FB-760D77FC5DE4}" type="sibTrans" cxnId="{AECA377D-0874-9F48-AEB7-414EED4FEAE0}">
      <dgm:prSet/>
      <dgm:spPr/>
      <dgm:t>
        <a:bodyPr/>
        <a:lstStyle/>
        <a:p>
          <a:endParaRPr lang="en-US"/>
        </a:p>
      </dgm:t>
    </dgm:pt>
    <dgm:pt modelId="{A71A2682-5B20-BF4A-82AB-8E738CAAFA45}">
      <dgm:prSet/>
      <dgm:spPr/>
      <dgm:t>
        <a:bodyPr/>
        <a:lstStyle/>
        <a:p>
          <a:r>
            <a:rPr lang="en-US" dirty="0" err="1"/>
            <a:t>beter</a:t>
          </a:r>
          <a:r>
            <a:rPr lang="en-US" dirty="0"/>
            <a:t> </a:t>
          </a:r>
          <a:r>
            <a:rPr lang="en-US" dirty="0" err="1"/>
            <a:t>tydsbeplanning</a:t>
          </a:r>
          <a:endParaRPr lang="en-US" dirty="0"/>
        </a:p>
      </dgm:t>
    </dgm:pt>
    <dgm:pt modelId="{19C837F8-EAA3-EA4D-9A37-FEE9D0AA9FAE}" type="parTrans" cxnId="{8FDEF5ED-556C-FE49-B196-08D6F2591A0E}">
      <dgm:prSet/>
      <dgm:spPr/>
      <dgm:t>
        <a:bodyPr/>
        <a:lstStyle/>
        <a:p>
          <a:endParaRPr lang="en-US"/>
        </a:p>
      </dgm:t>
    </dgm:pt>
    <dgm:pt modelId="{C1DB31D2-E03D-E34A-B6C0-1F494E1CA4E1}" type="sibTrans" cxnId="{8FDEF5ED-556C-FE49-B196-08D6F2591A0E}">
      <dgm:prSet/>
      <dgm:spPr/>
      <dgm:t>
        <a:bodyPr/>
        <a:lstStyle/>
        <a:p>
          <a:endParaRPr lang="en-US"/>
        </a:p>
      </dgm:t>
    </dgm:pt>
    <dgm:pt modelId="{68B50699-762F-8A45-9532-DF9C616D54B9}">
      <dgm:prSet/>
      <dgm:spPr/>
      <dgm:t>
        <a:bodyPr/>
        <a:lstStyle/>
        <a:p>
          <a:r>
            <a:rPr lang="en-US" dirty="0"/>
            <a:t>Wenk: </a:t>
          </a:r>
          <a:r>
            <a:rPr lang="en-US" dirty="0" err="1"/>
            <a:t>jy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skeduleerderprogramme</a:t>
          </a:r>
          <a:r>
            <a:rPr lang="en-US" dirty="0"/>
            <a:t> op </a:t>
          </a:r>
          <a:r>
            <a:rPr lang="en-US" dirty="0" err="1"/>
            <a:t>jou</a:t>
          </a:r>
          <a:r>
            <a:rPr lang="en-US" dirty="0"/>
            <a:t> </a:t>
          </a:r>
          <a:r>
            <a:rPr lang="en-US" dirty="0" err="1"/>
            <a:t>toestelle</a:t>
          </a:r>
          <a:r>
            <a:rPr lang="en-US" dirty="0"/>
            <a:t> </a:t>
          </a:r>
          <a:r>
            <a:rPr lang="en-US" dirty="0" err="1"/>
            <a:t>aflaai</a:t>
          </a:r>
          <a:endParaRPr lang="en-US" dirty="0"/>
        </a:p>
      </dgm:t>
    </dgm:pt>
    <dgm:pt modelId="{5B7AF540-D1EE-E54B-B63B-73F500CAE0A7}" type="parTrans" cxnId="{D450F0DD-A679-3544-9BDC-8F81F2F5093B}">
      <dgm:prSet/>
      <dgm:spPr/>
      <dgm:t>
        <a:bodyPr/>
        <a:lstStyle/>
        <a:p>
          <a:endParaRPr lang="en-US"/>
        </a:p>
      </dgm:t>
    </dgm:pt>
    <dgm:pt modelId="{A5BE37DC-44A5-F341-970D-A79883CC7E3C}" type="sibTrans" cxnId="{D450F0DD-A679-3544-9BDC-8F81F2F5093B}">
      <dgm:prSet/>
      <dgm:spPr/>
      <dgm:t>
        <a:bodyPr/>
        <a:lstStyle/>
        <a:p>
          <a:endParaRPr lang="en-US"/>
        </a:p>
      </dgm:t>
    </dgm:pt>
    <dgm:pt modelId="{140FBE32-8848-B54C-8425-502800457CA5}">
      <dgm:prSet/>
      <dgm:spPr/>
      <dgm:t>
        <a:bodyPr/>
        <a:lstStyle/>
        <a:p>
          <a:endParaRPr lang="en-US" dirty="0"/>
        </a:p>
      </dgm:t>
    </dgm:pt>
    <dgm:pt modelId="{ECEC5E57-D562-8944-8F3E-823E8EE6F467}" type="parTrans" cxnId="{4C6581F5-1D4F-644A-B365-C8576D517D21}">
      <dgm:prSet/>
      <dgm:spPr/>
      <dgm:t>
        <a:bodyPr/>
        <a:lstStyle/>
        <a:p>
          <a:endParaRPr lang="en-US"/>
        </a:p>
      </dgm:t>
    </dgm:pt>
    <dgm:pt modelId="{ADBB5319-938A-8848-AE9E-3F3892DB5D4A}" type="sibTrans" cxnId="{4C6581F5-1D4F-644A-B365-C8576D517D21}">
      <dgm:prSet/>
      <dgm:spPr/>
      <dgm:t>
        <a:bodyPr/>
        <a:lstStyle/>
        <a:p>
          <a:endParaRPr lang="en-US"/>
        </a:p>
      </dgm:t>
    </dgm:pt>
    <dgm:pt modelId="{F162F227-2FB3-D242-A17F-CC907AA808EF}" type="pres">
      <dgm:prSet presAssocID="{425E473C-AFDA-4689-9588-BB71BFEFB688}" presName="Name0" presStyleCnt="0">
        <dgm:presLayoutVars>
          <dgm:dir/>
          <dgm:animLvl val="lvl"/>
          <dgm:resizeHandles val="exact"/>
        </dgm:presLayoutVars>
      </dgm:prSet>
      <dgm:spPr/>
    </dgm:pt>
    <dgm:pt modelId="{FA9D2F57-3534-C745-9C41-160E93E358CD}" type="pres">
      <dgm:prSet presAssocID="{631A6272-4EFF-4B3A-BCB4-EC35898E3EF0}" presName="linNode" presStyleCnt="0"/>
      <dgm:spPr/>
    </dgm:pt>
    <dgm:pt modelId="{75A3F0BA-DFCB-B04D-9158-00BD2CC5C72D}" type="pres">
      <dgm:prSet presAssocID="{631A6272-4EFF-4B3A-BCB4-EC35898E3EF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C53944F-8175-0348-AD96-56D43F990E5F}" type="pres">
      <dgm:prSet presAssocID="{631A6272-4EFF-4B3A-BCB4-EC35898E3EF0}" presName="descendantText" presStyleLbl="alignAccFollowNode1" presStyleIdx="0" presStyleCnt="1" custLinFactNeighborX="-1436" custLinFactNeighborY="5867">
        <dgm:presLayoutVars>
          <dgm:bulletEnabled val="1"/>
        </dgm:presLayoutVars>
      </dgm:prSet>
      <dgm:spPr/>
    </dgm:pt>
  </dgm:ptLst>
  <dgm:cxnLst>
    <dgm:cxn modelId="{EB9CC93C-FAFC-5841-8238-52F453B4A770}" type="presOf" srcId="{425E473C-AFDA-4689-9588-BB71BFEFB688}" destId="{F162F227-2FB3-D242-A17F-CC907AA808EF}" srcOrd="0" destOrd="0" presId="urn:microsoft.com/office/officeart/2005/8/layout/vList5"/>
    <dgm:cxn modelId="{2C330964-EBC0-F849-B1BA-06918DE88E51}" type="presOf" srcId="{D408FDF6-35A7-44D3-955B-800DFF6EA6F0}" destId="{5C53944F-8175-0348-AD96-56D43F990E5F}" srcOrd="0" destOrd="2" presId="urn:microsoft.com/office/officeart/2005/8/layout/vList5"/>
    <dgm:cxn modelId="{7296C848-E806-884C-B976-F10732BA79EF}" type="presOf" srcId="{3D38FFAE-66CA-4087-A60C-3BAC1523C23B}" destId="{5C53944F-8175-0348-AD96-56D43F990E5F}" srcOrd="0" destOrd="0" presId="urn:microsoft.com/office/officeart/2005/8/layout/vList5"/>
    <dgm:cxn modelId="{C9436875-8ADB-455D-AE33-C8F20119ECC6}" srcId="{631A6272-4EFF-4B3A-BCB4-EC35898E3EF0}" destId="{D408FDF6-35A7-44D3-955B-800DFF6EA6F0}" srcOrd="2" destOrd="0" parTransId="{0E43A309-FE5B-4021-852C-23E789BCAB83}" sibTransId="{57EBDF0A-14E5-4D35-A0EC-3B68A459A01E}"/>
    <dgm:cxn modelId="{AECA377D-0874-9F48-AEB7-414EED4FEAE0}" srcId="{631A6272-4EFF-4B3A-BCB4-EC35898E3EF0}" destId="{0A39EA80-36DE-9D42-8AA4-1C5ABD687ED2}" srcOrd="5" destOrd="0" parTransId="{AF9A9921-109F-E145-88EB-E1F4A82BEE9C}" sibTransId="{C70CBC7E-5F9E-BA47-B1FB-760D77FC5DE4}"/>
    <dgm:cxn modelId="{FFBA3EAC-AA50-5B4C-8AD8-A36FAEAE25C6}" type="presOf" srcId="{631A6272-4EFF-4B3A-BCB4-EC35898E3EF0}" destId="{75A3F0BA-DFCB-B04D-9158-00BD2CC5C72D}" srcOrd="0" destOrd="0" presId="urn:microsoft.com/office/officeart/2005/8/layout/vList5"/>
    <dgm:cxn modelId="{8C9594B3-42CD-534E-B1BD-476A25956D46}" type="presOf" srcId="{68B50699-762F-8A45-9532-DF9C616D54B9}" destId="{5C53944F-8175-0348-AD96-56D43F990E5F}" srcOrd="0" destOrd="4" presId="urn:microsoft.com/office/officeart/2005/8/layout/vList5"/>
    <dgm:cxn modelId="{D8BDA1C8-E9F5-A941-9FBD-34E068EBD80B}" type="presOf" srcId="{A71A2682-5B20-BF4A-82AB-8E738CAAFA45}" destId="{5C53944F-8175-0348-AD96-56D43F990E5F}" srcOrd="0" destOrd="1" presId="urn:microsoft.com/office/officeart/2005/8/layout/vList5"/>
    <dgm:cxn modelId="{CCB94CDD-A1E9-3849-B8C0-5EA6FD3AE5A8}" type="presOf" srcId="{140FBE32-8848-B54C-8425-502800457CA5}" destId="{5C53944F-8175-0348-AD96-56D43F990E5F}" srcOrd="0" destOrd="3" presId="urn:microsoft.com/office/officeart/2005/8/layout/vList5"/>
    <dgm:cxn modelId="{D450F0DD-A679-3544-9BDC-8F81F2F5093B}" srcId="{631A6272-4EFF-4B3A-BCB4-EC35898E3EF0}" destId="{68B50699-762F-8A45-9532-DF9C616D54B9}" srcOrd="4" destOrd="0" parTransId="{5B7AF540-D1EE-E54B-B63B-73F500CAE0A7}" sibTransId="{A5BE37DC-44A5-F341-970D-A79883CC7E3C}"/>
    <dgm:cxn modelId="{52CC02DE-4D93-4927-AFF1-5BB8C4274A9E}" srcId="{631A6272-4EFF-4B3A-BCB4-EC35898E3EF0}" destId="{3D38FFAE-66CA-4087-A60C-3BAC1523C23B}" srcOrd="0" destOrd="0" parTransId="{E1F03E9B-7586-4A8B-83E8-2143064C14C7}" sibTransId="{0E5C62E6-7715-41FA-94A3-A65CD79F2667}"/>
    <dgm:cxn modelId="{8FDEF5ED-556C-FE49-B196-08D6F2591A0E}" srcId="{631A6272-4EFF-4B3A-BCB4-EC35898E3EF0}" destId="{A71A2682-5B20-BF4A-82AB-8E738CAAFA45}" srcOrd="1" destOrd="0" parTransId="{19C837F8-EAA3-EA4D-9A37-FEE9D0AA9FAE}" sibTransId="{C1DB31D2-E03D-E34A-B6C0-1F494E1CA4E1}"/>
    <dgm:cxn modelId="{4C6581F5-1D4F-644A-B365-C8576D517D21}" srcId="{631A6272-4EFF-4B3A-BCB4-EC35898E3EF0}" destId="{140FBE32-8848-B54C-8425-502800457CA5}" srcOrd="3" destOrd="0" parTransId="{ECEC5E57-D562-8944-8F3E-823E8EE6F467}" sibTransId="{ADBB5319-938A-8848-AE9E-3F3892DB5D4A}"/>
    <dgm:cxn modelId="{B76E60F9-62ED-4BDF-95E3-64E7470E0B5F}" srcId="{425E473C-AFDA-4689-9588-BB71BFEFB688}" destId="{631A6272-4EFF-4B3A-BCB4-EC35898E3EF0}" srcOrd="0" destOrd="0" parTransId="{D217723B-283E-4A67-9FC2-0CB653F3476A}" sibTransId="{54129C30-0DBD-4F20-815E-ECEA9A32719C}"/>
    <dgm:cxn modelId="{558B4CF9-5AB0-4040-A828-5F78A23C8D44}" type="presOf" srcId="{0A39EA80-36DE-9D42-8AA4-1C5ABD687ED2}" destId="{5C53944F-8175-0348-AD96-56D43F990E5F}" srcOrd="0" destOrd="5" presId="urn:microsoft.com/office/officeart/2005/8/layout/vList5"/>
    <dgm:cxn modelId="{FD0BDCEA-0BAD-EF40-B1F3-028304E8E310}" type="presParOf" srcId="{F162F227-2FB3-D242-A17F-CC907AA808EF}" destId="{FA9D2F57-3534-C745-9C41-160E93E358CD}" srcOrd="0" destOrd="0" presId="urn:microsoft.com/office/officeart/2005/8/layout/vList5"/>
    <dgm:cxn modelId="{974B74E3-6256-DB45-A50F-4AF1841667C5}" type="presParOf" srcId="{FA9D2F57-3534-C745-9C41-160E93E358CD}" destId="{75A3F0BA-DFCB-B04D-9158-00BD2CC5C72D}" srcOrd="0" destOrd="0" presId="urn:microsoft.com/office/officeart/2005/8/layout/vList5"/>
    <dgm:cxn modelId="{6EF6484D-3652-5E44-92BE-69453375F240}" type="presParOf" srcId="{FA9D2F57-3534-C745-9C41-160E93E358CD}" destId="{5C53944F-8175-0348-AD96-56D43F990E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5F5AF-E523-4C37-8B88-07C806E453FB}">
      <dsp:nvSpPr>
        <dsp:cNvPr id="0" name=""/>
        <dsp:cNvSpPr/>
      </dsp:nvSpPr>
      <dsp:spPr>
        <a:xfrm>
          <a:off x="148864" y="327246"/>
          <a:ext cx="1006771" cy="1006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D88CE-5740-48FA-8FEF-59ABC55C46CB}">
      <dsp:nvSpPr>
        <dsp:cNvPr id="0" name=""/>
        <dsp:cNvSpPr/>
      </dsp:nvSpPr>
      <dsp:spPr>
        <a:xfrm>
          <a:off x="360286" y="538668"/>
          <a:ext cx="583927" cy="58392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1AD2-2A00-4120-B484-4BFD8B931766}">
      <dsp:nvSpPr>
        <dsp:cNvPr id="0" name=""/>
        <dsp:cNvSpPr/>
      </dsp:nvSpPr>
      <dsp:spPr>
        <a:xfrm>
          <a:off x="1371372" y="327246"/>
          <a:ext cx="2373103" cy="100677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Inligting ontleed, interpreteer, evalueer en oordeel vorm oor wat hulle lees, hoor, sê of skryf.</a:t>
          </a:r>
          <a:endParaRPr lang="en-US" sz="1500" kern="1200" dirty="0"/>
        </a:p>
      </dsp:txBody>
      <dsp:txXfrm>
        <a:off x="1371372" y="327246"/>
        <a:ext cx="2373103" cy="1006771"/>
      </dsp:txXfrm>
    </dsp:sp>
    <dsp:sp modelId="{30D52CD2-2410-440A-9795-1BA044F158DF}">
      <dsp:nvSpPr>
        <dsp:cNvPr id="0" name=""/>
        <dsp:cNvSpPr/>
      </dsp:nvSpPr>
      <dsp:spPr>
        <a:xfrm>
          <a:off x="4157971" y="327246"/>
          <a:ext cx="1006771" cy="1006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CBFA9-A690-45EC-AC61-038DBB3E1805}">
      <dsp:nvSpPr>
        <dsp:cNvPr id="0" name=""/>
        <dsp:cNvSpPr/>
      </dsp:nvSpPr>
      <dsp:spPr>
        <a:xfrm>
          <a:off x="4369393" y="538668"/>
          <a:ext cx="583927" cy="58392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359F3-2A77-4D88-820C-ECFF2BB45D88}">
      <dsp:nvSpPr>
        <dsp:cNvPr id="0" name=""/>
        <dsp:cNvSpPr/>
      </dsp:nvSpPr>
      <dsp:spPr>
        <a:xfrm>
          <a:off x="5380479" y="327246"/>
          <a:ext cx="2373103" cy="100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Hul werk dieper verstaan (nie net memoriseer nie).</a:t>
          </a:r>
          <a:endParaRPr lang="en-US" sz="1500" kern="1200" dirty="0"/>
        </a:p>
      </dsp:txBody>
      <dsp:txXfrm>
        <a:off x="5380479" y="327246"/>
        <a:ext cx="2373103" cy="1006771"/>
      </dsp:txXfrm>
    </dsp:sp>
    <dsp:sp modelId="{F974F892-0EC6-465D-951F-F76242597891}">
      <dsp:nvSpPr>
        <dsp:cNvPr id="0" name=""/>
        <dsp:cNvSpPr/>
      </dsp:nvSpPr>
      <dsp:spPr>
        <a:xfrm>
          <a:off x="148864" y="2280559"/>
          <a:ext cx="1006771" cy="1006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EE4B8-CAD0-46FB-9B49-46FE6EAF00D6}">
      <dsp:nvSpPr>
        <dsp:cNvPr id="0" name=""/>
        <dsp:cNvSpPr/>
      </dsp:nvSpPr>
      <dsp:spPr>
        <a:xfrm>
          <a:off x="360286" y="2491981"/>
          <a:ext cx="583927" cy="58392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217EF-8083-4C3F-B6F3-B81E175B1EB0}">
      <dsp:nvSpPr>
        <dsp:cNvPr id="0" name=""/>
        <dsp:cNvSpPr/>
      </dsp:nvSpPr>
      <dsp:spPr>
        <a:xfrm>
          <a:off x="1371372" y="2280559"/>
          <a:ext cx="2373103" cy="100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Verbindings tussen idees raaksien en maak.</a:t>
          </a:r>
          <a:endParaRPr lang="en-US" sz="1500" kern="1200" dirty="0"/>
        </a:p>
      </dsp:txBody>
      <dsp:txXfrm>
        <a:off x="1371372" y="2280559"/>
        <a:ext cx="2373103" cy="1006771"/>
      </dsp:txXfrm>
    </dsp:sp>
    <dsp:sp modelId="{E525F937-B086-4675-BF6B-6C5F0E731D34}">
      <dsp:nvSpPr>
        <dsp:cNvPr id="0" name=""/>
        <dsp:cNvSpPr/>
      </dsp:nvSpPr>
      <dsp:spPr>
        <a:xfrm>
          <a:off x="4157971" y="2280559"/>
          <a:ext cx="1006771" cy="1006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0D040-BC78-4527-A533-F0E08A7F6528}">
      <dsp:nvSpPr>
        <dsp:cNvPr id="0" name=""/>
        <dsp:cNvSpPr/>
      </dsp:nvSpPr>
      <dsp:spPr>
        <a:xfrm>
          <a:off x="4369393" y="2491981"/>
          <a:ext cx="583927" cy="58392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1A7E8-82C3-4095-A6A6-5C000F940455}">
      <dsp:nvSpPr>
        <dsp:cNvPr id="0" name=""/>
        <dsp:cNvSpPr/>
      </dsp:nvSpPr>
      <dsp:spPr>
        <a:xfrm>
          <a:off x="5380479" y="2280559"/>
          <a:ext cx="2373103" cy="100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Hoërorde-vrae</a:t>
          </a:r>
          <a:r>
            <a:rPr lang="en-US" sz="1500" kern="1200" dirty="0"/>
            <a:t> </a:t>
          </a:r>
          <a:r>
            <a:rPr lang="en-US" sz="1500" kern="1200" dirty="0" err="1"/>
            <a:t>beantwoord</a:t>
          </a:r>
          <a:r>
            <a:rPr lang="en-US" sz="1500" kern="1200" dirty="0"/>
            <a:t>.</a:t>
          </a:r>
        </a:p>
      </dsp:txBody>
      <dsp:txXfrm>
        <a:off x="5380479" y="2280559"/>
        <a:ext cx="2373103" cy="1006771"/>
      </dsp:txXfrm>
    </dsp:sp>
    <dsp:sp modelId="{B3DB4D6C-F93B-4A1E-9C70-E6C509014962}">
      <dsp:nvSpPr>
        <dsp:cNvPr id="0" name=""/>
        <dsp:cNvSpPr/>
      </dsp:nvSpPr>
      <dsp:spPr>
        <a:xfrm>
          <a:off x="148864" y="4233871"/>
          <a:ext cx="1006771" cy="1006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D44BB-A88A-4B99-BC72-FD241D7CECA1}">
      <dsp:nvSpPr>
        <dsp:cNvPr id="0" name=""/>
        <dsp:cNvSpPr/>
      </dsp:nvSpPr>
      <dsp:spPr>
        <a:xfrm>
          <a:off x="360286" y="4445293"/>
          <a:ext cx="583927" cy="58392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E544E-0434-425C-A9D6-7079AC994273}">
      <dsp:nvSpPr>
        <dsp:cNvPr id="0" name=""/>
        <dsp:cNvSpPr/>
      </dsp:nvSpPr>
      <dsp:spPr>
        <a:xfrm>
          <a:off x="1371372" y="4233871"/>
          <a:ext cx="2373103" cy="100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Probleme doeltreffend oplos (Wiskunde/Wetenskap/LO).</a:t>
          </a:r>
          <a:endParaRPr lang="en-US" sz="1500" kern="1200" dirty="0"/>
        </a:p>
      </dsp:txBody>
      <dsp:txXfrm>
        <a:off x="1371372" y="4233871"/>
        <a:ext cx="2373103" cy="1006771"/>
      </dsp:txXfrm>
    </dsp:sp>
    <dsp:sp modelId="{3F7B2383-48A2-4674-9512-459C1B2EA286}">
      <dsp:nvSpPr>
        <dsp:cNvPr id="0" name=""/>
        <dsp:cNvSpPr/>
      </dsp:nvSpPr>
      <dsp:spPr>
        <a:xfrm>
          <a:off x="4157971" y="4233871"/>
          <a:ext cx="1006771" cy="10067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2DC1B-1AC9-4529-B58D-8840B224FB81}">
      <dsp:nvSpPr>
        <dsp:cNvPr id="0" name=""/>
        <dsp:cNvSpPr/>
      </dsp:nvSpPr>
      <dsp:spPr>
        <a:xfrm>
          <a:off x="4369393" y="4445293"/>
          <a:ext cx="583927" cy="58392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4FA7C-4102-4440-8C53-CBC0497C7C89}">
      <dsp:nvSpPr>
        <dsp:cNvPr id="0" name=""/>
        <dsp:cNvSpPr/>
      </dsp:nvSpPr>
      <dsp:spPr>
        <a:xfrm>
          <a:off x="5380479" y="4233871"/>
          <a:ext cx="2373103" cy="100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Meer </a:t>
          </a:r>
          <a:r>
            <a:rPr lang="en-US" sz="1500" kern="1200" dirty="0" err="1"/>
            <a:t>doeltreffend</a:t>
          </a:r>
          <a:r>
            <a:rPr lang="en-US" sz="1500" kern="1200" dirty="0"/>
            <a:t> </a:t>
          </a:r>
          <a:r>
            <a:rPr lang="en-US" sz="1500" kern="1200" dirty="0" err="1"/>
            <a:t>studeer</a:t>
          </a:r>
          <a:r>
            <a:rPr lang="en-US" sz="1500" kern="1200" dirty="0"/>
            <a:t>.</a:t>
          </a:r>
        </a:p>
      </dsp:txBody>
      <dsp:txXfrm>
        <a:off x="5380479" y="4233871"/>
        <a:ext cx="2373103" cy="1006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0C8F2-9977-4D47-AD6B-B9FB37251686}">
      <dsp:nvSpPr>
        <dsp:cNvPr id="0" name=""/>
        <dsp:cNvSpPr/>
      </dsp:nvSpPr>
      <dsp:spPr>
        <a:xfrm>
          <a:off x="0" y="0"/>
          <a:ext cx="4242884" cy="1654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Die vermoë om probleme te identifiseer, oplossings te oorweeg en te ontleed, en die beste oplossing toe te pas.</a:t>
          </a:r>
          <a:endParaRPr lang="en-US" sz="1700" b="1" kern="1200" dirty="0"/>
        </a:p>
      </dsp:txBody>
      <dsp:txXfrm>
        <a:off x="48465" y="48465"/>
        <a:ext cx="2532616" cy="1557775"/>
      </dsp:txXfrm>
    </dsp:sp>
    <dsp:sp modelId="{6A744C1C-2DC0-0948-BDFE-05437E5F3BAE}">
      <dsp:nvSpPr>
        <dsp:cNvPr id="0" name=""/>
        <dsp:cNvSpPr/>
      </dsp:nvSpPr>
      <dsp:spPr>
        <a:xfrm>
          <a:off x="748744" y="2022417"/>
          <a:ext cx="4242884" cy="1654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/>
            <a:t>Verbeter</a:t>
          </a:r>
          <a:r>
            <a:rPr lang="en-US" sz="1700" b="0" kern="1200" dirty="0"/>
            <a:t> </a:t>
          </a:r>
          <a:r>
            <a:rPr lang="en-US" sz="1700" b="0" kern="1200" dirty="0" err="1"/>
            <a:t>geheue</a:t>
          </a:r>
          <a:r>
            <a:rPr lang="en-US" sz="1700" b="0" kern="1200" dirty="0"/>
            <a:t> </a:t>
          </a:r>
          <a:r>
            <a:rPr lang="en-US" sz="1700" b="0" kern="1200" dirty="0" err="1"/>
            <a:t>en</a:t>
          </a:r>
          <a:r>
            <a:rPr lang="en-US" sz="1700" b="0" kern="1200" dirty="0"/>
            <a:t> begrip</a:t>
          </a:r>
        </a:p>
      </dsp:txBody>
      <dsp:txXfrm>
        <a:off x="797209" y="2070882"/>
        <a:ext cx="2321651" cy="1557775"/>
      </dsp:txXfrm>
    </dsp:sp>
    <dsp:sp modelId="{8CD0D8C7-7EFB-FF45-A54F-0CA348850C80}">
      <dsp:nvSpPr>
        <dsp:cNvPr id="0" name=""/>
        <dsp:cNvSpPr/>
      </dsp:nvSpPr>
      <dsp:spPr>
        <a:xfrm>
          <a:off x="3167326" y="1300782"/>
          <a:ext cx="1075558" cy="1075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409327" y="1300782"/>
        <a:ext cx="591556" cy="809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A5DDC-B60F-C142-9057-7BE0CE8C82A0}">
      <dsp:nvSpPr>
        <dsp:cNvPr id="0" name=""/>
        <dsp:cNvSpPr/>
      </dsp:nvSpPr>
      <dsp:spPr>
        <a:xfrm rot="5400000">
          <a:off x="1900525" y="363879"/>
          <a:ext cx="3228704" cy="33081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Verhoogde</a:t>
          </a:r>
          <a:r>
            <a:rPr lang="en-US" sz="2500" kern="1200" dirty="0"/>
            <a:t> </a:t>
          </a:r>
          <a:r>
            <a:rPr lang="en-US" sz="2500" kern="1200" dirty="0" err="1"/>
            <a:t>produktiwiteit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Minder </a:t>
          </a:r>
          <a:r>
            <a:rPr lang="en-US" sz="2500" kern="1200" dirty="0" err="1"/>
            <a:t>stres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Beter </a:t>
          </a:r>
          <a:r>
            <a:rPr lang="en-US" sz="2500" kern="1200" dirty="0" err="1"/>
            <a:t>voorbereiding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Beter </a:t>
          </a:r>
          <a:r>
            <a:rPr lang="en-US" sz="2500" kern="1200" dirty="0" err="1"/>
            <a:t>resultate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Verbeterde</a:t>
          </a:r>
          <a:r>
            <a:rPr lang="en-US" sz="2500" kern="1200" dirty="0"/>
            <a:t> </a:t>
          </a:r>
          <a:r>
            <a:rPr lang="en-US" sz="2500" kern="1200" dirty="0" err="1"/>
            <a:t>fokus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</dsp:txBody>
      <dsp:txXfrm rot="-5400000">
        <a:off x="1860817" y="561199"/>
        <a:ext cx="3150508" cy="2913480"/>
      </dsp:txXfrm>
    </dsp:sp>
    <dsp:sp modelId="{46DC8BE5-07C8-1848-9D1D-150B1AF3BEA7}">
      <dsp:nvSpPr>
        <dsp:cNvPr id="0" name=""/>
        <dsp:cNvSpPr/>
      </dsp:nvSpPr>
      <dsp:spPr>
        <a:xfrm>
          <a:off x="0" y="0"/>
          <a:ext cx="1860817" cy="4035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Die belangrikheid van 'n studieplan:</a:t>
          </a:r>
          <a:endParaRPr lang="en-US" sz="2000" kern="1200" dirty="0"/>
        </a:p>
      </dsp:txBody>
      <dsp:txXfrm>
        <a:off x="90838" y="90838"/>
        <a:ext cx="1679141" cy="3854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3944F-8175-0348-AD96-56D43F990E5F}">
      <dsp:nvSpPr>
        <dsp:cNvPr id="0" name=""/>
        <dsp:cNvSpPr/>
      </dsp:nvSpPr>
      <dsp:spPr>
        <a:xfrm rot="5400000">
          <a:off x="1801021" y="609017"/>
          <a:ext cx="3276168" cy="326160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stel</a:t>
          </a:r>
          <a:r>
            <a:rPr lang="en-US" sz="2000" kern="1200" dirty="0"/>
            <a:t> </a:t>
          </a:r>
          <a:r>
            <a:rPr lang="en-US" sz="2000" kern="1200" dirty="0" err="1"/>
            <a:t>studiedoelwitte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beter</a:t>
          </a:r>
          <a:r>
            <a:rPr lang="en-US" sz="2000" kern="1200" dirty="0"/>
            <a:t> </a:t>
          </a:r>
          <a:r>
            <a:rPr lang="en-US" sz="2000" kern="1200" dirty="0" err="1"/>
            <a:t>tydsbeplanning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nuttige</a:t>
          </a:r>
          <a:r>
            <a:rPr lang="en-US" sz="2000" kern="1200" dirty="0"/>
            <a:t> </a:t>
          </a:r>
          <a:r>
            <a:rPr lang="en-US" sz="2000" kern="1200" dirty="0" err="1"/>
            <a:t>studiemateriaal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Wenk: </a:t>
          </a:r>
          <a:r>
            <a:rPr lang="en-US" sz="2000" kern="1200" dirty="0" err="1"/>
            <a:t>jy</a:t>
          </a:r>
          <a:r>
            <a:rPr lang="en-US" sz="2000" kern="1200" dirty="0"/>
            <a:t> </a:t>
          </a:r>
          <a:r>
            <a:rPr lang="en-US" sz="2000" kern="1200" dirty="0" err="1"/>
            <a:t>kan</a:t>
          </a:r>
          <a:r>
            <a:rPr lang="en-US" sz="2000" kern="1200" dirty="0"/>
            <a:t> </a:t>
          </a:r>
          <a:r>
            <a:rPr lang="en-US" sz="2000" kern="1200" dirty="0" err="1"/>
            <a:t>skeduleerderprogramme</a:t>
          </a:r>
          <a:r>
            <a:rPr lang="en-US" sz="2000" kern="1200" dirty="0"/>
            <a:t> op </a:t>
          </a:r>
          <a:r>
            <a:rPr lang="en-US" sz="2000" kern="1200" dirty="0" err="1"/>
            <a:t>jou</a:t>
          </a:r>
          <a:r>
            <a:rPr lang="en-US" sz="2000" kern="1200" dirty="0"/>
            <a:t> </a:t>
          </a:r>
          <a:r>
            <a:rPr lang="en-US" sz="2000" kern="1200" dirty="0" err="1"/>
            <a:t>toestelle</a:t>
          </a:r>
          <a:r>
            <a:rPr lang="en-US" sz="2000" kern="1200" dirty="0"/>
            <a:t> </a:t>
          </a:r>
          <a:r>
            <a:rPr lang="en-US" sz="2000" kern="1200" dirty="0" err="1"/>
            <a:t>aflaai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1808305" y="760951"/>
        <a:ext cx="3102382" cy="2957732"/>
      </dsp:txXfrm>
    </dsp:sp>
    <dsp:sp modelId="{75A3F0BA-DFCB-B04D-9158-00BD2CC5C72D}">
      <dsp:nvSpPr>
        <dsp:cNvPr id="0" name=""/>
        <dsp:cNvSpPr/>
      </dsp:nvSpPr>
      <dsp:spPr>
        <a:xfrm>
          <a:off x="0" y="0"/>
          <a:ext cx="1834650" cy="4095210"/>
        </a:xfrm>
        <a:prstGeom prst="roundRect">
          <a:avLst/>
        </a:prstGeom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/>
            <a:t>Effektiewe</a:t>
          </a:r>
          <a:r>
            <a:rPr lang="en-US" sz="2200" b="1" kern="1200" dirty="0"/>
            <a:t> </a:t>
          </a:r>
          <a:r>
            <a:rPr lang="en-US" sz="2200" b="1" kern="1200" dirty="0" err="1"/>
            <a:t>Studieplan</a:t>
          </a:r>
          <a:r>
            <a:rPr lang="en-US" sz="2200" b="1" kern="1200" dirty="0"/>
            <a:t>:</a:t>
          </a:r>
          <a:endParaRPr lang="en-US" sz="2200" kern="1200" dirty="0"/>
        </a:p>
      </dsp:txBody>
      <dsp:txXfrm>
        <a:off x="89560" y="89560"/>
        <a:ext cx="1655530" cy="3916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E4C7-AF72-4CE5-8D8F-EC8F742A42EE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2AC7E-502A-4736-8946-7B277248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LTMT04vda00?si=6s3T2a8VpfxLdA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xyiUG5RRI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b="1" dirty="0" err="1"/>
              <a:t>Skyfie</a:t>
            </a:r>
            <a:r>
              <a:rPr lang="en-US" b="1" dirty="0"/>
              <a:t> 1: (</a:t>
            </a:r>
            <a:r>
              <a:rPr lang="en-US" b="1" dirty="0" err="1"/>
              <a:t>Voorbladskyfie</a:t>
            </a:r>
            <a:r>
              <a:rPr lang="en-US" b="1" dirty="0"/>
              <a:t>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dirty="0"/>
              <a:t>Welkom terug, Graad 10’s. Verlede week het ons hulpbronryke </a:t>
            </a:r>
            <a:r>
              <a:rPr lang="nl-NL" b="0" dirty="0"/>
              <a:t>studievaardighede en -metodes geïdentifiseer wat julle kan help om beter te presteer in take, toetse en eksamens.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b="0" dirty="0"/>
              <a:t>Nota aan onderwyser: Indien daar nie genoeg tyd was om die aktiwiteitsmemorandums van verlede week te bespreek nie, kan dit nou gedoen word, indien tyd dit toelaat.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b="0" dirty="0"/>
              <a:t>Hierdie week gaan ons hierdie onderwerp verder uitbrei deur na ander nuttige vaardighede te </a:t>
            </a:r>
            <a:r>
              <a:rPr lang="nl-NL" dirty="0"/>
              <a:t>kyk wat ’n verskil kan maak aan julle studieroetines en assesseringsprestasie.</a:t>
            </a:r>
          </a:p>
          <a:p>
            <a:pPr marL="457200">
              <a:buNone/>
            </a:pPr>
            <a:r>
              <a:rPr lang="en-ZA" sz="1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0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 (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Assessering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onderwysers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gebruik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leerders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leer. Dit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behels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insameling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bewyse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prestasie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vordering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monitor. 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to show that you understand the content of these assessments.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inhoud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toepas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geleenthede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terugvoer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terugvoer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verbeterings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uiteindelik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af-ZA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Daar is </a:t>
            </a:r>
            <a:r>
              <a:rPr lang="nl-N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twee hoofsoorte </a:t>
            </a: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assesserings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Formatief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onderrig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leerproses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gebruik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deurlopende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terugvoer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begrip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summatiewe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sluit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klastoetse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huiswerkaktiwiteite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werkkaarte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bekend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aangesien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rapport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aangeteken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Summatief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’n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afdeling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kwartaal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gebruik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algehele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begrip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prestasie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sluit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toetse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in, wat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bemeester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het. Dit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bekend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formele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aangesien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rapport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aangeteken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41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b="1" dirty="0" err="1"/>
              <a:t>Skyfie</a:t>
            </a:r>
            <a:r>
              <a:rPr lang="en-US" b="1" dirty="0"/>
              <a:t> 11: (Interne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eksterne</a:t>
            </a:r>
            <a:r>
              <a:rPr lang="en-US" b="1" dirty="0"/>
              <a:t> </a:t>
            </a:r>
            <a:r>
              <a:rPr lang="en-US" b="1" dirty="0" err="1"/>
              <a:t>assessering</a:t>
            </a:r>
            <a:r>
              <a:rPr lang="en-US" b="1" dirty="0"/>
              <a:t>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wees,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ewe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>
              <a:lnSpc>
                <a:spcPct val="115000"/>
              </a:lnSpc>
              <a:buNone/>
            </a:pPr>
            <a:endParaRPr lang="en-ZA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Interne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assessering</a:t>
            </a:r>
            <a:endParaRPr lang="af-ZA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opgestel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word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gewoonlik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voltooi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Skoolgebaseerde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(SBA),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beheerde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toestande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volgens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vasgestelde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eksamenreëls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>
              <a:lnSpc>
                <a:spcPct val="115000"/>
              </a:lnSpc>
              <a:buNone/>
            </a:pPr>
            <a:endParaRPr lang="en-ZA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Eksterne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assessering</a:t>
            </a:r>
            <a:endParaRPr lang="af-ZA" sz="12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liggame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Basiese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opgestel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assesserings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gewoonlik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eksamenvoorwaardes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dieselfde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regoor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land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provinsie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afgelê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matriekeksamens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(Nasionale Senior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Sertifikaat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12:</a:t>
            </a: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dirty="0"/>
              <a:t>Vra die leerders: Watter een is belangriker? Eksterne of interne assessering?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b="1" dirty="0"/>
              <a:t>Albei</a:t>
            </a:r>
            <a:r>
              <a:rPr lang="nl-NL" dirty="0"/>
              <a:t> is ewe belangrik; jy moet jou beste poging vir albei aanwend.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dirty="0"/>
              <a:t>Die een berei jou voor vir die ander!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 err="1"/>
              <a:t>Leerders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b="1" i="1" dirty="0" err="1"/>
              <a:t>Aktiwiteit</a:t>
            </a:r>
            <a:r>
              <a:rPr lang="en-US" b="1" i="1" dirty="0"/>
              <a:t> 1 (</a:t>
            </a:r>
            <a:r>
              <a:rPr lang="en-US" b="1" i="1" u="sng" dirty="0"/>
              <a:t>Les 2 – </a:t>
            </a:r>
            <a:r>
              <a:rPr lang="en-US" b="1" i="1" u="sng" dirty="0" err="1"/>
              <a:t>Werkkaart</a:t>
            </a:r>
            <a:r>
              <a:rPr lang="en-US" b="1" i="1" dirty="0"/>
              <a:t>) </a:t>
            </a:r>
            <a:r>
              <a:rPr lang="en-US" b="0" i="0" dirty="0" err="1"/>
              <a:t>voltooi</a:t>
            </a:r>
            <a:r>
              <a:rPr lang="en-US" b="0" i="0" dirty="0"/>
              <a:t>.</a:t>
            </a:r>
            <a:r>
              <a:rPr lang="en-US" dirty="0"/>
              <a:t> Dit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as </a:t>
            </a:r>
            <a:r>
              <a:rPr lang="en-US" dirty="0" err="1"/>
              <a:t>huiswerk</a:t>
            </a:r>
            <a:r>
              <a:rPr lang="en-US" dirty="0"/>
              <a:t> </a:t>
            </a:r>
            <a:r>
              <a:rPr lang="en-US" dirty="0" err="1"/>
              <a:t>gegee</a:t>
            </a:r>
            <a:r>
              <a:rPr lang="en-US" dirty="0"/>
              <a:t> word 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 </a:t>
            </a:r>
            <a:r>
              <a:rPr lang="en-US" dirty="0" err="1"/>
              <a:t>tyd</a:t>
            </a:r>
            <a:r>
              <a:rPr lang="en-US" dirty="0"/>
              <a:t> in die </a:t>
            </a:r>
            <a:r>
              <a:rPr lang="en-US" dirty="0" err="1"/>
              <a:t>klas</a:t>
            </a:r>
            <a:r>
              <a:rPr lang="en-US" dirty="0"/>
              <a:t> is </a:t>
            </a:r>
            <a:r>
              <a:rPr lang="en-US" dirty="0" err="1"/>
              <a:t>nie</a:t>
            </a:r>
            <a:r>
              <a:rPr lang="en-US" dirty="0"/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b="1" dirty="0"/>
              <a:t>Nota </a:t>
            </a:r>
            <a:r>
              <a:rPr lang="en-US" b="1" dirty="0" err="1"/>
              <a:t>aan</a:t>
            </a:r>
            <a:r>
              <a:rPr lang="en-US" b="1" dirty="0"/>
              <a:t> </a:t>
            </a:r>
            <a:r>
              <a:rPr lang="en-US" b="1" dirty="0" err="1"/>
              <a:t>onderwyser</a:t>
            </a:r>
            <a:r>
              <a:rPr lang="en-US" b="1" dirty="0"/>
              <a:t>: 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leerders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’n </a:t>
            </a:r>
            <a:r>
              <a:rPr lang="en-US" dirty="0" err="1"/>
              <a:t>eksterne</a:t>
            </a:r>
            <a:r>
              <a:rPr lang="en-US" dirty="0"/>
              <a:t> </a:t>
            </a:r>
            <a:r>
              <a:rPr lang="en-US" dirty="0" err="1"/>
              <a:t>assessering</a:t>
            </a:r>
            <a:r>
              <a:rPr lang="en-US" dirty="0"/>
              <a:t> </a:t>
            </a:r>
            <a:r>
              <a:rPr lang="en-US" dirty="0" err="1"/>
              <a:t>voltooi</a:t>
            </a:r>
            <a:r>
              <a:rPr lang="en-US" dirty="0"/>
              <a:t> het </a:t>
            </a:r>
            <a:r>
              <a:rPr lang="en-US" dirty="0" err="1"/>
              <a:t>nie</a:t>
            </a:r>
            <a:r>
              <a:rPr lang="en-US" dirty="0"/>
              <a:t>,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hulle</a:t>
            </a:r>
            <a:r>
              <a:rPr lang="en-US" dirty="0"/>
              <a:t> die </a:t>
            </a:r>
            <a:r>
              <a:rPr lang="en-US" dirty="0" err="1"/>
              <a:t>laaste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oorslaan</a:t>
            </a:r>
            <a:r>
              <a:rPr lang="en-US" dirty="0"/>
              <a:t> of </a:t>
            </a:r>
            <a:r>
              <a:rPr lang="en-US" dirty="0" err="1"/>
              <a:t>kortliks</a:t>
            </a:r>
            <a:r>
              <a:rPr lang="en-US" dirty="0"/>
              <a:t> </a:t>
            </a:r>
            <a:r>
              <a:rPr lang="en-US" dirty="0" err="1"/>
              <a:t>voorspel</a:t>
            </a:r>
            <a:r>
              <a:rPr lang="en-US" dirty="0"/>
              <a:t> hoe </a:t>
            </a:r>
            <a:r>
              <a:rPr lang="en-US" dirty="0" err="1"/>
              <a:t>hulle</a:t>
            </a:r>
            <a:r>
              <a:rPr lang="en-US" dirty="0"/>
              <a:t> dink </a:t>
            </a:r>
            <a:r>
              <a:rPr lang="en-US" dirty="0" err="1"/>
              <a:t>hulle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eksterne</a:t>
            </a:r>
            <a:r>
              <a:rPr lang="en-US" dirty="0"/>
              <a:t> </a:t>
            </a:r>
            <a:r>
              <a:rPr lang="en-US" dirty="0" err="1"/>
              <a:t>assesseringstoestande</a:t>
            </a:r>
            <a:r>
              <a:rPr lang="en-US" dirty="0"/>
              <a:t> </a:t>
            </a:r>
            <a:r>
              <a:rPr lang="en-US" dirty="0" err="1"/>
              <a:t>sal</a:t>
            </a:r>
            <a:r>
              <a:rPr lang="en-US" dirty="0"/>
              <a:t> </a:t>
            </a:r>
            <a:r>
              <a:rPr lang="en-US" dirty="0" err="1"/>
              <a:t>presteer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66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 13 (Ontwikkel 'n studieplan)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Studieplan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georganiseerd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effektief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bestuur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verseker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voorberei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vir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toetse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wat tot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stresvlakke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verlaag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aangesien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behoefte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laaste-minuut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inpropsessies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verminder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teen ’n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bestendige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memoriseer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hersien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1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F4D5D-B0EA-AE85-8A34-56E61CAF9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2AEC7-6010-0B55-E569-44E5CA92D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0A387-3133-E372-3279-DAFD620A8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 14 (Ontwikkel 'n effektiewe studieplan)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Wenke om in ag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neem vir ’n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doeltreffende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studieskedule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Studiedoelwitte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Weet wat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makliker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doelgerig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Tydsbeplanning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hoeveel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verpligtinge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het.</a:t>
            </a:r>
            <a:endParaRPr lang="en-US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Studiemateriaal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Maak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al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studiemateriaal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bymekaar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 lvl="1" indent="0">
              <a:lnSpc>
                <a:spcPct val="115000"/>
              </a:lnSpc>
              <a:buFont typeface="Symbol" panose="05050102010706020507" pitchFamily="18" charset="2"/>
              <a:buNone/>
            </a:pP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dirty="0"/>
              <a:t>Kom ons kyk na ’n video oor hoe om ’n studieplan te maak waarby jy sal hou.</a:t>
            </a:r>
            <a:endParaRPr lang="en-ZA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buNone/>
            </a:pP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Kyk video: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to create an effective study plan 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en-ZA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https://youtube.com/shorts/LTMT04vda00?si=6s3T2a8VpfxLdAON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 min 27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buNone/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b="1" dirty="0" err="1"/>
              <a:t>Studieskedule-toepassings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verskeie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gratis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toepassings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beskikbaar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aflaai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maklik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skedule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byderhand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hê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is.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b="1" dirty="0"/>
              <a:t>Nota </a:t>
            </a:r>
            <a:r>
              <a:rPr lang="en-US" b="1" dirty="0" err="1"/>
              <a:t>aan</a:t>
            </a:r>
            <a:r>
              <a:rPr lang="en-US" b="1" dirty="0"/>
              <a:t> </a:t>
            </a:r>
            <a:r>
              <a:rPr lang="en-US" b="1" dirty="0" err="1"/>
              <a:t>onderwyser</a:t>
            </a:r>
            <a:r>
              <a:rPr lang="en-US" b="1" dirty="0"/>
              <a:t>: </a:t>
            </a:r>
            <a:r>
              <a:rPr lang="en-US" dirty="0"/>
              <a:t>Verwys </a:t>
            </a:r>
            <a:r>
              <a:rPr lang="en-US" dirty="0" err="1"/>
              <a:t>na</a:t>
            </a:r>
            <a:r>
              <a:rPr lang="en-US" dirty="0"/>
              <a:t> die </a:t>
            </a:r>
            <a:r>
              <a:rPr lang="en-US" b="1" i="1" dirty="0" err="1"/>
              <a:t>Inhoudsopsomming</a:t>
            </a:r>
            <a:r>
              <a:rPr lang="en-US" dirty="0"/>
              <a:t> vir ’n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voorbeelde</a:t>
            </a:r>
            <a:r>
              <a:rPr lang="en-US" dirty="0"/>
              <a:t> </a:t>
            </a:r>
            <a:r>
              <a:rPr lang="en-US" dirty="0" err="1"/>
              <a:t>hiervan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41F83-1F55-7895-1981-779F0F24F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15: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dirty="0"/>
              <a:t>Dit bring ons by die einde van die les oor studievaardighede. In hierdie les het ons </a:t>
            </a:r>
            <a:r>
              <a:rPr lang="nl-NL" b="1" dirty="0"/>
              <a:t>verskillende</a:t>
            </a:r>
            <a:r>
              <a:rPr lang="nl-NL" dirty="0"/>
              <a:t> </a:t>
            </a:r>
            <a:r>
              <a:rPr lang="nl-NL" b="1" dirty="0"/>
              <a:t>denkvaardighede</a:t>
            </a:r>
            <a:r>
              <a:rPr lang="nl-NL" dirty="0"/>
              <a:t> verken en hoe dit jou leer ondersteun.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dirty="0"/>
              <a:t>Ons het ook gekyk na hoe </a:t>
            </a:r>
            <a:r>
              <a:rPr lang="nl-NL" b="1" dirty="0"/>
              <a:t>assessering</a:t>
            </a:r>
            <a:r>
              <a:rPr lang="nl-NL" dirty="0"/>
              <a:t> gebruik word om jou leerproses te meet.</a:t>
            </a:r>
            <a:br>
              <a:rPr lang="nl-NL" dirty="0"/>
            </a:br>
            <a:r>
              <a:rPr lang="nl-NL" dirty="0"/>
              <a:t>Laastens het ons die belangrikheid van ’n </a:t>
            </a:r>
            <a:r>
              <a:rPr lang="nl-NL" b="1" dirty="0"/>
              <a:t>studieplan </a:t>
            </a:r>
            <a:r>
              <a:rPr lang="nl-NL" dirty="0"/>
              <a:t>bespreek.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dirty="0"/>
              <a:t>Leerders </a:t>
            </a:r>
            <a:r>
              <a:rPr lang="nl-NL" b="1" i="1" dirty="0"/>
              <a:t>Aktiwiteit 2 (</a:t>
            </a:r>
            <a:r>
              <a:rPr lang="nl-NL" b="1" i="1" u="sng" dirty="0"/>
              <a:t>Les 2 – Werkkaart</a:t>
            </a:r>
            <a:r>
              <a:rPr lang="nl-NL" b="1" i="1" dirty="0"/>
              <a:t>) </a:t>
            </a:r>
            <a:r>
              <a:rPr lang="nl-NL" b="0" i="0" dirty="0"/>
              <a:t>voltooi </a:t>
            </a:r>
            <a:r>
              <a:rPr lang="nl-NL" dirty="0"/>
              <a:t>as ’n selfrefleksie-aktiwiteir nadat die inhoud behandel is.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b="1" i="1" dirty="0"/>
              <a:t>Aktiwiteit 3 (</a:t>
            </a:r>
            <a:r>
              <a:rPr lang="nl-NL" b="1" i="1" u="sng" dirty="0"/>
              <a:t>Les 2 – Werkkaart</a:t>
            </a:r>
            <a:r>
              <a:rPr lang="nl-NL" b="1" i="1" dirty="0"/>
              <a:t>) </a:t>
            </a:r>
            <a:r>
              <a:rPr lang="nl-NL" dirty="0"/>
              <a:t>moet as </a:t>
            </a:r>
            <a:r>
              <a:rPr lang="nl-NL" b="1" dirty="0"/>
              <a:t>huiswerk</a:t>
            </a:r>
            <a:r>
              <a:rPr lang="nl-NL" dirty="0"/>
              <a:t> voltooi word indien daar tydsbeperkings is.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dirty="0"/>
              <a:t>Moontlike antwoorde is beskikbaar in die </a:t>
            </a:r>
            <a:r>
              <a:rPr lang="nl-NL" b="1" i="1" u="sng" dirty="0"/>
              <a:t>Les 2 – Werkkaart MEMO</a:t>
            </a:r>
            <a:r>
              <a:rPr lang="nl-NL" dirty="0"/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dirty="0"/>
              <a:t>Deel die </a:t>
            </a:r>
            <a:r>
              <a:rPr lang="nl-NL" b="1" i="1" u="sng" dirty="0"/>
              <a:t>Inhoudsopsomming</a:t>
            </a:r>
            <a:r>
              <a:rPr lang="nl-NL" dirty="0"/>
              <a:t> uit voordat die leerders die klas verlaat.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2: (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Lesuitkomste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Teen die einde van hierdie les behoort jy in staat te wees om die volgende te kan doen:</a:t>
            </a:r>
            <a:endParaRPr lang="af-ZA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Definieer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bespreek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belangrikheid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kritiese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denkvaardighede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kreatiewe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denkvaardighede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probleemoplossingsvaardighede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Verduidelik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assessering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onderskei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formatiewe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summatiewe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assessering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Onderskei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tussen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eksterne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assessering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Analiseer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prestasie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assesseringstake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Beskryf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’n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studieplan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identifiseer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sleutelfaktore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nodig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om ’n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effektiewe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studieplan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  <a:tabLst>
                <a:tab pos="6858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Ontwikkel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’n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studieplan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tydbestuurstrategieë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ag neem om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persoonlike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verantwoordelikhede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balanseer</a:t>
            </a:r>
            <a:r>
              <a:rPr lang="en-US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f-ZA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 (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Kritiese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denkvaardighede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Kritiese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behels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beredeneerde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oordele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lees, hoor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skryf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oordele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betroubaar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geloofwaardige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inligting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noodwendig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foutsoekend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’n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 ’n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ingeligte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besluit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kritiese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studies toe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is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om: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Verbindings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verskillende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onderwerpe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werklike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situasies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’n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dieper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eerder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memoriseer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Hoërorde-vrae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toetse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selfvertroue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beantwoord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doeltreffend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Wiskunde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Wetenskap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Lewensoriëntering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doeltreffend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uiteindelik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bespaar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 4 (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Kreatiewe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denkvaardighede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Kreatiewe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vermoë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ontwikkel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verskillende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vanuit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verskeie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perspektiewe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benader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 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toepassing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kreatiewe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beroepe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kunstenaars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ontwerpers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musikante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’n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vaardigheid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 vir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waardevol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kreatiewe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studies toe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is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om: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verskillende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makliker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studiemetodes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eerder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om by net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betrekking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uitdagende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betrokke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geïnteresseerd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leerstrategieë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Hierdie vaardighede moedig innovasie aan, verbeter probleemoplossing, en help jou om verandering meer effektief te bestuur.
Dit kan ontwikkel word deur spesifieke aktiwiteite en tegnieke.</a:t>
            </a:r>
            <a:r>
              <a:rPr lang="en-ZA" sz="1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0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b="1" dirty="0"/>
              <a:t>Skyfie 5: </a:t>
            </a:r>
            <a:r>
              <a:rPr lang="nl-NL" dirty="0"/>
              <a:t>(Kreatiewe denkvaardighede in aksie)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dirty="0"/>
              <a:t>Kom ons pas dit toe:</a:t>
            </a:r>
            <a:endParaRPr lang="en-ZA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dirty="0"/>
              <a:t>Wat dink julle beteken hierdie beelde? As julle dit kan uitwerk, gebruik julle kritiese en kreatiewe denkvaardighede!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Antwoorde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:</a:t>
            </a:r>
            <a:endParaRPr lang="af-ZA" sz="1200" dirty="0">
              <a:effectLst/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▪"/>
            </a:pPr>
            <a:r>
              <a:rPr lang="nl-NL" dirty="0"/>
              <a:t>Lees tussen die lyne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▪"/>
            </a:pPr>
            <a:r>
              <a:rPr lang="nl-NL" dirty="0"/>
              <a:t>Ek is besig met iets (</a:t>
            </a:r>
            <a:r>
              <a:rPr lang="en-US" i="1" dirty="0"/>
              <a:t>I'm in the middle of something</a:t>
            </a:r>
            <a:r>
              <a:rPr lang="en-US" dirty="0"/>
              <a:t>)</a:t>
            </a:r>
            <a:endParaRPr lang="nl-NL" dirty="0"/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▪"/>
            </a:pPr>
            <a:r>
              <a:rPr lang="nl-NL" dirty="0"/>
              <a:t>Aartsbiskop (</a:t>
            </a:r>
            <a:r>
              <a:rPr lang="en-US" i="1" dirty="0"/>
              <a:t>Archbishop</a:t>
            </a:r>
            <a:r>
              <a:rPr lang="en-US" dirty="0"/>
              <a:t>)</a:t>
            </a:r>
            <a:endParaRPr lang="nl-NL" dirty="0"/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▪"/>
            </a:pPr>
            <a:r>
              <a:rPr lang="nl-NL" dirty="0"/>
              <a:t>Eerste in die 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4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6 (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Probleemoplossingsvaardighede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Probleemoplossingsvaardighede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vermoë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’n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identifiseer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moontlike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oplossings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oorweeg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opsie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Effektiewe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probleemoplossers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dikwels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beskryf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pro-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aktief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samewerkend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selfgemotiveerd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Hierdie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vaardighede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tot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geheue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dieper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begrip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vermoë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logiese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gevolgtrekkings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probleemoplossing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studies toe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is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belangrik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om: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moeilike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plaas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daarvan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op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Kennis toe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onbekende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situasies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prestasie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toetse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eksamens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Onafhanklik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dink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besluite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neem.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mettertyd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verbeter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b="1" dirty="0"/>
              <a:t>Skyfie 7: (Probleemoplossingsvaardighede in aksie)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dirty="0"/>
              <a:t>Dit is nou tyd om sommige van hierdie vaardighede te oefen! Ons gaan raaisels gebruik om dit te doen.</a:t>
            </a:r>
            <a:endParaRPr lang="en-ZA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dirty="0"/>
              <a:t>Hoe kan ’n mens agt dae lank funksioneer sonder om te slaap? (Jy slaap </a:t>
            </a:r>
            <a:r>
              <a:rPr lang="nl-NL" b="1" dirty="0"/>
              <a:t>snags</a:t>
            </a:r>
            <a:r>
              <a:rPr lang="nl-NL" dirty="0"/>
              <a:t>.)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dirty="0"/>
              <a:t>Tom se ma het drie kinders gehad. Die eerste kind se naam was April. Die tweede een se naam was Mei. Wat was die naam van die derde kind? (</a:t>
            </a:r>
            <a:r>
              <a:rPr lang="nl-NL" b="1" dirty="0"/>
              <a:t>Tom</a:t>
            </a:r>
            <a:r>
              <a:rPr lang="nl-NL" dirty="0"/>
              <a:t>.)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dirty="0"/>
              <a:t>Peter Piper soek na pepers. Kan jy dit spel sonder enige p’s? (</a:t>
            </a:r>
            <a:r>
              <a:rPr lang="nl-NL" b="1" dirty="0"/>
              <a:t>DIT</a:t>
            </a:r>
            <a:r>
              <a:rPr lang="nl-NL" dirty="0"/>
              <a:t>.)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dirty="0"/>
              <a:t>Wat word al hoe natter hoe meer dit droogmaak? (’n </a:t>
            </a:r>
            <a:r>
              <a:rPr lang="nl-NL" b="1" dirty="0"/>
              <a:t>Handdoek</a:t>
            </a:r>
            <a:r>
              <a:rPr lang="nl-NL" dirty="0"/>
              <a:t>.)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dirty="0"/>
              <a:t>Wat moet eers gebreek word voordat jy dit kan eet? (’n </a:t>
            </a:r>
            <a:r>
              <a:rPr lang="nl-NL" b="1" dirty="0"/>
              <a:t>Eier</a:t>
            </a:r>
            <a:r>
              <a:rPr lang="nl-NL" dirty="0"/>
              <a:t>.)</a:t>
            </a:r>
            <a:r>
              <a:rPr lang="en-ZA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Skyfie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8 (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Kreatiewe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probleemoplossing</a:t>
            </a: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NL" dirty="0"/>
              <a:t>Hierdie vaardighede wat ons pas bespreek het, kan ook gekombineer word. Kom ons kyk na ’n video wat die konsep van kreatiewe probleemoplossing verduidelik.</a:t>
            </a:r>
            <a:endParaRPr lang="en-ZA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Kyk video: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ZA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creative problem solving?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buNone/>
            </a:pPr>
            <a:r>
              <a:rPr lang="en-ZA" sz="1200" b="1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https://www.youtube.com/watch?v=QbxyiUG5RRI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(3 min 16 </a:t>
            </a:r>
            <a:r>
              <a:rPr lang="en-ZA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</a:t>
            </a: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af-Z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b="1" dirty="0" err="1"/>
              <a:t>Skyfie</a:t>
            </a:r>
            <a:r>
              <a:rPr lang="en-US" b="1" dirty="0"/>
              <a:t> 9: (</a:t>
            </a:r>
            <a:r>
              <a:rPr lang="en-US" b="1" dirty="0" err="1"/>
              <a:t>Assessering</a:t>
            </a:r>
            <a:r>
              <a:rPr lang="en-US" b="1" dirty="0"/>
              <a:t>)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 err="1"/>
              <a:t>Vra</a:t>
            </a:r>
            <a:r>
              <a:rPr lang="en-US" dirty="0"/>
              <a:t> die </a:t>
            </a:r>
            <a:r>
              <a:rPr lang="en-US" dirty="0" err="1"/>
              <a:t>leerders</a:t>
            </a:r>
            <a:r>
              <a:rPr lang="en-US" dirty="0"/>
              <a:t>:</a:t>
            </a:r>
            <a:endParaRPr lang="en-ZA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US" dirty="0"/>
              <a:t>Wonder </a:t>
            </a:r>
            <a:r>
              <a:rPr lang="en-US" dirty="0" err="1"/>
              <a:t>julle</a:t>
            </a:r>
            <a:r>
              <a:rPr lang="en-US" dirty="0"/>
              <a:t> </a:t>
            </a:r>
            <a:r>
              <a:rPr lang="en-US" dirty="0" err="1"/>
              <a:t>ooit</a:t>
            </a:r>
            <a:r>
              <a:rPr lang="en-US" dirty="0"/>
              <a:t> hoe </a:t>
            </a:r>
            <a:r>
              <a:rPr lang="en-US" dirty="0" err="1"/>
              <a:t>julle</a:t>
            </a:r>
            <a:r>
              <a:rPr lang="en-US" dirty="0"/>
              <a:t> by die </a:t>
            </a:r>
            <a:r>
              <a:rPr lang="en-US" dirty="0" err="1"/>
              <a:t>skool</a:t>
            </a:r>
            <a:r>
              <a:rPr lang="en-US" dirty="0"/>
              <a:t> </a:t>
            </a:r>
            <a:r>
              <a:rPr lang="en-US" dirty="0" err="1"/>
              <a:t>geassesseer</a:t>
            </a:r>
            <a:r>
              <a:rPr lang="en-US" dirty="0"/>
              <a:t> word?</a:t>
            </a: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US" dirty="0"/>
              <a:t>Is </a:t>
            </a:r>
            <a:r>
              <a:rPr lang="en-US" dirty="0" err="1"/>
              <a:t>eksamens</a:t>
            </a:r>
            <a:r>
              <a:rPr lang="en-US" dirty="0"/>
              <a:t> die </a:t>
            </a:r>
            <a:r>
              <a:rPr lang="en-US" dirty="0" err="1"/>
              <a:t>belangrikste</a:t>
            </a:r>
            <a:r>
              <a:rPr lang="en-US" dirty="0"/>
              <a:t> </a:t>
            </a:r>
            <a:r>
              <a:rPr lang="en-US" dirty="0" err="1"/>
              <a:t>assesseringsmetodes</a:t>
            </a:r>
            <a:r>
              <a:rPr lang="en-US" dirty="0"/>
              <a:t>?</a:t>
            </a:r>
          </a:p>
          <a:p>
            <a:pPr marL="342900" lvl="0" indent="-342900">
              <a:lnSpc>
                <a:spcPct val="115000"/>
              </a:lnSpc>
              <a:buFont typeface="Courier New" panose="02070309020205020404" pitchFamily="49" charset="0"/>
              <a:buChar char="-"/>
            </a:pPr>
            <a:r>
              <a:rPr lang="en-US" dirty="0"/>
              <a:t>Wat van </a:t>
            </a:r>
            <a:r>
              <a:rPr lang="en-US" dirty="0" err="1"/>
              <a:t>toetse</a:t>
            </a:r>
            <a:r>
              <a:rPr lang="en-US" dirty="0"/>
              <a:t>, </a:t>
            </a:r>
            <a:r>
              <a:rPr lang="en-US" dirty="0" err="1"/>
              <a:t>aktiwiteite</a:t>
            </a:r>
            <a:r>
              <a:rPr lang="en-US" dirty="0"/>
              <a:t>, </a:t>
            </a:r>
            <a:r>
              <a:rPr lang="en-US" dirty="0" err="1"/>
              <a:t>projekte</a:t>
            </a:r>
            <a:r>
              <a:rPr lang="en-US" dirty="0"/>
              <a:t>, take, </a:t>
            </a:r>
            <a:r>
              <a:rPr lang="en-US" dirty="0" err="1"/>
              <a:t>ondersoeke</a:t>
            </a:r>
            <a:r>
              <a:rPr lang="en-US" dirty="0"/>
              <a:t>, ens.? Kom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kyk</a:t>
            </a:r>
            <a:r>
              <a:rPr lang="en-US" dirty="0"/>
              <a:t> ’n </a:t>
            </a:r>
            <a:r>
              <a:rPr lang="en-US" dirty="0" err="1"/>
              <a:t>bietjie</a:t>
            </a:r>
            <a:r>
              <a:rPr lang="en-US" dirty="0"/>
              <a:t> </a:t>
            </a:r>
            <a:r>
              <a:rPr lang="en-US" dirty="0" err="1"/>
              <a:t>dieper</a:t>
            </a:r>
            <a:r>
              <a:rPr lang="en-US" dirty="0"/>
              <a:t> </a:t>
            </a:r>
            <a:r>
              <a:rPr lang="en-US" dirty="0" err="1"/>
              <a:t>daarna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2AC7E-502A-4736-8946-7B2772485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9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834C-4BC9-767D-F239-DE3667DCE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42592-0894-5B9E-8F25-BA2DED763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4B41A-4DED-8ED7-BCEC-5EF0F520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98946-9550-71A5-0BD4-A22A091B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4A5C4-DFA1-78FA-90AD-9967FCE8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3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AEF3-3662-6745-C87A-73C4DBA8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6D225-8A9B-FA5F-70F3-A40BC2612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68187-56E5-A330-ADD6-22E7E03F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D89DB-B33C-9A1F-FED4-7252C55C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720A-56D8-5858-636E-1B0C0855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4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123D6A-D86A-29DC-542D-0CD6EC50C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58518-A1EB-AD5E-E230-DBA3DB703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8E334-CCEB-FC54-A722-334D2E67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E422C-8E3C-3467-ECB1-03807532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FB005-7B3B-1DBC-71A8-AE05A60D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D15A-4435-3276-2F62-22C4BDF2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9678B-3DF4-F495-448B-39768765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B9CD7-6350-B95F-F0A4-8B4080E1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1D38-B901-C4BC-264D-00FAD5A5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CCD7F-2D22-3CD0-405F-A2B76698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51A-D8A2-0EA1-860A-DA68BC77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6D3AD-CF5B-4EA3-FA3D-F4F1D6125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60A5-6678-8C03-24EC-18973F84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9BA14-5892-B25B-69C6-BB64BCD0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6262-E2BF-DBA9-B65A-481CED3C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92B1-1D9A-5A50-6095-22E45E1F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2684-8AFC-F0F7-D8D3-556EF082E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BA8A9-04E5-E72B-8210-FCA24D673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E8871-29F8-D9AC-EFE9-11FDEBDE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B448E-E4E0-5C13-8AFA-9B7175BB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B94A-B5CC-A661-5561-5255457E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636F-69B4-8126-A59A-5B9D3801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6764F-8B38-2CE8-5B92-8C9FFC2A9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69A5-1DA0-86D6-EEB8-413484D32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00774-C316-7257-0E76-BFE6AB2F1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B9933-717B-1E23-6315-BAE7D8D26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E0445-6FC8-1E41-0F0D-6DA86174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85742-BC59-0E90-2C9E-EB61F6E6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CDBC7D-7704-F0D8-9732-4ABDF331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4391-CDD1-BE9C-0201-E000EE36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0EC3A-6D97-5785-81F9-8331A0D7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DD201-5E09-424D-87F2-F22D3137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505DF-991A-0F3C-062E-D49827AC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36FC3-B5A9-C14E-7499-D82B398B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7B33E-AA81-E16A-C6A5-704E20A7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4CE29-E15B-51EA-1544-D2926E8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7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8C53-1E2D-AF1D-B6B1-11F69685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0F574-32F2-8A2D-02D3-38BBF453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3DA12-BA43-D78B-B38D-98FD24820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5C7A0-0DB9-C543-2973-A5D817F3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4B556-BAE6-EFEC-D0FF-5BD5BDD6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AB628-006C-F7ED-67A3-33E1D794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450E-E369-9DD3-AC43-36965960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94E78-E59B-C50D-72EA-B1A495974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6D785-9F89-7E4D-2E68-234990BD3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1789F-B161-53FA-DF8D-755467D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8C807-705E-38FF-C4E3-DC72D7A9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AA205-5148-5CB4-8291-8FDB8494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835D8-9FF1-9B6F-949F-7578DF8A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83201-3AE2-DB6C-1596-D97CE912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36852-C807-C72C-FF2D-12A1AF5DC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114BD0-AEED-425C-AEE8-927D2A27BD0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F044E-F7D8-0799-E2D0-76BDE4F9B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F6885-FD7D-6E19-610C-9A2868E28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4F257-919B-42B1-A8CD-CB5F5EEB5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5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emf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youtube.com/shorts/LTMT04vda00?si=6s3T2a8VpfxLdAON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jpeg"/><Relationship Id="rId4" Type="http://schemas.openxmlformats.org/officeDocument/2006/relationships/image" Target="../media/image17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xyiUG5RR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9BD73-33A8-F458-C6B6-F0248639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Studievaardighede</a:t>
            </a: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sz="4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Studiemetodes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D4038-F3F1-F542-71C7-ABD7C960A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15351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Kwartaal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2: Week 7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Les 2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erson sitting at a desk writing on a book&#10;&#10;AI-generated content may be incorrect.">
            <a:extLst>
              <a:ext uri="{FF2B5EF4-FFF2-40B4-BE49-F238E27FC236}">
                <a16:creationId xmlns:a16="http://schemas.microsoft.com/office/drawing/2014/main" id="{529FA4C0-4CE3-753F-E392-D8037DA6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203079"/>
            <a:ext cx="6200859" cy="42870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D0E92-2F4C-1F71-2522-F2D81D89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10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2760C2-F4B9-D89A-8DA1-2B2AFDC2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3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Formatiewe</a:t>
            </a:r>
            <a:r>
              <a:rPr lang="en-US" sz="5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3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en</a:t>
            </a:r>
            <a:r>
              <a:rPr lang="en-US" sz="5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3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Summatiewe</a:t>
            </a:r>
            <a:br>
              <a:rPr lang="en-US" sz="5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53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Assessering</a:t>
            </a:r>
            <a:br>
              <a:rPr lang="en-US" sz="33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3F9B5-DB5E-3A37-AD00-71164A3BD84C}"/>
              </a:ext>
            </a:extLst>
          </p:cNvPr>
          <p:cNvSpPr txBox="1"/>
          <p:nvPr/>
        </p:nvSpPr>
        <p:spPr>
          <a:xfrm>
            <a:off x="450252" y="2721840"/>
            <a:ext cx="5332395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Assessering</a:t>
            </a:r>
            <a:r>
              <a:rPr lang="en-US" dirty="0"/>
              <a:t> help </a:t>
            </a:r>
            <a:r>
              <a:rPr lang="en-US" dirty="0" err="1"/>
              <a:t>jou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jou</a:t>
            </a:r>
            <a:r>
              <a:rPr lang="en-US" dirty="0"/>
              <a:t> </a:t>
            </a:r>
            <a:r>
              <a:rPr lang="en-US" dirty="0" err="1"/>
              <a:t>onderwysers</a:t>
            </a:r>
            <a:r>
              <a:rPr lang="en-US" dirty="0"/>
              <a:t> om </a:t>
            </a:r>
            <a:r>
              <a:rPr lang="en-US" dirty="0" err="1"/>
              <a:t>bewyse</a:t>
            </a:r>
            <a:r>
              <a:rPr lang="en-US" dirty="0"/>
              <a:t> van </a:t>
            </a:r>
            <a:r>
              <a:rPr lang="en-US" dirty="0" err="1"/>
              <a:t>jou</a:t>
            </a:r>
            <a:r>
              <a:rPr lang="en-US" dirty="0"/>
              <a:t> </a:t>
            </a:r>
            <a:r>
              <a:rPr lang="en-US" dirty="0" err="1"/>
              <a:t>prestasie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versamel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</a:t>
            </a:r>
            <a:r>
              <a:rPr lang="en-US" dirty="0"/>
              <a:t> hoe </a:t>
            </a:r>
            <a:r>
              <a:rPr lang="en-US" dirty="0" err="1"/>
              <a:t>jy</a:t>
            </a:r>
            <a:r>
              <a:rPr lang="en-US" dirty="0"/>
              <a:t> </a:t>
            </a:r>
            <a:r>
              <a:rPr lang="en-US" dirty="0" err="1"/>
              <a:t>vorder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Formatief</a:t>
            </a:r>
            <a:r>
              <a:rPr lang="en-US" b="1" dirty="0"/>
              <a:t>: </a:t>
            </a:r>
            <a:r>
              <a:rPr lang="en-US" dirty="0"/>
              <a:t>word </a:t>
            </a:r>
            <a:r>
              <a:rPr lang="en-US" dirty="0" err="1"/>
              <a:t>tydens</a:t>
            </a:r>
            <a:r>
              <a:rPr lang="en-US" dirty="0"/>
              <a:t> die </a:t>
            </a:r>
            <a:r>
              <a:rPr lang="en-US" dirty="0" err="1"/>
              <a:t>onderrigproses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. Dit </a:t>
            </a:r>
            <a:r>
              <a:rPr lang="en-US" dirty="0" err="1"/>
              <a:t>maak</a:t>
            </a:r>
            <a:r>
              <a:rPr lang="en-US" dirty="0"/>
              <a:t> </a:t>
            </a:r>
            <a:r>
              <a:rPr lang="en-US" dirty="0" err="1"/>
              <a:t>deurlopende</a:t>
            </a:r>
            <a:r>
              <a:rPr lang="en-US" dirty="0"/>
              <a:t> </a:t>
            </a:r>
            <a:r>
              <a:rPr lang="en-US" dirty="0" err="1"/>
              <a:t>terugvoer</a:t>
            </a:r>
            <a:r>
              <a:rPr lang="en-US" dirty="0"/>
              <a:t> </a:t>
            </a:r>
            <a:r>
              <a:rPr lang="en-US" dirty="0" err="1"/>
              <a:t>moontlik</a:t>
            </a:r>
            <a:r>
              <a:rPr lang="en-US" dirty="0"/>
              <a:t> (</a:t>
            </a:r>
            <a:r>
              <a:rPr lang="en-US" dirty="0" err="1"/>
              <a:t>informeel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Summatief</a:t>
            </a:r>
            <a:r>
              <a:rPr lang="en-US" b="1" dirty="0"/>
              <a:t>: </a:t>
            </a:r>
            <a:r>
              <a:rPr lang="en-US" dirty="0"/>
              <a:t>word </a:t>
            </a:r>
            <a:r>
              <a:rPr lang="en-US" dirty="0" err="1"/>
              <a:t>aan</a:t>
            </a:r>
            <a:r>
              <a:rPr lang="en-US" dirty="0"/>
              <a:t> die </a:t>
            </a:r>
            <a:r>
              <a:rPr lang="en-US" dirty="0" err="1"/>
              <a:t>einde</a:t>
            </a:r>
            <a:r>
              <a:rPr lang="en-US" dirty="0"/>
              <a:t> van ’n </a:t>
            </a:r>
            <a:r>
              <a:rPr lang="en-US" dirty="0" err="1"/>
              <a:t>afdeling</a:t>
            </a:r>
            <a:r>
              <a:rPr lang="en-US" dirty="0"/>
              <a:t>/</a:t>
            </a:r>
            <a:r>
              <a:rPr lang="en-US" dirty="0" err="1"/>
              <a:t>kwartaal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om </a:t>
            </a:r>
            <a:r>
              <a:rPr lang="en-US" dirty="0" err="1"/>
              <a:t>jou</a:t>
            </a:r>
            <a:r>
              <a:rPr lang="en-US" dirty="0"/>
              <a:t> </a:t>
            </a:r>
            <a:r>
              <a:rPr lang="en-US" dirty="0" err="1"/>
              <a:t>algehele</a:t>
            </a:r>
            <a:r>
              <a:rPr lang="en-US" dirty="0"/>
              <a:t> begrip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beoordeel</a:t>
            </a:r>
            <a:r>
              <a:rPr lang="en-US" dirty="0"/>
              <a:t>, </a:t>
            </a:r>
            <a:r>
              <a:rPr lang="en-US" dirty="0" err="1"/>
              <a:t>bv</a:t>
            </a:r>
            <a:r>
              <a:rPr lang="en-US" dirty="0"/>
              <a:t>. </a:t>
            </a:r>
            <a:r>
              <a:rPr lang="en-US" dirty="0" err="1"/>
              <a:t>toetse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eksamens</a:t>
            </a:r>
            <a:r>
              <a:rPr lang="en-US" dirty="0"/>
              <a:t> (</a:t>
            </a:r>
            <a:r>
              <a:rPr lang="en-US" dirty="0" err="1"/>
              <a:t>formeel</a:t>
            </a:r>
            <a:r>
              <a:rPr lang="en-US" dirty="0"/>
              <a:t>).</a:t>
            </a: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effectLst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Graphic 32" descr="Classroom">
            <a:extLst>
              <a:ext uri="{FF2B5EF4-FFF2-40B4-BE49-F238E27FC236}">
                <a16:creationId xmlns:a16="http://schemas.microsoft.com/office/drawing/2014/main" id="{D4B9C199-35F3-B915-2D5E-553CB0698A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DA240-95F3-A1F5-744B-EEDDF932A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0"/>
            <a:ext cx="1371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2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BAEB8-7B32-9914-BC81-3D1B1564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964350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Formele Assessering: Intern vs Ekstern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Free Classroom Guiyang photo and picture">
            <a:extLst>
              <a:ext uri="{FF2B5EF4-FFF2-40B4-BE49-F238E27FC236}">
                <a16:creationId xmlns:a16="http://schemas.microsoft.com/office/drawing/2014/main" id="{09FE9746-CDD0-2540-CD98-AFE9FEF61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8" b="6020"/>
          <a:stretch>
            <a:fillRect/>
          </a:stretch>
        </p:blipFill>
        <p:spPr bwMode="auto">
          <a:xfrm>
            <a:off x="20" y="1574310"/>
            <a:ext cx="12191978" cy="528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FF8BA8-AC8A-4C09-4025-9EB1FCED8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80139"/>
              </p:ext>
            </p:extLst>
          </p:nvPr>
        </p:nvGraphicFramePr>
        <p:xfrm>
          <a:off x="1082040" y="2155455"/>
          <a:ext cx="9997440" cy="397552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4743162">
                  <a:extLst>
                    <a:ext uri="{9D8B030D-6E8A-4147-A177-3AD203B41FA5}">
                      <a16:colId xmlns:a16="http://schemas.microsoft.com/office/drawing/2014/main" val="2731797716"/>
                    </a:ext>
                  </a:extLst>
                </a:gridCol>
                <a:gridCol w="5254278">
                  <a:extLst>
                    <a:ext uri="{9D8B030D-6E8A-4147-A177-3AD203B41FA5}">
                      <a16:colId xmlns:a16="http://schemas.microsoft.com/office/drawing/2014/main" val="66556734"/>
                    </a:ext>
                  </a:extLst>
                </a:gridCol>
              </a:tblGrid>
              <a:tr h="50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dirty="0">
                          <a:effectLst/>
                        </a:rPr>
                        <a:t>INTERNE </a:t>
                      </a:r>
                      <a:r>
                        <a:rPr lang="en-ZA" sz="1800" dirty="0" err="1">
                          <a:effectLst/>
                        </a:rPr>
                        <a:t>ASSESSERING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66" marR="89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800" dirty="0" err="1">
                          <a:effectLst/>
                        </a:rPr>
                        <a:t>EKSTERNE</a:t>
                      </a:r>
                      <a:r>
                        <a:rPr lang="en-ZA" sz="1800" dirty="0">
                          <a:effectLst/>
                        </a:rPr>
                        <a:t> </a:t>
                      </a:r>
                      <a:r>
                        <a:rPr lang="en-ZA" sz="1800" dirty="0" err="1">
                          <a:effectLst/>
                        </a:rPr>
                        <a:t>ASSESSERING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66" marR="89866" marT="0" marB="0" anchor="ctr"/>
                </a:tc>
                <a:extLst>
                  <a:ext uri="{0D108BD9-81ED-4DB2-BD59-A6C34878D82A}">
                    <a16:rowId xmlns:a16="http://schemas.microsoft.com/office/drawing/2014/main" val="4225579894"/>
                  </a:ext>
                </a:extLst>
              </a:tr>
              <a:tr h="143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Assesserings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wat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binne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skool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opgestel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gemerk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word.</a:t>
                      </a:r>
                      <a:endParaRPr lang="af-ZA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buNone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Assesserings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eksterne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liggame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soos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Departement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Basiese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Onderwys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opgestel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gemerk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word.</a:t>
                      </a:r>
                      <a:endParaRPr lang="af-ZA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7522521"/>
                  </a:ext>
                </a:extLst>
              </a:tr>
              <a:tr h="203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 word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gewoonlik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deur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jaar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voltooi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deel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Skoolgebaseerde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Assessering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(SBA),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beheerde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toestande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volgens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vasgestelde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toets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of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eksamenreëls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f-ZA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15000"/>
                        </a:lnSpc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 word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gewoonlik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eksamenvoorwaardes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op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dieselfde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regoor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land of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provinsie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afgelê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soos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matriekeksamens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(Nasionale Senior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Sertifikaat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af-ZA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833367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ED6434D-AAF4-0361-334F-DE3AD9D6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3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F06C5-43FA-F474-3F2D-468F2E64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10" y="704320"/>
            <a:ext cx="539966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Watter </a:t>
            </a:r>
            <a:r>
              <a:rPr lang="en-US" sz="4800" b="1" dirty="0" err="1">
                <a:solidFill>
                  <a:srgbClr val="FFFFFF"/>
                </a:solidFill>
              </a:rPr>
              <a:t>een</a:t>
            </a:r>
            <a:r>
              <a:rPr lang="en-US" sz="4800" b="1" dirty="0">
                <a:solidFill>
                  <a:srgbClr val="FFFFFF"/>
                </a:solidFill>
              </a:rPr>
              <a:t> is </a:t>
            </a:r>
            <a:r>
              <a:rPr lang="en-US" sz="4800" b="1" dirty="0" err="1">
                <a:solidFill>
                  <a:srgbClr val="FFFFFF"/>
                </a:solidFill>
              </a:rPr>
              <a:t>belangriker</a:t>
            </a:r>
            <a:r>
              <a:rPr lang="en-US" sz="4800" b="1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4" name="Picture 3" descr="A metal scale with two plates&#10;&#10;AI-generated content may be incorrect.">
            <a:extLst>
              <a:ext uri="{FF2B5EF4-FFF2-40B4-BE49-F238E27FC236}">
                <a16:creationId xmlns:a16="http://schemas.microsoft.com/office/drawing/2014/main" id="{E026C42F-2CC2-FF6F-62C7-5E798CD0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179" y="1543304"/>
            <a:ext cx="3438809" cy="3516376"/>
          </a:xfrm>
          <a:prstGeom prst="rect">
            <a:avLst/>
          </a:prstGeom>
        </p:spPr>
      </p:pic>
      <p:sp>
        <p:nvSpPr>
          <p:cNvPr id="47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sX0" fmla="*/ 0 w 4056549"/>
              <a:gd name="csY0" fmla="*/ 0 h 18288"/>
              <a:gd name="csX1" fmla="*/ 676092 w 4056549"/>
              <a:gd name="csY1" fmla="*/ 0 h 18288"/>
              <a:gd name="csX2" fmla="*/ 1271052 w 4056549"/>
              <a:gd name="csY2" fmla="*/ 0 h 18288"/>
              <a:gd name="csX3" fmla="*/ 1947144 w 4056549"/>
              <a:gd name="csY3" fmla="*/ 0 h 18288"/>
              <a:gd name="csX4" fmla="*/ 2501539 w 4056549"/>
              <a:gd name="csY4" fmla="*/ 0 h 18288"/>
              <a:gd name="csX5" fmla="*/ 3137065 w 4056549"/>
              <a:gd name="csY5" fmla="*/ 0 h 18288"/>
              <a:gd name="csX6" fmla="*/ 4056549 w 4056549"/>
              <a:gd name="csY6" fmla="*/ 0 h 18288"/>
              <a:gd name="csX7" fmla="*/ 4056549 w 4056549"/>
              <a:gd name="csY7" fmla="*/ 18288 h 18288"/>
              <a:gd name="csX8" fmla="*/ 3380458 w 4056549"/>
              <a:gd name="csY8" fmla="*/ 18288 h 18288"/>
              <a:gd name="csX9" fmla="*/ 2663801 w 4056549"/>
              <a:gd name="csY9" fmla="*/ 18288 h 18288"/>
              <a:gd name="csX10" fmla="*/ 2068840 w 4056549"/>
              <a:gd name="csY10" fmla="*/ 18288 h 18288"/>
              <a:gd name="csX11" fmla="*/ 1311618 w 4056549"/>
              <a:gd name="csY11" fmla="*/ 18288 h 18288"/>
              <a:gd name="csX12" fmla="*/ 716657 w 4056549"/>
              <a:gd name="csY12" fmla="*/ 18288 h 18288"/>
              <a:gd name="csX13" fmla="*/ 0 w 4056549"/>
              <a:gd name="csY13" fmla="*/ 18288 h 18288"/>
              <a:gd name="csX14" fmla="*/ 0 w 4056549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2D7AF-542F-F374-0F1D-FC99DF24E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20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7" name="Rectangle 516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A46E8-F855-40D3-0FAB-110FE3FC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Ontwikkel</a:t>
            </a: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‘n </a:t>
            </a:r>
            <a:r>
              <a:rPr lang="en-US" sz="4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studieplan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69" name="Rectangle 516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1" name="Rectangle 517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 person holding a pen and looking at a planner">
            <a:extLst>
              <a:ext uri="{FF2B5EF4-FFF2-40B4-BE49-F238E27FC236}">
                <a16:creationId xmlns:a16="http://schemas.microsoft.com/office/drawing/2014/main" id="{A9AD948E-2E65-9793-54A5-AF09A8896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r="13293" b="-3"/>
          <a:stretch>
            <a:fillRect/>
          </a:stretch>
        </p:blipFill>
        <p:spPr bwMode="auto">
          <a:xfrm>
            <a:off x="6700005" y="2484255"/>
            <a:ext cx="3573330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3" name="Rectangle 517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D262F-35C7-041E-F68C-27B033AA8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793" y="-4753"/>
            <a:ext cx="1371600" cy="4699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375C52-38D0-6313-6E74-DB07DC5E0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22469"/>
              </p:ext>
            </p:extLst>
          </p:nvPr>
        </p:nvGraphicFramePr>
        <p:xfrm>
          <a:off x="808638" y="2291549"/>
          <a:ext cx="5168938" cy="40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630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490C1-52C8-3A51-89D9-1A65ECD0F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17" name="Rectangle 52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82883-6BCF-8A41-4CED-337A2E2A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Skep 'n </a:t>
            </a:r>
            <a:r>
              <a:rPr lang="en-US" sz="37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effektiewe</a:t>
            </a:r>
            <a:r>
              <a:rPr lang="en-US" sz="3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7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studieplan</a:t>
            </a:r>
            <a:endParaRPr lang="en-US" sz="37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219" name="Group 52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220" name="Rectangle 52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1" name="Rectangle 52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3" name="Rectangle 52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2CDBFD1-4957-99CC-ECDA-923601951538}"/>
              </a:ext>
            </a:extLst>
          </p:cNvPr>
          <p:cNvSpPr txBox="1">
            <a:spLocks/>
          </p:cNvSpPr>
          <p:nvPr/>
        </p:nvSpPr>
        <p:spPr>
          <a:xfrm>
            <a:off x="665085" y="2840428"/>
            <a:ext cx="4485059" cy="3133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dirty="0"/>
              <a:t>Kyk:</a:t>
            </a:r>
            <a:endParaRPr lang="af-ZA" dirty="0"/>
          </a:p>
          <a:p>
            <a:pPr algn="ctr"/>
            <a:r>
              <a:rPr lang="en-ZA" b="1" dirty="0"/>
              <a:t>How to create an effective study plan </a:t>
            </a:r>
            <a:endParaRPr lang="af-ZA" dirty="0"/>
          </a:p>
          <a:p>
            <a:pPr algn="ctr"/>
            <a:r>
              <a:rPr lang="en-ZA" u="sng" dirty="0">
                <a:hlinkClick r:id="rId3"/>
              </a:rPr>
              <a:t>https://youtube.com/shorts/LTMT04vda00?si=6s3T2a8VpfxLdAON</a:t>
            </a:r>
            <a:r>
              <a:rPr lang="en-ZA" dirty="0"/>
              <a:t> (1 min 27 </a:t>
            </a:r>
            <a:r>
              <a:rPr lang="en-ZA" dirty="0" err="1"/>
              <a:t>sek</a:t>
            </a:r>
            <a:r>
              <a:rPr lang="en-ZA" dirty="0"/>
              <a:t>)</a:t>
            </a:r>
            <a:endParaRPr lang="af-ZA" sz="2000" dirty="0"/>
          </a:p>
        </p:txBody>
      </p:sp>
      <p:sp>
        <p:nvSpPr>
          <p:cNvPr id="5225" name="Rectangle 52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7" name="Rectangle 52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40B031-CCC1-BAEF-C579-C1EB70EBD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054529"/>
              </p:ext>
            </p:extLst>
          </p:nvPr>
        </p:nvGraphicFramePr>
        <p:xfrm>
          <a:off x="5739703" y="1483361"/>
          <a:ext cx="5096251" cy="409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78E2050-183C-AE98-F2B0-690937D94F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9126" y="-4754"/>
            <a:ext cx="1552873" cy="5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97" name="Rectangle 619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per cut out of a brain with a light bulb on it&#10;&#10;AI-generated content may be incorrect.">
            <a:extLst>
              <a:ext uri="{FF2B5EF4-FFF2-40B4-BE49-F238E27FC236}">
                <a16:creationId xmlns:a16="http://schemas.microsoft.com/office/drawing/2014/main" id="{B16906E7-EF8E-CC52-2E13-4C10C17FC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-2" b="-2"/>
          <a:stretch>
            <a:fillRect/>
          </a:stretch>
        </p:blipFill>
        <p:spPr>
          <a:xfrm>
            <a:off x="34414" y="10"/>
            <a:ext cx="9669642" cy="6857990"/>
          </a:xfrm>
          <a:prstGeom prst="rect">
            <a:avLst/>
          </a:prstGeom>
        </p:spPr>
      </p:pic>
      <p:sp>
        <p:nvSpPr>
          <p:cNvPr id="6199" name="Rectangle 619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689A9-692A-07F1-A144-A5CCA017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718" y="1922546"/>
            <a:ext cx="3445766" cy="24351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Finale </a:t>
            </a:r>
            <a:r>
              <a:rPr lang="en-US" sz="5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Gedagtes</a:t>
            </a:r>
            <a:r>
              <a:rPr lang="en-US" sz="5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sz="5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Aktiwiteite</a:t>
            </a:r>
            <a:endParaRPr lang="en-US" sz="5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246F90-F8EC-D519-0D02-506E5BB3E5C9}"/>
              </a:ext>
            </a:extLst>
          </p:cNvPr>
          <p:cNvSpPr txBox="1"/>
          <p:nvPr/>
        </p:nvSpPr>
        <p:spPr>
          <a:xfrm>
            <a:off x="8548718" y="5029284"/>
            <a:ext cx="3445766" cy="9857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12700">
            <a:solidFill>
              <a:schemeClr val="accent6">
                <a:lumMod val="60000"/>
                <a:lumOff val="40000"/>
                <a:alpha val="84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nl-NL" sz="2000" b="1" dirty="0">
                <a:solidFill>
                  <a:schemeClr val="bg1"/>
                </a:solidFill>
              </a:rPr>
              <a:t>Denkvaardighede en ’n studieplan kan ’n verskil maak aan jou akademiese sukses!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B68AEC-E84F-AB15-C788-2F37F6093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793" y="-4753"/>
            <a:ext cx="1371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6C888-CA6C-68FA-F167-63AAB017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242" y="0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dirty="0" err="1">
                <a:solidFill>
                  <a:schemeClr val="accent4"/>
                </a:solidFill>
              </a:rPr>
              <a:t>UITKOMSTE</a:t>
            </a:r>
            <a:endParaRPr lang="af-ZA" sz="40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D22F6-628E-D771-D92B-7578DFCB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242" y="1152940"/>
            <a:ext cx="6045957" cy="5316100"/>
          </a:xfrm>
        </p:spPr>
        <p:txBody>
          <a:bodyPr anchor="ctr">
            <a:normAutofit fontScale="92500" lnSpcReduction="10000"/>
          </a:bodyPr>
          <a:lstStyle/>
          <a:p>
            <a:pPr marL="0" lvl="0" indent="0">
              <a:buNone/>
            </a:pPr>
            <a:r>
              <a:rPr lang="nl-NL" sz="2000" b="1" dirty="0"/>
              <a:t>Teen die einde van hierdie les behoort jy in staat te wees om die volgende te kan doen: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nl-NL" sz="2000" dirty="0"/>
              <a:t>Definieer en bespreek die belangrikheid van kritiese denkvaardighede, kreatiewe denkvaardighede en probleemoplossingsvaardighede.</a:t>
            </a:r>
          </a:p>
          <a:p>
            <a:pPr lvl="0">
              <a:lnSpc>
                <a:spcPct val="115000"/>
              </a:lnSpc>
            </a:pPr>
            <a:r>
              <a:rPr lang="nl-NL" sz="2000" dirty="0"/>
              <a:t>Verduidelik die doel van assessering en onderskei tussen formatiewe en summatiewe assessering.</a:t>
            </a:r>
          </a:p>
          <a:p>
            <a:pPr lvl="0">
              <a:lnSpc>
                <a:spcPct val="115000"/>
              </a:lnSpc>
            </a:pPr>
            <a:r>
              <a:rPr lang="nl-NL" sz="2000" dirty="0"/>
              <a:t>Onderskei tussen interne en eksterne assessering.</a:t>
            </a:r>
          </a:p>
          <a:p>
            <a:pPr lvl="0">
              <a:lnSpc>
                <a:spcPct val="115000"/>
              </a:lnSpc>
            </a:pPr>
            <a:r>
              <a:rPr lang="nl-NL" sz="2000" dirty="0"/>
              <a:t>Analiseer eie prestasie in assesseringstake.</a:t>
            </a:r>
          </a:p>
          <a:p>
            <a:pPr lvl="0">
              <a:lnSpc>
                <a:spcPct val="115000"/>
              </a:lnSpc>
            </a:pPr>
            <a:r>
              <a:rPr lang="nl-NL" sz="2000" dirty="0"/>
              <a:t>Beskryf die doel van ’n studieplan en identifiseer sleutelfaktore wat nodig is om ’n effektiewe studieplan saam te stel.</a:t>
            </a:r>
          </a:p>
          <a:p>
            <a:pPr lvl="0">
              <a:lnSpc>
                <a:spcPct val="115000"/>
              </a:lnSpc>
            </a:pPr>
            <a:r>
              <a:rPr lang="nl-NL" sz="2000" dirty="0"/>
              <a:t>Ontwikkel ’n studieplan wat tydbestuurstrategieë in ag neem om studie en persoonlike verantwoordelikhede te balanseer.</a:t>
            </a:r>
          </a:p>
        </p:txBody>
      </p:sp>
      <p:pic>
        <p:nvPicPr>
          <p:cNvPr id="4" name="Picture 3" descr="One big red thumbtack in front of many smaller black thumbtacks">
            <a:extLst>
              <a:ext uri="{FF2B5EF4-FFF2-40B4-BE49-F238E27FC236}">
                <a16:creationId xmlns:a16="http://schemas.microsoft.com/office/drawing/2014/main" id="{FDBFEFF3-BB0D-1137-4CD2-8E241EC55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62" r="10649" b="2"/>
          <a:stretch>
            <a:fillRect/>
          </a:stretch>
        </p:blipFill>
        <p:spPr>
          <a:xfrm>
            <a:off x="0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24DA9-1B98-5F70-A821-0FBE98E37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793" y="-4753"/>
            <a:ext cx="1371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7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76B91-F4B4-386E-987E-9E0FD870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'n </a:t>
            </a:r>
            <a:r>
              <a:rPr lang="en-US" sz="5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Kritiese</a:t>
            </a:r>
            <a:r>
              <a:rPr lang="en-US" sz="5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denker</a:t>
            </a:r>
            <a:r>
              <a:rPr lang="en-US" sz="5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kan.</a:t>
            </a:r>
            <a:r>
              <a:rPr lang="en-US" sz="5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E96915-1388-F3E3-2165-A6976B7E2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356802"/>
              </p:ext>
            </p:extLst>
          </p:nvPr>
        </p:nvGraphicFramePr>
        <p:xfrm>
          <a:off x="4028442" y="732920"/>
          <a:ext cx="7902448" cy="556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F577535-2E19-5337-65D8-48682A6E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3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notebook with a drawing on it and a pencil and glasses on a table&#10;&#10;AI-generated content may be incorrect.">
            <a:extLst>
              <a:ext uri="{FF2B5EF4-FFF2-40B4-BE49-F238E27FC236}">
                <a16:creationId xmlns:a16="http://schemas.microsoft.com/office/drawing/2014/main" id="{5B7DCE0F-411C-8317-0F66-2B8B8B2B1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" y="1734563"/>
            <a:ext cx="4920122" cy="318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6" name="Right Triangle 2065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ECF01-E8D8-306E-438B-A242DF5D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086" y="896369"/>
            <a:ext cx="5897342" cy="1597228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Kreatiewe</a:t>
            </a:r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Denkvaardighede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48C8-48B4-973D-5DC4-3C8EB9D3F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798" y="2604837"/>
            <a:ext cx="6275027" cy="2728198"/>
          </a:xfrm>
        </p:spPr>
        <p:txBody>
          <a:bodyPr anchor="t">
            <a:normAutofit/>
          </a:bodyPr>
          <a:lstStyle/>
          <a:p>
            <a:r>
              <a:rPr lang="nl-NL" sz="1800" dirty="0"/>
              <a:t>Die vermoë om unieke, oorspronklike oplossings te skep.</a:t>
            </a:r>
          </a:p>
          <a:p>
            <a:r>
              <a:rPr lang="nl-NL" sz="1800" dirty="0"/>
              <a:t>Die kapasiteit om op verskillende maniere te dink en probleme vanuit verskeie perspektiewe te benader.</a:t>
            </a:r>
          </a:p>
          <a:p>
            <a:r>
              <a:rPr lang="nl-NL" sz="1800" dirty="0"/>
              <a:t>Die vaardigheid om die kreatiewe ‘regterbrein’-denke te benut en nuwe perspektiewe na probleemoplossing te bring.</a:t>
            </a:r>
          </a:p>
          <a:p>
            <a:r>
              <a:rPr lang="nl-NL" sz="1800" dirty="0"/>
              <a:t>Die bekwaamheid om innovasie aan te moedig, probleemoplossing te verbeter en verandering beter te bestuur.</a:t>
            </a:r>
            <a:endParaRPr lang="en-ZA" sz="17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FCBEC-39E1-5834-822D-2FF542C8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07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58A8A-CBF1-2599-8053-483FED46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0" y="2759383"/>
            <a:ext cx="2895573" cy="2834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700" b="1" dirty="0">
                <a:solidFill>
                  <a:srgbClr val="FFFFFF"/>
                </a:solidFill>
              </a:rPr>
              <a:t>Kom ons toets jou kreatiewe denkvaardig-hede</a:t>
            </a:r>
            <a:endParaRPr lang="en-US" sz="3700" b="1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686BA-1C14-0306-204C-84CDC15B7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90" y="1348534"/>
            <a:ext cx="3039945" cy="2006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CEAE50-2034-99C0-0571-4239B5033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68" y="1345516"/>
            <a:ext cx="3044519" cy="2009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7457C6-95D3-3246-14EE-CD8A66902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02" y="3673425"/>
            <a:ext cx="3054733" cy="200848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3FC17C-E5D3-BEE0-F5AE-F40BE4D2E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68" y="3673425"/>
            <a:ext cx="3054730" cy="2008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655A97-3ECE-E3A2-751C-0B70A6C1F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1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22F19F4-FE70-43DC-856F-2CE5F521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9F559-0557-6131-9C7C-F231B849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 fontScale="90000"/>
          </a:bodyPr>
          <a:lstStyle/>
          <a:p>
            <a:r>
              <a:rPr lang="en-US" sz="4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Probleemoplossing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5ECC94-3D5E-46A7-A7A1-DE807E15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658367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toy holding a piece of puzzle&#10;&#10;AI-generated content may be incorrect.">
            <a:extLst>
              <a:ext uri="{FF2B5EF4-FFF2-40B4-BE49-F238E27FC236}">
                <a16:creationId xmlns:a16="http://schemas.microsoft.com/office/drawing/2014/main" id="{E14D18CF-C0E7-2119-65CB-41A258AE1A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8" b="-2"/>
          <a:stretch>
            <a:fillRect/>
          </a:stretch>
        </p:blipFill>
        <p:spPr>
          <a:xfrm rot="21600000">
            <a:off x="7681810" y="841905"/>
            <a:ext cx="2624417" cy="231717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E549738-9961-462D-81B7-4A7A4469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8" y="3530966"/>
            <a:ext cx="4719382" cy="2679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white&#10;&#10;Description automatically generated">
            <a:extLst>
              <a:ext uri="{FF2B5EF4-FFF2-40B4-BE49-F238E27FC236}">
                <a16:creationId xmlns:a16="http://schemas.microsoft.com/office/drawing/2014/main" id="{EAB59E7C-4355-B360-65FA-1FE1B04AC0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b="24847"/>
          <a:stretch>
            <a:fillRect/>
          </a:stretch>
        </p:blipFill>
        <p:spPr>
          <a:xfrm rot="21600000">
            <a:off x="6841066" y="4083386"/>
            <a:ext cx="4305905" cy="1557724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D0CA8B-180E-DB32-ABFC-81EA8AC0F3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687585"/>
              </p:ext>
            </p:extLst>
          </p:nvPr>
        </p:nvGraphicFramePr>
        <p:xfrm>
          <a:off x="1045029" y="2524721"/>
          <a:ext cx="4991629" cy="367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35565C6-3ACF-B1EF-1D37-1E938BBE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23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C77A7-C995-DC8D-F4A0-52893A5C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nl-NL" sz="3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Kom ons oefen hierdie vaardighede deur raaisels te gebruik!</a:t>
            </a:r>
            <a:endParaRPr lang="en-US" sz="3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43011-DD6B-B6EE-7EA9-172A89581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7" y="2317362"/>
            <a:ext cx="5126172" cy="3979585"/>
          </a:xfrm>
        </p:spPr>
        <p:txBody>
          <a:bodyPr anchor="ctr">
            <a:normAutofit fontScale="925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/>
              <a:t>Hoe kan ’n mens agt dae lank funksioneer sonder om te slaap?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/>
              <a:t>Tom se ma het drie kinders gehad. Die eerste kind se naam was April. Die tweede een se naam was Mei. Wat was die naam van die derde kind?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/>
              <a:t>Peter Piper soek na pepers. Kan jy dit spel sonder enige p’s?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/>
              <a:t>Wat word al hoe natter hoe meer dit droogmaak?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/>
              <a:t>Wat moet eers gebreek word voordat jy dit kan eet? </a:t>
            </a:r>
            <a:endParaRPr lang="en-US" sz="17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question marks&#10;&#10;AI-generated content may be incorrect.">
            <a:extLst>
              <a:ext uri="{FF2B5EF4-FFF2-40B4-BE49-F238E27FC236}">
                <a16:creationId xmlns:a16="http://schemas.microsoft.com/office/drawing/2014/main" id="{EE935F67-E45E-7A3C-879E-56EDE17A4C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2" r="20611"/>
          <a:stretch>
            <a:fillRect/>
          </a:stretch>
        </p:blipFill>
        <p:spPr>
          <a:xfrm rot="16200000">
            <a:off x="6052390" y="716163"/>
            <a:ext cx="5267619" cy="54339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2B1EF8-6FA8-72DB-07EF-D9D7B41E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671" y="-2076"/>
            <a:ext cx="1494330" cy="51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7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E0DDE00-1E7C-2C3A-20B0-2758E9399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654918"/>
            <a:ext cx="11112500" cy="913975"/>
          </a:xfrm>
        </p:spPr>
        <p:txBody>
          <a:bodyPr anchor="ctr">
            <a:noAutofit/>
          </a:bodyPr>
          <a:lstStyle/>
          <a:p>
            <a:r>
              <a:rPr lang="en-ZA" sz="2400" dirty="0"/>
              <a:t>Kyk: </a:t>
            </a:r>
            <a:r>
              <a:rPr lang="en-ZA" sz="2400" b="1" dirty="0"/>
              <a:t>What is creative problem solving?</a:t>
            </a:r>
            <a:br>
              <a:rPr lang="af-ZA" sz="2400" dirty="0"/>
            </a:br>
            <a:r>
              <a:rPr lang="en-ZA" sz="2400" b="1" dirty="0">
                <a:hlinkClick r:id="rId3"/>
              </a:rPr>
              <a:t>https://www.youtube.com/watch?v=QbxyiUG5RRI</a:t>
            </a:r>
            <a:r>
              <a:rPr lang="en-ZA" sz="2400" dirty="0"/>
              <a:t> (3 min 16 </a:t>
            </a:r>
            <a:r>
              <a:rPr lang="en-ZA" sz="2400" dirty="0" err="1"/>
              <a:t>sek</a:t>
            </a:r>
            <a:r>
              <a:rPr lang="en-ZA" sz="2400" dirty="0"/>
              <a:t>)</a:t>
            </a:r>
            <a:endParaRPr lang="af-ZA" sz="800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2804E0-F4D8-4354-16A0-0CFD3D0B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13" y="-207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erson sitting at a desk with a person holding a cup&#10;&#10;AI-generated content may be incorrect.">
            <a:extLst>
              <a:ext uri="{FF2B5EF4-FFF2-40B4-BE49-F238E27FC236}">
                <a16:creationId xmlns:a16="http://schemas.microsoft.com/office/drawing/2014/main" id="{4BD463D7-9BC5-9935-5730-E663EEFEA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73" y="433785"/>
            <a:ext cx="7275052" cy="4627985"/>
          </a:xfrm>
          <a:prstGeom prst="ellipse">
            <a:avLst/>
          </a:prstGeom>
          <a:ln w="190500" cap="rnd" cmpd="dbl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762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5934AA-9F35-4DC2-BDEF-C88AEF97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7" name="Color Cover">
              <a:extLst>
                <a:ext uri="{FF2B5EF4-FFF2-40B4-BE49-F238E27FC236}">
                  <a16:creationId xmlns:a16="http://schemas.microsoft.com/office/drawing/2014/main" id="{8B2B1708-8CE4-4A20-94F5-55118AE2C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B2BC243A-AB39-4DEF-B708-A656BA5A6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5590E9-5E18-4877-8515-94EBE05E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8B4AF456-0671-432E-AD5B-FFAF8D646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3CE7848D-78F7-4020-9603-9ED294166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2" descr="Free Survey Feedback photo and picture">
            <a:extLst>
              <a:ext uri="{FF2B5EF4-FFF2-40B4-BE49-F238E27FC236}">
                <a16:creationId xmlns:a16="http://schemas.microsoft.com/office/drawing/2014/main" id="{67D71B5D-EBF9-11C5-3040-5A60EC70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10566" b="3"/>
          <a:stretch>
            <a:fillRect/>
          </a:stretch>
        </p:blipFill>
        <p:spPr bwMode="auto">
          <a:xfrm rot="16200000">
            <a:off x="6572924" y="1351549"/>
            <a:ext cx="5185923" cy="41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CA0097F-05D8-41AA-ABF9-33C69879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662F899-4295-416F-919F-934ED769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5A3F4B-68DC-4F36-BCE6-C507ACC5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483BE2D-C85A-4DE3-A6F4-AE65BB3EF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4C550A-7A80-4B73-B7BF-7426DD1C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956BA8-D252-430A-9E58-C7F3D1AC9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345BF4-9F1D-4388-A778-56FAE2C42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22B00E1-8709-469F-A9F4-F974D3FE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7B1866-BC41-A1C3-AAA2-3A060F74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Skoolassesserings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A5602-69B8-2353-9F3E-EAAACD1F3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0"/>
            <a:ext cx="1371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0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929ee-2ccc-426b-9fd2-932361bc865d" xsi:nil="true"/>
    <lcf76f155ced4ddcb4097134ff3c332f xmlns="3caab635-9527-4657-a12f-8c668acf6c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AB23201A38C4A8F7AAD9F2A325F0A" ma:contentTypeVersion="13" ma:contentTypeDescription="Create a new document." ma:contentTypeScope="" ma:versionID="1b4a5c7ad01952bf554aac7d29462f2c">
  <xsd:schema xmlns:xsd="http://www.w3.org/2001/XMLSchema" xmlns:xs="http://www.w3.org/2001/XMLSchema" xmlns:p="http://schemas.microsoft.com/office/2006/metadata/properties" xmlns:ns2="3caab635-9527-4657-a12f-8c668acf6cb5" xmlns:ns3="b9f929ee-2ccc-426b-9fd2-932361bc865d" targetNamespace="http://schemas.microsoft.com/office/2006/metadata/properties" ma:root="true" ma:fieldsID="96d95dd2b43fbe1d86e6d1c8b302f4fa" ns2:_="" ns3:_="">
    <xsd:import namespace="3caab635-9527-4657-a12f-8c668acf6cb5"/>
    <xsd:import namespace="b9f929ee-2ccc-426b-9fd2-932361bc8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ab635-9527-4657-a12f-8c668acf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9b47f4-9a27-4745-b6d6-fd1148aa3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29ee-2ccc-426b-9fd2-932361bc8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a63e0-24cb-4c15-a6aa-5e8a397866bf}" ma:internalName="TaxCatchAll" ma:showField="CatchAllData" ma:web="b9f929ee-2ccc-426b-9fd2-932361bc8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86948B-F51B-434E-B4E8-6C65E799DD1B}">
  <ds:schemaRefs>
    <ds:schemaRef ds:uri="http://schemas.microsoft.com/office/2006/metadata/properties"/>
    <ds:schemaRef ds:uri="http://schemas.microsoft.com/office/infopath/2007/PartnerControls"/>
    <ds:schemaRef ds:uri="b9f929ee-2ccc-426b-9fd2-932361bc865d"/>
    <ds:schemaRef ds:uri="3caab635-9527-4657-a12f-8c668acf6cb5"/>
  </ds:schemaRefs>
</ds:datastoreItem>
</file>

<file path=customXml/itemProps2.xml><?xml version="1.0" encoding="utf-8"?>
<ds:datastoreItem xmlns:ds="http://schemas.openxmlformats.org/officeDocument/2006/customXml" ds:itemID="{DE422C01-3CC8-4A28-920E-38EA0366DA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aab635-9527-4657-a12f-8c668acf6cb5"/>
    <ds:schemaRef ds:uri="b9f929ee-2ccc-426b-9fd2-932361bc8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6D0E14-F627-44EB-8907-DDEDF2304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2392</Words>
  <Application>Microsoft Office PowerPoint</Application>
  <PresentationFormat>Widescreen</PresentationFormat>
  <Paragraphs>203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Courier New</vt:lpstr>
      <vt:lpstr>Symbol</vt:lpstr>
      <vt:lpstr>Times New Roman</vt:lpstr>
      <vt:lpstr>Office Theme</vt:lpstr>
      <vt:lpstr>Studievaardighede &amp; Studiemetodes</vt:lpstr>
      <vt:lpstr>UITKOMSTE</vt:lpstr>
      <vt:lpstr>'n Kritiese denker kan...</vt:lpstr>
      <vt:lpstr>Kreatiewe Denkvaardighede</vt:lpstr>
      <vt:lpstr>Kom ons toets jou kreatiewe denkvaardig-hede</vt:lpstr>
      <vt:lpstr>Probleemoplossing</vt:lpstr>
      <vt:lpstr>Kom ons oefen hierdie vaardighede deur raaisels te gebruik!</vt:lpstr>
      <vt:lpstr>Kyk: What is creative problem solving? https://www.youtube.com/watch?v=QbxyiUG5RRI (3 min 16 sek)</vt:lpstr>
      <vt:lpstr>Skoolassesserings</vt:lpstr>
      <vt:lpstr>Formatiewe en Summatiewe Assessering </vt:lpstr>
      <vt:lpstr>Formele Assessering: Intern vs Ekstern</vt:lpstr>
      <vt:lpstr>Watter een is belangriker?</vt:lpstr>
      <vt:lpstr>Ontwikkel ‘n studieplan</vt:lpstr>
      <vt:lpstr>Skep 'n effektiewe studieplan</vt:lpstr>
      <vt:lpstr>Finale Gedagtes &amp; Aktiwiteite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Mimi Coetzee</dc:creator>
  <cp:lastModifiedBy>Megan Botes</cp:lastModifiedBy>
  <cp:revision>17</cp:revision>
  <dcterms:created xsi:type="dcterms:W3CDTF">2025-09-17T05:45:17Z</dcterms:created>
  <dcterms:modified xsi:type="dcterms:W3CDTF">2026-04-20T07:10:50Z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0x0101004F3AB23201A38C4A8F7AAD9F2A325F0A</vt:lpwstr>
  </property>
  <property fmtid="{D5CDD505-2E9C-101B-9397-08002B2CF9AE}" pid="3" name="MediaServiceImageTags">
    <vt:lpwstr/>
  </property>
</Properties>
</file>