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12192000" cy="6858000"/>
  <p:notesSz cx="6858000" cy="9144000"/>
  <p:defaultTextStyle>
    <a:defPPr>
      <a:defRPr lang="af-Z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9843" autoAdjust="0"/>
  </p:normalViewPr>
  <p:slideViewPr>
    <p:cSldViewPr snapToGrid="0">
      <p:cViewPr varScale="1">
        <p:scale>
          <a:sx n="54" d="100"/>
          <a:sy n="54" d="100"/>
        </p:scale>
        <p:origin x="170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 Hufkie" userId="29391a07-4890-4ff5-83d8-bad57ec8345b" providerId="ADAL" clId="{A291CDBB-2089-4EBD-BC9F-CA8F8986F3EA}"/>
    <pc:docChg chg="modSld">
      <pc:chgData name="Andrea Hufkie" userId="29391a07-4890-4ff5-83d8-bad57ec8345b" providerId="ADAL" clId="{A291CDBB-2089-4EBD-BC9F-CA8F8986F3EA}" dt="2026-04-08T05:46:20.241" v="0" actId="20577"/>
      <pc:docMkLst>
        <pc:docMk/>
      </pc:docMkLst>
      <pc:sldChg chg="modSp mod">
        <pc:chgData name="Andrea Hufkie" userId="29391a07-4890-4ff5-83d8-bad57ec8345b" providerId="ADAL" clId="{A291CDBB-2089-4EBD-BC9F-CA8F8986F3EA}" dt="2026-04-08T05:46:20.241" v="0" actId="20577"/>
        <pc:sldMkLst>
          <pc:docMk/>
          <pc:sldMk cId="984217763" sldId="256"/>
        </pc:sldMkLst>
        <pc:spChg chg="mod">
          <ac:chgData name="Andrea Hufkie" userId="29391a07-4890-4ff5-83d8-bad57ec8345b" providerId="ADAL" clId="{A291CDBB-2089-4EBD-BC9F-CA8F8986F3EA}" dt="2026-04-08T05:46:20.241" v="0" actId="20577"/>
          <ac:spMkLst>
            <pc:docMk/>
            <pc:sldMk cId="984217763" sldId="256"/>
            <ac:spMk id="2" creationId="{A9D338FC-F44C-B2B1-A1C9-1C9A2D554115}"/>
          </ac:spMkLst>
        </pc:spChg>
      </pc:sldChg>
    </pc:docChg>
  </pc:docChgLst>
  <pc:docChgLst>
    <pc:chgData name="Hp Unit" userId="86ec350514542ee1" providerId="LiveId" clId="{E3DEF142-CC7A-44CA-B5B4-48BABF1A3E75}"/>
    <pc:docChg chg="undo redo custSel addSld delSld modSld sldOrd">
      <pc:chgData name="Hp Unit" userId="86ec350514542ee1" providerId="LiveId" clId="{E3DEF142-CC7A-44CA-B5B4-48BABF1A3E75}" dt="2026-03-31T05:14:50.869" v="509" actId="20577"/>
      <pc:docMkLst>
        <pc:docMk/>
      </pc:docMkLst>
      <pc:sldChg chg="addSp modSp new mod setBg modNotesTx">
        <pc:chgData name="Hp Unit" userId="86ec350514542ee1" providerId="LiveId" clId="{E3DEF142-CC7A-44CA-B5B4-48BABF1A3E75}" dt="2026-03-26T08:46:02.964" v="427" actId="1076"/>
        <pc:sldMkLst>
          <pc:docMk/>
          <pc:sldMk cId="984217763" sldId="256"/>
        </pc:sldMkLst>
        <pc:spChg chg="mod">
          <ac:chgData name="Hp Unit" userId="86ec350514542ee1" providerId="LiveId" clId="{E3DEF142-CC7A-44CA-B5B4-48BABF1A3E75}" dt="2026-03-25T09:12:04.596" v="44" actId="26606"/>
          <ac:spMkLst>
            <pc:docMk/>
            <pc:sldMk cId="984217763" sldId="256"/>
            <ac:spMk id="2" creationId="{A9D338FC-F44C-B2B1-A1C9-1C9A2D554115}"/>
          </ac:spMkLst>
        </pc:spChg>
        <pc:spChg chg="mod">
          <ac:chgData name="Hp Unit" userId="86ec350514542ee1" providerId="LiveId" clId="{E3DEF142-CC7A-44CA-B5B4-48BABF1A3E75}" dt="2026-03-26T08:15:23.232" v="125" actId="20577"/>
          <ac:spMkLst>
            <pc:docMk/>
            <pc:sldMk cId="984217763" sldId="256"/>
            <ac:spMk id="3" creationId="{7A567F80-9BB0-203F-063E-F20955025E9E}"/>
          </ac:spMkLst>
        </pc:spChg>
        <pc:spChg chg="add">
          <ac:chgData name="Hp Unit" userId="86ec350514542ee1" providerId="LiveId" clId="{E3DEF142-CC7A-44CA-B5B4-48BABF1A3E75}" dt="2026-03-25T09:12:04.596" v="44" actId="26606"/>
          <ac:spMkLst>
            <pc:docMk/>
            <pc:sldMk cId="984217763" sldId="256"/>
            <ac:spMk id="10" creationId="{E91DC736-0EF8-4F87-9146-EBF1D2EE4D3D}"/>
          </ac:spMkLst>
        </pc:spChg>
        <pc:spChg chg="add">
          <ac:chgData name="Hp Unit" userId="86ec350514542ee1" providerId="LiveId" clId="{E3DEF142-CC7A-44CA-B5B4-48BABF1A3E75}" dt="2026-03-25T09:12:04.596" v="44" actId="26606"/>
          <ac:spMkLst>
            <pc:docMk/>
            <pc:sldMk cId="984217763" sldId="256"/>
            <ac:spMk id="12" creationId="{097CD68E-23E3-4007-8847-CD0944C4F7BE}"/>
          </ac:spMkLst>
        </pc:spChg>
        <pc:spChg chg="add">
          <ac:chgData name="Hp Unit" userId="86ec350514542ee1" providerId="LiveId" clId="{E3DEF142-CC7A-44CA-B5B4-48BABF1A3E75}" dt="2026-03-25T09:12:04.596" v="44" actId="26606"/>
          <ac:spMkLst>
            <pc:docMk/>
            <pc:sldMk cId="984217763" sldId="256"/>
            <ac:spMk id="14" creationId="{AF2F604E-43BE-4DC3-B983-E071523364F8}"/>
          </ac:spMkLst>
        </pc:spChg>
        <pc:spChg chg="add">
          <ac:chgData name="Hp Unit" userId="86ec350514542ee1" providerId="LiveId" clId="{E3DEF142-CC7A-44CA-B5B4-48BABF1A3E75}" dt="2026-03-25T09:12:04.596" v="44" actId="26606"/>
          <ac:spMkLst>
            <pc:docMk/>
            <pc:sldMk cId="984217763" sldId="256"/>
            <ac:spMk id="16" creationId="{08C9B587-E65E-4B52-B37C-ABEBB6E87928}"/>
          </ac:spMkLst>
        </pc:spChg>
        <pc:picChg chg="add mod ord">
          <ac:chgData name="Hp Unit" userId="86ec350514542ee1" providerId="LiveId" clId="{E3DEF142-CC7A-44CA-B5B4-48BABF1A3E75}" dt="2026-03-25T09:12:04.596" v="44" actId="26606"/>
          <ac:picMkLst>
            <pc:docMk/>
            <pc:sldMk cId="984217763" sldId="256"/>
            <ac:picMk id="5" creationId="{E1449BC1-44F4-27A6-CFB8-3B44CFE29B65}"/>
          </ac:picMkLst>
        </pc:picChg>
        <pc:picChg chg="add mod">
          <ac:chgData name="Hp Unit" userId="86ec350514542ee1" providerId="LiveId" clId="{E3DEF142-CC7A-44CA-B5B4-48BABF1A3E75}" dt="2026-03-26T08:46:02.964" v="427" actId="1076"/>
          <ac:picMkLst>
            <pc:docMk/>
            <pc:sldMk cId="984217763" sldId="256"/>
            <ac:picMk id="6" creationId="{755C98EF-032D-ED82-E8FB-E82F67903B9D}"/>
          </ac:picMkLst>
        </pc:picChg>
      </pc:sldChg>
      <pc:sldChg chg="addSp delSp modSp new mod setBg modNotesTx">
        <pc:chgData name="Hp Unit" userId="86ec350514542ee1" providerId="LiveId" clId="{E3DEF142-CC7A-44CA-B5B4-48BABF1A3E75}" dt="2026-03-26T08:46:05.157" v="428"/>
        <pc:sldMkLst>
          <pc:docMk/>
          <pc:sldMk cId="1516689610" sldId="257"/>
        </pc:sldMkLst>
        <pc:spChg chg="mod">
          <ac:chgData name="Hp Unit" userId="86ec350514542ee1" providerId="LiveId" clId="{E3DEF142-CC7A-44CA-B5B4-48BABF1A3E75}" dt="2026-03-25T09:20:10.807" v="61" actId="26606"/>
          <ac:spMkLst>
            <pc:docMk/>
            <pc:sldMk cId="1516689610" sldId="257"/>
            <ac:spMk id="2" creationId="{169E8443-06FB-4CF7-1D50-22001BEE73E4}"/>
          </ac:spMkLst>
        </pc:spChg>
        <pc:spChg chg="add">
          <ac:chgData name="Hp Unit" userId="86ec350514542ee1" providerId="LiveId" clId="{E3DEF142-CC7A-44CA-B5B4-48BABF1A3E75}" dt="2026-03-25T09:20:10.807" v="61" actId="26606"/>
          <ac:spMkLst>
            <pc:docMk/>
            <pc:sldMk cId="1516689610" sldId="257"/>
            <ac:spMk id="26" creationId="{08953E74-D241-4DDF-8508-F0365EA13A92}"/>
          </ac:spMkLst>
        </pc:spChg>
        <pc:spChg chg="add">
          <ac:chgData name="Hp Unit" userId="86ec350514542ee1" providerId="LiveId" clId="{E3DEF142-CC7A-44CA-B5B4-48BABF1A3E75}" dt="2026-03-25T09:20:10.807" v="61" actId="26606"/>
          <ac:spMkLst>
            <pc:docMk/>
            <pc:sldMk cId="1516689610" sldId="257"/>
            <ac:spMk id="28" creationId="{5C3C901A-B2F4-4A3C-BCDD-7C8D587ECA2E}"/>
          </ac:spMkLst>
        </pc:spChg>
        <pc:graphicFrameChg chg="add mod modGraphic">
          <ac:chgData name="Hp Unit" userId="86ec350514542ee1" providerId="LiveId" clId="{E3DEF142-CC7A-44CA-B5B4-48BABF1A3E75}" dt="2026-03-25T09:20:33.733" v="69" actId="403"/>
          <ac:graphicFrameMkLst>
            <pc:docMk/>
            <pc:sldMk cId="1516689610" sldId="257"/>
            <ac:graphicFrameMk id="5" creationId="{D0B25A63-D7BB-915E-F67C-A1E63B77BC9F}"/>
          </ac:graphicFrameMkLst>
        </pc:graphicFrameChg>
        <pc:picChg chg="add mod">
          <ac:chgData name="Hp Unit" userId="86ec350514542ee1" providerId="LiveId" clId="{E3DEF142-CC7A-44CA-B5B4-48BABF1A3E75}" dt="2026-03-26T08:46:05.157" v="428"/>
          <ac:picMkLst>
            <pc:docMk/>
            <pc:sldMk cId="1516689610" sldId="257"/>
            <ac:picMk id="4" creationId="{EC2DB71E-316F-C722-90C6-58910BD42B26}"/>
          </ac:picMkLst>
        </pc:picChg>
      </pc:sldChg>
      <pc:sldChg chg="addSp delSp modSp new mod setBg addAnim delAnim setClrOvrMap modNotesTx">
        <pc:chgData name="Hp Unit" userId="86ec350514542ee1" providerId="LiveId" clId="{E3DEF142-CC7A-44CA-B5B4-48BABF1A3E75}" dt="2026-03-26T08:46:06.344" v="429"/>
        <pc:sldMkLst>
          <pc:docMk/>
          <pc:sldMk cId="4127858465" sldId="258"/>
        </pc:sldMkLst>
        <pc:spChg chg="mod ord">
          <ac:chgData name="Hp Unit" userId="86ec350514542ee1" providerId="LiveId" clId="{E3DEF142-CC7A-44CA-B5B4-48BABF1A3E75}" dt="2026-03-25T09:22:15.894" v="88" actId="26606"/>
          <ac:spMkLst>
            <pc:docMk/>
            <pc:sldMk cId="4127858465" sldId="258"/>
            <ac:spMk id="2" creationId="{1AABE813-D42C-E0DB-7A30-F10E3A7A309C}"/>
          </ac:spMkLst>
        </pc:spChg>
        <pc:spChg chg="add">
          <ac:chgData name="Hp Unit" userId="86ec350514542ee1" providerId="LiveId" clId="{E3DEF142-CC7A-44CA-B5B4-48BABF1A3E75}" dt="2026-03-25T09:22:15.894" v="88" actId="26606"/>
          <ac:spMkLst>
            <pc:docMk/>
            <pc:sldMk cId="4127858465" sldId="258"/>
            <ac:spMk id="13" creationId="{37C89E4B-3C9F-44B9-8B86-D9E3D112D8EC}"/>
          </ac:spMkLst>
        </pc:spChg>
        <pc:picChg chg="add mod">
          <ac:chgData name="Hp Unit" userId="86ec350514542ee1" providerId="LiveId" clId="{E3DEF142-CC7A-44CA-B5B4-48BABF1A3E75}" dt="2026-03-26T08:46:06.344" v="429"/>
          <ac:picMkLst>
            <pc:docMk/>
            <pc:sldMk cId="4127858465" sldId="258"/>
            <ac:picMk id="3" creationId="{2F753F36-3E55-01E4-31AF-DE360A2EAE60}"/>
          </ac:picMkLst>
        </pc:picChg>
        <pc:picChg chg="add mod">
          <ac:chgData name="Hp Unit" userId="86ec350514542ee1" providerId="LiveId" clId="{E3DEF142-CC7A-44CA-B5B4-48BABF1A3E75}" dt="2026-03-25T09:22:15.894" v="88" actId="26606"/>
          <ac:picMkLst>
            <pc:docMk/>
            <pc:sldMk cId="4127858465" sldId="258"/>
            <ac:picMk id="5" creationId="{F33E926F-0D36-0C21-AA55-F4B91D908F8C}"/>
          </ac:picMkLst>
        </pc:picChg>
        <pc:cxnChg chg="add">
          <ac:chgData name="Hp Unit" userId="86ec350514542ee1" providerId="LiveId" clId="{E3DEF142-CC7A-44CA-B5B4-48BABF1A3E75}" dt="2026-03-25T09:22:15.894" v="88" actId="26606"/>
          <ac:cxnSpMkLst>
            <pc:docMk/>
            <pc:sldMk cId="4127858465" sldId="258"/>
            <ac:cxnSpMk id="12" creationId="{AA2EAA10-076F-46BD-8F0F-B9A2FB77A85C}"/>
          </ac:cxnSpMkLst>
        </pc:cxnChg>
        <pc:cxnChg chg="add">
          <ac:chgData name="Hp Unit" userId="86ec350514542ee1" providerId="LiveId" clId="{E3DEF142-CC7A-44CA-B5B4-48BABF1A3E75}" dt="2026-03-25T09:22:15.894" v="88" actId="26606"/>
          <ac:cxnSpMkLst>
            <pc:docMk/>
            <pc:sldMk cId="4127858465" sldId="258"/>
            <ac:cxnSpMk id="14" creationId="{D891E407-403B-4764-86C9-33A56D3BCAA3}"/>
          </ac:cxnSpMkLst>
        </pc:cxnChg>
      </pc:sldChg>
      <pc:sldChg chg="addSp delSp modSp new mod setBg modAnim modNotesTx">
        <pc:chgData name="Hp Unit" userId="86ec350514542ee1" providerId="LiveId" clId="{E3DEF142-CC7A-44CA-B5B4-48BABF1A3E75}" dt="2026-03-31T05:13:06.328" v="447" actId="20577"/>
        <pc:sldMkLst>
          <pc:docMk/>
          <pc:sldMk cId="2913914049" sldId="259"/>
        </pc:sldMkLst>
        <pc:spChg chg="mod">
          <ac:chgData name="Hp Unit" userId="86ec350514542ee1" providerId="LiveId" clId="{E3DEF142-CC7A-44CA-B5B4-48BABF1A3E75}" dt="2026-03-25T09:23:29.030" v="93" actId="26606"/>
          <ac:spMkLst>
            <pc:docMk/>
            <pc:sldMk cId="2913914049" sldId="259"/>
            <ac:spMk id="2" creationId="{4FC80015-3AA1-CE84-7C11-A143FAC984C1}"/>
          </ac:spMkLst>
        </pc:spChg>
        <pc:spChg chg="add">
          <ac:chgData name="Hp Unit" userId="86ec350514542ee1" providerId="LiveId" clId="{E3DEF142-CC7A-44CA-B5B4-48BABF1A3E75}" dt="2026-03-25T09:23:29.030" v="93" actId="26606"/>
          <ac:spMkLst>
            <pc:docMk/>
            <pc:sldMk cId="2913914049" sldId="259"/>
            <ac:spMk id="9" creationId="{78FD1E94-B12F-434F-8027-5DBEAC55A132}"/>
          </ac:spMkLst>
        </pc:spChg>
        <pc:spChg chg="add">
          <ac:chgData name="Hp Unit" userId="86ec350514542ee1" providerId="LiveId" clId="{E3DEF142-CC7A-44CA-B5B4-48BABF1A3E75}" dt="2026-03-25T09:23:29.030" v="93" actId="26606"/>
          <ac:spMkLst>
            <pc:docMk/>
            <pc:sldMk cId="2913914049" sldId="259"/>
            <ac:spMk id="11" creationId="{1BC8109F-B452-45EE-8BB3-65433C039601}"/>
          </ac:spMkLst>
        </pc:spChg>
        <pc:graphicFrameChg chg="add">
          <ac:chgData name="Hp Unit" userId="86ec350514542ee1" providerId="LiveId" clId="{E3DEF142-CC7A-44CA-B5B4-48BABF1A3E75}" dt="2026-03-25T09:23:29.030" v="93" actId="26606"/>
          <ac:graphicFrameMkLst>
            <pc:docMk/>
            <pc:sldMk cId="2913914049" sldId="259"/>
            <ac:graphicFrameMk id="5" creationId="{34000045-00AC-E224-BA52-C9557BC686C5}"/>
          </ac:graphicFrameMkLst>
        </pc:graphicFrameChg>
        <pc:picChg chg="add mod">
          <ac:chgData name="Hp Unit" userId="86ec350514542ee1" providerId="LiveId" clId="{E3DEF142-CC7A-44CA-B5B4-48BABF1A3E75}" dt="2026-03-26T08:46:07.712" v="430"/>
          <ac:picMkLst>
            <pc:docMk/>
            <pc:sldMk cId="2913914049" sldId="259"/>
            <ac:picMk id="3" creationId="{6767BBFD-EDA7-896B-79E4-5A173F488782}"/>
          </ac:picMkLst>
        </pc:picChg>
      </pc:sldChg>
      <pc:sldChg chg="addSp delSp modSp new mod setBg modNotesTx">
        <pc:chgData name="Hp Unit" userId="86ec350514542ee1" providerId="LiveId" clId="{E3DEF142-CC7A-44CA-B5B4-48BABF1A3E75}" dt="2026-03-26T08:46:08.963" v="431"/>
        <pc:sldMkLst>
          <pc:docMk/>
          <pc:sldMk cId="1648549161" sldId="260"/>
        </pc:sldMkLst>
        <pc:spChg chg="mod">
          <ac:chgData name="Hp Unit" userId="86ec350514542ee1" providerId="LiveId" clId="{E3DEF142-CC7A-44CA-B5B4-48BABF1A3E75}" dt="2026-03-26T08:18:40.133" v="130" actId="26606"/>
          <ac:spMkLst>
            <pc:docMk/>
            <pc:sldMk cId="1648549161" sldId="260"/>
            <ac:spMk id="2" creationId="{F23B18D6-B630-DAA2-48A6-2BD73D73DAEE}"/>
          </ac:spMkLst>
        </pc:spChg>
        <pc:spChg chg="mod ord">
          <ac:chgData name="Hp Unit" userId="86ec350514542ee1" providerId="LiveId" clId="{E3DEF142-CC7A-44CA-B5B4-48BABF1A3E75}" dt="2026-03-26T08:18:43.273" v="131" actId="20577"/>
          <ac:spMkLst>
            <pc:docMk/>
            <pc:sldMk cId="1648549161" sldId="260"/>
            <ac:spMk id="3" creationId="{DE0AF9C2-4CF9-C00E-6251-6AC6643C1AEF}"/>
          </ac:spMkLst>
        </pc:spChg>
        <pc:spChg chg="add">
          <ac:chgData name="Hp Unit" userId="86ec350514542ee1" providerId="LiveId" clId="{E3DEF142-CC7A-44CA-B5B4-48BABF1A3E75}" dt="2026-03-26T08:18:40.133" v="130" actId="26606"/>
          <ac:spMkLst>
            <pc:docMk/>
            <pc:sldMk cId="1648549161" sldId="260"/>
            <ac:spMk id="14" creationId="{B1595A09-E336-4D1B-9B3A-06A2287A54E2}"/>
          </ac:spMkLst>
        </pc:spChg>
        <pc:spChg chg="add">
          <ac:chgData name="Hp Unit" userId="86ec350514542ee1" providerId="LiveId" clId="{E3DEF142-CC7A-44CA-B5B4-48BABF1A3E75}" dt="2026-03-26T08:18:40.133" v="130" actId="26606"/>
          <ac:spMkLst>
            <pc:docMk/>
            <pc:sldMk cId="1648549161" sldId="260"/>
            <ac:spMk id="15" creationId="{3540989C-C7B8-473B-BF87-6F2DA6A90006}"/>
          </ac:spMkLst>
        </pc:spChg>
        <pc:picChg chg="add mod ord">
          <ac:chgData name="Hp Unit" userId="86ec350514542ee1" providerId="LiveId" clId="{E3DEF142-CC7A-44CA-B5B4-48BABF1A3E75}" dt="2026-03-26T08:18:40.133" v="130" actId="26606"/>
          <ac:picMkLst>
            <pc:docMk/>
            <pc:sldMk cId="1648549161" sldId="260"/>
            <ac:picMk id="5" creationId="{A27CEE7F-2F93-B5C0-EC1B-AB22AC6D617C}"/>
          </ac:picMkLst>
        </pc:picChg>
        <pc:picChg chg="add mod">
          <ac:chgData name="Hp Unit" userId="86ec350514542ee1" providerId="LiveId" clId="{E3DEF142-CC7A-44CA-B5B4-48BABF1A3E75}" dt="2026-03-26T08:46:08.963" v="431"/>
          <ac:picMkLst>
            <pc:docMk/>
            <pc:sldMk cId="1648549161" sldId="260"/>
            <ac:picMk id="6" creationId="{AD18A54F-837B-5E84-B710-CC80CA5712C9}"/>
          </ac:picMkLst>
        </pc:picChg>
      </pc:sldChg>
      <pc:sldChg chg="addSp delSp modSp new mod setBg modNotesTx">
        <pc:chgData name="Hp Unit" userId="86ec350514542ee1" providerId="LiveId" clId="{E3DEF142-CC7A-44CA-B5B4-48BABF1A3E75}" dt="2026-03-31T05:13:31.385" v="454"/>
        <pc:sldMkLst>
          <pc:docMk/>
          <pc:sldMk cId="2663050789" sldId="261"/>
        </pc:sldMkLst>
        <pc:spChg chg="mod">
          <ac:chgData name="Hp Unit" userId="86ec350514542ee1" providerId="LiveId" clId="{E3DEF142-CC7A-44CA-B5B4-48BABF1A3E75}" dt="2026-03-31T05:13:18.873" v="453" actId="20577"/>
          <ac:spMkLst>
            <pc:docMk/>
            <pc:sldMk cId="2663050789" sldId="261"/>
            <ac:spMk id="2" creationId="{1BF31AB0-027B-C1CA-63AE-0A177FD8BF83}"/>
          </ac:spMkLst>
        </pc:spChg>
        <pc:spChg chg="add">
          <ac:chgData name="Hp Unit" userId="86ec350514542ee1" providerId="LiveId" clId="{E3DEF142-CC7A-44CA-B5B4-48BABF1A3E75}" dt="2026-03-26T08:20:38.159" v="153" actId="26606"/>
          <ac:spMkLst>
            <pc:docMk/>
            <pc:sldMk cId="2663050789" sldId="261"/>
            <ac:spMk id="9" creationId="{78FD1E94-B12F-434F-8027-5DBEAC55A132}"/>
          </ac:spMkLst>
        </pc:spChg>
        <pc:spChg chg="add">
          <ac:chgData name="Hp Unit" userId="86ec350514542ee1" providerId="LiveId" clId="{E3DEF142-CC7A-44CA-B5B4-48BABF1A3E75}" dt="2026-03-26T08:20:38.159" v="153" actId="26606"/>
          <ac:spMkLst>
            <pc:docMk/>
            <pc:sldMk cId="2663050789" sldId="261"/>
            <ac:spMk id="11" creationId="{1BC8109F-B452-45EE-8BB3-65433C039601}"/>
          </ac:spMkLst>
        </pc:spChg>
        <pc:graphicFrameChg chg="add mod">
          <ac:chgData name="Hp Unit" userId="86ec350514542ee1" providerId="LiveId" clId="{E3DEF142-CC7A-44CA-B5B4-48BABF1A3E75}" dt="2026-03-26T08:20:51.515" v="156"/>
          <ac:graphicFrameMkLst>
            <pc:docMk/>
            <pc:sldMk cId="2663050789" sldId="261"/>
            <ac:graphicFrameMk id="5" creationId="{89A7C2F3-BB1A-099D-3F38-CA564FD0BCE6}"/>
          </ac:graphicFrameMkLst>
        </pc:graphicFrameChg>
        <pc:picChg chg="add mod">
          <ac:chgData name="Hp Unit" userId="86ec350514542ee1" providerId="LiveId" clId="{E3DEF142-CC7A-44CA-B5B4-48BABF1A3E75}" dt="2026-03-26T08:46:10.218" v="432"/>
          <ac:picMkLst>
            <pc:docMk/>
            <pc:sldMk cId="2663050789" sldId="261"/>
            <ac:picMk id="4" creationId="{DCECA377-91E9-B8CF-99DD-4F9D7237DF8F}"/>
          </ac:picMkLst>
        </pc:picChg>
      </pc:sldChg>
      <pc:sldChg chg="addSp delSp modSp new mod setBg modNotesTx">
        <pc:chgData name="Hp Unit" userId="86ec350514542ee1" providerId="LiveId" clId="{E3DEF142-CC7A-44CA-B5B4-48BABF1A3E75}" dt="2026-03-31T05:13:53.604" v="469" actId="20577"/>
        <pc:sldMkLst>
          <pc:docMk/>
          <pc:sldMk cId="2439360332" sldId="262"/>
        </pc:sldMkLst>
        <pc:spChg chg="mod">
          <ac:chgData name="Hp Unit" userId="86ec350514542ee1" providerId="LiveId" clId="{E3DEF142-CC7A-44CA-B5B4-48BABF1A3E75}" dt="2026-03-26T08:29:23.217" v="236" actId="1076"/>
          <ac:spMkLst>
            <pc:docMk/>
            <pc:sldMk cId="2439360332" sldId="262"/>
            <ac:spMk id="2" creationId="{BE69D94A-977D-0B3A-5CC5-77969270C17E}"/>
          </ac:spMkLst>
        </pc:spChg>
        <pc:spChg chg="add">
          <ac:chgData name="Hp Unit" userId="86ec350514542ee1" providerId="LiveId" clId="{E3DEF142-CC7A-44CA-B5B4-48BABF1A3E75}" dt="2026-03-26T08:23:39.333" v="177" actId="26606"/>
          <ac:spMkLst>
            <pc:docMk/>
            <pc:sldMk cId="2439360332" sldId="262"/>
            <ac:spMk id="7" creationId="{BACC6370-2D7E-4714-9D71-7542949D7D5D}"/>
          </ac:spMkLst>
        </pc:spChg>
        <pc:spChg chg="add">
          <ac:chgData name="Hp Unit" userId="86ec350514542ee1" providerId="LiveId" clId="{E3DEF142-CC7A-44CA-B5B4-48BABF1A3E75}" dt="2026-03-26T08:23:39.333" v="177" actId="26606"/>
          <ac:spMkLst>
            <pc:docMk/>
            <pc:sldMk cId="2439360332" sldId="262"/>
            <ac:spMk id="8" creationId="{256B2C21-A230-48C0-8DF1-C46611373C44}"/>
          </ac:spMkLst>
        </pc:spChg>
        <pc:spChg chg="add">
          <ac:chgData name="Hp Unit" userId="86ec350514542ee1" providerId="LiveId" clId="{E3DEF142-CC7A-44CA-B5B4-48BABF1A3E75}" dt="2026-03-26T08:23:39.333" v="177" actId="26606"/>
          <ac:spMkLst>
            <pc:docMk/>
            <pc:sldMk cId="2439360332" sldId="262"/>
            <ac:spMk id="13" creationId="{3847E18C-932D-4C95-AABA-FEC7C9499AD7}"/>
          </ac:spMkLst>
        </pc:spChg>
        <pc:spChg chg="add">
          <ac:chgData name="Hp Unit" userId="86ec350514542ee1" providerId="LiveId" clId="{E3DEF142-CC7A-44CA-B5B4-48BABF1A3E75}" dt="2026-03-26T08:23:39.333" v="177" actId="26606"/>
          <ac:spMkLst>
            <pc:docMk/>
            <pc:sldMk cId="2439360332" sldId="262"/>
            <ac:spMk id="15" creationId="{3150CB11-0C61-439E-910F-5787759E72A0}"/>
          </ac:spMkLst>
        </pc:spChg>
        <pc:spChg chg="add">
          <ac:chgData name="Hp Unit" userId="86ec350514542ee1" providerId="LiveId" clId="{E3DEF142-CC7A-44CA-B5B4-48BABF1A3E75}" dt="2026-03-26T08:23:39.333" v="177" actId="26606"/>
          <ac:spMkLst>
            <pc:docMk/>
            <pc:sldMk cId="2439360332" sldId="262"/>
            <ac:spMk id="17" creationId="{43F8A58B-5155-44CE-A5FF-7647B47D0A7A}"/>
          </ac:spMkLst>
        </pc:spChg>
        <pc:spChg chg="add">
          <ac:chgData name="Hp Unit" userId="86ec350514542ee1" providerId="LiveId" clId="{E3DEF142-CC7A-44CA-B5B4-48BABF1A3E75}" dt="2026-03-26T08:23:39.333" v="177" actId="26606"/>
          <ac:spMkLst>
            <pc:docMk/>
            <pc:sldMk cId="2439360332" sldId="262"/>
            <ac:spMk id="19" creationId="{443F2ACA-E6D6-4028-82DD-F03C262D5DE6}"/>
          </ac:spMkLst>
        </pc:spChg>
        <pc:graphicFrameChg chg="add mod">
          <ac:chgData name="Hp Unit" userId="86ec350514542ee1" providerId="LiveId" clId="{E3DEF142-CC7A-44CA-B5B4-48BABF1A3E75}" dt="2026-03-26T08:24:21.091" v="187" actId="1076"/>
          <ac:graphicFrameMkLst>
            <pc:docMk/>
            <pc:sldMk cId="2439360332" sldId="262"/>
            <ac:graphicFrameMk id="10" creationId="{9BF449AE-20F6-B4A7-D3D3-FE08D2D6E356}"/>
          </ac:graphicFrameMkLst>
        </pc:graphicFrameChg>
        <pc:picChg chg="add mod modCrop">
          <ac:chgData name="Hp Unit" userId="86ec350514542ee1" providerId="LiveId" clId="{E3DEF142-CC7A-44CA-B5B4-48BABF1A3E75}" dt="2026-03-26T08:24:14.988" v="186" actId="732"/>
          <ac:picMkLst>
            <pc:docMk/>
            <pc:sldMk cId="2439360332" sldId="262"/>
            <ac:picMk id="14" creationId="{3E5932AD-7561-392B-C395-E8ECD91FF9B0}"/>
          </ac:picMkLst>
        </pc:picChg>
        <pc:picChg chg="add mod">
          <ac:chgData name="Hp Unit" userId="86ec350514542ee1" providerId="LiveId" clId="{E3DEF142-CC7A-44CA-B5B4-48BABF1A3E75}" dt="2026-03-26T08:46:11.704" v="433"/>
          <ac:picMkLst>
            <pc:docMk/>
            <pc:sldMk cId="2439360332" sldId="262"/>
            <ac:picMk id="21" creationId="{E6D46D73-2ABB-234E-5AD6-37F0F7A52068}"/>
          </ac:picMkLst>
        </pc:picChg>
      </pc:sldChg>
      <pc:sldChg chg="addSp delSp modSp add mod modNotesTx">
        <pc:chgData name="Hp Unit" userId="86ec350514542ee1" providerId="LiveId" clId="{E3DEF142-CC7A-44CA-B5B4-48BABF1A3E75}" dt="2026-03-31T05:14:28.172" v="503" actId="20577"/>
        <pc:sldMkLst>
          <pc:docMk/>
          <pc:sldMk cId="2298254278" sldId="263"/>
        </pc:sldMkLst>
        <pc:spChg chg="mod">
          <ac:chgData name="Hp Unit" userId="86ec350514542ee1" providerId="LiveId" clId="{E3DEF142-CC7A-44CA-B5B4-48BABF1A3E75}" dt="2026-03-26T08:28:24.679" v="219" actId="26606"/>
          <ac:spMkLst>
            <pc:docMk/>
            <pc:sldMk cId="2298254278" sldId="263"/>
            <ac:spMk id="2" creationId="{D170CEF1-17A8-DA79-F79B-C68832BCEC9C}"/>
          </ac:spMkLst>
        </pc:spChg>
        <pc:spChg chg="add">
          <ac:chgData name="Hp Unit" userId="86ec350514542ee1" providerId="LiveId" clId="{E3DEF142-CC7A-44CA-B5B4-48BABF1A3E75}" dt="2026-03-26T08:28:24.679" v="219" actId="26606"/>
          <ac:spMkLst>
            <pc:docMk/>
            <pc:sldMk cId="2298254278" sldId="263"/>
            <ac:spMk id="24" creationId="{2C61293E-6EBE-43EF-A52C-9BEBFD7679D4}"/>
          </ac:spMkLst>
        </pc:spChg>
        <pc:spChg chg="add">
          <ac:chgData name="Hp Unit" userId="86ec350514542ee1" providerId="LiveId" clId="{E3DEF142-CC7A-44CA-B5B4-48BABF1A3E75}" dt="2026-03-26T08:28:24.679" v="219" actId="26606"/>
          <ac:spMkLst>
            <pc:docMk/>
            <pc:sldMk cId="2298254278" sldId="263"/>
            <ac:spMk id="26" creationId="{3FCFB1DE-0B7E-48CC-BA90-B2AB0889F9D6}"/>
          </ac:spMkLst>
        </pc:spChg>
        <pc:graphicFrameChg chg="mod modGraphic">
          <ac:chgData name="Hp Unit" userId="86ec350514542ee1" providerId="LiveId" clId="{E3DEF142-CC7A-44CA-B5B4-48BABF1A3E75}" dt="2026-03-31T05:14:14.609" v="500" actId="20577"/>
          <ac:graphicFrameMkLst>
            <pc:docMk/>
            <pc:sldMk cId="2298254278" sldId="263"/>
            <ac:graphicFrameMk id="10" creationId="{C2A97B1A-8212-0DCE-6310-82D43B7DF99C}"/>
          </ac:graphicFrameMkLst>
        </pc:graphicFrameChg>
        <pc:picChg chg="add mod">
          <ac:chgData name="Hp Unit" userId="86ec350514542ee1" providerId="LiveId" clId="{E3DEF142-CC7A-44CA-B5B4-48BABF1A3E75}" dt="2026-03-26T08:28:24.679" v="219" actId="26606"/>
          <ac:picMkLst>
            <pc:docMk/>
            <pc:sldMk cId="2298254278" sldId="263"/>
            <ac:picMk id="4" creationId="{E8C55415-D45D-D90C-4E63-35EC8C8B2073}"/>
          </ac:picMkLst>
        </pc:picChg>
        <pc:picChg chg="add mod">
          <ac:chgData name="Hp Unit" userId="86ec350514542ee1" providerId="LiveId" clId="{E3DEF142-CC7A-44CA-B5B4-48BABF1A3E75}" dt="2026-03-26T08:46:15.551" v="434"/>
          <ac:picMkLst>
            <pc:docMk/>
            <pc:sldMk cId="2298254278" sldId="263"/>
            <ac:picMk id="5" creationId="{87640F1C-A837-5B7A-F79C-56AD188FA0AA}"/>
          </ac:picMkLst>
        </pc:picChg>
      </pc:sldChg>
      <pc:sldChg chg="addSp delSp modSp add mod ord modNotesTx">
        <pc:chgData name="Hp Unit" userId="86ec350514542ee1" providerId="LiveId" clId="{E3DEF142-CC7A-44CA-B5B4-48BABF1A3E75}" dt="2026-03-26T08:46:16.873" v="435"/>
        <pc:sldMkLst>
          <pc:docMk/>
          <pc:sldMk cId="3958836664" sldId="264"/>
        </pc:sldMkLst>
        <pc:spChg chg="mod">
          <ac:chgData name="Hp Unit" userId="86ec350514542ee1" providerId="LiveId" clId="{E3DEF142-CC7A-44CA-B5B4-48BABF1A3E75}" dt="2026-03-26T08:29:19.618" v="235" actId="1076"/>
          <ac:spMkLst>
            <pc:docMk/>
            <pc:sldMk cId="3958836664" sldId="264"/>
            <ac:spMk id="2" creationId="{9D3169A1-6A87-E494-519D-CF352655562C}"/>
          </ac:spMkLst>
        </pc:spChg>
        <pc:graphicFrameChg chg="mod modGraphic">
          <ac:chgData name="Hp Unit" userId="86ec350514542ee1" providerId="LiveId" clId="{E3DEF142-CC7A-44CA-B5B4-48BABF1A3E75}" dt="2026-03-26T08:29:59.987" v="245" actId="20577"/>
          <ac:graphicFrameMkLst>
            <pc:docMk/>
            <pc:sldMk cId="3958836664" sldId="264"/>
            <ac:graphicFrameMk id="10" creationId="{F6994BD5-5CD1-E6B3-2BE2-DEBBA78FBA22}"/>
          </ac:graphicFrameMkLst>
        </pc:graphicFrameChg>
        <pc:picChg chg="add mod modCrop">
          <ac:chgData name="Hp Unit" userId="86ec350514542ee1" providerId="LiveId" clId="{E3DEF142-CC7A-44CA-B5B4-48BABF1A3E75}" dt="2026-03-26T08:32:11.523" v="252" actId="732"/>
          <ac:picMkLst>
            <pc:docMk/>
            <pc:sldMk cId="3958836664" sldId="264"/>
            <ac:picMk id="4" creationId="{10F860E2-8EC3-F76C-EC7F-6F66AFE19D85}"/>
          </ac:picMkLst>
        </pc:picChg>
        <pc:picChg chg="add mod">
          <ac:chgData name="Hp Unit" userId="86ec350514542ee1" providerId="LiveId" clId="{E3DEF142-CC7A-44CA-B5B4-48BABF1A3E75}" dt="2026-03-26T08:46:16.873" v="435"/>
          <ac:picMkLst>
            <pc:docMk/>
            <pc:sldMk cId="3958836664" sldId="264"/>
            <ac:picMk id="5" creationId="{AAA2FF61-58CB-CECB-F485-06DE4AD374D9}"/>
          </ac:picMkLst>
        </pc:picChg>
      </pc:sldChg>
      <pc:sldChg chg="addSp delSp modSp new mod setBg modNotesTx">
        <pc:chgData name="Hp Unit" userId="86ec350514542ee1" providerId="LiveId" clId="{E3DEF142-CC7A-44CA-B5B4-48BABF1A3E75}" dt="2026-03-31T05:14:50.869" v="509" actId="20577"/>
        <pc:sldMkLst>
          <pc:docMk/>
          <pc:sldMk cId="3197437587" sldId="265"/>
        </pc:sldMkLst>
        <pc:spChg chg="mod">
          <ac:chgData name="Hp Unit" userId="86ec350514542ee1" providerId="LiveId" clId="{E3DEF142-CC7A-44CA-B5B4-48BABF1A3E75}" dt="2026-03-31T05:14:50.869" v="509" actId="20577"/>
          <ac:spMkLst>
            <pc:docMk/>
            <pc:sldMk cId="3197437587" sldId="265"/>
            <ac:spMk id="2" creationId="{5ED0D77D-2EC8-C995-93FB-BBDC7B4CCF2E}"/>
          </ac:spMkLst>
        </pc:spChg>
        <pc:spChg chg="add">
          <ac:chgData name="Hp Unit" userId="86ec350514542ee1" providerId="LiveId" clId="{E3DEF142-CC7A-44CA-B5B4-48BABF1A3E75}" dt="2026-03-26T08:34:15.816" v="272" actId="26606"/>
          <ac:spMkLst>
            <pc:docMk/>
            <pc:sldMk cId="3197437587" sldId="265"/>
            <ac:spMk id="48" creationId="{AE2B703B-46F9-481A-A605-82E2A828C4FA}"/>
          </ac:spMkLst>
        </pc:spChg>
        <pc:spChg chg="add">
          <ac:chgData name="Hp Unit" userId="86ec350514542ee1" providerId="LiveId" clId="{E3DEF142-CC7A-44CA-B5B4-48BABF1A3E75}" dt="2026-03-26T08:34:15.816" v="272" actId="26606"/>
          <ac:spMkLst>
            <pc:docMk/>
            <pc:sldMk cId="3197437587" sldId="265"/>
            <ac:spMk id="49" creationId="{F13BE4D7-0C3D-4906-B230-A1C5B4665CCF}"/>
          </ac:spMkLst>
        </pc:spChg>
        <pc:graphicFrameChg chg="add mod modGraphic">
          <ac:chgData name="Hp Unit" userId="86ec350514542ee1" providerId="LiveId" clId="{E3DEF142-CC7A-44CA-B5B4-48BABF1A3E75}" dt="2026-03-26T08:34:29.798" v="278" actId="403"/>
          <ac:graphicFrameMkLst>
            <pc:docMk/>
            <pc:sldMk cId="3197437587" sldId="265"/>
            <ac:graphicFrameMk id="5" creationId="{B3D5B48C-C638-96DC-0AED-C275998499EC}"/>
          </ac:graphicFrameMkLst>
        </pc:graphicFrameChg>
        <pc:picChg chg="add mod">
          <ac:chgData name="Hp Unit" userId="86ec350514542ee1" providerId="LiveId" clId="{E3DEF142-CC7A-44CA-B5B4-48BABF1A3E75}" dt="2026-03-26T08:46:18.454" v="436"/>
          <ac:picMkLst>
            <pc:docMk/>
            <pc:sldMk cId="3197437587" sldId="265"/>
            <ac:picMk id="4" creationId="{85F8C9B3-175D-BD45-E634-4061AF882D44}"/>
          </ac:picMkLst>
        </pc:picChg>
      </pc:sldChg>
      <pc:sldChg chg="addSp delSp modSp new mod setBg modNotesTx">
        <pc:chgData name="Hp Unit" userId="86ec350514542ee1" providerId="LiveId" clId="{E3DEF142-CC7A-44CA-B5B4-48BABF1A3E75}" dt="2026-03-26T08:46:20.137" v="437"/>
        <pc:sldMkLst>
          <pc:docMk/>
          <pc:sldMk cId="1154150958" sldId="266"/>
        </pc:sldMkLst>
        <pc:spChg chg="mod">
          <ac:chgData name="Hp Unit" userId="86ec350514542ee1" providerId="LiveId" clId="{E3DEF142-CC7A-44CA-B5B4-48BABF1A3E75}" dt="2026-03-26T08:38:39.498" v="339" actId="26606"/>
          <ac:spMkLst>
            <pc:docMk/>
            <pc:sldMk cId="1154150958" sldId="266"/>
            <ac:spMk id="2" creationId="{7AA44746-C069-2128-18A8-B1D216A6915A}"/>
          </ac:spMkLst>
        </pc:spChg>
        <pc:spChg chg="add">
          <ac:chgData name="Hp Unit" userId="86ec350514542ee1" providerId="LiveId" clId="{E3DEF142-CC7A-44CA-B5B4-48BABF1A3E75}" dt="2026-03-26T08:38:39.498" v="339" actId="26606"/>
          <ac:spMkLst>
            <pc:docMk/>
            <pc:sldMk cId="1154150958" sldId="266"/>
            <ac:spMk id="16" creationId="{6C4028FD-8BAA-4A19-BFDE-594D991B7552}"/>
          </ac:spMkLst>
        </pc:spChg>
        <pc:graphicFrameChg chg="add mod modGraphic">
          <ac:chgData name="Hp Unit" userId="86ec350514542ee1" providerId="LiveId" clId="{E3DEF142-CC7A-44CA-B5B4-48BABF1A3E75}" dt="2026-03-26T08:38:39.498" v="339" actId="26606"/>
          <ac:graphicFrameMkLst>
            <pc:docMk/>
            <pc:sldMk cId="1154150958" sldId="266"/>
            <ac:graphicFrameMk id="14" creationId="{352275E0-4A1C-B39D-0207-EBCDBEA8CBDC}"/>
          </ac:graphicFrameMkLst>
        </pc:graphicFrameChg>
        <pc:picChg chg="add mod">
          <ac:chgData name="Hp Unit" userId="86ec350514542ee1" providerId="LiveId" clId="{E3DEF142-CC7A-44CA-B5B4-48BABF1A3E75}" dt="2026-03-26T08:46:20.137" v="437"/>
          <ac:picMkLst>
            <pc:docMk/>
            <pc:sldMk cId="1154150958" sldId="266"/>
            <ac:picMk id="4" creationId="{5C4FA6F3-61A8-86F3-1CEC-C6E8923F980C}"/>
          </ac:picMkLst>
        </pc:picChg>
      </pc:sldChg>
      <pc:sldChg chg="addSp modSp new mod setBg modNotesTx">
        <pc:chgData name="Hp Unit" userId="86ec350514542ee1" providerId="LiveId" clId="{E3DEF142-CC7A-44CA-B5B4-48BABF1A3E75}" dt="2026-03-26T08:46:22.334" v="438"/>
        <pc:sldMkLst>
          <pc:docMk/>
          <pc:sldMk cId="512794505" sldId="267"/>
        </pc:sldMkLst>
        <pc:spChg chg="mod">
          <ac:chgData name="Hp Unit" userId="86ec350514542ee1" providerId="LiveId" clId="{E3DEF142-CC7A-44CA-B5B4-48BABF1A3E75}" dt="2026-03-26T08:42:31.917" v="383" actId="26606"/>
          <ac:spMkLst>
            <pc:docMk/>
            <pc:sldMk cId="512794505" sldId="267"/>
            <ac:spMk id="2" creationId="{AC633E78-405A-A709-4B9B-0B3611E296FF}"/>
          </ac:spMkLst>
        </pc:spChg>
        <pc:spChg chg="mod">
          <ac:chgData name="Hp Unit" userId="86ec350514542ee1" providerId="LiveId" clId="{E3DEF142-CC7A-44CA-B5B4-48BABF1A3E75}" dt="2026-03-26T08:43:53.609" v="403" actId="403"/>
          <ac:spMkLst>
            <pc:docMk/>
            <pc:sldMk cId="512794505" sldId="267"/>
            <ac:spMk id="3" creationId="{03AD027C-3EA4-1ED4-38B8-0F8FA02A1B2A}"/>
          </ac:spMkLst>
        </pc:spChg>
        <pc:spChg chg="add mod">
          <ac:chgData name="Hp Unit" userId="86ec350514542ee1" providerId="LiveId" clId="{E3DEF142-CC7A-44CA-B5B4-48BABF1A3E75}" dt="2026-03-26T08:44:09.290" v="408" actId="14100"/>
          <ac:spMkLst>
            <pc:docMk/>
            <pc:sldMk cId="512794505" sldId="267"/>
            <ac:spMk id="7" creationId="{7884A58C-EEA1-E32F-62D5-9B7DCFA75D9F}"/>
          </ac:spMkLst>
        </pc:spChg>
        <pc:spChg chg="add">
          <ac:chgData name="Hp Unit" userId="86ec350514542ee1" providerId="LiveId" clId="{E3DEF142-CC7A-44CA-B5B4-48BABF1A3E75}" dt="2026-03-26T08:42:31.917" v="383" actId="26606"/>
          <ac:spMkLst>
            <pc:docMk/>
            <pc:sldMk cId="512794505" sldId="267"/>
            <ac:spMk id="10" creationId="{F13C74B1-5B17-4795-BED0-7140497B445A}"/>
          </ac:spMkLst>
        </pc:spChg>
        <pc:spChg chg="add">
          <ac:chgData name="Hp Unit" userId="86ec350514542ee1" providerId="LiveId" clId="{E3DEF142-CC7A-44CA-B5B4-48BABF1A3E75}" dt="2026-03-26T08:42:31.917" v="383" actId="26606"/>
          <ac:spMkLst>
            <pc:docMk/>
            <pc:sldMk cId="512794505" sldId="267"/>
            <ac:spMk id="12" creationId="{D4974D33-8DC5-464E-8C6D-BE58F0669C17}"/>
          </ac:spMkLst>
        </pc:spChg>
        <pc:picChg chg="add mod">
          <ac:chgData name="Hp Unit" userId="86ec350514542ee1" providerId="LiveId" clId="{E3DEF142-CC7A-44CA-B5B4-48BABF1A3E75}" dt="2026-03-26T08:42:31.917" v="383" actId="26606"/>
          <ac:picMkLst>
            <pc:docMk/>
            <pc:sldMk cId="512794505" sldId="267"/>
            <ac:picMk id="5" creationId="{259ECFF1-E8DE-539A-E8AC-29E458F5FB87}"/>
          </ac:picMkLst>
        </pc:picChg>
        <pc:picChg chg="add mod">
          <ac:chgData name="Hp Unit" userId="86ec350514542ee1" providerId="LiveId" clId="{E3DEF142-CC7A-44CA-B5B4-48BABF1A3E75}" dt="2026-03-26T08:46:22.334" v="438"/>
          <ac:picMkLst>
            <pc:docMk/>
            <pc:sldMk cId="512794505" sldId="267"/>
            <ac:picMk id="8" creationId="{E5AF0DC8-BE06-40CC-C869-27A8BCED9806}"/>
          </ac:picMkLst>
        </pc:picChg>
      </pc:sldChg>
      <pc:sldChg chg="addSp delSp modSp new mod setBg addAnim modNotesTx">
        <pc:chgData name="Hp Unit" userId="86ec350514542ee1" providerId="LiveId" clId="{E3DEF142-CC7A-44CA-B5B4-48BABF1A3E75}" dt="2026-03-26T08:46:35.891" v="440"/>
        <pc:sldMkLst>
          <pc:docMk/>
          <pc:sldMk cId="3332353397" sldId="268"/>
        </pc:sldMkLst>
        <pc:spChg chg="mod ord">
          <ac:chgData name="Hp Unit" userId="86ec350514542ee1" providerId="LiveId" clId="{E3DEF142-CC7A-44CA-B5B4-48BABF1A3E75}" dt="2026-03-26T08:45:05.740" v="422" actId="26606"/>
          <ac:spMkLst>
            <pc:docMk/>
            <pc:sldMk cId="3332353397" sldId="268"/>
            <ac:spMk id="2" creationId="{CADB08EF-FDC6-D511-5F05-57356E10CA77}"/>
          </ac:spMkLst>
        </pc:spChg>
        <pc:spChg chg="add">
          <ac:chgData name="Hp Unit" userId="86ec350514542ee1" providerId="LiveId" clId="{E3DEF142-CC7A-44CA-B5B4-48BABF1A3E75}" dt="2026-03-26T08:45:05.740" v="422" actId="26606"/>
          <ac:spMkLst>
            <pc:docMk/>
            <pc:sldMk cId="3332353397" sldId="268"/>
            <ac:spMk id="10" creationId="{37C89E4B-3C9F-44B9-8B86-D9E3D112D8EC}"/>
          </ac:spMkLst>
        </pc:spChg>
        <pc:picChg chg="add mod">
          <ac:chgData name="Hp Unit" userId="86ec350514542ee1" providerId="LiveId" clId="{E3DEF142-CC7A-44CA-B5B4-48BABF1A3E75}" dt="2026-03-26T08:45:05.740" v="422" actId="26606"/>
          <ac:picMkLst>
            <pc:docMk/>
            <pc:sldMk cId="3332353397" sldId="268"/>
            <ac:picMk id="5" creationId="{E0992233-BECA-8689-F6AE-6B50FBFEDBEF}"/>
          </ac:picMkLst>
        </pc:picChg>
        <pc:picChg chg="add mod">
          <ac:chgData name="Hp Unit" userId="86ec350514542ee1" providerId="LiveId" clId="{E3DEF142-CC7A-44CA-B5B4-48BABF1A3E75}" dt="2026-03-26T08:46:23.784" v="439"/>
          <ac:picMkLst>
            <pc:docMk/>
            <pc:sldMk cId="3332353397" sldId="268"/>
            <ac:picMk id="6" creationId="{F102A5DB-E438-DCAF-88FB-FABFFBCA90DA}"/>
          </ac:picMkLst>
        </pc:picChg>
        <pc:cxnChg chg="add">
          <ac:chgData name="Hp Unit" userId="86ec350514542ee1" providerId="LiveId" clId="{E3DEF142-CC7A-44CA-B5B4-48BABF1A3E75}" dt="2026-03-26T08:45:05.740" v="422" actId="26606"/>
          <ac:cxnSpMkLst>
            <pc:docMk/>
            <pc:sldMk cId="3332353397" sldId="268"/>
            <ac:cxnSpMk id="12" creationId="{AA2EAA10-076F-46BD-8F0F-B9A2FB77A85C}"/>
          </ac:cxnSpMkLst>
        </pc:cxnChg>
        <pc:cxnChg chg="add">
          <ac:chgData name="Hp Unit" userId="86ec350514542ee1" providerId="LiveId" clId="{E3DEF142-CC7A-44CA-B5B4-48BABF1A3E75}" dt="2026-03-26T08:45:05.740" v="422" actId="26606"/>
          <ac:cxnSpMkLst>
            <pc:docMk/>
            <pc:sldMk cId="3332353397" sldId="268"/>
            <ac:cxnSpMk id="14" creationId="{D891E407-403B-4764-86C9-33A56D3BCAA3}"/>
          </ac:cxnSpMkLst>
        </pc:cxnChg>
      </pc:sldChg>
    </pc:docChg>
  </pc:docChgLst>
</pc:chgInfo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svg"/><Relationship Id="rId1" Type="http://schemas.openxmlformats.org/officeDocument/2006/relationships/image" Target="../media/image8.svg"/><Relationship Id="rId4" Type="http://schemas.openxmlformats.org/officeDocument/2006/relationships/image" Target="../media/image11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svg"/><Relationship Id="rId1" Type="http://schemas.openxmlformats.org/officeDocument/2006/relationships/image" Target="../media/image8.sv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43B3B0-1D4A-4378-BC03-7E6EC23B3895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AE2FFBCB-4F6B-4C61-8BCE-C5E80EEF5739}">
      <dgm:prSet/>
      <dgm:spPr/>
      <dgm:t>
        <a:bodyPr/>
        <a:lstStyle/>
        <a:p>
          <a:pPr>
            <a:defRPr b="1"/>
          </a:pPr>
          <a:r>
            <a:rPr lang="en-US"/>
            <a:t>Explain</a:t>
          </a:r>
        </a:p>
      </dgm:t>
    </dgm:pt>
    <dgm:pt modelId="{2FF04EFE-A71D-4870-84C1-638652068C91}" type="parTrans" cxnId="{AA8A6FF4-0628-4DC2-9BC2-DE445EEBF82B}">
      <dgm:prSet/>
      <dgm:spPr/>
      <dgm:t>
        <a:bodyPr/>
        <a:lstStyle/>
        <a:p>
          <a:endParaRPr lang="en-US"/>
        </a:p>
      </dgm:t>
    </dgm:pt>
    <dgm:pt modelId="{0E14FCCA-BD24-4C7E-A148-3154CC40A490}" type="sibTrans" cxnId="{AA8A6FF4-0628-4DC2-9BC2-DE445EEBF82B}">
      <dgm:prSet/>
      <dgm:spPr/>
      <dgm:t>
        <a:bodyPr/>
        <a:lstStyle/>
        <a:p>
          <a:endParaRPr lang="en-US"/>
        </a:p>
      </dgm:t>
    </dgm:pt>
    <dgm:pt modelId="{0C529A6F-E9B8-4C4C-89B3-244E23969D84}">
      <dgm:prSet custT="1"/>
      <dgm:spPr/>
      <dgm:t>
        <a:bodyPr/>
        <a:lstStyle/>
        <a:p>
          <a:r>
            <a:rPr lang="en-US" sz="1800" dirty="0"/>
            <a:t>Explain the concept of self-management.</a:t>
          </a:r>
        </a:p>
      </dgm:t>
    </dgm:pt>
    <dgm:pt modelId="{5954D570-8259-4708-9EEF-7C0DA94FEEA7}" type="parTrans" cxnId="{4FB97EC8-0788-4117-A4E8-3D413A7A8931}">
      <dgm:prSet/>
      <dgm:spPr/>
      <dgm:t>
        <a:bodyPr/>
        <a:lstStyle/>
        <a:p>
          <a:endParaRPr lang="en-US"/>
        </a:p>
      </dgm:t>
    </dgm:pt>
    <dgm:pt modelId="{C5C8A13B-1AEC-4880-A0EC-2118C09AF9C7}" type="sibTrans" cxnId="{4FB97EC8-0788-4117-A4E8-3D413A7A8931}">
      <dgm:prSet/>
      <dgm:spPr/>
      <dgm:t>
        <a:bodyPr/>
        <a:lstStyle/>
        <a:p>
          <a:endParaRPr lang="en-US"/>
        </a:p>
      </dgm:t>
    </dgm:pt>
    <dgm:pt modelId="{96C0168A-154C-4044-86ED-5B1DBD37746D}">
      <dgm:prSet/>
      <dgm:spPr/>
      <dgm:t>
        <a:bodyPr/>
        <a:lstStyle/>
        <a:p>
          <a:pPr>
            <a:defRPr b="1"/>
          </a:pPr>
          <a:r>
            <a:rPr lang="en-US"/>
            <a:t>Explain</a:t>
          </a:r>
        </a:p>
      </dgm:t>
    </dgm:pt>
    <dgm:pt modelId="{6496EE18-E715-4A1C-AD38-8DE6078696CE}" type="parTrans" cxnId="{B375CF0C-6ABC-4AD4-988A-09C2B25AACC5}">
      <dgm:prSet/>
      <dgm:spPr/>
      <dgm:t>
        <a:bodyPr/>
        <a:lstStyle/>
        <a:p>
          <a:endParaRPr lang="en-US"/>
        </a:p>
      </dgm:t>
    </dgm:pt>
    <dgm:pt modelId="{1E4F4EB6-0930-4F75-AD6A-6E97F0916B6E}" type="sibTrans" cxnId="{B375CF0C-6ABC-4AD4-988A-09C2B25AACC5}">
      <dgm:prSet/>
      <dgm:spPr/>
      <dgm:t>
        <a:bodyPr/>
        <a:lstStyle/>
        <a:p>
          <a:endParaRPr lang="en-US"/>
        </a:p>
      </dgm:t>
    </dgm:pt>
    <dgm:pt modelId="{4C08BEAA-C215-408F-BFAD-EFE64D3D77D0}">
      <dgm:prSet custT="1"/>
      <dgm:spPr/>
      <dgm:t>
        <a:bodyPr/>
        <a:lstStyle/>
        <a:p>
          <a:r>
            <a:rPr lang="en-US" sz="1800" dirty="0"/>
            <a:t>Explain the steps of planning, monitoring, and adjusting your learning.</a:t>
          </a:r>
        </a:p>
      </dgm:t>
    </dgm:pt>
    <dgm:pt modelId="{04198924-E70B-4B2C-8695-256F80DF36A9}" type="parTrans" cxnId="{73D4DAA0-BDAC-4332-924A-1E8E74F07523}">
      <dgm:prSet/>
      <dgm:spPr/>
      <dgm:t>
        <a:bodyPr/>
        <a:lstStyle/>
        <a:p>
          <a:endParaRPr lang="en-US"/>
        </a:p>
      </dgm:t>
    </dgm:pt>
    <dgm:pt modelId="{0554D3B3-F68E-4252-B94A-472DFDEE3B57}" type="sibTrans" cxnId="{73D4DAA0-BDAC-4332-924A-1E8E74F07523}">
      <dgm:prSet/>
      <dgm:spPr/>
      <dgm:t>
        <a:bodyPr/>
        <a:lstStyle/>
        <a:p>
          <a:endParaRPr lang="en-US"/>
        </a:p>
      </dgm:t>
    </dgm:pt>
    <dgm:pt modelId="{F94E0EED-E96E-4EF7-91B3-1AAE79909B44}">
      <dgm:prSet/>
      <dgm:spPr/>
      <dgm:t>
        <a:bodyPr/>
        <a:lstStyle/>
        <a:p>
          <a:pPr>
            <a:defRPr b="1"/>
          </a:pPr>
          <a:r>
            <a:rPr lang="en-US"/>
            <a:t>Apply</a:t>
          </a:r>
        </a:p>
      </dgm:t>
    </dgm:pt>
    <dgm:pt modelId="{8132016B-DD6A-4F5D-AFF3-F94EA7EECB02}" type="parTrans" cxnId="{9C7472BD-F516-47E8-8AE1-6B1E3BC105E5}">
      <dgm:prSet/>
      <dgm:spPr/>
      <dgm:t>
        <a:bodyPr/>
        <a:lstStyle/>
        <a:p>
          <a:endParaRPr lang="en-US"/>
        </a:p>
      </dgm:t>
    </dgm:pt>
    <dgm:pt modelId="{E589482F-4814-4DA4-9AFE-DDEED5003E20}" type="sibTrans" cxnId="{9C7472BD-F516-47E8-8AE1-6B1E3BC105E5}">
      <dgm:prSet/>
      <dgm:spPr/>
      <dgm:t>
        <a:bodyPr/>
        <a:lstStyle/>
        <a:p>
          <a:endParaRPr lang="en-US"/>
        </a:p>
      </dgm:t>
    </dgm:pt>
    <dgm:pt modelId="{F82A0B67-2DF6-40EE-BBFE-2ACACB935CF0}">
      <dgm:prSet custT="1"/>
      <dgm:spPr/>
      <dgm:t>
        <a:bodyPr/>
        <a:lstStyle/>
        <a:p>
          <a:r>
            <a:rPr lang="en-US" sz="1800" dirty="0"/>
            <a:t>Apply different learning style strategies (visual, reading/writing, </a:t>
          </a:r>
          <a:r>
            <a:rPr lang="en-US" sz="1800" dirty="0" err="1"/>
            <a:t>kinaesthetic</a:t>
          </a:r>
          <a:r>
            <a:rPr lang="en-US" sz="1800" dirty="0"/>
            <a:t>, and auditory).</a:t>
          </a:r>
        </a:p>
      </dgm:t>
    </dgm:pt>
    <dgm:pt modelId="{6C4AE6D7-C41E-4A48-9702-276E2C0EA906}" type="parTrans" cxnId="{841F751F-99B0-4374-8A38-3ABC1EB8B9FB}">
      <dgm:prSet/>
      <dgm:spPr/>
      <dgm:t>
        <a:bodyPr/>
        <a:lstStyle/>
        <a:p>
          <a:endParaRPr lang="en-US"/>
        </a:p>
      </dgm:t>
    </dgm:pt>
    <dgm:pt modelId="{BDD2B55A-500B-4103-9D82-BB20C00E8831}" type="sibTrans" cxnId="{841F751F-99B0-4374-8A38-3ABC1EB8B9FB}">
      <dgm:prSet/>
      <dgm:spPr/>
      <dgm:t>
        <a:bodyPr/>
        <a:lstStyle/>
        <a:p>
          <a:endParaRPr lang="en-US"/>
        </a:p>
      </dgm:t>
    </dgm:pt>
    <dgm:pt modelId="{A647EB8A-E870-4443-BF0F-46D05485775E}">
      <dgm:prSet/>
      <dgm:spPr/>
      <dgm:t>
        <a:bodyPr/>
        <a:lstStyle/>
        <a:p>
          <a:pPr>
            <a:defRPr b="1"/>
          </a:pPr>
          <a:r>
            <a:rPr lang="en-US"/>
            <a:t>Reflect on</a:t>
          </a:r>
        </a:p>
      </dgm:t>
    </dgm:pt>
    <dgm:pt modelId="{C0D96220-F615-48CA-9778-D119266A6B7F}" type="parTrans" cxnId="{5B9B92EA-D7EB-4B3A-BDCE-40A76A2E04CB}">
      <dgm:prSet/>
      <dgm:spPr/>
      <dgm:t>
        <a:bodyPr/>
        <a:lstStyle/>
        <a:p>
          <a:endParaRPr lang="en-US"/>
        </a:p>
      </dgm:t>
    </dgm:pt>
    <dgm:pt modelId="{ABBEC192-690C-4343-9D4B-FE05BE419947}" type="sibTrans" cxnId="{5B9B92EA-D7EB-4B3A-BDCE-40A76A2E04CB}">
      <dgm:prSet/>
      <dgm:spPr/>
      <dgm:t>
        <a:bodyPr/>
        <a:lstStyle/>
        <a:p>
          <a:endParaRPr lang="en-US"/>
        </a:p>
      </dgm:t>
    </dgm:pt>
    <dgm:pt modelId="{7AAF886F-1D2D-4A8A-9659-D41146119F64}">
      <dgm:prSet custT="1"/>
      <dgm:spPr/>
      <dgm:t>
        <a:bodyPr/>
        <a:lstStyle/>
        <a:p>
          <a:r>
            <a:rPr lang="en-US" sz="1800" dirty="0"/>
            <a:t>Reflect on your own learning habits and develop a simple plan to improve your self-management</a:t>
          </a:r>
          <a:r>
            <a:rPr lang="en-US" sz="1400" dirty="0"/>
            <a:t>.</a:t>
          </a:r>
        </a:p>
      </dgm:t>
    </dgm:pt>
    <dgm:pt modelId="{C546F22D-C462-4BF5-807B-74A1DC8FF585}" type="parTrans" cxnId="{DA600C39-0170-4445-9077-3CAB50E19997}">
      <dgm:prSet/>
      <dgm:spPr/>
      <dgm:t>
        <a:bodyPr/>
        <a:lstStyle/>
        <a:p>
          <a:endParaRPr lang="en-US"/>
        </a:p>
      </dgm:t>
    </dgm:pt>
    <dgm:pt modelId="{54E1B98B-993B-4B99-B200-887D7BDC9F2D}" type="sibTrans" cxnId="{DA600C39-0170-4445-9077-3CAB50E19997}">
      <dgm:prSet/>
      <dgm:spPr/>
      <dgm:t>
        <a:bodyPr/>
        <a:lstStyle/>
        <a:p>
          <a:endParaRPr lang="en-US"/>
        </a:p>
      </dgm:t>
    </dgm:pt>
    <dgm:pt modelId="{AF839939-28A9-4BF9-9B43-D928FF48609E}" type="pres">
      <dgm:prSet presAssocID="{9F43B3B0-1D4A-4378-BC03-7E6EC23B3895}" presName="Name0" presStyleCnt="0">
        <dgm:presLayoutVars>
          <dgm:dir/>
          <dgm:animLvl val="lvl"/>
          <dgm:resizeHandles val="exact"/>
        </dgm:presLayoutVars>
      </dgm:prSet>
      <dgm:spPr/>
    </dgm:pt>
    <dgm:pt modelId="{1E130B87-C689-4302-9BF0-7E960E773B8A}" type="pres">
      <dgm:prSet presAssocID="{A647EB8A-E870-4443-BF0F-46D05485775E}" presName="boxAndChildren" presStyleCnt="0"/>
      <dgm:spPr/>
    </dgm:pt>
    <dgm:pt modelId="{6BFE8A8C-78EF-40C6-979B-C39A3C8069ED}" type="pres">
      <dgm:prSet presAssocID="{A647EB8A-E870-4443-BF0F-46D05485775E}" presName="parentTextBox" presStyleLbl="alignNode1" presStyleIdx="0" presStyleCnt="4"/>
      <dgm:spPr/>
    </dgm:pt>
    <dgm:pt modelId="{B65CC9F7-6EBD-4518-B6F1-A6390ACEF9EF}" type="pres">
      <dgm:prSet presAssocID="{A647EB8A-E870-4443-BF0F-46D05485775E}" presName="descendantBox" presStyleLbl="bgAccFollowNode1" presStyleIdx="0" presStyleCnt="4"/>
      <dgm:spPr/>
    </dgm:pt>
    <dgm:pt modelId="{F976AAEA-A4F3-4AEF-BE1A-2DA49BE89ABB}" type="pres">
      <dgm:prSet presAssocID="{E589482F-4814-4DA4-9AFE-DDEED5003E20}" presName="sp" presStyleCnt="0"/>
      <dgm:spPr/>
    </dgm:pt>
    <dgm:pt modelId="{ED52DE43-4FB7-44C0-9539-2F0D23FB8253}" type="pres">
      <dgm:prSet presAssocID="{F94E0EED-E96E-4EF7-91B3-1AAE79909B44}" presName="arrowAndChildren" presStyleCnt="0"/>
      <dgm:spPr/>
    </dgm:pt>
    <dgm:pt modelId="{84E2DA03-67FD-4D03-B32D-8CD5B21EDA9A}" type="pres">
      <dgm:prSet presAssocID="{F94E0EED-E96E-4EF7-91B3-1AAE79909B44}" presName="parentTextArrow" presStyleLbl="node1" presStyleIdx="0" presStyleCnt="0"/>
      <dgm:spPr/>
    </dgm:pt>
    <dgm:pt modelId="{A0710FA9-B473-4E89-96D6-A3F2D178DA28}" type="pres">
      <dgm:prSet presAssocID="{F94E0EED-E96E-4EF7-91B3-1AAE79909B44}" presName="arrow" presStyleLbl="alignNode1" presStyleIdx="1" presStyleCnt="4"/>
      <dgm:spPr/>
    </dgm:pt>
    <dgm:pt modelId="{C6AA26D2-BFB2-4F01-B264-1476B29D94AF}" type="pres">
      <dgm:prSet presAssocID="{F94E0EED-E96E-4EF7-91B3-1AAE79909B44}" presName="descendantArrow" presStyleLbl="bgAccFollowNode1" presStyleIdx="1" presStyleCnt="4"/>
      <dgm:spPr/>
    </dgm:pt>
    <dgm:pt modelId="{F93D74C2-2B51-44D1-8A53-8C90F0664B2B}" type="pres">
      <dgm:prSet presAssocID="{1E4F4EB6-0930-4F75-AD6A-6E97F0916B6E}" presName="sp" presStyleCnt="0"/>
      <dgm:spPr/>
    </dgm:pt>
    <dgm:pt modelId="{6F64495E-5B7E-48FC-A812-EC70B2E394AB}" type="pres">
      <dgm:prSet presAssocID="{96C0168A-154C-4044-86ED-5B1DBD37746D}" presName="arrowAndChildren" presStyleCnt="0"/>
      <dgm:spPr/>
    </dgm:pt>
    <dgm:pt modelId="{40C3FE16-BB95-4408-A056-8569BCC58556}" type="pres">
      <dgm:prSet presAssocID="{96C0168A-154C-4044-86ED-5B1DBD37746D}" presName="parentTextArrow" presStyleLbl="node1" presStyleIdx="0" presStyleCnt="0"/>
      <dgm:spPr/>
    </dgm:pt>
    <dgm:pt modelId="{D92CB1C5-EA73-483E-A15C-DB9F0B7F96FF}" type="pres">
      <dgm:prSet presAssocID="{96C0168A-154C-4044-86ED-5B1DBD37746D}" presName="arrow" presStyleLbl="alignNode1" presStyleIdx="2" presStyleCnt="4"/>
      <dgm:spPr/>
    </dgm:pt>
    <dgm:pt modelId="{A716893E-1D50-4E86-95E9-58BA79A0155D}" type="pres">
      <dgm:prSet presAssocID="{96C0168A-154C-4044-86ED-5B1DBD37746D}" presName="descendantArrow" presStyleLbl="bgAccFollowNode1" presStyleIdx="2" presStyleCnt="4"/>
      <dgm:spPr/>
    </dgm:pt>
    <dgm:pt modelId="{5C0BB1A1-E758-42E2-9A28-CE84E430869B}" type="pres">
      <dgm:prSet presAssocID="{0E14FCCA-BD24-4C7E-A148-3154CC40A490}" presName="sp" presStyleCnt="0"/>
      <dgm:spPr/>
    </dgm:pt>
    <dgm:pt modelId="{2B152715-9E1F-495C-A06A-8E381C0BEBBD}" type="pres">
      <dgm:prSet presAssocID="{AE2FFBCB-4F6B-4C61-8BCE-C5E80EEF5739}" presName="arrowAndChildren" presStyleCnt="0"/>
      <dgm:spPr/>
    </dgm:pt>
    <dgm:pt modelId="{7DCEF44A-84C8-4F1A-8C0B-7F7711575264}" type="pres">
      <dgm:prSet presAssocID="{AE2FFBCB-4F6B-4C61-8BCE-C5E80EEF5739}" presName="parentTextArrow" presStyleLbl="node1" presStyleIdx="0" presStyleCnt="0"/>
      <dgm:spPr/>
    </dgm:pt>
    <dgm:pt modelId="{3A2B8176-0067-4FB6-91F0-7E0B79DF9110}" type="pres">
      <dgm:prSet presAssocID="{AE2FFBCB-4F6B-4C61-8BCE-C5E80EEF5739}" presName="arrow" presStyleLbl="alignNode1" presStyleIdx="3" presStyleCnt="4"/>
      <dgm:spPr/>
    </dgm:pt>
    <dgm:pt modelId="{B59FA0FC-B47C-4FAE-86CC-2A65CDD4666D}" type="pres">
      <dgm:prSet presAssocID="{AE2FFBCB-4F6B-4C61-8BCE-C5E80EEF5739}" presName="descendantArrow" presStyleLbl="bgAccFollowNode1" presStyleIdx="3" presStyleCnt="4"/>
      <dgm:spPr/>
    </dgm:pt>
  </dgm:ptLst>
  <dgm:cxnLst>
    <dgm:cxn modelId="{B375CF0C-6ABC-4AD4-988A-09C2B25AACC5}" srcId="{9F43B3B0-1D4A-4378-BC03-7E6EC23B3895}" destId="{96C0168A-154C-4044-86ED-5B1DBD37746D}" srcOrd="1" destOrd="0" parTransId="{6496EE18-E715-4A1C-AD38-8DE6078696CE}" sibTransId="{1E4F4EB6-0930-4F75-AD6A-6E97F0916B6E}"/>
    <dgm:cxn modelId="{841F751F-99B0-4374-8A38-3ABC1EB8B9FB}" srcId="{F94E0EED-E96E-4EF7-91B3-1AAE79909B44}" destId="{F82A0B67-2DF6-40EE-BBFE-2ACACB935CF0}" srcOrd="0" destOrd="0" parTransId="{6C4AE6D7-C41E-4A48-9702-276E2C0EA906}" sibTransId="{BDD2B55A-500B-4103-9D82-BB20C00E8831}"/>
    <dgm:cxn modelId="{DA600C39-0170-4445-9077-3CAB50E19997}" srcId="{A647EB8A-E870-4443-BF0F-46D05485775E}" destId="{7AAF886F-1D2D-4A8A-9659-D41146119F64}" srcOrd="0" destOrd="0" parTransId="{C546F22D-C462-4BF5-807B-74A1DC8FF585}" sibTransId="{54E1B98B-993B-4B99-B200-887D7BDC9F2D}"/>
    <dgm:cxn modelId="{7253D544-759D-43F9-A413-AA360000F8BC}" type="presOf" srcId="{96C0168A-154C-4044-86ED-5B1DBD37746D}" destId="{40C3FE16-BB95-4408-A056-8569BCC58556}" srcOrd="0" destOrd="0" presId="urn:microsoft.com/office/officeart/2016/7/layout/VerticalDownArrowProcess"/>
    <dgm:cxn modelId="{25FCB467-07DE-41F1-A381-0E6BE2DE86E0}" type="presOf" srcId="{96C0168A-154C-4044-86ED-5B1DBD37746D}" destId="{D92CB1C5-EA73-483E-A15C-DB9F0B7F96FF}" srcOrd="1" destOrd="0" presId="urn:microsoft.com/office/officeart/2016/7/layout/VerticalDownArrowProcess"/>
    <dgm:cxn modelId="{C49CC373-9701-4826-B789-549943E129AE}" type="presOf" srcId="{AE2FFBCB-4F6B-4C61-8BCE-C5E80EEF5739}" destId="{7DCEF44A-84C8-4F1A-8C0B-7F7711575264}" srcOrd="0" destOrd="0" presId="urn:microsoft.com/office/officeart/2016/7/layout/VerticalDownArrowProcess"/>
    <dgm:cxn modelId="{607CA155-1D66-4E64-982D-90C1707F2330}" type="presOf" srcId="{A647EB8A-E870-4443-BF0F-46D05485775E}" destId="{6BFE8A8C-78EF-40C6-979B-C39A3C8069ED}" srcOrd="0" destOrd="0" presId="urn:microsoft.com/office/officeart/2016/7/layout/VerticalDownArrowProcess"/>
    <dgm:cxn modelId="{35CEF57E-1959-4BA6-900E-3496F2AFE6E5}" type="presOf" srcId="{4C08BEAA-C215-408F-BFAD-EFE64D3D77D0}" destId="{A716893E-1D50-4E86-95E9-58BA79A0155D}" srcOrd="0" destOrd="0" presId="urn:microsoft.com/office/officeart/2016/7/layout/VerticalDownArrowProcess"/>
    <dgm:cxn modelId="{D417B28F-A4D6-4088-AAD6-D0991763AD6F}" type="presOf" srcId="{F94E0EED-E96E-4EF7-91B3-1AAE79909B44}" destId="{84E2DA03-67FD-4D03-B32D-8CD5B21EDA9A}" srcOrd="0" destOrd="0" presId="urn:microsoft.com/office/officeart/2016/7/layout/VerticalDownArrowProcess"/>
    <dgm:cxn modelId="{B6E78A9B-A459-45D2-8CB8-93C09709A163}" type="presOf" srcId="{F82A0B67-2DF6-40EE-BBFE-2ACACB935CF0}" destId="{C6AA26D2-BFB2-4F01-B264-1476B29D94AF}" srcOrd="0" destOrd="0" presId="urn:microsoft.com/office/officeart/2016/7/layout/VerticalDownArrowProcess"/>
    <dgm:cxn modelId="{73D4DAA0-BDAC-4332-924A-1E8E74F07523}" srcId="{96C0168A-154C-4044-86ED-5B1DBD37746D}" destId="{4C08BEAA-C215-408F-BFAD-EFE64D3D77D0}" srcOrd="0" destOrd="0" parTransId="{04198924-E70B-4B2C-8695-256F80DF36A9}" sibTransId="{0554D3B3-F68E-4252-B94A-472DFDEE3B57}"/>
    <dgm:cxn modelId="{89E112B8-C393-47AC-8A50-A96605C47EBF}" type="presOf" srcId="{0C529A6F-E9B8-4C4C-89B3-244E23969D84}" destId="{B59FA0FC-B47C-4FAE-86CC-2A65CDD4666D}" srcOrd="0" destOrd="0" presId="urn:microsoft.com/office/officeart/2016/7/layout/VerticalDownArrowProcess"/>
    <dgm:cxn modelId="{F08B13B8-FD52-4ACF-B2A4-5D203F6C57A1}" type="presOf" srcId="{7AAF886F-1D2D-4A8A-9659-D41146119F64}" destId="{B65CC9F7-6EBD-4518-B6F1-A6390ACEF9EF}" srcOrd="0" destOrd="0" presId="urn:microsoft.com/office/officeart/2016/7/layout/VerticalDownArrowProcess"/>
    <dgm:cxn modelId="{9C7472BD-F516-47E8-8AE1-6B1E3BC105E5}" srcId="{9F43B3B0-1D4A-4378-BC03-7E6EC23B3895}" destId="{F94E0EED-E96E-4EF7-91B3-1AAE79909B44}" srcOrd="2" destOrd="0" parTransId="{8132016B-DD6A-4F5D-AFF3-F94EA7EECB02}" sibTransId="{E589482F-4814-4DA4-9AFE-DDEED5003E20}"/>
    <dgm:cxn modelId="{4FB97EC8-0788-4117-A4E8-3D413A7A8931}" srcId="{AE2FFBCB-4F6B-4C61-8BCE-C5E80EEF5739}" destId="{0C529A6F-E9B8-4C4C-89B3-244E23969D84}" srcOrd="0" destOrd="0" parTransId="{5954D570-8259-4708-9EEF-7C0DA94FEEA7}" sibTransId="{C5C8A13B-1AEC-4880-A0EC-2118C09AF9C7}"/>
    <dgm:cxn modelId="{AC2D8BD3-9CE2-4611-9262-7732570983D5}" type="presOf" srcId="{9F43B3B0-1D4A-4378-BC03-7E6EC23B3895}" destId="{AF839939-28A9-4BF9-9B43-D928FF48609E}" srcOrd="0" destOrd="0" presId="urn:microsoft.com/office/officeart/2016/7/layout/VerticalDownArrowProcess"/>
    <dgm:cxn modelId="{B865F6E1-3EBD-4BF0-A8D9-263E97F85586}" type="presOf" srcId="{F94E0EED-E96E-4EF7-91B3-1AAE79909B44}" destId="{A0710FA9-B473-4E89-96D6-A3F2D178DA28}" srcOrd="1" destOrd="0" presId="urn:microsoft.com/office/officeart/2016/7/layout/VerticalDownArrowProcess"/>
    <dgm:cxn modelId="{5B9B92EA-D7EB-4B3A-BDCE-40A76A2E04CB}" srcId="{9F43B3B0-1D4A-4378-BC03-7E6EC23B3895}" destId="{A647EB8A-E870-4443-BF0F-46D05485775E}" srcOrd="3" destOrd="0" parTransId="{C0D96220-F615-48CA-9778-D119266A6B7F}" sibTransId="{ABBEC192-690C-4343-9D4B-FE05BE419947}"/>
    <dgm:cxn modelId="{AA8A6FF4-0628-4DC2-9BC2-DE445EEBF82B}" srcId="{9F43B3B0-1D4A-4378-BC03-7E6EC23B3895}" destId="{AE2FFBCB-4F6B-4C61-8BCE-C5E80EEF5739}" srcOrd="0" destOrd="0" parTransId="{2FF04EFE-A71D-4870-84C1-638652068C91}" sibTransId="{0E14FCCA-BD24-4C7E-A148-3154CC40A490}"/>
    <dgm:cxn modelId="{53F50BFB-ADD8-4702-9BFA-5A8DC3220097}" type="presOf" srcId="{AE2FFBCB-4F6B-4C61-8BCE-C5E80EEF5739}" destId="{3A2B8176-0067-4FB6-91F0-7E0B79DF9110}" srcOrd="1" destOrd="0" presId="urn:microsoft.com/office/officeart/2016/7/layout/VerticalDownArrowProcess"/>
    <dgm:cxn modelId="{E5251BD3-17D2-4697-A2D7-A295C8BA21AD}" type="presParOf" srcId="{AF839939-28A9-4BF9-9B43-D928FF48609E}" destId="{1E130B87-C689-4302-9BF0-7E960E773B8A}" srcOrd="0" destOrd="0" presId="urn:microsoft.com/office/officeart/2016/7/layout/VerticalDownArrowProcess"/>
    <dgm:cxn modelId="{BA4A7D98-277E-4E81-B5C7-1560814728BE}" type="presParOf" srcId="{1E130B87-C689-4302-9BF0-7E960E773B8A}" destId="{6BFE8A8C-78EF-40C6-979B-C39A3C8069ED}" srcOrd="0" destOrd="0" presId="urn:microsoft.com/office/officeart/2016/7/layout/VerticalDownArrowProcess"/>
    <dgm:cxn modelId="{2063F0CC-4DF6-47DB-AE89-10658FDE2EF9}" type="presParOf" srcId="{1E130B87-C689-4302-9BF0-7E960E773B8A}" destId="{B65CC9F7-6EBD-4518-B6F1-A6390ACEF9EF}" srcOrd="1" destOrd="0" presId="urn:microsoft.com/office/officeart/2016/7/layout/VerticalDownArrowProcess"/>
    <dgm:cxn modelId="{8556981D-2210-4CB8-B426-14EF135C4460}" type="presParOf" srcId="{AF839939-28A9-4BF9-9B43-D928FF48609E}" destId="{F976AAEA-A4F3-4AEF-BE1A-2DA49BE89ABB}" srcOrd="1" destOrd="0" presId="urn:microsoft.com/office/officeart/2016/7/layout/VerticalDownArrowProcess"/>
    <dgm:cxn modelId="{F333BDD5-BB3E-4CB1-95E1-5A3642A05DBA}" type="presParOf" srcId="{AF839939-28A9-4BF9-9B43-D928FF48609E}" destId="{ED52DE43-4FB7-44C0-9539-2F0D23FB8253}" srcOrd="2" destOrd="0" presId="urn:microsoft.com/office/officeart/2016/7/layout/VerticalDownArrowProcess"/>
    <dgm:cxn modelId="{72E69C97-788B-49AA-AD49-F56FC88FD24C}" type="presParOf" srcId="{ED52DE43-4FB7-44C0-9539-2F0D23FB8253}" destId="{84E2DA03-67FD-4D03-B32D-8CD5B21EDA9A}" srcOrd="0" destOrd="0" presId="urn:microsoft.com/office/officeart/2016/7/layout/VerticalDownArrowProcess"/>
    <dgm:cxn modelId="{E8D862A0-D1C0-4D4D-AE0F-F476C78B65E3}" type="presParOf" srcId="{ED52DE43-4FB7-44C0-9539-2F0D23FB8253}" destId="{A0710FA9-B473-4E89-96D6-A3F2D178DA28}" srcOrd="1" destOrd="0" presId="urn:microsoft.com/office/officeart/2016/7/layout/VerticalDownArrowProcess"/>
    <dgm:cxn modelId="{EB564C55-7BB3-4E5A-88F2-F513E3428F91}" type="presParOf" srcId="{ED52DE43-4FB7-44C0-9539-2F0D23FB8253}" destId="{C6AA26D2-BFB2-4F01-B264-1476B29D94AF}" srcOrd="2" destOrd="0" presId="urn:microsoft.com/office/officeart/2016/7/layout/VerticalDownArrowProcess"/>
    <dgm:cxn modelId="{0DF5306F-76CC-470D-8885-00F1410947A3}" type="presParOf" srcId="{AF839939-28A9-4BF9-9B43-D928FF48609E}" destId="{F93D74C2-2B51-44D1-8A53-8C90F0664B2B}" srcOrd="3" destOrd="0" presId="urn:microsoft.com/office/officeart/2016/7/layout/VerticalDownArrowProcess"/>
    <dgm:cxn modelId="{492170D8-C9C9-4E5B-9E75-BCF23068DDE3}" type="presParOf" srcId="{AF839939-28A9-4BF9-9B43-D928FF48609E}" destId="{6F64495E-5B7E-48FC-A812-EC70B2E394AB}" srcOrd="4" destOrd="0" presId="urn:microsoft.com/office/officeart/2016/7/layout/VerticalDownArrowProcess"/>
    <dgm:cxn modelId="{94B0F205-B966-425F-97C9-F384A49D7BDA}" type="presParOf" srcId="{6F64495E-5B7E-48FC-A812-EC70B2E394AB}" destId="{40C3FE16-BB95-4408-A056-8569BCC58556}" srcOrd="0" destOrd="0" presId="urn:microsoft.com/office/officeart/2016/7/layout/VerticalDownArrowProcess"/>
    <dgm:cxn modelId="{1EA0AAFD-07A9-4669-833A-EFA05627AF44}" type="presParOf" srcId="{6F64495E-5B7E-48FC-A812-EC70B2E394AB}" destId="{D92CB1C5-EA73-483E-A15C-DB9F0B7F96FF}" srcOrd="1" destOrd="0" presId="urn:microsoft.com/office/officeart/2016/7/layout/VerticalDownArrowProcess"/>
    <dgm:cxn modelId="{80BEF29C-E4EE-47DB-ACDC-23C45EFECA25}" type="presParOf" srcId="{6F64495E-5B7E-48FC-A812-EC70B2E394AB}" destId="{A716893E-1D50-4E86-95E9-58BA79A0155D}" srcOrd="2" destOrd="0" presId="urn:microsoft.com/office/officeart/2016/7/layout/VerticalDownArrowProcess"/>
    <dgm:cxn modelId="{25F837E2-8341-4B33-9ECE-35DFF73AA284}" type="presParOf" srcId="{AF839939-28A9-4BF9-9B43-D928FF48609E}" destId="{5C0BB1A1-E758-42E2-9A28-CE84E430869B}" srcOrd="5" destOrd="0" presId="urn:microsoft.com/office/officeart/2016/7/layout/VerticalDownArrowProcess"/>
    <dgm:cxn modelId="{5383C20B-9C67-4339-BCAE-FDEAA0F4DB4F}" type="presParOf" srcId="{AF839939-28A9-4BF9-9B43-D928FF48609E}" destId="{2B152715-9E1F-495C-A06A-8E381C0BEBBD}" srcOrd="6" destOrd="0" presId="urn:microsoft.com/office/officeart/2016/7/layout/VerticalDownArrowProcess"/>
    <dgm:cxn modelId="{CE7CDB6F-CB76-499A-9CF1-909F8E78A077}" type="presParOf" srcId="{2B152715-9E1F-495C-A06A-8E381C0BEBBD}" destId="{7DCEF44A-84C8-4F1A-8C0B-7F7711575264}" srcOrd="0" destOrd="0" presId="urn:microsoft.com/office/officeart/2016/7/layout/VerticalDownArrowProcess"/>
    <dgm:cxn modelId="{94406FE1-4A86-47D0-9D39-9F51853DF8E6}" type="presParOf" srcId="{2B152715-9E1F-495C-A06A-8E381C0BEBBD}" destId="{3A2B8176-0067-4FB6-91F0-7E0B79DF9110}" srcOrd="1" destOrd="0" presId="urn:microsoft.com/office/officeart/2016/7/layout/VerticalDownArrowProcess"/>
    <dgm:cxn modelId="{A0C0BB12-9F87-4771-B37A-71910868AB81}" type="presParOf" srcId="{2B152715-9E1F-495C-A06A-8E381C0BEBBD}" destId="{B59FA0FC-B47C-4FAE-86CC-2A65CDD4666D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E86A18-E96A-4430-9EC4-18FC8F12CC00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0EAE707-06C5-4EFE-897A-868904713E5E}">
      <dgm:prSet/>
      <dgm:spPr/>
      <dgm:t>
        <a:bodyPr/>
        <a:lstStyle/>
        <a:p>
          <a:r>
            <a:rPr lang="af-ZA"/>
            <a:t>Being in control of yourself</a:t>
          </a:r>
          <a:endParaRPr lang="en-US"/>
        </a:p>
      </dgm:t>
    </dgm:pt>
    <dgm:pt modelId="{91A2D1FF-1241-47F0-A29F-09C685D9D0C5}" type="parTrans" cxnId="{3D5C9899-6436-419C-B899-71DF09A068E0}">
      <dgm:prSet/>
      <dgm:spPr/>
      <dgm:t>
        <a:bodyPr/>
        <a:lstStyle/>
        <a:p>
          <a:endParaRPr lang="en-US"/>
        </a:p>
      </dgm:t>
    </dgm:pt>
    <dgm:pt modelId="{7481C0BA-78E9-440C-AA06-446A8200C19F}" type="sibTrans" cxnId="{3D5C9899-6436-419C-B899-71DF09A068E0}">
      <dgm:prSet/>
      <dgm:spPr/>
      <dgm:t>
        <a:bodyPr/>
        <a:lstStyle/>
        <a:p>
          <a:endParaRPr lang="en-US"/>
        </a:p>
      </dgm:t>
    </dgm:pt>
    <dgm:pt modelId="{FE9A0D28-DC39-43C5-B00D-27EF49856742}">
      <dgm:prSet/>
      <dgm:spPr/>
      <dgm:t>
        <a:bodyPr/>
        <a:lstStyle/>
        <a:p>
          <a:r>
            <a:rPr lang="af-ZA"/>
            <a:t>Managing emotions</a:t>
          </a:r>
          <a:endParaRPr lang="en-US"/>
        </a:p>
      </dgm:t>
    </dgm:pt>
    <dgm:pt modelId="{56FF2C94-40E9-40F0-97BC-E6D12DF65D70}" type="parTrans" cxnId="{121ECE4C-5F51-46AA-9CA0-D310289CA460}">
      <dgm:prSet/>
      <dgm:spPr/>
      <dgm:t>
        <a:bodyPr/>
        <a:lstStyle/>
        <a:p>
          <a:endParaRPr lang="en-US"/>
        </a:p>
      </dgm:t>
    </dgm:pt>
    <dgm:pt modelId="{82F3AD60-C41A-4D7C-B9F8-F3CE83F02398}" type="sibTrans" cxnId="{121ECE4C-5F51-46AA-9CA0-D310289CA460}">
      <dgm:prSet/>
      <dgm:spPr/>
      <dgm:t>
        <a:bodyPr/>
        <a:lstStyle/>
        <a:p>
          <a:endParaRPr lang="en-US"/>
        </a:p>
      </dgm:t>
    </dgm:pt>
    <dgm:pt modelId="{5D0164D4-FA24-4834-AE1A-748F0F6DA3C2}">
      <dgm:prSet/>
      <dgm:spPr/>
      <dgm:t>
        <a:bodyPr/>
        <a:lstStyle/>
        <a:p>
          <a:r>
            <a:rPr lang="af-ZA"/>
            <a:t>Improving yourself</a:t>
          </a:r>
          <a:endParaRPr lang="en-US"/>
        </a:p>
      </dgm:t>
    </dgm:pt>
    <dgm:pt modelId="{9022F2F4-B2B9-4E5C-ADC6-098792643DB5}" type="parTrans" cxnId="{BC7250BE-21B7-4DD9-9D9A-04EC559987D2}">
      <dgm:prSet/>
      <dgm:spPr/>
      <dgm:t>
        <a:bodyPr/>
        <a:lstStyle/>
        <a:p>
          <a:endParaRPr lang="en-US"/>
        </a:p>
      </dgm:t>
    </dgm:pt>
    <dgm:pt modelId="{84CDCEC6-E941-41B9-AB61-41BEE5DC616B}" type="sibTrans" cxnId="{BC7250BE-21B7-4DD9-9D9A-04EC559987D2}">
      <dgm:prSet/>
      <dgm:spPr/>
      <dgm:t>
        <a:bodyPr/>
        <a:lstStyle/>
        <a:p>
          <a:endParaRPr lang="en-US"/>
        </a:p>
      </dgm:t>
    </dgm:pt>
    <dgm:pt modelId="{28566BB2-E3C5-4788-A41B-1A0DB28F003D}">
      <dgm:prSet/>
      <dgm:spPr/>
      <dgm:t>
        <a:bodyPr/>
        <a:lstStyle/>
        <a:p>
          <a:r>
            <a:rPr lang="af-ZA"/>
            <a:t>Not procrastinating</a:t>
          </a:r>
          <a:endParaRPr lang="en-US"/>
        </a:p>
      </dgm:t>
    </dgm:pt>
    <dgm:pt modelId="{6D343956-C9B0-44D1-BE7C-194B0C6EF732}" type="parTrans" cxnId="{F1CB6B81-936C-4A45-9D7B-7144B508CAC9}">
      <dgm:prSet/>
      <dgm:spPr/>
      <dgm:t>
        <a:bodyPr/>
        <a:lstStyle/>
        <a:p>
          <a:endParaRPr lang="en-US"/>
        </a:p>
      </dgm:t>
    </dgm:pt>
    <dgm:pt modelId="{91293285-32F0-4348-BA79-5F2C2F195C71}" type="sibTrans" cxnId="{F1CB6B81-936C-4A45-9D7B-7144B508CAC9}">
      <dgm:prSet/>
      <dgm:spPr/>
      <dgm:t>
        <a:bodyPr/>
        <a:lstStyle/>
        <a:p>
          <a:endParaRPr lang="en-US"/>
        </a:p>
      </dgm:t>
    </dgm:pt>
    <dgm:pt modelId="{ED203927-AACB-461B-AFB3-519B2148509A}">
      <dgm:prSet/>
      <dgm:spPr/>
      <dgm:t>
        <a:bodyPr/>
        <a:lstStyle/>
        <a:p>
          <a:r>
            <a:rPr lang="af-ZA"/>
            <a:t>Responding instead of reacting</a:t>
          </a:r>
          <a:endParaRPr lang="en-US"/>
        </a:p>
      </dgm:t>
    </dgm:pt>
    <dgm:pt modelId="{92CB662C-ADBA-4B25-A16A-84665CA52DFC}" type="parTrans" cxnId="{C9840313-1677-4138-8828-CDE1E030948B}">
      <dgm:prSet/>
      <dgm:spPr/>
      <dgm:t>
        <a:bodyPr/>
        <a:lstStyle/>
        <a:p>
          <a:endParaRPr lang="en-US"/>
        </a:p>
      </dgm:t>
    </dgm:pt>
    <dgm:pt modelId="{4790D465-F5BF-4A26-96D4-2D59CD036FAD}" type="sibTrans" cxnId="{C9840313-1677-4138-8828-CDE1E030948B}">
      <dgm:prSet/>
      <dgm:spPr/>
      <dgm:t>
        <a:bodyPr/>
        <a:lstStyle/>
        <a:p>
          <a:endParaRPr lang="en-US"/>
        </a:p>
      </dgm:t>
    </dgm:pt>
    <dgm:pt modelId="{D9EAEF0E-72FE-4CCD-BC69-95890712BD0E}" type="pres">
      <dgm:prSet presAssocID="{D0E86A18-E96A-4430-9EC4-18FC8F12CC00}" presName="diagram" presStyleCnt="0">
        <dgm:presLayoutVars>
          <dgm:dir/>
          <dgm:resizeHandles val="exact"/>
        </dgm:presLayoutVars>
      </dgm:prSet>
      <dgm:spPr/>
    </dgm:pt>
    <dgm:pt modelId="{1D6B9C4F-0185-4F03-8355-42C82D9A3B95}" type="pres">
      <dgm:prSet presAssocID="{10EAE707-06C5-4EFE-897A-868904713E5E}" presName="node" presStyleLbl="node1" presStyleIdx="0" presStyleCnt="5">
        <dgm:presLayoutVars>
          <dgm:bulletEnabled val="1"/>
        </dgm:presLayoutVars>
      </dgm:prSet>
      <dgm:spPr/>
    </dgm:pt>
    <dgm:pt modelId="{99989A31-4EC3-4AD6-BCF8-5475A3D500A9}" type="pres">
      <dgm:prSet presAssocID="{7481C0BA-78E9-440C-AA06-446A8200C19F}" presName="sibTrans" presStyleCnt="0"/>
      <dgm:spPr/>
    </dgm:pt>
    <dgm:pt modelId="{4E8A6F96-B205-4DAC-AE52-B284E98ED153}" type="pres">
      <dgm:prSet presAssocID="{FE9A0D28-DC39-43C5-B00D-27EF49856742}" presName="node" presStyleLbl="node1" presStyleIdx="1" presStyleCnt="5">
        <dgm:presLayoutVars>
          <dgm:bulletEnabled val="1"/>
        </dgm:presLayoutVars>
      </dgm:prSet>
      <dgm:spPr/>
    </dgm:pt>
    <dgm:pt modelId="{A23CBC2A-59DD-4366-AB37-3A6B5FDEE29C}" type="pres">
      <dgm:prSet presAssocID="{82F3AD60-C41A-4D7C-B9F8-F3CE83F02398}" presName="sibTrans" presStyleCnt="0"/>
      <dgm:spPr/>
    </dgm:pt>
    <dgm:pt modelId="{B86C4B50-CB5F-4FD9-9CB2-0887560C2849}" type="pres">
      <dgm:prSet presAssocID="{5D0164D4-FA24-4834-AE1A-748F0F6DA3C2}" presName="node" presStyleLbl="node1" presStyleIdx="2" presStyleCnt="5">
        <dgm:presLayoutVars>
          <dgm:bulletEnabled val="1"/>
        </dgm:presLayoutVars>
      </dgm:prSet>
      <dgm:spPr/>
    </dgm:pt>
    <dgm:pt modelId="{A6825AD8-4721-4ECD-AD38-7E1DC5600D89}" type="pres">
      <dgm:prSet presAssocID="{84CDCEC6-E941-41B9-AB61-41BEE5DC616B}" presName="sibTrans" presStyleCnt="0"/>
      <dgm:spPr/>
    </dgm:pt>
    <dgm:pt modelId="{665F0DD7-298A-426F-A5A6-20BF43C37244}" type="pres">
      <dgm:prSet presAssocID="{28566BB2-E3C5-4788-A41B-1A0DB28F003D}" presName="node" presStyleLbl="node1" presStyleIdx="3" presStyleCnt="5">
        <dgm:presLayoutVars>
          <dgm:bulletEnabled val="1"/>
        </dgm:presLayoutVars>
      </dgm:prSet>
      <dgm:spPr/>
    </dgm:pt>
    <dgm:pt modelId="{C34CB738-EC72-4B61-ADB5-D9471D03BBD9}" type="pres">
      <dgm:prSet presAssocID="{91293285-32F0-4348-BA79-5F2C2F195C71}" presName="sibTrans" presStyleCnt="0"/>
      <dgm:spPr/>
    </dgm:pt>
    <dgm:pt modelId="{2E561C0F-CAE1-45C6-8734-B2DCF953ADD9}" type="pres">
      <dgm:prSet presAssocID="{ED203927-AACB-461B-AFB3-519B2148509A}" presName="node" presStyleLbl="node1" presStyleIdx="4" presStyleCnt="5">
        <dgm:presLayoutVars>
          <dgm:bulletEnabled val="1"/>
        </dgm:presLayoutVars>
      </dgm:prSet>
      <dgm:spPr/>
    </dgm:pt>
  </dgm:ptLst>
  <dgm:cxnLst>
    <dgm:cxn modelId="{C9840313-1677-4138-8828-CDE1E030948B}" srcId="{D0E86A18-E96A-4430-9EC4-18FC8F12CC00}" destId="{ED203927-AACB-461B-AFB3-519B2148509A}" srcOrd="4" destOrd="0" parTransId="{92CB662C-ADBA-4B25-A16A-84665CA52DFC}" sibTransId="{4790D465-F5BF-4A26-96D4-2D59CD036FAD}"/>
    <dgm:cxn modelId="{47A41D1C-8D5A-4307-A305-E1A604B7E0FD}" type="presOf" srcId="{28566BB2-E3C5-4788-A41B-1A0DB28F003D}" destId="{665F0DD7-298A-426F-A5A6-20BF43C37244}" srcOrd="0" destOrd="0" presId="urn:microsoft.com/office/officeart/2005/8/layout/default"/>
    <dgm:cxn modelId="{612FB92E-E862-435F-B25D-B3590D766430}" type="presOf" srcId="{5D0164D4-FA24-4834-AE1A-748F0F6DA3C2}" destId="{B86C4B50-CB5F-4FD9-9CB2-0887560C2849}" srcOrd="0" destOrd="0" presId="urn:microsoft.com/office/officeart/2005/8/layout/default"/>
    <dgm:cxn modelId="{121ECE4C-5F51-46AA-9CA0-D310289CA460}" srcId="{D0E86A18-E96A-4430-9EC4-18FC8F12CC00}" destId="{FE9A0D28-DC39-43C5-B00D-27EF49856742}" srcOrd="1" destOrd="0" parTransId="{56FF2C94-40E9-40F0-97BC-E6D12DF65D70}" sibTransId="{82F3AD60-C41A-4D7C-B9F8-F3CE83F02398}"/>
    <dgm:cxn modelId="{AABA4A6D-1350-47A5-B86F-BD958258AC75}" type="presOf" srcId="{FE9A0D28-DC39-43C5-B00D-27EF49856742}" destId="{4E8A6F96-B205-4DAC-AE52-B284E98ED153}" srcOrd="0" destOrd="0" presId="urn:microsoft.com/office/officeart/2005/8/layout/default"/>
    <dgm:cxn modelId="{F2EC6D76-7A71-428C-9E23-FFE465046BB9}" type="presOf" srcId="{ED203927-AACB-461B-AFB3-519B2148509A}" destId="{2E561C0F-CAE1-45C6-8734-B2DCF953ADD9}" srcOrd="0" destOrd="0" presId="urn:microsoft.com/office/officeart/2005/8/layout/default"/>
    <dgm:cxn modelId="{8AA4CD7D-7AAE-4E45-8818-27104D0D21F5}" type="presOf" srcId="{D0E86A18-E96A-4430-9EC4-18FC8F12CC00}" destId="{D9EAEF0E-72FE-4CCD-BC69-95890712BD0E}" srcOrd="0" destOrd="0" presId="urn:microsoft.com/office/officeart/2005/8/layout/default"/>
    <dgm:cxn modelId="{F1CB6B81-936C-4A45-9D7B-7144B508CAC9}" srcId="{D0E86A18-E96A-4430-9EC4-18FC8F12CC00}" destId="{28566BB2-E3C5-4788-A41B-1A0DB28F003D}" srcOrd="3" destOrd="0" parTransId="{6D343956-C9B0-44D1-BE7C-194B0C6EF732}" sibTransId="{91293285-32F0-4348-BA79-5F2C2F195C71}"/>
    <dgm:cxn modelId="{3D5C9899-6436-419C-B899-71DF09A068E0}" srcId="{D0E86A18-E96A-4430-9EC4-18FC8F12CC00}" destId="{10EAE707-06C5-4EFE-897A-868904713E5E}" srcOrd="0" destOrd="0" parTransId="{91A2D1FF-1241-47F0-A29F-09C685D9D0C5}" sibTransId="{7481C0BA-78E9-440C-AA06-446A8200C19F}"/>
    <dgm:cxn modelId="{BC7250BE-21B7-4DD9-9D9A-04EC559987D2}" srcId="{D0E86A18-E96A-4430-9EC4-18FC8F12CC00}" destId="{5D0164D4-FA24-4834-AE1A-748F0F6DA3C2}" srcOrd="2" destOrd="0" parTransId="{9022F2F4-B2B9-4E5C-ADC6-098792643DB5}" sibTransId="{84CDCEC6-E941-41B9-AB61-41BEE5DC616B}"/>
    <dgm:cxn modelId="{57020EF4-B5D5-4B40-94D1-328DB1995D11}" type="presOf" srcId="{10EAE707-06C5-4EFE-897A-868904713E5E}" destId="{1D6B9C4F-0185-4F03-8355-42C82D9A3B95}" srcOrd="0" destOrd="0" presId="urn:microsoft.com/office/officeart/2005/8/layout/default"/>
    <dgm:cxn modelId="{32927800-B56F-4A48-BB43-2D147D2ED6D8}" type="presParOf" srcId="{D9EAEF0E-72FE-4CCD-BC69-95890712BD0E}" destId="{1D6B9C4F-0185-4F03-8355-42C82D9A3B95}" srcOrd="0" destOrd="0" presId="urn:microsoft.com/office/officeart/2005/8/layout/default"/>
    <dgm:cxn modelId="{3AF72E69-A449-4DF6-A797-68B235973A0E}" type="presParOf" srcId="{D9EAEF0E-72FE-4CCD-BC69-95890712BD0E}" destId="{99989A31-4EC3-4AD6-BCF8-5475A3D500A9}" srcOrd="1" destOrd="0" presId="urn:microsoft.com/office/officeart/2005/8/layout/default"/>
    <dgm:cxn modelId="{6844C2F1-1145-40C8-A1A1-28ACF11AAE27}" type="presParOf" srcId="{D9EAEF0E-72FE-4CCD-BC69-95890712BD0E}" destId="{4E8A6F96-B205-4DAC-AE52-B284E98ED153}" srcOrd="2" destOrd="0" presId="urn:microsoft.com/office/officeart/2005/8/layout/default"/>
    <dgm:cxn modelId="{9343B70B-C419-4B75-BFEC-D29D0DBFE8D8}" type="presParOf" srcId="{D9EAEF0E-72FE-4CCD-BC69-95890712BD0E}" destId="{A23CBC2A-59DD-4366-AB37-3A6B5FDEE29C}" srcOrd="3" destOrd="0" presId="urn:microsoft.com/office/officeart/2005/8/layout/default"/>
    <dgm:cxn modelId="{C373DF25-9837-4CF0-A9D2-5E35A2F6AFB5}" type="presParOf" srcId="{D9EAEF0E-72FE-4CCD-BC69-95890712BD0E}" destId="{B86C4B50-CB5F-4FD9-9CB2-0887560C2849}" srcOrd="4" destOrd="0" presId="urn:microsoft.com/office/officeart/2005/8/layout/default"/>
    <dgm:cxn modelId="{3CF5BA77-494E-4197-A16E-F6A6BB575D26}" type="presParOf" srcId="{D9EAEF0E-72FE-4CCD-BC69-95890712BD0E}" destId="{A6825AD8-4721-4ECD-AD38-7E1DC5600D89}" srcOrd="5" destOrd="0" presId="urn:microsoft.com/office/officeart/2005/8/layout/default"/>
    <dgm:cxn modelId="{5C618989-1D31-41CA-848D-FF2681A55A40}" type="presParOf" srcId="{D9EAEF0E-72FE-4CCD-BC69-95890712BD0E}" destId="{665F0DD7-298A-426F-A5A6-20BF43C37244}" srcOrd="6" destOrd="0" presId="urn:microsoft.com/office/officeart/2005/8/layout/default"/>
    <dgm:cxn modelId="{EF4AE45A-8A5A-4452-8289-2EDA6B648EEF}" type="presParOf" srcId="{D9EAEF0E-72FE-4CCD-BC69-95890712BD0E}" destId="{C34CB738-EC72-4B61-ADB5-D9471D03BBD9}" srcOrd="7" destOrd="0" presId="urn:microsoft.com/office/officeart/2005/8/layout/default"/>
    <dgm:cxn modelId="{06BEAC4F-EE03-4722-A22C-CD4E966E989C}" type="presParOf" srcId="{D9EAEF0E-72FE-4CCD-BC69-95890712BD0E}" destId="{2E561C0F-CAE1-45C6-8734-B2DCF953ADD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E119D89-9E9D-4340-B317-6E4A127F5A09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3F75E30-0BDC-44D9-815D-052F91A565D3}">
      <dgm:prSet/>
      <dgm:spPr/>
      <dgm:t>
        <a:bodyPr/>
        <a:lstStyle/>
        <a:p>
          <a:r>
            <a:rPr lang="en-GB"/>
            <a:t>Self-management means:</a:t>
          </a:r>
          <a:endParaRPr lang="en-US"/>
        </a:p>
      </dgm:t>
    </dgm:pt>
    <dgm:pt modelId="{B0D4CBFC-DE2B-4E07-9EBC-674EA6B3B7DF}" type="parTrans" cxnId="{7C1775BA-B9B2-4CB9-B357-1E7896E8F04B}">
      <dgm:prSet/>
      <dgm:spPr/>
      <dgm:t>
        <a:bodyPr/>
        <a:lstStyle/>
        <a:p>
          <a:endParaRPr lang="en-US"/>
        </a:p>
      </dgm:t>
    </dgm:pt>
    <dgm:pt modelId="{ED638CBE-FE6D-42A5-94B3-A797A43BE847}" type="sibTrans" cxnId="{7C1775BA-B9B2-4CB9-B357-1E7896E8F04B}">
      <dgm:prSet/>
      <dgm:spPr/>
      <dgm:t>
        <a:bodyPr/>
        <a:lstStyle/>
        <a:p>
          <a:endParaRPr lang="en-US"/>
        </a:p>
      </dgm:t>
    </dgm:pt>
    <dgm:pt modelId="{7E6244F6-F5AE-4CC1-9795-05D0FCC12508}">
      <dgm:prSet/>
      <dgm:spPr/>
      <dgm:t>
        <a:bodyPr/>
        <a:lstStyle/>
        <a:p>
          <a:r>
            <a:rPr lang="en-GB" dirty="0"/>
            <a:t>Taking control of your learning </a:t>
          </a:r>
          <a:endParaRPr lang="en-US" dirty="0"/>
        </a:p>
      </dgm:t>
    </dgm:pt>
    <dgm:pt modelId="{620FA31A-1744-40CC-9643-E44140681CCC}" type="parTrans" cxnId="{1B00A8A3-F323-47B5-AB75-C61ED61308B5}">
      <dgm:prSet/>
      <dgm:spPr/>
      <dgm:t>
        <a:bodyPr/>
        <a:lstStyle/>
        <a:p>
          <a:endParaRPr lang="en-US"/>
        </a:p>
      </dgm:t>
    </dgm:pt>
    <dgm:pt modelId="{498C15E7-91E3-4329-997A-B28FF988B72E}" type="sibTrans" cxnId="{1B00A8A3-F323-47B5-AB75-C61ED61308B5}">
      <dgm:prSet/>
      <dgm:spPr/>
      <dgm:t>
        <a:bodyPr/>
        <a:lstStyle/>
        <a:p>
          <a:endParaRPr lang="en-US"/>
        </a:p>
      </dgm:t>
    </dgm:pt>
    <dgm:pt modelId="{6A9DBE3A-3CC8-4DF6-B878-0B3DB297C5B8}">
      <dgm:prSet/>
      <dgm:spPr/>
      <dgm:t>
        <a:bodyPr/>
        <a:lstStyle/>
        <a:p>
          <a:r>
            <a:rPr lang="en-GB" dirty="0"/>
            <a:t>Using time wisely </a:t>
          </a:r>
          <a:endParaRPr lang="en-US" dirty="0"/>
        </a:p>
      </dgm:t>
    </dgm:pt>
    <dgm:pt modelId="{5ECE6AD7-BA3B-41F9-8F53-8FC2357AC10C}" type="parTrans" cxnId="{041B4DA3-E733-475D-9BF6-5A6397F2648E}">
      <dgm:prSet/>
      <dgm:spPr/>
      <dgm:t>
        <a:bodyPr/>
        <a:lstStyle/>
        <a:p>
          <a:endParaRPr lang="en-US"/>
        </a:p>
      </dgm:t>
    </dgm:pt>
    <dgm:pt modelId="{25A0CA6C-FAEF-48A9-BB7D-DE6D4D5A6305}" type="sibTrans" cxnId="{041B4DA3-E733-475D-9BF6-5A6397F2648E}">
      <dgm:prSet/>
      <dgm:spPr/>
      <dgm:t>
        <a:bodyPr/>
        <a:lstStyle/>
        <a:p>
          <a:endParaRPr lang="en-US"/>
        </a:p>
      </dgm:t>
    </dgm:pt>
    <dgm:pt modelId="{2F0237B6-3D98-40A1-9723-F3D9F9B81DE5}">
      <dgm:prSet/>
      <dgm:spPr/>
      <dgm:t>
        <a:bodyPr/>
        <a:lstStyle/>
        <a:p>
          <a:r>
            <a:rPr lang="en-GB" dirty="0"/>
            <a:t>Staying organised</a:t>
          </a:r>
          <a:endParaRPr lang="en-US" dirty="0"/>
        </a:p>
      </dgm:t>
    </dgm:pt>
    <dgm:pt modelId="{A668B11C-72B4-4912-990F-FE599BF18007}" type="parTrans" cxnId="{5560163B-313D-4E5C-A88F-4C7373FDD605}">
      <dgm:prSet/>
      <dgm:spPr/>
      <dgm:t>
        <a:bodyPr/>
        <a:lstStyle/>
        <a:p>
          <a:endParaRPr lang="en-US"/>
        </a:p>
      </dgm:t>
    </dgm:pt>
    <dgm:pt modelId="{CA5FB851-6C63-49BC-B7D4-95388EE15A63}" type="sibTrans" cxnId="{5560163B-313D-4E5C-A88F-4C7373FDD605}">
      <dgm:prSet/>
      <dgm:spPr/>
      <dgm:t>
        <a:bodyPr/>
        <a:lstStyle/>
        <a:p>
          <a:endParaRPr lang="en-US"/>
        </a:p>
      </dgm:t>
    </dgm:pt>
    <dgm:pt modelId="{CD0D9425-A8BA-48E3-A3B5-26E2BD20B356}">
      <dgm:prSet/>
      <dgm:spPr/>
      <dgm:t>
        <a:bodyPr/>
        <a:lstStyle/>
        <a:p>
          <a:r>
            <a:rPr lang="en-GB"/>
            <a:t>You need to:</a:t>
          </a:r>
          <a:endParaRPr lang="en-US"/>
        </a:p>
      </dgm:t>
    </dgm:pt>
    <dgm:pt modelId="{C86EA2C4-D21B-40B3-9EC4-1ACB7862FF3B}" type="parTrans" cxnId="{3FD9E1AD-B9F8-457F-BA10-57C4EC3CA867}">
      <dgm:prSet/>
      <dgm:spPr/>
      <dgm:t>
        <a:bodyPr/>
        <a:lstStyle/>
        <a:p>
          <a:endParaRPr lang="en-US"/>
        </a:p>
      </dgm:t>
    </dgm:pt>
    <dgm:pt modelId="{B90847BD-7A6E-4DCA-85AA-675203A4BC67}" type="sibTrans" cxnId="{3FD9E1AD-B9F8-457F-BA10-57C4EC3CA867}">
      <dgm:prSet/>
      <dgm:spPr/>
      <dgm:t>
        <a:bodyPr/>
        <a:lstStyle/>
        <a:p>
          <a:endParaRPr lang="en-US"/>
        </a:p>
      </dgm:t>
    </dgm:pt>
    <dgm:pt modelId="{6A978629-C160-4701-8672-779222E5E42B}">
      <dgm:prSet/>
      <dgm:spPr/>
      <dgm:t>
        <a:bodyPr/>
        <a:lstStyle/>
        <a:p>
          <a:r>
            <a:rPr lang="en-GB" b="0" dirty="0"/>
            <a:t>Plan </a:t>
          </a:r>
          <a:endParaRPr lang="en-US" b="0" dirty="0"/>
        </a:p>
      </dgm:t>
    </dgm:pt>
    <dgm:pt modelId="{FA866ED3-5252-4907-98CC-62EB718AC90B}" type="parTrans" cxnId="{3E430684-34A9-49C9-8105-AE2042CD0C23}">
      <dgm:prSet/>
      <dgm:spPr/>
      <dgm:t>
        <a:bodyPr/>
        <a:lstStyle/>
        <a:p>
          <a:endParaRPr lang="en-US"/>
        </a:p>
      </dgm:t>
    </dgm:pt>
    <dgm:pt modelId="{5494B4C1-F6CF-491B-804A-5956852BBF8B}" type="sibTrans" cxnId="{3E430684-34A9-49C9-8105-AE2042CD0C23}">
      <dgm:prSet/>
      <dgm:spPr/>
      <dgm:t>
        <a:bodyPr/>
        <a:lstStyle/>
        <a:p>
          <a:endParaRPr lang="en-US"/>
        </a:p>
      </dgm:t>
    </dgm:pt>
    <dgm:pt modelId="{6815E43D-2B55-4E5B-B108-B4C72709DA70}">
      <dgm:prSet/>
      <dgm:spPr/>
      <dgm:t>
        <a:bodyPr/>
        <a:lstStyle/>
        <a:p>
          <a:r>
            <a:rPr lang="en-GB" b="0" dirty="0"/>
            <a:t>Focus </a:t>
          </a:r>
          <a:endParaRPr lang="en-US" b="0" dirty="0"/>
        </a:p>
      </dgm:t>
    </dgm:pt>
    <dgm:pt modelId="{9D8D3A6E-423F-4A81-BBD2-D64C27E51A6E}" type="parTrans" cxnId="{BAE67D8B-EABF-4F84-A2A9-8438608B4ED9}">
      <dgm:prSet/>
      <dgm:spPr/>
      <dgm:t>
        <a:bodyPr/>
        <a:lstStyle/>
        <a:p>
          <a:endParaRPr lang="en-US"/>
        </a:p>
      </dgm:t>
    </dgm:pt>
    <dgm:pt modelId="{73F3E579-22E8-4216-ACF8-024FD745490B}" type="sibTrans" cxnId="{BAE67D8B-EABF-4F84-A2A9-8438608B4ED9}">
      <dgm:prSet/>
      <dgm:spPr/>
      <dgm:t>
        <a:bodyPr/>
        <a:lstStyle/>
        <a:p>
          <a:endParaRPr lang="en-US"/>
        </a:p>
      </dgm:t>
    </dgm:pt>
    <dgm:pt modelId="{FFE774DB-9D61-4205-9041-6D69F45D9017}">
      <dgm:prSet/>
      <dgm:spPr/>
      <dgm:t>
        <a:bodyPr/>
        <a:lstStyle/>
        <a:p>
          <a:r>
            <a:rPr lang="en-GB" b="0" dirty="0"/>
            <a:t>Check understanding </a:t>
          </a:r>
          <a:endParaRPr lang="en-US" b="0" dirty="0"/>
        </a:p>
      </dgm:t>
    </dgm:pt>
    <dgm:pt modelId="{F639FB25-A78A-4504-9705-54A58F056810}" type="parTrans" cxnId="{71488033-74D3-4703-A651-F8E4F0D31DEE}">
      <dgm:prSet/>
      <dgm:spPr/>
      <dgm:t>
        <a:bodyPr/>
        <a:lstStyle/>
        <a:p>
          <a:endParaRPr lang="en-US"/>
        </a:p>
      </dgm:t>
    </dgm:pt>
    <dgm:pt modelId="{8211F126-F5AA-493D-B921-FA755B46961C}" type="sibTrans" cxnId="{71488033-74D3-4703-A651-F8E4F0D31DEE}">
      <dgm:prSet/>
      <dgm:spPr/>
      <dgm:t>
        <a:bodyPr/>
        <a:lstStyle/>
        <a:p>
          <a:endParaRPr lang="en-US"/>
        </a:p>
      </dgm:t>
    </dgm:pt>
    <dgm:pt modelId="{FC147B90-B59D-47FC-88A8-86BF7566C304}">
      <dgm:prSet/>
      <dgm:spPr/>
      <dgm:t>
        <a:bodyPr/>
        <a:lstStyle/>
        <a:p>
          <a:r>
            <a:rPr lang="en-GB" b="0" dirty="0"/>
            <a:t>Adjust when needed</a:t>
          </a:r>
          <a:endParaRPr lang="en-US" b="0" dirty="0"/>
        </a:p>
      </dgm:t>
    </dgm:pt>
    <dgm:pt modelId="{F7B3253B-B4AE-42DA-9B85-07B231E70518}" type="parTrans" cxnId="{0095F88B-CBE3-40E1-A07C-5E9FB2F138C8}">
      <dgm:prSet/>
      <dgm:spPr/>
      <dgm:t>
        <a:bodyPr/>
        <a:lstStyle/>
        <a:p>
          <a:endParaRPr lang="en-US"/>
        </a:p>
      </dgm:t>
    </dgm:pt>
    <dgm:pt modelId="{A5001475-9141-428A-881B-3DE8E7AC56F3}" type="sibTrans" cxnId="{0095F88B-CBE3-40E1-A07C-5E9FB2F138C8}">
      <dgm:prSet/>
      <dgm:spPr/>
      <dgm:t>
        <a:bodyPr/>
        <a:lstStyle/>
        <a:p>
          <a:endParaRPr lang="en-US"/>
        </a:p>
      </dgm:t>
    </dgm:pt>
    <dgm:pt modelId="{2D9F41A9-162F-4233-B50B-F74294D0DDE4}" type="pres">
      <dgm:prSet presAssocID="{FE119D89-9E9D-4340-B317-6E4A127F5A09}" presName="Name0" presStyleCnt="0">
        <dgm:presLayoutVars>
          <dgm:dir/>
          <dgm:animLvl val="lvl"/>
          <dgm:resizeHandles val="exact"/>
        </dgm:presLayoutVars>
      </dgm:prSet>
      <dgm:spPr/>
    </dgm:pt>
    <dgm:pt modelId="{5A6F48D2-3414-4979-89C9-DDE5CC66DCD4}" type="pres">
      <dgm:prSet presAssocID="{93F75E30-0BDC-44D9-815D-052F91A565D3}" presName="composite" presStyleCnt="0"/>
      <dgm:spPr/>
    </dgm:pt>
    <dgm:pt modelId="{118F7C8E-3AF2-4540-9344-B10494A307A6}" type="pres">
      <dgm:prSet presAssocID="{93F75E30-0BDC-44D9-815D-052F91A565D3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C60A1BA8-DB56-44C3-A7D2-B1FEAD0BA721}" type="pres">
      <dgm:prSet presAssocID="{93F75E30-0BDC-44D9-815D-052F91A565D3}" presName="desTx" presStyleLbl="alignAccFollowNode1" presStyleIdx="0" presStyleCnt="2">
        <dgm:presLayoutVars>
          <dgm:bulletEnabled val="1"/>
        </dgm:presLayoutVars>
      </dgm:prSet>
      <dgm:spPr/>
    </dgm:pt>
    <dgm:pt modelId="{6C960C03-B97A-4EDA-B2EA-08A58F352F7F}" type="pres">
      <dgm:prSet presAssocID="{ED638CBE-FE6D-42A5-94B3-A797A43BE847}" presName="space" presStyleCnt="0"/>
      <dgm:spPr/>
    </dgm:pt>
    <dgm:pt modelId="{638C7714-86AE-4DAC-9476-0A92CC03434E}" type="pres">
      <dgm:prSet presAssocID="{CD0D9425-A8BA-48E3-A3B5-26E2BD20B356}" presName="composite" presStyleCnt="0"/>
      <dgm:spPr/>
    </dgm:pt>
    <dgm:pt modelId="{59F55F0C-9706-4352-A65F-030909CE706B}" type="pres">
      <dgm:prSet presAssocID="{CD0D9425-A8BA-48E3-A3B5-26E2BD20B356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071FBA2B-0035-4A94-8AE0-A9211A325482}" type="pres">
      <dgm:prSet presAssocID="{CD0D9425-A8BA-48E3-A3B5-26E2BD20B356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59821A00-3137-419F-B692-AEEA1DF76EFA}" type="presOf" srcId="{6A9DBE3A-3CC8-4DF6-B878-0B3DB297C5B8}" destId="{C60A1BA8-DB56-44C3-A7D2-B1FEAD0BA721}" srcOrd="0" destOrd="1" presId="urn:microsoft.com/office/officeart/2005/8/layout/hList1"/>
    <dgm:cxn modelId="{71488033-74D3-4703-A651-F8E4F0D31DEE}" srcId="{CD0D9425-A8BA-48E3-A3B5-26E2BD20B356}" destId="{FFE774DB-9D61-4205-9041-6D69F45D9017}" srcOrd="2" destOrd="0" parTransId="{F639FB25-A78A-4504-9705-54A58F056810}" sibTransId="{8211F126-F5AA-493D-B921-FA755B46961C}"/>
    <dgm:cxn modelId="{5560163B-313D-4E5C-A88F-4C7373FDD605}" srcId="{93F75E30-0BDC-44D9-815D-052F91A565D3}" destId="{2F0237B6-3D98-40A1-9723-F3D9F9B81DE5}" srcOrd="2" destOrd="0" parTransId="{A668B11C-72B4-4912-990F-FE599BF18007}" sibTransId="{CA5FB851-6C63-49BC-B7D4-95388EE15A63}"/>
    <dgm:cxn modelId="{C5C0505E-9F44-4170-B4A3-091D165B1794}" type="presOf" srcId="{6815E43D-2B55-4E5B-B108-B4C72709DA70}" destId="{071FBA2B-0035-4A94-8AE0-A9211A325482}" srcOrd="0" destOrd="1" presId="urn:microsoft.com/office/officeart/2005/8/layout/hList1"/>
    <dgm:cxn modelId="{49175946-96BF-4624-A1DB-DAA840660D14}" type="presOf" srcId="{CD0D9425-A8BA-48E3-A3B5-26E2BD20B356}" destId="{59F55F0C-9706-4352-A65F-030909CE706B}" srcOrd="0" destOrd="0" presId="urn:microsoft.com/office/officeart/2005/8/layout/hList1"/>
    <dgm:cxn modelId="{E6CD8E48-355C-49BE-8428-2BCE2BDD5E3B}" type="presOf" srcId="{FFE774DB-9D61-4205-9041-6D69F45D9017}" destId="{071FBA2B-0035-4A94-8AE0-A9211A325482}" srcOrd="0" destOrd="2" presId="urn:microsoft.com/office/officeart/2005/8/layout/hList1"/>
    <dgm:cxn modelId="{A818627D-018A-446F-A32F-922B17FF4D9C}" type="presOf" srcId="{7E6244F6-F5AE-4CC1-9795-05D0FCC12508}" destId="{C60A1BA8-DB56-44C3-A7D2-B1FEAD0BA721}" srcOrd="0" destOrd="0" presId="urn:microsoft.com/office/officeart/2005/8/layout/hList1"/>
    <dgm:cxn modelId="{673D727F-9D90-43C0-832D-F7A6422987D6}" type="presOf" srcId="{2F0237B6-3D98-40A1-9723-F3D9F9B81DE5}" destId="{C60A1BA8-DB56-44C3-A7D2-B1FEAD0BA721}" srcOrd="0" destOrd="2" presId="urn:microsoft.com/office/officeart/2005/8/layout/hList1"/>
    <dgm:cxn modelId="{3E430684-34A9-49C9-8105-AE2042CD0C23}" srcId="{CD0D9425-A8BA-48E3-A3B5-26E2BD20B356}" destId="{6A978629-C160-4701-8672-779222E5E42B}" srcOrd="0" destOrd="0" parTransId="{FA866ED3-5252-4907-98CC-62EB718AC90B}" sibTransId="{5494B4C1-F6CF-491B-804A-5956852BBF8B}"/>
    <dgm:cxn modelId="{BAE67D8B-EABF-4F84-A2A9-8438608B4ED9}" srcId="{CD0D9425-A8BA-48E3-A3B5-26E2BD20B356}" destId="{6815E43D-2B55-4E5B-B108-B4C72709DA70}" srcOrd="1" destOrd="0" parTransId="{9D8D3A6E-423F-4A81-BBD2-D64C27E51A6E}" sibTransId="{73F3E579-22E8-4216-ACF8-024FD745490B}"/>
    <dgm:cxn modelId="{0095F88B-CBE3-40E1-A07C-5E9FB2F138C8}" srcId="{CD0D9425-A8BA-48E3-A3B5-26E2BD20B356}" destId="{FC147B90-B59D-47FC-88A8-86BF7566C304}" srcOrd="3" destOrd="0" parTransId="{F7B3253B-B4AE-42DA-9B85-07B231E70518}" sibTransId="{A5001475-9141-428A-881B-3DE8E7AC56F3}"/>
    <dgm:cxn modelId="{041B4DA3-E733-475D-9BF6-5A6397F2648E}" srcId="{93F75E30-0BDC-44D9-815D-052F91A565D3}" destId="{6A9DBE3A-3CC8-4DF6-B878-0B3DB297C5B8}" srcOrd="1" destOrd="0" parTransId="{5ECE6AD7-BA3B-41F9-8F53-8FC2357AC10C}" sibTransId="{25A0CA6C-FAEF-48A9-BB7D-DE6D4D5A6305}"/>
    <dgm:cxn modelId="{1B00A8A3-F323-47B5-AB75-C61ED61308B5}" srcId="{93F75E30-0BDC-44D9-815D-052F91A565D3}" destId="{7E6244F6-F5AE-4CC1-9795-05D0FCC12508}" srcOrd="0" destOrd="0" parTransId="{620FA31A-1744-40CC-9643-E44140681CCC}" sibTransId="{498C15E7-91E3-4329-997A-B28FF988B72E}"/>
    <dgm:cxn modelId="{9B0625A8-7965-41BD-A311-0B5FCDAD0729}" type="presOf" srcId="{FE119D89-9E9D-4340-B317-6E4A127F5A09}" destId="{2D9F41A9-162F-4233-B50B-F74294D0DDE4}" srcOrd="0" destOrd="0" presId="urn:microsoft.com/office/officeart/2005/8/layout/hList1"/>
    <dgm:cxn modelId="{3FD9E1AD-B9F8-457F-BA10-57C4EC3CA867}" srcId="{FE119D89-9E9D-4340-B317-6E4A127F5A09}" destId="{CD0D9425-A8BA-48E3-A3B5-26E2BD20B356}" srcOrd="1" destOrd="0" parTransId="{C86EA2C4-D21B-40B3-9EC4-1ACB7862FF3B}" sibTransId="{B90847BD-7A6E-4DCA-85AA-675203A4BC67}"/>
    <dgm:cxn modelId="{7C1775BA-B9B2-4CB9-B357-1E7896E8F04B}" srcId="{FE119D89-9E9D-4340-B317-6E4A127F5A09}" destId="{93F75E30-0BDC-44D9-815D-052F91A565D3}" srcOrd="0" destOrd="0" parTransId="{B0D4CBFC-DE2B-4E07-9EBC-674EA6B3B7DF}" sibTransId="{ED638CBE-FE6D-42A5-94B3-A797A43BE847}"/>
    <dgm:cxn modelId="{F832E8C9-54A0-40DD-9BA7-D2586C67A517}" type="presOf" srcId="{6A978629-C160-4701-8672-779222E5E42B}" destId="{071FBA2B-0035-4A94-8AE0-A9211A325482}" srcOrd="0" destOrd="0" presId="urn:microsoft.com/office/officeart/2005/8/layout/hList1"/>
    <dgm:cxn modelId="{519D37F1-0BDC-4DAA-8ACF-3B3A142F02AE}" type="presOf" srcId="{FC147B90-B59D-47FC-88A8-86BF7566C304}" destId="{071FBA2B-0035-4A94-8AE0-A9211A325482}" srcOrd="0" destOrd="3" presId="urn:microsoft.com/office/officeart/2005/8/layout/hList1"/>
    <dgm:cxn modelId="{EC2BD2FB-61A3-4D0E-8394-9509D5851DC5}" type="presOf" srcId="{93F75E30-0BDC-44D9-815D-052F91A565D3}" destId="{118F7C8E-3AF2-4540-9344-B10494A307A6}" srcOrd="0" destOrd="0" presId="urn:microsoft.com/office/officeart/2005/8/layout/hList1"/>
    <dgm:cxn modelId="{C877F09E-61A4-46EA-9137-2046C10DD9BE}" type="presParOf" srcId="{2D9F41A9-162F-4233-B50B-F74294D0DDE4}" destId="{5A6F48D2-3414-4979-89C9-DDE5CC66DCD4}" srcOrd="0" destOrd="0" presId="urn:microsoft.com/office/officeart/2005/8/layout/hList1"/>
    <dgm:cxn modelId="{B80CF77B-7C63-4F5A-913E-3D00F614B5B9}" type="presParOf" srcId="{5A6F48D2-3414-4979-89C9-DDE5CC66DCD4}" destId="{118F7C8E-3AF2-4540-9344-B10494A307A6}" srcOrd="0" destOrd="0" presId="urn:microsoft.com/office/officeart/2005/8/layout/hList1"/>
    <dgm:cxn modelId="{FEBD3D7F-59CA-4A7D-9630-5BBD902BD188}" type="presParOf" srcId="{5A6F48D2-3414-4979-89C9-DDE5CC66DCD4}" destId="{C60A1BA8-DB56-44C3-A7D2-B1FEAD0BA721}" srcOrd="1" destOrd="0" presId="urn:microsoft.com/office/officeart/2005/8/layout/hList1"/>
    <dgm:cxn modelId="{1CD90085-44F0-44E5-8F55-3B8CFC3D3211}" type="presParOf" srcId="{2D9F41A9-162F-4233-B50B-F74294D0DDE4}" destId="{6C960C03-B97A-4EDA-B2EA-08A58F352F7F}" srcOrd="1" destOrd="0" presId="urn:microsoft.com/office/officeart/2005/8/layout/hList1"/>
    <dgm:cxn modelId="{ED7A86E4-263C-47BA-A485-388C0E9B18AA}" type="presParOf" srcId="{2D9F41A9-162F-4233-B50B-F74294D0DDE4}" destId="{638C7714-86AE-4DAC-9476-0A92CC03434E}" srcOrd="2" destOrd="0" presId="urn:microsoft.com/office/officeart/2005/8/layout/hList1"/>
    <dgm:cxn modelId="{93497EA3-4353-4E5F-A77A-A71F05D2E058}" type="presParOf" srcId="{638C7714-86AE-4DAC-9476-0A92CC03434E}" destId="{59F55F0C-9706-4352-A65F-030909CE706B}" srcOrd="0" destOrd="0" presId="urn:microsoft.com/office/officeart/2005/8/layout/hList1"/>
    <dgm:cxn modelId="{EE4B0A18-DE11-4EDC-94B4-A565AC7BF3DE}" type="presParOf" srcId="{638C7714-86AE-4DAC-9476-0A92CC03434E}" destId="{071FBA2B-0035-4A94-8AE0-A9211A32548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A2E4A6D-91E7-4B29-A6ED-28C5CF970182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FC3DDBD-86D6-428E-88FB-0BB94B673C8A}">
      <dgm:prSet/>
      <dgm:spPr/>
      <dgm:t>
        <a:bodyPr/>
        <a:lstStyle/>
        <a:p>
          <a:r>
            <a:rPr lang="en-GB"/>
            <a:t>Before studying:</a:t>
          </a:r>
          <a:endParaRPr lang="en-US"/>
        </a:p>
      </dgm:t>
    </dgm:pt>
    <dgm:pt modelId="{AFF24310-9502-4DAC-85D5-DBC136874A18}" type="parTrans" cxnId="{FB038901-0025-43F5-99FE-DA99D5B67CFE}">
      <dgm:prSet/>
      <dgm:spPr/>
      <dgm:t>
        <a:bodyPr/>
        <a:lstStyle/>
        <a:p>
          <a:endParaRPr lang="en-US"/>
        </a:p>
      </dgm:t>
    </dgm:pt>
    <dgm:pt modelId="{6F275A04-3322-45D9-B8EE-40DB64BFE930}" type="sibTrans" cxnId="{FB038901-0025-43F5-99FE-DA99D5B67CFE}">
      <dgm:prSet/>
      <dgm:spPr/>
      <dgm:t>
        <a:bodyPr/>
        <a:lstStyle/>
        <a:p>
          <a:endParaRPr lang="en-US"/>
        </a:p>
      </dgm:t>
    </dgm:pt>
    <dgm:pt modelId="{E0F119B5-D887-4C60-BDD0-DA8D87D15165}">
      <dgm:prSet/>
      <dgm:spPr/>
      <dgm:t>
        <a:bodyPr/>
        <a:lstStyle/>
        <a:p>
          <a:r>
            <a:rPr lang="en-GB"/>
            <a:t>Decide </a:t>
          </a:r>
          <a:r>
            <a:rPr lang="en-GB" b="1"/>
            <a:t>what</a:t>
          </a:r>
          <a:r>
            <a:rPr lang="en-GB"/>
            <a:t> to study </a:t>
          </a:r>
          <a:endParaRPr lang="en-US"/>
        </a:p>
      </dgm:t>
    </dgm:pt>
    <dgm:pt modelId="{0DA2021B-AE19-49DA-B72A-1A1EF4E08BF0}" type="parTrans" cxnId="{A2576561-BCA0-412A-B3E7-9D61E21E442B}">
      <dgm:prSet/>
      <dgm:spPr/>
      <dgm:t>
        <a:bodyPr/>
        <a:lstStyle/>
        <a:p>
          <a:endParaRPr lang="en-US"/>
        </a:p>
      </dgm:t>
    </dgm:pt>
    <dgm:pt modelId="{DDDA1349-7AD3-4220-9BBD-99438CE04A21}" type="sibTrans" cxnId="{A2576561-BCA0-412A-B3E7-9D61E21E442B}">
      <dgm:prSet/>
      <dgm:spPr/>
      <dgm:t>
        <a:bodyPr/>
        <a:lstStyle/>
        <a:p>
          <a:endParaRPr lang="en-US"/>
        </a:p>
      </dgm:t>
    </dgm:pt>
    <dgm:pt modelId="{526B2F64-012A-407E-8374-960496A30E53}">
      <dgm:prSet/>
      <dgm:spPr/>
      <dgm:t>
        <a:bodyPr/>
        <a:lstStyle/>
        <a:p>
          <a:r>
            <a:rPr lang="en-GB"/>
            <a:t>Decide </a:t>
          </a:r>
          <a:r>
            <a:rPr lang="en-GB" b="1"/>
            <a:t>how long</a:t>
          </a:r>
          <a:r>
            <a:rPr lang="en-GB"/>
            <a:t> </a:t>
          </a:r>
          <a:endParaRPr lang="en-US"/>
        </a:p>
      </dgm:t>
    </dgm:pt>
    <dgm:pt modelId="{1A23E20D-F117-4B9A-B6FA-818B9C2F45C9}" type="parTrans" cxnId="{ED35E74A-31A2-4097-872F-4794B3E48AEC}">
      <dgm:prSet/>
      <dgm:spPr/>
      <dgm:t>
        <a:bodyPr/>
        <a:lstStyle/>
        <a:p>
          <a:endParaRPr lang="en-US"/>
        </a:p>
      </dgm:t>
    </dgm:pt>
    <dgm:pt modelId="{523B2BF4-7D23-49BA-8E73-7ADCFAAC0C4B}" type="sibTrans" cxnId="{ED35E74A-31A2-4097-872F-4794B3E48AEC}">
      <dgm:prSet/>
      <dgm:spPr/>
      <dgm:t>
        <a:bodyPr/>
        <a:lstStyle/>
        <a:p>
          <a:endParaRPr lang="en-US"/>
        </a:p>
      </dgm:t>
    </dgm:pt>
    <dgm:pt modelId="{D968BCDB-4935-4ADE-9409-FBF126477B30}">
      <dgm:prSet/>
      <dgm:spPr/>
      <dgm:t>
        <a:bodyPr/>
        <a:lstStyle/>
        <a:p>
          <a:r>
            <a:rPr lang="en-GB"/>
            <a:t>Choose a </a:t>
          </a:r>
          <a:r>
            <a:rPr lang="en-GB" b="1"/>
            <a:t>method that works for you</a:t>
          </a:r>
          <a:r>
            <a:rPr lang="en-GB"/>
            <a:t> </a:t>
          </a:r>
          <a:endParaRPr lang="en-US"/>
        </a:p>
      </dgm:t>
    </dgm:pt>
    <dgm:pt modelId="{3800A741-665D-47CD-BC97-A4A325D06D64}" type="parTrans" cxnId="{8DFF7DD1-34E6-466F-BB3A-45FDF762DE60}">
      <dgm:prSet/>
      <dgm:spPr/>
      <dgm:t>
        <a:bodyPr/>
        <a:lstStyle/>
        <a:p>
          <a:endParaRPr lang="en-US"/>
        </a:p>
      </dgm:t>
    </dgm:pt>
    <dgm:pt modelId="{F41FC2CA-4C2D-4600-819C-049456FB7056}" type="sibTrans" cxnId="{8DFF7DD1-34E6-466F-BB3A-45FDF762DE60}">
      <dgm:prSet/>
      <dgm:spPr/>
      <dgm:t>
        <a:bodyPr/>
        <a:lstStyle/>
        <a:p>
          <a:endParaRPr lang="en-US"/>
        </a:p>
      </dgm:t>
    </dgm:pt>
    <dgm:pt modelId="{5359D09A-7AE9-4C85-872B-87A40F41C8CC}">
      <dgm:prSet/>
      <dgm:spPr/>
      <dgm:t>
        <a:bodyPr/>
        <a:lstStyle/>
        <a:p>
          <a:r>
            <a:rPr lang="en-GB"/>
            <a:t>Same work, different methods:</a:t>
          </a:r>
          <a:endParaRPr lang="en-US"/>
        </a:p>
      </dgm:t>
    </dgm:pt>
    <dgm:pt modelId="{B62CA6D6-E465-4B30-AE4A-737F9EAC945A}" type="parTrans" cxnId="{33A0EC1B-7E38-4A5B-B06C-81CC85C617E7}">
      <dgm:prSet/>
      <dgm:spPr/>
      <dgm:t>
        <a:bodyPr/>
        <a:lstStyle/>
        <a:p>
          <a:endParaRPr lang="en-US"/>
        </a:p>
      </dgm:t>
    </dgm:pt>
    <dgm:pt modelId="{6FA75B0C-CE4D-409D-8EF4-FDFA416B2E76}" type="sibTrans" cxnId="{33A0EC1B-7E38-4A5B-B06C-81CC85C617E7}">
      <dgm:prSet/>
      <dgm:spPr/>
      <dgm:t>
        <a:bodyPr/>
        <a:lstStyle/>
        <a:p>
          <a:endParaRPr lang="en-US"/>
        </a:p>
      </dgm:t>
    </dgm:pt>
    <dgm:pt modelId="{B2EBB970-247A-4204-8BDA-98A3911D5EC8}">
      <dgm:prSet/>
      <dgm:spPr/>
      <dgm:t>
        <a:bodyPr/>
        <a:lstStyle/>
        <a:p>
          <a:r>
            <a:rPr lang="en-GB"/>
            <a:t>visual → draw </a:t>
          </a:r>
          <a:endParaRPr lang="en-US"/>
        </a:p>
      </dgm:t>
    </dgm:pt>
    <dgm:pt modelId="{934E8032-E1F1-412D-A700-44CBD6409D25}" type="parTrans" cxnId="{A415C844-0B5C-4587-9CEF-96C38A971C3C}">
      <dgm:prSet/>
      <dgm:spPr/>
      <dgm:t>
        <a:bodyPr/>
        <a:lstStyle/>
        <a:p>
          <a:endParaRPr lang="en-US"/>
        </a:p>
      </dgm:t>
    </dgm:pt>
    <dgm:pt modelId="{BABCB856-6188-4E6F-A0E3-DAF82E46F45E}" type="sibTrans" cxnId="{A415C844-0B5C-4587-9CEF-96C38A971C3C}">
      <dgm:prSet/>
      <dgm:spPr/>
      <dgm:t>
        <a:bodyPr/>
        <a:lstStyle/>
        <a:p>
          <a:endParaRPr lang="en-US"/>
        </a:p>
      </dgm:t>
    </dgm:pt>
    <dgm:pt modelId="{C3919829-CA14-4A8E-9AF0-CADCB648E413}">
      <dgm:prSet/>
      <dgm:spPr/>
      <dgm:t>
        <a:bodyPr/>
        <a:lstStyle/>
        <a:p>
          <a:r>
            <a:rPr lang="en-GB"/>
            <a:t>auditory → explain</a:t>
          </a:r>
          <a:endParaRPr lang="en-US"/>
        </a:p>
      </dgm:t>
    </dgm:pt>
    <dgm:pt modelId="{FB187843-52D0-4DF8-87C3-601B76FDE666}" type="parTrans" cxnId="{D6F15C9D-26BC-468D-BD86-31C841517603}">
      <dgm:prSet/>
      <dgm:spPr/>
      <dgm:t>
        <a:bodyPr/>
        <a:lstStyle/>
        <a:p>
          <a:endParaRPr lang="en-US"/>
        </a:p>
      </dgm:t>
    </dgm:pt>
    <dgm:pt modelId="{9E3CFAFC-61C6-4C0F-99BB-1CB7BC41D89F}" type="sibTrans" cxnId="{D6F15C9D-26BC-468D-BD86-31C841517603}">
      <dgm:prSet/>
      <dgm:spPr/>
      <dgm:t>
        <a:bodyPr/>
        <a:lstStyle/>
        <a:p>
          <a:endParaRPr lang="en-US"/>
        </a:p>
      </dgm:t>
    </dgm:pt>
    <dgm:pt modelId="{EF146D7D-253F-450B-B212-0E18513B6AE4}" type="pres">
      <dgm:prSet presAssocID="{BA2E4A6D-91E7-4B29-A6ED-28C5CF970182}" presName="linear" presStyleCnt="0">
        <dgm:presLayoutVars>
          <dgm:dir/>
          <dgm:animLvl val="lvl"/>
          <dgm:resizeHandles val="exact"/>
        </dgm:presLayoutVars>
      </dgm:prSet>
      <dgm:spPr/>
    </dgm:pt>
    <dgm:pt modelId="{8B5A29CC-E014-4AAF-B092-65F905EF3469}" type="pres">
      <dgm:prSet presAssocID="{5FC3DDBD-86D6-428E-88FB-0BB94B673C8A}" presName="parentLin" presStyleCnt="0"/>
      <dgm:spPr/>
    </dgm:pt>
    <dgm:pt modelId="{6CC37CD1-A260-47DA-9C7A-40DC294098E0}" type="pres">
      <dgm:prSet presAssocID="{5FC3DDBD-86D6-428E-88FB-0BB94B673C8A}" presName="parentLeftMargin" presStyleLbl="node1" presStyleIdx="0" presStyleCnt="2"/>
      <dgm:spPr/>
    </dgm:pt>
    <dgm:pt modelId="{E69CDCA5-4398-463B-8043-DFFA0E3756FE}" type="pres">
      <dgm:prSet presAssocID="{5FC3DDBD-86D6-428E-88FB-0BB94B673C8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04B397C-E388-481B-971D-03A1FA6DEA0A}" type="pres">
      <dgm:prSet presAssocID="{5FC3DDBD-86D6-428E-88FB-0BB94B673C8A}" presName="negativeSpace" presStyleCnt="0"/>
      <dgm:spPr/>
    </dgm:pt>
    <dgm:pt modelId="{9B475719-A5A0-4109-9570-D2104C1159AA}" type="pres">
      <dgm:prSet presAssocID="{5FC3DDBD-86D6-428E-88FB-0BB94B673C8A}" presName="childText" presStyleLbl="conFgAcc1" presStyleIdx="0" presStyleCnt="2">
        <dgm:presLayoutVars>
          <dgm:bulletEnabled val="1"/>
        </dgm:presLayoutVars>
      </dgm:prSet>
      <dgm:spPr/>
    </dgm:pt>
    <dgm:pt modelId="{05DEEE6C-C050-4759-B994-24DDDA802BA9}" type="pres">
      <dgm:prSet presAssocID="{6F275A04-3322-45D9-B8EE-40DB64BFE930}" presName="spaceBetweenRectangles" presStyleCnt="0"/>
      <dgm:spPr/>
    </dgm:pt>
    <dgm:pt modelId="{428CB3EC-1ADA-4E23-AB6D-830AA7059054}" type="pres">
      <dgm:prSet presAssocID="{5359D09A-7AE9-4C85-872B-87A40F41C8CC}" presName="parentLin" presStyleCnt="0"/>
      <dgm:spPr/>
    </dgm:pt>
    <dgm:pt modelId="{908F3375-B644-42D2-9F36-2DFD17A18BAE}" type="pres">
      <dgm:prSet presAssocID="{5359D09A-7AE9-4C85-872B-87A40F41C8CC}" presName="parentLeftMargin" presStyleLbl="node1" presStyleIdx="0" presStyleCnt="2"/>
      <dgm:spPr/>
    </dgm:pt>
    <dgm:pt modelId="{DE6DFB2F-D489-47BE-8D80-5BF53DCA80AA}" type="pres">
      <dgm:prSet presAssocID="{5359D09A-7AE9-4C85-872B-87A40F41C8CC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967E81E-DFAE-4656-8E89-2E87A59A5A19}" type="pres">
      <dgm:prSet presAssocID="{5359D09A-7AE9-4C85-872B-87A40F41C8CC}" presName="negativeSpace" presStyleCnt="0"/>
      <dgm:spPr/>
    </dgm:pt>
    <dgm:pt modelId="{6F03518A-8969-4745-A4DC-5320BEB87044}" type="pres">
      <dgm:prSet presAssocID="{5359D09A-7AE9-4C85-872B-87A40F41C8CC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B038901-0025-43F5-99FE-DA99D5B67CFE}" srcId="{BA2E4A6D-91E7-4B29-A6ED-28C5CF970182}" destId="{5FC3DDBD-86D6-428E-88FB-0BB94B673C8A}" srcOrd="0" destOrd="0" parTransId="{AFF24310-9502-4DAC-85D5-DBC136874A18}" sibTransId="{6F275A04-3322-45D9-B8EE-40DB64BFE930}"/>
    <dgm:cxn modelId="{33A0EC1B-7E38-4A5B-B06C-81CC85C617E7}" srcId="{BA2E4A6D-91E7-4B29-A6ED-28C5CF970182}" destId="{5359D09A-7AE9-4C85-872B-87A40F41C8CC}" srcOrd="1" destOrd="0" parTransId="{B62CA6D6-E465-4B30-AE4A-737F9EAC945A}" sibTransId="{6FA75B0C-CE4D-409D-8EF4-FDFA416B2E76}"/>
    <dgm:cxn modelId="{1AC4B65D-444D-4BF2-9BE0-1E1B97CC4962}" type="presOf" srcId="{5359D09A-7AE9-4C85-872B-87A40F41C8CC}" destId="{908F3375-B644-42D2-9F36-2DFD17A18BAE}" srcOrd="0" destOrd="0" presId="urn:microsoft.com/office/officeart/2005/8/layout/list1"/>
    <dgm:cxn modelId="{A2576561-BCA0-412A-B3E7-9D61E21E442B}" srcId="{5FC3DDBD-86D6-428E-88FB-0BB94B673C8A}" destId="{E0F119B5-D887-4C60-BDD0-DA8D87D15165}" srcOrd="0" destOrd="0" parTransId="{0DA2021B-AE19-49DA-B72A-1A1EF4E08BF0}" sibTransId="{DDDA1349-7AD3-4220-9BBD-99438CE04A21}"/>
    <dgm:cxn modelId="{A415C844-0B5C-4587-9CEF-96C38A971C3C}" srcId="{5359D09A-7AE9-4C85-872B-87A40F41C8CC}" destId="{B2EBB970-247A-4204-8BDA-98A3911D5EC8}" srcOrd="0" destOrd="0" parTransId="{934E8032-E1F1-412D-A700-44CBD6409D25}" sibTransId="{BABCB856-6188-4E6F-A0E3-DAF82E46F45E}"/>
    <dgm:cxn modelId="{46F1FD45-ED62-4E87-AD6C-E376922C5CFC}" type="presOf" srcId="{5359D09A-7AE9-4C85-872B-87A40F41C8CC}" destId="{DE6DFB2F-D489-47BE-8D80-5BF53DCA80AA}" srcOrd="1" destOrd="0" presId="urn:microsoft.com/office/officeart/2005/8/layout/list1"/>
    <dgm:cxn modelId="{ED35E74A-31A2-4097-872F-4794B3E48AEC}" srcId="{5FC3DDBD-86D6-428E-88FB-0BB94B673C8A}" destId="{526B2F64-012A-407E-8374-960496A30E53}" srcOrd="1" destOrd="0" parTransId="{1A23E20D-F117-4B9A-B6FA-818B9C2F45C9}" sibTransId="{523B2BF4-7D23-49BA-8E73-7ADCFAAC0C4B}"/>
    <dgm:cxn modelId="{DC81E174-345E-49A2-AA51-6D8448072B0F}" type="presOf" srcId="{5FC3DDBD-86D6-428E-88FB-0BB94B673C8A}" destId="{6CC37CD1-A260-47DA-9C7A-40DC294098E0}" srcOrd="0" destOrd="0" presId="urn:microsoft.com/office/officeart/2005/8/layout/list1"/>
    <dgm:cxn modelId="{299FEF94-6A1D-43D3-9B55-DA5A921CA774}" type="presOf" srcId="{E0F119B5-D887-4C60-BDD0-DA8D87D15165}" destId="{9B475719-A5A0-4109-9570-D2104C1159AA}" srcOrd="0" destOrd="0" presId="urn:microsoft.com/office/officeart/2005/8/layout/list1"/>
    <dgm:cxn modelId="{D6F15C9D-26BC-468D-BD86-31C841517603}" srcId="{5359D09A-7AE9-4C85-872B-87A40F41C8CC}" destId="{C3919829-CA14-4A8E-9AF0-CADCB648E413}" srcOrd="1" destOrd="0" parTransId="{FB187843-52D0-4DF8-87C3-601B76FDE666}" sibTransId="{9E3CFAFC-61C6-4C0F-99BB-1CB7BC41D89F}"/>
    <dgm:cxn modelId="{073CEFAF-85DA-41B6-9571-74F70C2062EF}" type="presOf" srcId="{526B2F64-012A-407E-8374-960496A30E53}" destId="{9B475719-A5A0-4109-9570-D2104C1159AA}" srcOrd="0" destOrd="1" presId="urn:microsoft.com/office/officeart/2005/8/layout/list1"/>
    <dgm:cxn modelId="{92376AC3-290C-4FA7-AC68-25D1BFA9C2FD}" type="presOf" srcId="{D968BCDB-4935-4ADE-9409-FBF126477B30}" destId="{9B475719-A5A0-4109-9570-D2104C1159AA}" srcOrd="0" destOrd="2" presId="urn:microsoft.com/office/officeart/2005/8/layout/list1"/>
    <dgm:cxn modelId="{4B7343CD-EB22-40A0-ABAD-408F7136AA1C}" type="presOf" srcId="{B2EBB970-247A-4204-8BDA-98A3911D5EC8}" destId="{6F03518A-8969-4745-A4DC-5320BEB87044}" srcOrd="0" destOrd="0" presId="urn:microsoft.com/office/officeart/2005/8/layout/list1"/>
    <dgm:cxn modelId="{8DFF7DD1-34E6-466F-BB3A-45FDF762DE60}" srcId="{5FC3DDBD-86D6-428E-88FB-0BB94B673C8A}" destId="{D968BCDB-4935-4ADE-9409-FBF126477B30}" srcOrd="2" destOrd="0" parTransId="{3800A741-665D-47CD-BC97-A4A325D06D64}" sibTransId="{F41FC2CA-4C2D-4600-819C-049456FB7056}"/>
    <dgm:cxn modelId="{A4F518E1-6A29-4721-9FBA-EAD32B0A2C1C}" type="presOf" srcId="{C3919829-CA14-4A8E-9AF0-CADCB648E413}" destId="{6F03518A-8969-4745-A4DC-5320BEB87044}" srcOrd="0" destOrd="1" presId="urn:microsoft.com/office/officeart/2005/8/layout/list1"/>
    <dgm:cxn modelId="{EDCD90E2-80EA-45C2-AB78-FAE799215B0E}" type="presOf" srcId="{BA2E4A6D-91E7-4B29-A6ED-28C5CF970182}" destId="{EF146D7D-253F-450B-B212-0E18513B6AE4}" srcOrd="0" destOrd="0" presId="urn:microsoft.com/office/officeart/2005/8/layout/list1"/>
    <dgm:cxn modelId="{737798F2-841D-4653-A1E6-25375DCBF66D}" type="presOf" srcId="{5FC3DDBD-86D6-428E-88FB-0BB94B673C8A}" destId="{E69CDCA5-4398-463B-8043-DFFA0E3756FE}" srcOrd="1" destOrd="0" presId="urn:microsoft.com/office/officeart/2005/8/layout/list1"/>
    <dgm:cxn modelId="{0E4A7AFF-EEC8-4338-A636-7D3A050B41A1}" type="presParOf" srcId="{EF146D7D-253F-450B-B212-0E18513B6AE4}" destId="{8B5A29CC-E014-4AAF-B092-65F905EF3469}" srcOrd="0" destOrd="0" presId="urn:microsoft.com/office/officeart/2005/8/layout/list1"/>
    <dgm:cxn modelId="{B8A72E80-CD8B-4F3B-9BE5-3F5B9E5C62B0}" type="presParOf" srcId="{8B5A29CC-E014-4AAF-B092-65F905EF3469}" destId="{6CC37CD1-A260-47DA-9C7A-40DC294098E0}" srcOrd="0" destOrd="0" presId="urn:microsoft.com/office/officeart/2005/8/layout/list1"/>
    <dgm:cxn modelId="{99BE5DA4-B0D2-451B-B5CE-CFF1C2B3EB94}" type="presParOf" srcId="{8B5A29CC-E014-4AAF-B092-65F905EF3469}" destId="{E69CDCA5-4398-463B-8043-DFFA0E3756FE}" srcOrd="1" destOrd="0" presId="urn:microsoft.com/office/officeart/2005/8/layout/list1"/>
    <dgm:cxn modelId="{D8715AE7-EBDA-441C-BAAA-C2923C2D7D21}" type="presParOf" srcId="{EF146D7D-253F-450B-B212-0E18513B6AE4}" destId="{804B397C-E388-481B-971D-03A1FA6DEA0A}" srcOrd="1" destOrd="0" presId="urn:microsoft.com/office/officeart/2005/8/layout/list1"/>
    <dgm:cxn modelId="{9110A4A1-DD73-441F-A7A4-1265E86E5BA9}" type="presParOf" srcId="{EF146D7D-253F-450B-B212-0E18513B6AE4}" destId="{9B475719-A5A0-4109-9570-D2104C1159AA}" srcOrd="2" destOrd="0" presId="urn:microsoft.com/office/officeart/2005/8/layout/list1"/>
    <dgm:cxn modelId="{1454F523-38FA-4423-A91B-BADAEF26C618}" type="presParOf" srcId="{EF146D7D-253F-450B-B212-0E18513B6AE4}" destId="{05DEEE6C-C050-4759-B994-24DDDA802BA9}" srcOrd="3" destOrd="0" presId="urn:microsoft.com/office/officeart/2005/8/layout/list1"/>
    <dgm:cxn modelId="{15CEB69E-8D84-471C-9FC6-F7B9F04E418D}" type="presParOf" srcId="{EF146D7D-253F-450B-B212-0E18513B6AE4}" destId="{428CB3EC-1ADA-4E23-AB6D-830AA7059054}" srcOrd="4" destOrd="0" presId="urn:microsoft.com/office/officeart/2005/8/layout/list1"/>
    <dgm:cxn modelId="{2C774A4F-C8E4-43E2-9852-C6A619DDFDEE}" type="presParOf" srcId="{428CB3EC-1ADA-4E23-AB6D-830AA7059054}" destId="{908F3375-B644-42D2-9F36-2DFD17A18BAE}" srcOrd="0" destOrd="0" presId="urn:microsoft.com/office/officeart/2005/8/layout/list1"/>
    <dgm:cxn modelId="{7C544333-729C-4C4E-95EC-DABDC8F55FF7}" type="presParOf" srcId="{428CB3EC-1ADA-4E23-AB6D-830AA7059054}" destId="{DE6DFB2F-D489-47BE-8D80-5BF53DCA80AA}" srcOrd="1" destOrd="0" presId="urn:microsoft.com/office/officeart/2005/8/layout/list1"/>
    <dgm:cxn modelId="{B387A2F8-1D85-4E8B-A69C-09593B20C68A}" type="presParOf" srcId="{EF146D7D-253F-450B-B212-0E18513B6AE4}" destId="{C967E81E-DFAE-4656-8E89-2E87A59A5A19}" srcOrd="5" destOrd="0" presId="urn:microsoft.com/office/officeart/2005/8/layout/list1"/>
    <dgm:cxn modelId="{F6F4B0D1-DA0F-4BE4-8565-1F1C6209AA5B}" type="presParOf" srcId="{EF146D7D-253F-450B-B212-0E18513B6AE4}" destId="{6F03518A-8969-4745-A4DC-5320BEB8704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A2E4A6D-91E7-4B29-A6ED-28C5CF970182}" type="doc">
      <dgm:prSet loTypeId="urn:microsoft.com/office/officeart/2005/8/layout/list1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5FC3DDBD-86D6-428E-88FB-0BB94B673C8A}">
      <dgm:prSet/>
      <dgm:spPr/>
      <dgm:t>
        <a:bodyPr/>
        <a:lstStyle/>
        <a:p>
          <a:r>
            <a:rPr lang="en-GB" dirty="0"/>
            <a:t>While studying:</a:t>
          </a:r>
          <a:endParaRPr lang="en-US" dirty="0"/>
        </a:p>
      </dgm:t>
    </dgm:pt>
    <dgm:pt modelId="{AFF24310-9502-4DAC-85D5-DBC136874A18}" type="parTrans" cxnId="{FB038901-0025-43F5-99FE-DA99D5B67CFE}">
      <dgm:prSet/>
      <dgm:spPr/>
      <dgm:t>
        <a:bodyPr/>
        <a:lstStyle/>
        <a:p>
          <a:endParaRPr lang="en-US"/>
        </a:p>
      </dgm:t>
    </dgm:pt>
    <dgm:pt modelId="{6F275A04-3322-45D9-B8EE-40DB64BFE930}" type="sibTrans" cxnId="{FB038901-0025-43F5-99FE-DA99D5B67CFE}">
      <dgm:prSet/>
      <dgm:spPr/>
      <dgm:t>
        <a:bodyPr/>
        <a:lstStyle/>
        <a:p>
          <a:endParaRPr lang="en-US"/>
        </a:p>
      </dgm:t>
    </dgm:pt>
    <dgm:pt modelId="{E0F119B5-D887-4C60-BDD0-DA8D87D15165}">
      <dgm:prSet/>
      <dgm:spPr/>
      <dgm:t>
        <a:bodyPr/>
        <a:lstStyle/>
        <a:p>
          <a:r>
            <a:rPr lang="en-GB" dirty="0"/>
            <a:t>Ask: </a:t>
          </a:r>
          <a:r>
            <a:rPr lang="en-GB" b="1" dirty="0"/>
            <a:t>Do I understand this?</a:t>
          </a:r>
          <a:r>
            <a:rPr lang="en-GB" dirty="0"/>
            <a:t> </a:t>
          </a:r>
          <a:endParaRPr lang="en-US" dirty="0"/>
        </a:p>
      </dgm:t>
    </dgm:pt>
    <dgm:pt modelId="{0DA2021B-AE19-49DA-B72A-1A1EF4E08BF0}" type="parTrans" cxnId="{A2576561-BCA0-412A-B3E7-9D61E21E442B}">
      <dgm:prSet/>
      <dgm:spPr/>
      <dgm:t>
        <a:bodyPr/>
        <a:lstStyle/>
        <a:p>
          <a:endParaRPr lang="en-US"/>
        </a:p>
      </dgm:t>
    </dgm:pt>
    <dgm:pt modelId="{DDDA1349-7AD3-4220-9BBD-99438CE04A21}" type="sibTrans" cxnId="{A2576561-BCA0-412A-B3E7-9D61E21E442B}">
      <dgm:prSet/>
      <dgm:spPr/>
      <dgm:t>
        <a:bodyPr/>
        <a:lstStyle/>
        <a:p>
          <a:endParaRPr lang="en-US"/>
        </a:p>
      </dgm:t>
    </dgm:pt>
    <dgm:pt modelId="{980BC92A-3B59-48BD-992A-705EF4416F37}">
      <dgm:prSet/>
      <dgm:spPr/>
      <dgm:t>
        <a:bodyPr/>
        <a:lstStyle/>
        <a:p>
          <a:r>
            <a:rPr lang="en-GB" dirty="0"/>
            <a:t>If you can’t explain it → may not be </a:t>
          </a:r>
          <a:r>
            <a:rPr lang="en-GB" dirty="0" err="1"/>
            <a:t>appropropriate</a:t>
          </a:r>
          <a:endParaRPr lang="en-US" dirty="0"/>
        </a:p>
      </dgm:t>
    </dgm:pt>
    <dgm:pt modelId="{2851612D-DC3F-4AAE-857A-2EFBE6CA24BF}" type="parTrans" cxnId="{8AAE9A33-ADAE-4D5E-8EBF-3A914B23F873}">
      <dgm:prSet/>
      <dgm:spPr/>
      <dgm:t>
        <a:bodyPr/>
        <a:lstStyle/>
        <a:p>
          <a:endParaRPr lang="af-ZA"/>
        </a:p>
      </dgm:t>
    </dgm:pt>
    <dgm:pt modelId="{BA2E9EB3-90F1-4AFA-B1A8-C22771B5D632}" type="sibTrans" cxnId="{8AAE9A33-ADAE-4D5E-8EBF-3A914B23F873}">
      <dgm:prSet/>
      <dgm:spPr/>
      <dgm:t>
        <a:bodyPr/>
        <a:lstStyle/>
        <a:p>
          <a:endParaRPr lang="af-ZA"/>
        </a:p>
      </dgm:t>
    </dgm:pt>
    <dgm:pt modelId="{7BB2E4AB-9730-44B6-9F9F-FC2A31D838CC}" type="pres">
      <dgm:prSet presAssocID="{BA2E4A6D-91E7-4B29-A6ED-28C5CF970182}" presName="linear" presStyleCnt="0">
        <dgm:presLayoutVars>
          <dgm:dir/>
          <dgm:animLvl val="lvl"/>
          <dgm:resizeHandles val="exact"/>
        </dgm:presLayoutVars>
      </dgm:prSet>
      <dgm:spPr/>
    </dgm:pt>
    <dgm:pt modelId="{AABCF13E-4C61-428D-8100-31800BF81943}" type="pres">
      <dgm:prSet presAssocID="{5FC3DDBD-86D6-428E-88FB-0BB94B673C8A}" presName="parentLin" presStyleCnt="0"/>
      <dgm:spPr/>
    </dgm:pt>
    <dgm:pt modelId="{D3A805EF-AA2D-47C3-9582-1E62993115D4}" type="pres">
      <dgm:prSet presAssocID="{5FC3DDBD-86D6-428E-88FB-0BB94B673C8A}" presName="parentLeftMargin" presStyleLbl="node1" presStyleIdx="0" presStyleCnt="1"/>
      <dgm:spPr/>
    </dgm:pt>
    <dgm:pt modelId="{635D56A8-5547-474C-99E4-0005FF4B10DB}" type="pres">
      <dgm:prSet presAssocID="{5FC3DDBD-86D6-428E-88FB-0BB94B673C8A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96DB8C05-D000-4357-B60B-B814D57FC2DC}" type="pres">
      <dgm:prSet presAssocID="{5FC3DDBD-86D6-428E-88FB-0BB94B673C8A}" presName="negativeSpace" presStyleCnt="0"/>
      <dgm:spPr/>
    </dgm:pt>
    <dgm:pt modelId="{D984D65A-B37B-46D1-9EC4-B23F1F8A7023}" type="pres">
      <dgm:prSet presAssocID="{5FC3DDBD-86D6-428E-88FB-0BB94B673C8A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FB038901-0025-43F5-99FE-DA99D5B67CFE}" srcId="{BA2E4A6D-91E7-4B29-A6ED-28C5CF970182}" destId="{5FC3DDBD-86D6-428E-88FB-0BB94B673C8A}" srcOrd="0" destOrd="0" parTransId="{AFF24310-9502-4DAC-85D5-DBC136874A18}" sibTransId="{6F275A04-3322-45D9-B8EE-40DB64BFE930}"/>
    <dgm:cxn modelId="{8AAE9A33-ADAE-4D5E-8EBF-3A914B23F873}" srcId="{5FC3DDBD-86D6-428E-88FB-0BB94B673C8A}" destId="{980BC92A-3B59-48BD-992A-705EF4416F37}" srcOrd="1" destOrd="0" parTransId="{2851612D-DC3F-4AAE-857A-2EFBE6CA24BF}" sibTransId="{BA2E9EB3-90F1-4AFA-B1A8-C22771B5D632}"/>
    <dgm:cxn modelId="{DDC4FD33-60E0-4FB9-9484-83AA229F5DFA}" type="presOf" srcId="{5FC3DDBD-86D6-428E-88FB-0BB94B673C8A}" destId="{635D56A8-5547-474C-99E4-0005FF4B10DB}" srcOrd="1" destOrd="0" presId="urn:microsoft.com/office/officeart/2005/8/layout/list1"/>
    <dgm:cxn modelId="{A2576561-BCA0-412A-B3E7-9D61E21E442B}" srcId="{5FC3DDBD-86D6-428E-88FB-0BB94B673C8A}" destId="{E0F119B5-D887-4C60-BDD0-DA8D87D15165}" srcOrd="0" destOrd="0" parTransId="{0DA2021B-AE19-49DA-B72A-1A1EF4E08BF0}" sibTransId="{DDDA1349-7AD3-4220-9BBD-99438CE04A21}"/>
    <dgm:cxn modelId="{518E1B4E-D242-47E1-93FE-6F0E3F32429B}" type="presOf" srcId="{BA2E4A6D-91E7-4B29-A6ED-28C5CF970182}" destId="{7BB2E4AB-9730-44B6-9F9F-FC2A31D838CC}" srcOrd="0" destOrd="0" presId="urn:microsoft.com/office/officeart/2005/8/layout/list1"/>
    <dgm:cxn modelId="{E7BAA278-3EC2-46B6-A247-12856B157772}" type="presOf" srcId="{E0F119B5-D887-4C60-BDD0-DA8D87D15165}" destId="{D984D65A-B37B-46D1-9EC4-B23F1F8A7023}" srcOrd="0" destOrd="0" presId="urn:microsoft.com/office/officeart/2005/8/layout/list1"/>
    <dgm:cxn modelId="{78991DD2-5CE1-47C8-93BB-8D7FC78046AA}" type="presOf" srcId="{5FC3DDBD-86D6-428E-88FB-0BB94B673C8A}" destId="{D3A805EF-AA2D-47C3-9582-1E62993115D4}" srcOrd="0" destOrd="0" presId="urn:microsoft.com/office/officeart/2005/8/layout/list1"/>
    <dgm:cxn modelId="{5F5F2BF3-E0F6-451E-92D9-C2A4DF5C07EB}" type="presOf" srcId="{980BC92A-3B59-48BD-992A-705EF4416F37}" destId="{D984D65A-B37B-46D1-9EC4-B23F1F8A7023}" srcOrd="0" destOrd="1" presId="urn:microsoft.com/office/officeart/2005/8/layout/list1"/>
    <dgm:cxn modelId="{2BE32A1B-97FF-4C0D-9DC2-6DB48A7AFD31}" type="presParOf" srcId="{7BB2E4AB-9730-44B6-9F9F-FC2A31D838CC}" destId="{AABCF13E-4C61-428D-8100-31800BF81943}" srcOrd="0" destOrd="0" presId="urn:microsoft.com/office/officeart/2005/8/layout/list1"/>
    <dgm:cxn modelId="{EFB23688-804B-456F-BF5D-C30B8CFDE462}" type="presParOf" srcId="{AABCF13E-4C61-428D-8100-31800BF81943}" destId="{D3A805EF-AA2D-47C3-9582-1E62993115D4}" srcOrd="0" destOrd="0" presId="urn:microsoft.com/office/officeart/2005/8/layout/list1"/>
    <dgm:cxn modelId="{077D4FA1-E4F4-42C4-8BB4-3CC93134FC97}" type="presParOf" srcId="{AABCF13E-4C61-428D-8100-31800BF81943}" destId="{635D56A8-5547-474C-99E4-0005FF4B10DB}" srcOrd="1" destOrd="0" presId="urn:microsoft.com/office/officeart/2005/8/layout/list1"/>
    <dgm:cxn modelId="{EF10FA5E-9DAC-4BA0-AA61-F59CCDAF24CC}" type="presParOf" srcId="{7BB2E4AB-9730-44B6-9F9F-FC2A31D838CC}" destId="{96DB8C05-D000-4357-B60B-B814D57FC2DC}" srcOrd="1" destOrd="0" presId="urn:microsoft.com/office/officeart/2005/8/layout/list1"/>
    <dgm:cxn modelId="{3F3F29DC-1116-4C99-A009-6BF87FC08319}" type="presParOf" srcId="{7BB2E4AB-9730-44B6-9F9F-FC2A31D838CC}" destId="{D984D65A-B37B-46D1-9EC4-B23F1F8A7023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A2E4A6D-91E7-4B29-A6ED-28C5CF970182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FC3DDBD-86D6-428E-88FB-0BB94B673C8A}">
      <dgm:prSet/>
      <dgm:spPr/>
      <dgm:t>
        <a:bodyPr/>
        <a:lstStyle/>
        <a:p>
          <a:r>
            <a:rPr lang="en-GB" dirty="0"/>
            <a:t>If your method is not working:</a:t>
          </a:r>
          <a:endParaRPr lang="en-US" dirty="0"/>
        </a:p>
      </dgm:t>
    </dgm:pt>
    <dgm:pt modelId="{AFF24310-9502-4DAC-85D5-DBC136874A18}" type="parTrans" cxnId="{FB038901-0025-43F5-99FE-DA99D5B67CFE}">
      <dgm:prSet/>
      <dgm:spPr/>
      <dgm:t>
        <a:bodyPr/>
        <a:lstStyle/>
        <a:p>
          <a:endParaRPr lang="en-US"/>
        </a:p>
      </dgm:t>
    </dgm:pt>
    <dgm:pt modelId="{6F275A04-3322-45D9-B8EE-40DB64BFE930}" type="sibTrans" cxnId="{FB038901-0025-43F5-99FE-DA99D5B67CFE}">
      <dgm:prSet/>
      <dgm:spPr/>
      <dgm:t>
        <a:bodyPr/>
        <a:lstStyle/>
        <a:p>
          <a:endParaRPr lang="en-US"/>
        </a:p>
      </dgm:t>
    </dgm:pt>
    <dgm:pt modelId="{E0F119B5-D887-4C60-BDD0-DA8D87D15165}">
      <dgm:prSet/>
      <dgm:spPr/>
      <dgm:t>
        <a:bodyPr/>
        <a:lstStyle/>
        <a:p>
          <a:r>
            <a:rPr lang="en-GB" dirty="0"/>
            <a:t>Change your strategy</a:t>
          </a:r>
          <a:endParaRPr lang="en-US" dirty="0"/>
        </a:p>
      </dgm:t>
    </dgm:pt>
    <dgm:pt modelId="{0DA2021B-AE19-49DA-B72A-1A1EF4E08BF0}" type="parTrans" cxnId="{A2576561-BCA0-412A-B3E7-9D61E21E442B}">
      <dgm:prSet/>
      <dgm:spPr/>
      <dgm:t>
        <a:bodyPr/>
        <a:lstStyle/>
        <a:p>
          <a:endParaRPr lang="en-US"/>
        </a:p>
      </dgm:t>
    </dgm:pt>
    <dgm:pt modelId="{DDDA1349-7AD3-4220-9BBD-99438CE04A21}" type="sibTrans" cxnId="{A2576561-BCA0-412A-B3E7-9D61E21E442B}">
      <dgm:prSet/>
      <dgm:spPr/>
      <dgm:t>
        <a:bodyPr/>
        <a:lstStyle/>
        <a:p>
          <a:endParaRPr lang="en-US"/>
        </a:p>
      </dgm:t>
    </dgm:pt>
    <dgm:pt modelId="{5359D09A-7AE9-4C85-872B-87A40F41C8CC}">
      <dgm:prSet/>
      <dgm:spPr/>
      <dgm:t>
        <a:bodyPr/>
        <a:lstStyle/>
        <a:p>
          <a:r>
            <a:rPr lang="af-ZA" dirty="0" err="1"/>
            <a:t>Example</a:t>
          </a:r>
          <a:r>
            <a:rPr lang="af-ZA" dirty="0"/>
            <a:t>:</a:t>
          </a:r>
          <a:endParaRPr lang="en-US" dirty="0"/>
        </a:p>
      </dgm:t>
    </dgm:pt>
    <dgm:pt modelId="{B62CA6D6-E465-4B30-AE4A-737F9EAC945A}" type="parTrans" cxnId="{33A0EC1B-7E38-4A5B-B06C-81CC85C617E7}">
      <dgm:prSet/>
      <dgm:spPr/>
      <dgm:t>
        <a:bodyPr/>
        <a:lstStyle/>
        <a:p>
          <a:endParaRPr lang="en-US"/>
        </a:p>
      </dgm:t>
    </dgm:pt>
    <dgm:pt modelId="{6FA75B0C-CE4D-409D-8EF4-FDFA416B2E76}" type="sibTrans" cxnId="{33A0EC1B-7E38-4A5B-B06C-81CC85C617E7}">
      <dgm:prSet/>
      <dgm:spPr/>
      <dgm:t>
        <a:bodyPr/>
        <a:lstStyle/>
        <a:p>
          <a:endParaRPr lang="en-US"/>
        </a:p>
      </dgm:t>
    </dgm:pt>
    <dgm:pt modelId="{B2EBB970-247A-4204-8BDA-98A3911D5EC8}">
      <dgm:prSet/>
      <dgm:spPr/>
      <dgm:t>
        <a:bodyPr/>
        <a:lstStyle/>
        <a:p>
          <a:r>
            <a:rPr lang="en-GB" dirty="0"/>
            <a:t>Reading not working →</a:t>
          </a:r>
          <a:br>
            <a:rPr lang="en-GB" dirty="0"/>
          </a:br>
          <a:r>
            <a:rPr lang="en-GB" dirty="0"/>
            <a:t>draw / explain / practise instead</a:t>
          </a:r>
          <a:endParaRPr lang="en-US" dirty="0"/>
        </a:p>
      </dgm:t>
    </dgm:pt>
    <dgm:pt modelId="{934E8032-E1F1-412D-A700-44CBD6409D25}" type="parTrans" cxnId="{A415C844-0B5C-4587-9CEF-96C38A971C3C}">
      <dgm:prSet/>
      <dgm:spPr/>
      <dgm:t>
        <a:bodyPr/>
        <a:lstStyle/>
        <a:p>
          <a:endParaRPr lang="en-US"/>
        </a:p>
      </dgm:t>
    </dgm:pt>
    <dgm:pt modelId="{BABCB856-6188-4E6F-A0E3-DAF82E46F45E}" type="sibTrans" cxnId="{A415C844-0B5C-4587-9CEF-96C38A971C3C}">
      <dgm:prSet/>
      <dgm:spPr/>
      <dgm:t>
        <a:bodyPr/>
        <a:lstStyle/>
        <a:p>
          <a:endParaRPr lang="en-US"/>
        </a:p>
      </dgm:t>
    </dgm:pt>
    <dgm:pt modelId="{05488F8B-6097-470E-A9F2-51479BE46AEC}">
      <dgm:prSet/>
      <dgm:spPr/>
      <dgm:t>
        <a:bodyPr/>
        <a:lstStyle/>
        <a:p>
          <a:r>
            <a:rPr lang="en-GB" dirty="0"/>
            <a:t>Try a different method</a:t>
          </a:r>
          <a:endParaRPr lang="en-US" dirty="0"/>
        </a:p>
      </dgm:t>
    </dgm:pt>
    <dgm:pt modelId="{E058EF3C-9E64-44DA-B9AF-4B22454DE2C9}" type="parTrans" cxnId="{20A836FF-705D-4417-9CE6-3DC3C539D46D}">
      <dgm:prSet/>
      <dgm:spPr/>
      <dgm:t>
        <a:bodyPr/>
        <a:lstStyle/>
        <a:p>
          <a:endParaRPr lang="af-ZA"/>
        </a:p>
      </dgm:t>
    </dgm:pt>
    <dgm:pt modelId="{CA43095E-9352-43FD-BA60-2BED1BFE5DA9}" type="sibTrans" cxnId="{20A836FF-705D-4417-9CE6-3DC3C539D46D}">
      <dgm:prSet/>
      <dgm:spPr/>
      <dgm:t>
        <a:bodyPr/>
        <a:lstStyle/>
        <a:p>
          <a:endParaRPr lang="af-ZA"/>
        </a:p>
      </dgm:t>
    </dgm:pt>
    <dgm:pt modelId="{EF146D7D-253F-450B-B212-0E18513B6AE4}" type="pres">
      <dgm:prSet presAssocID="{BA2E4A6D-91E7-4B29-A6ED-28C5CF970182}" presName="linear" presStyleCnt="0">
        <dgm:presLayoutVars>
          <dgm:dir/>
          <dgm:animLvl val="lvl"/>
          <dgm:resizeHandles val="exact"/>
        </dgm:presLayoutVars>
      </dgm:prSet>
      <dgm:spPr/>
    </dgm:pt>
    <dgm:pt modelId="{8B5A29CC-E014-4AAF-B092-65F905EF3469}" type="pres">
      <dgm:prSet presAssocID="{5FC3DDBD-86D6-428E-88FB-0BB94B673C8A}" presName="parentLin" presStyleCnt="0"/>
      <dgm:spPr/>
    </dgm:pt>
    <dgm:pt modelId="{6CC37CD1-A260-47DA-9C7A-40DC294098E0}" type="pres">
      <dgm:prSet presAssocID="{5FC3DDBD-86D6-428E-88FB-0BB94B673C8A}" presName="parentLeftMargin" presStyleLbl="node1" presStyleIdx="0" presStyleCnt="2"/>
      <dgm:spPr/>
    </dgm:pt>
    <dgm:pt modelId="{E69CDCA5-4398-463B-8043-DFFA0E3756FE}" type="pres">
      <dgm:prSet presAssocID="{5FC3DDBD-86D6-428E-88FB-0BB94B673C8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04B397C-E388-481B-971D-03A1FA6DEA0A}" type="pres">
      <dgm:prSet presAssocID="{5FC3DDBD-86D6-428E-88FB-0BB94B673C8A}" presName="negativeSpace" presStyleCnt="0"/>
      <dgm:spPr/>
    </dgm:pt>
    <dgm:pt modelId="{9B475719-A5A0-4109-9570-D2104C1159AA}" type="pres">
      <dgm:prSet presAssocID="{5FC3DDBD-86D6-428E-88FB-0BB94B673C8A}" presName="childText" presStyleLbl="conFgAcc1" presStyleIdx="0" presStyleCnt="2">
        <dgm:presLayoutVars>
          <dgm:bulletEnabled val="1"/>
        </dgm:presLayoutVars>
      </dgm:prSet>
      <dgm:spPr/>
    </dgm:pt>
    <dgm:pt modelId="{05DEEE6C-C050-4759-B994-24DDDA802BA9}" type="pres">
      <dgm:prSet presAssocID="{6F275A04-3322-45D9-B8EE-40DB64BFE930}" presName="spaceBetweenRectangles" presStyleCnt="0"/>
      <dgm:spPr/>
    </dgm:pt>
    <dgm:pt modelId="{428CB3EC-1ADA-4E23-AB6D-830AA7059054}" type="pres">
      <dgm:prSet presAssocID="{5359D09A-7AE9-4C85-872B-87A40F41C8CC}" presName="parentLin" presStyleCnt="0"/>
      <dgm:spPr/>
    </dgm:pt>
    <dgm:pt modelId="{908F3375-B644-42D2-9F36-2DFD17A18BAE}" type="pres">
      <dgm:prSet presAssocID="{5359D09A-7AE9-4C85-872B-87A40F41C8CC}" presName="parentLeftMargin" presStyleLbl="node1" presStyleIdx="0" presStyleCnt="2"/>
      <dgm:spPr/>
    </dgm:pt>
    <dgm:pt modelId="{DE6DFB2F-D489-47BE-8D80-5BF53DCA80AA}" type="pres">
      <dgm:prSet presAssocID="{5359D09A-7AE9-4C85-872B-87A40F41C8CC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967E81E-DFAE-4656-8E89-2E87A59A5A19}" type="pres">
      <dgm:prSet presAssocID="{5359D09A-7AE9-4C85-872B-87A40F41C8CC}" presName="negativeSpace" presStyleCnt="0"/>
      <dgm:spPr/>
    </dgm:pt>
    <dgm:pt modelId="{6F03518A-8969-4745-A4DC-5320BEB87044}" type="pres">
      <dgm:prSet presAssocID="{5359D09A-7AE9-4C85-872B-87A40F41C8CC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B038901-0025-43F5-99FE-DA99D5B67CFE}" srcId="{BA2E4A6D-91E7-4B29-A6ED-28C5CF970182}" destId="{5FC3DDBD-86D6-428E-88FB-0BB94B673C8A}" srcOrd="0" destOrd="0" parTransId="{AFF24310-9502-4DAC-85D5-DBC136874A18}" sibTransId="{6F275A04-3322-45D9-B8EE-40DB64BFE930}"/>
    <dgm:cxn modelId="{33A0EC1B-7E38-4A5B-B06C-81CC85C617E7}" srcId="{BA2E4A6D-91E7-4B29-A6ED-28C5CF970182}" destId="{5359D09A-7AE9-4C85-872B-87A40F41C8CC}" srcOrd="1" destOrd="0" parTransId="{B62CA6D6-E465-4B30-AE4A-737F9EAC945A}" sibTransId="{6FA75B0C-CE4D-409D-8EF4-FDFA416B2E76}"/>
    <dgm:cxn modelId="{1AC4B65D-444D-4BF2-9BE0-1E1B97CC4962}" type="presOf" srcId="{5359D09A-7AE9-4C85-872B-87A40F41C8CC}" destId="{908F3375-B644-42D2-9F36-2DFD17A18BAE}" srcOrd="0" destOrd="0" presId="urn:microsoft.com/office/officeart/2005/8/layout/list1"/>
    <dgm:cxn modelId="{A2576561-BCA0-412A-B3E7-9D61E21E442B}" srcId="{5FC3DDBD-86D6-428E-88FB-0BB94B673C8A}" destId="{E0F119B5-D887-4C60-BDD0-DA8D87D15165}" srcOrd="0" destOrd="0" parTransId="{0DA2021B-AE19-49DA-B72A-1A1EF4E08BF0}" sibTransId="{DDDA1349-7AD3-4220-9BBD-99438CE04A21}"/>
    <dgm:cxn modelId="{A415C844-0B5C-4587-9CEF-96C38A971C3C}" srcId="{5359D09A-7AE9-4C85-872B-87A40F41C8CC}" destId="{B2EBB970-247A-4204-8BDA-98A3911D5EC8}" srcOrd="0" destOrd="0" parTransId="{934E8032-E1F1-412D-A700-44CBD6409D25}" sibTransId="{BABCB856-6188-4E6F-A0E3-DAF82E46F45E}"/>
    <dgm:cxn modelId="{46F1FD45-ED62-4E87-AD6C-E376922C5CFC}" type="presOf" srcId="{5359D09A-7AE9-4C85-872B-87A40F41C8CC}" destId="{DE6DFB2F-D489-47BE-8D80-5BF53DCA80AA}" srcOrd="1" destOrd="0" presId="urn:microsoft.com/office/officeart/2005/8/layout/list1"/>
    <dgm:cxn modelId="{DC81E174-345E-49A2-AA51-6D8448072B0F}" type="presOf" srcId="{5FC3DDBD-86D6-428E-88FB-0BB94B673C8A}" destId="{6CC37CD1-A260-47DA-9C7A-40DC294098E0}" srcOrd="0" destOrd="0" presId="urn:microsoft.com/office/officeart/2005/8/layout/list1"/>
    <dgm:cxn modelId="{299FEF94-6A1D-43D3-9B55-DA5A921CA774}" type="presOf" srcId="{E0F119B5-D887-4C60-BDD0-DA8D87D15165}" destId="{9B475719-A5A0-4109-9570-D2104C1159AA}" srcOrd="0" destOrd="0" presId="urn:microsoft.com/office/officeart/2005/8/layout/list1"/>
    <dgm:cxn modelId="{67642CBA-3F2B-4602-AD82-C7D4B6297C2E}" type="presOf" srcId="{05488F8B-6097-470E-A9F2-51479BE46AEC}" destId="{9B475719-A5A0-4109-9570-D2104C1159AA}" srcOrd="0" destOrd="1" presId="urn:microsoft.com/office/officeart/2005/8/layout/list1"/>
    <dgm:cxn modelId="{4B7343CD-EB22-40A0-ABAD-408F7136AA1C}" type="presOf" srcId="{B2EBB970-247A-4204-8BDA-98A3911D5EC8}" destId="{6F03518A-8969-4745-A4DC-5320BEB87044}" srcOrd="0" destOrd="0" presId="urn:microsoft.com/office/officeart/2005/8/layout/list1"/>
    <dgm:cxn modelId="{EDCD90E2-80EA-45C2-AB78-FAE799215B0E}" type="presOf" srcId="{BA2E4A6D-91E7-4B29-A6ED-28C5CF970182}" destId="{EF146D7D-253F-450B-B212-0E18513B6AE4}" srcOrd="0" destOrd="0" presId="urn:microsoft.com/office/officeart/2005/8/layout/list1"/>
    <dgm:cxn modelId="{737798F2-841D-4653-A1E6-25375DCBF66D}" type="presOf" srcId="{5FC3DDBD-86D6-428E-88FB-0BB94B673C8A}" destId="{E69CDCA5-4398-463B-8043-DFFA0E3756FE}" srcOrd="1" destOrd="0" presId="urn:microsoft.com/office/officeart/2005/8/layout/list1"/>
    <dgm:cxn modelId="{20A836FF-705D-4417-9CE6-3DC3C539D46D}" srcId="{5FC3DDBD-86D6-428E-88FB-0BB94B673C8A}" destId="{05488F8B-6097-470E-A9F2-51479BE46AEC}" srcOrd="1" destOrd="0" parTransId="{E058EF3C-9E64-44DA-B9AF-4B22454DE2C9}" sibTransId="{CA43095E-9352-43FD-BA60-2BED1BFE5DA9}"/>
    <dgm:cxn modelId="{0E4A7AFF-EEC8-4338-A636-7D3A050B41A1}" type="presParOf" srcId="{EF146D7D-253F-450B-B212-0E18513B6AE4}" destId="{8B5A29CC-E014-4AAF-B092-65F905EF3469}" srcOrd="0" destOrd="0" presId="urn:microsoft.com/office/officeart/2005/8/layout/list1"/>
    <dgm:cxn modelId="{B8A72E80-CD8B-4F3B-9BE5-3F5B9E5C62B0}" type="presParOf" srcId="{8B5A29CC-E014-4AAF-B092-65F905EF3469}" destId="{6CC37CD1-A260-47DA-9C7A-40DC294098E0}" srcOrd="0" destOrd="0" presId="urn:microsoft.com/office/officeart/2005/8/layout/list1"/>
    <dgm:cxn modelId="{99BE5DA4-B0D2-451B-B5CE-CFF1C2B3EB94}" type="presParOf" srcId="{8B5A29CC-E014-4AAF-B092-65F905EF3469}" destId="{E69CDCA5-4398-463B-8043-DFFA0E3756FE}" srcOrd="1" destOrd="0" presId="urn:microsoft.com/office/officeart/2005/8/layout/list1"/>
    <dgm:cxn modelId="{D8715AE7-EBDA-441C-BAAA-C2923C2D7D21}" type="presParOf" srcId="{EF146D7D-253F-450B-B212-0E18513B6AE4}" destId="{804B397C-E388-481B-971D-03A1FA6DEA0A}" srcOrd="1" destOrd="0" presId="urn:microsoft.com/office/officeart/2005/8/layout/list1"/>
    <dgm:cxn modelId="{9110A4A1-DD73-441F-A7A4-1265E86E5BA9}" type="presParOf" srcId="{EF146D7D-253F-450B-B212-0E18513B6AE4}" destId="{9B475719-A5A0-4109-9570-D2104C1159AA}" srcOrd="2" destOrd="0" presId="urn:microsoft.com/office/officeart/2005/8/layout/list1"/>
    <dgm:cxn modelId="{1454F523-38FA-4423-A91B-BADAEF26C618}" type="presParOf" srcId="{EF146D7D-253F-450B-B212-0E18513B6AE4}" destId="{05DEEE6C-C050-4759-B994-24DDDA802BA9}" srcOrd="3" destOrd="0" presId="urn:microsoft.com/office/officeart/2005/8/layout/list1"/>
    <dgm:cxn modelId="{15CEB69E-8D84-471C-9FC6-F7B9F04E418D}" type="presParOf" srcId="{EF146D7D-253F-450B-B212-0E18513B6AE4}" destId="{428CB3EC-1ADA-4E23-AB6D-830AA7059054}" srcOrd="4" destOrd="0" presId="urn:microsoft.com/office/officeart/2005/8/layout/list1"/>
    <dgm:cxn modelId="{2C774A4F-C8E4-43E2-9852-C6A619DDFDEE}" type="presParOf" srcId="{428CB3EC-1ADA-4E23-AB6D-830AA7059054}" destId="{908F3375-B644-42D2-9F36-2DFD17A18BAE}" srcOrd="0" destOrd="0" presId="urn:microsoft.com/office/officeart/2005/8/layout/list1"/>
    <dgm:cxn modelId="{7C544333-729C-4C4E-95EC-DABDC8F55FF7}" type="presParOf" srcId="{428CB3EC-1ADA-4E23-AB6D-830AA7059054}" destId="{DE6DFB2F-D489-47BE-8D80-5BF53DCA80AA}" srcOrd="1" destOrd="0" presId="urn:microsoft.com/office/officeart/2005/8/layout/list1"/>
    <dgm:cxn modelId="{B387A2F8-1D85-4E8B-A69C-09593B20C68A}" type="presParOf" srcId="{EF146D7D-253F-450B-B212-0E18513B6AE4}" destId="{C967E81E-DFAE-4656-8E89-2E87A59A5A19}" srcOrd="5" destOrd="0" presId="urn:microsoft.com/office/officeart/2005/8/layout/list1"/>
    <dgm:cxn modelId="{F6F4B0D1-DA0F-4BE4-8565-1F1C6209AA5B}" type="presParOf" srcId="{EF146D7D-253F-450B-B212-0E18513B6AE4}" destId="{6F03518A-8969-4745-A4DC-5320BEB8704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9B8786A-FED9-4E76-9DBC-C4EBDC5E09D2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17D949AC-8E19-4883-B92E-2A417DB22CA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dirty="0"/>
            <a:t>Listening in class → </a:t>
          </a:r>
          <a:r>
            <a:rPr lang="en-GB" b="1" dirty="0"/>
            <a:t>focus</a:t>
          </a:r>
          <a:r>
            <a:rPr lang="en-GB" dirty="0"/>
            <a:t> </a:t>
          </a:r>
          <a:endParaRPr lang="en-US" dirty="0"/>
        </a:p>
      </dgm:t>
    </dgm:pt>
    <dgm:pt modelId="{3531B3ED-A7C6-42C5-AF8D-196F567D77A2}" type="parTrans" cxnId="{04097BEB-D8A0-4C5C-889B-2C436DA5405B}">
      <dgm:prSet/>
      <dgm:spPr/>
      <dgm:t>
        <a:bodyPr/>
        <a:lstStyle/>
        <a:p>
          <a:endParaRPr lang="en-US"/>
        </a:p>
      </dgm:t>
    </dgm:pt>
    <dgm:pt modelId="{3F6C751D-BE09-4B51-8165-BC6311064C8C}" type="sibTrans" cxnId="{04097BEB-D8A0-4C5C-889B-2C436DA5405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A3CB798-30C7-47D5-AE86-9B86A01F54DC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2000" dirty="0"/>
            <a:t>Taking notes → </a:t>
          </a:r>
          <a:r>
            <a:rPr lang="en-GB" sz="2000" b="1" dirty="0"/>
            <a:t>use effective methods</a:t>
          </a:r>
          <a:r>
            <a:rPr lang="en-GB" sz="2000" dirty="0"/>
            <a:t> </a:t>
          </a:r>
          <a:endParaRPr lang="en-US" sz="2000" dirty="0"/>
        </a:p>
      </dgm:t>
    </dgm:pt>
    <dgm:pt modelId="{8366F29D-7916-4EFE-86AC-8CD3126ED385}" type="parTrans" cxnId="{83486A2A-EEA7-4785-B23A-7ED221E5D788}">
      <dgm:prSet/>
      <dgm:spPr/>
      <dgm:t>
        <a:bodyPr/>
        <a:lstStyle/>
        <a:p>
          <a:endParaRPr lang="en-US"/>
        </a:p>
      </dgm:t>
    </dgm:pt>
    <dgm:pt modelId="{A7CF3457-F976-455C-A3DD-F2F1CC9F43EE}" type="sibTrans" cxnId="{83486A2A-EEA7-4785-B23A-7ED221E5D78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C154535-7C93-4D10-AE52-2CF07ED916AE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2000" dirty="0"/>
            <a:t>Homework → </a:t>
          </a:r>
          <a:r>
            <a:rPr lang="en-GB" sz="2000" b="1" dirty="0"/>
            <a:t>check understanding</a:t>
          </a:r>
          <a:r>
            <a:rPr lang="en-GB" sz="2000" dirty="0"/>
            <a:t> </a:t>
          </a:r>
          <a:endParaRPr lang="en-US" sz="2000" dirty="0"/>
        </a:p>
      </dgm:t>
    </dgm:pt>
    <dgm:pt modelId="{FC0AB72C-14B2-4F57-9387-683BD2005886}" type="parTrans" cxnId="{87386C91-78EF-4495-BC36-35DC08DCE2F5}">
      <dgm:prSet/>
      <dgm:spPr/>
      <dgm:t>
        <a:bodyPr/>
        <a:lstStyle/>
        <a:p>
          <a:endParaRPr lang="en-US"/>
        </a:p>
      </dgm:t>
    </dgm:pt>
    <dgm:pt modelId="{65B27F9C-68F5-4D9C-A85E-AFC7852675F5}" type="sibTrans" cxnId="{87386C91-78EF-4495-BC36-35DC08DCE2F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4FE5CF8-30B3-4014-9204-65F430102C00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1800" dirty="0"/>
            <a:t>Don’t understand → </a:t>
          </a:r>
          <a:r>
            <a:rPr lang="en-GB" sz="1800" b="1" dirty="0"/>
            <a:t>ask for help or adjust</a:t>
          </a:r>
          <a:endParaRPr lang="en-US" sz="1800" dirty="0"/>
        </a:p>
      </dgm:t>
    </dgm:pt>
    <dgm:pt modelId="{DD8639AB-258B-45CE-9ED9-37CA9C00FDBE}" type="parTrans" cxnId="{0E7BAD6A-3EF8-49A7-844F-FB5221BE1AEA}">
      <dgm:prSet/>
      <dgm:spPr/>
      <dgm:t>
        <a:bodyPr/>
        <a:lstStyle/>
        <a:p>
          <a:endParaRPr lang="en-US"/>
        </a:p>
      </dgm:t>
    </dgm:pt>
    <dgm:pt modelId="{8F8EB3C4-A074-4AAA-AB69-5531CF827028}" type="sibTrans" cxnId="{0E7BAD6A-3EF8-49A7-844F-FB5221BE1AEA}">
      <dgm:prSet/>
      <dgm:spPr/>
      <dgm:t>
        <a:bodyPr/>
        <a:lstStyle/>
        <a:p>
          <a:endParaRPr lang="en-US"/>
        </a:p>
      </dgm:t>
    </dgm:pt>
    <dgm:pt modelId="{BCB1C20F-BE2A-46A4-84BE-E081DAA3E513}" type="pres">
      <dgm:prSet presAssocID="{19B8786A-FED9-4E76-9DBC-C4EBDC5E09D2}" presName="root" presStyleCnt="0">
        <dgm:presLayoutVars>
          <dgm:dir/>
          <dgm:resizeHandles val="exact"/>
        </dgm:presLayoutVars>
      </dgm:prSet>
      <dgm:spPr/>
    </dgm:pt>
    <dgm:pt modelId="{A371D797-5B45-4837-9B71-446D1EFB5E87}" type="pres">
      <dgm:prSet presAssocID="{17D949AC-8E19-4883-B92E-2A417DB22CAA}" presName="compNode" presStyleCnt="0"/>
      <dgm:spPr/>
    </dgm:pt>
    <dgm:pt modelId="{41458235-558F-42B1-BA04-46FB37708BC1}" type="pres">
      <dgm:prSet presAssocID="{17D949AC-8E19-4883-B92E-2A417DB22CAA}" presName="iconBgRect" presStyleLbl="bgShp" presStyleIdx="0" presStyleCnt="4"/>
      <dgm:spPr/>
    </dgm:pt>
    <dgm:pt modelId="{39CB6D81-3301-46B5-8A85-EA1F32B8522F}" type="pres">
      <dgm:prSet presAssocID="{17D949AC-8E19-4883-B92E-2A417DB22CAA}" presName="iconRect" presStyleLbl="node1" presStyleIdx="0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phones"/>
        </a:ext>
      </dgm:extLst>
    </dgm:pt>
    <dgm:pt modelId="{70704167-C4A5-4598-B3D1-24B97F72F9DB}" type="pres">
      <dgm:prSet presAssocID="{17D949AC-8E19-4883-B92E-2A417DB22CAA}" presName="spaceRect" presStyleCnt="0"/>
      <dgm:spPr/>
    </dgm:pt>
    <dgm:pt modelId="{C4F09094-1B31-475E-B1A6-A3AD02D2A8BB}" type="pres">
      <dgm:prSet presAssocID="{17D949AC-8E19-4883-B92E-2A417DB22CAA}" presName="textRect" presStyleLbl="revTx" presStyleIdx="0" presStyleCnt="4">
        <dgm:presLayoutVars>
          <dgm:chMax val="1"/>
          <dgm:chPref val="1"/>
        </dgm:presLayoutVars>
      </dgm:prSet>
      <dgm:spPr/>
    </dgm:pt>
    <dgm:pt modelId="{71A78C20-51C4-4232-BC7E-DCA444BE7909}" type="pres">
      <dgm:prSet presAssocID="{3F6C751D-BE09-4B51-8165-BC6311064C8C}" presName="sibTrans" presStyleCnt="0"/>
      <dgm:spPr/>
    </dgm:pt>
    <dgm:pt modelId="{1A32BE93-ADDD-4B3C-8FB6-F2E8A1FD01E8}" type="pres">
      <dgm:prSet presAssocID="{AA3CB798-30C7-47D5-AE86-9B86A01F54DC}" presName="compNode" presStyleCnt="0"/>
      <dgm:spPr/>
    </dgm:pt>
    <dgm:pt modelId="{37E8C72E-71F3-4EC7-B6E2-3EBA0C6F8AC3}" type="pres">
      <dgm:prSet presAssocID="{AA3CB798-30C7-47D5-AE86-9B86A01F54DC}" presName="iconBgRect" presStyleLbl="bgShp" presStyleIdx="1" presStyleCnt="4"/>
      <dgm:spPr/>
    </dgm:pt>
    <dgm:pt modelId="{C909796A-EF17-4040-9F76-4FFEA2F49E14}" type="pres">
      <dgm:prSet presAssocID="{AA3CB798-30C7-47D5-AE86-9B86A01F54DC}" presName="iconRect" presStyleLbl="node1" presStyleIdx="1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071781DD-2FD5-45B5-A5AA-F34F7D4E8A7F}" type="pres">
      <dgm:prSet presAssocID="{AA3CB798-30C7-47D5-AE86-9B86A01F54DC}" presName="spaceRect" presStyleCnt="0"/>
      <dgm:spPr/>
    </dgm:pt>
    <dgm:pt modelId="{5751AC41-9170-41C7-9572-B72B6CCEF131}" type="pres">
      <dgm:prSet presAssocID="{AA3CB798-30C7-47D5-AE86-9B86A01F54DC}" presName="textRect" presStyleLbl="revTx" presStyleIdx="1" presStyleCnt="4">
        <dgm:presLayoutVars>
          <dgm:chMax val="1"/>
          <dgm:chPref val="1"/>
        </dgm:presLayoutVars>
      </dgm:prSet>
      <dgm:spPr/>
    </dgm:pt>
    <dgm:pt modelId="{F23CA805-72E8-4B17-84BC-CBB33399F072}" type="pres">
      <dgm:prSet presAssocID="{A7CF3457-F976-455C-A3DD-F2F1CC9F43EE}" presName="sibTrans" presStyleCnt="0"/>
      <dgm:spPr/>
    </dgm:pt>
    <dgm:pt modelId="{31302ADA-6398-4176-ADFC-7BC11745649A}" type="pres">
      <dgm:prSet presAssocID="{7C154535-7C93-4D10-AE52-2CF07ED916AE}" presName="compNode" presStyleCnt="0"/>
      <dgm:spPr/>
    </dgm:pt>
    <dgm:pt modelId="{F597EC50-926A-4F46-8851-89C490ECEB4E}" type="pres">
      <dgm:prSet presAssocID="{7C154535-7C93-4D10-AE52-2CF07ED916AE}" presName="iconBgRect" presStyleLbl="bgShp" presStyleIdx="2" presStyleCnt="4"/>
      <dgm:spPr/>
    </dgm:pt>
    <dgm:pt modelId="{2AD08ECF-D3B7-4529-8EC6-664B3AEF2001}" type="pres">
      <dgm:prSet presAssocID="{7C154535-7C93-4D10-AE52-2CF07ED916AE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9EFB9303-A92E-4D33-A61A-51283ADEC04C}" type="pres">
      <dgm:prSet presAssocID="{7C154535-7C93-4D10-AE52-2CF07ED916AE}" presName="spaceRect" presStyleCnt="0"/>
      <dgm:spPr/>
    </dgm:pt>
    <dgm:pt modelId="{F9D2F4F0-6843-4D03-B745-D73F53112BC9}" type="pres">
      <dgm:prSet presAssocID="{7C154535-7C93-4D10-AE52-2CF07ED916AE}" presName="textRect" presStyleLbl="revTx" presStyleIdx="2" presStyleCnt="4">
        <dgm:presLayoutVars>
          <dgm:chMax val="1"/>
          <dgm:chPref val="1"/>
        </dgm:presLayoutVars>
      </dgm:prSet>
      <dgm:spPr/>
    </dgm:pt>
    <dgm:pt modelId="{D19354D7-B8BA-4489-B66C-A999D3499E1B}" type="pres">
      <dgm:prSet presAssocID="{65B27F9C-68F5-4D9C-A85E-AFC7852675F5}" presName="sibTrans" presStyleCnt="0"/>
      <dgm:spPr/>
    </dgm:pt>
    <dgm:pt modelId="{A92CE8BA-C268-4E39-A464-D7E69460C5C4}" type="pres">
      <dgm:prSet presAssocID="{C4FE5CF8-30B3-4014-9204-65F430102C00}" presName="compNode" presStyleCnt="0"/>
      <dgm:spPr/>
    </dgm:pt>
    <dgm:pt modelId="{279C8CDB-DA37-4894-B33F-75057C121965}" type="pres">
      <dgm:prSet presAssocID="{C4FE5CF8-30B3-4014-9204-65F430102C00}" presName="iconBgRect" presStyleLbl="bgShp" presStyleIdx="3" presStyleCnt="4"/>
      <dgm:spPr/>
    </dgm:pt>
    <dgm:pt modelId="{0A06D48D-720D-4376-93C8-E04BB0A0200F}" type="pres">
      <dgm:prSet presAssocID="{C4FE5CF8-30B3-4014-9204-65F430102C00}" presName="iconRect" presStyleLbl="node1" presStyleIdx="3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9C58874F-C0E0-4962-9F61-BFC033FA075E}" type="pres">
      <dgm:prSet presAssocID="{C4FE5CF8-30B3-4014-9204-65F430102C00}" presName="spaceRect" presStyleCnt="0"/>
      <dgm:spPr/>
    </dgm:pt>
    <dgm:pt modelId="{F5DA388D-8580-43E1-ABA2-7218EA709BED}" type="pres">
      <dgm:prSet presAssocID="{C4FE5CF8-30B3-4014-9204-65F430102C00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83486A2A-EEA7-4785-B23A-7ED221E5D788}" srcId="{19B8786A-FED9-4E76-9DBC-C4EBDC5E09D2}" destId="{AA3CB798-30C7-47D5-AE86-9B86A01F54DC}" srcOrd="1" destOrd="0" parTransId="{8366F29D-7916-4EFE-86AC-8CD3126ED385}" sibTransId="{A7CF3457-F976-455C-A3DD-F2F1CC9F43EE}"/>
    <dgm:cxn modelId="{0E7BAD6A-3EF8-49A7-844F-FB5221BE1AEA}" srcId="{19B8786A-FED9-4E76-9DBC-C4EBDC5E09D2}" destId="{C4FE5CF8-30B3-4014-9204-65F430102C00}" srcOrd="3" destOrd="0" parTransId="{DD8639AB-258B-45CE-9ED9-37CA9C00FDBE}" sibTransId="{8F8EB3C4-A074-4AAA-AB69-5531CF827028}"/>
    <dgm:cxn modelId="{AF724D53-9BBC-4128-BE7B-B96B24256C2F}" type="presOf" srcId="{19B8786A-FED9-4E76-9DBC-C4EBDC5E09D2}" destId="{BCB1C20F-BE2A-46A4-84BE-E081DAA3E513}" srcOrd="0" destOrd="0" presId="urn:microsoft.com/office/officeart/2018/5/layout/IconCircleLabelList"/>
    <dgm:cxn modelId="{87386C91-78EF-4495-BC36-35DC08DCE2F5}" srcId="{19B8786A-FED9-4E76-9DBC-C4EBDC5E09D2}" destId="{7C154535-7C93-4D10-AE52-2CF07ED916AE}" srcOrd="2" destOrd="0" parTransId="{FC0AB72C-14B2-4F57-9387-683BD2005886}" sibTransId="{65B27F9C-68F5-4D9C-A85E-AFC7852675F5}"/>
    <dgm:cxn modelId="{083AC7BB-3462-46BA-92D2-ED72DD69AD5D}" type="presOf" srcId="{C4FE5CF8-30B3-4014-9204-65F430102C00}" destId="{F5DA388D-8580-43E1-ABA2-7218EA709BED}" srcOrd="0" destOrd="0" presId="urn:microsoft.com/office/officeart/2018/5/layout/IconCircleLabelList"/>
    <dgm:cxn modelId="{D20570C6-BF96-4D42-A92A-829CD5F9F71D}" type="presOf" srcId="{7C154535-7C93-4D10-AE52-2CF07ED916AE}" destId="{F9D2F4F0-6843-4D03-B745-D73F53112BC9}" srcOrd="0" destOrd="0" presId="urn:microsoft.com/office/officeart/2018/5/layout/IconCircleLabelList"/>
    <dgm:cxn modelId="{902266D9-3DE2-4C54-B743-16426184A8E0}" type="presOf" srcId="{17D949AC-8E19-4883-B92E-2A417DB22CAA}" destId="{C4F09094-1B31-475E-B1A6-A3AD02D2A8BB}" srcOrd="0" destOrd="0" presId="urn:microsoft.com/office/officeart/2018/5/layout/IconCircleLabelList"/>
    <dgm:cxn modelId="{64B3ACDC-55F3-4124-A32E-F8518E98CEAA}" type="presOf" srcId="{AA3CB798-30C7-47D5-AE86-9B86A01F54DC}" destId="{5751AC41-9170-41C7-9572-B72B6CCEF131}" srcOrd="0" destOrd="0" presId="urn:microsoft.com/office/officeart/2018/5/layout/IconCircleLabelList"/>
    <dgm:cxn modelId="{04097BEB-D8A0-4C5C-889B-2C436DA5405B}" srcId="{19B8786A-FED9-4E76-9DBC-C4EBDC5E09D2}" destId="{17D949AC-8E19-4883-B92E-2A417DB22CAA}" srcOrd="0" destOrd="0" parTransId="{3531B3ED-A7C6-42C5-AF8D-196F567D77A2}" sibTransId="{3F6C751D-BE09-4B51-8165-BC6311064C8C}"/>
    <dgm:cxn modelId="{F7C977CB-AE92-463B-A3BC-E2699C4C6650}" type="presParOf" srcId="{BCB1C20F-BE2A-46A4-84BE-E081DAA3E513}" destId="{A371D797-5B45-4837-9B71-446D1EFB5E87}" srcOrd="0" destOrd="0" presId="urn:microsoft.com/office/officeart/2018/5/layout/IconCircleLabelList"/>
    <dgm:cxn modelId="{598C5A0D-C257-498F-9175-937AC724811D}" type="presParOf" srcId="{A371D797-5B45-4837-9B71-446D1EFB5E87}" destId="{41458235-558F-42B1-BA04-46FB37708BC1}" srcOrd="0" destOrd="0" presId="urn:microsoft.com/office/officeart/2018/5/layout/IconCircleLabelList"/>
    <dgm:cxn modelId="{827D9700-49CF-4F76-B3D2-003673208215}" type="presParOf" srcId="{A371D797-5B45-4837-9B71-446D1EFB5E87}" destId="{39CB6D81-3301-46B5-8A85-EA1F32B8522F}" srcOrd="1" destOrd="0" presId="urn:microsoft.com/office/officeart/2018/5/layout/IconCircleLabelList"/>
    <dgm:cxn modelId="{639E2AE9-3203-4E30-B3B0-2DBC31997652}" type="presParOf" srcId="{A371D797-5B45-4837-9B71-446D1EFB5E87}" destId="{70704167-C4A5-4598-B3D1-24B97F72F9DB}" srcOrd="2" destOrd="0" presId="urn:microsoft.com/office/officeart/2018/5/layout/IconCircleLabelList"/>
    <dgm:cxn modelId="{02A538E3-B039-44FE-82A8-38B58D088DE7}" type="presParOf" srcId="{A371D797-5B45-4837-9B71-446D1EFB5E87}" destId="{C4F09094-1B31-475E-B1A6-A3AD02D2A8BB}" srcOrd="3" destOrd="0" presId="urn:microsoft.com/office/officeart/2018/5/layout/IconCircleLabelList"/>
    <dgm:cxn modelId="{CBBB4059-4147-49E7-A6CF-B80705E9E576}" type="presParOf" srcId="{BCB1C20F-BE2A-46A4-84BE-E081DAA3E513}" destId="{71A78C20-51C4-4232-BC7E-DCA444BE7909}" srcOrd="1" destOrd="0" presId="urn:microsoft.com/office/officeart/2018/5/layout/IconCircleLabelList"/>
    <dgm:cxn modelId="{E5D12F0E-4CEA-444A-9823-8BD0EFF5BD01}" type="presParOf" srcId="{BCB1C20F-BE2A-46A4-84BE-E081DAA3E513}" destId="{1A32BE93-ADDD-4B3C-8FB6-F2E8A1FD01E8}" srcOrd="2" destOrd="0" presId="urn:microsoft.com/office/officeart/2018/5/layout/IconCircleLabelList"/>
    <dgm:cxn modelId="{49DB7BA7-DD8B-4334-8F4F-23B8A3E69924}" type="presParOf" srcId="{1A32BE93-ADDD-4B3C-8FB6-F2E8A1FD01E8}" destId="{37E8C72E-71F3-4EC7-B6E2-3EBA0C6F8AC3}" srcOrd="0" destOrd="0" presId="urn:microsoft.com/office/officeart/2018/5/layout/IconCircleLabelList"/>
    <dgm:cxn modelId="{2815DFAB-3433-4A2D-8666-2891105FA100}" type="presParOf" srcId="{1A32BE93-ADDD-4B3C-8FB6-F2E8A1FD01E8}" destId="{C909796A-EF17-4040-9F76-4FFEA2F49E14}" srcOrd="1" destOrd="0" presId="urn:microsoft.com/office/officeart/2018/5/layout/IconCircleLabelList"/>
    <dgm:cxn modelId="{97118E95-74DF-4E32-9ED8-2C25EF984FF3}" type="presParOf" srcId="{1A32BE93-ADDD-4B3C-8FB6-F2E8A1FD01E8}" destId="{071781DD-2FD5-45B5-A5AA-F34F7D4E8A7F}" srcOrd="2" destOrd="0" presId="urn:microsoft.com/office/officeart/2018/5/layout/IconCircleLabelList"/>
    <dgm:cxn modelId="{1A4489AE-21C1-4DC7-850E-9AD093947F32}" type="presParOf" srcId="{1A32BE93-ADDD-4B3C-8FB6-F2E8A1FD01E8}" destId="{5751AC41-9170-41C7-9572-B72B6CCEF131}" srcOrd="3" destOrd="0" presId="urn:microsoft.com/office/officeart/2018/5/layout/IconCircleLabelList"/>
    <dgm:cxn modelId="{9B0D2203-FD13-4BE1-8450-E6285FD98729}" type="presParOf" srcId="{BCB1C20F-BE2A-46A4-84BE-E081DAA3E513}" destId="{F23CA805-72E8-4B17-84BC-CBB33399F072}" srcOrd="3" destOrd="0" presId="urn:microsoft.com/office/officeart/2018/5/layout/IconCircleLabelList"/>
    <dgm:cxn modelId="{6D944B00-5D10-45EB-A75B-AB7CFBD6FF39}" type="presParOf" srcId="{BCB1C20F-BE2A-46A4-84BE-E081DAA3E513}" destId="{31302ADA-6398-4176-ADFC-7BC11745649A}" srcOrd="4" destOrd="0" presId="urn:microsoft.com/office/officeart/2018/5/layout/IconCircleLabelList"/>
    <dgm:cxn modelId="{B22945BF-4636-465E-9F82-CC7016B1448B}" type="presParOf" srcId="{31302ADA-6398-4176-ADFC-7BC11745649A}" destId="{F597EC50-926A-4F46-8851-89C490ECEB4E}" srcOrd="0" destOrd="0" presId="urn:microsoft.com/office/officeart/2018/5/layout/IconCircleLabelList"/>
    <dgm:cxn modelId="{B5FFD085-F4F8-46F6-AA0F-863F34BA4615}" type="presParOf" srcId="{31302ADA-6398-4176-ADFC-7BC11745649A}" destId="{2AD08ECF-D3B7-4529-8EC6-664B3AEF2001}" srcOrd="1" destOrd="0" presId="urn:microsoft.com/office/officeart/2018/5/layout/IconCircleLabelList"/>
    <dgm:cxn modelId="{69338521-E494-495B-BD5E-648DD6E277A3}" type="presParOf" srcId="{31302ADA-6398-4176-ADFC-7BC11745649A}" destId="{9EFB9303-A92E-4D33-A61A-51283ADEC04C}" srcOrd="2" destOrd="0" presId="urn:microsoft.com/office/officeart/2018/5/layout/IconCircleLabelList"/>
    <dgm:cxn modelId="{A6109144-5C3D-4C68-AAA0-8E4726571A83}" type="presParOf" srcId="{31302ADA-6398-4176-ADFC-7BC11745649A}" destId="{F9D2F4F0-6843-4D03-B745-D73F53112BC9}" srcOrd="3" destOrd="0" presId="urn:microsoft.com/office/officeart/2018/5/layout/IconCircleLabelList"/>
    <dgm:cxn modelId="{4C2022F1-B138-4603-9190-21E1AE30593C}" type="presParOf" srcId="{BCB1C20F-BE2A-46A4-84BE-E081DAA3E513}" destId="{D19354D7-B8BA-4489-B66C-A999D3499E1B}" srcOrd="5" destOrd="0" presId="urn:microsoft.com/office/officeart/2018/5/layout/IconCircleLabelList"/>
    <dgm:cxn modelId="{3840D71E-19AB-4617-ABD7-219DD226156A}" type="presParOf" srcId="{BCB1C20F-BE2A-46A4-84BE-E081DAA3E513}" destId="{A92CE8BA-C268-4E39-A464-D7E69460C5C4}" srcOrd="6" destOrd="0" presId="urn:microsoft.com/office/officeart/2018/5/layout/IconCircleLabelList"/>
    <dgm:cxn modelId="{D540DD7F-604F-4100-A408-FBAAA5248081}" type="presParOf" srcId="{A92CE8BA-C268-4E39-A464-D7E69460C5C4}" destId="{279C8CDB-DA37-4894-B33F-75057C121965}" srcOrd="0" destOrd="0" presId="urn:microsoft.com/office/officeart/2018/5/layout/IconCircleLabelList"/>
    <dgm:cxn modelId="{E46F3F54-3111-4EA8-8BB1-3757C8C20667}" type="presParOf" srcId="{A92CE8BA-C268-4E39-A464-D7E69460C5C4}" destId="{0A06D48D-720D-4376-93C8-E04BB0A0200F}" srcOrd="1" destOrd="0" presId="urn:microsoft.com/office/officeart/2018/5/layout/IconCircleLabelList"/>
    <dgm:cxn modelId="{0D7B567F-6F49-4500-AF76-058CB95D19A3}" type="presParOf" srcId="{A92CE8BA-C268-4E39-A464-D7E69460C5C4}" destId="{9C58874F-C0E0-4962-9F61-BFC033FA075E}" srcOrd="2" destOrd="0" presId="urn:microsoft.com/office/officeart/2018/5/layout/IconCircleLabelList"/>
    <dgm:cxn modelId="{2A2E6FED-B66E-4C08-A7B2-51C344120739}" type="presParOf" srcId="{A92CE8BA-C268-4E39-A464-D7E69460C5C4}" destId="{F5DA388D-8580-43E1-ABA2-7218EA709BED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5D954B0-3385-499B-9D27-B904953188FA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7C1195E-2F23-465B-AF8C-A4613E7FBB71}">
      <dgm:prSet/>
      <dgm:spPr/>
      <dgm:t>
        <a:bodyPr/>
        <a:lstStyle/>
        <a:p>
          <a:r>
            <a:rPr lang="af-ZA"/>
            <a:t>Don’t wait for motivation; Take action </a:t>
          </a:r>
          <a:endParaRPr lang="en-US"/>
        </a:p>
      </dgm:t>
    </dgm:pt>
    <dgm:pt modelId="{ED0F5B60-08A1-4151-8D92-B8747E0B6CB4}" type="parTrans" cxnId="{697185BA-FA39-4080-8C04-03EBF4316CE8}">
      <dgm:prSet/>
      <dgm:spPr/>
      <dgm:t>
        <a:bodyPr/>
        <a:lstStyle/>
        <a:p>
          <a:endParaRPr lang="en-US"/>
        </a:p>
      </dgm:t>
    </dgm:pt>
    <dgm:pt modelId="{06891029-8EC4-4876-8707-D2B52AB9FCBF}" type="sibTrans" cxnId="{697185BA-FA39-4080-8C04-03EBF4316CE8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6559E0D1-CFCB-4150-BA27-B32D29A97A63}">
      <dgm:prSet/>
      <dgm:spPr/>
      <dgm:t>
        <a:bodyPr/>
        <a:lstStyle/>
        <a:p>
          <a:r>
            <a:rPr lang="af-ZA"/>
            <a:t>Use </a:t>
          </a:r>
          <a:r>
            <a:rPr lang="af-ZA" b="1"/>
            <a:t>different learning styles</a:t>
          </a:r>
          <a:endParaRPr lang="en-US"/>
        </a:p>
      </dgm:t>
    </dgm:pt>
    <dgm:pt modelId="{62D6EFA5-E597-4F7A-92DD-22AA1EE7FCAA}" type="parTrans" cxnId="{884B7606-CDFB-49D7-ABE9-9D44EBAAC911}">
      <dgm:prSet/>
      <dgm:spPr/>
      <dgm:t>
        <a:bodyPr/>
        <a:lstStyle/>
        <a:p>
          <a:endParaRPr lang="en-US"/>
        </a:p>
      </dgm:t>
    </dgm:pt>
    <dgm:pt modelId="{F467F46A-084E-4030-B7FD-335DFC83D728}" type="sibTrans" cxnId="{884B7606-CDFB-49D7-ABE9-9D44EBAAC911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60180598-E5B2-486C-A78C-921EDEDD2F60}">
      <dgm:prSet/>
      <dgm:spPr/>
      <dgm:t>
        <a:bodyPr/>
        <a:lstStyle/>
        <a:p>
          <a:r>
            <a:rPr lang="af-ZA"/>
            <a:t>Combine methods for better learning</a:t>
          </a:r>
          <a:endParaRPr lang="en-US"/>
        </a:p>
      </dgm:t>
    </dgm:pt>
    <dgm:pt modelId="{3AA4451A-BF7E-4518-9580-0A856457A89C}" type="parTrans" cxnId="{683D9249-723B-4A49-A7E0-3D2491F9C9AD}">
      <dgm:prSet/>
      <dgm:spPr/>
      <dgm:t>
        <a:bodyPr/>
        <a:lstStyle/>
        <a:p>
          <a:endParaRPr lang="en-US"/>
        </a:p>
      </dgm:t>
    </dgm:pt>
    <dgm:pt modelId="{41D722B0-7EA8-4E09-A747-BE74099DEB6B}" type="sibTrans" cxnId="{683D9249-723B-4A49-A7E0-3D2491F9C9AD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F2DD5D05-9C83-4CC8-BDE7-5BD29E931573}" type="pres">
      <dgm:prSet presAssocID="{45D954B0-3385-499B-9D27-B904953188FA}" presName="Name0" presStyleCnt="0">
        <dgm:presLayoutVars>
          <dgm:animLvl val="lvl"/>
          <dgm:resizeHandles val="exact"/>
        </dgm:presLayoutVars>
      </dgm:prSet>
      <dgm:spPr/>
    </dgm:pt>
    <dgm:pt modelId="{2318DAB6-2097-4FA7-8D94-020BE5C06867}" type="pres">
      <dgm:prSet presAssocID="{E7C1195E-2F23-465B-AF8C-A4613E7FBB71}" presName="compositeNode" presStyleCnt="0">
        <dgm:presLayoutVars>
          <dgm:bulletEnabled val="1"/>
        </dgm:presLayoutVars>
      </dgm:prSet>
      <dgm:spPr/>
    </dgm:pt>
    <dgm:pt modelId="{48D22528-88D5-4CB4-8AF1-9B1E2FAFBF91}" type="pres">
      <dgm:prSet presAssocID="{E7C1195E-2F23-465B-AF8C-A4613E7FBB71}" presName="bgRect" presStyleLbl="bgAccFollowNode1" presStyleIdx="0" presStyleCnt="3"/>
      <dgm:spPr/>
    </dgm:pt>
    <dgm:pt modelId="{EAD4CE24-FB1D-411A-8A03-9FF889EE8328}" type="pres">
      <dgm:prSet presAssocID="{06891029-8EC4-4876-8707-D2B52AB9FCBF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83099513-8E68-4991-86F3-3F74E21626DC}" type="pres">
      <dgm:prSet presAssocID="{E7C1195E-2F23-465B-AF8C-A4613E7FBB71}" presName="bottomLine" presStyleLbl="alignNode1" presStyleIdx="1" presStyleCnt="6">
        <dgm:presLayoutVars/>
      </dgm:prSet>
      <dgm:spPr/>
    </dgm:pt>
    <dgm:pt modelId="{EAEDD6DA-A77A-44C2-A0D8-28761E8955EE}" type="pres">
      <dgm:prSet presAssocID="{E7C1195E-2F23-465B-AF8C-A4613E7FBB71}" presName="nodeText" presStyleLbl="bgAccFollowNode1" presStyleIdx="0" presStyleCnt="3">
        <dgm:presLayoutVars>
          <dgm:bulletEnabled val="1"/>
        </dgm:presLayoutVars>
      </dgm:prSet>
      <dgm:spPr/>
    </dgm:pt>
    <dgm:pt modelId="{05A685C3-42D7-4623-A84B-64E55D490C19}" type="pres">
      <dgm:prSet presAssocID="{06891029-8EC4-4876-8707-D2B52AB9FCBF}" presName="sibTrans" presStyleCnt="0"/>
      <dgm:spPr/>
    </dgm:pt>
    <dgm:pt modelId="{57AFE616-DB04-4FCC-9B60-0C8B1349383A}" type="pres">
      <dgm:prSet presAssocID="{6559E0D1-CFCB-4150-BA27-B32D29A97A63}" presName="compositeNode" presStyleCnt="0">
        <dgm:presLayoutVars>
          <dgm:bulletEnabled val="1"/>
        </dgm:presLayoutVars>
      </dgm:prSet>
      <dgm:spPr/>
    </dgm:pt>
    <dgm:pt modelId="{C19A4B1A-5939-486F-9191-42B6F3E029E7}" type="pres">
      <dgm:prSet presAssocID="{6559E0D1-CFCB-4150-BA27-B32D29A97A63}" presName="bgRect" presStyleLbl="bgAccFollowNode1" presStyleIdx="1" presStyleCnt="3"/>
      <dgm:spPr/>
    </dgm:pt>
    <dgm:pt modelId="{CC473A85-E83D-4A3A-8277-7535F531A855}" type="pres">
      <dgm:prSet presAssocID="{F467F46A-084E-4030-B7FD-335DFC83D728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B5A8EA17-AF62-4026-9574-15F8C378BC7A}" type="pres">
      <dgm:prSet presAssocID="{6559E0D1-CFCB-4150-BA27-B32D29A97A63}" presName="bottomLine" presStyleLbl="alignNode1" presStyleIdx="3" presStyleCnt="6">
        <dgm:presLayoutVars/>
      </dgm:prSet>
      <dgm:spPr/>
    </dgm:pt>
    <dgm:pt modelId="{41266A5F-99C5-472C-9865-9FDA5E48B7CC}" type="pres">
      <dgm:prSet presAssocID="{6559E0D1-CFCB-4150-BA27-B32D29A97A63}" presName="nodeText" presStyleLbl="bgAccFollowNode1" presStyleIdx="1" presStyleCnt="3">
        <dgm:presLayoutVars>
          <dgm:bulletEnabled val="1"/>
        </dgm:presLayoutVars>
      </dgm:prSet>
      <dgm:spPr/>
    </dgm:pt>
    <dgm:pt modelId="{86303D0B-71AE-444C-A2D1-6A404F92343F}" type="pres">
      <dgm:prSet presAssocID="{F467F46A-084E-4030-B7FD-335DFC83D728}" presName="sibTrans" presStyleCnt="0"/>
      <dgm:spPr/>
    </dgm:pt>
    <dgm:pt modelId="{25E62B15-0521-4607-A1CF-3ACE4CC3A956}" type="pres">
      <dgm:prSet presAssocID="{60180598-E5B2-486C-A78C-921EDEDD2F60}" presName="compositeNode" presStyleCnt="0">
        <dgm:presLayoutVars>
          <dgm:bulletEnabled val="1"/>
        </dgm:presLayoutVars>
      </dgm:prSet>
      <dgm:spPr/>
    </dgm:pt>
    <dgm:pt modelId="{D28B7941-C35B-4763-910E-099A4A8C9ED3}" type="pres">
      <dgm:prSet presAssocID="{60180598-E5B2-486C-A78C-921EDEDD2F60}" presName="bgRect" presStyleLbl="bgAccFollowNode1" presStyleIdx="2" presStyleCnt="3"/>
      <dgm:spPr/>
    </dgm:pt>
    <dgm:pt modelId="{3947A1BE-FF6F-497D-9187-BCB60323E00E}" type="pres">
      <dgm:prSet presAssocID="{41D722B0-7EA8-4E09-A747-BE74099DEB6B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3532E2E0-817E-4DF5-A588-1F10358757E1}" type="pres">
      <dgm:prSet presAssocID="{60180598-E5B2-486C-A78C-921EDEDD2F60}" presName="bottomLine" presStyleLbl="alignNode1" presStyleIdx="5" presStyleCnt="6">
        <dgm:presLayoutVars/>
      </dgm:prSet>
      <dgm:spPr/>
    </dgm:pt>
    <dgm:pt modelId="{8B09BAD3-B310-40FE-9EBF-04BEFE8B2E37}" type="pres">
      <dgm:prSet presAssocID="{60180598-E5B2-486C-A78C-921EDEDD2F60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884B7606-CDFB-49D7-ABE9-9D44EBAAC911}" srcId="{45D954B0-3385-499B-9D27-B904953188FA}" destId="{6559E0D1-CFCB-4150-BA27-B32D29A97A63}" srcOrd="1" destOrd="0" parTransId="{62D6EFA5-E597-4F7A-92DD-22AA1EE7FCAA}" sibTransId="{F467F46A-084E-4030-B7FD-335DFC83D728}"/>
    <dgm:cxn modelId="{7DA2E80E-3444-42E3-8134-7B20FD698DAA}" type="presOf" srcId="{45D954B0-3385-499B-9D27-B904953188FA}" destId="{F2DD5D05-9C83-4CC8-BDE7-5BD29E931573}" srcOrd="0" destOrd="0" presId="urn:microsoft.com/office/officeart/2016/7/layout/BasicLinearProcessNumbered"/>
    <dgm:cxn modelId="{F250421E-B280-411F-8AEF-2A7ABDD10C6B}" type="presOf" srcId="{E7C1195E-2F23-465B-AF8C-A4613E7FBB71}" destId="{EAEDD6DA-A77A-44C2-A0D8-28761E8955EE}" srcOrd="1" destOrd="0" presId="urn:microsoft.com/office/officeart/2016/7/layout/BasicLinearProcessNumbered"/>
    <dgm:cxn modelId="{78530C35-8A36-4B0B-A01E-0C0347F00854}" type="presOf" srcId="{6559E0D1-CFCB-4150-BA27-B32D29A97A63}" destId="{C19A4B1A-5939-486F-9191-42B6F3E029E7}" srcOrd="0" destOrd="0" presId="urn:microsoft.com/office/officeart/2016/7/layout/BasicLinearProcessNumbered"/>
    <dgm:cxn modelId="{AEAC213B-204E-4B41-9316-DCDE71AF8667}" type="presOf" srcId="{41D722B0-7EA8-4E09-A747-BE74099DEB6B}" destId="{3947A1BE-FF6F-497D-9187-BCB60323E00E}" srcOrd="0" destOrd="0" presId="urn:microsoft.com/office/officeart/2016/7/layout/BasicLinearProcessNumbered"/>
    <dgm:cxn modelId="{683D9249-723B-4A49-A7E0-3D2491F9C9AD}" srcId="{45D954B0-3385-499B-9D27-B904953188FA}" destId="{60180598-E5B2-486C-A78C-921EDEDD2F60}" srcOrd="2" destOrd="0" parTransId="{3AA4451A-BF7E-4518-9580-0A856457A89C}" sibTransId="{41D722B0-7EA8-4E09-A747-BE74099DEB6B}"/>
    <dgm:cxn modelId="{6D842772-E5CA-4D4A-95A0-B0437E19214B}" type="presOf" srcId="{F467F46A-084E-4030-B7FD-335DFC83D728}" destId="{CC473A85-E83D-4A3A-8277-7535F531A855}" srcOrd="0" destOrd="0" presId="urn:microsoft.com/office/officeart/2016/7/layout/BasicLinearProcessNumbered"/>
    <dgm:cxn modelId="{81BF8772-9797-4C11-9985-A7239984603A}" type="presOf" srcId="{6559E0D1-CFCB-4150-BA27-B32D29A97A63}" destId="{41266A5F-99C5-472C-9865-9FDA5E48B7CC}" srcOrd="1" destOrd="0" presId="urn:microsoft.com/office/officeart/2016/7/layout/BasicLinearProcessNumbered"/>
    <dgm:cxn modelId="{7C6602A5-2E47-4E18-9502-D7AC24B82202}" type="presOf" srcId="{E7C1195E-2F23-465B-AF8C-A4613E7FBB71}" destId="{48D22528-88D5-4CB4-8AF1-9B1E2FAFBF91}" srcOrd="0" destOrd="0" presId="urn:microsoft.com/office/officeart/2016/7/layout/BasicLinearProcessNumbered"/>
    <dgm:cxn modelId="{97FE46B8-1683-4A26-BD94-885B10F76D84}" type="presOf" srcId="{06891029-8EC4-4876-8707-D2B52AB9FCBF}" destId="{EAD4CE24-FB1D-411A-8A03-9FF889EE8328}" srcOrd="0" destOrd="0" presId="urn:microsoft.com/office/officeart/2016/7/layout/BasicLinearProcessNumbered"/>
    <dgm:cxn modelId="{697185BA-FA39-4080-8C04-03EBF4316CE8}" srcId="{45D954B0-3385-499B-9D27-B904953188FA}" destId="{E7C1195E-2F23-465B-AF8C-A4613E7FBB71}" srcOrd="0" destOrd="0" parTransId="{ED0F5B60-08A1-4151-8D92-B8747E0B6CB4}" sibTransId="{06891029-8EC4-4876-8707-D2B52AB9FCBF}"/>
    <dgm:cxn modelId="{FE49AEC7-C2EB-4B78-80D3-EECF81E0E42A}" type="presOf" srcId="{60180598-E5B2-486C-A78C-921EDEDD2F60}" destId="{D28B7941-C35B-4763-910E-099A4A8C9ED3}" srcOrd="0" destOrd="0" presId="urn:microsoft.com/office/officeart/2016/7/layout/BasicLinearProcessNumbered"/>
    <dgm:cxn modelId="{F075CAD6-7A66-42BA-BD7C-6622E362F040}" type="presOf" srcId="{60180598-E5B2-486C-A78C-921EDEDD2F60}" destId="{8B09BAD3-B310-40FE-9EBF-04BEFE8B2E37}" srcOrd="1" destOrd="0" presId="urn:microsoft.com/office/officeart/2016/7/layout/BasicLinearProcessNumbered"/>
    <dgm:cxn modelId="{4E72A9A8-E957-4944-A7D3-81AF902519AB}" type="presParOf" srcId="{F2DD5D05-9C83-4CC8-BDE7-5BD29E931573}" destId="{2318DAB6-2097-4FA7-8D94-020BE5C06867}" srcOrd="0" destOrd="0" presId="urn:microsoft.com/office/officeart/2016/7/layout/BasicLinearProcessNumbered"/>
    <dgm:cxn modelId="{F450E28B-5C01-4DB9-A305-6783357066C3}" type="presParOf" srcId="{2318DAB6-2097-4FA7-8D94-020BE5C06867}" destId="{48D22528-88D5-4CB4-8AF1-9B1E2FAFBF91}" srcOrd="0" destOrd="0" presId="urn:microsoft.com/office/officeart/2016/7/layout/BasicLinearProcessNumbered"/>
    <dgm:cxn modelId="{90BFE5FC-DF2E-491B-B48C-EFBCDD601A8F}" type="presParOf" srcId="{2318DAB6-2097-4FA7-8D94-020BE5C06867}" destId="{EAD4CE24-FB1D-411A-8A03-9FF889EE8328}" srcOrd="1" destOrd="0" presId="urn:microsoft.com/office/officeart/2016/7/layout/BasicLinearProcessNumbered"/>
    <dgm:cxn modelId="{051780F4-08DC-473C-A947-7136919B5E7A}" type="presParOf" srcId="{2318DAB6-2097-4FA7-8D94-020BE5C06867}" destId="{83099513-8E68-4991-86F3-3F74E21626DC}" srcOrd="2" destOrd="0" presId="urn:microsoft.com/office/officeart/2016/7/layout/BasicLinearProcessNumbered"/>
    <dgm:cxn modelId="{13EE546B-7FE3-4B59-8EDD-258206993606}" type="presParOf" srcId="{2318DAB6-2097-4FA7-8D94-020BE5C06867}" destId="{EAEDD6DA-A77A-44C2-A0D8-28761E8955EE}" srcOrd="3" destOrd="0" presId="urn:microsoft.com/office/officeart/2016/7/layout/BasicLinearProcessNumbered"/>
    <dgm:cxn modelId="{353A61BE-033E-40DF-BC37-2263B3C804C0}" type="presParOf" srcId="{F2DD5D05-9C83-4CC8-BDE7-5BD29E931573}" destId="{05A685C3-42D7-4623-A84B-64E55D490C19}" srcOrd="1" destOrd="0" presId="urn:microsoft.com/office/officeart/2016/7/layout/BasicLinearProcessNumbered"/>
    <dgm:cxn modelId="{EFAD4859-35D9-4B8A-AE2B-B0CAD9C91A80}" type="presParOf" srcId="{F2DD5D05-9C83-4CC8-BDE7-5BD29E931573}" destId="{57AFE616-DB04-4FCC-9B60-0C8B1349383A}" srcOrd="2" destOrd="0" presId="urn:microsoft.com/office/officeart/2016/7/layout/BasicLinearProcessNumbered"/>
    <dgm:cxn modelId="{5825AFA6-7199-43B3-9071-2CD83798F93A}" type="presParOf" srcId="{57AFE616-DB04-4FCC-9B60-0C8B1349383A}" destId="{C19A4B1A-5939-486F-9191-42B6F3E029E7}" srcOrd="0" destOrd="0" presId="urn:microsoft.com/office/officeart/2016/7/layout/BasicLinearProcessNumbered"/>
    <dgm:cxn modelId="{1AB05D1F-A7C4-4BDA-8FFE-758552801342}" type="presParOf" srcId="{57AFE616-DB04-4FCC-9B60-0C8B1349383A}" destId="{CC473A85-E83D-4A3A-8277-7535F531A855}" srcOrd="1" destOrd="0" presId="urn:microsoft.com/office/officeart/2016/7/layout/BasicLinearProcessNumbered"/>
    <dgm:cxn modelId="{A1312615-AD68-4878-8997-037C58AF0220}" type="presParOf" srcId="{57AFE616-DB04-4FCC-9B60-0C8B1349383A}" destId="{B5A8EA17-AF62-4026-9574-15F8C378BC7A}" srcOrd="2" destOrd="0" presId="urn:microsoft.com/office/officeart/2016/7/layout/BasicLinearProcessNumbered"/>
    <dgm:cxn modelId="{7CD9DD36-578E-48F9-B7E6-68646E10752D}" type="presParOf" srcId="{57AFE616-DB04-4FCC-9B60-0C8B1349383A}" destId="{41266A5F-99C5-472C-9865-9FDA5E48B7CC}" srcOrd="3" destOrd="0" presId="urn:microsoft.com/office/officeart/2016/7/layout/BasicLinearProcessNumbered"/>
    <dgm:cxn modelId="{1E2B950B-6C74-4E43-B46D-43E81142F884}" type="presParOf" srcId="{F2DD5D05-9C83-4CC8-BDE7-5BD29E931573}" destId="{86303D0B-71AE-444C-A2D1-6A404F92343F}" srcOrd="3" destOrd="0" presId="urn:microsoft.com/office/officeart/2016/7/layout/BasicLinearProcessNumbered"/>
    <dgm:cxn modelId="{F90621C6-0BF1-448E-BA63-EEC223C96C71}" type="presParOf" srcId="{F2DD5D05-9C83-4CC8-BDE7-5BD29E931573}" destId="{25E62B15-0521-4607-A1CF-3ACE4CC3A956}" srcOrd="4" destOrd="0" presId="urn:microsoft.com/office/officeart/2016/7/layout/BasicLinearProcessNumbered"/>
    <dgm:cxn modelId="{D7D1C924-545C-4C39-B104-917BDBED7CC3}" type="presParOf" srcId="{25E62B15-0521-4607-A1CF-3ACE4CC3A956}" destId="{D28B7941-C35B-4763-910E-099A4A8C9ED3}" srcOrd="0" destOrd="0" presId="urn:microsoft.com/office/officeart/2016/7/layout/BasicLinearProcessNumbered"/>
    <dgm:cxn modelId="{E9E894B0-193F-444C-AED2-C6ED11AFB9D5}" type="presParOf" srcId="{25E62B15-0521-4607-A1CF-3ACE4CC3A956}" destId="{3947A1BE-FF6F-497D-9187-BCB60323E00E}" srcOrd="1" destOrd="0" presId="urn:microsoft.com/office/officeart/2016/7/layout/BasicLinearProcessNumbered"/>
    <dgm:cxn modelId="{02115B31-42D0-4C88-A32F-40D7AE806C5E}" type="presParOf" srcId="{25E62B15-0521-4607-A1CF-3ACE4CC3A956}" destId="{3532E2E0-817E-4DF5-A588-1F10358757E1}" srcOrd="2" destOrd="0" presId="urn:microsoft.com/office/officeart/2016/7/layout/BasicLinearProcessNumbered"/>
    <dgm:cxn modelId="{17B0B8F2-2E01-4C8B-A04C-C86485776AD9}" type="presParOf" srcId="{25E62B15-0521-4607-A1CF-3ACE4CC3A956}" destId="{8B09BAD3-B310-40FE-9EBF-04BEFE8B2E37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FE8A8C-78EF-40C6-979B-C39A3C8069ED}">
      <dsp:nvSpPr>
        <dsp:cNvPr id="0" name=""/>
        <dsp:cNvSpPr/>
      </dsp:nvSpPr>
      <dsp:spPr>
        <a:xfrm>
          <a:off x="0" y="3412787"/>
          <a:ext cx="2628900" cy="74663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967" tIns="184912" rIns="186967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600" kern="1200"/>
            <a:t>Reflect on</a:t>
          </a:r>
        </a:p>
      </dsp:txBody>
      <dsp:txXfrm>
        <a:off x="0" y="3412787"/>
        <a:ext cx="2628900" cy="746634"/>
      </dsp:txXfrm>
    </dsp:sp>
    <dsp:sp modelId="{B65CC9F7-6EBD-4518-B6F1-A6390ACEF9EF}">
      <dsp:nvSpPr>
        <dsp:cNvPr id="0" name=""/>
        <dsp:cNvSpPr/>
      </dsp:nvSpPr>
      <dsp:spPr>
        <a:xfrm>
          <a:off x="2628900" y="3412787"/>
          <a:ext cx="7886700" cy="746634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980" tIns="228600" rIns="159980" bIns="2286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Reflect on your own learning habits and develop a simple plan to improve your self-management</a:t>
          </a:r>
          <a:r>
            <a:rPr lang="en-US" sz="1400" kern="1200" dirty="0"/>
            <a:t>.</a:t>
          </a:r>
        </a:p>
      </dsp:txBody>
      <dsp:txXfrm>
        <a:off x="2628900" y="3412787"/>
        <a:ext cx="7886700" cy="746634"/>
      </dsp:txXfrm>
    </dsp:sp>
    <dsp:sp modelId="{A0710FA9-B473-4E89-96D6-A3F2D178DA28}">
      <dsp:nvSpPr>
        <dsp:cNvPr id="0" name=""/>
        <dsp:cNvSpPr/>
      </dsp:nvSpPr>
      <dsp:spPr>
        <a:xfrm rot="10800000">
          <a:off x="0" y="2275663"/>
          <a:ext cx="2628900" cy="1148323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967" tIns="184912" rIns="186967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600" kern="1200"/>
            <a:t>Apply</a:t>
          </a:r>
        </a:p>
      </dsp:txBody>
      <dsp:txXfrm rot="-10800000">
        <a:off x="0" y="2275663"/>
        <a:ext cx="2628900" cy="746410"/>
      </dsp:txXfrm>
    </dsp:sp>
    <dsp:sp modelId="{C6AA26D2-BFB2-4F01-B264-1476B29D94AF}">
      <dsp:nvSpPr>
        <dsp:cNvPr id="0" name=""/>
        <dsp:cNvSpPr/>
      </dsp:nvSpPr>
      <dsp:spPr>
        <a:xfrm>
          <a:off x="2628900" y="2275663"/>
          <a:ext cx="7886700" cy="74641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980" tIns="228600" rIns="159980" bIns="2286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Apply different learning style strategies (visual, reading/writing, </a:t>
          </a:r>
          <a:r>
            <a:rPr lang="en-US" sz="1800" kern="1200" dirty="0" err="1"/>
            <a:t>kinaesthetic</a:t>
          </a:r>
          <a:r>
            <a:rPr lang="en-US" sz="1800" kern="1200" dirty="0"/>
            <a:t>, and auditory).</a:t>
          </a:r>
        </a:p>
      </dsp:txBody>
      <dsp:txXfrm>
        <a:off x="2628900" y="2275663"/>
        <a:ext cx="7886700" cy="746410"/>
      </dsp:txXfrm>
    </dsp:sp>
    <dsp:sp modelId="{D92CB1C5-EA73-483E-A15C-DB9F0B7F96FF}">
      <dsp:nvSpPr>
        <dsp:cNvPr id="0" name=""/>
        <dsp:cNvSpPr/>
      </dsp:nvSpPr>
      <dsp:spPr>
        <a:xfrm rot="10800000">
          <a:off x="0" y="1138538"/>
          <a:ext cx="2628900" cy="1148323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967" tIns="184912" rIns="186967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600" kern="1200"/>
            <a:t>Explain</a:t>
          </a:r>
        </a:p>
      </dsp:txBody>
      <dsp:txXfrm rot="-10800000">
        <a:off x="0" y="1138538"/>
        <a:ext cx="2628900" cy="746410"/>
      </dsp:txXfrm>
    </dsp:sp>
    <dsp:sp modelId="{A716893E-1D50-4E86-95E9-58BA79A0155D}">
      <dsp:nvSpPr>
        <dsp:cNvPr id="0" name=""/>
        <dsp:cNvSpPr/>
      </dsp:nvSpPr>
      <dsp:spPr>
        <a:xfrm>
          <a:off x="2628900" y="1138538"/>
          <a:ext cx="7886700" cy="74641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980" tIns="228600" rIns="159980" bIns="2286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Explain the steps of planning, monitoring, and adjusting your learning.</a:t>
          </a:r>
        </a:p>
      </dsp:txBody>
      <dsp:txXfrm>
        <a:off x="2628900" y="1138538"/>
        <a:ext cx="7886700" cy="746410"/>
      </dsp:txXfrm>
    </dsp:sp>
    <dsp:sp modelId="{3A2B8176-0067-4FB6-91F0-7E0B79DF9110}">
      <dsp:nvSpPr>
        <dsp:cNvPr id="0" name=""/>
        <dsp:cNvSpPr/>
      </dsp:nvSpPr>
      <dsp:spPr>
        <a:xfrm rot="10800000">
          <a:off x="0" y="1414"/>
          <a:ext cx="2628900" cy="1148323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967" tIns="184912" rIns="186967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600" kern="1200"/>
            <a:t>Explain</a:t>
          </a:r>
        </a:p>
      </dsp:txBody>
      <dsp:txXfrm rot="-10800000">
        <a:off x="0" y="1414"/>
        <a:ext cx="2628900" cy="746410"/>
      </dsp:txXfrm>
    </dsp:sp>
    <dsp:sp modelId="{B59FA0FC-B47C-4FAE-86CC-2A65CDD4666D}">
      <dsp:nvSpPr>
        <dsp:cNvPr id="0" name=""/>
        <dsp:cNvSpPr/>
      </dsp:nvSpPr>
      <dsp:spPr>
        <a:xfrm>
          <a:off x="2628900" y="1414"/>
          <a:ext cx="7886700" cy="74641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980" tIns="228600" rIns="159980" bIns="2286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Explain the concept of self-management.</a:t>
          </a:r>
        </a:p>
      </dsp:txBody>
      <dsp:txXfrm>
        <a:off x="2628900" y="1414"/>
        <a:ext cx="7886700" cy="7464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6B9C4F-0185-4F03-8355-42C82D9A3B95}">
      <dsp:nvSpPr>
        <dsp:cNvPr id="0" name=""/>
        <dsp:cNvSpPr/>
      </dsp:nvSpPr>
      <dsp:spPr>
        <a:xfrm>
          <a:off x="139660" y="1174"/>
          <a:ext cx="3198837" cy="191930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f-ZA" sz="3500" kern="1200"/>
            <a:t>Being in control of yourself</a:t>
          </a:r>
          <a:endParaRPr lang="en-US" sz="3500" kern="1200"/>
        </a:p>
      </dsp:txBody>
      <dsp:txXfrm>
        <a:off x="139660" y="1174"/>
        <a:ext cx="3198837" cy="1919302"/>
      </dsp:txXfrm>
    </dsp:sp>
    <dsp:sp modelId="{4E8A6F96-B205-4DAC-AE52-B284E98ED153}">
      <dsp:nvSpPr>
        <dsp:cNvPr id="0" name=""/>
        <dsp:cNvSpPr/>
      </dsp:nvSpPr>
      <dsp:spPr>
        <a:xfrm>
          <a:off x="3658381" y="1174"/>
          <a:ext cx="3198837" cy="191930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f-ZA" sz="3500" kern="1200"/>
            <a:t>Managing emotions</a:t>
          </a:r>
          <a:endParaRPr lang="en-US" sz="3500" kern="1200"/>
        </a:p>
      </dsp:txBody>
      <dsp:txXfrm>
        <a:off x="3658381" y="1174"/>
        <a:ext cx="3198837" cy="1919302"/>
      </dsp:txXfrm>
    </dsp:sp>
    <dsp:sp modelId="{B86C4B50-CB5F-4FD9-9CB2-0887560C2849}">
      <dsp:nvSpPr>
        <dsp:cNvPr id="0" name=""/>
        <dsp:cNvSpPr/>
      </dsp:nvSpPr>
      <dsp:spPr>
        <a:xfrm>
          <a:off x="7177102" y="1174"/>
          <a:ext cx="3198837" cy="191930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f-ZA" sz="3500" kern="1200"/>
            <a:t>Improving yourself</a:t>
          </a:r>
          <a:endParaRPr lang="en-US" sz="3500" kern="1200"/>
        </a:p>
      </dsp:txBody>
      <dsp:txXfrm>
        <a:off x="7177102" y="1174"/>
        <a:ext cx="3198837" cy="1919302"/>
      </dsp:txXfrm>
    </dsp:sp>
    <dsp:sp modelId="{665F0DD7-298A-426F-A5A6-20BF43C37244}">
      <dsp:nvSpPr>
        <dsp:cNvPr id="0" name=""/>
        <dsp:cNvSpPr/>
      </dsp:nvSpPr>
      <dsp:spPr>
        <a:xfrm>
          <a:off x="1899020" y="2240360"/>
          <a:ext cx="3198837" cy="191930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f-ZA" sz="3500" kern="1200"/>
            <a:t>Not procrastinating</a:t>
          </a:r>
          <a:endParaRPr lang="en-US" sz="3500" kern="1200"/>
        </a:p>
      </dsp:txBody>
      <dsp:txXfrm>
        <a:off x="1899020" y="2240360"/>
        <a:ext cx="3198837" cy="1919302"/>
      </dsp:txXfrm>
    </dsp:sp>
    <dsp:sp modelId="{2E561C0F-CAE1-45C6-8734-B2DCF953ADD9}">
      <dsp:nvSpPr>
        <dsp:cNvPr id="0" name=""/>
        <dsp:cNvSpPr/>
      </dsp:nvSpPr>
      <dsp:spPr>
        <a:xfrm>
          <a:off x="5417741" y="2240360"/>
          <a:ext cx="3198837" cy="191930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f-ZA" sz="3500" kern="1200"/>
            <a:t>Responding instead of reacting</a:t>
          </a:r>
          <a:endParaRPr lang="en-US" sz="3500" kern="1200"/>
        </a:p>
      </dsp:txBody>
      <dsp:txXfrm>
        <a:off x="5417741" y="2240360"/>
        <a:ext cx="3198837" cy="19193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8F7C8E-3AF2-4540-9344-B10494A307A6}">
      <dsp:nvSpPr>
        <dsp:cNvPr id="0" name=""/>
        <dsp:cNvSpPr/>
      </dsp:nvSpPr>
      <dsp:spPr>
        <a:xfrm>
          <a:off x="51" y="104224"/>
          <a:ext cx="4913783" cy="12773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142240" rIns="248920" bIns="14224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/>
            <a:t>Self-management means:</a:t>
          </a:r>
          <a:endParaRPr lang="en-US" sz="3500" kern="1200"/>
        </a:p>
      </dsp:txBody>
      <dsp:txXfrm>
        <a:off x="51" y="104224"/>
        <a:ext cx="4913783" cy="1277300"/>
      </dsp:txXfrm>
    </dsp:sp>
    <dsp:sp modelId="{C60A1BA8-DB56-44C3-A7D2-B1FEAD0BA721}">
      <dsp:nvSpPr>
        <dsp:cNvPr id="0" name=""/>
        <dsp:cNvSpPr/>
      </dsp:nvSpPr>
      <dsp:spPr>
        <a:xfrm>
          <a:off x="51" y="1381524"/>
          <a:ext cx="4913783" cy="267508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248920" bIns="280035" numCol="1" spcCol="1270" anchor="t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500" kern="1200" dirty="0"/>
            <a:t>Taking control of your learning </a:t>
          </a:r>
          <a:endParaRPr lang="en-US" sz="3500" kern="1200" dirty="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500" kern="1200" dirty="0"/>
            <a:t>Using time wisely </a:t>
          </a:r>
          <a:endParaRPr lang="en-US" sz="3500" kern="1200" dirty="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500" kern="1200" dirty="0"/>
            <a:t>Staying organised</a:t>
          </a:r>
          <a:endParaRPr lang="en-US" sz="3500" kern="1200" dirty="0"/>
        </a:p>
      </dsp:txBody>
      <dsp:txXfrm>
        <a:off x="51" y="1381524"/>
        <a:ext cx="4913783" cy="2675088"/>
      </dsp:txXfrm>
    </dsp:sp>
    <dsp:sp modelId="{59F55F0C-9706-4352-A65F-030909CE706B}">
      <dsp:nvSpPr>
        <dsp:cNvPr id="0" name=""/>
        <dsp:cNvSpPr/>
      </dsp:nvSpPr>
      <dsp:spPr>
        <a:xfrm>
          <a:off x="5601764" y="104224"/>
          <a:ext cx="4913783" cy="12773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142240" rIns="248920" bIns="14224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/>
            <a:t>You need to:</a:t>
          </a:r>
          <a:endParaRPr lang="en-US" sz="3500" kern="1200"/>
        </a:p>
      </dsp:txBody>
      <dsp:txXfrm>
        <a:off x="5601764" y="104224"/>
        <a:ext cx="4913783" cy="1277300"/>
      </dsp:txXfrm>
    </dsp:sp>
    <dsp:sp modelId="{071FBA2B-0035-4A94-8AE0-A9211A325482}">
      <dsp:nvSpPr>
        <dsp:cNvPr id="0" name=""/>
        <dsp:cNvSpPr/>
      </dsp:nvSpPr>
      <dsp:spPr>
        <a:xfrm>
          <a:off x="5601764" y="1381524"/>
          <a:ext cx="4913783" cy="2675088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248920" bIns="280035" numCol="1" spcCol="1270" anchor="t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500" b="0" kern="1200" dirty="0"/>
            <a:t>Plan </a:t>
          </a:r>
          <a:endParaRPr lang="en-US" sz="3500" b="0" kern="1200" dirty="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500" b="0" kern="1200" dirty="0"/>
            <a:t>Focus </a:t>
          </a:r>
          <a:endParaRPr lang="en-US" sz="3500" b="0" kern="1200" dirty="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500" b="0" kern="1200" dirty="0"/>
            <a:t>Check understanding </a:t>
          </a:r>
          <a:endParaRPr lang="en-US" sz="3500" b="0" kern="1200" dirty="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500" b="0" kern="1200" dirty="0"/>
            <a:t>Adjust when needed</a:t>
          </a:r>
          <a:endParaRPr lang="en-US" sz="3500" b="0" kern="1200" dirty="0"/>
        </a:p>
      </dsp:txBody>
      <dsp:txXfrm>
        <a:off x="5601764" y="1381524"/>
        <a:ext cx="4913783" cy="26750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475719-A5A0-4109-9570-D2104C1159AA}">
      <dsp:nvSpPr>
        <dsp:cNvPr id="0" name=""/>
        <dsp:cNvSpPr/>
      </dsp:nvSpPr>
      <dsp:spPr>
        <a:xfrm>
          <a:off x="0" y="986022"/>
          <a:ext cx="6666833" cy="189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520700" rIns="517420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kern="1200"/>
            <a:t>Decide </a:t>
          </a:r>
          <a:r>
            <a:rPr lang="en-GB" sz="2500" b="1" kern="1200"/>
            <a:t>what</a:t>
          </a:r>
          <a:r>
            <a:rPr lang="en-GB" sz="2500" kern="1200"/>
            <a:t> to study </a:t>
          </a:r>
          <a:endParaRPr lang="en-US" sz="2500" kern="120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kern="1200"/>
            <a:t>Decide </a:t>
          </a:r>
          <a:r>
            <a:rPr lang="en-GB" sz="2500" b="1" kern="1200"/>
            <a:t>how long</a:t>
          </a:r>
          <a:r>
            <a:rPr lang="en-GB" sz="2500" kern="1200"/>
            <a:t> </a:t>
          </a:r>
          <a:endParaRPr lang="en-US" sz="2500" kern="120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kern="1200"/>
            <a:t>Choose a </a:t>
          </a:r>
          <a:r>
            <a:rPr lang="en-GB" sz="2500" b="1" kern="1200"/>
            <a:t>method that works for you</a:t>
          </a:r>
          <a:r>
            <a:rPr lang="en-GB" sz="2500" kern="1200"/>
            <a:t> </a:t>
          </a:r>
          <a:endParaRPr lang="en-US" sz="2500" kern="1200"/>
        </a:p>
      </dsp:txBody>
      <dsp:txXfrm>
        <a:off x="0" y="986022"/>
        <a:ext cx="6666833" cy="1890000"/>
      </dsp:txXfrm>
    </dsp:sp>
    <dsp:sp modelId="{E69CDCA5-4398-463B-8043-DFFA0E3756FE}">
      <dsp:nvSpPr>
        <dsp:cNvPr id="0" name=""/>
        <dsp:cNvSpPr/>
      </dsp:nvSpPr>
      <dsp:spPr>
        <a:xfrm>
          <a:off x="333341" y="617022"/>
          <a:ext cx="4666783" cy="7380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Before studying:</a:t>
          </a:r>
          <a:endParaRPr lang="en-US" sz="2500" kern="1200"/>
        </a:p>
      </dsp:txBody>
      <dsp:txXfrm>
        <a:off x="369367" y="653048"/>
        <a:ext cx="4594731" cy="665948"/>
      </dsp:txXfrm>
    </dsp:sp>
    <dsp:sp modelId="{6F03518A-8969-4745-A4DC-5320BEB87044}">
      <dsp:nvSpPr>
        <dsp:cNvPr id="0" name=""/>
        <dsp:cNvSpPr/>
      </dsp:nvSpPr>
      <dsp:spPr>
        <a:xfrm>
          <a:off x="0" y="3380022"/>
          <a:ext cx="6666833" cy="1456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838123"/>
              <a:satOff val="-9658"/>
              <a:lumOff val="215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520700" rIns="517420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kern="1200"/>
            <a:t>visual → draw </a:t>
          </a:r>
          <a:endParaRPr lang="en-US" sz="2500" kern="120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kern="1200"/>
            <a:t>auditory → explain</a:t>
          </a:r>
          <a:endParaRPr lang="en-US" sz="2500" kern="1200"/>
        </a:p>
      </dsp:txBody>
      <dsp:txXfrm>
        <a:off x="0" y="3380022"/>
        <a:ext cx="6666833" cy="1456875"/>
      </dsp:txXfrm>
    </dsp:sp>
    <dsp:sp modelId="{DE6DFB2F-D489-47BE-8D80-5BF53DCA80AA}">
      <dsp:nvSpPr>
        <dsp:cNvPr id="0" name=""/>
        <dsp:cNvSpPr/>
      </dsp:nvSpPr>
      <dsp:spPr>
        <a:xfrm>
          <a:off x="333341" y="3011022"/>
          <a:ext cx="4666783" cy="738000"/>
        </a:xfrm>
        <a:prstGeom prst="roundRect">
          <a:avLst/>
        </a:prstGeom>
        <a:gradFill rotWithShape="0">
          <a:gsLst>
            <a:gs pos="0">
              <a:schemeClr val="accent2">
                <a:hueOff val="-838123"/>
                <a:satOff val="-9658"/>
                <a:lumOff val="21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38123"/>
                <a:satOff val="-9658"/>
                <a:lumOff val="21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38123"/>
                <a:satOff val="-9658"/>
                <a:lumOff val="21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Same work, different methods:</a:t>
          </a:r>
          <a:endParaRPr lang="en-US" sz="2500" kern="1200"/>
        </a:p>
      </dsp:txBody>
      <dsp:txXfrm>
        <a:off x="369367" y="3047048"/>
        <a:ext cx="4594731" cy="6659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84D65A-B37B-46D1-9EC4-B23F1F8A7023}">
      <dsp:nvSpPr>
        <dsp:cNvPr id="0" name=""/>
        <dsp:cNvSpPr/>
      </dsp:nvSpPr>
      <dsp:spPr>
        <a:xfrm>
          <a:off x="0" y="674667"/>
          <a:ext cx="6894576" cy="26806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096" tIns="770636" rIns="535096" bIns="263144" numCol="1" spcCol="1270" anchor="t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700" kern="1200" dirty="0"/>
            <a:t>Ask: </a:t>
          </a:r>
          <a:r>
            <a:rPr lang="en-GB" sz="3700" b="1" kern="1200" dirty="0"/>
            <a:t>Do I understand this?</a:t>
          </a:r>
          <a:r>
            <a:rPr lang="en-GB" sz="3700" kern="1200" dirty="0"/>
            <a:t> </a:t>
          </a:r>
          <a:endParaRPr lang="en-US" sz="3700" kern="1200" dirty="0"/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700" kern="1200" dirty="0"/>
            <a:t>If you can’t explain it → may not be </a:t>
          </a:r>
          <a:r>
            <a:rPr lang="en-GB" sz="3700" kern="1200" dirty="0" err="1"/>
            <a:t>appropropriate</a:t>
          </a:r>
          <a:endParaRPr lang="en-US" sz="3700" kern="1200" dirty="0"/>
        </a:p>
      </dsp:txBody>
      <dsp:txXfrm>
        <a:off x="0" y="674667"/>
        <a:ext cx="6894576" cy="2680649"/>
      </dsp:txXfrm>
    </dsp:sp>
    <dsp:sp modelId="{635D56A8-5547-474C-99E4-0005FF4B10DB}">
      <dsp:nvSpPr>
        <dsp:cNvPr id="0" name=""/>
        <dsp:cNvSpPr/>
      </dsp:nvSpPr>
      <dsp:spPr>
        <a:xfrm>
          <a:off x="344728" y="128547"/>
          <a:ext cx="4826203" cy="10922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419" tIns="0" rIns="182419" bIns="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 dirty="0"/>
            <a:t>While studying:</a:t>
          </a:r>
          <a:endParaRPr lang="en-US" sz="3700" kern="1200" dirty="0"/>
        </a:p>
      </dsp:txBody>
      <dsp:txXfrm>
        <a:off x="398047" y="181866"/>
        <a:ext cx="4719565" cy="98560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475719-A5A0-4109-9570-D2104C1159AA}">
      <dsp:nvSpPr>
        <dsp:cNvPr id="0" name=""/>
        <dsp:cNvSpPr/>
      </dsp:nvSpPr>
      <dsp:spPr>
        <a:xfrm>
          <a:off x="0" y="1162084"/>
          <a:ext cx="6666833" cy="15151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541528" rIns="517420" bIns="184912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600" kern="1200" dirty="0"/>
            <a:t>Change your strategy</a:t>
          </a: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600" kern="1200" dirty="0"/>
            <a:t>Try a different method</a:t>
          </a:r>
          <a:endParaRPr lang="en-US" sz="2600" kern="1200" dirty="0"/>
        </a:p>
      </dsp:txBody>
      <dsp:txXfrm>
        <a:off x="0" y="1162084"/>
        <a:ext cx="6666833" cy="1515150"/>
      </dsp:txXfrm>
    </dsp:sp>
    <dsp:sp modelId="{E69CDCA5-4398-463B-8043-DFFA0E3756FE}">
      <dsp:nvSpPr>
        <dsp:cNvPr id="0" name=""/>
        <dsp:cNvSpPr/>
      </dsp:nvSpPr>
      <dsp:spPr>
        <a:xfrm>
          <a:off x="333341" y="778324"/>
          <a:ext cx="4666783" cy="7675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If your method is not working:</a:t>
          </a:r>
          <a:endParaRPr lang="en-US" sz="2600" kern="1200" dirty="0"/>
        </a:p>
      </dsp:txBody>
      <dsp:txXfrm>
        <a:off x="370808" y="815791"/>
        <a:ext cx="4591849" cy="692586"/>
      </dsp:txXfrm>
    </dsp:sp>
    <dsp:sp modelId="{6F03518A-8969-4745-A4DC-5320BEB87044}">
      <dsp:nvSpPr>
        <dsp:cNvPr id="0" name=""/>
        <dsp:cNvSpPr/>
      </dsp:nvSpPr>
      <dsp:spPr>
        <a:xfrm>
          <a:off x="0" y="3201394"/>
          <a:ext cx="6666833" cy="1474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838123"/>
              <a:satOff val="-9658"/>
              <a:lumOff val="215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541528" rIns="517420" bIns="184912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600" kern="1200" dirty="0"/>
            <a:t>Reading not working →</a:t>
          </a:r>
          <a:br>
            <a:rPr lang="en-GB" sz="2600" kern="1200" dirty="0"/>
          </a:br>
          <a:r>
            <a:rPr lang="en-GB" sz="2600" kern="1200" dirty="0"/>
            <a:t>draw / explain / practise instead</a:t>
          </a:r>
          <a:endParaRPr lang="en-US" sz="2600" kern="1200" dirty="0"/>
        </a:p>
      </dsp:txBody>
      <dsp:txXfrm>
        <a:off x="0" y="3201394"/>
        <a:ext cx="6666833" cy="1474200"/>
      </dsp:txXfrm>
    </dsp:sp>
    <dsp:sp modelId="{DE6DFB2F-D489-47BE-8D80-5BF53DCA80AA}">
      <dsp:nvSpPr>
        <dsp:cNvPr id="0" name=""/>
        <dsp:cNvSpPr/>
      </dsp:nvSpPr>
      <dsp:spPr>
        <a:xfrm>
          <a:off x="333341" y="2817634"/>
          <a:ext cx="4666783" cy="767520"/>
        </a:xfrm>
        <a:prstGeom prst="roundRect">
          <a:avLst/>
        </a:prstGeom>
        <a:gradFill rotWithShape="0">
          <a:gsLst>
            <a:gs pos="0">
              <a:schemeClr val="accent2">
                <a:hueOff val="-838123"/>
                <a:satOff val="-9658"/>
                <a:lumOff val="21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38123"/>
                <a:satOff val="-9658"/>
                <a:lumOff val="21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38123"/>
                <a:satOff val="-9658"/>
                <a:lumOff val="21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f-ZA" sz="2600" kern="1200" dirty="0" err="1"/>
            <a:t>Example</a:t>
          </a:r>
          <a:r>
            <a:rPr lang="af-ZA" sz="2600" kern="1200" dirty="0"/>
            <a:t>:</a:t>
          </a:r>
          <a:endParaRPr lang="en-US" sz="2600" kern="1200" dirty="0"/>
        </a:p>
      </dsp:txBody>
      <dsp:txXfrm>
        <a:off x="370808" y="2855101"/>
        <a:ext cx="4591849" cy="69258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458235-558F-42B1-BA04-46FB37708BC1}">
      <dsp:nvSpPr>
        <dsp:cNvPr id="0" name=""/>
        <dsp:cNvSpPr/>
      </dsp:nvSpPr>
      <dsp:spPr>
        <a:xfrm>
          <a:off x="973190" y="788398"/>
          <a:ext cx="1264141" cy="126414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CB6D81-3301-46B5-8A85-EA1F32B8522F}">
      <dsp:nvSpPr>
        <dsp:cNvPr id="0" name=""/>
        <dsp:cNvSpPr/>
      </dsp:nvSpPr>
      <dsp:spPr>
        <a:xfrm>
          <a:off x="1242597" y="1057805"/>
          <a:ext cx="725326" cy="72532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F09094-1B31-475E-B1A6-A3AD02D2A8BB}">
      <dsp:nvSpPr>
        <dsp:cNvPr id="0" name=""/>
        <dsp:cNvSpPr/>
      </dsp:nvSpPr>
      <dsp:spPr>
        <a:xfrm>
          <a:off x="569079" y="2446288"/>
          <a:ext cx="2072362" cy="1116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200" kern="1200" dirty="0"/>
            <a:t>Listening in class → </a:t>
          </a:r>
          <a:r>
            <a:rPr lang="en-GB" sz="2200" b="1" kern="1200" dirty="0"/>
            <a:t>focus</a:t>
          </a:r>
          <a:r>
            <a:rPr lang="en-GB" sz="2200" kern="1200" dirty="0"/>
            <a:t> </a:t>
          </a:r>
          <a:endParaRPr lang="en-US" sz="2200" kern="1200" dirty="0"/>
        </a:p>
      </dsp:txBody>
      <dsp:txXfrm>
        <a:off x="569079" y="2446288"/>
        <a:ext cx="2072362" cy="1116650"/>
      </dsp:txXfrm>
    </dsp:sp>
    <dsp:sp modelId="{37E8C72E-71F3-4EC7-B6E2-3EBA0C6F8AC3}">
      <dsp:nvSpPr>
        <dsp:cNvPr id="0" name=""/>
        <dsp:cNvSpPr/>
      </dsp:nvSpPr>
      <dsp:spPr>
        <a:xfrm>
          <a:off x="3408216" y="788398"/>
          <a:ext cx="1264141" cy="126414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09796A-EF17-4040-9F76-4FFEA2F49E14}">
      <dsp:nvSpPr>
        <dsp:cNvPr id="0" name=""/>
        <dsp:cNvSpPr/>
      </dsp:nvSpPr>
      <dsp:spPr>
        <a:xfrm>
          <a:off x="3677623" y="1057805"/>
          <a:ext cx="725326" cy="72532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51AC41-9170-41C7-9572-B72B6CCEF131}">
      <dsp:nvSpPr>
        <dsp:cNvPr id="0" name=""/>
        <dsp:cNvSpPr/>
      </dsp:nvSpPr>
      <dsp:spPr>
        <a:xfrm>
          <a:off x="3004105" y="2446288"/>
          <a:ext cx="2072362" cy="1116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000" kern="1200" dirty="0"/>
            <a:t>Taking notes → </a:t>
          </a:r>
          <a:r>
            <a:rPr lang="en-GB" sz="2000" b="1" kern="1200" dirty="0"/>
            <a:t>use effective methods</a:t>
          </a:r>
          <a:r>
            <a:rPr lang="en-GB" sz="2000" kern="1200" dirty="0"/>
            <a:t> </a:t>
          </a:r>
          <a:endParaRPr lang="en-US" sz="2000" kern="1200" dirty="0"/>
        </a:p>
      </dsp:txBody>
      <dsp:txXfrm>
        <a:off x="3004105" y="2446288"/>
        <a:ext cx="2072362" cy="1116650"/>
      </dsp:txXfrm>
    </dsp:sp>
    <dsp:sp modelId="{F597EC50-926A-4F46-8851-89C490ECEB4E}">
      <dsp:nvSpPr>
        <dsp:cNvPr id="0" name=""/>
        <dsp:cNvSpPr/>
      </dsp:nvSpPr>
      <dsp:spPr>
        <a:xfrm>
          <a:off x="5843242" y="788398"/>
          <a:ext cx="1264141" cy="126414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D08ECF-D3B7-4529-8EC6-664B3AEF2001}">
      <dsp:nvSpPr>
        <dsp:cNvPr id="0" name=""/>
        <dsp:cNvSpPr/>
      </dsp:nvSpPr>
      <dsp:spPr>
        <a:xfrm>
          <a:off x="6112649" y="1057805"/>
          <a:ext cx="725326" cy="72532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D2F4F0-6843-4D03-B745-D73F53112BC9}">
      <dsp:nvSpPr>
        <dsp:cNvPr id="0" name=""/>
        <dsp:cNvSpPr/>
      </dsp:nvSpPr>
      <dsp:spPr>
        <a:xfrm>
          <a:off x="5439131" y="2446288"/>
          <a:ext cx="2072362" cy="1116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000" kern="1200" dirty="0"/>
            <a:t>Homework → </a:t>
          </a:r>
          <a:r>
            <a:rPr lang="en-GB" sz="2000" b="1" kern="1200" dirty="0"/>
            <a:t>check understanding</a:t>
          </a:r>
          <a:r>
            <a:rPr lang="en-GB" sz="2000" kern="1200" dirty="0"/>
            <a:t> </a:t>
          </a:r>
          <a:endParaRPr lang="en-US" sz="2000" kern="1200" dirty="0"/>
        </a:p>
      </dsp:txBody>
      <dsp:txXfrm>
        <a:off x="5439131" y="2446288"/>
        <a:ext cx="2072362" cy="1116650"/>
      </dsp:txXfrm>
    </dsp:sp>
    <dsp:sp modelId="{279C8CDB-DA37-4894-B33F-75057C121965}">
      <dsp:nvSpPr>
        <dsp:cNvPr id="0" name=""/>
        <dsp:cNvSpPr/>
      </dsp:nvSpPr>
      <dsp:spPr>
        <a:xfrm>
          <a:off x="8278268" y="788398"/>
          <a:ext cx="1264141" cy="126414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06D48D-720D-4376-93C8-E04BB0A0200F}">
      <dsp:nvSpPr>
        <dsp:cNvPr id="0" name=""/>
        <dsp:cNvSpPr/>
      </dsp:nvSpPr>
      <dsp:spPr>
        <a:xfrm>
          <a:off x="8547675" y="1057805"/>
          <a:ext cx="725326" cy="72532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DA388D-8580-43E1-ABA2-7218EA709BED}">
      <dsp:nvSpPr>
        <dsp:cNvPr id="0" name=""/>
        <dsp:cNvSpPr/>
      </dsp:nvSpPr>
      <dsp:spPr>
        <a:xfrm>
          <a:off x="7874157" y="2446288"/>
          <a:ext cx="2072362" cy="1116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800" kern="1200" dirty="0"/>
            <a:t>Don’t understand → </a:t>
          </a:r>
          <a:r>
            <a:rPr lang="en-GB" sz="1800" b="1" kern="1200" dirty="0"/>
            <a:t>ask for help or adjust</a:t>
          </a:r>
          <a:endParaRPr lang="en-US" sz="1800" kern="1200" dirty="0"/>
        </a:p>
      </dsp:txBody>
      <dsp:txXfrm>
        <a:off x="7874157" y="2446288"/>
        <a:ext cx="2072362" cy="111665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D22528-88D5-4CB4-8AF1-9B1E2FAFBF91}">
      <dsp:nvSpPr>
        <dsp:cNvPr id="0" name=""/>
        <dsp:cNvSpPr/>
      </dsp:nvSpPr>
      <dsp:spPr>
        <a:xfrm>
          <a:off x="0" y="0"/>
          <a:ext cx="3286125" cy="4351338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199" tIns="330200" rIns="256199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f-ZA" sz="2600" kern="1200"/>
            <a:t>Don’t wait for motivation; Take action </a:t>
          </a:r>
          <a:endParaRPr lang="en-US" sz="2600" kern="1200"/>
        </a:p>
      </dsp:txBody>
      <dsp:txXfrm>
        <a:off x="0" y="1653508"/>
        <a:ext cx="3286125" cy="2610802"/>
      </dsp:txXfrm>
    </dsp:sp>
    <dsp:sp modelId="{EAD4CE24-FB1D-411A-8A03-9FF889EE8328}">
      <dsp:nvSpPr>
        <dsp:cNvPr id="0" name=""/>
        <dsp:cNvSpPr/>
      </dsp:nvSpPr>
      <dsp:spPr>
        <a:xfrm>
          <a:off x="990361" y="435133"/>
          <a:ext cx="1305401" cy="130540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774" tIns="12700" rIns="10177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1181533" y="626305"/>
        <a:ext cx="923057" cy="923057"/>
      </dsp:txXfrm>
    </dsp:sp>
    <dsp:sp modelId="{83099513-8E68-4991-86F3-3F74E21626DC}">
      <dsp:nvSpPr>
        <dsp:cNvPr id="0" name=""/>
        <dsp:cNvSpPr/>
      </dsp:nvSpPr>
      <dsp:spPr>
        <a:xfrm>
          <a:off x="0" y="4351266"/>
          <a:ext cx="3286125" cy="72"/>
        </a:xfrm>
        <a:prstGeom prst="rect">
          <a:avLst/>
        </a:prstGeom>
        <a:solidFill>
          <a:schemeClr val="accent5">
            <a:hueOff val="-367427"/>
            <a:satOff val="54"/>
            <a:lumOff val="-1294"/>
            <a:alphaOff val="0"/>
          </a:schemeClr>
        </a:solidFill>
        <a:ln w="19050" cap="flat" cmpd="sng" algn="ctr">
          <a:solidFill>
            <a:schemeClr val="accent5">
              <a:hueOff val="-367427"/>
              <a:satOff val="54"/>
              <a:lumOff val="-12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9A4B1A-5939-486F-9191-42B6F3E029E7}">
      <dsp:nvSpPr>
        <dsp:cNvPr id="0" name=""/>
        <dsp:cNvSpPr/>
      </dsp:nvSpPr>
      <dsp:spPr>
        <a:xfrm>
          <a:off x="3614737" y="0"/>
          <a:ext cx="3286125" cy="4351338"/>
        </a:xfrm>
        <a:prstGeom prst="rect">
          <a:avLst/>
        </a:prstGeom>
        <a:solidFill>
          <a:schemeClr val="accent5">
            <a:tint val="40000"/>
            <a:alpha val="90000"/>
            <a:hueOff val="-884566"/>
            <a:satOff val="-1158"/>
            <a:lumOff val="-569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884566"/>
              <a:satOff val="-1158"/>
              <a:lumOff val="-5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199" tIns="330200" rIns="256199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f-ZA" sz="2600" kern="1200"/>
            <a:t>Use </a:t>
          </a:r>
          <a:r>
            <a:rPr lang="af-ZA" sz="2600" b="1" kern="1200"/>
            <a:t>different learning styles</a:t>
          </a:r>
          <a:endParaRPr lang="en-US" sz="2600" kern="1200"/>
        </a:p>
      </dsp:txBody>
      <dsp:txXfrm>
        <a:off x="3614737" y="1653508"/>
        <a:ext cx="3286125" cy="2610802"/>
      </dsp:txXfrm>
    </dsp:sp>
    <dsp:sp modelId="{CC473A85-E83D-4A3A-8277-7535F531A855}">
      <dsp:nvSpPr>
        <dsp:cNvPr id="0" name=""/>
        <dsp:cNvSpPr/>
      </dsp:nvSpPr>
      <dsp:spPr>
        <a:xfrm>
          <a:off x="4605099" y="435133"/>
          <a:ext cx="1305401" cy="1305401"/>
        </a:xfrm>
        <a:prstGeom prst="ellipse">
          <a:avLst/>
        </a:prstGeom>
        <a:solidFill>
          <a:schemeClr val="accent5">
            <a:hueOff val="-734855"/>
            <a:satOff val="108"/>
            <a:lumOff val="-2588"/>
            <a:alphaOff val="0"/>
          </a:schemeClr>
        </a:solidFill>
        <a:ln w="19050" cap="flat" cmpd="sng" algn="ctr">
          <a:solidFill>
            <a:schemeClr val="accent5">
              <a:hueOff val="-734855"/>
              <a:satOff val="108"/>
              <a:lumOff val="-2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774" tIns="12700" rIns="10177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4796271" y="626305"/>
        <a:ext cx="923057" cy="923057"/>
      </dsp:txXfrm>
    </dsp:sp>
    <dsp:sp modelId="{B5A8EA17-AF62-4026-9574-15F8C378BC7A}">
      <dsp:nvSpPr>
        <dsp:cNvPr id="0" name=""/>
        <dsp:cNvSpPr/>
      </dsp:nvSpPr>
      <dsp:spPr>
        <a:xfrm>
          <a:off x="3614737" y="4351266"/>
          <a:ext cx="3286125" cy="72"/>
        </a:xfrm>
        <a:prstGeom prst="rect">
          <a:avLst/>
        </a:prstGeom>
        <a:solidFill>
          <a:schemeClr val="accent5">
            <a:hueOff val="-1102282"/>
            <a:satOff val="162"/>
            <a:lumOff val="-3883"/>
            <a:alphaOff val="0"/>
          </a:schemeClr>
        </a:solidFill>
        <a:ln w="19050" cap="flat" cmpd="sng" algn="ctr">
          <a:solidFill>
            <a:schemeClr val="accent5">
              <a:hueOff val="-1102282"/>
              <a:satOff val="162"/>
              <a:lumOff val="-3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8B7941-C35B-4763-910E-099A4A8C9ED3}">
      <dsp:nvSpPr>
        <dsp:cNvPr id="0" name=""/>
        <dsp:cNvSpPr/>
      </dsp:nvSpPr>
      <dsp:spPr>
        <a:xfrm>
          <a:off x="7229475" y="0"/>
          <a:ext cx="3286125" cy="4351338"/>
        </a:xfrm>
        <a:prstGeom prst="rect">
          <a:avLst/>
        </a:prstGeom>
        <a:solidFill>
          <a:schemeClr val="accent5">
            <a:tint val="40000"/>
            <a:alpha val="90000"/>
            <a:hueOff val="-1769133"/>
            <a:satOff val="-2316"/>
            <a:lumOff val="-1137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1769133"/>
              <a:satOff val="-2316"/>
              <a:lumOff val="-113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199" tIns="330200" rIns="256199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f-ZA" sz="2600" kern="1200"/>
            <a:t>Combine methods for better learning</a:t>
          </a:r>
          <a:endParaRPr lang="en-US" sz="2600" kern="1200"/>
        </a:p>
      </dsp:txBody>
      <dsp:txXfrm>
        <a:off x="7229475" y="1653508"/>
        <a:ext cx="3286125" cy="2610802"/>
      </dsp:txXfrm>
    </dsp:sp>
    <dsp:sp modelId="{3947A1BE-FF6F-497D-9187-BCB60323E00E}">
      <dsp:nvSpPr>
        <dsp:cNvPr id="0" name=""/>
        <dsp:cNvSpPr/>
      </dsp:nvSpPr>
      <dsp:spPr>
        <a:xfrm>
          <a:off x="8219836" y="435133"/>
          <a:ext cx="1305401" cy="1305401"/>
        </a:xfrm>
        <a:prstGeom prst="ellipse">
          <a:avLst/>
        </a:prstGeom>
        <a:solidFill>
          <a:schemeClr val="accent5">
            <a:hueOff val="-1469710"/>
            <a:satOff val="216"/>
            <a:lumOff val="-5177"/>
            <a:alphaOff val="0"/>
          </a:schemeClr>
        </a:solidFill>
        <a:ln w="19050" cap="flat" cmpd="sng" algn="ctr">
          <a:solidFill>
            <a:schemeClr val="accent5">
              <a:hueOff val="-1469710"/>
              <a:satOff val="216"/>
              <a:lumOff val="-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774" tIns="12700" rIns="10177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8411008" y="626305"/>
        <a:ext cx="923057" cy="923057"/>
      </dsp:txXfrm>
    </dsp:sp>
    <dsp:sp modelId="{3532E2E0-817E-4DF5-A588-1F10358757E1}">
      <dsp:nvSpPr>
        <dsp:cNvPr id="0" name=""/>
        <dsp:cNvSpPr/>
      </dsp:nvSpPr>
      <dsp:spPr>
        <a:xfrm>
          <a:off x="7229475" y="4351266"/>
          <a:ext cx="3286125" cy="72"/>
        </a:xfrm>
        <a:prstGeom prst="rect">
          <a:avLst/>
        </a:prstGeom>
        <a:solidFill>
          <a:schemeClr val="accent5">
            <a:hueOff val="-1837137"/>
            <a:satOff val="270"/>
            <a:lumOff val="-6471"/>
            <a:alphaOff val="0"/>
          </a:schemeClr>
        </a:solidFill>
        <a:ln w="19050" cap="flat" cmpd="sng" algn="ctr">
          <a:solidFill>
            <a:schemeClr val="accent5">
              <a:hueOff val="-1837137"/>
              <a:satOff val="270"/>
              <a:lumOff val="-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af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35939C-7640-4F75-9AD7-AFB161C6B379}" type="datetimeFigureOut">
              <a:rPr lang="af-ZA" smtClean="0"/>
              <a:t>2026-04-08</a:t>
            </a:fld>
            <a:endParaRPr lang="af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f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f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af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1F364F-8035-4254-A08B-513516B2FC83}" type="slidenum">
              <a:rPr lang="af-ZA" smtClean="0"/>
              <a:t>‹#›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1485838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4rN9heR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af-ZA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Slide</a:t>
            </a:r>
            <a:r>
              <a:rPr lang="af-ZA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1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In Term 1,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completed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first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test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series in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high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school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Some of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have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felt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confident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about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results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while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have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felt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unsure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even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have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thought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"I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should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have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studied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differently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".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Today's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lesson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is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about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judging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how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performed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but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about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understanding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what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can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do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better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going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forward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lesson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will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build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our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work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learning</a:t>
            </a:r>
            <a:r>
              <a:rPr lang="af-ZA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styles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allow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reflect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how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manage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own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learning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will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help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start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preparing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effectively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Term 2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examinations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so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that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feel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more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confident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control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when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time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comes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endParaRPr lang="af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1F364F-8035-4254-A08B-513516B2FC83}" type="slidenum">
              <a:rPr lang="af-ZA" smtClean="0"/>
              <a:t>1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3721526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af-ZA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Slide</a:t>
            </a:r>
            <a:r>
              <a:rPr lang="af-ZA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10: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It's important to note that self-management skills are not only used when preparing for tests and exams. You should be using these skills every day at school. </a:t>
            </a:r>
            <a:endParaRPr lang="af-ZA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Let’s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look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normal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school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marL="342900" lvl="0" indent="-342900">
              <a:lnSpc>
                <a:spcPct val="107000"/>
              </a:lnSpc>
              <a:buFont typeface="Courier New" panose="02070309020205020404" pitchFamily="49" charset="0"/>
              <a:buChar char="-"/>
            </a:pPr>
            <a:r>
              <a:rPr lang="af-ZA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</a:t>
            </a:r>
            <a:r>
              <a:rPr lang="af-ZA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</a:t>
            </a:r>
            <a:r>
              <a:rPr lang="af-ZA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</a:t>
            </a:r>
            <a:r>
              <a:rPr lang="af-ZA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explaining</a:t>
            </a:r>
            <a:r>
              <a:rPr lang="af-ZA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af-ZA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</a:t>
            </a:r>
            <a:r>
              <a:rPr lang="af-ZA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focused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trying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explained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af-ZA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af-ZA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planning</a:t>
            </a:r>
            <a:r>
              <a:rPr lang="af-ZA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af-Z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ourier New" panose="02070309020205020404" pitchFamily="49" charset="0"/>
              <a:buChar char="-"/>
            </a:pPr>
            <a:r>
              <a:rPr lang="af-ZA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af-ZA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af-ZA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taking</a:t>
            </a:r>
            <a:r>
              <a:rPr lang="af-ZA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notes</a:t>
            </a:r>
            <a:r>
              <a:rPr lang="af-ZA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just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copying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method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af-ZA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af-ZA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planning</a:t>
            </a:r>
            <a:r>
              <a:rPr lang="af-ZA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af-Z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ourier New" panose="02070309020205020404" pitchFamily="49" charset="0"/>
              <a:buChar char="-"/>
            </a:pPr>
            <a:r>
              <a:rPr lang="af-ZA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af-ZA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sit </a:t>
            </a:r>
            <a:r>
              <a:rPr lang="af-ZA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down</a:t>
            </a:r>
            <a:r>
              <a:rPr lang="af-ZA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af-ZA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af-ZA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homework</a:t>
            </a:r>
            <a:r>
              <a:rPr lang="af-ZA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rushing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through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checking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really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af-ZA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af-ZA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monitoring</a:t>
            </a:r>
            <a:r>
              <a:rPr lang="af-ZA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af-Z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ourier New" panose="02070309020205020404" pitchFamily="49" charset="0"/>
              <a:buChar char="-"/>
            </a:pPr>
            <a:r>
              <a:rPr lang="af-ZA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af-ZA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don’t</a:t>
            </a:r>
            <a:r>
              <a:rPr lang="af-ZA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</a:t>
            </a:r>
            <a:r>
              <a:rPr lang="af-ZA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something</a:t>
            </a:r>
            <a:r>
              <a:rPr lang="af-ZA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ignore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ask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help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different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method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af-ZA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af-ZA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adjusting</a:t>
            </a:r>
            <a:r>
              <a:rPr lang="af-ZA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af-Z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af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1F364F-8035-4254-A08B-513516B2FC83}" type="slidenum">
              <a:rPr lang="af-ZA" smtClean="0"/>
              <a:t>10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399284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af-ZA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Slide</a:t>
            </a:r>
            <a:r>
              <a:rPr lang="af-ZA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11: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video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watched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earlier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said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"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Don’t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wait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Don’t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make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excuses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Be a self-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starter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."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learning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that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means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should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wait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until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feel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motivated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"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I’ll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do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later".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Instead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need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take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action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take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control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learning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have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already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learned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about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different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learning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styles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Term 1.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Now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important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question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is: Are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actually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using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these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when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study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?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Remember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most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learners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do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have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only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learning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style.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prefer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certain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methods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but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learning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is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most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effective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when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use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af-ZA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combination</a:t>
            </a:r>
            <a:r>
              <a:rPr lang="af-ZA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different strategies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By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give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yourself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better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chance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understanding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remembering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work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endParaRPr lang="af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1F364F-8035-4254-A08B-513516B2FC83}" type="slidenum">
              <a:rPr lang="af-ZA" smtClean="0"/>
              <a:t>11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2900268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af-ZA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Slide</a:t>
            </a:r>
            <a:r>
              <a:rPr lang="af-ZA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12: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are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now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going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apply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different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learning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style strategies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same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piece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content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af-ZA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Activity</a:t>
            </a:r>
            <a:r>
              <a:rPr lang="af-ZA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1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</a:t>
            </a:r>
            <a:r>
              <a:rPr lang="af-ZA" sz="1200" b="1" i="1" u="sng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Lesson</a:t>
            </a:r>
            <a:r>
              <a:rPr lang="af-ZA" sz="1200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1 – </a:t>
            </a:r>
            <a:r>
              <a:rPr lang="af-ZA" sz="1200" b="1" i="1" u="sng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Worksheet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includes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individual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work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pair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work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group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work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will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use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different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methods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work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with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same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information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will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help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see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which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strategies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work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best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is important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that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each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method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properly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even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if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is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preferred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learning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style.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will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guide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through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activity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manage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time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each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section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When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move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must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move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next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part.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af-ZA" sz="1200" b="1" dirty="0">
                <a:solidFill>
                  <a:srgbClr val="EE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Note </a:t>
            </a:r>
            <a:r>
              <a:rPr lang="af-ZA" sz="1200" b="1" dirty="0" err="1">
                <a:solidFill>
                  <a:srgbClr val="EE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</a:t>
            </a:r>
            <a:r>
              <a:rPr lang="af-ZA" sz="1200" b="1" dirty="0">
                <a:solidFill>
                  <a:srgbClr val="EE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b="1" dirty="0" err="1">
                <a:solidFill>
                  <a:srgbClr val="EE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teacher</a:t>
            </a:r>
            <a:r>
              <a:rPr lang="af-ZA" sz="1200" b="1" dirty="0">
                <a:solidFill>
                  <a:srgbClr val="EE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  <a:r>
              <a:rPr lang="af-ZA" sz="1200" dirty="0">
                <a:solidFill>
                  <a:srgbClr val="EE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focus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is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content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itself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but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how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learners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engage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with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content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using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different strategies.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Allow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learners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time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read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extract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silently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before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starting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activity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Allocate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approximately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four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minutes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per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section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Use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timer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give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clear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instructions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when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learners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need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move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next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section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endParaRPr lang="af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1F364F-8035-4254-A08B-513516B2FC83}" type="slidenum">
              <a:rPr lang="af-ZA" smtClean="0"/>
              <a:t>12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211454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af-ZA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Slide</a:t>
            </a:r>
            <a:r>
              <a:rPr lang="af-ZA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13: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Now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that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have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applied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different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learning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strategies,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think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about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how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can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use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these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manage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learning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prepare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Term 2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examinations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by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completing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Activity</a:t>
            </a:r>
            <a:r>
              <a:rPr lang="af-ZA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2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</a:t>
            </a:r>
            <a:r>
              <a:rPr lang="af-ZA" sz="1200" b="1" i="1" u="sng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Lesson</a:t>
            </a:r>
            <a:r>
              <a:rPr lang="af-ZA" sz="1200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1 – </a:t>
            </a:r>
            <a:r>
              <a:rPr lang="af-ZA" sz="1200" b="1" i="1" u="sng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Worksheet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).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If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learners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do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finish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activity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class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must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complete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as </a:t>
            </a:r>
            <a:r>
              <a:rPr lang="af-ZA" sz="1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homework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Hand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out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b="1" i="1" u="sng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Content</a:t>
            </a:r>
            <a:r>
              <a:rPr lang="af-ZA" sz="1200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b="1" i="1" u="sng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Summary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before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learners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leave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class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endParaRPr lang="af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1F364F-8035-4254-A08B-513516B2FC83}" type="slidenum">
              <a:rPr lang="af-ZA" smtClean="0"/>
              <a:t>13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2867182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af-ZA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Slide</a:t>
            </a:r>
            <a:r>
              <a:rPr lang="af-ZA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2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By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end of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lesson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should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able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342900" lvl="0" indent="-342900">
              <a:lnSpc>
                <a:spcPct val="107000"/>
              </a:lnSpc>
              <a:buFont typeface="Courier New" panose="02070309020205020404" pitchFamily="49" charset="0"/>
              <a:buChar char="-"/>
            </a:pP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concept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self-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management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buFont typeface="Courier New" panose="02070309020205020404" pitchFamily="49" charset="0"/>
              <a:buChar char="-"/>
            </a:pP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steps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planning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monitoring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adjusting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buFont typeface="Courier New" panose="02070309020205020404" pitchFamily="49" charset="0"/>
              <a:buChar char="-"/>
            </a:pP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different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style strategies (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visual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writing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kinaesthetic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auditory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342900" lvl="0" indent="-342900">
              <a:lnSpc>
                <a:spcPct val="107000"/>
              </a:lnSpc>
              <a:buFont typeface="Courier New" panose="02070309020205020404" pitchFamily="49" charset="0"/>
              <a:buChar char="-"/>
            </a:pP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Reflect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own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habits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simple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plan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self-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management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91490">
              <a:lnSpc>
                <a:spcPct val="115000"/>
              </a:lnSpc>
              <a:buNone/>
            </a:pPr>
            <a:r>
              <a:rPr lang="en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af-ZA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af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1F364F-8035-4254-A08B-513516B2FC83}" type="slidenum">
              <a:rPr lang="af-ZA" smtClean="0"/>
              <a:t>2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2412034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af-ZA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Slide</a:t>
            </a:r>
            <a:r>
              <a:rPr lang="af-ZA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3: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Let's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start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by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watching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short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video.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While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watch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think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about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question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af-ZA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Are </a:t>
            </a:r>
            <a:r>
              <a:rPr lang="af-ZA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really</a:t>
            </a:r>
            <a:r>
              <a:rPr lang="af-ZA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</a:t>
            </a:r>
            <a:r>
              <a:rPr lang="af-ZA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control</a:t>
            </a:r>
            <a:r>
              <a:rPr lang="af-ZA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af-ZA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your</a:t>
            </a:r>
            <a:r>
              <a:rPr lang="af-ZA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own</a:t>
            </a:r>
            <a:r>
              <a:rPr lang="af-ZA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learning</a:t>
            </a:r>
            <a:r>
              <a:rPr lang="af-ZA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?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teachers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parent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457200">
              <a:lnSpc>
                <a:spcPct val="115000"/>
              </a:lnSpc>
              <a:buNone/>
            </a:pPr>
            <a:r>
              <a:rPr lang="en-ZA" sz="12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Watch video:</a:t>
            </a:r>
            <a:endParaRPr lang="af-ZA" sz="1200" kern="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>
              <a:lnSpc>
                <a:spcPct val="115000"/>
              </a:lnSpc>
              <a:buNone/>
            </a:pPr>
            <a:r>
              <a:rPr lang="en-ZA" sz="12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BUILD Spark Skills: Self-Management</a:t>
            </a:r>
            <a:endParaRPr lang="af-ZA" sz="1200" kern="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>
              <a:lnSpc>
                <a:spcPct val="115000"/>
              </a:lnSpc>
              <a:buNone/>
            </a:pPr>
            <a:r>
              <a:rPr lang="en-ZA" sz="1200" u="sng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bit.ly/</a:t>
            </a:r>
            <a:r>
              <a:rPr lang="en-ZA" sz="1200" u="sng" kern="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4rN9heR</a:t>
            </a:r>
            <a:r>
              <a:rPr lang="en-ZA" sz="1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(1 min 32 sec)</a:t>
            </a:r>
            <a:endParaRPr lang="af-ZA" sz="1200" kern="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>
              <a:lnSpc>
                <a:spcPct val="115000"/>
              </a:lnSpc>
              <a:buNone/>
            </a:pPr>
            <a:r>
              <a:rPr lang="en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af-ZA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af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1F364F-8035-4254-A08B-513516B2FC83}" type="slidenum">
              <a:rPr lang="af-ZA" smtClean="0"/>
              <a:t>3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2300198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af-ZA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Slide</a:t>
            </a:r>
            <a:r>
              <a:rPr lang="af-ZA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4: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Ask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learners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respond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following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question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af-ZA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What</a:t>
            </a:r>
            <a:r>
              <a:rPr lang="af-ZA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does</a:t>
            </a:r>
            <a:r>
              <a:rPr lang="af-ZA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self-</a:t>
            </a:r>
            <a:r>
              <a:rPr lang="af-ZA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management</a:t>
            </a:r>
            <a:r>
              <a:rPr lang="af-ZA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mean</a:t>
            </a:r>
            <a:r>
              <a:rPr lang="af-ZA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according</a:t>
            </a:r>
            <a:r>
              <a:rPr lang="af-ZA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</a:t>
            </a:r>
            <a:r>
              <a:rPr lang="af-ZA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af-ZA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video?</a:t>
            </a:r>
            <a:endParaRPr lang="af-ZA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af-ZA" sz="1200" b="1" dirty="0">
                <a:solidFill>
                  <a:srgbClr val="EE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Note </a:t>
            </a:r>
            <a:r>
              <a:rPr lang="af-ZA" sz="1200" b="1" dirty="0" err="1">
                <a:solidFill>
                  <a:srgbClr val="EE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</a:t>
            </a:r>
            <a:r>
              <a:rPr lang="af-ZA" sz="1200" b="1" dirty="0">
                <a:solidFill>
                  <a:srgbClr val="EE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b="1" dirty="0" err="1">
                <a:solidFill>
                  <a:srgbClr val="EE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teacher</a:t>
            </a:r>
            <a:r>
              <a:rPr lang="af-ZA" sz="1200" b="1" dirty="0">
                <a:solidFill>
                  <a:srgbClr val="EE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  <a:r>
              <a:rPr lang="af-ZA" sz="1200" dirty="0">
                <a:solidFill>
                  <a:srgbClr val="EE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Reveal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slide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content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only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once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learners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have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shared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their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answers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Possible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responses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-"/>
            </a:pP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control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yourself</a:t>
            </a:r>
            <a:endParaRPr lang="af-Z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-"/>
            </a:pP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Managing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emotions</a:t>
            </a:r>
            <a:endParaRPr lang="af-Z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-"/>
            </a:pP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yourself</a:t>
            </a:r>
            <a:endParaRPr lang="af-Z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-"/>
            </a:pP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procrastinating</a:t>
            </a:r>
            <a:endParaRPr lang="af-Z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-"/>
            </a:pP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Responding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instead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reacting</a:t>
            </a:r>
            <a:endParaRPr lang="af-Z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All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these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aspects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make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up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self-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management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but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today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are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going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focus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specific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area: Self-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management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during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learning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endParaRPr lang="af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1F364F-8035-4254-A08B-513516B2FC83}" type="slidenum">
              <a:rPr lang="af-ZA" smtClean="0"/>
              <a:t>4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3204086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af-ZA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Slide</a:t>
            </a:r>
            <a:r>
              <a:rPr lang="af-ZA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5: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Ask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learners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raise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their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hands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response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following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questions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342900" lvl="0" indent="-342900">
              <a:lnSpc>
                <a:spcPct val="107000"/>
              </a:lnSpc>
              <a:buFont typeface="Courier New" panose="02070309020205020404" pitchFamily="49" charset="0"/>
              <a:buChar char="-"/>
            </a:pP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said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'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I’ll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later',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then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didn’t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>
              <a:lnSpc>
                <a:spcPct val="107000"/>
              </a:lnSpc>
              <a:buFont typeface="Courier New" panose="02070309020205020404" pitchFamily="49" charset="0"/>
              <a:buChar char="-"/>
            </a:pP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studied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still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didn’t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>
              <a:lnSpc>
                <a:spcPct val="107000"/>
              </a:lnSpc>
              <a:buFont typeface="Courier New" panose="02070309020205020404" pitchFamily="49" charset="0"/>
              <a:buChar char="-"/>
            </a:pP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distracted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while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studying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That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is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knowledge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problem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is a self-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management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problem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endParaRPr lang="af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1F364F-8035-4254-A08B-513516B2FC83}" type="slidenum">
              <a:rPr lang="af-ZA" smtClean="0"/>
              <a:t>5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190430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af-ZA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Slide</a:t>
            </a:r>
            <a:r>
              <a:rPr lang="af-ZA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6: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Let's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take a moment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define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self-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management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skills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during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learning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af-ZA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Self-</a:t>
            </a:r>
            <a:r>
              <a:rPr lang="af-ZA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management</a:t>
            </a:r>
            <a:r>
              <a:rPr lang="af-ZA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during</a:t>
            </a:r>
            <a:r>
              <a:rPr lang="af-ZA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learning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means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taking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control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how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study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using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time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wisely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staying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organised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making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choices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that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help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do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better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school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learners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experience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challenges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school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such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as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putting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off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studying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struggling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understand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work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even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after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studying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getting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distracted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while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trying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focus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These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challenges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are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often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caused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by a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lack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knowledge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but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rather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by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difficulties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with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self-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management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Instead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simply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hoping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that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will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understand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work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need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take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active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role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learning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process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-"/>
            </a:pP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you’re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-"/>
            </a:pP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focused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while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you’re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endParaRPr lang="af-Z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-"/>
            </a:pP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Check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working</a:t>
            </a:r>
            <a:endParaRPr lang="af-Z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-"/>
            </a:pP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changes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working</a:t>
            </a:r>
            <a:endParaRPr lang="af-Z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Let's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break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into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three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simple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steps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endParaRPr lang="af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1F364F-8035-4254-A08B-513516B2FC83}" type="slidenum">
              <a:rPr lang="af-ZA" smtClean="0"/>
              <a:t>6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2788475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af-ZA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Slide</a:t>
            </a:r>
            <a:r>
              <a:rPr lang="af-ZA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7: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Step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1: Plan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Planning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is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what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do </a:t>
            </a:r>
            <a:r>
              <a:rPr lang="af-ZA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before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start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studying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Decide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what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will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study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how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long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will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study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which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method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will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use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Let's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use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example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have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Natural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Sciences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test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tomorrow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Instead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saying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"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I’ll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study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later",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"I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will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study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Natural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Sciences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hour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using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method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that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works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me."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Here is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where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learning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style(s)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becomes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important. Different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learners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should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plan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differently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example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-"/>
            </a:pP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a </a:t>
            </a:r>
            <a:r>
              <a:rPr lang="af-ZA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visual</a:t>
            </a:r>
            <a:r>
              <a:rPr lang="af-ZA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learner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plan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could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include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studying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digestive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system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by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drawing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labelling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diagram.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-"/>
            </a:pP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auditory</a:t>
            </a:r>
            <a:r>
              <a:rPr lang="af-ZA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learner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plan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could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include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digestive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system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loud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you're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it.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see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difference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?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Everyone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is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studying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SAME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work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but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are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planning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a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that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suits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how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learn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endParaRPr lang="af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1F364F-8035-4254-A08B-513516B2FC83}" type="slidenum">
              <a:rPr lang="af-ZA" smtClean="0"/>
              <a:t>7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3527927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af-ZA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Slide</a:t>
            </a:r>
            <a:r>
              <a:rPr lang="af-ZA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8: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Step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2: Monitor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Planning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is important,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but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just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because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planned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something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doesn’t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mean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it’s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working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Check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if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study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method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is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working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while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are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studying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Ask yourself: "Do I understand this?" If you can’t explain it in your own words, your method may not be appropriate.</a:t>
            </a:r>
            <a:endParaRPr lang="af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1F364F-8035-4254-A08B-513516B2FC83}" type="slidenum">
              <a:rPr lang="af-ZA" smtClean="0"/>
              <a:t>8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4148473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307C8-FAD5-DEA6-4E45-4B26B62CB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0A4D01-9FCF-DF21-721C-C4B80BAFA5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3C482A-DD9C-5411-B0A2-21B01423E0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af-ZA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Slide</a:t>
            </a:r>
            <a:r>
              <a:rPr lang="af-ZA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9: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Step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3: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Adjust</a:t>
            </a:r>
            <a:endParaRPr lang="af-ZA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That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brings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next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step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adjusting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is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where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self-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management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really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shows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Change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study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method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if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is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helping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understand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If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you’ve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been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reading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notes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repeatedly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it's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sinking in,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need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adjust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strategy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Instead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reading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can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try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draw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explain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f-Z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practise</a:t>
            </a:r>
            <a:r>
              <a:rPr lang="af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it. </a:t>
            </a:r>
          </a:p>
          <a:p>
            <a:pPr marL="457200">
              <a:lnSpc>
                <a:spcPct val="115000"/>
              </a:lnSpc>
              <a:buNone/>
            </a:pPr>
            <a:r>
              <a:rPr lang="en-ZA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af-ZA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af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AADC05-3990-CD96-9349-288EC44D12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1F364F-8035-4254-A08B-513516B2FC83}" type="slidenum">
              <a:rPr lang="af-ZA" smtClean="0"/>
              <a:t>9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298506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00E38-2C04-A039-730F-A562C2569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f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B79DC0-4C0F-D98C-FED1-600D954827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f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63C13-84C1-9508-39F5-A3C99804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AD30-3351-4F23-906B-03625A632C88}" type="datetimeFigureOut">
              <a:rPr lang="af-ZA" smtClean="0"/>
              <a:t>2026-04-08</a:t>
            </a:fld>
            <a:endParaRPr lang="af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5E73F-10C9-9BFE-7372-85F8F0733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E4EBA-9A88-EA21-8120-3AFE79BEB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75275-4031-47E5-9636-9683411B48D3}" type="slidenum">
              <a:rPr lang="af-ZA" smtClean="0"/>
              <a:t>‹#›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2692809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2065F-B251-6834-042B-48C4B9D48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f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3769B5-95CB-9046-7D0A-633CCC338B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f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4F23F-7E41-93EE-02FC-16D956B41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AD30-3351-4F23-906B-03625A632C88}" type="datetimeFigureOut">
              <a:rPr lang="af-ZA" smtClean="0"/>
              <a:t>2026-04-08</a:t>
            </a:fld>
            <a:endParaRPr lang="af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FCA335-FD23-BFE2-9F28-807C44384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59937-46C2-07EE-10A1-78596A892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75275-4031-47E5-9636-9683411B48D3}" type="slidenum">
              <a:rPr lang="af-ZA" smtClean="0"/>
              <a:t>‹#›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3555682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083FE0-E7EB-3BDA-77DD-C147BE9664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f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19A4D5-533F-E3EB-D25A-09905CCFE3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f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2ADFF-3075-CE03-1D0F-164A8EB94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AD30-3351-4F23-906B-03625A632C88}" type="datetimeFigureOut">
              <a:rPr lang="af-ZA" smtClean="0"/>
              <a:t>2026-04-08</a:t>
            </a:fld>
            <a:endParaRPr lang="af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FF007-CECF-0F9F-22AF-9B5B01808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CE614-6B1C-5763-1425-F02EEEB99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75275-4031-47E5-9636-9683411B48D3}" type="slidenum">
              <a:rPr lang="af-ZA" smtClean="0"/>
              <a:t>‹#›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2206585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88F2F-6150-952F-BF15-C4C764C83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f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8A706-58F2-E7F6-8D5F-5AF48BAEF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f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46C6A-F012-69FB-8AE2-5BEBF6E59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AD30-3351-4F23-906B-03625A632C88}" type="datetimeFigureOut">
              <a:rPr lang="af-ZA" smtClean="0"/>
              <a:t>2026-04-08</a:t>
            </a:fld>
            <a:endParaRPr lang="af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E33D5-C1D5-62CD-75FA-EEDF9CD9D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48E20-11CD-B7B3-8E06-5186799F3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75275-4031-47E5-9636-9683411B48D3}" type="slidenum">
              <a:rPr lang="af-ZA" smtClean="0"/>
              <a:t>‹#›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4252774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D8600-AE1C-74CA-86E4-8D3D32612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f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59D400-CA08-0E71-8A22-5AA478CDE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C4AA9-8D90-DE69-31CB-AC3982973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AD30-3351-4F23-906B-03625A632C88}" type="datetimeFigureOut">
              <a:rPr lang="af-ZA" smtClean="0"/>
              <a:t>2026-04-08</a:t>
            </a:fld>
            <a:endParaRPr lang="af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D9970-8B5D-CC88-59BD-23D195960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26D1E-A514-C275-4060-3121DAE3F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75275-4031-47E5-9636-9683411B48D3}" type="slidenum">
              <a:rPr lang="af-ZA" smtClean="0"/>
              <a:t>‹#›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4270448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473CE-3CDC-163F-6B6A-52F5A62D8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f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01D96-BA63-F42D-4147-80C35C2A6F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f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0CED96-6E3D-0A7C-648D-EB5258CDA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f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CBC266-4276-8BDC-31AE-17CD3CF95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AD30-3351-4F23-906B-03625A632C88}" type="datetimeFigureOut">
              <a:rPr lang="af-ZA" smtClean="0"/>
              <a:t>2026-04-08</a:t>
            </a:fld>
            <a:endParaRPr lang="af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1B2252-2082-E0D1-4D9B-1425885D0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352C50-A71F-C434-78BB-8569D86D9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75275-4031-47E5-9636-9683411B48D3}" type="slidenum">
              <a:rPr lang="af-ZA" smtClean="0"/>
              <a:t>‹#›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270904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0944E-8AE3-8F1E-BCD7-C6892E478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f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8DDCF-8316-8367-9EB7-BD3B5D9CC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1038E2-8222-B40A-16F8-FCC38B6C4D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f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D2FBC7-DD9E-EFA6-48BF-5E1F825F2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F6C03B-74BF-2D7F-E0B0-E3E4747938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f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4729A4-985D-F09D-7062-A8EFC0B90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AD30-3351-4F23-906B-03625A632C88}" type="datetimeFigureOut">
              <a:rPr lang="af-ZA" smtClean="0"/>
              <a:t>2026-04-08</a:t>
            </a:fld>
            <a:endParaRPr lang="af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553F1D-96B9-FDBD-5930-C87CAC45F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7DB64F-5BCA-1364-0B1C-3E1728198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75275-4031-47E5-9636-9683411B48D3}" type="slidenum">
              <a:rPr lang="af-ZA" smtClean="0"/>
              <a:t>‹#›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1085966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5B5CD-47A7-8580-3B64-5D6B71679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f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FBADA5-17E4-024E-5A72-8D5F06086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AD30-3351-4F23-906B-03625A632C88}" type="datetimeFigureOut">
              <a:rPr lang="af-ZA" smtClean="0"/>
              <a:t>2026-04-08</a:t>
            </a:fld>
            <a:endParaRPr lang="af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65786C-76B2-23C5-AD41-E2A9C6E44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30FC9-E6B1-D10E-5941-274734C7C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75275-4031-47E5-9636-9683411B48D3}" type="slidenum">
              <a:rPr lang="af-ZA" smtClean="0"/>
              <a:t>‹#›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4029818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F571C4-E0CE-5939-B026-51F80ED1D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AD30-3351-4F23-906B-03625A632C88}" type="datetimeFigureOut">
              <a:rPr lang="af-ZA" smtClean="0"/>
              <a:t>2026-04-08</a:t>
            </a:fld>
            <a:endParaRPr lang="af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D9AB9D-85E5-50C3-1DE5-27444EEDC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D50F7-80A9-CBF1-0D35-25E85165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75275-4031-47E5-9636-9683411B48D3}" type="slidenum">
              <a:rPr lang="af-ZA" smtClean="0"/>
              <a:t>‹#›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2057057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5B40C-2093-616A-254F-4FFA9915D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f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3F056-C85A-8AB5-E319-D3B21DEFB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f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CFEAD0-3914-B68F-692F-768B466C6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B72CED-A11F-9A37-FE87-ECE46FE84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AD30-3351-4F23-906B-03625A632C88}" type="datetimeFigureOut">
              <a:rPr lang="af-ZA" smtClean="0"/>
              <a:t>2026-04-08</a:t>
            </a:fld>
            <a:endParaRPr lang="af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341FE1-EB0D-5AFB-F3E9-89E5C5B9D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E9094-EFAB-5FB1-E3BF-CCD1638D8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75275-4031-47E5-9636-9683411B48D3}" type="slidenum">
              <a:rPr lang="af-ZA" smtClean="0"/>
              <a:t>‹#›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3421156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DD552-0519-D0F4-8278-434EF02A6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f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B21B46-C11C-D6EB-A6A3-77F9316CD2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f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B62204-A1C9-D072-BEBB-F393C420AC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B4518B-09F7-8440-6B46-BD7593B11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AD30-3351-4F23-906B-03625A632C88}" type="datetimeFigureOut">
              <a:rPr lang="af-ZA" smtClean="0"/>
              <a:t>2026-04-08</a:t>
            </a:fld>
            <a:endParaRPr lang="af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AEF1D-2F01-5A2B-FE4A-43E5F6753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89FBB2-5C9B-25E1-AE5B-25F88E04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75275-4031-47E5-9636-9683411B48D3}" type="slidenum">
              <a:rPr lang="af-ZA" smtClean="0"/>
              <a:t>‹#›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4274126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083472-DF94-6303-9EC3-BD274347B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f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AF6ED8-7ABC-ABA5-FE62-BC875123E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f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94222-587F-C9B8-A114-4831ACEB65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FAAD30-3351-4F23-906B-03625A632C88}" type="datetimeFigureOut">
              <a:rPr lang="af-ZA" smtClean="0"/>
              <a:t>2026-04-08</a:t>
            </a:fld>
            <a:endParaRPr lang="af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E4993-0E91-743B-CE58-0EC5E3E5A5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af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E5D70-BAEB-85A2-CB23-2666546675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A75275-4031-47E5-9636-9683411B48D3}" type="slidenum">
              <a:rPr lang="af-ZA" smtClean="0"/>
              <a:t>‹#›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1287953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f-Z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hyperlink" Target="https://bit.ly/4rN9heR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449BC1-44F4-27A6-CFB8-3B44CFE29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" t="9091" r="17517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D338FC-F44C-B2B1-A1C9-1C9A2D5541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Grade 8</a:t>
            </a:r>
            <a:endParaRPr lang="af-ZA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567F80-9BB0-203F-063E-F20955025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GB" sz="2000" dirty="0"/>
              <a:t>Term 2: World of Work</a:t>
            </a:r>
          </a:p>
          <a:p>
            <a:pPr algn="l"/>
            <a:r>
              <a:rPr lang="en-GB" sz="2000" dirty="0"/>
              <a:t>Lesson 1: Self-management skills</a:t>
            </a:r>
            <a:endParaRPr lang="af-ZA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logo with a person in the middle&#10;&#10;Description automatically generated">
            <a:extLst>
              <a:ext uri="{FF2B5EF4-FFF2-40B4-BE49-F238E27FC236}">
                <a16:creationId xmlns:a16="http://schemas.microsoft.com/office/drawing/2014/main" id="{755C98EF-032D-ED82-E8FB-E82F67903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388" y="0"/>
            <a:ext cx="1628612" cy="56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217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D0D77D-2EC8-C995-93FB-BBDC7B4C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>
            <a:normAutofit/>
          </a:bodyPr>
          <a:lstStyle/>
          <a:p>
            <a:pPr algn="ctr"/>
            <a:r>
              <a:rPr lang="af-ZA" dirty="0" err="1">
                <a:solidFill>
                  <a:srgbClr val="FFFFFF"/>
                </a:solidFill>
              </a:rPr>
              <a:t>Daily</a:t>
            </a:r>
            <a:r>
              <a:rPr lang="af-ZA" dirty="0">
                <a:solidFill>
                  <a:srgbClr val="FFFFFF"/>
                </a:solidFill>
              </a:rPr>
              <a:t> self-</a:t>
            </a:r>
            <a:r>
              <a:rPr lang="af-ZA" dirty="0" err="1">
                <a:solidFill>
                  <a:srgbClr val="FFFFFF"/>
                </a:solidFill>
              </a:rPr>
              <a:t>management</a:t>
            </a:r>
            <a:endParaRPr lang="af-ZA" dirty="0">
              <a:solidFill>
                <a:srgbClr val="FFFFFF"/>
              </a:solidFill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3D5B48C-C638-96DC-0AED-C275998499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719334"/>
              </p:ext>
            </p:extLst>
          </p:nvPr>
        </p:nvGraphicFramePr>
        <p:xfrm>
          <a:off x="838200" y="180091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A logo with a person in the middle&#10;&#10;Description automatically generated">
            <a:extLst>
              <a:ext uri="{FF2B5EF4-FFF2-40B4-BE49-F238E27FC236}">
                <a16:creationId xmlns:a16="http://schemas.microsoft.com/office/drawing/2014/main" id="{85F8C9B3-175D-BD45-E634-4061AF882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388" y="0"/>
            <a:ext cx="1628612" cy="56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7437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A44746-C069-2128-18A8-B1D216A6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af-ZA" sz="5200"/>
              <a:t>Take control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352275E0-4A1C-B39D-0207-EBCDBEA8CB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19258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A logo with a person in the middle&#10;&#10;Description automatically generated">
            <a:extLst>
              <a:ext uri="{FF2B5EF4-FFF2-40B4-BE49-F238E27FC236}">
                <a16:creationId xmlns:a16="http://schemas.microsoft.com/office/drawing/2014/main" id="{5C4FA6F3-61A8-86F3-1CEC-C6E8923F9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388" y="0"/>
            <a:ext cx="1628612" cy="56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4150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633E78-405A-A709-4B9B-0B3611E29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5400"/>
              <a:t>Activity</a:t>
            </a:r>
            <a:endParaRPr lang="af-ZA" sz="540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D027C-3EA4-1ED4-38B8-0F8FA02A1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GB" sz="2400" dirty="0"/>
              <a:t>You will now:</a:t>
            </a:r>
          </a:p>
          <a:p>
            <a:pPr lvl="1"/>
            <a:r>
              <a:rPr lang="en-GB" dirty="0"/>
              <a:t>Apply </a:t>
            </a:r>
            <a:r>
              <a:rPr lang="en-GB" b="1" dirty="0"/>
              <a:t>different learning strategies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Work </a:t>
            </a:r>
            <a:r>
              <a:rPr lang="en-GB" b="1" dirty="0"/>
              <a:t>individually, in pairs and in groups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Use different methods on the same content </a:t>
            </a:r>
          </a:p>
          <a:p>
            <a:pPr marL="0" indent="0">
              <a:buNone/>
            </a:pPr>
            <a:endParaRPr lang="af-ZA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9ECFF1-E8DE-539A-E8AC-29E458F5FB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395" r="6652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84A58C-EEA1-E32F-62D5-9B7DCFA75D9F}"/>
              </a:ext>
            </a:extLst>
          </p:cNvPr>
          <p:cNvSpPr txBox="1"/>
          <p:nvPr/>
        </p:nvSpPr>
        <p:spPr>
          <a:xfrm>
            <a:off x="1014088" y="5701634"/>
            <a:ext cx="3283527" cy="83099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f-ZA" sz="2400" b="1" dirty="0" err="1">
                <a:solidFill>
                  <a:schemeClr val="bg1"/>
                </a:solidFill>
              </a:rPr>
              <a:t>Try</a:t>
            </a:r>
            <a:r>
              <a:rPr lang="af-ZA" sz="2400" b="1" dirty="0">
                <a:solidFill>
                  <a:schemeClr val="bg1"/>
                </a:solidFill>
              </a:rPr>
              <a:t> </a:t>
            </a:r>
            <a:r>
              <a:rPr lang="af-ZA" sz="2400" b="1" dirty="0" err="1">
                <a:solidFill>
                  <a:schemeClr val="bg1"/>
                </a:solidFill>
              </a:rPr>
              <a:t>every</a:t>
            </a:r>
            <a:r>
              <a:rPr lang="af-ZA" sz="2400" b="1" dirty="0">
                <a:solidFill>
                  <a:schemeClr val="bg1"/>
                </a:solidFill>
              </a:rPr>
              <a:t> </a:t>
            </a:r>
            <a:r>
              <a:rPr lang="af-ZA" sz="2400" b="1" dirty="0" err="1">
                <a:solidFill>
                  <a:schemeClr val="bg1"/>
                </a:solidFill>
              </a:rPr>
              <a:t>method</a:t>
            </a:r>
            <a:r>
              <a:rPr lang="af-ZA" sz="2400" b="1" dirty="0">
                <a:solidFill>
                  <a:schemeClr val="bg1"/>
                </a:solidFill>
              </a:rPr>
              <a:t> </a:t>
            </a:r>
            <a:r>
              <a:rPr lang="af-ZA" sz="2400" b="1" dirty="0" err="1">
                <a:solidFill>
                  <a:schemeClr val="bg1"/>
                </a:solidFill>
              </a:rPr>
              <a:t>properly</a:t>
            </a:r>
            <a:endParaRPr lang="af-ZA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A logo with a person in the middle&#10;&#10;Description automatically generated">
            <a:extLst>
              <a:ext uri="{FF2B5EF4-FFF2-40B4-BE49-F238E27FC236}">
                <a16:creationId xmlns:a16="http://schemas.microsoft.com/office/drawing/2014/main" id="{E5AF0DC8-BE06-40CC-C869-27A8BCED9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388" y="0"/>
            <a:ext cx="1628612" cy="56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2794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992233-BECA-8689-F6AE-6B50FBFEDB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88" b="12942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DB08EF-FDC6-D511-5F05-57356E10C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Reflection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logo with a person in the middle&#10;&#10;Description automatically generated">
            <a:extLst>
              <a:ext uri="{FF2B5EF4-FFF2-40B4-BE49-F238E27FC236}">
                <a16:creationId xmlns:a16="http://schemas.microsoft.com/office/drawing/2014/main" id="{F102A5DB-E438-DCAF-88FB-FABFFBCA9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388" y="0"/>
            <a:ext cx="1628612" cy="56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235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8953E74-D241-4DDF-8508-F0365EA13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C3C901A-B2F4-4A3C-BCDD-7C8D587EC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371134"/>
          </a:xfrm>
          <a:custGeom>
            <a:avLst/>
            <a:gdLst>
              <a:gd name="connsiteX0" fmla="*/ 0 w 12192000"/>
              <a:gd name="connsiteY0" fmla="*/ 0 h 2515690"/>
              <a:gd name="connsiteX1" fmla="*/ 170442 w 12192000"/>
              <a:gd name="connsiteY1" fmla="*/ 96074 h 2515690"/>
              <a:gd name="connsiteX2" fmla="*/ 424739 w 12192000"/>
              <a:gd name="connsiteY2" fmla="*/ 224865 h 2515690"/>
              <a:gd name="connsiteX3" fmla="*/ 748273 w 12192000"/>
              <a:gd name="connsiteY3" fmla="*/ 373939 h 2515690"/>
              <a:gd name="connsiteX4" fmla="*/ 1037058 w 12192000"/>
              <a:gd name="connsiteY4" fmla="*/ 499994 h 2515690"/>
              <a:gd name="connsiteX5" fmla="*/ 1101312 w 12192000"/>
              <a:gd name="connsiteY5" fmla="*/ 428540 h 2515690"/>
              <a:gd name="connsiteX6" fmla="*/ 1367071 w 12192000"/>
              <a:gd name="connsiteY6" fmla="*/ 516118 h 2515690"/>
              <a:gd name="connsiteX7" fmla="*/ 2189943 w 12192000"/>
              <a:gd name="connsiteY7" fmla="*/ 794533 h 2515690"/>
              <a:gd name="connsiteX8" fmla="*/ 2390329 w 12192000"/>
              <a:gd name="connsiteY8" fmla="*/ 920897 h 2515690"/>
              <a:gd name="connsiteX9" fmla="*/ 2459570 w 12192000"/>
              <a:gd name="connsiteY9" fmla="*/ 983740 h 2515690"/>
              <a:gd name="connsiteX10" fmla="*/ 2503252 w 12192000"/>
              <a:gd name="connsiteY10" fmla="*/ 1000151 h 2515690"/>
              <a:gd name="connsiteX11" fmla="*/ 2503252 w 12192000"/>
              <a:gd name="connsiteY11" fmla="*/ 1008273 h 2515690"/>
              <a:gd name="connsiteX12" fmla="*/ 2511191 w 12192000"/>
              <a:gd name="connsiteY12" fmla="*/ 1009499 h 2515690"/>
              <a:gd name="connsiteX13" fmla="*/ 2565029 w 12192000"/>
              <a:gd name="connsiteY13" fmla="*/ 1015977 h 2515690"/>
              <a:gd name="connsiteX14" fmla="*/ 2593745 w 12192000"/>
              <a:gd name="connsiteY14" fmla="*/ 1019963 h 2515690"/>
              <a:gd name="connsiteX15" fmla="*/ 2591015 w 12192000"/>
              <a:gd name="connsiteY15" fmla="*/ 1019651 h 2515690"/>
              <a:gd name="connsiteX16" fmla="*/ 2590137 w 12192000"/>
              <a:gd name="connsiteY16" fmla="*/ 1019549 h 2515690"/>
              <a:gd name="connsiteX17" fmla="*/ 2589021 w 12192000"/>
              <a:gd name="connsiteY17" fmla="*/ 1019424 h 2515690"/>
              <a:gd name="connsiteX18" fmla="*/ 2591015 w 12192000"/>
              <a:gd name="connsiteY18" fmla="*/ 1019651 h 2515690"/>
              <a:gd name="connsiteX19" fmla="*/ 2602385 w 12192000"/>
              <a:gd name="connsiteY19" fmla="*/ 1020975 h 2515690"/>
              <a:gd name="connsiteX20" fmla="*/ 2614445 w 12192000"/>
              <a:gd name="connsiteY20" fmla="*/ 1022389 h 2515690"/>
              <a:gd name="connsiteX21" fmla="*/ 2614445 w 12192000"/>
              <a:gd name="connsiteY21" fmla="*/ 1020966 h 2515690"/>
              <a:gd name="connsiteX22" fmla="*/ 2676661 w 12192000"/>
              <a:gd name="connsiteY22" fmla="*/ 1029355 h 2515690"/>
              <a:gd name="connsiteX23" fmla="*/ 2788597 w 12192000"/>
              <a:gd name="connsiteY23" fmla="*/ 1048926 h 2515690"/>
              <a:gd name="connsiteX24" fmla="*/ 2812742 w 12192000"/>
              <a:gd name="connsiteY24" fmla="*/ 1057667 h 2515690"/>
              <a:gd name="connsiteX25" fmla="*/ 2970201 w 12192000"/>
              <a:gd name="connsiteY25" fmla="*/ 949091 h 2515690"/>
              <a:gd name="connsiteX26" fmla="*/ 3030610 w 12192000"/>
              <a:gd name="connsiteY26" fmla="*/ 1049340 h 2515690"/>
              <a:gd name="connsiteX27" fmla="*/ 3058913 w 12192000"/>
              <a:gd name="connsiteY27" fmla="*/ 1048085 h 2515690"/>
              <a:gd name="connsiteX28" fmla="*/ 3072697 w 12192000"/>
              <a:gd name="connsiteY28" fmla="*/ 1045316 h 2515690"/>
              <a:gd name="connsiteX29" fmla="*/ 3083305 w 12192000"/>
              <a:gd name="connsiteY29" fmla="*/ 1040550 h 2515690"/>
              <a:gd name="connsiteX30" fmla="*/ 3125603 w 12192000"/>
              <a:gd name="connsiteY30" fmla="*/ 1004583 h 2515690"/>
              <a:gd name="connsiteX31" fmla="*/ 3385106 w 12192000"/>
              <a:gd name="connsiteY31" fmla="*/ 1042233 h 2515690"/>
              <a:gd name="connsiteX32" fmla="*/ 3424945 w 12192000"/>
              <a:gd name="connsiteY32" fmla="*/ 1065268 h 2515690"/>
              <a:gd name="connsiteX33" fmla="*/ 3436948 w 12192000"/>
              <a:gd name="connsiteY33" fmla="*/ 1068018 h 2515690"/>
              <a:gd name="connsiteX34" fmla="*/ 3466714 w 12192000"/>
              <a:gd name="connsiteY34" fmla="*/ 1063419 h 2515690"/>
              <a:gd name="connsiteX35" fmla="*/ 3550909 w 12192000"/>
              <a:gd name="connsiteY35" fmla="*/ 1044511 h 2515690"/>
              <a:gd name="connsiteX36" fmla="*/ 3555900 w 12192000"/>
              <a:gd name="connsiteY36" fmla="*/ 1041996 h 2515690"/>
              <a:gd name="connsiteX37" fmla="*/ 3625978 w 12192000"/>
              <a:gd name="connsiteY37" fmla="*/ 1023459 h 2515690"/>
              <a:gd name="connsiteX38" fmla="*/ 3632465 w 12192000"/>
              <a:gd name="connsiteY38" fmla="*/ 1023522 h 2515690"/>
              <a:gd name="connsiteX39" fmla="*/ 3649063 w 12192000"/>
              <a:gd name="connsiteY39" fmla="*/ 1018726 h 2515690"/>
              <a:gd name="connsiteX40" fmla="*/ 3805954 w 12192000"/>
              <a:gd name="connsiteY40" fmla="*/ 917517 h 2515690"/>
              <a:gd name="connsiteX41" fmla="*/ 4020506 w 12192000"/>
              <a:gd name="connsiteY41" fmla="*/ 816231 h 2515690"/>
              <a:gd name="connsiteX42" fmla="*/ 4233682 w 12192000"/>
              <a:gd name="connsiteY42" fmla="*/ 799511 h 2515690"/>
              <a:gd name="connsiteX43" fmla="*/ 4306552 w 12192000"/>
              <a:gd name="connsiteY43" fmla="*/ 610207 h 2515690"/>
              <a:gd name="connsiteX44" fmla="*/ 4816604 w 12192000"/>
              <a:gd name="connsiteY44" fmla="*/ 773163 h 2515690"/>
              <a:gd name="connsiteX45" fmla="*/ 4916502 w 12192000"/>
              <a:gd name="connsiteY45" fmla="*/ 788104 h 2515690"/>
              <a:gd name="connsiteX46" fmla="*/ 5224415 w 12192000"/>
              <a:gd name="connsiteY46" fmla="*/ 674418 h 2515690"/>
              <a:gd name="connsiteX47" fmla="*/ 5274077 w 12192000"/>
              <a:gd name="connsiteY47" fmla="*/ 655978 h 2515690"/>
              <a:gd name="connsiteX48" fmla="*/ 5371217 w 12192000"/>
              <a:gd name="connsiteY48" fmla="*/ 614372 h 2515690"/>
              <a:gd name="connsiteX49" fmla="*/ 5364523 w 12192000"/>
              <a:gd name="connsiteY49" fmla="*/ 502501 h 2515690"/>
              <a:gd name="connsiteX50" fmla="*/ 5457871 w 12192000"/>
              <a:gd name="connsiteY50" fmla="*/ 558285 h 2515690"/>
              <a:gd name="connsiteX51" fmla="*/ 5750580 w 12192000"/>
              <a:gd name="connsiteY51" fmla="*/ 663503 h 2515690"/>
              <a:gd name="connsiteX52" fmla="*/ 5976618 w 12192000"/>
              <a:gd name="connsiteY52" fmla="*/ 582652 h 2515690"/>
              <a:gd name="connsiteX53" fmla="*/ 6009346 w 12192000"/>
              <a:gd name="connsiteY53" fmla="*/ 559470 h 2515690"/>
              <a:gd name="connsiteX54" fmla="*/ 6069735 w 12192000"/>
              <a:gd name="connsiteY54" fmla="*/ 587803 h 2515690"/>
              <a:gd name="connsiteX55" fmla="*/ 6270319 w 12192000"/>
              <a:gd name="connsiteY55" fmla="*/ 643982 h 2515690"/>
              <a:gd name="connsiteX56" fmla="*/ 6406781 w 12192000"/>
              <a:gd name="connsiteY56" fmla="*/ 672327 h 2515690"/>
              <a:gd name="connsiteX57" fmla="*/ 6469508 w 12192000"/>
              <a:gd name="connsiteY57" fmla="*/ 708574 h 2515690"/>
              <a:gd name="connsiteX58" fmla="*/ 6515869 w 12192000"/>
              <a:gd name="connsiteY58" fmla="*/ 715738 h 2515690"/>
              <a:gd name="connsiteX59" fmla="*/ 6725938 w 12192000"/>
              <a:gd name="connsiteY59" fmla="*/ 691128 h 2515690"/>
              <a:gd name="connsiteX60" fmla="*/ 6778240 w 12192000"/>
              <a:gd name="connsiteY60" fmla="*/ 678998 h 2515690"/>
              <a:gd name="connsiteX61" fmla="*/ 6806944 w 12192000"/>
              <a:gd name="connsiteY61" fmla="*/ 646178 h 2515690"/>
              <a:gd name="connsiteX62" fmla="*/ 6830632 w 12192000"/>
              <a:gd name="connsiteY62" fmla="*/ 633915 h 2515690"/>
              <a:gd name="connsiteX63" fmla="*/ 6858072 w 12192000"/>
              <a:gd name="connsiteY63" fmla="*/ 646178 h 2515690"/>
              <a:gd name="connsiteX64" fmla="*/ 6891322 w 12192000"/>
              <a:gd name="connsiteY64" fmla="*/ 678998 h 2515690"/>
              <a:gd name="connsiteX65" fmla="*/ 6951905 w 12192000"/>
              <a:gd name="connsiteY65" fmla="*/ 691128 h 2515690"/>
              <a:gd name="connsiteX66" fmla="*/ 7195246 w 12192000"/>
              <a:gd name="connsiteY66" fmla="*/ 715738 h 2515690"/>
              <a:gd name="connsiteX67" fmla="*/ 7248949 w 12192000"/>
              <a:gd name="connsiteY67" fmla="*/ 708574 h 2515690"/>
              <a:gd name="connsiteX68" fmla="*/ 7321609 w 12192000"/>
              <a:gd name="connsiteY68" fmla="*/ 672327 h 2515690"/>
              <a:gd name="connsiteX69" fmla="*/ 7479684 w 12192000"/>
              <a:gd name="connsiteY69" fmla="*/ 643982 h 2515690"/>
              <a:gd name="connsiteX70" fmla="*/ 7712035 w 12192000"/>
              <a:gd name="connsiteY70" fmla="*/ 587803 h 2515690"/>
              <a:gd name="connsiteX71" fmla="*/ 7781987 w 12192000"/>
              <a:gd name="connsiteY71" fmla="*/ 559470 h 2515690"/>
              <a:gd name="connsiteX72" fmla="*/ 7819900 w 12192000"/>
              <a:gd name="connsiteY72" fmla="*/ 582652 h 2515690"/>
              <a:gd name="connsiteX73" fmla="*/ 8081736 w 12192000"/>
              <a:gd name="connsiteY73" fmla="*/ 663503 h 2515690"/>
              <a:gd name="connsiteX74" fmla="*/ 8420801 w 12192000"/>
              <a:gd name="connsiteY74" fmla="*/ 558285 h 2515690"/>
              <a:gd name="connsiteX75" fmla="*/ 8528933 w 12192000"/>
              <a:gd name="connsiteY75" fmla="*/ 502501 h 2515690"/>
              <a:gd name="connsiteX76" fmla="*/ 8521178 w 12192000"/>
              <a:gd name="connsiteY76" fmla="*/ 614372 h 2515690"/>
              <a:gd name="connsiteX77" fmla="*/ 8633702 w 12192000"/>
              <a:gd name="connsiteY77" fmla="*/ 655978 h 2515690"/>
              <a:gd name="connsiteX78" fmla="*/ 8691231 w 12192000"/>
              <a:gd name="connsiteY78" fmla="*/ 674418 h 2515690"/>
              <a:gd name="connsiteX79" fmla="*/ 9047908 w 12192000"/>
              <a:gd name="connsiteY79" fmla="*/ 788104 h 2515690"/>
              <a:gd name="connsiteX80" fmla="*/ 9163628 w 12192000"/>
              <a:gd name="connsiteY80" fmla="*/ 773163 h 2515690"/>
              <a:gd name="connsiteX81" fmla="*/ 9754459 w 12192000"/>
              <a:gd name="connsiteY81" fmla="*/ 610207 h 2515690"/>
              <a:gd name="connsiteX82" fmla="*/ 9838868 w 12192000"/>
              <a:gd name="connsiteY82" fmla="*/ 799511 h 2515690"/>
              <a:gd name="connsiteX83" fmla="*/ 10085808 w 12192000"/>
              <a:gd name="connsiteY83" fmla="*/ 816231 h 2515690"/>
              <a:gd name="connsiteX84" fmla="*/ 10334338 w 12192000"/>
              <a:gd name="connsiteY84" fmla="*/ 917517 h 2515690"/>
              <a:gd name="connsiteX85" fmla="*/ 10516076 w 12192000"/>
              <a:gd name="connsiteY85" fmla="*/ 1018726 h 2515690"/>
              <a:gd name="connsiteX86" fmla="*/ 10535302 w 12192000"/>
              <a:gd name="connsiteY86" fmla="*/ 1023522 h 2515690"/>
              <a:gd name="connsiteX87" fmla="*/ 10542819 w 12192000"/>
              <a:gd name="connsiteY87" fmla="*/ 1023458 h 2515690"/>
              <a:gd name="connsiteX88" fmla="*/ 10623994 w 12192000"/>
              <a:gd name="connsiteY88" fmla="*/ 1041996 h 2515690"/>
              <a:gd name="connsiteX89" fmla="*/ 10629774 w 12192000"/>
              <a:gd name="connsiteY89" fmla="*/ 1044511 h 2515690"/>
              <a:gd name="connsiteX90" fmla="*/ 10727305 w 12192000"/>
              <a:gd name="connsiteY90" fmla="*/ 1063419 h 2515690"/>
              <a:gd name="connsiteX91" fmla="*/ 10761785 w 12192000"/>
              <a:gd name="connsiteY91" fmla="*/ 1068017 h 2515690"/>
              <a:gd name="connsiteX92" fmla="*/ 10775688 w 12192000"/>
              <a:gd name="connsiteY92" fmla="*/ 1065268 h 2515690"/>
              <a:gd name="connsiteX93" fmla="*/ 10821837 w 12192000"/>
              <a:gd name="connsiteY93" fmla="*/ 1042232 h 2515690"/>
              <a:gd name="connsiteX94" fmla="*/ 11122438 w 12192000"/>
              <a:gd name="connsiteY94" fmla="*/ 1004583 h 2515690"/>
              <a:gd name="connsiteX95" fmla="*/ 11171433 w 12192000"/>
              <a:gd name="connsiteY95" fmla="*/ 1040550 h 2515690"/>
              <a:gd name="connsiteX96" fmla="*/ 11183724 w 12192000"/>
              <a:gd name="connsiteY96" fmla="*/ 1045316 h 2515690"/>
              <a:gd name="connsiteX97" fmla="*/ 11199690 w 12192000"/>
              <a:gd name="connsiteY97" fmla="*/ 1048085 h 2515690"/>
              <a:gd name="connsiteX98" fmla="*/ 11232475 w 12192000"/>
              <a:gd name="connsiteY98" fmla="*/ 1049340 h 2515690"/>
              <a:gd name="connsiteX99" fmla="*/ 11302451 w 12192000"/>
              <a:gd name="connsiteY99" fmla="*/ 949091 h 2515690"/>
              <a:gd name="connsiteX100" fmla="*/ 11484849 w 12192000"/>
              <a:gd name="connsiteY100" fmla="*/ 1057667 h 2515690"/>
              <a:gd name="connsiteX101" fmla="*/ 11512818 w 12192000"/>
              <a:gd name="connsiteY101" fmla="*/ 1048926 h 2515690"/>
              <a:gd name="connsiteX102" fmla="*/ 11642481 w 12192000"/>
              <a:gd name="connsiteY102" fmla="*/ 1029355 h 2515690"/>
              <a:gd name="connsiteX103" fmla="*/ 11714551 w 12192000"/>
              <a:gd name="connsiteY103" fmla="*/ 1020966 h 2515690"/>
              <a:gd name="connsiteX104" fmla="*/ 11714551 w 12192000"/>
              <a:gd name="connsiteY104" fmla="*/ 1022389 h 2515690"/>
              <a:gd name="connsiteX105" fmla="*/ 11728519 w 12192000"/>
              <a:gd name="connsiteY105" fmla="*/ 1020975 h 2515690"/>
              <a:gd name="connsiteX106" fmla="*/ 11741691 w 12192000"/>
              <a:gd name="connsiteY106" fmla="*/ 1019651 h 2515690"/>
              <a:gd name="connsiteX107" fmla="*/ 11743999 w 12192000"/>
              <a:gd name="connsiteY107" fmla="*/ 1019424 h 2515690"/>
              <a:gd name="connsiteX108" fmla="*/ 11742709 w 12192000"/>
              <a:gd name="connsiteY108" fmla="*/ 1019549 h 2515690"/>
              <a:gd name="connsiteX109" fmla="*/ 11741691 w 12192000"/>
              <a:gd name="connsiteY109" fmla="*/ 1019651 h 2515690"/>
              <a:gd name="connsiteX110" fmla="*/ 11738529 w 12192000"/>
              <a:gd name="connsiteY110" fmla="*/ 1019963 h 2515690"/>
              <a:gd name="connsiteX111" fmla="*/ 11771791 w 12192000"/>
              <a:gd name="connsiteY111" fmla="*/ 1015977 h 2515690"/>
              <a:gd name="connsiteX112" fmla="*/ 11834157 w 12192000"/>
              <a:gd name="connsiteY112" fmla="*/ 1009499 h 2515690"/>
              <a:gd name="connsiteX113" fmla="*/ 11843354 w 12192000"/>
              <a:gd name="connsiteY113" fmla="*/ 1008273 h 2515690"/>
              <a:gd name="connsiteX114" fmla="*/ 11843354 w 12192000"/>
              <a:gd name="connsiteY114" fmla="*/ 1000151 h 2515690"/>
              <a:gd name="connsiteX115" fmla="*/ 11893955 w 12192000"/>
              <a:gd name="connsiteY115" fmla="*/ 983740 h 2515690"/>
              <a:gd name="connsiteX116" fmla="*/ 11974160 w 12192000"/>
              <a:gd name="connsiteY116" fmla="*/ 920897 h 2515690"/>
              <a:gd name="connsiteX117" fmla="*/ 12143531 w 12192000"/>
              <a:gd name="connsiteY117" fmla="*/ 823664 h 2515690"/>
              <a:gd name="connsiteX118" fmla="*/ 12192000 w 12192000"/>
              <a:gd name="connsiteY118" fmla="*/ 801163 h 2515690"/>
              <a:gd name="connsiteX119" fmla="*/ 12192000 w 12192000"/>
              <a:gd name="connsiteY119" fmla="*/ 2515690 h 2515690"/>
              <a:gd name="connsiteX120" fmla="*/ 0 w 12192000"/>
              <a:gd name="connsiteY120" fmla="*/ 2515690 h 251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192000" h="2515690">
                <a:moveTo>
                  <a:pt x="0" y="0"/>
                </a:moveTo>
                <a:lnTo>
                  <a:pt x="170442" y="96074"/>
                </a:lnTo>
                <a:cubicBezTo>
                  <a:pt x="323315" y="179510"/>
                  <a:pt x="418777" y="223899"/>
                  <a:pt x="424739" y="224865"/>
                </a:cubicBezTo>
                <a:cubicBezTo>
                  <a:pt x="573781" y="248496"/>
                  <a:pt x="654649" y="314572"/>
                  <a:pt x="748273" y="373939"/>
                </a:cubicBezTo>
                <a:cubicBezTo>
                  <a:pt x="830321" y="425631"/>
                  <a:pt x="917271" y="480784"/>
                  <a:pt x="1037058" y="499994"/>
                </a:cubicBezTo>
                <a:cubicBezTo>
                  <a:pt x="1195925" y="525362"/>
                  <a:pt x="1048105" y="445478"/>
                  <a:pt x="1101312" y="428540"/>
                </a:cubicBezTo>
                <a:cubicBezTo>
                  <a:pt x="1188473" y="458169"/>
                  <a:pt x="1274625" y="505369"/>
                  <a:pt x="1367071" y="516118"/>
                </a:cubicBezTo>
                <a:cubicBezTo>
                  <a:pt x="1701323" y="554463"/>
                  <a:pt x="1964451" y="648887"/>
                  <a:pt x="2189943" y="794533"/>
                </a:cubicBezTo>
                <a:cubicBezTo>
                  <a:pt x="2255082" y="836300"/>
                  <a:pt x="2357481" y="862342"/>
                  <a:pt x="2390329" y="920897"/>
                </a:cubicBezTo>
                <a:cubicBezTo>
                  <a:pt x="2406050" y="949359"/>
                  <a:pt x="2430126" y="969285"/>
                  <a:pt x="2459570" y="983740"/>
                </a:cubicBezTo>
                <a:lnTo>
                  <a:pt x="2503252" y="1000151"/>
                </a:lnTo>
                <a:lnTo>
                  <a:pt x="2503252" y="1008273"/>
                </a:lnTo>
                <a:lnTo>
                  <a:pt x="2511191" y="1009499"/>
                </a:lnTo>
                <a:cubicBezTo>
                  <a:pt x="2529847" y="1011974"/>
                  <a:pt x="2562849" y="1015701"/>
                  <a:pt x="2565029" y="1015977"/>
                </a:cubicBezTo>
                <a:cubicBezTo>
                  <a:pt x="2610845" y="1021778"/>
                  <a:pt x="2601577" y="1020837"/>
                  <a:pt x="2593745" y="1019963"/>
                </a:cubicBezTo>
                <a:lnTo>
                  <a:pt x="2591015" y="1019651"/>
                </a:lnTo>
                <a:lnTo>
                  <a:pt x="2590137" y="1019549"/>
                </a:lnTo>
                <a:cubicBezTo>
                  <a:pt x="2588203" y="1019326"/>
                  <a:pt x="2588125" y="1019321"/>
                  <a:pt x="2589021" y="1019424"/>
                </a:cubicBezTo>
                <a:lnTo>
                  <a:pt x="2591015" y="1019651"/>
                </a:lnTo>
                <a:lnTo>
                  <a:pt x="2602385" y="1020975"/>
                </a:lnTo>
                <a:lnTo>
                  <a:pt x="2614445" y="1022389"/>
                </a:lnTo>
                <a:lnTo>
                  <a:pt x="2614445" y="1020966"/>
                </a:lnTo>
                <a:lnTo>
                  <a:pt x="2676661" y="1029355"/>
                </a:lnTo>
                <a:cubicBezTo>
                  <a:pt x="2715592" y="1034194"/>
                  <a:pt x="2753901" y="1039695"/>
                  <a:pt x="2788597" y="1048926"/>
                </a:cubicBezTo>
                <a:lnTo>
                  <a:pt x="2812742" y="1057667"/>
                </a:lnTo>
                <a:lnTo>
                  <a:pt x="2970201" y="949091"/>
                </a:lnTo>
                <a:cubicBezTo>
                  <a:pt x="3052785" y="982961"/>
                  <a:pt x="2996105" y="1020057"/>
                  <a:pt x="3030610" y="1049340"/>
                </a:cubicBezTo>
                <a:cubicBezTo>
                  <a:pt x="3039005" y="1048442"/>
                  <a:pt x="3049621" y="1048500"/>
                  <a:pt x="3058913" y="1048085"/>
                </a:cubicBezTo>
                <a:lnTo>
                  <a:pt x="3072697" y="1045316"/>
                </a:lnTo>
                <a:lnTo>
                  <a:pt x="3083305" y="1040550"/>
                </a:lnTo>
                <a:lnTo>
                  <a:pt x="3125603" y="1004583"/>
                </a:lnTo>
                <a:cubicBezTo>
                  <a:pt x="3221669" y="925596"/>
                  <a:pt x="3242489" y="937564"/>
                  <a:pt x="3385106" y="1042233"/>
                </a:cubicBezTo>
                <a:cubicBezTo>
                  <a:pt x="3399403" y="1052670"/>
                  <a:pt x="3412529" y="1060209"/>
                  <a:pt x="3424945" y="1065268"/>
                </a:cubicBezTo>
                <a:lnTo>
                  <a:pt x="3436948" y="1068018"/>
                </a:lnTo>
                <a:lnTo>
                  <a:pt x="3466714" y="1063419"/>
                </a:lnTo>
                <a:lnTo>
                  <a:pt x="3550909" y="1044511"/>
                </a:lnTo>
                <a:lnTo>
                  <a:pt x="3555900" y="1041996"/>
                </a:lnTo>
                <a:cubicBezTo>
                  <a:pt x="3573827" y="1033454"/>
                  <a:pt x="3594382" y="1025941"/>
                  <a:pt x="3625978" y="1023459"/>
                </a:cubicBezTo>
                <a:lnTo>
                  <a:pt x="3632465" y="1023522"/>
                </a:lnTo>
                <a:lnTo>
                  <a:pt x="3649063" y="1018726"/>
                </a:lnTo>
                <a:cubicBezTo>
                  <a:pt x="3741849" y="989371"/>
                  <a:pt x="3810578" y="953657"/>
                  <a:pt x="3805954" y="917517"/>
                </a:cubicBezTo>
                <a:cubicBezTo>
                  <a:pt x="4031729" y="953901"/>
                  <a:pt x="4031729" y="953901"/>
                  <a:pt x="4020506" y="816231"/>
                </a:cubicBezTo>
                <a:cubicBezTo>
                  <a:pt x="4171643" y="865324"/>
                  <a:pt x="4206308" y="864422"/>
                  <a:pt x="4233682" y="799511"/>
                </a:cubicBezTo>
                <a:cubicBezTo>
                  <a:pt x="4260226" y="737017"/>
                  <a:pt x="4254728" y="668575"/>
                  <a:pt x="4306552" y="610207"/>
                </a:cubicBezTo>
                <a:cubicBezTo>
                  <a:pt x="4495313" y="657923"/>
                  <a:pt x="4699922" y="667347"/>
                  <a:pt x="4816604" y="773163"/>
                </a:cubicBezTo>
                <a:cubicBezTo>
                  <a:pt x="4834734" y="789836"/>
                  <a:pt x="4890507" y="799946"/>
                  <a:pt x="4916502" y="788104"/>
                </a:cubicBezTo>
                <a:cubicBezTo>
                  <a:pt x="5013526" y="746101"/>
                  <a:pt x="5238129" y="796871"/>
                  <a:pt x="5224415" y="674418"/>
                </a:cubicBezTo>
                <a:cubicBezTo>
                  <a:pt x="5223051" y="659300"/>
                  <a:pt x="5240524" y="644890"/>
                  <a:pt x="5274077" y="655978"/>
                </a:cubicBezTo>
                <a:cubicBezTo>
                  <a:pt x="5388582" y="694066"/>
                  <a:pt x="5367022" y="644784"/>
                  <a:pt x="5371217" y="614372"/>
                </a:cubicBezTo>
                <a:cubicBezTo>
                  <a:pt x="5375856" y="577567"/>
                  <a:pt x="5319010" y="537578"/>
                  <a:pt x="5364523" y="502501"/>
                </a:cubicBezTo>
                <a:cubicBezTo>
                  <a:pt x="5425408" y="508891"/>
                  <a:pt x="5433299" y="538191"/>
                  <a:pt x="5457871" y="558285"/>
                </a:cubicBezTo>
                <a:cubicBezTo>
                  <a:pt x="5530352" y="617005"/>
                  <a:pt x="5609566" y="664386"/>
                  <a:pt x="5750580" y="663503"/>
                </a:cubicBezTo>
                <a:cubicBezTo>
                  <a:pt x="5864519" y="662926"/>
                  <a:pt x="5966527" y="666650"/>
                  <a:pt x="5976618" y="582652"/>
                </a:cubicBezTo>
                <a:cubicBezTo>
                  <a:pt x="5978145" y="569455"/>
                  <a:pt x="5990792" y="562346"/>
                  <a:pt x="6009346" y="559470"/>
                </a:cubicBezTo>
                <a:cubicBezTo>
                  <a:pt x="6030639" y="568485"/>
                  <a:pt x="6052592" y="577083"/>
                  <a:pt x="6069735" y="587803"/>
                </a:cubicBezTo>
                <a:cubicBezTo>
                  <a:pt x="6126182" y="623812"/>
                  <a:pt x="6196945" y="634730"/>
                  <a:pt x="6270319" y="643982"/>
                </a:cubicBezTo>
                <a:cubicBezTo>
                  <a:pt x="6317101" y="649940"/>
                  <a:pt x="6363466" y="657107"/>
                  <a:pt x="6406781" y="672327"/>
                </a:cubicBezTo>
                <a:cubicBezTo>
                  <a:pt x="6433586" y="681598"/>
                  <a:pt x="6454928" y="693402"/>
                  <a:pt x="6469508" y="708574"/>
                </a:cubicBezTo>
                <a:cubicBezTo>
                  <a:pt x="6482729" y="721786"/>
                  <a:pt x="6496225" y="725422"/>
                  <a:pt x="6515869" y="715738"/>
                </a:cubicBezTo>
                <a:cubicBezTo>
                  <a:pt x="6572200" y="688353"/>
                  <a:pt x="6639257" y="676241"/>
                  <a:pt x="6725938" y="691128"/>
                </a:cubicBezTo>
                <a:cubicBezTo>
                  <a:pt x="6752109" y="695629"/>
                  <a:pt x="6772625" y="691505"/>
                  <a:pt x="6778240" y="678998"/>
                </a:cubicBezTo>
                <a:cubicBezTo>
                  <a:pt x="6784286" y="665981"/>
                  <a:pt x="6794269" y="655280"/>
                  <a:pt x="6806944" y="646178"/>
                </a:cubicBezTo>
                <a:lnTo>
                  <a:pt x="6830632" y="633915"/>
                </a:lnTo>
                <a:lnTo>
                  <a:pt x="6858072" y="646178"/>
                </a:lnTo>
                <a:cubicBezTo>
                  <a:pt x="6872754" y="655280"/>
                  <a:pt x="6884317" y="665981"/>
                  <a:pt x="6891322" y="678998"/>
                </a:cubicBezTo>
                <a:cubicBezTo>
                  <a:pt x="6897826" y="691505"/>
                  <a:pt x="6921592" y="695629"/>
                  <a:pt x="6951905" y="691128"/>
                </a:cubicBezTo>
                <a:cubicBezTo>
                  <a:pt x="7052317" y="676241"/>
                  <a:pt x="7129994" y="688353"/>
                  <a:pt x="7195246" y="715738"/>
                </a:cubicBezTo>
                <a:cubicBezTo>
                  <a:pt x="7217999" y="725422"/>
                  <a:pt x="7233634" y="721786"/>
                  <a:pt x="7248949" y="708574"/>
                </a:cubicBezTo>
                <a:cubicBezTo>
                  <a:pt x="7265838" y="693402"/>
                  <a:pt x="7290560" y="681598"/>
                  <a:pt x="7321609" y="672327"/>
                </a:cubicBezTo>
                <a:cubicBezTo>
                  <a:pt x="7371785" y="657107"/>
                  <a:pt x="7425493" y="649940"/>
                  <a:pt x="7479684" y="643982"/>
                </a:cubicBezTo>
                <a:cubicBezTo>
                  <a:pt x="7564679" y="634730"/>
                  <a:pt x="7646649" y="623812"/>
                  <a:pt x="7712035" y="587803"/>
                </a:cubicBezTo>
                <a:cubicBezTo>
                  <a:pt x="7731892" y="577083"/>
                  <a:pt x="7757322" y="568485"/>
                  <a:pt x="7781987" y="559470"/>
                </a:cubicBezTo>
                <a:cubicBezTo>
                  <a:pt x="7803481" y="562346"/>
                  <a:pt x="7818130" y="569455"/>
                  <a:pt x="7819900" y="582652"/>
                </a:cubicBezTo>
                <a:cubicBezTo>
                  <a:pt x="7831588" y="666650"/>
                  <a:pt x="7949751" y="662926"/>
                  <a:pt x="8081736" y="663503"/>
                </a:cubicBezTo>
                <a:cubicBezTo>
                  <a:pt x="8245081" y="664386"/>
                  <a:pt x="8336842" y="617005"/>
                  <a:pt x="8420801" y="558285"/>
                </a:cubicBezTo>
                <a:cubicBezTo>
                  <a:pt x="8449265" y="538191"/>
                  <a:pt x="8458404" y="508890"/>
                  <a:pt x="8528933" y="502501"/>
                </a:cubicBezTo>
                <a:cubicBezTo>
                  <a:pt x="8581654" y="537578"/>
                  <a:pt x="8515805" y="577567"/>
                  <a:pt x="8521178" y="614372"/>
                </a:cubicBezTo>
                <a:cubicBezTo>
                  <a:pt x="8526038" y="644784"/>
                  <a:pt x="8501063" y="694066"/>
                  <a:pt x="8633702" y="655978"/>
                </a:cubicBezTo>
                <a:cubicBezTo>
                  <a:pt x="8672570" y="644890"/>
                  <a:pt x="8692811" y="659300"/>
                  <a:pt x="8691231" y="674418"/>
                </a:cubicBezTo>
                <a:cubicBezTo>
                  <a:pt x="8675345" y="796871"/>
                  <a:pt x="8935518" y="746101"/>
                  <a:pt x="9047908" y="788104"/>
                </a:cubicBezTo>
                <a:cubicBezTo>
                  <a:pt x="9078021" y="799946"/>
                  <a:pt x="9142627" y="789836"/>
                  <a:pt x="9163628" y="773163"/>
                </a:cubicBezTo>
                <a:cubicBezTo>
                  <a:pt x="9298789" y="667347"/>
                  <a:pt x="9535801" y="657923"/>
                  <a:pt x="9754459" y="610207"/>
                </a:cubicBezTo>
                <a:cubicBezTo>
                  <a:pt x="9814490" y="668575"/>
                  <a:pt x="9808123" y="737017"/>
                  <a:pt x="9838868" y="799511"/>
                </a:cubicBezTo>
                <a:cubicBezTo>
                  <a:pt x="9870579" y="864422"/>
                  <a:pt x="9910733" y="865324"/>
                  <a:pt x="10085808" y="816231"/>
                </a:cubicBezTo>
                <a:cubicBezTo>
                  <a:pt x="10072804" y="953901"/>
                  <a:pt x="10072804" y="953901"/>
                  <a:pt x="10334338" y="917517"/>
                </a:cubicBezTo>
                <a:cubicBezTo>
                  <a:pt x="10328982" y="953657"/>
                  <a:pt x="10408594" y="989371"/>
                  <a:pt x="10516076" y="1018726"/>
                </a:cubicBezTo>
                <a:lnTo>
                  <a:pt x="10535302" y="1023522"/>
                </a:lnTo>
                <a:lnTo>
                  <a:pt x="10542819" y="1023458"/>
                </a:lnTo>
                <a:cubicBezTo>
                  <a:pt x="10579419" y="1025941"/>
                  <a:pt x="10603227" y="1033454"/>
                  <a:pt x="10623994" y="1041996"/>
                </a:cubicBezTo>
                <a:lnTo>
                  <a:pt x="10629774" y="1044511"/>
                </a:lnTo>
                <a:lnTo>
                  <a:pt x="10727305" y="1063419"/>
                </a:lnTo>
                <a:lnTo>
                  <a:pt x="10761785" y="1068017"/>
                </a:lnTo>
                <a:lnTo>
                  <a:pt x="10775688" y="1065268"/>
                </a:lnTo>
                <a:cubicBezTo>
                  <a:pt x="10790070" y="1060209"/>
                  <a:pt x="10805275" y="1052670"/>
                  <a:pt x="10821837" y="1042232"/>
                </a:cubicBezTo>
                <a:cubicBezTo>
                  <a:pt x="10987041" y="937564"/>
                  <a:pt x="11011156" y="925596"/>
                  <a:pt x="11122438" y="1004583"/>
                </a:cubicBezTo>
                <a:lnTo>
                  <a:pt x="11171433" y="1040550"/>
                </a:lnTo>
                <a:lnTo>
                  <a:pt x="11183724" y="1045316"/>
                </a:lnTo>
                <a:lnTo>
                  <a:pt x="11199690" y="1048085"/>
                </a:lnTo>
                <a:cubicBezTo>
                  <a:pt x="11210452" y="1048499"/>
                  <a:pt x="11222752" y="1048442"/>
                  <a:pt x="11232475" y="1049340"/>
                </a:cubicBezTo>
                <a:cubicBezTo>
                  <a:pt x="11272445" y="1020057"/>
                  <a:pt x="11206789" y="982961"/>
                  <a:pt x="11302451" y="949091"/>
                </a:cubicBezTo>
                <a:lnTo>
                  <a:pt x="11484849" y="1057667"/>
                </a:lnTo>
                <a:lnTo>
                  <a:pt x="11512818" y="1048926"/>
                </a:lnTo>
                <a:cubicBezTo>
                  <a:pt x="11553007" y="1039695"/>
                  <a:pt x="11597385" y="1034194"/>
                  <a:pt x="11642481" y="1029355"/>
                </a:cubicBezTo>
                <a:lnTo>
                  <a:pt x="11714551" y="1020966"/>
                </a:lnTo>
                <a:lnTo>
                  <a:pt x="11714551" y="1022389"/>
                </a:lnTo>
                <a:lnTo>
                  <a:pt x="11728519" y="1020975"/>
                </a:lnTo>
                <a:lnTo>
                  <a:pt x="11741691" y="1019651"/>
                </a:lnTo>
                <a:lnTo>
                  <a:pt x="11743999" y="1019424"/>
                </a:lnTo>
                <a:cubicBezTo>
                  <a:pt x="11745037" y="1019320"/>
                  <a:pt x="11744948" y="1019326"/>
                  <a:pt x="11742709" y="1019549"/>
                </a:cubicBezTo>
                <a:lnTo>
                  <a:pt x="11741691" y="1019651"/>
                </a:lnTo>
                <a:lnTo>
                  <a:pt x="11738529" y="1019963"/>
                </a:lnTo>
                <a:cubicBezTo>
                  <a:pt x="11729455" y="1020837"/>
                  <a:pt x="11718720" y="1021778"/>
                  <a:pt x="11771791" y="1015977"/>
                </a:cubicBezTo>
                <a:cubicBezTo>
                  <a:pt x="11774317" y="1015701"/>
                  <a:pt x="11812546" y="1011974"/>
                  <a:pt x="11834157" y="1009499"/>
                </a:cubicBezTo>
                <a:lnTo>
                  <a:pt x="11843354" y="1008273"/>
                </a:lnTo>
                <a:lnTo>
                  <a:pt x="11843354" y="1000151"/>
                </a:lnTo>
                <a:lnTo>
                  <a:pt x="11893955" y="983740"/>
                </a:lnTo>
                <a:cubicBezTo>
                  <a:pt x="11928061" y="969285"/>
                  <a:pt x="11955951" y="949359"/>
                  <a:pt x="11974160" y="920897"/>
                </a:cubicBezTo>
                <a:cubicBezTo>
                  <a:pt x="12002698" y="876981"/>
                  <a:pt x="12076554" y="851353"/>
                  <a:pt x="12143531" y="823664"/>
                </a:cubicBezTo>
                <a:lnTo>
                  <a:pt x="12192000" y="801163"/>
                </a:lnTo>
                <a:lnTo>
                  <a:pt x="12192000" y="2515690"/>
                </a:lnTo>
                <a:lnTo>
                  <a:pt x="0" y="251569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9E8443-06FB-4CF7-1D50-22001BEE7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0275"/>
          </a:xfrm>
        </p:spPr>
        <p:txBody>
          <a:bodyPr>
            <a:normAutofit/>
          </a:bodyPr>
          <a:lstStyle/>
          <a:p>
            <a:r>
              <a:rPr lang="en-ZA" sz="4100"/>
              <a:t>By the end of this lesson, you should be able to:</a:t>
            </a:r>
            <a:endParaRPr lang="af-ZA" sz="410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0B25A63-D7BB-915E-F67C-A1E63B77BC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8515867"/>
              </p:ext>
            </p:extLst>
          </p:nvPr>
        </p:nvGraphicFramePr>
        <p:xfrm>
          <a:off x="838200" y="2011363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A logo with a person in the middle&#10;&#10;Description automatically generated">
            <a:extLst>
              <a:ext uri="{FF2B5EF4-FFF2-40B4-BE49-F238E27FC236}">
                <a16:creationId xmlns:a16="http://schemas.microsoft.com/office/drawing/2014/main" id="{EC2DB71E-316F-C722-90C6-58910BD42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388" y="0"/>
            <a:ext cx="1628612" cy="56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6689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3E926F-0D36-0C21-AA55-F4B91D908F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4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ABE813-D42C-E0DB-7A30-F10E3A7A3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300">
                <a:solidFill>
                  <a:schemeClr val="tx1">
                    <a:lumMod val="85000"/>
                    <a:lumOff val="15000"/>
                  </a:schemeClr>
                </a:solidFill>
              </a:rPr>
              <a:t>Watch: </a:t>
            </a:r>
            <a:r>
              <a:rPr lang="en-US" sz="2300" b="1">
                <a:solidFill>
                  <a:schemeClr val="tx1">
                    <a:lumMod val="85000"/>
                    <a:lumOff val="15000"/>
                  </a:schemeClr>
                </a:solidFill>
              </a:rPr>
              <a:t>BUILD Spark Skills: Self-Management</a:t>
            </a:r>
            <a:br>
              <a:rPr lang="en-US" sz="23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300" u="sng">
                <a:solidFill>
                  <a:schemeClr val="tx1">
                    <a:lumMod val="85000"/>
                    <a:lumOff val="15000"/>
                  </a:schemeClr>
                </a:solidFill>
                <a:hlinkClick r:id="rId4"/>
              </a:rPr>
              <a:t>bit.ly/4rN9heR</a:t>
            </a:r>
            <a:r>
              <a:rPr lang="en-US" sz="2300">
                <a:solidFill>
                  <a:schemeClr val="tx1">
                    <a:lumMod val="85000"/>
                    <a:lumOff val="15000"/>
                  </a:schemeClr>
                </a:solidFill>
              </a:rPr>
              <a:t> (1 min 32 sec)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logo with a person in the middle&#10;&#10;Description automatically generated">
            <a:extLst>
              <a:ext uri="{FF2B5EF4-FFF2-40B4-BE49-F238E27FC236}">
                <a16:creationId xmlns:a16="http://schemas.microsoft.com/office/drawing/2014/main" id="{2F753F36-3E55-01E4-31AF-DE360A2EA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388" y="0"/>
            <a:ext cx="1628612" cy="56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7858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8FD1E94-B12F-434F-8027-5DBEAC55A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BC8109F-B452-45EE-8BB3-65433C039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C80015-3AA1-CE84-7C11-A143FAC98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af-ZA" dirty="0" err="1"/>
              <a:t>What</a:t>
            </a:r>
            <a:r>
              <a:rPr lang="af-ZA" dirty="0"/>
              <a:t> is self-</a:t>
            </a:r>
            <a:r>
              <a:rPr lang="af-ZA" dirty="0" err="1"/>
              <a:t>management</a:t>
            </a:r>
            <a:r>
              <a:rPr lang="af-ZA" dirty="0"/>
              <a:t>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4000045-00AC-E224-BA52-C9557BC686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2109554"/>
              </p:ext>
            </p:extLst>
          </p:nvPr>
        </p:nvGraphicFramePr>
        <p:xfrm>
          <a:off x="838200" y="2011729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 descr="A logo with a person in the middle&#10;&#10;Description automatically generated">
            <a:extLst>
              <a:ext uri="{FF2B5EF4-FFF2-40B4-BE49-F238E27FC236}">
                <a16:creationId xmlns:a16="http://schemas.microsoft.com/office/drawing/2014/main" id="{6767BBFD-EDA7-896B-79E4-5A173F488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388" y="0"/>
            <a:ext cx="1628612" cy="56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391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3B18D6-B630-DAA2-48A6-2BD73D73D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77739"/>
            <a:ext cx="3418990" cy="1412119"/>
          </a:xfrm>
        </p:spPr>
        <p:txBody>
          <a:bodyPr>
            <a:normAutofit/>
          </a:bodyPr>
          <a:lstStyle/>
          <a:p>
            <a:r>
              <a:rPr lang="af-ZA"/>
              <a:t>Quick reflection</a:t>
            </a:r>
            <a:endParaRPr lang="af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7CEE7F-2F93-B5C0-EC1B-AB22AC6D6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23"/>
          <a:stretch>
            <a:fillRect/>
          </a:stretch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5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sX0" fmla="*/ 0 w 1371600"/>
              <a:gd name="csY0" fmla="*/ 0 h 18288"/>
              <a:gd name="csX1" fmla="*/ 685800 w 1371600"/>
              <a:gd name="csY1" fmla="*/ 0 h 18288"/>
              <a:gd name="csX2" fmla="*/ 1371600 w 1371600"/>
              <a:gd name="csY2" fmla="*/ 0 h 18288"/>
              <a:gd name="csX3" fmla="*/ 1371600 w 1371600"/>
              <a:gd name="csY3" fmla="*/ 18288 h 18288"/>
              <a:gd name="csX4" fmla="*/ 713232 w 1371600"/>
              <a:gd name="csY4" fmla="*/ 18288 h 18288"/>
              <a:gd name="csX5" fmla="*/ 0 w 1371600"/>
              <a:gd name="csY5" fmla="*/ 18288 h 18288"/>
              <a:gd name="csX6" fmla="*/ 0 w 1371600"/>
              <a:gd name="csY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AF9C2-4CF9-C00E-6251-6AC6643C1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777739"/>
            <a:ext cx="6897626" cy="1399223"/>
          </a:xfrm>
        </p:spPr>
        <p:txBody>
          <a:bodyPr anchor="ctr">
            <a:normAutofit/>
          </a:bodyPr>
          <a:lstStyle/>
          <a:p>
            <a:pPr lvl="0"/>
            <a:r>
              <a:rPr lang="af-ZA" sz="2200" dirty="0" err="1"/>
              <a:t>Who</a:t>
            </a:r>
            <a:r>
              <a:rPr lang="af-ZA" sz="2200" dirty="0"/>
              <a:t> </a:t>
            </a:r>
            <a:r>
              <a:rPr lang="af-ZA" sz="2200" dirty="0" err="1"/>
              <a:t>has</a:t>
            </a:r>
            <a:r>
              <a:rPr lang="af-ZA" sz="2200" dirty="0"/>
              <a:t> </a:t>
            </a:r>
            <a:r>
              <a:rPr lang="af-ZA" sz="2200" dirty="0" err="1"/>
              <a:t>ever</a:t>
            </a:r>
            <a:r>
              <a:rPr lang="af-ZA" sz="2200" dirty="0"/>
              <a:t> </a:t>
            </a:r>
            <a:r>
              <a:rPr lang="af-ZA" sz="2200" dirty="0" err="1"/>
              <a:t>said</a:t>
            </a:r>
            <a:r>
              <a:rPr lang="af-ZA" sz="2200" dirty="0"/>
              <a:t>, '</a:t>
            </a:r>
            <a:r>
              <a:rPr lang="af-ZA" sz="2200" dirty="0" err="1"/>
              <a:t>I’ll</a:t>
            </a:r>
            <a:r>
              <a:rPr lang="af-ZA" sz="2200" dirty="0"/>
              <a:t> </a:t>
            </a:r>
            <a:r>
              <a:rPr lang="af-ZA" sz="2200" dirty="0" err="1"/>
              <a:t>study</a:t>
            </a:r>
            <a:r>
              <a:rPr lang="af-ZA" sz="2200" dirty="0"/>
              <a:t> later', </a:t>
            </a:r>
            <a:r>
              <a:rPr lang="af-ZA" sz="2200" dirty="0" err="1"/>
              <a:t>and</a:t>
            </a:r>
            <a:r>
              <a:rPr lang="af-ZA" sz="2200" dirty="0"/>
              <a:t> </a:t>
            </a:r>
            <a:r>
              <a:rPr lang="af-ZA" sz="2200" dirty="0" err="1"/>
              <a:t>then</a:t>
            </a:r>
            <a:r>
              <a:rPr lang="af-ZA" sz="2200" dirty="0"/>
              <a:t> </a:t>
            </a:r>
            <a:r>
              <a:rPr lang="af-ZA" sz="2200" dirty="0" err="1"/>
              <a:t>didn’t</a:t>
            </a:r>
            <a:r>
              <a:rPr lang="af-ZA" sz="2200" dirty="0"/>
              <a:t>?</a:t>
            </a:r>
          </a:p>
          <a:p>
            <a:pPr lvl="0"/>
            <a:r>
              <a:rPr lang="af-ZA" sz="2200" dirty="0" err="1"/>
              <a:t>Who</a:t>
            </a:r>
            <a:r>
              <a:rPr lang="af-ZA" sz="2200" dirty="0"/>
              <a:t> </a:t>
            </a:r>
            <a:r>
              <a:rPr lang="af-ZA" sz="2200" dirty="0" err="1"/>
              <a:t>has</a:t>
            </a:r>
            <a:r>
              <a:rPr lang="af-ZA" sz="2200" dirty="0"/>
              <a:t> </a:t>
            </a:r>
            <a:r>
              <a:rPr lang="af-ZA" sz="2200" dirty="0" err="1"/>
              <a:t>studied</a:t>
            </a:r>
            <a:r>
              <a:rPr lang="af-ZA" sz="2200" dirty="0"/>
              <a:t> </a:t>
            </a:r>
            <a:r>
              <a:rPr lang="af-ZA" sz="2200" dirty="0" err="1"/>
              <a:t>but</a:t>
            </a:r>
            <a:r>
              <a:rPr lang="af-ZA" sz="2200" dirty="0"/>
              <a:t> </a:t>
            </a:r>
            <a:r>
              <a:rPr lang="af-ZA" sz="2200" dirty="0" err="1"/>
              <a:t>still</a:t>
            </a:r>
            <a:r>
              <a:rPr lang="af-ZA" sz="2200" dirty="0"/>
              <a:t> </a:t>
            </a:r>
            <a:r>
              <a:rPr lang="af-ZA" sz="2200" dirty="0" err="1"/>
              <a:t>didn’t</a:t>
            </a:r>
            <a:r>
              <a:rPr lang="af-ZA" sz="2200" dirty="0"/>
              <a:t> </a:t>
            </a:r>
            <a:r>
              <a:rPr lang="af-ZA" sz="2200" dirty="0" err="1"/>
              <a:t>understand</a:t>
            </a:r>
            <a:r>
              <a:rPr lang="af-ZA" sz="2200" dirty="0"/>
              <a:t> </a:t>
            </a:r>
            <a:r>
              <a:rPr lang="af-ZA" sz="2200" dirty="0" err="1"/>
              <a:t>the</a:t>
            </a:r>
            <a:r>
              <a:rPr lang="af-ZA" sz="2200" dirty="0"/>
              <a:t> </a:t>
            </a:r>
            <a:r>
              <a:rPr lang="af-ZA" sz="2200" dirty="0" err="1"/>
              <a:t>work</a:t>
            </a:r>
            <a:r>
              <a:rPr lang="af-ZA" sz="2200" dirty="0"/>
              <a:t>?</a:t>
            </a:r>
          </a:p>
          <a:p>
            <a:pPr lvl="0"/>
            <a:r>
              <a:rPr lang="af-ZA" sz="2200" dirty="0" err="1"/>
              <a:t>Who</a:t>
            </a:r>
            <a:r>
              <a:rPr lang="af-ZA" sz="2200" dirty="0"/>
              <a:t> </a:t>
            </a:r>
            <a:r>
              <a:rPr lang="af-ZA" sz="2200" dirty="0" err="1"/>
              <a:t>gets</a:t>
            </a:r>
            <a:r>
              <a:rPr lang="af-ZA" sz="2200" dirty="0"/>
              <a:t> </a:t>
            </a:r>
            <a:r>
              <a:rPr lang="af-ZA" sz="2200" dirty="0" err="1"/>
              <a:t>distracted</a:t>
            </a:r>
            <a:r>
              <a:rPr lang="af-ZA" sz="2200" dirty="0"/>
              <a:t> </a:t>
            </a:r>
            <a:r>
              <a:rPr lang="af-ZA" sz="2200" dirty="0" err="1"/>
              <a:t>while</a:t>
            </a:r>
            <a:r>
              <a:rPr lang="af-ZA" sz="2200" dirty="0"/>
              <a:t> </a:t>
            </a:r>
            <a:r>
              <a:rPr lang="af-ZA" sz="2200" dirty="0" err="1"/>
              <a:t>studying</a:t>
            </a:r>
            <a:r>
              <a:rPr lang="af-ZA" sz="2200" dirty="0"/>
              <a:t>?</a:t>
            </a:r>
          </a:p>
        </p:txBody>
      </p:sp>
      <p:pic>
        <p:nvPicPr>
          <p:cNvPr id="6" name="Picture 5" descr="A logo with a person in the middle&#10;&#10;Description automatically generated">
            <a:extLst>
              <a:ext uri="{FF2B5EF4-FFF2-40B4-BE49-F238E27FC236}">
                <a16:creationId xmlns:a16="http://schemas.microsoft.com/office/drawing/2014/main" id="{AD18A54F-837B-5E84-B710-CC80CA571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388" y="0"/>
            <a:ext cx="1628612" cy="56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549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8FD1E94-B12F-434F-8027-5DBEAC55A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BC8109F-B452-45EE-8BB3-65433C039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F31AB0-027B-C1CA-63AE-0A177FD8B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af-ZA" dirty="0"/>
              <a:t>Self-</a:t>
            </a:r>
            <a:r>
              <a:rPr lang="af-ZA" dirty="0" err="1"/>
              <a:t>management</a:t>
            </a:r>
            <a:r>
              <a:rPr lang="af-ZA" dirty="0"/>
              <a:t> </a:t>
            </a:r>
            <a:r>
              <a:rPr lang="af-ZA" dirty="0" err="1"/>
              <a:t>during</a:t>
            </a:r>
            <a:r>
              <a:rPr lang="af-ZA" dirty="0"/>
              <a:t> </a:t>
            </a:r>
            <a:r>
              <a:rPr lang="af-ZA" dirty="0" err="1"/>
              <a:t>learning</a:t>
            </a:r>
            <a:endParaRPr lang="af-ZA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9A7C2F3-BB1A-099D-3F38-CA564FD0BC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4811422"/>
              </p:ext>
            </p:extLst>
          </p:nvPr>
        </p:nvGraphicFramePr>
        <p:xfrm>
          <a:off x="838200" y="2011729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A logo with a person in the middle&#10;&#10;Description automatically generated">
            <a:extLst>
              <a:ext uri="{FF2B5EF4-FFF2-40B4-BE49-F238E27FC236}">
                <a16:creationId xmlns:a16="http://schemas.microsoft.com/office/drawing/2014/main" id="{DCECA377-91E9-B8CF-99DD-4F9D7237D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388" y="0"/>
            <a:ext cx="1628612" cy="56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3050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69D94A-977D-0B3A-5CC5-77969270C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042" y="-982141"/>
            <a:ext cx="3115265" cy="2396359"/>
          </a:xfrm>
        </p:spPr>
        <p:txBody>
          <a:bodyPr anchor="b">
            <a:normAutofit/>
          </a:bodyPr>
          <a:lstStyle/>
          <a:p>
            <a:r>
              <a:rPr lang="af-ZA" sz="4000" b="1" dirty="0" err="1"/>
              <a:t>Step</a:t>
            </a:r>
            <a:r>
              <a:rPr lang="af-ZA" sz="4000" b="1" dirty="0"/>
              <a:t> 1: Plan</a:t>
            </a:r>
            <a:endParaRPr lang="af-ZA" sz="4000" dirty="0"/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9BF449AE-20F6-B4A7-D3D3-FE08D2D6E3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8758010"/>
              </p:ext>
            </p:extLst>
          </p:nvPr>
        </p:nvGraphicFramePr>
        <p:xfrm>
          <a:off x="4905042" y="1188041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3E5932AD-7561-392B-C395-E8ECD91FF9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0"/>
          <a:stretch>
            <a:fillRect/>
          </a:stretch>
        </p:blipFill>
        <p:spPr>
          <a:xfrm>
            <a:off x="-1" y="-10146"/>
            <a:ext cx="4211031" cy="6858000"/>
          </a:xfrm>
          <a:prstGeom prst="rect">
            <a:avLst/>
          </a:prstGeom>
        </p:spPr>
      </p:pic>
      <p:pic>
        <p:nvPicPr>
          <p:cNvPr id="21" name="Picture 20" descr="A logo with a person in the middle&#10;&#10;Description automatically generated">
            <a:extLst>
              <a:ext uri="{FF2B5EF4-FFF2-40B4-BE49-F238E27FC236}">
                <a16:creationId xmlns:a16="http://schemas.microsoft.com/office/drawing/2014/main" id="{E6D46D73-2ABB-234E-5AD6-37F0F7A52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388" y="0"/>
            <a:ext cx="1628612" cy="56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360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D83746-1B24-9CAA-A344-30A73BB6E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70CEF1-17A8-DA79-F79B-C68832BCE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af-ZA" sz="5400" b="1"/>
              <a:t>Step 2: Monitor</a:t>
            </a:r>
            <a:endParaRPr lang="af-ZA" sz="5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C55415-D45D-D90C-4E63-35EC8C8B20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464" r="8968" b="1"/>
          <a:stretch>
            <a:fillRect/>
          </a:stretch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6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C2A97B1A-8212-0DCE-6310-82D43B7DF9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2447099"/>
              </p:ext>
            </p:extLst>
          </p:nvPr>
        </p:nvGraphicFramePr>
        <p:xfrm>
          <a:off x="4654296" y="2706624"/>
          <a:ext cx="6894576" cy="3483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Picture 4" descr="A logo with a person in the middle&#10;&#10;Description automatically generated">
            <a:extLst>
              <a:ext uri="{FF2B5EF4-FFF2-40B4-BE49-F238E27FC236}">
                <a16:creationId xmlns:a16="http://schemas.microsoft.com/office/drawing/2014/main" id="{87640F1C-A837-5B7A-F79C-56AD188FA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388" y="0"/>
            <a:ext cx="1628612" cy="56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254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9440FF-25B3-084B-252C-E66B8A4F3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3263C63-E2ED-23D1-F216-E172D21A02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A91684-3E66-D48E-EFF0-64B8EA4DC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BFBC81-DB7E-E6A8-5EBD-6D2EE0A14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9263641-23B1-7C6A-9B35-9ED94D535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6FC455A-5FB4-956C-2F76-0466A4CAA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8C636A-D3D4-8762-040A-F8A11BCAD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169A1-6A87-E494-519D-CF3526555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042" y="-982141"/>
            <a:ext cx="4211031" cy="2396359"/>
          </a:xfrm>
        </p:spPr>
        <p:txBody>
          <a:bodyPr anchor="b">
            <a:normAutofit/>
          </a:bodyPr>
          <a:lstStyle/>
          <a:p>
            <a:r>
              <a:rPr lang="af-ZA" sz="4000" b="1" dirty="0" err="1"/>
              <a:t>Step</a:t>
            </a:r>
            <a:r>
              <a:rPr lang="af-ZA" sz="4000" b="1" dirty="0"/>
              <a:t> 3: </a:t>
            </a:r>
            <a:r>
              <a:rPr lang="af-ZA" sz="4000" b="1" dirty="0" err="1"/>
              <a:t>Adjust</a:t>
            </a:r>
            <a:endParaRPr lang="af-ZA" sz="4000" dirty="0"/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F6994BD5-5CD1-E6B3-2BE2-DEBBA78FBA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6993476"/>
              </p:ext>
            </p:extLst>
          </p:nvPr>
        </p:nvGraphicFramePr>
        <p:xfrm>
          <a:off x="4905042" y="1188041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0F860E2-8EC3-F76C-EC7F-6F66AFE19D8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1622" r="21622"/>
          <a:stretch>
            <a:fillRect/>
          </a:stretch>
        </p:blipFill>
        <p:spPr>
          <a:xfrm>
            <a:off x="0" y="-118017"/>
            <a:ext cx="4037824" cy="7114309"/>
          </a:xfrm>
          <a:prstGeom prst="rect">
            <a:avLst/>
          </a:prstGeom>
        </p:spPr>
      </p:pic>
      <p:pic>
        <p:nvPicPr>
          <p:cNvPr id="5" name="Picture 4" descr="A logo with a person in the middle&#10;&#10;Description automatically generated">
            <a:extLst>
              <a:ext uri="{FF2B5EF4-FFF2-40B4-BE49-F238E27FC236}">
                <a16:creationId xmlns:a16="http://schemas.microsoft.com/office/drawing/2014/main" id="{AAA2FF61-58CB-CECB-F485-06DE4AD37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388" y="0"/>
            <a:ext cx="1628612" cy="56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8836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9f929ee-2ccc-426b-9fd2-932361bc865d" xsi:nil="true"/>
    <lcf76f155ced4ddcb4097134ff3c332f xmlns="3caab635-9527-4657-a12f-8c668acf6cb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3AB23201A38C4A8F7AAD9F2A325F0A" ma:contentTypeVersion="13" ma:contentTypeDescription="Create a new document." ma:contentTypeScope="" ma:versionID="1b4a5c7ad01952bf554aac7d29462f2c">
  <xsd:schema xmlns:xsd="http://www.w3.org/2001/XMLSchema" xmlns:xs="http://www.w3.org/2001/XMLSchema" xmlns:p="http://schemas.microsoft.com/office/2006/metadata/properties" xmlns:ns2="3caab635-9527-4657-a12f-8c668acf6cb5" xmlns:ns3="b9f929ee-2ccc-426b-9fd2-932361bc865d" targetNamespace="http://schemas.microsoft.com/office/2006/metadata/properties" ma:root="true" ma:fieldsID="96d95dd2b43fbe1d86e6d1c8b302f4fa" ns2:_="" ns3:_="">
    <xsd:import namespace="3caab635-9527-4657-a12f-8c668acf6cb5"/>
    <xsd:import namespace="b9f929ee-2ccc-426b-9fd2-932361bc86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ServiceLocatio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aab635-9527-4657-a12f-8c668acf6c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2f9b47f4-9a27-4745-b6d6-fd1148aa39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f929ee-2ccc-426b-9fd2-932361bc865d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b1a63e0-24cb-4c15-a6aa-5e8a397866bf}" ma:internalName="TaxCatchAll" ma:showField="CatchAllData" ma:web="b9f929ee-2ccc-426b-9fd2-932361bc86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E4B4E9D-D0C6-4A76-988A-5E35A70069D9}">
  <ds:schemaRefs>
    <ds:schemaRef ds:uri="http://schemas.microsoft.com/office/2006/metadata/properties"/>
    <ds:schemaRef ds:uri="http://schemas.microsoft.com/office/infopath/2007/PartnerControls"/>
    <ds:schemaRef ds:uri="b9f929ee-2ccc-426b-9fd2-932361bc865d"/>
    <ds:schemaRef ds:uri="3caab635-9527-4657-a12f-8c668acf6cb5"/>
  </ds:schemaRefs>
</ds:datastoreItem>
</file>

<file path=customXml/itemProps2.xml><?xml version="1.0" encoding="utf-8"?>
<ds:datastoreItem xmlns:ds="http://schemas.openxmlformats.org/officeDocument/2006/customXml" ds:itemID="{70F4EC93-E7A2-426E-89FD-B8870616921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B84E400-80F1-49E9-80B2-69943D5C49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aab635-9527-4657-a12f-8c668acf6cb5"/>
    <ds:schemaRef ds:uri="b9f929ee-2ccc-426b-9fd2-932361bc86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1707</Words>
  <Application>Microsoft Office PowerPoint</Application>
  <PresentationFormat>Widescreen</PresentationFormat>
  <Paragraphs>153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Courier New</vt:lpstr>
      <vt:lpstr>Symbol</vt:lpstr>
      <vt:lpstr>Office Theme</vt:lpstr>
      <vt:lpstr>Grade 8</vt:lpstr>
      <vt:lpstr>By the end of this lesson, you should be able to:</vt:lpstr>
      <vt:lpstr>Watch: BUILD Spark Skills: Self-Management bit.ly/4rN9heR (1 min 32 sec)</vt:lpstr>
      <vt:lpstr>What is self-management?</vt:lpstr>
      <vt:lpstr>Quick reflection</vt:lpstr>
      <vt:lpstr>Self-management during learning</vt:lpstr>
      <vt:lpstr>Step 1: Plan</vt:lpstr>
      <vt:lpstr>Step 2: Monitor</vt:lpstr>
      <vt:lpstr>Step 3: Adjust</vt:lpstr>
      <vt:lpstr>Daily self-management</vt:lpstr>
      <vt:lpstr>Take control</vt:lpstr>
      <vt:lpstr>Activity</vt:lpstr>
      <vt:lpstr>Reflection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Megan Botes</dc:creator>
  <cp:lastModifiedBy>Andrea Hufkie</cp:lastModifiedBy>
  <cp:revision>1</cp:revision>
  <dcterms:created xsi:type="dcterms:W3CDTF">2026-03-25T08:59:50Z</dcterms:created>
  <dcterms:modified xsi:type="dcterms:W3CDTF">2026-04-08T05:46:29Z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0x0101004F3AB23201A38C4A8F7AAD9F2A325F0A</vt:lpwstr>
  </property>
  <property fmtid="{D5CDD505-2E9C-101B-9397-08002B2CF9AE}" pid="3" name="MediaServiceImageTags">
    <vt:lpwstr/>
  </property>
</Properties>
</file>