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2" r:id="rId4"/>
  </p:sldMasterIdLst>
  <p:notesMasterIdLst>
    <p:notesMasterId r:id="rId17"/>
  </p:notesMasterIdLst>
  <p:sldIdLst>
    <p:sldId id="256" r:id="rId5"/>
    <p:sldId id="257" r:id="rId6"/>
    <p:sldId id="268" r:id="rId7"/>
    <p:sldId id="274" r:id="rId8"/>
    <p:sldId id="275" r:id="rId9"/>
    <p:sldId id="276" r:id="rId10"/>
    <p:sldId id="277" r:id="rId11"/>
    <p:sldId id="278" r:id="rId12"/>
    <p:sldId id="279" r:id="rId13"/>
    <p:sldId id="280" r:id="rId14"/>
    <p:sldId id="281" r:id="rId15"/>
    <p:sldId id="282" r:id="rId16"/>
  </p:sldIdLst>
  <p:sldSz cx="9144000" cy="5143500" type="screen16x9"/>
  <p:notesSz cx="6858000" cy="9144000"/>
  <p:embeddedFontLst>
    <p:embeddedFont>
      <p:font typeface="Karla" pitchFamily="2" charset="0"/>
      <p:regular r:id="rId18"/>
      <p:bold r:id="rId19"/>
      <p:italic r:id="rId20"/>
      <p:boldItalic r:id="rId21"/>
    </p:embeddedFont>
    <p:embeddedFont>
      <p:font typeface="Tw Cen MT" panose="020B0602020104020603" pitchFamily="34" charset="0"/>
      <p:regular r:id="rId22"/>
      <p:bold r:id="rId23"/>
      <p:italic r:id="rId24"/>
      <p:boldItalic r:id="rId25"/>
    </p:embeddedFont>
    <p:embeddedFont>
      <p:font typeface="Tw Cen MT Condensed" panose="020B0606020104020203" pitchFamily="34" charset="0"/>
      <p:regular r:id="rId26"/>
      <p:bold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71729-6DAB-4A63-9896-064E1B0173C7}" v="93" dt="2026-04-02T05:53:36.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71503" autoAdjust="0"/>
  </p:normalViewPr>
  <p:slideViewPr>
    <p:cSldViewPr snapToGrid="0">
      <p:cViewPr varScale="1">
        <p:scale>
          <a:sx n="63" d="100"/>
          <a:sy n="63" d="100"/>
        </p:scale>
        <p:origin x="1742" y="2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9A3B6E74-94D3-4B69-95B1-70B7E8D8EBBA}"/>
    <pc:docChg chg="custSel addSld delSld modSld sldOrd">
      <pc:chgData name="Kerri Cunningham" userId="d655ace8-ee12-4979-8db1-e11294b53c94" providerId="ADAL" clId="{9A3B6E74-94D3-4B69-95B1-70B7E8D8EBBA}" dt="2026-03-17T03:35:57.710" v="166" actId="121"/>
      <pc:docMkLst>
        <pc:docMk/>
      </pc:docMkLst>
      <pc:sldChg chg="addSp modSp mod">
        <pc:chgData name="Kerri Cunningham" userId="d655ace8-ee12-4979-8db1-e11294b53c94" providerId="ADAL" clId="{9A3B6E74-94D3-4B69-95B1-70B7E8D8EBBA}" dt="2026-03-17T00:10:54.087" v="161" actId="20577"/>
        <pc:sldMkLst>
          <pc:docMk/>
          <pc:sldMk cId="0" sldId="256"/>
        </pc:sldMkLst>
        <pc:spChg chg="add mod">
          <ac:chgData name="Kerri Cunningham" userId="d655ace8-ee12-4979-8db1-e11294b53c94" providerId="ADAL" clId="{9A3B6E74-94D3-4B69-95B1-70B7E8D8EBBA}" dt="2026-03-17T00:10:54.087" v="161" actId="20577"/>
          <ac:spMkLst>
            <pc:docMk/>
            <pc:sldMk cId="0" sldId="256"/>
            <ac:spMk id="5" creationId="{4AE66BF0-6597-6656-CA3B-FFD226B0808E}"/>
          </ac:spMkLst>
        </pc:spChg>
      </pc:sldChg>
      <pc:sldChg chg="addSp modSp mod">
        <pc:chgData name="Kerri Cunningham" userId="d655ace8-ee12-4979-8db1-e11294b53c94" providerId="ADAL" clId="{9A3B6E74-94D3-4B69-95B1-70B7E8D8EBBA}" dt="2026-03-17T03:35:57.710" v="166" actId="121"/>
        <pc:sldMkLst>
          <pc:docMk/>
          <pc:sldMk cId="0" sldId="257"/>
        </pc:sldMkLst>
        <pc:spChg chg="mod">
          <ac:chgData name="Kerri Cunningham" userId="d655ace8-ee12-4979-8db1-e11294b53c94" providerId="ADAL" clId="{9A3B6E74-94D3-4B69-95B1-70B7E8D8EBBA}" dt="2026-03-17T03:35:57.710" v="166" actId="121"/>
          <ac:spMkLst>
            <pc:docMk/>
            <pc:sldMk cId="0" sldId="257"/>
            <ac:spMk id="61" creationId="{00000000-0000-0000-0000-000000000000}"/>
          </ac:spMkLst>
        </pc:spChg>
      </pc:sldChg>
      <pc:sldChg chg="addSp modSp mod">
        <pc:chgData name="Kerri Cunningham" userId="d655ace8-ee12-4979-8db1-e11294b53c94" providerId="ADAL" clId="{9A3B6E74-94D3-4B69-95B1-70B7E8D8EBBA}" dt="2026-03-16T23:14:04.545" v="69" actId="1076"/>
        <pc:sldMkLst>
          <pc:docMk/>
          <pc:sldMk cId="1762604576" sldId="268"/>
        </pc:sldMkLst>
        <pc:spChg chg="mod">
          <ac:chgData name="Kerri Cunningham" userId="d655ace8-ee12-4979-8db1-e11294b53c94" providerId="ADAL" clId="{9A3B6E74-94D3-4B69-95B1-70B7E8D8EBBA}" dt="2026-03-16T23:13:56.184" v="68" actId="403"/>
          <ac:spMkLst>
            <pc:docMk/>
            <pc:sldMk cId="1762604576" sldId="268"/>
            <ac:spMk id="8" creationId="{8080FFE0-4A61-635D-ED7F-4AE5E831ED81}"/>
          </ac:spMkLst>
        </pc:spChg>
        <pc:spChg chg="mod">
          <ac:chgData name="Kerri Cunningham" userId="d655ace8-ee12-4979-8db1-e11294b53c94" providerId="ADAL" clId="{9A3B6E74-94D3-4B69-95B1-70B7E8D8EBBA}" dt="2026-03-16T23:13:56.184" v="68" actId="403"/>
          <ac:spMkLst>
            <pc:docMk/>
            <pc:sldMk cId="1762604576" sldId="268"/>
            <ac:spMk id="9" creationId="{43576E2B-A1BE-829C-6FD5-C65D9F0B128F}"/>
          </ac:spMkLst>
        </pc:spChg>
        <pc:spChg chg="mod">
          <ac:chgData name="Kerri Cunningham" userId="d655ace8-ee12-4979-8db1-e11294b53c94" providerId="ADAL" clId="{9A3B6E74-94D3-4B69-95B1-70B7E8D8EBBA}" dt="2026-03-16T23:13:56.184" v="68" actId="403"/>
          <ac:spMkLst>
            <pc:docMk/>
            <pc:sldMk cId="1762604576" sldId="268"/>
            <ac:spMk id="10" creationId="{88CABF75-16F5-C2C6-91C4-FC70B28C771C}"/>
          </ac:spMkLst>
        </pc:spChg>
        <pc:spChg chg="mod">
          <ac:chgData name="Kerri Cunningham" userId="d655ace8-ee12-4979-8db1-e11294b53c94" providerId="ADAL" clId="{9A3B6E74-94D3-4B69-95B1-70B7E8D8EBBA}" dt="2026-03-16T23:13:56.184" v="68" actId="403"/>
          <ac:spMkLst>
            <pc:docMk/>
            <pc:sldMk cId="1762604576" sldId="268"/>
            <ac:spMk id="11" creationId="{316BAF59-D608-4847-FEB2-173AB46E0128}"/>
          </ac:spMkLst>
        </pc:spChg>
        <pc:spChg chg="mod">
          <ac:chgData name="Kerri Cunningham" userId="d655ace8-ee12-4979-8db1-e11294b53c94" providerId="ADAL" clId="{9A3B6E74-94D3-4B69-95B1-70B7E8D8EBBA}" dt="2026-03-16T23:13:56.184" v="68" actId="403"/>
          <ac:spMkLst>
            <pc:docMk/>
            <pc:sldMk cId="1762604576" sldId="268"/>
            <ac:spMk id="12" creationId="{E6229072-E23D-733B-35AD-1F050F41F1B3}"/>
          </ac:spMkLst>
        </pc:spChg>
        <pc:picChg chg="mod">
          <ac:chgData name="Kerri Cunningham" userId="d655ace8-ee12-4979-8db1-e11294b53c94" providerId="ADAL" clId="{9A3B6E74-94D3-4B69-95B1-70B7E8D8EBBA}" dt="2026-03-16T23:13:56.184" v="68" actId="403"/>
          <ac:picMkLst>
            <pc:docMk/>
            <pc:sldMk cId="1762604576" sldId="268"/>
            <ac:picMk id="4" creationId="{B31E481C-EE0A-E16D-10C8-27A9271043C2}"/>
          </ac:picMkLst>
        </pc:picChg>
        <pc:picChg chg="mod">
          <ac:chgData name="Kerri Cunningham" userId="d655ace8-ee12-4979-8db1-e11294b53c94" providerId="ADAL" clId="{9A3B6E74-94D3-4B69-95B1-70B7E8D8EBBA}" dt="2026-03-16T23:13:56.184" v="68" actId="403"/>
          <ac:picMkLst>
            <pc:docMk/>
            <pc:sldMk cId="1762604576" sldId="268"/>
            <ac:picMk id="5" creationId="{46D88C0C-0330-F68D-D9CB-6C51A3458B34}"/>
          </ac:picMkLst>
        </pc:picChg>
        <pc:picChg chg="mod">
          <ac:chgData name="Kerri Cunningham" userId="d655ace8-ee12-4979-8db1-e11294b53c94" providerId="ADAL" clId="{9A3B6E74-94D3-4B69-95B1-70B7E8D8EBBA}" dt="2026-03-16T23:14:04.545" v="69" actId="1076"/>
          <ac:picMkLst>
            <pc:docMk/>
            <pc:sldMk cId="1762604576" sldId="268"/>
            <ac:picMk id="6" creationId="{FC41CF6D-B4F5-8454-A29B-3269E57AAD87}"/>
          </ac:picMkLst>
        </pc:picChg>
        <pc:picChg chg="mod">
          <ac:chgData name="Kerri Cunningham" userId="d655ace8-ee12-4979-8db1-e11294b53c94" providerId="ADAL" clId="{9A3B6E74-94D3-4B69-95B1-70B7E8D8EBBA}" dt="2026-03-16T23:13:56.184" v="68" actId="403"/>
          <ac:picMkLst>
            <pc:docMk/>
            <pc:sldMk cId="1762604576" sldId="268"/>
            <ac:picMk id="7" creationId="{6A656EB5-1B22-05BF-A4E0-245CEDF35600}"/>
          </ac:picMkLst>
        </pc:picChg>
      </pc:sldChg>
    </pc:docChg>
  </pc:docChgLst>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6-04-02T05:53:36.361" v="370"/>
      <pc:docMkLst>
        <pc:docMk/>
      </pc:docMkLst>
      <pc:sldChg chg="addSp delSp modSp mod">
        <pc:chgData name="Megan Botes" userId="70568131-745a-489b-b4fe-9e78c579dd6d" providerId="ADAL" clId="{E3DEF142-CC7A-44CA-B5B4-48BABF1A3E75}" dt="2026-03-31T07:32:19.244" v="347"/>
        <pc:sldMkLst>
          <pc:docMk/>
          <pc:sldMk cId="0" sldId="256"/>
        </pc:sldMkLst>
        <pc:spChg chg="mod">
          <ac:chgData name="Megan Botes" userId="70568131-745a-489b-b4fe-9e78c579dd6d" providerId="ADAL" clId="{E3DEF142-CC7A-44CA-B5B4-48BABF1A3E75}" dt="2026-03-27T06:12:52.790" v="1" actId="113"/>
          <ac:spMkLst>
            <pc:docMk/>
            <pc:sldMk cId="0" sldId="256"/>
            <ac:spMk id="55" creationId="{00000000-0000-0000-0000-000000000000}"/>
          </ac:spMkLst>
        </pc:spChg>
        <pc:picChg chg="add mod">
          <ac:chgData name="Megan Botes" userId="70568131-745a-489b-b4fe-9e78c579dd6d" providerId="ADAL" clId="{E3DEF142-CC7A-44CA-B5B4-48BABF1A3E75}" dt="2026-03-31T07:32:19.244" v="347"/>
          <ac:picMkLst>
            <pc:docMk/>
            <pc:sldMk cId="0" sldId="256"/>
            <ac:picMk id="2" creationId="{DBF1F3AB-4724-DC46-794B-CD9FF5DEEF47}"/>
          </ac:picMkLst>
        </pc:picChg>
      </pc:sldChg>
      <pc:sldChg chg="addSp delSp modSp mod modNotesTx">
        <pc:chgData name="Megan Botes" userId="70568131-745a-489b-b4fe-9e78c579dd6d" providerId="ADAL" clId="{E3DEF142-CC7A-44CA-B5B4-48BABF1A3E75}" dt="2026-03-31T07:32:22.148" v="349"/>
        <pc:sldMkLst>
          <pc:docMk/>
          <pc:sldMk cId="0" sldId="257"/>
        </pc:sldMkLst>
        <pc:spChg chg="mod">
          <ac:chgData name="Megan Botes" userId="70568131-745a-489b-b4fe-9e78c579dd6d" providerId="ADAL" clId="{E3DEF142-CC7A-44CA-B5B4-48BABF1A3E75}" dt="2026-03-27T06:14:34.413" v="49" actId="27636"/>
          <ac:spMkLst>
            <pc:docMk/>
            <pc:sldMk cId="0" sldId="257"/>
            <ac:spMk id="62" creationId="{00000000-0000-0000-0000-000000000000}"/>
          </ac:spMkLst>
        </pc:spChg>
        <pc:picChg chg="add mod">
          <ac:chgData name="Megan Botes" userId="70568131-745a-489b-b4fe-9e78c579dd6d" providerId="ADAL" clId="{E3DEF142-CC7A-44CA-B5B4-48BABF1A3E75}" dt="2026-03-31T07:32:22.148" v="349"/>
          <ac:picMkLst>
            <pc:docMk/>
            <pc:sldMk cId="0" sldId="257"/>
            <ac:picMk id="2" creationId="{4A7A3549-3621-EC5A-1790-A6B669698DA8}"/>
          </ac:picMkLst>
        </pc:picChg>
      </pc:sldChg>
      <pc:sldChg chg="addSp delSp modSp mod modNotesTx">
        <pc:chgData name="Megan Botes" userId="70568131-745a-489b-b4fe-9e78c579dd6d" providerId="ADAL" clId="{E3DEF142-CC7A-44CA-B5B4-48BABF1A3E75}" dt="2026-03-31T07:32:25.208" v="351"/>
        <pc:sldMkLst>
          <pc:docMk/>
          <pc:sldMk cId="1762604576" sldId="268"/>
        </pc:sldMkLst>
        <pc:spChg chg="add mod ord">
          <ac:chgData name="Megan Botes" userId="70568131-745a-489b-b4fe-9e78c579dd6d" providerId="ADAL" clId="{E3DEF142-CC7A-44CA-B5B4-48BABF1A3E75}" dt="2026-03-27T06:16:02.543" v="67" actId="171"/>
          <ac:spMkLst>
            <pc:docMk/>
            <pc:sldMk cId="1762604576" sldId="268"/>
            <ac:spMk id="2" creationId="{3B8289A7-15B9-8B89-0D62-9924C07DD4F0}"/>
          </ac:spMkLst>
        </pc:spChg>
        <pc:spChg chg="mod">
          <ac:chgData name="Megan Botes" userId="70568131-745a-489b-b4fe-9e78c579dd6d" providerId="ADAL" clId="{E3DEF142-CC7A-44CA-B5B4-48BABF1A3E75}" dt="2026-03-27T06:16:47.719" v="74" actId="1076"/>
          <ac:spMkLst>
            <pc:docMk/>
            <pc:sldMk cId="1762604576" sldId="268"/>
            <ac:spMk id="8" creationId="{8080FFE0-4A61-635D-ED7F-4AE5E831ED81}"/>
          </ac:spMkLst>
        </pc:spChg>
        <pc:spChg chg="mod">
          <ac:chgData name="Megan Botes" userId="70568131-745a-489b-b4fe-9e78c579dd6d" providerId="ADAL" clId="{E3DEF142-CC7A-44CA-B5B4-48BABF1A3E75}" dt="2026-03-27T06:15:10.355" v="51" actId="1076"/>
          <ac:spMkLst>
            <pc:docMk/>
            <pc:sldMk cId="1762604576" sldId="268"/>
            <ac:spMk id="11" creationId="{316BAF59-D608-4847-FEB2-173AB46E0128}"/>
          </ac:spMkLst>
        </pc:spChg>
        <pc:spChg chg="mod">
          <ac:chgData name="Megan Botes" userId="70568131-745a-489b-b4fe-9e78c579dd6d" providerId="ADAL" clId="{E3DEF142-CC7A-44CA-B5B4-48BABF1A3E75}" dt="2026-03-27T06:16:28.854" v="68" actId="1076"/>
          <ac:spMkLst>
            <pc:docMk/>
            <pc:sldMk cId="1762604576" sldId="268"/>
            <ac:spMk id="12" creationId="{E6229072-E23D-733B-35AD-1F050F41F1B3}"/>
          </ac:spMkLst>
        </pc:spChg>
        <pc:picChg chg="add mod">
          <ac:chgData name="Megan Botes" userId="70568131-745a-489b-b4fe-9e78c579dd6d" providerId="ADAL" clId="{E3DEF142-CC7A-44CA-B5B4-48BABF1A3E75}" dt="2026-03-31T07:32:25.208" v="351"/>
          <ac:picMkLst>
            <pc:docMk/>
            <pc:sldMk cId="1762604576" sldId="268"/>
            <ac:picMk id="3" creationId="{BBF85428-0351-F53A-5FED-59A7B5594E93}"/>
          </ac:picMkLst>
        </pc:picChg>
        <pc:picChg chg="mod">
          <ac:chgData name="Megan Botes" userId="70568131-745a-489b-b4fe-9e78c579dd6d" providerId="ADAL" clId="{E3DEF142-CC7A-44CA-B5B4-48BABF1A3E75}" dt="2026-03-27T06:15:34.803" v="60" actId="1076"/>
          <ac:picMkLst>
            <pc:docMk/>
            <pc:sldMk cId="1762604576" sldId="268"/>
            <ac:picMk id="5" creationId="{46D88C0C-0330-F68D-D9CB-6C51A3458B34}"/>
          </ac:picMkLst>
        </pc:picChg>
        <pc:picChg chg="mod">
          <ac:chgData name="Megan Botes" userId="70568131-745a-489b-b4fe-9e78c579dd6d" providerId="ADAL" clId="{E3DEF142-CC7A-44CA-B5B4-48BABF1A3E75}" dt="2026-03-27T06:15:24.659" v="58" actId="1076"/>
          <ac:picMkLst>
            <pc:docMk/>
            <pc:sldMk cId="1762604576" sldId="268"/>
            <ac:picMk id="6" creationId="{FC41CF6D-B4F5-8454-A29B-3269E57AAD87}"/>
          </ac:picMkLst>
        </pc:picChg>
        <pc:picChg chg="mod">
          <ac:chgData name="Megan Botes" userId="70568131-745a-489b-b4fe-9e78c579dd6d" providerId="ADAL" clId="{E3DEF142-CC7A-44CA-B5B4-48BABF1A3E75}" dt="2026-03-27T06:15:30.684" v="59" actId="1076"/>
          <ac:picMkLst>
            <pc:docMk/>
            <pc:sldMk cId="1762604576" sldId="268"/>
            <ac:picMk id="7" creationId="{6A656EB5-1B22-05BF-A4E0-245CEDF35600}"/>
          </ac:picMkLst>
        </pc:picChg>
      </pc:sldChg>
      <pc:sldChg chg="addSp delSp modSp new mod setBg modNotes modNotesTx">
        <pc:chgData name="Megan Botes" userId="70568131-745a-489b-b4fe-9e78c579dd6d" providerId="ADAL" clId="{E3DEF142-CC7A-44CA-B5B4-48BABF1A3E75}" dt="2026-03-31T07:32:28.019" v="353"/>
        <pc:sldMkLst>
          <pc:docMk/>
          <pc:sldMk cId="2689651785" sldId="274"/>
        </pc:sldMkLst>
        <pc:spChg chg="mod">
          <ac:chgData name="Megan Botes" userId="70568131-745a-489b-b4fe-9e78c579dd6d" providerId="ADAL" clId="{E3DEF142-CC7A-44CA-B5B4-48BABF1A3E75}" dt="2026-03-27T06:18:45.767" v="90" actId="26606"/>
          <ac:spMkLst>
            <pc:docMk/>
            <pc:sldMk cId="2689651785" sldId="274"/>
            <ac:spMk id="2" creationId="{D6187C69-1131-9F46-28B4-DBC570EA681F}"/>
          </ac:spMkLst>
        </pc:spChg>
        <pc:spChg chg="mod ord">
          <ac:chgData name="Megan Botes" userId="70568131-745a-489b-b4fe-9e78c579dd6d" providerId="ADAL" clId="{E3DEF142-CC7A-44CA-B5B4-48BABF1A3E75}" dt="2026-03-27T06:21:14.080" v="108" actId="1076"/>
          <ac:spMkLst>
            <pc:docMk/>
            <pc:sldMk cId="2689651785" sldId="274"/>
            <ac:spMk id="3" creationId="{3D602D78-26FA-ECD4-EF41-510FE044249F}"/>
          </ac:spMkLst>
        </pc:spChg>
        <pc:spChg chg="add mod">
          <ac:chgData name="Megan Botes" userId="70568131-745a-489b-b4fe-9e78c579dd6d" providerId="ADAL" clId="{E3DEF142-CC7A-44CA-B5B4-48BABF1A3E75}" dt="2026-03-27T06:21:10.217" v="107" actId="122"/>
          <ac:spMkLst>
            <pc:docMk/>
            <pc:sldMk cId="2689651785" sldId="274"/>
            <ac:spMk id="8" creationId="{57C4A564-9641-2635-FC61-410586AB752A}"/>
          </ac:spMkLst>
        </pc:spChg>
        <pc:spChg chg="add">
          <ac:chgData name="Megan Botes" userId="70568131-745a-489b-b4fe-9e78c579dd6d" providerId="ADAL" clId="{E3DEF142-CC7A-44CA-B5B4-48BABF1A3E75}" dt="2026-03-27T06:18:45.767" v="90" actId="26606"/>
          <ac:spMkLst>
            <pc:docMk/>
            <pc:sldMk cId="2689651785" sldId="274"/>
            <ac:spMk id="10" creationId="{4038CB10-1F5C-4D54-9DF7-12586DE5B007}"/>
          </ac:spMkLst>
        </pc:spChg>
        <pc:spChg chg="add">
          <ac:chgData name="Megan Botes" userId="70568131-745a-489b-b4fe-9e78c579dd6d" providerId="ADAL" clId="{E3DEF142-CC7A-44CA-B5B4-48BABF1A3E75}" dt="2026-03-27T06:18:45.767" v="90" actId="26606"/>
          <ac:spMkLst>
            <pc:docMk/>
            <pc:sldMk cId="2689651785" sldId="274"/>
            <ac:spMk id="12" creationId="{73ED6512-6858-4552-B699-9A97FE9A4EA2}"/>
          </ac:spMkLst>
        </pc:spChg>
        <pc:picChg chg="add mod">
          <ac:chgData name="Megan Botes" userId="70568131-745a-489b-b4fe-9e78c579dd6d" providerId="ADAL" clId="{E3DEF142-CC7A-44CA-B5B4-48BABF1A3E75}" dt="2026-03-31T07:32:28.019" v="353"/>
          <ac:picMkLst>
            <pc:docMk/>
            <pc:sldMk cId="2689651785" sldId="274"/>
            <ac:picMk id="4" creationId="{31E234AD-6870-0DC2-9F57-45F28A781251}"/>
          </ac:picMkLst>
        </pc:picChg>
        <pc:picChg chg="add mod">
          <ac:chgData name="Megan Botes" userId="70568131-745a-489b-b4fe-9e78c579dd6d" providerId="ADAL" clId="{E3DEF142-CC7A-44CA-B5B4-48BABF1A3E75}" dt="2026-03-27T06:18:45.767" v="90" actId="26606"/>
          <ac:picMkLst>
            <pc:docMk/>
            <pc:sldMk cId="2689651785" sldId="274"/>
            <ac:picMk id="5" creationId="{C009E6E6-C1BA-22C8-7B6F-8DE993D33ADB}"/>
          </ac:picMkLst>
        </pc:picChg>
      </pc:sldChg>
      <pc:sldChg chg="addSp delSp modSp new mod setBg modNotes modNotesTx">
        <pc:chgData name="Megan Botes" userId="70568131-745a-489b-b4fe-9e78c579dd6d" providerId="ADAL" clId="{E3DEF142-CC7A-44CA-B5B4-48BABF1A3E75}" dt="2026-03-31T07:32:32.133" v="355"/>
        <pc:sldMkLst>
          <pc:docMk/>
          <pc:sldMk cId="3867880121" sldId="275"/>
        </pc:sldMkLst>
        <pc:spChg chg="mod">
          <ac:chgData name="Megan Botes" userId="70568131-745a-489b-b4fe-9e78c579dd6d" providerId="ADAL" clId="{E3DEF142-CC7A-44CA-B5B4-48BABF1A3E75}" dt="2026-03-27T06:24:46.673" v="138" actId="26606"/>
          <ac:spMkLst>
            <pc:docMk/>
            <pc:sldMk cId="3867880121" sldId="275"/>
            <ac:spMk id="2" creationId="{3FDDD2D5-7F66-7644-6DC0-673D12436170}"/>
          </ac:spMkLst>
        </pc:spChg>
        <pc:spChg chg="add del mod ord">
          <ac:chgData name="Megan Botes" userId="70568131-745a-489b-b4fe-9e78c579dd6d" providerId="ADAL" clId="{E3DEF142-CC7A-44CA-B5B4-48BABF1A3E75}" dt="2026-03-27T06:25:37.227" v="147" actId="113"/>
          <ac:spMkLst>
            <pc:docMk/>
            <pc:sldMk cId="3867880121" sldId="275"/>
            <ac:spMk id="3" creationId="{9AF33662-8A35-250E-8075-593AFAECFE34}"/>
          </ac:spMkLst>
        </pc:spChg>
        <pc:spChg chg="add">
          <ac:chgData name="Megan Botes" userId="70568131-745a-489b-b4fe-9e78c579dd6d" providerId="ADAL" clId="{E3DEF142-CC7A-44CA-B5B4-48BABF1A3E75}" dt="2026-03-27T06:24:46.673" v="138" actId="26606"/>
          <ac:spMkLst>
            <pc:docMk/>
            <pc:sldMk cId="3867880121" sldId="275"/>
            <ac:spMk id="14" creationId="{4038CB10-1F5C-4D54-9DF7-12586DE5B007}"/>
          </ac:spMkLst>
        </pc:spChg>
        <pc:spChg chg="add">
          <ac:chgData name="Megan Botes" userId="70568131-745a-489b-b4fe-9e78c579dd6d" providerId="ADAL" clId="{E3DEF142-CC7A-44CA-B5B4-48BABF1A3E75}" dt="2026-03-27T06:24:46.673" v="138" actId="26606"/>
          <ac:spMkLst>
            <pc:docMk/>
            <pc:sldMk cId="3867880121" sldId="275"/>
            <ac:spMk id="16" creationId="{73ED6512-6858-4552-B699-9A97FE9A4EA2}"/>
          </ac:spMkLst>
        </pc:spChg>
        <pc:picChg chg="add mod">
          <ac:chgData name="Megan Botes" userId="70568131-745a-489b-b4fe-9e78c579dd6d" providerId="ADAL" clId="{E3DEF142-CC7A-44CA-B5B4-48BABF1A3E75}" dt="2026-03-31T07:32:32.133" v="355"/>
          <ac:picMkLst>
            <pc:docMk/>
            <pc:sldMk cId="3867880121" sldId="275"/>
            <ac:picMk id="4" creationId="{477A376E-72D8-A202-79EC-13E0FFF9D15E}"/>
          </ac:picMkLst>
        </pc:picChg>
        <pc:picChg chg="add mod">
          <ac:chgData name="Megan Botes" userId="70568131-745a-489b-b4fe-9e78c579dd6d" providerId="ADAL" clId="{E3DEF142-CC7A-44CA-B5B4-48BABF1A3E75}" dt="2026-03-27T06:24:44.314" v="137"/>
          <ac:picMkLst>
            <pc:docMk/>
            <pc:sldMk cId="3867880121" sldId="275"/>
            <ac:picMk id="9" creationId="{372C2C73-8A14-5B73-571A-35C9E0581E6C}"/>
          </ac:picMkLst>
        </pc:picChg>
      </pc:sldChg>
      <pc:sldChg chg="addSp delSp modSp new mod setBg modNotes modNotesTx">
        <pc:chgData name="Megan Botes" userId="70568131-745a-489b-b4fe-9e78c579dd6d" providerId="ADAL" clId="{E3DEF142-CC7A-44CA-B5B4-48BABF1A3E75}" dt="2026-03-31T07:32:35.635" v="357"/>
        <pc:sldMkLst>
          <pc:docMk/>
          <pc:sldMk cId="4279738446" sldId="276"/>
        </pc:sldMkLst>
        <pc:spChg chg="mod">
          <ac:chgData name="Megan Botes" userId="70568131-745a-489b-b4fe-9e78c579dd6d" providerId="ADAL" clId="{E3DEF142-CC7A-44CA-B5B4-48BABF1A3E75}" dt="2026-03-27T06:27:19.758" v="174" actId="26606"/>
          <ac:spMkLst>
            <pc:docMk/>
            <pc:sldMk cId="4279738446" sldId="276"/>
            <ac:spMk id="2" creationId="{4ACA2496-376E-C964-8CB5-425B25437F16}"/>
          </ac:spMkLst>
        </pc:spChg>
        <pc:spChg chg="mod ord">
          <ac:chgData name="Megan Botes" userId="70568131-745a-489b-b4fe-9e78c579dd6d" providerId="ADAL" clId="{E3DEF142-CC7A-44CA-B5B4-48BABF1A3E75}" dt="2026-03-27T06:27:19.758" v="174" actId="26606"/>
          <ac:spMkLst>
            <pc:docMk/>
            <pc:sldMk cId="4279738446" sldId="276"/>
            <ac:spMk id="3" creationId="{7D4BD125-F5B5-E3F7-B7CC-49B020005E64}"/>
          </ac:spMkLst>
        </pc:spChg>
        <pc:spChg chg="add">
          <ac:chgData name="Megan Botes" userId="70568131-745a-489b-b4fe-9e78c579dd6d" providerId="ADAL" clId="{E3DEF142-CC7A-44CA-B5B4-48BABF1A3E75}" dt="2026-03-27T06:27:19.758" v="174" actId="26606"/>
          <ac:spMkLst>
            <pc:docMk/>
            <pc:sldMk cId="4279738446" sldId="276"/>
            <ac:spMk id="9" creationId="{4038CB10-1F5C-4D54-9DF7-12586DE5B007}"/>
          </ac:spMkLst>
        </pc:spChg>
        <pc:spChg chg="add">
          <ac:chgData name="Megan Botes" userId="70568131-745a-489b-b4fe-9e78c579dd6d" providerId="ADAL" clId="{E3DEF142-CC7A-44CA-B5B4-48BABF1A3E75}" dt="2026-03-27T06:27:19.758" v="174" actId="26606"/>
          <ac:spMkLst>
            <pc:docMk/>
            <pc:sldMk cId="4279738446" sldId="276"/>
            <ac:spMk id="11" creationId="{73ED6512-6858-4552-B699-9A97FE9A4EA2}"/>
          </ac:spMkLst>
        </pc:spChg>
        <pc:picChg chg="add mod">
          <ac:chgData name="Megan Botes" userId="70568131-745a-489b-b4fe-9e78c579dd6d" providerId="ADAL" clId="{E3DEF142-CC7A-44CA-B5B4-48BABF1A3E75}" dt="2026-03-27T06:27:15.704" v="173"/>
          <ac:picMkLst>
            <pc:docMk/>
            <pc:sldMk cId="4279738446" sldId="276"/>
            <ac:picMk id="4" creationId="{90E546F3-BB5C-521A-C9CA-F6858D6A7CB6}"/>
          </ac:picMkLst>
        </pc:picChg>
        <pc:picChg chg="add mod">
          <ac:chgData name="Megan Botes" userId="70568131-745a-489b-b4fe-9e78c579dd6d" providerId="ADAL" clId="{E3DEF142-CC7A-44CA-B5B4-48BABF1A3E75}" dt="2026-03-31T07:32:35.635" v="357"/>
          <ac:picMkLst>
            <pc:docMk/>
            <pc:sldMk cId="4279738446" sldId="276"/>
            <ac:picMk id="6" creationId="{E13528A8-4774-E3AB-A4D8-B16211EF842D}"/>
          </ac:picMkLst>
        </pc:picChg>
      </pc:sldChg>
      <pc:sldChg chg="addSp delSp modSp new mod setBg">
        <pc:chgData name="Megan Botes" userId="70568131-745a-489b-b4fe-9e78c579dd6d" providerId="ADAL" clId="{E3DEF142-CC7A-44CA-B5B4-48BABF1A3E75}" dt="2026-03-31T07:32:38.724" v="359"/>
        <pc:sldMkLst>
          <pc:docMk/>
          <pc:sldMk cId="4094716279" sldId="277"/>
        </pc:sldMkLst>
        <pc:spChg chg="mod">
          <ac:chgData name="Megan Botes" userId="70568131-745a-489b-b4fe-9e78c579dd6d" providerId="ADAL" clId="{E3DEF142-CC7A-44CA-B5B4-48BABF1A3E75}" dt="2026-03-27T06:29:02.572" v="201" actId="26606"/>
          <ac:spMkLst>
            <pc:docMk/>
            <pc:sldMk cId="4094716279" sldId="277"/>
            <ac:spMk id="2" creationId="{1E5BF6FF-7750-B293-021B-A5F7B2B5981D}"/>
          </ac:spMkLst>
        </pc:spChg>
        <pc:spChg chg="mod ord">
          <ac:chgData name="Megan Botes" userId="70568131-745a-489b-b4fe-9e78c579dd6d" providerId="ADAL" clId="{E3DEF142-CC7A-44CA-B5B4-48BABF1A3E75}" dt="2026-03-27T06:29:02.572" v="201" actId="26606"/>
          <ac:spMkLst>
            <pc:docMk/>
            <pc:sldMk cId="4094716279" sldId="277"/>
            <ac:spMk id="3" creationId="{3F771086-A866-68BB-8546-F1BDB2B248C3}"/>
          </ac:spMkLst>
        </pc:spChg>
        <pc:spChg chg="add">
          <ac:chgData name="Megan Botes" userId="70568131-745a-489b-b4fe-9e78c579dd6d" providerId="ADAL" clId="{E3DEF142-CC7A-44CA-B5B4-48BABF1A3E75}" dt="2026-03-27T06:29:02.572" v="201" actId="26606"/>
          <ac:spMkLst>
            <pc:docMk/>
            <pc:sldMk cId="4094716279" sldId="277"/>
            <ac:spMk id="9" creationId="{4038CB10-1F5C-4D54-9DF7-12586DE5B007}"/>
          </ac:spMkLst>
        </pc:spChg>
        <pc:spChg chg="add">
          <ac:chgData name="Megan Botes" userId="70568131-745a-489b-b4fe-9e78c579dd6d" providerId="ADAL" clId="{E3DEF142-CC7A-44CA-B5B4-48BABF1A3E75}" dt="2026-03-27T06:29:02.572" v="201" actId="26606"/>
          <ac:spMkLst>
            <pc:docMk/>
            <pc:sldMk cId="4094716279" sldId="277"/>
            <ac:spMk id="11" creationId="{73ED6512-6858-4552-B699-9A97FE9A4EA2}"/>
          </ac:spMkLst>
        </pc:spChg>
        <pc:picChg chg="add mod">
          <ac:chgData name="Megan Botes" userId="70568131-745a-489b-b4fe-9e78c579dd6d" providerId="ADAL" clId="{E3DEF142-CC7A-44CA-B5B4-48BABF1A3E75}" dt="2026-03-27T06:29:00.686" v="200"/>
          <ac:picMkLst>
            <pc:docMk/>
            <pc:sldMk cId="4094716279" sldId="277"/>
            <ac:picMk id="4" creationId="{4CD5761B-678D-31C1-8098-1AB44F9ED190}"/>
          </ac:picMkLst>
        </pc:picChg>
        <pc:picChg chg="add mod">
          <ac:chgData name="Megan Botes" userId="70568131-745a-489b-b4fe-9e78c579dd6d" providerId="ADAL" clId="{E3DEF142-CC7A-44CA-B5B4-48BABF1A3E75}" dt="2026-03-31T07:32:38.724" v="359"/>
          <ac:picMkLst>
            <pc:docMk/>
            <pc:sldMk cId="4094716279" sldId="277"/>
            <ac:picMk id="6" creationId="{34C9AF4E-91A6-5E33-5BF3-6F87510EA3B5}"/>
          </ac:picMkLst>
        </pc:picChg>
      </pc:sldChg>
      <pc:sldChg chg="addSp delSp modSp new mod setBg modNotes modNotesTx">
        <pc:chgData name="Megan Botes" userId="70568131-745a-489b-b4fe-9e78c579dd6d" providerId="ADAL" clId="{E3DEF142-CC7A-44CA-B5B4-48BABF1A3E75}" dt="2026-03-31T07:32:44.705" v="361"/>
        <pc:sldMkLst>
          <pc:docMk/>
          <pc:sldMk cId="1062290051" sldId="278"/>
        </pc:sldMkLst>
        <pc:spChg chg="mod">
          <ac:chgData name="Megan Botes" userId="70568131-745a-489b-b4fe-9e78c579dd6d" providerId="ADAL" clId="{E3DEF142-CC7A-44CA-B5B4-48BABF1A3E75}" dt="2026-03-27T06:30:02.970" v="230" actId="26606"/>
          <ac:spMkLst>
            <pc:docMk/>
            <pc:sldMk cId="1062290051" sldId="278"/>
            <ac:spMk id="2" creationId="{9FD57D87-EE10-FB92-9B38-21013769D0A9}"/>
          </ac:spMkLst>
        </pc:spChg>
        <pc:spChg chg="mod ord">
          <ac:chgData name="Megan Botes" userId="70568131-745a-489b-b4fe-9e78c579dd6d" providerId="ADAL" clId="{E3DEF142-CC7A-44CA-B5B4-48BABF1A3E75}" dt="2026-03-27T06:30:02.970" v="230" actId="26606"/>
          <ac:spMkLst>
            <pc:docMk/>
            <pc:sldMk cId="1062290051" sldId="278"/>
            <ac:spMk id="3" creationId="{AB19AFC8-594B-F7D2-214F-67BABFFCF9B6}"/>
          </ac:spMkLst>
        </pc:spChg>
        <pc:spChg chg="add">
          <ac:chgData name="Megan Botes" userId="70568131-745a-489b-b4fe-9e78c579dd6d" providerId="ADAL" clId="{E3DEF142-CC7A-44CA-B5B4-48BABF1A3E75}" dt="2026-03-27T06:30:02.970" v="230" actId="26606"/>
          <ac:spMkLst>
            <pc:docMk/>
            <pc:sldMk cId="1062290051" sldId="278"/>
            <ac:spMk id="9" creationId="{4038CB10-1F5C-4D54-9DF7-12586DE5B007}"/>
          </ac:spMkLst>
        </pc:spChg>
        <pc:spChg chg="add">
          <ac:chgData name="Megan Botes" userId="70568131-745a-489b-b4fe-9e78c579dd6d" providerId="ADAL" clId="{E3DEF142-CC7A-44CA-B5B4-48BABF1A3E75}" dt="2026-03-27T06:30:02.970" v="230" actId="26606"/>
          <ac:spMkLst>
            <pc:docMk/>
            <pc:sldMk cId="1062290051" sldId="278"/>
            <ac:spMk id="11" creationId="{73ED6512-6858-4552-B699-9A97FE9A4EA2}"/>
          </ac:spMkLst>
        </pc:spChg>
        <pc:picChg chg="add mod">
          <ac:chgData name="Megan Botes" userId="70568131-745a-489b-b4fe-9e78c579dd6d" providerId="ADAL" clId="{E3DEF142-CC7A-44CA-B5B4-48BABF1A3E75}" dt="2026-03-27T06:30:01.194" v="229"/>
          <ac:picMkLst>
            <pc:docMk/>
            <pc:sldMk cId="1062290051" sldId="278"/>
            <ac:picMk id="4" creationId="{A2D470B7-04E6-7281-30FB-13D499BBB854}"/>
          </ac:picMkLst>
        </pc:picChg>
        <pc:picChg chg="add mod">
          <ac:chgData name="Megan Botes" userId="70568131-745a-489b-b4fe-9e78c579dd6d" providerId="ADAL" clId="{E3DEF142-CC7A-44CA-B5B4-48BABF1A3E75}" dt="2026-03-31T07:32:44.705" v="361"/>
          <ac:picMkLst>
            <pc:docMk/>
            <pc:sldMk cId="1062290051" sldId="278"/>
            <ac:picMk id="6" creationId="{FF0F5770-AE1E-A0D2-547A-E8FA2C8AC80A}"/>
          </ac:picMkLst>
        </pc:picChg>
      </pc:sldChg>
      <pc:sldChg chg="addSp delSp modSp new mod setBg modNotes modNotesTx">
        <pc:chgData name="Megan Botes" userId="70568131-745a-489b-b4fe-9e78c579dd6d" providerId="ADAL" clId="{E3DEF142-CC7A-44CA-B5B4-48BABF1A3E75}" dt="2026-03-31T07:32:47.737" v="363"/>
        <pc:sldMkLst>
          <pc:docMk/>
          <pc:sldMk cId="2369085358" sldId="279"/>
        </pc:sldMkLst>
        <pc:spChg chg="mod">
          <ac:chgData name="Megan Botes" userId="70568131-745a-489b-b4fe-9e78c579dd6d" providerId="ADAL" clId="{E3DEF142-CC7A-44CA-B5B4-48BABF1A3E75}" dt="2026-03-27T06:31:01.059" v="256" actId="26606"/>
          <ac:spMkLst>
            <pc:docMk/>
            <pc:sldMk cId="2369085358" sldId="279"/>
            <ac:spMk id="2" creationId="{5D3049B4-69E5-16FC-0997-910D7A780223}"/>
          </ac:spMkLst>
        </pc:spChg>
        <pc:spChg chg="mod ord">
          <ac:chgData name="Megan Botes" userId="70568131-745a-489b-b4fe-9e78c579dd6d" providerId="ADAL" clId="{E3DEF142-CC7A-44CA-B5B4-48BABF1A3E75}" dt="2026-03-27T06:31:01.059" v="256" actId="26606"/>
          <ac:spMkLst>
            <pc:docMk/>
            <pc:sldMk cId="2369085358" sldId="279"/>
            <ac:spMk id="3" creationId="{702BDC9C-7850-CDA5-5B22-C7E430E6A06B}"/>
          </ac:spMkLst>
        </pc:spChg>
        <pc:spChg chg="add">
          <ac:chgData name="Megan Botes" userId="70568131-745a-489b-b4fe-9e78c579dd6d" providerId="ADAL" clId="{E3DEF142-CC7A-44CA-B5B4-48BABF1A3E75}" dt="2026-03-27T06:31:01.059" v="256" actId="26606"/>
          <ac:spMkLst>
            <pc:docMk/>
            <pc:sldMk cId="2369085358" sldId="279"/>
            <ac:spMk id="9" creationId="{4038CB10-1F5C-4D54-9DF7-12586DE5B007}"/>
          </ac:spMkLst>
        </pc:spChg>
        <pc:spChg chg="add">
          <ac:chgData name="Megan Botes" userId="70568131-745a-489b-b4fe-9e78c579dd6d" providerId="ADAL" clId="{E3DEF142-CC7A-44CA-B5B4-48BABF1A3E75}" dt="2026-03-27T06:31:01.059" v="256" actId="26606"/>
          <ac:spMkLst>
            <pc:docMk/>
            <pc:sldMk cId="2369085358" sldId="279"/>
            <ac:spMk id="11" creationId="{73ED6512-6858-4552-B699-9A97FE9A4EA2}"/>
          </ac:spMkLst>
        </pc:spChg>
        <pc:picChg chg="add mod">
          <ac:chgData name="Megan Botes" userId="70568131-745a-489b-b4fe-9e78c579dd6d" providerId="ADAL" clId="{E3DEF142-CC7A-44CA-B5B4-48BABF1A3E75}" dt="2026-03-27T06:30:59.286" v="255"/>
          <ac:picMkLst>
            <pc:docMk/>
            <pc:sldMk cId="2369085358" sldId="279"/>
            <ac:picMk id="4" creationId="{F6417871-FC08-B55E-AA7F-02D79AE26DC2}"/>
          </ac:picMkLst>
        </pc:picChg>
        <pc:picChg chg="add mod">
          <ac:chgData name="Megan Botes" userId="70568131-745a-489b-b4fe-9e78c579dd6d" providerId="ADAL" clId="{E3DEF142-CC7A-44CA-B5B4-48BABF1A3E75}" dt="2026-03-31T07:32:47.737" v="363"/>
          <ac:picMkLst>
            <pc:docMk/>
            <pc:sldMk cId="2369085358" sldId="279"/>
            <ac:picMk id="6" creationId="{5228C05D-CB3F-4E09-CF3E-06969016CB17}"/>
          </ac:picMkLst>
        </pc:picChg>
      </pc:sldChg>
      <pc:sldChg chg="addSp delSp modSp new mod setBg modNotes modNotesTx">
        <pc:chgData name="Megan Botes" userId="70568131-745a-489b-b4fe-9e78c579dd6d" providerId="ADAL" clId="{E3DEF142-CC7A-44CA-B5B4-48BABF1A3E75}" dt="2026-03-31T07:32:50.791" v="365"/>
        <pc:sldMkLst>
          <pc:docMk/>
          <pc:sldMk cId="3212056782" sldId="280"/>
        </pc:sldMkLst>
        <pc:spChg chg="mod">
          <ac:chgData name="Megan Botes" userId="70568131-745a-489b-b4fe-9e78c579dd6d" providerId="ADAL" clId="{E3DEF142-CC7A-44CA-B5B4-48BABF1A3E75}" dt="2026-03-27T06:32:06.604" v="282" actId="26606"/>
          <ac:spMkLst>
            <pc:docMk/>
            <pc:sldMk cId="3212056782" sldId="280"/>
            <ac:spMk id="2" creationId="{72E0DAD1-13F9-2744-F0C9-11AAD25F153F}"/>
          </ac:spMkLst>
        </pc:spChg>
        <pc:spChg chg="mod ord">
          <ac:chgData name="Megan Botes" userId="70568131-745a-489b-b4fe-9e78c579dd6d" providerId="ADAL" clId="{E3DEF142-CC7A-44CA-B5B4-48BABF1A3E75}" dt="2026-03-27T06:32:06.604" v="282" actId="26606"/>
          <ac:spMkLst>
            <pc:docMk/>
            <pc:sldMk cId="3212056782" sldId="280"/>
            <ac:spMk id="3" creationId="{E071453E-A1CF-FB78-A8F8-A6B844C50A18}"/>
          </ac:spMkLst>
        </pc:spChg>
        <pc:spChg chg="add">
          <ac:chgData name="Megan Botes" userId="70568131-745a-489b-b4fe-9e78c579dd6d" providerId="ADAL" clId="{E3DEF142-CC7A-44CA-B5B4-48BABF1A3E75}" dt="2026-03-27T06:32:06.604" v="282" actId="26606"/>
          <ac:spMkLst>
            <pc:docMk/>
            <pc:sldMk cId="3212056782" sldId="280"/>
            <ac:spMk id="9" creationId="{4038CB10-1F5C-4D54-9DF7-12586DE5B007}"/>
          </ac:spMkLst>
        </pc:spChg>
        <pc:spChg chg="add">
          <ac:chgData name="Megan Botes" userId="70568131-745a-489b-b4fe-9e78c579dd6d" providerId="ADAL" clId="{E3DEF142-CC7A-44CA-B5B4-48BABF1A3E75}" dt="2026-03-27T06:32:06.604" v="282" actId="26606"/>
          <ac:spMkLst>
            <pc:docMk/>
            <pc:sldMk cId="3212056782" sldId="280"/>
            <ac:spMk id="11" creationId="{73ED6512-6858-4552-B699-9A97FE9A4EA2}"/>
          </ac:spMkLst>
        </pc:spChg>
        <pc:picChg chg="add mod">
          <ac:chgData name="Megan Botes" userId="70568131-745a-489b-b4fe-9e78c579dd6d" providerId="ADAL" clId="{E3DEF142-CC7A-44CA-B5B4-48BABF1A3E75}" dt="2026-03-27T06:32:04.920" v="281"/>
          <ac:picMkLst>
            <pc:docMk/>
            <pc:sldMk cId="3212056782" sldId="280"/>
            <ac:picMk id="4" creationId="{7C2C8E98-3725-E0BE-93FC-7BFAFB83E79E}"/>
          </ac:picMkLst>
        </pc:picChg>
        <pc:picChg chg="add mod">
          <ac:chgData name="Megan Botes" userId="70568131-745a-489b-b4fe-9e78c579dd6d" providerId="ADAL" clId="{E3DEF142-CC7A-44CA-B5B4-48BABF1A3E75}" dt="2026-03-31T07:32:50.791" v="365"/>
          <ac:picMkLst>
            <pc:docMk/>
            <pc:sldMk cId="3212056782" sldId="280"/>
            <ac:picMk id="6" creationId="{71DB4B9E-3E91-44CB-18C4-F0F8F5BBBA79}"/>
          </ac:picMkLst>
        </pc:picChg>
      </pc:sldChg>
      <pc:sldChg chg="addSp delSp modSp new mod setBg addAnim delAnim modNotes modNotesTx">
        <pc:chgData name="Megan Botes" userId="70568131-745a-489b-b4fe-9e78c579dd6d" providerId="ADAL" clId="{E3DEF142-CC7A-44CA-B5B4-48BABF1A3E75}" dt="2026-03-31T07:32:54.173" v="367"/>
        <pc:sldMkLst>
          <pc:docMk/>
          <pc:sldMk cId="3310590481" sldId="281"/>
        </pc:sldMkLst>
        <pc:spChg chg="mod ord">
          <ac:chgData name="Megan Botes" userId="70568131-745a-489b-b4fe-9e78c579dd6d" providerId="ADAL" clId="{E3DEF142-CC7A-44CA-B5B4-48BABF1A3E75}" dt="2026-03-27T06:34:14.636" v="310" actId="26606"/>
          <ac:spMkLst>
            <pc:docMk/>
            <pc:sldMk cId="3310590481" sldId="281"/>
            <ac:spMk id="2" creationId="{B4CEF62E-704B-990B-F8A5-D7017E8EEAA7}"/>
          </ac:spMkLst>
        </pc:spChg>
        <pc:spChg chg="add">
          <ac:chgData name="Megan Botes" userId="70568131-745a-489b-b4fe-9e78c579dd6d" providerId="ADAL" clId="{E3DEF142-CC7A-44CA-B5B4-48BABF1A3E75}" dt="2026-03-27T06:34:14.636" v="310" actId="26606"/>
          <ac:spMkLst>
            <pc:docMk/>
            <pc:sldMk cId="3310590481" sldId="281"/>
            <ac:spMk id="20" creationId="{6F7FAA46-F63C-45FE-B4F0-A7E677E9F4C8}"/>
          </ac:spMkLst>
        </pc:spChg>
        <pc:picChg chg="add mod">
          <ac:chgData name="Megan Botes" userId="70568131-745a-489b-b4fe-9e78c579dd6d" providerId="ADAL" clId="{E3DEF142-CC7A-44CA-B5B4-48BABF1A3E75}" dt="2026-03-31T07:32:54.173" v="367"/>
          <ac:picMkLst>
            <pc:docMk/>
            <pc:sldMk cId="3310590481" sldId="281"/>
            <ac:picMk id="3" creationId="{84798B8B-EBA7-5F82-684A-A8AC60F67F93}"/>
          </ac:picMkLst>
        </pc:picChg>
        <pc:picChg chg="add mod">
          <ac:chgData name="Megan Botes" userId="70568131-745a-489b-b4fe-9e78c579dd6d" providerId="ADAL" clId="{E3DEF142-CC7A-44CA-B5B4-48BABF1A3E75}" dt="2026-03-27T06:34:14.636" v="310" actId="26606"/>
          <ac:picMkLst>
            <pc:docMk/>
            <pc:sldMk cId="3310590481" sldId="281"/>
            <ac:picMk id="7" creationId="{855FB187-119E-496C-5C6D-615F074215A6}"/>
          </ac:picMkLst>
        </pc:picChg>
        <pc:cxnChg chg="add">
          <ac:chgData name="Megan Botes" userId="70568131-745a-489b-b4fe-9e78c579dd6d" providerId="ADAL" clId="{E3DEF142-CC7A-44CA-B5B4-48BABF1A3E75}" dt="2026-03-27T06:34:14.636" v="310" actId="26606"/>
          <ac:cxnSpMkLst>
            <pc:docMk/>
            <pc:sldMk cId="3310590481" sldId="281"/>
            <ac:cxnSpMk id="21" creationId="{DA9B7795-7E78-4F68-B6FE-6ECC916562CD}"/>
          </ac:cxnSpMkLst>
        </pc:cxnChg>
      </pc:sldChg>
      <pc:sldChg chg="addSp delSp modSp new mod setBg modNotes modNotesTx">
        <pc:chgData name="Megan Botes" userId="70568131-745a-489b-b4fe-9e78c579dd6d" providerId="ADAL" clId="{E3DEF142-CC7A-44CA-B5B4-48BABF1A3E75}" dt="2026-04-02T05:53:36.361" v="370"/>
        <pc:sldMkLst>
          <pc:docMk/>
          <pc:sldMk cId="1622067868" sldId="282"/>
        </pc:sldMkLst>
        <pc:spChg chg="mod">
          <ac:chgData name="Megan Botes" userId="70568131-745a-489b-b4fe-9e78c579dd6d" providerId="ADAL" clId="{E3DEF142-CC7A-44CA-B5B4-48BABF1A3E75}" dt="2026-03-27T06:36:16.228" v="335" actId="26606"/>
          <ac:spMkLst>
            <pc:docMk/>
            <pc:sldMk cId="1622067868" sldId="282"/>
            <ac:spMk id="2" creationId="{C09F1F5C-BB30-61EF-3135-4F72E7BDF429}"/>
          </ac:spMkLst>
        </pc:spChg>
        <pc:graphicFrameChg chg="add mod modGraphic">
          <ac:chgData name="Megan Botes" userId="70568131-745a-489b-b4fe-9e78c579dd6d" providerId="ADAL" clId="{E3DEF142-CC7A-44CA-B5B4-48BABF1A3E75}" dt="2026-03-27T06:36:22.927" v="337" actId="14100"/>
          <ac:graphicFrameMkLst>
            <pc:docMk/>
            <pc:sldMk cId="1622067868" sldId="282"/>
            <ac:graphicFrameMk id="5" creationId="{5E9ED96B-A8E9-F6A9-FBAF-970D0CDC3C55}"/>
          </ac:graphicFrameMkLst>
        </pc:graphicFrameChg>
        <pc:picChg chg="add mod">
          <ac:chgData name="Megan Botes" userId="70568131-745a-489b-b4fe-9e78c579dd6d" providerId="ADAL" clId="{E3DEF142-CC7A-44CA-B5B4-48BABF1A3E75}" dt="2026-03-31T07:32:58.760" v="369"/>
          <ac:picMkLst>
            <pc:docMk/>
            <pc:sldMk cId="1622067868" sldId="282"/>
            <ac:picMk id="3" creationId="{49768070-0E3D-20DB-494F-8F13CE61122A}"/>
          </ac:picMkLst>
        </pc:picChg>
      </pc:sldChg>
      <pc:sldMasterChg chg="addSldLayout delSldLayout">
        <pc:chgData name="Megan Botes" userId="70568131-745a-489b-b4fe-9e78c579dd6d" providerId="ADAL" clId="{E3DEF142-CC7A-44CA-B5B4-48BABF1A3E75}" dt="2026-03-27T06:36:07.739" v="334" actId="47"/>
        <pc:sldMasterMkLst>
          <pc:docMk/>
          <pc:sldMasterMk cId="3812849230" sldId="2147483792"/>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6BE61-1A85-476F-B87C-52E3B7FDF9A6}"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666D3107-029C-4071-9AF3-8B5D64962CD6}">
      <dgm:prSet/>
      <dgm:spPr/>
      <dgm:t>
        <a:bodyPr/>
        <a:lstStyle/>
        <a:p>
          <a:r>
            <a:rPr lang="en-GB"/>
            <a:t>No “best” category </a:t>
          </a:r>
          <a:endParaRPr lang="en-US"/>
        </a:p>
      </dgm:t>
    </dgm:pt>
    <dgm:pt modelId="{B29BEBDA-F267-4728-B379-F5BF4A7399A9}" type="parTrans" cxnId="{3F15C24F-89B7-4809-95A9-274D9A32605A}">
      <dgm:prSet/>
      <dgm:spPr/>
      <dgm:t>
        <a:bodyPr/>
        <a:lstStyle/>
        <a:p>
          <a:endParaRPr lang="en-US"/>
        </a:p>
      </dgm:t>
    </dgm:pt>
    <dgm:pt modelId="{D376F83C-4A2F-4770-AF89-A27A47FFB118}" type="sibTrans" cxnId="{3F15C24F-89B7-4809-95A9-274D9A32605A}">
      <dgm:prSet/>
      <dgm:spPr/>
      <dgm:t>
        <a:bodyPr/>
        <a:lstStyle/>
        <a:p>
          <a:endParaRPr lang="en-US"/>
        </a:p>
      </dgm:t>
    </dgm:pt>
    <dgm:pt modelId="{F0AE7A92-727B-4EB3-A568-58E87269C561}">
      <dgm:prSet/>
      <dgm:spPr/>
      <dgm:t>
        <a:bodyPr/>
        <a:lstStyle/>
        <a:p>
          <a:r>
            <a:rPr lang="en-GB"/>
            <a:t>Everyone is </a:t>
          </a:r>
          <a:r>
            <a:rPr lang="en-GB" b="1"/>
            <a:t>unique</a:t>
          </a:r>
          <a:r>
            <a:rPr lang="en-GB"/>
            <a:t> </a:t>
          </a:r>
          <a:endParaRPr lang="en-US"/>
        </a:p>
      </dgm:t>
    </dgm:pt>
    <dgm:pt modelId="{0DDD0948-7931-407D-88BB-9F91F7CEDA21}" type="parTrans" cxnId="{C429C67F-516F-4677-8E83-BD31E70EDCA7}">
      <dgm:prSet/>
      <dgm:spPr/>
      <dgm:t>
        <a:bodyPr/>
        <a:lstStyle/>
        <a:p>
          <a:endParaRPr lang="en-US"/>
        </a:p>
      </dgm:t>
    </dgm:pt>
    <dgm:pt modelId="{9379C0FF-801A-48CA-AE96-075576ACCA77}" type="sibTrans" cxnId="{C429C67F-516F-4677-8E83-BD31E70EDCA7}">
      <dgm:prSet/>
      <dgm:spPr/>
      <dgm:t>
        <a:bodyPr/>
        <a:lstStyle/>
        <a:p>
          <a:endParaRPr lang="en-US"/>
        </a:p>
      </dgm:t>
    </dgm:pt>
    <dgm:pt modelId="{D9E1A2A4-65F8-460C-9FA9-D94433CBF013}">
      <dgm:prSet/>
      <dgm:spPr/>
      <dgm:t>
        <a:bodyPr/>
        <a:lstStyle/>
        <a:p>
          <a:r>
            <a:rPr lang="en-GB"/>
            <a:t>Most people fit into </a:t>
          </a:r>
          <a:r>
            <a:rPr lang="en-GB" b="1"/>
            <a:t>more than one type</a:t>
          </a:r>
          <a:r>
            <a:rPr lang="en-GB"/>
            <a:t> </a:t>
          </a:r>
          <a:endParaRPr lang="en-US"/>
        </a:p>
      </dgm:t>
    </dgm:pt>
    <dgm:pt modelId="{BA2FE5D4-97F0-4A35-A63E-61648813D315}" type="parTrans" cxnId="{8CCEE1E6-1C3A-49BA-A427-5B294D59B0C7}">
      <dgm:prSet/>
      <dgm:spPr/>
      <dgm:t>
        <a:bodyPr/>
        <a:lstStyle/>
        <a:p>
          <a:endParaRPr lang="en-US"/>
        </a:p>
      </dgm:t>
    </dgm:pt>
    <dgm:pt modelId="{5412FADA-EB33-49EB-9E49-2BB3195C2F39}" type="sibTrans" cxnId="{8CCEE1E6-1C3A-49BA-A427-5B294D59B0C7}">
      <dgm:prSet/>
      <dgm:spPr/>
      <dgm:t>
        <a:bodyPr/>
        <a:lstStyle/>
        <a:p>
          <a:endParaRPr lang="en-US"/>
        </a:p>
      </dgm:t>
    </dgm:pt>
    <dgm:pt modelId="{637EF506-3705-44AC-9609-767AEA8E1A1D}">
      <dgm:prSet/>
      <dgm:spPr/>
      <dgm:t>
        <a:bodyPr/>
        <a:lstStyle/>
        <a:p>
          <a:r>
            <a:rPr lang="en-GB"/>
            <a:t>Choose careers that:</a:t>
          </a:r>
          <a:endParaRPr lang="en-US"/>
        </a:p>
      </dgm:t>
    </dgm:pt>
    <dgm:pt modelId="{3BD4F359-0C5A-4DCE-B038-1FE1E13A382C}" type="parTrans" cxnId="{22ACB948-2BE6-4F79-A25A-26B27C9D07F9}">
      <dgm:prSet/>
      <dgm:spPr/>
      <dgm:t>
        <a:bodyPr/>
        <a:lstStyle/>
        <a:p>
          <a:endParaRPr lang="en-US"/>
        </a:p>
      </dgm:t>
    </dgm:pt>
    <dgm:pt modelId="{4E702685-571A-4050-A681-2154CF0F4973}" type="sibTrans" cxnId="{22ACB948-2BE6-4F79-A25A-26B27C9D07F9}">
      <dgm:prSet/>
      <dgm:spPr/>
      <dgm:t>
        <a:bodyPr/>
        <a:lstStyle/>
        <a:p>
          <a:endParaRPr lang="en-US"/>
        </a:p>
      </dgm:t>
    </dgm:pt>
    <dgm:pt modelId="{4628BA48-5A2B-46F3-911A-D08E80C92DBE}">
      <dgm:prSet/>
      <dgm:spPr/>
      <dgm:t>
        <a:bodyPr/>
        <a:lstStyle/>
        <a:p>
          <a:r>
            <a:rPr lang="en-GB"/>
            <a:t>match your strengths </a:t>
          </a:r>
          <a:endParaRPr lang="en-US"/>
        </a:p>
      </dgm:t>
    </dgm:pt>
    <dgm:pt modelId="{B0CA9AC0-A326-4C56-845A-F4440CB35C88}" type="parTrans" cxnId="{7DCE80AA-C89A-4D67-A708-BAA00540EC12}">
      <dgm:prSet/>
      <dgm:spPr/>
      <dgm:t>
        <a:bodyPr/>
        <a:lstStyle/>
        <a:p>
          <a:endParaRPr lang="en-US"/>
        </a:p>
      </dgm:t>
    </dgm:pt>
    <dgm:pt modelId="{2DC58D2A-C285-4F6A-9D44-E017017B7D39}" type="sibTrans" cxnId="{7DCE80AA-C89A-4D67-A708-BAA00540EC12}">
      <dgm:prSet/>
      <dgm:spPr/>
      <dgm:t>
        <a:bodyPr/>
        <a:lstStyle/>
        <a:p>
          <a:endParaRPr lang="en-US"/>
        </a:p>
      </dgm:t>
    </dgm:pt>
    <dgm:pt modelId="{4FA10937-1686-4822-846A-731D14DF590B}">
      <dgm:prSet/>
      <dgm:spPr/>
      <dgm:t>
        <a:bodyPr/>
        <a:lstStyle/>
        <a:p>
          <a:r>
            <a:rPr lang="en-GB"/>
            <a:t>interest you </a:t>
          </a:r>
          <a:endParaRPr lang="en-US"/>
        </a:p>
      </dgm:t>
    </dgm:pt>
    <dgm:pt modelId="{8A5CA772-2C23-4513-B3DF-54F642359B99}" type="parTrans" cxnId="{0A0E3FDA-B1E4-4E14-8658-0F5A106CAE9A}">
      <dgm:prSet/>
      <dgm:spPr/>
      <dgm:t>
        <a:bodyPr/>
        <a:lstStyle/>
        <a:p>
          <a:endParaRPr lang="en-US"/>
        </a:p>
      </dgm:t>
    </dgm:pt>
    <dgm:pt modelId="{6444FB18-682A-48AB-849A-FA39A0DC722C}" type="sibTrans" cxnId="{0A0E3FDA-B1E4-4E14-8658-0F5A106CAE9A}">
      <dgm:prSet/>
      <dgm:spPr/>
      <dgm:t>
        <a:bodyPr/>
        <a:lstStyle/>
        <a:p>
          <a:endParaRPr lang="en-US"/>
        </a:p>
      </dgm:t>
    </dgm:pt>
    <dgm:pt modelId="{61CF00F9-75D7-4915-8112-83F8D3F76AD3}">
      <dgm:prSet/>
      <dgm:spPr/>
      <dgm:t>
        <a:bodyPr/>
        <a:lstStyle/>
        <a:p>
          <a:r>
            <a:rPr lang="en-GB"/>
            <a:t>make you feel fulfilled</a:t>
          </a:r>
          <a:endParaRPr lang="en-US"/>
        </a:p>
      </dgm:t>
    </dgm:pt>
    <dgm:pt modelId="{EBF99741-D467-4C2D-859F-6D4E46429ADB}" type="parTrans" cxnId="{5D411756-AD45-49E1-A27B-8ED985E70A95}">
      <dgm:prSet/>
      <dgm:spPr/>
      <dgm:t>
        <a:bodyPr/>
        <a:lstStyle/>
        <a:p>
          <a:endParaRPr lang="en-US"/>
        </a:p>
      </dgm:t>
    </dgm:pt>
    <dgm:pt modelId="{633CA2F3-161F-4D81-98E3-AB1311CF9CA1}" type="sibTrans" cxnId="{5D411756-AD45-49E1-A27B-8ED985E70A95}">
      <dgm:prSet/>
      <dgm:spPr/>
      <dgm:t>
        <a:bodyPr/>
        <a:lstStyle/>
        <a:p>
          <a:endParaRPr lang="en-US"/>
        </a:p>
      </dgm:t>
    </dgm:pt>
    <dgm:pt modelId="{4CA2AC97-C9F9-4211-82C1-F10CEB725212}" type="pres">
      <dgm:prSet presAssocID="{FEC6BE61-1A85-476F-B87C-52E3B7FDF9A6}" presName="linear" presStyleCnt="0">
        <dgm:presLayoutVars>
          <dgm:dir/>
          <dgm:animLvl val="lvl"/>
          <dgm:resizeHandles val="exact"/>
        </dgm:presLayoutVars>
      </dgm:prSet>
      <dgm:spPr/>
    </dgm:pt>
    <dgm:pt modelId="{3BA9C09F-7B99-4086-9995-AD0DAEC79950}" type="pres">
      <dgm:prSet presAssocID="{666D3107-029C-4071-9AF3-8B5D64962CD6}" presName="parentLin" presStyleCnt="0"/>
      <dgm:spPr/>
    </dgm:pt>
    <dgm:pt modelId="{22EC14B1-D720-4D1A-8BB5-756AF3899167}" type="pres">
      <dgm:prSet presAssocID="{666D3107-029C-4071-9AF3-8B5D64962CD6}" presName="parentLeftMargin" presStyleLbl="node1" presStyleIdx="0" presStyleCnt="4"/>
      <dgm:spPr/>
    </dgm:pt>
    <dgm:pt modelId="{F30F73C5-794B-4877-8B6C-D992B40FFB82}" type="pres">
      <dgm:prSet presAssocID="{666D3107-029C-4071-9AF3-8B5D64962CD6}" presName="parentText" presStyleLbl="node1" presStyleIdx="0" presStyleCnt="4">
        <dgm:presLayoutVars>
          <dgm:chMax val="0"/>
          <dgm:bulletEnabled val="1"/>
        </dgm:presLayoutVars>
      </dgm:prSet>
      <dgm:spPr/>
    </dgm:pt>
    <dgm:pt modelId="{9C0BB6FE-9D23-41D9-B914-C4B971CCC226}" type="pres">
      <dgm:prSet presAssocID="{666D3107-029C-4071-9AF3-8B5D64962CD6}" presName="negativeSpace" presStyleCnt="0"/>
      <dgm:spPr/>
    </dgm:pt>
    <dgm:pt modelId="{216EB2B7-DB69-4B5A-AFA8-D2CBBB631F17}" type="pres">
      <dgm:prSet presAssocID="{666D3107-029C-4071-9AF3-8B5D64962CD6}" presName="childText" presStyleLbl="conFgAcc1" presStyleIdx="0" presStyleCnt="4">
        <dgm:presLayoutVars>
          <dgm:bulletEnabled val="1"/>
        </dgm:presLayoutVars>
      </dgm:prSet>
      <dgm:spPr/>
    </dgm:pt>
    <dgm:pt modelId="{D826CF97-8507-401C-AABA-A2A619EEC88A}" type="pres">
      <dgm:prSet presAssocID="{D376F83C-4A2F-4770-AF89-A27A47FFB118}" presName="spaceBetweenRectangles" presStyleCnt="0"/>
      <dgm:spPr/>
    </dgm:pt>
    <dgm:pt modelId="{F0071A84-8504-4403-80E7-60169699C03A}" type="pres">
      <dgm:prSet presAssocID="{F0AE7A92-727B-4EB3-A568-58E87269C561}" presName="parentLin" presStyleCnt="0"/>
      <dgm:spPr/>
    </dgm:pt>
    <dgm:pt modelId="{0F5321AD-3EC9-4C09-9E78-F3047B776A94}" type="pres">
      <dgm:prSet presAssocID="{F0AE7A92-727B-4EB3-A568-58E87269C561}" presName="parentLeftMargin" presStyleLbl="node1" presStyleIdx="0" presStyleCnt="4"/>
      <dgm:spPr/>
    </dgm:pt>
    <dgm:pt modelId="{0B1F80C8-649C-4F57-BE78-D1D3DB3DF460}" type="pres">
      <dgm:prSet presAssocID="{F0AE7A92-727B-4EB3-A568-58E87269C561}" presName="parentText" presStyleLbl="node1" presStyleIdx="1" presStyleCnt="4">
        <dgm:presLayoutVars>
          <dgm:chMax val="0"/>
          <dgm:bulletEnabled val="1"/>
        </dgm:presLayoutVars>
      </dgm:prSet>
      <dgm:spPr/>
    </dgm:pt>
    <dgm:pt modelId="{732E60A1-934E-464F-90B6-5C6572C3B22B}" type="pres">
      <dgm:prSet presAssocID="{F0AE7A92-727B-4EB3-A568-58E87269C561}" presName="negativeSpace" presStyleCnt="0"/>
      <dgm:spPr/>
    </dgm:pt>
    <dgm:pt modelId="{01E83185-CCA1-4217-ADAA-2C6B131EDA96}" type="pres">
      <dgm:prSet presAssocID="{F0AE7A92-727B-4EB3-A568-58E87269C561}" presName="childText" presStyleLbl="conFgAcc1" presStyleIdx="1" presStyleCnt="4">
        <dgm:presLayoutVars>
          <dgm:bulletEnabled val="1"/>
        </dgm:presLayoutVars>
      </dgm:prSet>
      <dgm:spPr/>
    </dgm:pt>
    <dgm:pt modelId="{E53E991B-39B8-4123-81FB-412529A7D789}" type="pres">
      <dgm:prSet presAssocID="{9379C0FF-801A-48CA-AE96-075576ACCA77}" presName="spaceBetweenRectangles" presStyleCnt="0"/>
      <dgm:spPr/>
    </dgm:pt>
    <dgm:pt modelId="{91EE9030-63AC-4861-B34F-E6D8F7A157BB}" type="pres">
      <dgm:prSet presAssocID="{D9E1A2A4-65F8-460C-9FA9-D94433CBF013}" presName="parentLin" presStyleCnt="0"/>
      <dgm:spPr/>
    </dgm:pt>
    <dgm:pt modelId="{22BAC6BC-E656-45FB-BC72-1BFCDF29B73C}" type="pres">
      <dgm:prSet presAssocID="{D9E1A2A4-65F8-460C-9FA9-D94433CBF013}" presName="parentLeftMargin" presStyleLbl="node1" presStyleIdx="1" presStyleCnt="4"/>
      <dgm:spPr/>
    </dgm:pt>
    <dgm:pt modelId="{D263E9F6-D4EA-4FBA-B3EC-BFE746FEA370}" type="pres">
      <dgm:prSet presAssocID="{D9E1A2A4-65F8-460C-9FA9-D94433CBF013}" presName="parentText" presStyleLbl="node1" presStyleIdx="2" presStyleCnt="4">
        <dgm:presLayoutVars>
          <dgm:chMax val="0"/>
          <dgm:bulletEnabled val="1"/>
        </dgm:presLayoutVars>
      </dgm:prSet>
      <dgm:spPr/>
    </dgm:pt>
    <dgm:pt modelId="{DEB1E33D-8403-437A-9D2F-D7A1EE849762}" type="pres">
      <dgm:prSet presAssocID="{D9E1A2A4-65F8-460C-9FA9-D94433CBF013}" presName="negativeSpace" presStyleCnt="0"/>
      <dgm:spPr/>
    </dgm:pt>
    <dgm:pt modelId="{75F7472F-0767-402D-8071-41663E4AB76C}" type="pres">
      <dgm:prSet presAssocID="{D9E1A2A4-65F8-460C-9FA9-D94433CBF013}" presName="childText" presStyleLbl="conFgAcc1" presStyleIdx="2" presStyleCnt="4">
        <dgm:presLayoutVars>
          <dgm:bulletEnabled val="1"/>
        </dgm:presLayoutVars>
      </dgm:prSet>
      <dgm:spPr/>
    </dgm:pt>
    <dgm:pt modelId="{ED1FE9EF-57A5-4DC1-97C4-FE606E7FE5A7}" type="pres">
      <dgm:prSet presAssocID="{5412FADA-EB33-49EB-9E49-2BB3195C2F39}" presName="spaceBetweenRectangles" presStyleCnt="0"/>
      <dgm:spPr/>
    </dgm:pt>
    <dgm:pt modelId="{75267AF1-F7FC-4EE1-BE0D-01BD72D813BF}" type="pres">
      <dgm:prSet presAssocID="{637EF506-3705-44AC-9609-767AEA8E1A1D}" presName="parentLin" presStyleCnt="0"/>
      <dgm:spPr/>
    </dgm:pt>
    <dgm:pt modelId="{B2E5D73C-AB29-48C2-BD32-FACE2200A812}" type="pres">
      <dgm:prSet presAssocID="{637EF506-3705-44AC-9609-767AEA8E1A1D}" presName="parentLeftMargin" presStyleLbl="node1" presStyleIdx="2" presStyleCnt="4"/>
      <dgm:spPr/>
    </dgm:pt>
    <dgm:pt modelId="{5C284B66-1150-4F8F-B5BA-E119AAD53C97}" type="pres">
      <dgm:prSet presAssocID="{637EF506-3705-44AC-9609-767AEA8E1A1D}" presName="parentText" presStyleLbl="node1" presStyleIdx="3" presStyleCnt="4">
        <dgm:presLayoutVars>
          <dgm:chMax val="0"/>
          <dgm:bulletEnabled val="1"/>
        </dgm:presLayoutVars>
      </dgm:prSet>
      <dgm:spPr/>
    </dgm:pt>
    <dgm:pt modelId="{CFBDB92A-AE64-4FEB-B89A-643743C11D21}" type="pres">
      <dgm:prSet presAssocID="{637EF506-3705-44AC-9609-767AEA8E1A1D}" presName="negativeSpace" presStyleCnt="0"/>
      <dgm:spPr/>
    </dgm:pt>
    <dgm:pt modelId="{CC09BCFC-D04A-447D-9269-D052C09F902B}" type="pres">
      <dgm:prSet presAssocID="{637EF506-3705-44AC-9609-767AEA8E1A1D}" presName="childText" presStyleLbl="conFgAcc1" presStyleIdx="3" presStyleCnt="4">
        <dgm:presLayoutVars>
          <dgm:bulletEnabled val="1"/>
        </dgm:presLayoutVars>
      </dgm:prSet>
      <dgm:spPr/>
    </dgm:pt>
  </dgm:ptLst>
  <dgm:cxnLst>
    <dgm:cxn modelId="{ACF4FF22-3332-44BE-A4D9-8DED3DA93158}" type="presOf" srcId="{637EF506-3705-44AC-9609-767AEA8E1A1D}" destId="{5C284B66-1150-4F8F-B5BA-E119AAD53C97}" srcOrd="1" destOrd="0" presId="urn:microsoft.com/office/officeart/2005/8/layout/list1"/>
    <dgm:cxn modelId="{E82E722B-C499-4A88-AA0D-D8B798A5995E}" type="presOf" srcId="{637EF506-3705-44AC-9609-767AEA8E1A1D}" destId="{B2E5D73C-AB29-48C2-BD32-FACE2200A812}" srcOrd="0" destOrd="0" presId="urn:microsoft.com/office/officeart/2005/8/layout/list1"/>
    <dgm:cxn modelId="{22ACB948-2BE6-4F79-A25A-26B27C9D07F9}" srcId="{FEC6BE61-1A85-476F-B87C-52E3B7FDF9A6}" destId="{637EF506-3705-44AC-9609-767AEA8E1A1D}" srcOrd="3" destOrd="0" parTransId="{3BD4F359-0C5A-4DCE-B038-1FE1E13A382C}" sibTransId="{4E702685-571A-4050-A681-2154CF0F4973}"/>
    <dgm:cxn modelId="{BDB51B4D-FEF8-4677-B3CE-EFFD874F3A14}" type="presOf" srcId="{F0AE7A92-727B-4EB3-A568-58E87269C561}" destId="{0F5321AD-3EC9-4C09-9E78-F3047B776A94}" srcOrd="0" destOrd="0" presId="urn:microsoft.com/office/officeart/2005/8/layout/list1"/>
    <dgm:cxn modelId="{3F15C24F-89B7-4809-95A9-274D9A32605A}" srcId="{FEC6BE61-1A85-476F-B87C-52E3B7FDF9A6}" destId="{666D3107-029C-4071-9AF3-8B5D64962CD6}" srcOrd="0" destOrd="0" parTransId="{B29BEBDA-F267-4728-B379-F5BF4A7399A9}" sibTransId="{D376F83C-4A2F-4770-AF89-A27A47FFB118}"/>
    <dgm:cxn modelId="{2B3E9A72-97A9-4F29-9BE3-7D92E5CF3978}" type="presOf" srcId="{D9E1A2A4-65F8-460C-9FA9-D94433CBF013}" destId="{D263E9F6-D4EA-4FBA-B3EC-BFE746FEA370}" srcOrd="1" destOrd="0" presId="urn:microsoft.com/office/officeart/2005/8/layout/list1"/>
    <dgm:cxn modelId="{5D411756-AD45-49E1-A27B-8ED985E70A95}" srcId="{637EF506-3705-44AC-9609-767AEA8E1A1D}" destId="{61CF00F9-75D7-4915-8112-83F8D3F76AD3}" srcOrd="2" destOrd="0" parTransId="{EBF99741-D467-4C2D-859F-6D4E46429ADB}" sibTransId="{633CA2F3-161F-4D81-98E3-AB1311CF9CA1}"/>
    <dgm:cxn modelId="{C429C67F-516F-4677-8E83-BD31E70EDCA7}" srcId="{FEC6BE61-1A85-476F-B87C-52E3B7FDF9A6}" destId="{F0AE7A92-727B-4EB3-A568-58E87269C561}" srcOrd="1" destOrd="0" parTransId="{0DDD0948-7931-407D-88BB-9F91F7CEDA21}" sibTransId="{9379C0FF-801A-48CA-AE96-075576ACCA77}"/>
    <dgm:cxn modelId="{7DCE80AA-C89A-4D67-A708-BAA00540EC12}" srcId="{637EF506-3705-44AC-9609-767AEA8E1A1D}" destId="{4628BA48-5A2B-46F3-911A-D08E80C92DBE}" srcOrd="0" destOrd="0" parTransId="{B0CA9AC0-A326-4C56-845A-F4440CB35C88}" sibTransId="{2DC58D2A-C285-4F6A-9D44-E017017B7D39}"/>
    <dgm:cxn modelId="{6BC5F7AE-BD2D-40F0-B552-9318EA2B836D}" type="presOf" srcId="{F0AE7A92-727B-4EB3-A568-58E87269C561}" destId="{0B1F80C8-649C-4F57-BE78-D1D3DB3DF460}" srcOrd="1" destOrd="0" presId="urn:microsoft.com/office/officeart/2005/8/layout/list1"/>
    <dgm:cxn modelId="{76CCA4BF-0ABB-4F08-8BA1-B7704F4AA1B5}" type="presOf" srcId="{4628BA48-5A2B-46F3-911A-D08E80C92DBE}" destId="{CC09BCFC-D04A-447D-9269-D052C09F902B}" srcOrd="0" destOrd="0" presId="urn:microsoft.com/office/officeart/2005/8/layout/list1"/>
    <dgm:cxn modelId="{6BEA9AC5-F71D-45AC-89F5-3C6D9E77A0CF}" type="presOf" srcId="{666D3107-029C-4071-9AF3-8B5D64962CD6}" destId="{F30F73C5-794B-4877-8B6C-D992B40FFB82}" srcOrd="1" destOrd="0" presId="urn:microsoft.com/office/officeart/2005/8/layout/list1"/>
    <dgm:cxn modelId="{13A2C5CA-8CDF-4364-8484-A3F91C21CC94}" type="presOf" srcId="{61CF00F9-75D7-4915-8112-83F8D3F76AD3}" destId="{CC09BCFC-D04A-447D-9269-D052C09F902B}" srcOrd="0" destOrd="2" presId="urn:microsoft.com/office/officeart/2005/8/layout/list1"/>
    <dgm:cxn modelId="{0A0E3FDA-B1E4-4E14-8658-0F5A106CAE9A}" srcId="{637EF506-3705-44AC-9609-767AEA8E1A1D}" destId="{4FA10937-1686-4822-846A-731D14DF590B}" srcOrd="1" destOrd="0" parTransId="{8A5CA772-2C23-4513-B3DF-54F642359B99}" sibTransId="{6444FB18-682A-48AB-849A-FA39A0DC722C}"/>
    <dgm:cxn modelId="{8CCEE1E6-1C3A-49BA-A427-5B294D59B0C7}" srcId="{FEC6BE61-1A85-476F-B87C-52E3B7FDF9A6}" destId="{D9E1A2A4-65F8-460C-9FA9-D94433CBF013}" srcOrd="2" destOrd="0" parTransId="{BA2FE5D4-97F0-4A35-A63E-61648813D315}" sibTransId="{5412FADA-EB33-49EB-9E49-2BB3195C2F39}"/>
    <dgm:cxn modelId="{A441D9EA-494F-4517-BB3B-4302B3B00ECB}" type="presOf" srcId="{666D3107-029C-4071-9AF3-8B5D64962CD6}" destId="{22EC14B1-D720-4D1A-8BB5-756AF3899167}" srcOrd="0" destOrd="0" presId="urn:microsoft.com/office/officeart/2005/8/layout/list1"/>
    <dgm:cxn modelId="{836647F4-6097-4D86-9B65-7EBF60E5300C}" type="presOf" srcId="{FEC6BE61-1A85-476F-B87C-52E3B7FDF9A6}" destId="{4CA2AC97-C9F9-4211-82C1-F10CEB725212}" srcOrd="0" destOrd="0" presId="urn:microsoft.com/office/officeart/2005/8/layout/list1"/>
    <dgm:cxn modelId="{C33EAAF7-1C31-4180-9B03-F0CA7001434D}" type="presOf" srcId="{D9E1A2A4-65F8-460C-9FA9-D94433CBF013}" destId="{22BAC6BC-E656-45FB-BC72-1BFCDF29B73C}" srcOrd="0" destOrd="0" presId="urn:microsoft.com/office/officeart/2005/8/layout/list1"/>
    <dgm:cxn modelId="{0088BCF7-AB52-48A3-921D-EE67A922CCB8}" type="presOf" srcId="{4FA10937-1686-4822-846A-731D14DF590B}" destId="{CC09BCFC-D04A-447D-9269-D052C09F902B}" srcOrd="0" destOrd="1" presId="urn:microsoft.com/office/officeart/2005/8/layout/list1"/>
    <dgm:cxn modelId="{7A7D0E39-FE86-4316-B2F2-BCC2167C597B}" type="presParOf" srcId="{4CA2AC97-C9F9-4211-82C1-F10CEB725212}" destId="{3BA9C09F-7B99-4086-9995-AD0DAEC79950}" srcOrd="0" destOrd="0" presId="urn:microsoft.com/office/officeart/2005/8/layout/list1"/>
    <dgm:cxn modelId="{1F61FB19-971F-4DAE-971A-67AC3BA12198}" type="presParOf" srcId="{3BA9C09F-7B99-4086-9995-AD0DAEC79950}" destId="{22EC14B1-D720-4D1A-8BB5-756AF3899167}" srcOrd="0" destOrd="0" presId="urn:microsoft.com/office/officeart/2005/8/layout/list1"/>
    <dgm:cxn modelId="{ABB55A5A-9582-4936-A8A8-45F0CE4D05EA}" type="presParOf" srcId="{3BA9C09F-7B99-4086-9995-AD0DAEC79950}" destId="{F30F73C5-794B-4877-8B6C-D992B40FFB82}" srcOrd="1" destOrd="0" presId="urn:microsoft.com/office/officeart/2005/8/layout/list1"/>
    <dgm:cxn modelId="{472B3882-2509-4011-8D4F-C2BCECF33408}" type="presParOf" srcId="{4CA2AC97-C9F9-4211-82C1-F10CEB725212}" destId="{9C0BB6FE-9D23-41D9-B914-C4B971CCC226}" srcOrd="1" destOrd="0" presId="urn:microsoft.com/office/officeart/2005/8/layout/list1"/>
    <dgm:cxn modelId="{9A61FAF7-CDA7-4D94-ACB3-96E4D7C9F120}" type="presParOf" srcId="{4CA2AC97-C9F9-4211-82C1-F10CEB725212}" destId="{216EB2B7-DB69-4B5A-AFA8-D2CBBB631F17}" srcOrd="2" destOrd="0" presId="urn:microsoft.com/office/officeart/2005/8/layout/list1"/>
    <dgm:cxn modelId="{FB94BC94-5B31-4FB6-A52C-944C4D1669BF}" type="presParOf" srcId="{4CA2AC97-C9F9-4211-82C1-F10CEB725212}" destId="{D826CF97-8507-401C-AABA-A2A619EEC88A}" srcOrd="3" destOrd="0" presId="urn:microsoft.com/office/officeart/2005/8/layout/list1"/>
    <dgm:cxn modelId="{F32AFDCD-D3D2-4E47-BD00-D53448E98A30}" type="presParOf" srcId="{4CA2AC97-C9F9-4211-82C1-F10CEB725212}" destId="{F0071A84-8504-4403-80E7-60169699C03A}" srcOrd="4" destOrd="0" presId="urn:microsoft.com/office/officeart/2005/8/layout/list1"/>
    <dgm:cxn modelId="{E4A2E0DE-B59B-40F5-BFCE-E82CE6616A45}" type="presParOf" srcId="{F0071A84-8504-4403-80E7-60169699C03A}" destId="{0F5321AD-3EC9-4C09-9E78-F3047B776A94}" srcOrd="0" destOrd="0" presId="urn:microsoft.com/office/officeart/2005/8/layout/list1"/>
    <dgm:cxn modelId="{C0BE178A-50D2-4027-BCC6-3C16397DF665}" type="presParOf" srcId="{F0071A84-8504-4403-80E7-60169699C03A}" destId="{0B1F80C8-649C-4F57-BE78-D1D3DB3DF460}" srcOrd="1" destOrd="0" presId="urn:microsoft.com/office/officeart/2005/8/layout/list1"/>
    <dgm:cxn modelId="{31001156-F237-4815-8BE3-FA752A253F44}" type="presParOf" srcId="{4CA2AC97-C9F9-4211-82C1-F10CEB725212}" destId="{732E60A1-934E-464F-90B6-5C6572C3B22B}" srcOrd="5" destOrd="0" presId="urn:microsoft.com/office/officeart/2005/8/layout/list1"/>
    <dgm:cxn modelId="{F0CDA766-DF83-40A7-B6D9-30F5211167C2}" type="presParOf" srcId="{4CA2AC97-C9F9-4211-82C1-F10CEB725212}" destId="{01E83185-CCA1-4217-ADAA-2C6B131EDA96}" srcOrd="6" destOrd="0" presId="urn:microsoft.com/office/officeart/2005/8/layout/list1"/>
    <dgm:cxn modelId="{E4A82D60-9E0D-4138-BF3D-BDDCBA1C6FB1}" type="presParOf" srcId="{4CA2AC97-C9F9-4211-82C1-F10CEB725212}" destId="{E53E991B-39B8-4123-81FB-412529A7D789}" srcOrd="7" destOrd="0" presId="urn:microsoft.com/office/officeart/2005/8/layout/list1"/>
    <dgm:cxn modelId="{78D30817-AD44-4800-A023-55B7CD47C431}" type="presParOf" srcId="{4CA2AC97-C9F9-4211-82C1-F10CEB725212}" destId="{91EE9030-63AC-4861-B34F-E6D8F7A157BB}" srcOrd="8" destOrd="0" presId="urn:microsoft.com/office/officeart/2005/8/layout/list1"/>
    <dgm:cxn modelId="{5311B81E-914B-4295-94C6-40C03D80E112}" type="presParOf" srcId="{91EE9030-63AC-4861-B34F-E6D8F7A157BB}" destId="{22BAC6BC-E656-45FB-BC72-1BFCDF29B73C}" srcOrd="0" destOrd="0" presId="urn:microsoft.com/office/officeart/2005/8/layout/list1"/>
    <dgm:cxn modelId="{870D2507-A9A8-4421-A68F-10D2CD107CBB}" type="presParOf" srcId="{91EE9030-63AC-4861-B34F-E6D8F7A157BB}" destId="{D263E9F6-D4EA-4FBA-B3EC-BFE746FEA370}" srcOrd="1" destOrd="0" presId="urn:microsoft.com/office/officeart/2005/8/layout/list1"/>
    <dgm:cxn modelId="{897CEC67-5D79-4D4C-AAF2-6BA86B0B17CA}" type="presParOf" srcId="{4CA2AC97-C9F9-4211-82C1-F10CEB725212}" destId="{DEB1E33D-8403-437A-9D2F-D7A1EE849762}" srcOrd="9" destOrd="0" presId="urn:microsoft.com/office/officeart/2005/8/layout/list1"/>
    <dgm:cxn modelId="{F8F2F230-70BF-44E5-816B-0A120CE331B0}" type="presParOf" srcId="{4CA2AC97-C9F9-4211-82C1-F10CEB725212}" destId="{75F7472F-0767-402D-8071-41663E4AB76C}" srcOrd="10" destOrd="0" presId="urn:microsoft.com/office/officeart/2005/8/layout/list1"/>
    <dgm:cxn modelId="{FBFF7EF2-3B30-48EB-8FC5-B65E357D988A}" type="presParOf" srcId="{4CA2AC97-C9F9-4211-82C1-F10CEB725212}" destId="{ED1FE9EF-57A5-4DC1-97C4-FE606E7FE5A7}" srcOrd="11" destOrd="0" presId="urn:microsoft.com/office/officeart/2005/8/layout/list1"/>
    <dgm:cxn modelId="{4809692F-DCEA-4026-ACF2-8CD799D192CD}" type="presParOf" srcId="{4CA2AC97-C9F9-4211-82C1-F10CEB725212}" destId="{75267AF1-F7FC-4EE1-BE0D-01BD72D813BF}" srcOrd="12" destOrd="0" presId="urn:microsoft.com/office/officeart/2005/8/layout/list1"/>
    <dgm:cxn modelId="{993FDF82-041C-4D0B-8ACD-597A19AAE63A}" type="presParOf" srcId="{75267AF1-F7FC-4EE1-BE0D-01BD72D813BF}" destId="{B2E5D73C-AB29-48C2-BD32-FACE2200A812}" srcOrd="0" destOrd="0" presId="urn:microsoft.com/office/officeart/2005/8/layout/list1"/>
    <dgm:cxn modelId="{DAC9436A-4705-47D2-9D5D-1C70BD418C26}" type="presParOf" srcId="{75267AF1-F7FC-4EE1-BE0D-01BD72D813BF}" destId="{5C284B66-1150-4F8F-B5BA-E119AAD53C97}" srcOrd="1" destOrd="0" presId="urn:microsoft.com/office/officeart/2005/8/layout/list1"/>
    <dgm:cxn modelId="{5B752AB7-31F0-4C74-BC1F-17DA7A5D8AAF}" type="presParOf" srcId="{4CA2AC97-C9F9-4211-82C1-F10CEB725212}" destId="{CFBDB92A-AE64-4FEB-B89A-643743C11D21}" srcOrd="13" destOrd="0" presId="urn:microsoft.com/office/officeart/2005/8/layout/list1"/>
    <dgm:cxn modelId="{68801D8D-D4C4-4F62-B87B-8A9C650A412E}" type="presParOf" srcId="{4CA2AC97-C9F9-4211-82C1-F10CEB725212}" destId="{CC09BCFC-D04A-447D-9269-D052C09F902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EB2B7-DB69-4B5A-AFA8-D2CBBB631F17}">
      <dsp:nvSpPr>
        <dsp:cNvPr id="0" name=""/>
        <dsp:cNvSpPr/>
      </dsp:nvSpPr>
      <dsp:spPr>
        <a:xfrm>
          <a:off x="0" y="283705"/>
          <a:ext cx="7888224" cy="378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F73C5-794B-4877-8B6C-D992B40FFB82}">
      <dsp:nvSpPr>
        <dsp:cNvPr id="0" name=""/>
        <dsp:cNvSpPr/>
      </dsp:nvSpPr>
      <dsp:spPr>
        <a:xfrm>
          <a:off x="394411" y="62305"/>
          <a:ext cx="5521756"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709" tIns="0" rIns="208709" bIns="0" numCol="1" spcCol="1270" anchor="ctr" anchorCtr="0">
          <a:noAutofit/>
        </a:bodyPr>
        <a:lstStyle/>
        <a:p>
          <a:pPr marL="0" lvl="0" indent="0" algn="l" defTabSz="666750">
            <a:lnSpc>
              <a:spcPct val="90000"/>
            </a:lnSpc>
            <a:spcBef>
              <a:spcPct val="0"/>
            </a:spcBef>
            <a:spcAft>
              <a:spcPct val="35000"/>
            </a:spcAft>
            <a:buNone/>
          </a:pPr>
          <a:r>
            <a:rPr lang="en-GB" sz="1500" kern="1200"/>
            <a:t>No “best” category </a:t>
          </a:r>
          <a:endParaRPr lang="en-US" sz="1500" kern="1200"/>
        </a:p>
      </dsp:txBody>
      <dsp:txXfrm>
        <a:off x="416027" y="83921"/>
        <a:ext cx="5478524" cy="399568"/>
      </dsp:txXfrm>
    </dsp:sp>
    <dsp:sp modelId="{01E83185-CCA1-4217-ADAA-2C6B131EDA96}">
      <dsp:nvSpPr>
        <dsp:cNvPr id="0" name=""/>
        <dsp:cNvSpPr/>
      </dsp:nvSpPr>
      <dsp:spPr>
        <a:xfrm>
          <a:off x="0" y="964105"/>
          <a:ext cx="7888224" cy="378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F80C8-649C-4F57-BE78-D1D3DB3DF460}">
      <dsp:nvSpPr>
        <dsp:cNvPr id="0" name=""/>
        <dsp:cNvSpPr/>
      </dsp:nvSpPr>
      <dsp:spPr>
        <a:xfrm>
          <a:off x="394411" y="742705"/>
          <a:ext cx="5521756" cy="442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709" tIns="0" rIns="208709" bIns="0" numCol="1" spcCol="1270" anchor="ctr" anchorCtr="0">
          <a:noAutofit/>
        </a:bodyPr>
        <a:lstStyle/>
        <a:p>
          <a:pPr marL="0" lvl="0" indent="0" algn="l" defTabSz="666750">
            <a:lnSpc>
              <a:spcPct val="90000"/>
            </a:lnSpc>
            <a:spcBef>
              <a:spcPct val="0"/>
            </a:spcBef>
            <a:spcAft>
              <a:spcPct val="35000"/>
            </a:spcAft>
            <a:buNone/>
          </a:pPr>
          <a:r>
            <a:rPr lang="en-GB" sz="1500" kern="1200"/>
            <a:t>Everyone is </a:t>
          </a:r>
          <a:r>
            <a:rPr lang="en-GB" sz="1500" b="1" kern="1200"/>
            <a:t>unique</a:t>
          </a:r>
          <a:r>
            <a:rPr lang="en-GB" sz="1500" kern="1200"/>
            <a:t> </a:t>
          </a:r>
          <a:endParaRPr lang="en-US" sz="1500" kern="1200"/>
        </a:p>
      </dsp:txBody>
      <dsp:txXfrm>
        <a:off x="416027" y="764321"/>
        <a:ext cx="5478524" cy="399568"/>
      </dsp:txXfrm>
    </dsp:sp>
    <dsp:sp modelId="{75F7472F-0767-402D-8071-41663E4AB76C}">
      <dsp:nvSpPr>
        <dsp:cNvPr id="0" name=""/>
        <dsp:cNvSpPr/>
      </dsp:nvSpPr>
      <dsp:spPr>
        <a:xfrm>
          <a:off x="0" y="1644505"/>
          <a:ext cx="7888224" cy="378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3E9F6-D4EA-4FBA-B3EC-BFE746FEA370}">
      <dsp:nvSpPr>
        <dsp:cNvPr id="0" name=""/>
        <dsp:cNvSpPr/>
      </dsp:nvSpPr>
      <dsp:spPr>
        <a:xfrm>
          <a:off x="394411" y="1423105"/>
          <a:ext cx="5521756" cy="442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709" tIns="0" rIns="208709" bIns="0" numCol="1" spcCol="1270" anchor="ctr" anchorCtr="0">
          <a:noAutofit/>
        </a:bodyPr>
        <a:lstStyle/>
        <a:p>
          <a:pPr marL="0" lvl="0" indent="0" algn="l" defTabSz="666750">
            <a:lnSpc>
              <a:spcPct val="90000"/>
            </a:lnSpc>
            <a:spcBef>
              <a:spcPct val="0"/>
            </a:spcBef>
            <a:spcAft>
              <a:spcPct val="35000"/>
            </a:spcAft>
            <a:buNone/>
          </a:pPr>
          <a:r>
            <a:rPr lang="en-GB" sz="1500" kern="1200"/>
            <a:t>Most people fit into </a:t>
          </a:r>
          <a:r>
            <a:rPr lang="en-GB" sz="1500" b="1" kern="1200"/>
            <a:t>more than one type</a:t>
          </a:r>
          <a:r>
            <a:rPr lang="en-GB" sz="1500" kern="1200"/>
            <a:t> </a:t>
          </a:r>
          <a:endParaRPr lang="en-US" sz="1500" kern="1200"/>
        </a:p>
      </dsp:txBody>
      <dsp:txXfrm>
        <a:off x="416027" y="1444721"/>
        <a:ext cx="5478524" cy="399568"/>
      </dsp:txXfrm>
    </dsp:sp>
    <dsp:sp modelId="{CC09BCFC-D04A-447D-9269-D052C09F902B}">
      <dsp:nvSpPr>
        <dsp:cNvPr id="0" name=""/>
        <dsp:cNvSpPr/>
      </dsp:nvSpPr>
      <dsp:spPr>
        <a:xfrm>
          <a:off x="0" y="2324905"/>
          <a:ext cx="7888224" cy="106312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214" tIns="312420" rIns="612214"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match your strengths </a:t>
          </a:r>
          <a:endParaRPr lang="en-US" sz="1500" kern="1200"/>
        </a:p>
        <a:p>
          <a:pPr marL="114300" lvl="1" indent="-114300" algn="l" defTabSz="666750">
            <a:lnSpc>
              <a:spcPct val="90000"/>
            </a:lnSpc>
            <a:spcBef>
              <a:spcPct val="0"/>
            </a:spcBef>
            <a:spcAft>
              <a:spcPct val="15000"/>
            </a:spcAft>
            <a:buChar char="•"/>
          </a:pPr>
          <a:r>
            <a:rPr lang="en-GB" sz="1500" kern="1200"/>
            <a:t>interest you </a:t>
          </a:r>
          <a:endParaRPr lang="en-US" sz="1500" kern="1200"/>
        </a:p>
        <a:p>
          <a:pPr marL="114300" lvl="1" indent="-114300" algn="l" defTabSz="666750">
            <a:lnSpc>
              <a:spcPct val="90000"/>
            </a:lnSpc>
            <a:spcBef>
              <a:spcPct val="0"/>
            </a:spcBef>
            <a:spcAft>
              <a:spcPct val="15000"/>
            </a:spcAft>
            <a:buChar char="•"/>
          </a:pPr>
          <a:r>
            <a:rPr lang="en-GB" sz="1500" kern="1200"/>
            <a:t>make you feel fulfilled</a:t>
          </a:r>
          <a:endParaRPr lang="en-US" sz="1500" kern="1200"/>
        </a:p>
      </dsp:txBody>
      <dsp:txXfrm>
        <a:off x="0" y="2324905"/>
        <a:ext cx="7888224" cy="1063125"/>
      </dsp:txXfrm>
    </dsp:sp>
    <dsp:sp modelId="{5C284B66-1150-4F8F-B5BA-E119AAD53C97}">
      <dsp:nvSpPr>
        <dsp:cNvPr id="0" name=""/>
        <dsp:cNvSpPr/>
      </dsp:nvSpPr>
      <dsp:spPr>
        <a:xfrm>
          <a:off x="394411" y="2103505"/>
          <a:ext cx="5521756" cy="4428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709" tIns="0" rIns="208709" bIns="0" numCol="1" spcCol="1270" anchor="ctr" anchorCtr="0">
          <a:noAutofit/>
        </a:bodyPr>
        <a:lstStyle/>
        <a:p>
          <a:pPr marL="0" lvl="0" indent="0" algn="l" defTabSz="666750">
            <a:lnSpc>
              <a:spcPct val="90000"/>
            </a:lnSpc>
            <a:spcBef>
              <a:spcPct val="0"/>
            </a:spcBef>
            <a:spcAft>
              <a:spcPct val="35000"/>
            </a:spcAft>
            <a:buNone/>
          </a:pPr>
          <a:r>
            <a:rPr lang="en-GB" sz="1500" kern="1200"/>
            <a:t>Choose careers that:</a:t>
          </a:r>
          <a:endParaRPr lang="en-US" sz="1500" kern="1200"/>
        </a:p>
      </dsp:txBody>
      <dsp:txXfrm>
        <a:off x="416027" y="2125121"/>
        <a:ext cx="5478524"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t.ly/4tbzG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b879872f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b879872f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ZA" sz="1100" b="1" i="0" u="none" strike="noStrike" cap="none" dirty="0">
                <a:solidFill>
                  <a:srgbClr val="000000"/>
                </a:solidFill>
                <a:effectLst/>
                <a:latin typeface="Arial"/>
                <a:ea typeface="Arial"/>
                <a:cs typeface="Arial"/>
                <a:sym typeface="Arial"/>
              </a:rPr>
              <a:t>Slide 1: </a:t>
            </a:r>
            <a:r>
              <a:rPr lang="en-ZA" sz="1100" b="0" i="0" u="none" strike="noStrike" cap="none" dirty="0">
                <a:solidFill>
                  <a:srgbClr val="000000"/>
                </a:solidFill>
                <a:effectLst/>
                <a:latin typeface="Arial"/>
                <a:ea typeface="Arial"/>
                <a:cs typeface="Arial"/>
                <a:sym typeface="Arial"/>
              </a:rPr>
              <a:t>Good day, Grade 8s. Today, we will investigate John Holland’s </a:t>
            </a:r>
            <a:r>
              <a:rPr lang="en-ZA" sz="1100" b="1" i="0" u="none" strike="noStrike" cap="none" dirty="0">
                <a:solidFill>
                  <a:srgbClr val="000000"/>
                </a:solidFill>
                <a:effectLst/>
                <a:latin typeface="Arial"/>
                <a:ea typeface="Arial"/>
                <a:cs typeface="Arial"/>
                <a:sym typeface="Arial"/>
              </a:rPr>
              <a:t>six career categories</a:t>
            </a:r>
            <a:r>
              <a:rPr lang="en-ZA" sz="1100" b="0" i="0" u="none" strike="noStrike" cap="none" dirty="0">
                <a:solidFill>
                  <a:srgbClr val="000000"/>
                </a:solidFill>
                <a:effectLst/>
                <a:latin typeface="Arial"/>
                <a:ea typeface="Arial"/>
                <a:cs typeface="Arial"/>
                <a:sym typeface="Arial"/>
              </a:rPr>
              <a:t> and discover how understanding these types can help you find a career that fits your personality and interests.</a:t>
            </a:r>
            <a:endParaRPr lang="af-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11: Recap – Video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Let's watch a video to recap the information we just covered.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0215">
              <a:lnSpc>
                <a:spcPct val="115000"/>
              </a:lnSpc>
              <a:spcAft>
                <a:spcPts val="800"/>
              </a:spcAft>
              <a:buNone/>
            </a:pPr>
            <a:r>
              <a:rPr lang="en-US"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0215">
              <a:lnSpc>
                <a:spcPct val="115000"/>
              </a:lnSpc>
              <a:spcAft>
                <a:spcPts val="800"/>
              </a:spcAft>
              <a:buNone/>
            </a:pPr>
            <a:r>
              <a:rPr lang="en-US"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6 Career Types - Based on the Holland Code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0215">
              <a:lnSpc>
                <a:spcPct val="115000"/>
              </a:lnSpc>
              <a:buNone/>
            </a:pPr>
            <a:r>
              <a:rPr lang="en-ZA" sz="900" u="sng" dirty="0">
                <a:solidFill>
                  <a:srgbClr val="000000"/>
                </a:solidFill>
                <a:effectLst/>
                <a:latin typeface="Calibri" panose="020F0502020204030204" pitchFamily="34" charset="0"/>
                <a:ea typeface="Times New Roman" panose="02020603050405020304" pitchFamily="18" charset="0"/>
                <a:hlinkClick r:id="rId3"/>
              </a:rPr>
              <a:t>bit.ly/</a:t>
            </a:r>
            <a:r>
              <a:rPr lang="en-ZA" sz="900" u="sng" dirty="0" err="1">
                <a:solidFill>
                  <a:srgbClr val="000000"/>
                </a:solidFill>
                <a:effectLst/>
                <a:latin typeface="Calibri" panose="020F0502020204030204" pitchFamily="34" charset="0"/>
                <a:ea typeface="Times New Roman" panose="02020603050405020304" pitchFamily="18" charset="0"/>
                <a:hlinkClick r:id="rId3"/>
              </a:rPr>
              <a:t>4tbzGnD</a:t>
            </a:r>
            <a:r>
              <a:rPr lang="en-US" sz="1050" dirty="0">
                <a:solidFill>
                  <a:srgbClr val="000000"/>
                </a:solidFill>
                <a:effectLst/>
                <a:latin typeface="Calibri" panose="020F0502020204030204" pitchFamily="34" charset="0"/>
                <a:ea typeface="Aptos" panose="020B0004020202020204" pitchFamily="34" charset="0"/>
              </a:rPr>
              <a:t> </a:t>
            </a:r>
            <a:r>
              <a:rPr lang="en-US" sz="900" dirty="0">
                <a:solidFill>
                  <a:srgbClr val="000000"/>
                </a:solidFill>
                <a:effectLst/>
                <a:latin typeface="Calibri" panose="020F0502020204030204" pitchFamily="34" charset="0"/>
                <a:ea typeface="Times New Roman" panose="02020603050405020304" pitchFamily="18" charset="0"/>
              </a:rPr>
              <a:t>(4 min 13 sec)</a:t>
            </a:r>
            <a:endParaRPr lang="af-ZA" sz="900" dirty="0">
              <a:effectLst/>
              <a:latin typeface="Aptos" panose="020B0004020202020204" pitchFamily="34" charset="0"/>
              <a:ea typeface="Times New Roman" panose="02020603050405020304" pitchFamily="18" charset="0"/>
            </a:endParaRPr>
          </a:p>
          <a:p>
            <a:pPr marL="450215">
              <a:lnSpc>
                <a:spcPct val="115000"/>
              </a:lnSpc>
              <a:spcAft>
                <a:spcPts val="800"/>
              </a:spcAft>
              <a:buNone/>
            </a:pP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Times New Roman" panose="02020603050405020304" pitchFamily="18" charset="0"/>
              </a:rPr>
              <a:t>After watching the video, learners complete </a:t>
            </a:r>
            <a:r>
              <a:rPr lang="en-ZA" sz="1100" b="1" i="1" dirty="0">
                <a:effectLst/>
                <a:latin typeface="Calibri" panose="020F0502020204030204" pitchFamily="34" charset="0"/>
                <a:ea typeface="Times New Roman" panose="02020603050405020304" pitchFamily="18" charset="0"/>
              </a:rPr>
              <a:t>Activity 1 </a:t>
            </a:r>
            <a:r>
              <a:rPr lang="en-ZA" sz="1100" dirty="0">
                <a:effectLst/>
                <a:latin typeface="Calibri" panose="020F0502020204030204" pitchFamily="34" charset="0"/>
                <a:ea typeface="Times New Roman" panose="02020603050405020304" pitchFamily="18" charset="0"/>
              </a:rPr>
              <a:t>(</a:t>
            </a:r>
            <a:r>
              <a:rPr lang="en-ZA" sz="1100" b="1" i="1" u="sng" dirty="0">
                <a:effectLst/>
                <a:latin typeface="Calibri" panose="020F0502020204030204" pitchFamily="34" charset="0"/>
                <a:ea typeface="Times New Roman" panose="02020603050405020304" pitchFamily="18" charset="0"/>
              </a:rPr>
              <a:t>Lesson 1 – Worksheet</a:t>
            </a:r>
            <a:r>
              <a:rPr lang="en-ZA" sz="1100" dirty="0">
                <a:effectLst/>
                <a:latin typeface="Calibri" panose="020F0502020204030204" pitchFamily="34" charset="0"/>
                <a:ea typeface="Times New Roman" panose="02020603050405020304" pitchFamily="18" charset="0"/>
              </a:rPr>
              <a:t>). </a:t>
            </a:r>
            <a:endParaRPr lang="af-ZA" sz="11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Times New Roman" panose="02020603050405020304" pitchFamily="18" charset="0"/>
              </a:rPr>
              <a:t>Answers are available in the </a:t>
            </a:r>
            <a:r>
              <a:rPr lang="en-ZA" sz="1100" b="1" i="1" u="sng" dirty="0">
                <a:effectLst/>
                <a:latin typeface="Calibri" panose="020F0502020204030204" pitchFamily="34" charset="0"/>
                <a:ea typeface="Times New Roman" panose="02020603050405020304" pitchFamily="18" charset="0"/>
              </a:rPr>
              <a:t>Lesson 1 – Worksheet MEMO</a:t>
            </a:r>
            <a:r>
              <a:rPr lang="en-ZA" sz="1100" dirty="0">
                <a:effectLst/>
                <a:latin typeface="Calibri" panose="020F0502020204030204" pitchFamily="34" charset="0"/>
                <a:ea typeface="Times New Roman" panose="02020603050405020304" pitchFamily="18" charset="0"/>
              </a:rPr>
              <a:t>.</a:t>
            </a:r>
            <a:endParaRPr lang="af-ZA" sz="1100" dirty="0">
              <a:effectLst/>
              <a:latin typeface="Times New Roman" panose="02020603050405020304" pitchFamily="18" charset="0"/>
              <a:ea typeface="Times New Roman" panose="02020603050405020304" pitchFamily="18" charset="0"/>
            </a:endParaRPr>
          </a:p>
          <a:p>
            <a:endParaRPr lang="af-ZA" dirty="0"/>
          </a:p>
        </p:txBody>
      </p:sp>
    </p:spTree>
    <p:extLst>
      <p:ext uri="{BB962C8B-B14F-4D97-AF65-F5344CB8AC3E}">
        <p14:creationId xmlns:p14="http://schemas.microsoft.com/office/powerpoint/2010/main" val="243318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800"/>
              </a:spcAft>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12: </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Today, we explored the six career categories and how our personality and interests influence the careers we enjoy and succeed in. </a:t>
            </a:r>
            <a:r>
              <a:rPr lang="en-ZA" sz="1100" dirty="0">
                <a:solidFill>
                  <a:srgbClr val="000000"/>
                </a:solidFill>
                <a:effectLst/>
                <a:highlight>
                  <a:srgbClr val="FFFF00"/>
                </a:highlight>
                <a:latin typeface="Calibri" panose="020F0502020204030204" pitchFamily="34" charset="0"/>
                <a:ea typeface="Aptos" panose="020B0004020202020204" pitchFamily="34" charset="0"/>
                <a:cs typeface="Times New Roman" panose="02020603050405020304" pitchFamily="18" charset="0"/>
              </a:rPr>
              <a:t>Remember, every category is unique, and there is no "best" category. Each category has its own strengths and opportunities.</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Most people also fit into more than one category, so you may see yourself in a combination of different types.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Finding a suitable career isn't choosing a job randomly; it’s about finding work that inspires you, uses your strengths, and makes you feel fulfilled.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Complete </a:t>
            </a:r>
            <a:r>
              <a:rPr lang="en-ZA" sz="1100" b="1"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2</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to start thinking about which career category might suit you best.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af-ZA" dirty="0"/>
          </a:p>
        </p:txBody>
      </p:sp>
    </p:spTree>
    <p:extLst>
      <p:ext uri="{BB962C8B-B14F-4D97-AF65-F5344CB8AC3E}">
        <p14:creationId xmlns:p14="http://schemas.microsoft.com/office/powerpoint/2010/main" val="28976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9b879879519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9b879879519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buSzPts val="1200"/>
              <a:buFont typeface="Symbol" panose="05050102010706020507" pitchFamily="18" charset="2"/>
              <a:buChar char=""/>
            </a:pPr>
            <a:r>
              <a:rPr lang="en-ZA" sz="1200" b="1" dirty="0">
                <a:solidFill>
                  <a:srgbClr val="000000"/>
                </a:solidFill>
                <a:effectLst/>
                <a:latin typeface="Calibri" panose="020F0502020204030204" pitchFamily="34" charset="0"/>
                <a:ea typeface="Times New Roman" panose="02020603050405020304" pitchFamily="18" charset="0"/>
              </a:rPr>
              <a:t>Slide 2: </a:t>
            </a:r>
            <a:r>
              <a:rPr lang="en-ZA" sz="1200" dirty="0">
                <a:effectLst/>
                <a:latin typeface="Calibri" panose="020F0502020204030204" pitchFamily="34" charset="0"/>
                <a:ea typeface="Times New Roman" panose="02020603050405020304" pitchFamily="18" charset="0"/>
              </a:rPr>
              <a:t>By the end of this lesson, learners should be able to:</a:t>
            </a:r>
            <a:endParaRPr lang="af-ZA" sz="12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Courier New" panose="02070309020205020404" pitchFamily="49" charset="0"/>
              <a:buChar cha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Describe how personality and interests influence career choices.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the six career categories and their associated characteristics, activities and careers.</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Reflect on their own personality and interests to start exploring their career category. </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800"/>
              </a:spcAft>
              <a:buFont typeface="Symbol" panose="05050102010706020507" pitchFamily="18" charset="2"/>
              <a:buChar char=""/>
              <a:tabLst>
                <a:tab pos="457200" algn="l"/>
              </a:tabLst>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3:  Personality, Interests and Influence on Career Categories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457200" algn="l"/>
              </a:tabLst>
            </a:pPr>
            <a:r>
              <a:rPr lang="en-ZA" sz="1100" b="1" dirty="0">
                <a:effectLst/>
                <a:latin typeface="Calibri" panose="020F0502020204030204" pitchFamily="34" charset="0"/>
                <a:ea typeface="Times New Roman" panose="02020603050405020304" pitchFamily="18" charset="0"/>
              </a:rPr>
              <a:t>Personality</a:t>
            </a:r>
            <a:r>
              <a:rPr lang="en-ZA" sz="1100" dirty="0">
                <a:effectLst/>
                <a:latin typeface="Calibri" panose="020F0502020204030204" pitchFamily="34" charset="0"/>
                <a:ea typeface="Times New Roman" panose="02020603050405020304" pitchFamily="18" charset="0"/>
              </a:rPr>
              <a:t> refers to the traits, qualities, and ways of thinking that make each person unique. Some people are naturally curious and enjoy exploring new ideas, while others are more practical and like working with their hands.</a:t>
            </a:r>
            <a:endParaRPr lang="af-ZA" sz="11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tabLst>
                <a:tab pos="457200" algn="l"/>
              </a:tabLst>
            </a:pPr>
            <a:r>
              <a:rPr lang="en-ZA" sz="1100" b="1" dirty="0">
                <a:effectLst/>
                <a:latin typeface="Calibri" panose="020F0502020204030204" pitchFamily="34" charset="0"/>
                <a:ea typeface="Times New Roman" panose="02020603050405020304" pitchFamily="18" charset="0"/>
              </a:rPr>
              <a:t>Interests</a:t>
            </a:r>
            <a:r>
              <a:rPr lang="en-ZA" sz="1100" dirty="0">
                <a:effectLst/>
                <a:latin typeface="Calibri" panose="020F0502020204030204" pitchFamily="34" charset="0"/>
                <a:ea typeface="Times New Roman" panose="02020603050405020304" pitchFamily="18" charset="0"/>
              </a:rPr>
              <a:t> are the activities, subjects, or tasks that we enjoy and feel motivated to do. They show what we are drawn to, whether it’s solving problems, creating art, helping people, or organising information.</a:t>
            </a:r>
            <a:endParaRPr lang="af-ZA" sz="11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tabLst>
                <a:tab pos="457200" algn="l"/>
              </a:tabLst>
            </a:pPr>
            <a:r>
              <a:rPr lang="en-ZA" sz="1100" dirty="0">
                <a:effectLst/>
                <a:latin typeface="Calibri" panose="020F0502020204030204" pitchFamily="34" charset="0"/>
                <a:ea typeface="Times New Roman" panose="02020603050405020304" pitchFamily="18" charset="0"/>
              </a:rPr>
              <a:t>Together, </a:t>
            </a:r>
            <a:r>
              <a:rPr lang="en-ZA" sz="1100" b="0" dirty="0">
                <a:effectLst/>
                <a:latin typeface="Calibri" panose="020F0502020204030204" pitchFamily="34" charset="0"/>
                <a:ea typeface="Times New Roman" panose="02020603050405020304" pitchFamily="18" charset="0"/>
              </a:rPr>
              <a:t>personality and interests influence the types of careers we are likely to enjoy and succeed in</a:t>
            </a:r>
            <a:r>
              <a:rPr lang="en-ZA" sz="1100" dirty="0">
                <a:effectLst/>
                <a:latin typeface="Calibri" panose="020F0502020204030204" pitchFamily="34" charset="0"/>
                <a:ea typeface="Times New Roman" panose="02020603050405020304" pitchFamily="18" charset="0"/>
              </a:rPr>
              <a:t>. John Holland’s career theory explains this by dividing careers into six categories.</a:t>
            </a:r>
            <a:endParaRPr lang="af-ZA" sz="1100" dirty="0">
              <a:effectLst/>
              <a:latin typeface="Times New Roman" panose="02020603050405020304" pitchFamily="18" charset="0"/>
              <a:ea typeface="Times New Roman" panose="02020603050405020304" pitchFamily="18" charset="0"/>
            </a:endParaRPr>
          </a:p>
          <a:p>
            <a:pPr marL="158750" indent="0">
              <a:buNone/>
            </a:pPr>
            <a:endParaRPr lang="en-ZA" dirty="0"/>
          </a:p>
        </p:txBody>
      </p:sp>
    </p:spTree>
    <p:extLst>
      <p:ext uri="{BB962C8B-B14F-4D97-AF65-F5344CB8AC3E}">
        <p14:creationId xmlns:p14="http://schemas.microsoft.com/office/powerpoint/2010/main" val="92472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4: John Holland’s Theory </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A psychologist named </a:t>
            </a:r>
            <a:r>
              <a:rPr lang="en-ZA" sz="1100" b="0" dirty="0">
                <a:solidFill>
                  <a:srgbClr val="000000"/>
                </a:solidFill>
                <a:effectLst/>
                <a:latin typeface="Calibri" panose="020F0502020204030204" pitchFamily="34" charset="0"/>
                <a:ea typeface="Times New Roman" panose="02020603050405020304" pitchFamily="18" charset="0"/>
              </a:rPr>
              <a:t>John Holland</a:t>
            </a:r>
            <a:r>
              <a:rPr lang="en-ZA" sz="1100" dirty="0">
                <a:solidFill>
                  <a:srgbClr val="000000"/>
                </a:solidFill>
                <a:effectLst/>
                <a:latin typeface="Calibri" panose="020F0502020204030204" pitchFamily="34" charset="0"/>
                <a:ea typeface="Aptos" panose="020B0004020202020204" pitchFamily="34" charset="0"/>
              </a:rPr>
              <a:t> developed a system to group people into categories based on their interests and personality to help them choose careers that suit them. According to Holland, the kind of person you are can strongly influence the career paths you enjoy and succeed in.</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Holland’s theory identifies </a:t>
            </a:r>
            <a:r>
              <a:rPr lang="en-ZA" sz="1100" b="0" dirty="0">
                <a:solidFill>
                  <a:srgbClr val="000000"/>
                </a:solidFill>
                <a:effectLst/>
                <a:latin typeface="Calibri" panose="020F0502020204030204" pitchFamily="34" charset="0"/>
                <a:ea typeface="Times New Roman" panose="02020603050405020304" pitchFamily="18" charset="0"/>
              </a:rPr>
              <a:t>six main career categories</a:t>
            </a:r>
            <a:r>
              <a:rPr lang="en-ZA" sz="1100" dirty="0">
                <a:solidFill>
                  <a:srgbClr val="000000"/>
                </a:solidFill>
                <a:effectLst/>
                <a:latin typeface="Calibri" panose="020F0502020204030204" pitchFamily="34" charset="0"/>
                <a:ea typeface="Aptos" panose="020B0004020202020204" pitchFamily="34" charset="0"/>
              </a:rPr>
              <a:t>: </a:t>
            </a:r>
            <a:r>
              <a:rPr lang="en-ZA" sz="1100" b="0" dirty="0">
                <a:solidFill>
                  <a:srgbClr val="000000"/>
                </a:solidFill>
                <a:effectLst/>
                <a:latin typeface="Calibri" panose="020F0502020204030204" pitchFamily="34" charset="0"/>
                <a:ea typeface="Times New Roman" panose="02020603050405020304" pitchFamily="18" charset="0"/>
              </a:rPr>
              <a:t>Investigative, Enterprising, Realistic, Artistic, Conventional, and Social</a:t>
            </a:r>
            <a:r>
              <a:rPr lang="en-ZA" sz="1100" dirty="0">
                <a:solidFill>
                  <a:srgbClr val="000000"/>
                </a:solidFill>
                <a:effectLst/>
                <a:latin typeface="Calibri" panose="020F0502020204030204" pitchFamily="34" charset="0"/>
                <a:ea typeface="Aptos" panose="020B0004020202020204" pitchFamily="34" charset="0"/>
              </a:rPr>
              <a:t>. </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b="0" i="0" u="none" strike="noStrike" cap="none" dirty="0">
                <a:solidFill>
                  <a:srgbClr val="000000"/>
                </a:solidFill>
                <a:effectLst/>
                <a:latin typeface="Arial"/>
                <a:ea typeface="Arial"/>
                <a:cs typeface="Arial"/>
                <a:sym typeface="Arial"/>
              </a:rPr>
              <a:t>Each category reflects certain interests, abilities, and personality traits. You can choose a career that is most likely to suit you best if you know which category your strongest traits fall into.</a:t>
            </a:r>
            <a:br>
              <a:rPr lang="en-ZA" sz="1100" kern="0" dirty="0">
                <a:effectLst/>
                <a:latin typeface="Calibri" panose="020F0502020204030204" pitchFamily="34" charset="0"/>
                <a:ea typeface="Aptos" panose="020B0004020202020204" pitchFamily="34" charset="0"/>
              </a:rPr>
            </a:br>
            <a:endParaRPr lang="af-ZA" dirty="0">
              <a:effectLst/>
            </a:endParaRPr>
          </a:p>
          <a:p>
            <a:pPr>
              <a:lnSpc>
                <a:spcPct val="115000"/>
              </a:lnSpc>
              <a:spcAft>
                <a:spcPts val="800"/>
              </a:spcAft>
              <a:buNone/>
            </a:pP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016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lvl="1" indent="-28575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5: Realistic (The Doers)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Characteristics:</a:t>
            </a:r>
            <a:r>
              <a:rPr lang="en-ZA" sz="1100" dirty="0">
                <a:effectLst/>
                <a:latin typeface="Calibri" panose="020F0502020204030204" pitchFamily="34" charset="0"/>
                <a:ea typeface="Aptos" panose="020B0004020202020204" pitchFamily="34" charset="0"/>
                <a:cs typeface="Times New Roman" panose="02020603050405020304" pitchFamily="18" charset="0"/>
              </a:rPr>
              <a:t> Practical, hands-on, and physically active; enjoys working with tools, machines and in outdoor environments.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Typical activities: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Building, fixing, farming, working with animals, and completing hands-on tasks.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Example careers:</a:t>
            </a:r>
            <a:r>
              <a:rPr lang="en-ZA" sz="1100" dirty="0">
                <a:effectLst/>
                <a:latin typeface="Calibri" panose="020F0502020204030204" pitchFamily="34" charset="0"/>
                <a:ea typeface="Aptos" panose="020B0004020202020204" pitchFamily="34" charset="0"/>
                <a:cs typeface="Times New Roman" panose="02020603050405020304" pitchFamily="18" charset="0"/>
              </a:rPr>
              <a:t> Electrician, plumber, mechanic, farmer, firefighter, hairdresser, beauty therapist.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Who it suits:</a:t>
            </a:r>
            <a:r>
              <a:rPr lang="en-ZA" sz="1100" dirty="0">
                <a:effectLst/>
                <a:latin typeface="Calibri" panose="020F0502020204030204" pitchFamily="34" charset="0"/>
                <a:ea typeface="Aptos" panose="020B0004020202020204" pitchFamily="34" charset="0"/>
                <a:cs typeface="Times New Roman" panose="02020603050405020304" pitchFamily="18" charset="0"/>
              </a:rPr>
              <a:t> Learners who prefer active, practical work and enjoy creating, repairing or working outdoors.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af-ZA" dirty="0"/>
          </a:p>
        </p:txBody>
      </p:sp>
    </p:spTree>
    <p:extLst>
      <p:ext uri="{BB962C8B-B14F-4D97-AF65-F5344CB8AC3E}">
        <p14:creationId xmlns:p14="http://schemas.microsoft.com/office/powerpoint/2010/main" val="242609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6: Investigative (The Thinkers)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Characteristics:</a:t>
            </a:r>
            <a:r>
              <a:rPr lang="en-ZA" sz="1100" dirty="0">
                <a:effectLst/>
                <a:latin typeface="Calibri" panose="020F0502020204030204" pitchFamily="34" charset="0"/>
                <a:ea typeface="Aptos" panose="020B0004020202020204" pitchFamily="34" charset="0"/>
                <a:cs typeface="Times New Roman" panose="02020603050405020304" pitchFamily="18" charset="0"/>
              </a:rPr>
              <a:t> Curious, logical, and analytical; enjoys exploring ideas and understanding how things work.</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Typical activities: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Researching, experimenting, reading, asking questions, and analysing information.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Example careers:</a:t>
            </a:r>
            <a:r>
              <a:rPr lang="en-ZA" sz="1100" dirty="0">
                <a:effectLst/>
                <a:latin typeface="Calibri" panose="020F0502020204030204" pitchFamily="34" charset="0"/>
                <a:ea typeface="Aptos" panose="020B0004020202020204" pitchFamily="34" charset="0"/>
                <a:cs typeface="Times New Roman" panose="02020603050405020304" pitchFamily="18" charset="0"/>
              </a:rPr>
              <a:t> Scientist, doctor, engineer, lab technician.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Who it suits:</a:t>
            </a:r>
            <a:r>
              <a:rPr lang="en-ZA" sz="1100" dirty="0">
                <a:effectLst/>
                <a:latin typeface="Calibri" panose="020F0502020204030204" pitchFamily="34" charset="0"/>
                <a:ea typeface="Aptos" panose="020B0004020202020204" pitchFamily="34" charset="0"/>
                <a:cs typeface="Times New Roman" panose="02020603050405020304" pitchFamily="18" charset="0"/>
              </a:rPr>
              <a:t> Learners who enjoy problem-solving, thinking deeply, and working independently to find answers.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af-ZA" dirty="0"/>
          </a:p>
        </p:txBody>
      </p:sp>
    </p:spTree>
    <p:extLst>
      <p:ext uri="{BB962C8B-B14F-4D97-AF65-F5344CB8AC3E}">
        <p14:creationId xmlns:p14="http://schemas.microsoft.com/office/powerpoint/2010/main" val="1153416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8: Social (The Helpers)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Characteristics:</a:t>
            </a:r>
            <a:r>
              <a:rPr lang="en-ZA" sz="1100" dirty="0">
                <a:effectLst/>
                <a:latin typeface="Calibri" panose="020F0502020204030204" pitchFamily="34" charset="0"/>
                <a:ea typeface="Aptos" panose="020B0004020202020204" pitchFamily="34" charset="0"/>
                <a:cs typeface="Times New Roman" panose="02020603050405020304" pitchFamily="18" charset="0"/>
              </a:rPr>
              <a:t> Friendly, supportive, and empathetic; enjoys working with people and building relationships.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Typical activities: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Helping, teaching, mentoring, volunteering, and supporting others.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Example careers:</a:t>
            </a:r>
            <a:r>
              <a:rPr lang="en-ZA" sz="1100" dirty="0">
                <a:effectLst/>
                <a:latin typeface="Calibri" panose="020F0502020204030204" pitchFamily="34" charset="0"/>
                <a:ea typeface="Aptos" panose="020B0004020202020204" pitchFamily="34" charset="0"/>
                <a:cs typeface="Times New Roman" panose="02020603050405020304" pitchFamily="18" charset="0"/>
              </a:rPr>
              <a:t> Teacher, nurse, counsellor, social worker, therapist.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Who it suits:</a:t>
            </a:r>
            <a:r>
              <a:rPr lang="en-ZA" sz="1100" dirty="0">
                <a:effectLst/>
                <a:latin typeface="Calibri" panose="020F0502020204030204" pitchFamily="34" charset="0"/>
                <a:ea typeface="Aptos" panose="020B0004020202020204" pitchFamily="34" charset="0"/>
                <a:cs typeface="Times New Roman" panose="02020603050405020304" pitchFamily="18" charset="0"/>
              </a:rPr>
              <a:t> Learners who enjoy working with others, communicating, and making a positive difference in people’s lives.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21011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9: Enterprising (The Persuaders)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Characteristics:</a:t>
            </a:r>
            <a:r>
              <a:rPr lang="en-ZA" sz="1100" dirty="0">
                <a:effectLst/>
                <a:latin typeface="Calibri" panose="020F0502020204030204" pitchFamily="34" charset="0"/>
                <a:ea typeface="Aptos" panose="020B0004020202020204" pitchFamily="34" charset="0"/>
                <a:cs typeface="Times New Roman" panose="02020603050405020304" pitchFamily="18" charset="0"/>
              </a:rPr>
              <a:t> Confident, energetic, and persuasive; enjoys leading, influencing others, and making decisions.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Typical activities: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Leading projects, debating, selling ideas, and managing teams.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Example careers:</a:t>
            </a:r>
            <a:r>
              <a:rPr lang="en-ZA" sz="1100" dirty="0">
                <a:effectLst/>
                <a:latin typeface="Calibri" panose="020F0502020204030204" pitchFamily="34" charset="0"/>
                <a:ea typeface="Aptos" panose="020B0004020202020204" pitchFamily="34" charset="0"/>
                <a:cs typeface="Times New Roman" panose="02020603050405020304" pitchFamily="18" charset="0"/>
              </a:rPr>
              <a:t> Business manager, entrepreneur, lawyer, sales representative, politician.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Who it suits:</a:t>
            </a:r>
            <a:r>
              <a:rPr lang="en-ZA" sz="1100" dirty="0">
                <a:effectLst/>
                <a:latin typeface="Calibri" panose="020F0502020204030204" pitchFamily="34" charset="0"/>
                <a:ea typeface="Aptos" panose="020B0004020202020204" pitchFamily="34" charset="0"/>
                <a:cs typeface="Times New Roman" panose="02020603050405020304" pitchFamily="18" charset="0"/>
              </a:rPr>
              <a:t> Learners who enjoy leadership, taking initiative, and motivating or convincing others.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83888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10: Conventional (The Organisers)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Characteristics:</a:t>
            </a:r>
            <a:r>
              <a:rPr lang="en-ZA" sz="1100" dirty="0">
                <a:effectLst/>
                <a:latin typeface="Calibri" panose="020F0502020204030204" pitchFamily="34" charset="0"/>
                <a:ea typeface="Aptos" panose="020B0004020202020204" pitchFamily="34" charset="0"/>
                <a:cs typeface="Times New Roman" panose="02020603050405020304" pitchFamily="18" charset="0"/>
              </a:rPr>
              <a:t> Organised, detail-focused, and structured; prefers clear rules and orderly systems.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Typical activities: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Planning, organising information, managing records, and following routines.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Example careers:</a:t>
            </a:r>
            <a:r>
              <a:rPr lang="en-ZA" sz="1100" dirty="0">
                <a:effectLst/>
                <a:latin typeface="Calibri" panose="020F0502020204030204" pitchFamily="34" charset="0"/>
                <a:ea typeface="Aptos" panose="020B0004020202020204" pitchFamily="34" charset="0"/>
                <a:cs typeface="Times New Roman" panose="02020603050405020304" pitchFamily="18" charset="0"/>
              </a:rPr>
              <a:t> Accountant, office administrator, banker, data entry clerk.</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Who it suits:</a:t>
            </a:r>
            <a:r>
              <a:rPr lang="en-ZA" sz="1100" dirty="0">
                <a:effectLst/>
                <a:latin typeface="Calibri" panose="020F0502020204030204" pitchFamily="34" charset="0"/>
                <a:ea typeface="Aptos" panose="020B0004020202020204" pitchFamily="34" charset="0"/>
                <a:cs typeface="Times New Roman" panose="02020603050405020304" pitchFamily="18" charset="0"/>
              </a:rPr>
              <a:t> Learners who enjoy structure, working with details, and keeping things organised and efficient.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12451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761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69874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rot="5400000" flipV="1">
            <a:off x="7543800" y="44447"/>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4713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08341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6698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07758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1990" y="2225841"/>
            <a:ext cx="3566160" cy="2506179"/>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786289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08649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292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15620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389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7" y="1714500"/>
            <a:ext cx="7290053"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4853028"/>
            <a:ext cx="1615607" cy="20574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fld id="{90298CD5-6C1E-4009-B41F-6DF62E31D3BE}" type="datetimeFigureOut">
              <a:rPr lang="en-US" smtClean="0"/>
              <a:pPr/>
              <a:t>4/2/2026</a:t>
            </a:fld>
            <a:endParaRPr lang="en-US" dirty="0"/>
          </a:p>
        </p:txBody>
      </p:sp>
      <p:sp>
        <p:nvSpPr>
          <p:cNvPr id="5" name="Footer Placeholder 4"/>
          <p:cNvSpPr>
            <a:spLocks noGrp="1"/>
          </p:cNvSpPr>
          <p:nvPr>
            <p:ph type="ftr" sz="quarter" idx="3"/>
          </p:nvPr>
        </p:nvSpPr>
        <p:spPr>
          <a:xfrm>
            <a:off x="3632199" y="4853028"/>
            <a:ext cx="4426094" cy="20574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8492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0000"/>
              <a:lumOff val="10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bit.ly/4tbzGn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B3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20F95D-231D-91A0-5CA7-7517C82B11CE}"/>
              </a:ext>
            </a:extLst>
          </p:cNvPr>
          <p:cNvPicPr>
            <a:picLocks noChangeAspect="1"/>
          </p:cNvPicPr>
          <p:nvPr/>
        </p:nvPicPr>
        <p:blipFill>
          <a:blip r:embed="rId3"/>
          <a:srcRect t="22015" r="-2" b="19792"/>
          <a:stretch>
            <a:fillRect/>
          </a:stretch>
        </p:blipFill>
        <p:spPr>
          <a:xfrm>
            <a:off x="245660" y="241299"/>
            <a:ext cx="5293729" cy="3073401"/>
          </a:xfrm>
          <a:prstGeom prst="rect">
            <a:avLst/>
          </a:prstGeom>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Google Shape;55;p13"/>
          <p:cNvSpPr txBox="1"/>
          <p:nvPr/>
        </p:nvSpPr>
        <p:spPr>
          <a:xfrm>
            <a:off x="6021989" y="688293"/>
            <a:ext cx="2568554" cy="3639272"/>
          </a:xfrm>
          <a:prstGeom prst="rect">
            <a:avLst/>
          </a:prstGeom>
        </p:spPr>
        <p:txBody>
          <a:bodyPr spcFirstLastPara="1" vert="horz" lIns="45720" tIns="45720" rIns="45720" bIns="45720" rtlCol="0" anchor="ctr" anchorCtr="0">
            <a:normAutofit/>
          </a:bodyPr>
          <a:lstStyle/>
          <a:p>
            <a:pPr marL="0" lvl="0" indent="0" defTabSz="914400">
              <a:lnSpc>
                <a:spcPct val="90000"/>
              </a:lnSpc>
              <a:spcBef>
                <a:spcPts val="360"/>
              </a:spcBef>
              <a:spcAft>
                <a:spcPts val="360"/>
              </a:spcAft>
              <a:buClr>
                <a:schemeClr val="accent2"/>
              </a:buClr>
              <a:buNone/>
            </a:pPr>
            <a:r>
              <a:rPr lang="en-US" sz="3200" dirty="0">
                <a:solidFill>
                  <a:srgbClr val="FFFFFF"/>
                </a:solidFill>
                <a:sym typeface="Karla"/>
              </a:rPr>
              <a:t>Exploring Holland's </a:t>
            </a:r>
            <a:r>
              <a:rPr lang="en-US" sz="3200" b="1" dirty="0">
                <a:solidFill>
                  <a:srgbClr val="FFFFFF"/>
                </a:solidFill>
                <a:sym typeface="Karla"/>
              </a:rPr>
              <a:t>Six Career Categories</a:t>
            </a:r>
          </a:p>
        </p:txBody>
      </p:sp>
      <p:sp>
        <p:nvSpPr>
          <p:cNvPr id="5" name="TextBox 4">
            <a:extLst>
              <a:ext uri="{FF2B5EF4-FFF2-40B4-BE49-F238E27FC236}">
                <a16:creationId xmlns:a16="http://schemas.microsoft.com/office/drawing/2014/main" id="{4AE66BF0-6597-6656-CA3B-FFD226B0808E}"/>
              </a:ext>
            </a:extLst>
          </p:cNvPr>
          <p:cNvSpPr txBox="1"/>
          <p:nvPr/>
        </p:nvSpPr>
        <p:spPr>
          <a:xfrm>
            <a:off x="390579" y="3574230"/>
            <a:ext cx="9476508" cy="1200329"/>
          </a:xfrm>
          <a:prstGeom prst="rect">
            <a:avLst/>
          </a:prstGeom>
          <a:noFill/>
        </p:spPr>
        <p:txBody>
          <a:bodyPr wrap="square">
            <a:spAutoFit/>
          </a:bodyPr>
          <a:lstStyle/>
          <a:p>
            <a:pPr marL="0" indent="0">
              <a:buNone/>
            </a:pPr>
            <a:r>
              <a:rPr lang="en-US" sz="2400" b="1" dirty="0">
                <a:solidFill>
                  <a:schemeClr val="bg1"/>
                </a:solidFill>
              </a:rPr>
              <a:t>World of Work </a:t>
            </a:r>
          </a:p>
          <a:p>
            <a:pPr marL="0" indent="0">
              <a:buNone/>
            </a:pPr>
            <a:r>
              <a:rPr lang="en-US" sz="2400" b="1" dirty="0">
                <a:solidFill>
                  <a:schemeClr val="bg1"/>
                </a:solidFill>
              </a:rPr>
              <a:t>Grade 8</a:t>
            </a:r>
          </a:p>
          <a:p>
            <a:pPr marL="0" indent="0">
              <a:buNone/>
            </a:pPr>
            <a:r>
              <a:rPr lang="en-US" sz="2400" b="1" dirty="0">
                <a:solidFill>
                  <a:schemeClr val="bg1"/>
                </a:solidFill>
              </a:rPr>
              <a:t>Week </a:t>
            </a:r>
            <a:r>
              <a:rPr lang="en-US" sz="2400" b="1">
                <a:solidFill>
                  <a:schemeClr val="bg1"/>
                </a:solidFill>
              </a:rPr>
              <a:t>2  </a:t>
            </a:r>
            <a:endParaRPr lang="en-US" sz="2400" b="1" dirty="0">
              <a:solidFill>
                <a:schemeClr val="bg1"/>
              </a:solidFill>
            </a:endParaRPr>
          </a:p>
        </p:txBody>
      </p:sp>
      <p:pic>
        <p:nvPicPr>
          <p:cNvPr id="2" name="Picture 1" descr="A logo with a person in the middle&#10;&#10;Description automatically generated">
            <a:extLst>
              <a:ext uri="{FF2B5EF4-FFF2-40B4-BE49-F238E27FC236}">
                <a16:creationId xmlns:a16="http://schemas.microsoft.com/office/drawing/2014/main" id="{DBF1F3AB-4724-DC46-794B-CD9FF5DEE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75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0DAD1-13F9-2744-F0C9-11AAD25F153F}"/>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Conventional (Organisers)</a:t>
            </a:r>
          </a:p>
        </p:txBody>
      </p:sp>
      <p:pic>
        <p:nvPicPr>
          <p:cNvPr id="4" name="Google Shape;115;p19">
            <a:extLst>
              <a:ext uri="{FF2B5EF4-FFF2-40B4-BE49-F238E27FC236}">
                <a16:creationId xmlns:a16="http://schemas.microsoft.com/office/drawing/2014/main" id="{7C2C8E98-3725-E0BE-93FC-7BFAFB83E79E}"/>
              </a:ext>
            </a:extLst>
          </p:cNvPr>
          <p:cNvPicPr preferRelativeResize="0"/>
          <p:nvPr/>
        </p:nvPicPr>
        <p:blipFill>
          <a:blip r:embed="rId3"/>
          <a:srcRect l="15110" r="14270"/>
          <a:stretch>
            <a:fillRect/>
          </a:stretch>
        </p:blipFill>
        <p:spPr>
          <a:xfrm>
            <a:off x="245660" y="241299"/>
            <a:ext cx="5293729" cy="308054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1453E-A1CF-FB78-A8F8-A6B844C50A18}"/>
              </a:ext>
            </a:extLst>
          </p:cNvPr>
          <p:cNvSpPr>
            <a:spLocks noGrp="1"/>
          </p:cNvSpPr>
          <p:nvPr>
            <p:ph idx="1"/>
          </p:nvPr>
        </p:nvSpPr>
        <p:spPr>
          <a:xfrm>
            <a:off x="6021989" y="688293"/>
            <a:ext cx="2568554" cy="3639272"/>
          </a:xfrm>
        </p:spPr>
        <p:txBody>
          <a:bodyPr anchor="ctr">
            <a:normAutofit/>
          </a:bodyPr>
          <a:lstStyle/>
          <a:p>
            <a:r>
              <a:rPr lang="en-GB">
                <a:solidFill>
                  <a:srgbClr val="FFFFFF"/>
                </a:solidFill>
              </a:rPr>
              <a:t>Structured, detail-focused </a:t>
            </a:r>
          </a:p>
          <a:p>
            <a:r>
              <a:rPr lang="en-GB">
                <a:solidFill>
                  <a:srgbClr val="FFFFFF"/>
                </a:solidFill>
              </a:rPr>
              <a:t>Like rules and systems </a:t>
            </a:r>
          </a:p>
          <a:p>
            <a:r>
              <a:rPr lang="en-GB" b="1">
                <a:solidFill>
                  <a:srgbClr val="FFFFFF"/>
                </a:solidFill>
              </a:rPr>
              <a:t>Activities: </a:t>
            </a:r>
            <a:r>
              <a:rPr lang="en-GB">
                <a:solidFill>
                  <a:srgbClr val="FFFFFF"/>
                </a:solidFill>
              </a:rPr>
              <a:t>organising, planning</a:t>
            </a:r>
          </a:p>
          <a:p>
            <a:r>
              <a:rPr lang="en-GB" b="1">
                <a:solidFill>
                  <a:srgbClr val="FFFFFF"/>
                </a:solidFill>
              </a:rPr>
              <a:t>Careers: </a:t>
            </a:r>
            <a:r>
              <a:rPr lang="en-GB">
                <a:solidFill>
                  <a:srgbClr val="FFFFFF"/>
                </a:solidFill>
              </a:rPr>
              <a:t>accountant, admin</a:t>
            </a:r>
          </a:p>
          <a:p>
            <a:r>
              <a:rPr lang="en-GB" b="1">
                <a:solidFill>
                  <a:srgbClr val="FFFFFF"/>
                </a:solidFill>
              </a:rPr>
              <a:t>Suits: </a:t>
            </a:r>
            <a:r>
              <a:rPr lang="en-GB">
                <a:solidFill>
                  <a:srgbClr val="FFFFFF"/>
                </a:solidFill>
              </a:rPr>
              <a:t>learners who like order and structure</a:t>
            </a:r>
          </a:p>
          <a:p>
            <a:endParaRPr lang="af-ZA">
              <a:solidFill>
                <a:srgbClr val="FFFFFF"/>
              </a:solidFill>
            </a:endParaRPr>
          </a:p>
        </p:txBody>
      </p:sp>
      <p:pic>
        <p:nvPicPr>
          <p:cNvPr id="6" name="Picture 5" descr="A logo with a person in the middle&#10;&#10;Description automatically generated">
            <a:extLst>
              <a:ext uri="{FF2B5EF4-FFF2-40B4-BE49-F238E27FC236}">
                <a16:creationId xmlns:a16="http://schemas.microsoft.com/office/drawing/2014/main" id="{71DB4B9E-3E91-44CB-18C4-F0F8F5BBB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05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cxnSp>
        <p:nvCxnSpPr>
          <p:cNvPr id="21" name="Straight Connector 20">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3948079"/>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CEF62E-704B-990B-F8A5-D7017E8EEAA7}"/>
              </a:ext>
            </a:extLst>
          </p:cNvPr>
          <p:cNvSpPr>
            <a:spLocks noGrp="1"/>
          </p:cNvSpPr>
          <p:nvPr>
            <p:ph type="title"/>
          </p:nvPr>
        </p:nvSpPr>
        <p:spPr>
          <a:xfrm>
            <a:off x="342900" y="3720102"/>
            <a:ext cx="5829300" cy="1097280"/>
          </a:xfrm>
        </p:spPr>
        <p:txBody>
          <a:bodyPr vert="horz" lIns="91440" tIns="45720" rIns="91440" bIns="45720" rtlCol="0" anchor="ctr">
            <a:normAutofit/>
          </a:bodyPr>
          <a:lstStyle/>
          <a:p>
            <a:pPr algn="r" defTabSz="914400"/>
            <a:r>
              <a:rPr lang="en-US" sz="2400" spc="200"/>
              <a:t>Watch: </a:t>
            </a:r>
            <a:r>
              <a:rPr lang="en-US" sz="2400" b="1" spc="200"/>
              <a:t>6 Career Types - Based on the Holland Code </a:t>
            </a:r>
            <a:r>
              <a:rPr lang="en-US" sz="2400" u="sng" spc="200">
                <a:hlinkClick r:id="rId3"/>
              </a:rPr>
              <a:t>bit.ly/4tbzGnD</a:t>
            </a:r>
            <a:r>
              <a:rPr lang="en-US" sz="2400" spc="200"/>
              <a:t> (4 min 13 sec)</a:t>
            </a:r>
          </a:p>
        </p:txBody>
      </p:sp>
      <p:pic>
        <p:nvPicPr>
          <p:cNvPr id="7" name="Picture 6">
            <a:extLst>
              <a:ext uri="{FF2B5EF4-FFF2-40B4-BE49-F238E27FC236}">
                <a16:creationId xmlns:a16="http://schemas.microsoft.com/office/drawing/2014/main" id="{855FB187-119E-496C-5C6D-615F074215A6}"/>
              </a:ext>
            </a:extLst>
          </p:cNvPr>
          <p:cNvPicPr>
            <a:picLocks noChangeAspect="1"/>
          </p:cNvPicPr>
          <p:nvPr/>
        </p:nvPicPr>
        <p:blipFill>
          <a:blip r:embed="rId4"/>
          <a:srcRect t="10981" b="22352"/>
          <a:stretch>
            <a:fillRect/>
          </a:stretch>
        </p:blipFill>
        <p:spPr>
          <a:xfrm>
            <a:off x="20" y="10"/>
            <a:ext cx="9143980" cy="3428990"/>
          </a:xfrm>
          <a:prstGeom prst="rect">
            <a:avLst/>
          </a:prstGeom>
        </p:spPr>
      </p:pic>
      <p:pic>
        <p:nvPicPr>
          <p:cNvPr id="3" name="Picture 2" descr="A logo with a person in the middle&#10;&#10;Description automatically generated">
            <a:extLst>
              <a:ext uri="{FF2B5EF4-FFF2-40B4-BE49-F238E27FC236}">
                <a16:creationId xmlns:a16="http://schemas.microsoft.com/office/drawing/2014/main" id="{84798B8B-EBA7-5F82-684A-A8AC60F67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9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1F5C-BB30-61EF-3135-4F72E7BDF429}"/>
              </a:ext>
            </a:extLst>
          </p:cNvPr>
          <p:cNvSpPr>
            <a:spLocks noGrp="1"/>
          </p:cNvSpPr>
          <p:nvPr>
            <p:ph type="title"/>
          </p:nvPr>
        </p:nvSpPr>
        <p:spPr>
          <a:xfrm>
            <a:off x="768096" y="438912"/>
            <a:ext cx="7290054" cy="1124712"/>
          </a:xfrm>
        </p:spPr>
        <p:txBody>
          <a:bodyPr>
            <a:normAutofit/>
          </a:bodyPr>
          <a:lstStyle/>
          <a:p>
            <a:r>
              <a:rPr lang="af-ZA" b="1"/>
              <a:t>Reflection</a:t>
            </a:r>
            <a:endParaRPr lang="af-ZA"/>
          </a:p>
        </p:txBody>
      </p:sp>
      <p:graphicFrame>
        <p:nvGraphicFramePr>
          <p:cNvPr id="5" name="Content Placeholder 2">
            <a:extLst>
              <a:ext uri="{FF2B5EF4-FFF2-40B4-BE49-F238E27FC236}">
                <a16:creationId xmlns:a16="http://schemas.microsoft.com/office/drawing/2014/main" id="{5E9ED96B-A8E9-F6A9-FBAF-970D0CDC3C55}"/>
              </a:ext>
            </a:extLst>
          </p:cNvPr>
          <p:cNvGraphicFramePr>
            <a:graphicFrameLocks noGrp="1"/>
          </p:cNvGraphicFramePr>
          <p:nvPr>
            <p:ph idx="1"/>
            <p:extLst>
              <p:ext uri="{D42A27DB-BD31-4B8C-83A1-F6EECF244321}">
                <p14:modId xmlns:p14="http://schemas.microsoft.com/office/powerpoint/2010/main" val="2599669908"/>
              </p:ext>
            </p:extLst>
          </p:nvPr>
        </p:nvGraphicFramePr>
        <p:xfrm>
          <a:off x="609601" y="1450848"/>
          <a:ext cx="7888224" cy="3450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49768070-0E3D-20DB-494F-8F13CE6112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06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52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61;p14"/>
          <p:cNvSpPr txBox="1"/>
          <p:nvPr/>
        </p:nvSpPr>
        <p:spPr>
          <a:xfrm>
            <a:off x="393192" y="3575304"/>
            <a:ext cx="4945641" cy="1218907"/>
          </a:xfrm>
          <a:prstGeom prst="rect">
            <a:avLst/>
          </a:prstGeom>
        </p:spPr>
        <p:txBody>
          <a:bodyPr spcFirstLastPara="1" vert="horz" lIns="91440" tIns="45720" rIns="91440" bIns="45720" rtlCol="0" anchor="ctr" anchorCtr="0">
            <a:normAutofit/>
          </a:bodyPr>
          <a:lstStyle/>
          <a:p>
            <a:pPr algn="r" defTabSz="914400">
              <a:lnSpc>
                <a:spcPct val="90000"/>
              </a:lnSpc>
              <a:spcBef>
                <a:spcPct val="0"/>
              </a:spcBef>
              <a:spcAft>
                <a:spcPts val="600"/>
              </a:spcAft>
            </a:pPr>
            <a:r>
              <a:rPr lang="en-US" sz="4000" b="1" dirty="0"/>
              <a:t>Learning</a:t>
            </a:r>
            <a:r>
              <a:rPr lang="en-US" sz="4000" b="1" dirty="0">
                <a:solidFill>
                  <a:schemeClr val="bg1"/>
                </a:solidFill>
              </a:rPr>
              <a:t> </a:t>
            </a:r>
            <a:r>
              <a:rPr lang="en-US" sz="4000" b="1" dirty="0"/>
              <a:t>Objectives</a:t>
            </a:r>
          </a:p>
        </p:txBody>
      </p:sp>
      <p:pic>
        <p:nvPicPr>
          <p:cNvPr id="60" name="Google Shape;60;p14"/>
          <p:cNvPicPr preferRelativeResize="0"/>
          <p:nvPr/>
        </p:nvPicPr>
        <p:blipFill>
          <a:blip r:embed="rId3"/>
          <a:srcRect t="25927" r="-1" b="14090"/>
          <a:stretch>
            <a:fillRect/>
          </a:stretch>
        </p:blipFill>
        <p:spPr>
          <a:xfrm>
            <a:off x="245660" y="241299"/>
            <a:ext cx="5293729" cy="3080544"/>
          </a:xfrm>
          <a:prstGeom prst="rect">
            <a:avLst/>
          </a:prstGeom>
          <a:noFill/>
        </p:spPr>
      </p:pic>
      <p:sp>
        <p:nvSpPr>
          <p:cNvPr id="71" name="Rectangle 7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4"/>
          <p:cNvSpPr txBox="1"/>
          <p:nvPr/>
        </p:nvSpPr>
        <p:spPr>
          <a:xfrm>
            <a:off x="5865228" y="619743"/>
            <a:ext cx="2885579" cy="4174468"/>
          </a:xfrm>
          <a:prstGeom prst="rect">
            <a:avLst/>
          </a:prstGeom>
        </p:spPr>
        <p:txBody>
          <a:bodyPr spcFirstLastPara="1" vert="horz" lIns="45720" tIns="45720" rIns="45720" bIns="45720" rtlCol="0" anchor="ctr" anchorCtr="0">
            <a:normAutofit fontScale="92500"/>
          </a:bodyPr>
          <a:lstStyle/>
          <a:p>
            <a:pPr marL="0" lvl="0" indent="0" defTabSz="914400">
              <a:lnSpc>
                <a:spcPct val="90000"/>
              </a:lnSpc>
              <a:spcBef>
                <a:spcPts val="360"/>
              </a:spcBef>
              <a:spcAft>
                <a:spcPts val="0"/>
              </a:spcAft>
              <a:buClr>
                <a:schemeClr val="accent2"/>
              </a:buClr>
              <a:buNone/>
            </a:pPr>
            <a:r>
              <a:rPr lang="en-US" sz="2000" b="1" dirty="0">
                <a:solidFill>
                  <a:schemeClr val="bg1"/>
                </a:solidFill>
                <a:sym typeface="Karla"/>
              </a:rPr>
              <a:t>By the end of this lesson, you should be able to:</a:t>
            </a:r>
          </a:p>
          <a:p>
            <a:pPr marL="342900" lvl="0" indent="-342900" defTabSz="914400" eaLnBrk="0" fontAlgn="base" hangingPunct="0">
              <a:spcBef>
                <a:spcPct val="0"/>
              </a:spcBef>
              <a:spcAft>
                <a:spcPct val="0"/>
              </a:spcAft>
              <a:buFont typeface="Arial" panose="020B0604020202020204" pitchFamily="34" charset="0"/>
              <a:buChar char="•"/>
            </a:pPr>
            <a:r>
              <a:rPr lang="en-GB" altLang="en-US" sz="2000" dirty="0">
                <a:solidFill>
                  <a:schemeClr val="bg1"/>
                </a:solidFill>
              </a:rPr>
              <a:t>Describe how personality and interests influence career choices.</a:t>
            </a:r>
          </a:p>
          <a:p>
            <a:pPr marL="342900" lvl="0" indent="-342900" defTabSz="914400" eaLnBrk="0" fontAlgn="base" hangingPunct="0">
              <a:spcBef>
                <a:spcPct val="0"/>
              </a:spcBef>
              <a:spcAft>
                <a:spcPct val="0"/>
              </a:spcAft>
              <a:buFont typeface="Arial" panose="020B0604020202020204" pitchFamily="34" charset="0"/>
              <a:buChar char="•"/>
            </a:pPr>
            <a:r>
              <a:rPr lang="en-GB" altLang="en-US" sz="2000" dirty="0">
                <a:solidFill>
                  <a:schemeClr val="bg1"/>
                </a:solidFill>
              </a:rPr>
              <a:t>Identify the six career categories and their associated characteristics, activities and careers.</a:t>
            </a:r>
          </a:p>
          <a:p>
            <a:pPr marL="342900" lvl="0" indent="-342900" defTabSz="914400" eaLnBrk="0" fontAlgn="base" hangingPunct="0">
              <a:spcBef>
                <a:spcPct val="0"/>
              </a:spcBef>
              <a:spcAft>
                <a:spcPct val="0"/>
              </a:spcAft>
              <a:buFont typeface="Arial" panose="020B0604020202020204" pitchFamily="34" charset="0"/>
              <a:buChar char="•"/>
            </a:pPr>
            <a:r>
              <a:rPr lang="en-GB" altLang="en-US" sz="2000" dirty="0">
                <a:solidFill>
                  <a:schemeClr val="bg1"/>
                </a:solidFill>
              </a:rPr>
              <a:t>Reflect on your own personality and interests to start exploring your career category. </a:t>
            </a:r>
            <a:endParaRPr lang="en-US" sz="1700" dirty="0">
              <a:solidFill>
                <a:srgbClr val="FFFFFF"/>
              </a:solidFill>
              <a:sym typeface="Karla"/>
            </a:endParaRPr>
          </a:p>
          <a:p>
            <a:pPr marL="0" lvl="0" indent="0" defTabSz="914400">
              <a:lnSpc>
                <a:spcPct val="90000"/>
              </a:lnSpc>
              <a:spcBef>
                <a:spcPts val="360"/>
              </a:spcBef>
              <a:spcAft>
                <a:spcPts val="0"/>
              </a:spcAft>
              <a:buClr>
                <a:schemeClr val="accent2"/>
              </a:buClr>
              <a:buNone/>
            </a:pPr>
            <a:endParaRPr lang="en-US" sz="1700" dirty="0">
              <a:solidFill>
                <a:srgbClr val="FFFFFF"/>
              </a:solidFill>
              <a:sym typeface="Karla"/>
            </a:endParaRPr>
          </a:p>
        </p:txBody>
      </p:sp>
      <p:pic>
        <p:nvPicPr>
          <p:cNvPr id="2" name="Picture 1" descr="A logo with a person in the middle&#10;&#10;Description automatically generated">
            <a:extLst>
              <a:ext uri="{FF2B5EF4-FFF2-40B4-BE49-F238E27FC236}">
                <a16:creationId xmlns:a16="http://schemas.microsoft.com/office/drawing/2014/main" id="{4A7A3549-3621-EC5A-1790-A6B669698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7;p15">
            <a:extLst>
              <a:ext uri="{FF2B5EF4-FFF2-40B4-BE49-F238E27FC236}">
                <a16:creationId xmlns:a16="http://schemas.microsoft.com/office/drawing/2014/main" id="{B31E481C-EE0A-E16D-10C8-27A9271043C2}"/>
              </a:ext>
            </a:extLst>
          </p:cNvPr>
          <p:cNvPicPr preferRelativeResize="0"/>
          <p:nvPr/>
        </p:nvPicPr>
        <p:blipFill>
          <a:blip r:embed="rId3">
            <a:alphaModFix/>
          </a:blip>
          <a:stretch>
            <a:fillRect/>
          </a:stretch>
        </p:blipFill>
        <p:spPr>
          <a:xfrm>
            <a:off x="285750" y="1600200"/>
            <a:ext cx="1965960" cy="1714500"/>
          </a:xfrm>
          <a:prstGeom prst="rect">
            <a:avLst/>
          </a:prstGeom>
          <a:noFill/>
          <a:ln>
            <a:noFill/>
          </a:ln>
        </p:spPr>
      </p:pic>
      <p:pic>
        <p:nvPicPr>
          <p:cNvPr id="5" name="Google Shape;68;p15">
            <a:extLst>
              <a:ext uri="{FF2B5EF4-FFF2-40B4-BE49-F238E27FC236}">
                <a16:creationId xmlns:a16="http://schemas.microsoft.com/office/drawing/2014/main" id="{46D88C0C-0330-F68D-D9CB-6C51A3458B34}"/>
              </a:ext>
            </a:extLst>
          </p:cNvPr>
          <p:cNvPicPr preferRelativeResize="0"/>
          <p:nvPr/>
        </p:nvPicPr>
        <p:blipFill>
          <a:blip r:embed="rId4">
            <a:alphaModFix/>
          </a:blip>
          <a:stretch>
            <a:fillRect/>
          </a:stretch>
        </p:blipFill>
        <p:spPr>
          <a:xfrm>
            <a:off x="2468818" y="1548368"/>
            <a:ext cx="1965960" cy="1714500"/>
          </a:xfrm>
          <a:prstGeom prst="rect">
            <a:avLst/>
          </a:prstGeom>
          <a:noFill/>
          <a:ln>
            <a:noFill/>
          </a:ln>
        </p:spPr>
      </p:pic>
      <p:pic>
        <p:nvPicPr>
          <p:cNvPr id="6" name="Google Shape;69;p15">
            <a:extLst>
              <a:ext uri="{FF2B5EF4-FFF2-40B4-BE49-F238E27FC236}">
                <a16:creationId xmlns:a16="http://schemas.microsoft.com/office/drawing/2014/main" id="{FC41CF6D-B4F5-8454-A29B-3269E57AAD87}"/>
              </a:ext>
            </a:extLst>
          </p:cNvPr>
          <p:cNvPicPr preferRelativeResize="0"/>
          <p:nvPr/>
        </p:nvPicPr>
        <p:blipFill>
          <a:blip r:embed="rId5">
            <a:alphaModFix/>
          </a:blip>
          <a:stretch>
            <a:fillRect/>
          </a:stretch>
        </p:blipFill>
        <p:spPr>
          <a:xfrm>
            <a:off x="4766772" y="1548368"/>
            <a:ext cx="1965960" cy="1714500"/>
          </a:xfrm>
          <a:prstGeom prst="rect">
            <a:avLst/>
          </a:prstGeom>
          <a:noFill/>
          <a:ln>
            <a:noFill/>
          </a:ln>
        </p:spPr>
      </p:pic>
      <p:pic>
        <p:nvPicPr>
          <p:cNvPr id="7" name="Google Shape;70;p15">
            <a:extLst>
              <a:ext uri="{FF2B5EF4-FFF2-40B4-BE49-F238E27FC236}">
                <a16:creationId xmlns:a16="http://schemas.microsoft.com/office/drawing/2014/main" id="{6A656EB5-1B22-05BF-A4E0-245CEDF35600}"/>
              </a:ext>
            </a:extLst>
          </p:cNvPr>
          <p:cNvPicPr preferRelativeResize="0"/>
          <p:nvPr/>
        </p:nvPicPr>
        <p:blipFill>
          <a:blip r:embed="rId6">
            <a:alphaModFix/>
          </a:blip>
          <a:stretch>
            <a:fillRect/>
          </a:stretch>
        </p:blipFill>
        <p:spPr>
          <a:xfrm>
            <a:off x="6916002" y="1548368"/>
            <a:ext cx="1965960" cy="1714500"/>
          </a:xfrm>
          <a:prstGeom prst="rect">
            <a:avLst/>
          </a:prstGeom>
          <a:noFill/>
          <a:ln>
            <a:noFill/>
          </a:ln>
        </p:spPr>
      </p:pic>
      <p:sp>
        <p:nvSpPr>
          <p:cNvPr id="8" name="Google Shape;71;p15">
            <a:extLst>
              <a:ext uri="{FF2B5EF4-FFF2-40B4-BE49-F238E27FC236}">
                <a16:creationId xmlns:a16="http://schemas.microsoft.com/office/drawing/2014/main" id="{8080FFE0-4A61-635D-ED7F-4AE5E831ED81}"/>
              </a:ext>
            </a:extLst>
          </p:cNvPr>
          <p:cNvSpPr txBox="1"/>
          <p:nvPr/>
        </p:nvSpPr>
        <p:spPr>
          <a:xfrm>
            <a:off x="224490" y="455675"/>
            <a:ext cx="8572500" cy="913961"/>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4000" b="1" dirty="0">
                <a:solidFill>
                  <a:srgbClr val="FFFFFF"/>
                </a:solidFill>
                <a:latin typeface="+mj-lt"/>
                <a:ea typeface="Kodchasan"/>
                <a:cs typeface="Kodchasan"/>
                <a:sym typeface="Kodchasan"/>
              </a:rPr>
              <a:t>Key Vocabulary</a:t>
            </a:r>
            <a:endParaRPr sz="4000" b="1" dirty="0">
              <a:solidFill>
                <a:srgbClr val="FFFFFF"/>
              </a:solidFill>
              <a:latin typeface="+mj-lt"/>
              <a:ea typeface="Kodchasan"/>
              <a:cs typeface="Kodchasan"/>
              <a:sym typeface="Kodchasan"/>
            </a:endParaRPr>
          </a:p>
        </p:txBody>
      </p:sp>
      <p:sp>
        <p:nvSpPr>
          <p:cNvPr id="9" name="Google Shape;72;p15">
            <a:extLst>
              <a:ext uri="{FF2B5EF4-FFF2-40B4-BE49-F238E27FC236}">
                <a16:creationId xmlns:a16="http://schemas.microsoft.com/office/drawing/2014/main" id="{43576E2B-A1BE-829C-6FD5-C65D9F0B128F}"/>
              </a:ext>
            </a:extLst>
          </p:cNvPr>
          <p:cNvSpPr txBox="1"/>
          <p:nvPr/>
        </p:nvSpPr>
        <p:spPr>
          <a:xfrm>
            <a:off x="285750" y="34290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400" b="1" dirty="0">
                <a:solidFill>
                  <a:srgbClr val="040F0F"/>
                </a:solidFill>
                <a:latin typeface="+mj-lt"/>
                <a:ea typeface="Karla"/>
                <a:cs typeface="Karla"/>
                <a:sym typeface="Karla"/>
              </a:rPr>
              <a:t>Personality</a:t>
            </a:r>
            <a:endParaRPr sz="2400" b="1" dirty="0">
              <a:solidFill>
                <a:srgbClr val="040F0F"/>
              </a:solidFill>
              <a:latin typeface="+mj-lt"/>
              <a:ea typeface="Karla"/>
              <a:cs typeface="Karla"/>
              <a:sym typeface="Karla"/>
            </a:endParaRPr>
          </a:p>
          <a:p>
            <a:pPr marL="0" lvl="0" indent="0" algn="ctr" rtl="0">
              <a:spcBef>
                <a:spcPts val="360"/>
              </a:spcBef>
              <a:spcAft>
                <a:spcPts val="360"/>
              </a:spcAft>
              <a:buNone/>
            </a:pPr>
            <a:r>
              <a:rPr lang="en" dirty="0">
                <a:solidFill>
                  <a:srgbClr val="040F0F"/>
                </a:solidFill>
                <a:latin typeface="+mj-lt"/>
                <a:ea typeface="Karla"/>
                <a:cs typeface="Karla"/>
                <a:sym typeface="Karla"/>
              </a:rPr>
              <a:t>Your unique combination of characteristics.</a:t>
            </a:r>
            <a:endParaRPr dirty="0">
              <a:solidFill>
                <a:srgbClr val="040F0F"/>
              </a:solidFill>
              <a:latin typeface="+mj-lt"/>
              <a:ea typeface="Karla"/>
              <a:cs typeface="Karla"/>
              <a:sym typeface="Karla"/>
            </a:endParaRPr>
          </a:p>
        </p:txBody>
      </p:sp>
      <p:sp>
        <p:nvSpPr>
          <p:cNvPr id="2" name="Rectangle 1">
            <a:extLst>
              <a:ext uri="{FF2B5EF4-FFF2-40B4-BE49-F238E27FC236}">
                <a16:creationId xmlns:a16="http://schemas.microsoft.com/office/drawing/2014/main" id="{3B8289A7-15B9-8B89-0D62-9924C07DD4F0}"/>
              </a:ext>
            </a:extLst>
          </p:cNvPr>
          <p:cNvSpPr/>
          <p:nvPr/>
        </p:nvSpPr>
        <p:spPr>
          <a:xfrm>
            <a:off x="6108192" y="3949650"/>
            <a:ext cx="329184" cy="749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0" name="Google Shape;73;p15">
            <a:extLst>
              <a:ext uri="{FF2B5EF4-FFF2-40B4-BE49-F238E27FC236}">
                <a16:creationId xmlns:a16="http://schemas.microsoft.com/office/drawing/2014/main" id="{88CABF75-16F5-C2C6-91C4-FC70B28C771C}"/>
              </a:ext>
            </a:extLst>
          </p:cNvPr>
          <p:cNvSpPr txBox="1"/>
          <p:nvPr/>
        </p:nvSpPr>
        <p:spPr>
          <a:xfrm>
            <a:off x="2468818" y="34290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400" b="1" dirty="0">
                <a:solidFill>
                  <a:srgbClr val="040F0F"/>
                </a:solidFill>
                <a:latin typeface="+mj-lt"/>
                <a:ea typeface="Karla"/>
                <a:cs typeface="Karla"/>
                <a:sym typeface="Karla"/>
              </a:rPr>
              <a:t>Interests</a:t>
            </a:r>
            <a:endParaRPr sz="2400" b="1" dirty="0">
              <a:solidFill>
                <a:srgbClr val="040F0F"/>
              </a:solidFill>
              <a:latin typeface="+mj-lt"/>
              <a:ea typeface="Karla"/>
              <a:cs typeface="Karla"/>
              <a:sym typeface="Karla"/>
            </a:endParaRPr>
          </a:p>
          <a:p>
            <a:pPr marL="0" lvl="0" indent="0" algn="ctr" rtl="0">
              <a:spcBef>
                <a:spcPts val="360"/>
              </a:spcBef>
              <a:spcAft>
                <a:spcPts val="360"/>
              </a:spcAft>
              <a:buNone/>
            </a:pPr>
            <a:r>
              <a:rPr lang="en" dirty="0">
                <a:solidFill>
                  <a:srgbClr val="040F0F"/>
                </a:solidFill>
                <a:latin typeface="+mj-lt"/>
                <a:ea typeface="Karla"/>
                <a:cs typeface="Karla"/>
                <a:sym typeface="Karla"/>
              </a:rPr>
              <a:t>Activities or subjects that you enjoy doing or learning about.</a:t>
            </a:r>
            <a:endParaRPr dirty="0">
              <a:solidFill>
                <a:srgbClr val="040F0F"/>
              </a:solidFill>
              <a:latin typeface="+mj-lt"/>
              <a:ea typeface="Karla"/>
              <a:cs typeface="Karla"/>
              <a:sym typeface="Karla"/>
            </a:endParaRPr>
          </a:p>
        </p:txBody>
      </p:sp>
      <p:sp>
        <p:nvSpPr>
          <p:cNvPr id="11" name="Google Shape;74;p15">
            <a:extLst>
              <a:ext uri="{FF2B5EF4-FFF2-40B4-BE49-F238E27FC236}">
                <a16:creationId xmlns:a16="http://schemas.microsoft.com/office/drawing/2014/main" id="{316BAF59-D608-4847-FEB2-173AB46E0128}"/>
              </a:ext>
            </a:extLst>
          </p:cNvPr>
          <p:cNvSpPr txBox="1"/>
          <p:nvPr/>
        </p:nvSpPr>
        <p:spPr>
          <a:xfrm>
            <a:off x="4766802" y="34290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400" b="1" dirty="0">
                <a:solidFill>
                  <a:srgbClr val="040F0F"/>
                </a:solidFill>
                <a:latin typeface="+mj-lt"/>
                <a:ea typeface="Karla"/>
                <a:cs typeface="Karla"/>
                <a:sym typeface="Karla"/>
              </a:rPr>
              <a:t>Influence</a:t>
            </a:r>
            <a:endParaRPr sz="2400" b="1" dirty="0">
              <a:solidFill>
                <a:srgbClr val="040F0F"/>
              </a:solidFill>
              <a:latin typeface="+mj-lt"/>
              <a:ea typeface="Karla"/>
              <a:cs typeface="Karla"/>
              <a:sym typeface="Karla"/>
            </a:endParaRPr>
          </a:p>
          <a:p>
            <a:pPr marL="0" lvl="0" indent="0" algn="ctr" rtl="0">
              <a:spcBef>
                <a:spcPts val="360"/>
              </a:spcBef>
              <a:spcAft>
                <a:spcPts val="360"/>
              </a:spcAft>
              <a:buNone/>
            </a:pPr>
            <a:r>
              <a:rPr lang="en" dirty="0">
                <a:solidFill>
                  <a:srgbClr val="040F0F"/>
                </a:solidFill>
                <a:latin typeface="+mj-lt"/>
                <a:ea typeface="Karla"/>
                <a:cs typeface="Karla"/>
                <a:sym typeface="Karla"/>
              </a:rPr>
              <a:t>The power to affect how someone thinks, acts, or decides.</a:t>
            </a:r>
            <a:endParaRPr dirty="0">
              <a:solidFill>
                <a:srgbClr val="040F0F"/>
              </a:solidFill>
              <a:latin typeface="+mj-lt"/>
              <a:ea typeface="Karla"/>
              <a:cs typeface="Karla"/>
              <a:sym typeface="Karla"/>
            </a:endParaRPr>
          </a:p>
        </p:txBody>
      </p:sp>
      <p:sp>
        <p:nvSpPr>
          <p:cNvPr id="12" name="Google Shape;75;p15">
            <a:extLst>
              <a:ext uri="{FF2B5EF4-FFF2-40B4-BE49-F238E27FC236}">
                <a16:creationId xmlns:a16="http://schemas.microsoft.com/office/drawing/2014/main" id="{E6229072-E23D-733B-35AD-1F050F41F1B3}"/>
              </a:ext>
            </a:extLst>
          </p:cNvPr>
          <p:cNvSpPr txBox="1"/>
          <p:nvPr/>
        </p:nvSpPr>
        <p:spPr>
          <a:xfrm>
            <a:off x="6892350" y="34416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400" b="1" dirty="0">
                <a:solidFill>
                  <a:srgbClr val="040F0F"/>
                </a:solidFill>
                <a:latin typeface="+mj-lt"/>
                <a:ea typeface="Karla"/>
                <a:cs typeface="Karla"/>
                <a:sym typeface="Karla"/>
              </a:rPr>
              <a:t>Categories</a:t>
            </a:r>
            <a:endParaRPr sz="2400" b="1" dirty="0">
              <a:solidFill>
                <a:srgbClr val="040F0F"/>
              </a:solidFill>
              <a:latin typeface="+mj-lt"/>
              <a:ea typeface="Karla"/>
              <a:cs typeface="Karla"/>
              <a:sym typeface="Karla"/>
            </a:endParaRPr>
          </a:p>
          <a:p>
            <a:pPr marL="0" lvl="0" indent="0" algn="ctr" rtl="0">
              <a:spcBef>
                <a:spcPts val="360"/>
              </a:spcBef>
              <a:spcAft>
                <a:spcPts val="360"/>
              </a:spcAft>
              <a:buNone/>
            </a:pPr>
            <a:r>
              <a:rPr lang="en" dirty="0">
                <a:solidFill>
                  <a:srgbClr val="040F0F"/>
                </a:solidFill>
                <a:latin typeface="+mj-lt"/>
                <a:ea typeface="Karla"/>
                <a:cs typeface="Karla"/>
                <a:sym typeface="Karla"/>
              </a:rPr>
              <a:t>Groups or types that things with similar features belong to.</a:t>
            </a:r>
            <a:endParaRPr dirty="0">
              <a:solidFill>
                <a:srgbClr val="040F0F"/>
              </a:solidFill>
              <a:latin typeface="+mj-lt"/>
              <a:ea typeface="Karla"/>
              <a:cs typeface="Karla"/>
              <a:sym typeface="Karla"/>
            </a:endParaRPr>
          </a:p>
        </p:txBody>
      </p:sp>
      <p:pic>
        <p:nvPicPr>
          <p:cNvPr id="3" name="Picture 2" descr="A logo with a person in the middle&#10;&#10;Description automatically generated">
            <a:extLst>
              <a:ext uri="{FF2B5EF4-FFF2-40B4-BE49-F238E27FC236}">
                <a16:creationId xmlns:a16="http://schemas.microsoft.com/office/drawing/2014/main" id="{BBF85428-0351-F53A-5FED-59A7B5594E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0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66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87C69-1131-9F46-28B4-DBC570EA681F}"/>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Holland’s Theory</a:t>
            </a:r>
          </a:p>
        </p:txBody>
      </p:sp>
      <p:pic>
        <p:nvPicPr>
          <p:cNvPr id="5" name="Google Shape;80;p16">
            <a:extLst>
              <a:ext uri="{FF2B5EF4-FFF2-40B4-BE49-F238E27FC236}">
                <a16:creationId xmlns:a16="http://schemas.microsoft.com/office/drawing/2014/main" id="{C009E6E6-C1BA-22C8-7B6F-8DE993D33ADB}"/>
              </a:ext>
            </a:extLst>
          </p:cNvPr>
          <p:cNvPicPr preferRelativeResize="0"/>
          <p:nvPr/>
        </p:nvPicPr>
        <p:blipFill>
          <a:blip r:embed="rId3"/>
          <a:srcRect t="22784" b="37791"/>
          <a:stretch>
            <a:fillRect/>
          </a:stretch>
        </p:blipFill>
        <p:spPr>
          <a:xfrm>
            <a:off x="245660" y="241299"/>
            <a:ext cx="5293729" cy="3080544"/>
          </a:xfrm>
          <a:prstGeom prst="rect">
            <a:avLst/>
          </a:prstGeom>
          <a:noFill/>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602D78-26FA-ECD4-EF41-510FE044249F}"/>
              </a:ext>
            </a:extLst>
          </p:cNvPr>
          <p:cNvSpPr>
            <a:spLocks noGrp="1"/>
          </p:cNvSpPr>
          <p:nvPr>
            <p:ph idx="1"/>
          </p:nvPr>
        </p:nvSpPr>
        <p:spPr>
          <a:xfrm>
            <a:off x="5992569" y="564761"/>
            <a:ext cx="2568554" cy="3993435"/>
          </a:xfrm>
        </p:spPr>
        <p:txBody>
          <a:bodyPr anchor="ctr">
            <a:normAutofit/>
          </a:bodyPr>
          <a:lstStyle/>
          <a:p>
            <a:r>
              <a:rPr lang="en-GB" sz="2000" dirty="0">
                <a:solidFill>
                  <a:srgbClr val="FFFFFF"/>
                </a:solidFill>
              </a:rPr>
              <a:t>John Holland grouped careers into </a:t>
            </a:r>
            <a:r>
              <a:rPr lang="en-GB" sz="2000" b="1" dirty="0">
                <a:solidFill>
                  <a:srgbClr val="FFFFFF"/>
                </a:solidFill>
              </a:rPr>
              <a:t>six categories</a:t>
            </a:r>
            <a:r>
              <a:rPr lang="en-GB" sz="2000" dirty="0">
                <a:solidFill>
                  <a:srgbClr val="FFFFFF"/>
                </a:solidFill>
              </a:rPr>
              <a:t> based on personality and interests:</a:t>
            </a:r>
          </a:p>
          <a:p>
            <a:pPr lvl="1"/>
            <a:r>
              <a:rPr lang="en-GB" sz="1600" dirty="0">
                <a:solidFill>
                  <a:srgbClr val="FFFFFF"/>
                </a:solidFill>
              </a:rPr>
              <a:t>Realistic </a:t>
            </a:r>
          </a:p>
          <a:p>
            <a:pPr lvl="1"/>
            <a:r>
              <a:rPr lang="en-GB" sz="1600" dirty="0">
                <a:solidFill>
                  <a:srgbClr val="FFFFFF"/>
                </a:solidFill>
              </a:rPr>
              <a:t>Investigative </a:t>
            </a:r>
          </a:p>
          <a:p>
            <a:pPr lvl="1"/>
            <a:r>
              <a:rPr lang="en-GB" sz="1600" dirty="0">
                <a:solidFill>
                  <a:srgbClr val="FFFFFF"/>
                </a:solidFill>
              </a:rPr>
              <a:t>Artistic </a:t>
            </a:r>
          </a:p>
          <a:p>
            <a:pPr lvl="1"/>
            <a:r>
              <a:rPr lang="en-GB" sz="1600" dirty="0">
                <a:solidFill>
                  <a:srgbClr val="FFFFFF"/>
                </a:solidFill>
              </a:rPr>
              <a:t>Social </a:t>
            </a:r>
          </a:p>
          <a:p>
            <a:pPr lvl="1"/>
            <a:r>
              <a:rPr lang="en-GB" sz="1600" dirty="0">
                <a:solidFill>
                  <a:srgbClr val="FFFFFF"/>
                </a:solidFill>
              </a:rPr>
              <a:t>Enterprising </a:t>
            </a:r>
          </a:p>
          <a:p>
            <a:pPr lvl="1"/>
            <a:r>
              <a:rPr lang="en-GB" sz="1600" dirty="0">
                <a:solidFill>
                  <a:srgbClr val="FFFFFF"/>
                </a:solidFill>
              </a:rPr>
              <a:t>Conventional</a:t>
            </a:r>
          </a:p>
          <a:p>
            <a:endParaRPr lang="af-ZA" dirty="0">
              <a:solidFill>
                <a:srgbClr val="FFFFFF"/>
              </a:solidFill>
            </a:endParaRPr>
          </a:p>
        </p:txBody>
      </p:sp>
      <p:sp>
        <p:nvSpPr>
          <p:cNvPr id="8" name="TextBox 7">
            <a:extLst>
              <a:ext uri="{FF2B5EF4-FFF2-40B4-BE49-F238E27FC236}">
                <a16:creationId xmlns:a16="http://schemas.microsoft.com/office/drawing/2014/main" id="{57C4A564-9641-2635-FC61-410586AB752A}"/>
              </a:ext>
            </a:extLst>
          </p:cNvPr>
          <p:cNvSpPr txBox="1"/>
          <p:nvPr/>
        </p:nvSpPr>
        <p:spPr>
          <a:xfrm>
            <a:off x="6021989" y="4042939"/>
            <a:ext cx="2615184" cy="646331"/>
          </a:xfrm>
          <a:prstGeom prst="rect">
            <a:avLst/>
          </a:prstGeom>
          <a:solidFill>
            <a:schemeClr val="accent2"/>
          </a:solidFill>
        </p:spPr>
        <p:txBody>
          <a:bodyPr wrap="square">
            <a:spAutoFit/>
          </a:bodyPr>
          <a:lstStyle/>
          <a:p>
            <a:pPr algn="ctr"/>
            <a:r>
              <a:rPr lang="en-GB" b="1" dirty="0">
                <a:solidFill>
                  <a:schemeClr val="bg1"/>
                </a:solidFill>
              </a:rPr>
              <a:t>Knowing your type helps guide career choices</a:t>
            </a:r>
            <a:endParaRPr lang="af-ZA" b="1" dirty="0">
              <a:solidFill>
                <a:schemeClr val="bg1"/>
              </a:solidFill>
            </a:endParaRPr>
          </a:p>
        </p:txBody>
      </p:sp>
      <p:pic>
        <p:nvPicPr>
          <p:cNvPr id="4" name="Picture 3" descr="A logo with a person in the middle&#10;&#10;Description automatically generated">
            <a:extLst>
              <a:ext uri="{FF2B5EF4-FFF2-40B4-BE49-F238E27FC236}">
                <a16:creationId xmlns:a16="http://schemas.microsoft.com/office/drawing/2014/main" id="{31E234AD-6870-0DC2-9F57-45F28A781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65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96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DD2D5-7F66-7644-6DC0-673D12436170}"/>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Realistic (Doers)</a:t>
            </a:r>
          </a:p>
        </p:txBody>
      </p:sp>
      <p:pic>
        <p:nvPicPr>
          <p:cNvPr id="9" name="Google Shape;89;p17">
            <a:extLst>
              <a:ext uri="{FF2B5EF4-FFF2-40B4-BE49-F238E27FC236}">
                <a16:creationId xmlns:a16="http://schemas.microsoft.com/office/drawing/2014/main" id="{372C2C73-8A14-5B73-571A-35C9E0581E6C}"/>
              </a:ext>
            </a:extLst>
          </p:cNvPr>
          <p:cNvPicPr preferRelativeResize="0"/>
          <p:nvPr/>
        </p:nvPicPr>
        <p:blipFill>
          <a:blip r:embed="rId3"/>
          <a:srcRect l="18628" r="10752"/>
          <a:stretch>
            <a:fillRect/>
          </a:stretch>
        </p:blipFill>
        <p:spPr>
          <a:xfrm>
            <a:off x="245660" y="241299"/>
            <a:ext cx="5293729" cy="3080544"/>
          </a:xfrm>
          <a:prstGeom prst="rect">
            <a:avLst/>
          </a:prstGeom>
          <a:noFill/>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F33662-8A35-250E-8075-593AFAECFE34}"/>
              </a:ext>
            </a:extLst>
          </p:cNvPr>
          <p:cNvSpPr>
            <a:spLocks noGrp="1"/>
          </p:cNvSpPr>
          <p:nvPr>
            <p:ph idx="1"/>
          </p:nvPr>
        </p:nvSpPr>
        <p:spPr>
          <a:xfrm>
            <a:off x="6021989" y="688293"/>
            <a:ext cx="2568554" cy="3639272"/>
          </a:xfrm>
        </p:spPr>
        <p:txBody>
          <a:bodyPr anchor="ctr">
            <a:normAutofit/>
          </a:bodyPr>
          <a:lstStyle/>
          <a:p>
            <a:r>
              <a:rPr lang="en-GB" dirty="0">
                <a:solidFill>
                  <a:srgbClr val="FFFFFF"/>
                </a:solidFill>
              </a:rPr>
              <a:t>Practical, hands-on </a:t>
            </a:r>
          </a:p>
          <a:p>
            <a:r>
              <a:rPr lang="en-GB" dirty="0">
                <a:solidFill>
                  <a:srgbClr val="FFFFFF"/>
                </a:solidFill>
              </a:rPr>
              <a:t>Enjoy tools / outdoors </a:t>
            </a:r>
          </a:p>
          <a:p>
            <a:r>
              <a:rPr lang="en-GB" b="1" dirty="0">
                <a:solidFill>
                  <a:srgbClr val="FFFFFF"/>
                </a:solidFill>
              </a:rPr>
              <a:t>Activities: </a:t>
            </a:r>
            <a:r>
              <a:rPr lang="en-GB" dirty="0">
                <a:solidFill>
                  <a:srgbClr val="FFFFFF"/>
                </a:solidFill>
              </a:rPr>
              <a:t>building, fixing</a:t>
            </a:r>
          </a:p>
          <a:p>
            <a:r>
              <a:rPr lang="en-GB" b="1" dirty="0">
                <a:solidFill>
                  <a:srgbClr val="FFFFFF"/>
                </a:solidFill>
              </a:rPr>
              <a:t>Careers: </a:t>
            </a:r>
            <a:r>
              <a:rPr lang="en-GB" dirty="0">
                <a:solidFill>
                  <a:srgbClr val="FFFFFF"/>
                </a:solidFill>
              </a:rPr>
              <a:t>electrician, mechanic</a:t>
            </a:r>
          </a:p>
          <a:p>
            <a:r>
              <a:rPr lang="en-GB" b="1" dirty="0">
                <a:solidFill>
                  <a:srgbClr val="FFFFFF"/>
                </a:solidFill>
              </a:rPr>
              <a:t>Suits: </a:t>
            </a:r>
            <a:r>
              <a:rPr lang="en-GB" dirty="0">
                <a:solidFill>
                  <a:srgbClr val="FFFFFF"/>
                </a:solidFill>
              </a:rPr>
              <a:t>learners who like working with their hands</a:t>
            </a:r>
          </a:p>
          <a:p>
            <a:endParaRPr lang="af-ZA" dirty="0">
              <a:solidFill>
                <a:srgbClr val="FFFFFF"/>
              </a:solidFill>
            </a:endParaRPr>
          </a:p>
        </p:txBody>
      </p:sp>
      <p:pic>
        <p:nvPicPr>
          <p:cNvPr id="4" name="Picture 3" descr="A logo with a person in the middle&#10;&#10;Description automatically generated">
            <a:extLst>
              <a:ext uri="{FF2B5EF4-FFF2-40B4-BE49-F238E27FC236}">
                <a16:creationId xmlns:a16="http://schemas.microsoft.com/office/drawing/2014/main" id="{477A376E-72D8-A202-79EC-13E0FFF9D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88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554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A2496-376E-C964-8CB5-425B25437F16}"/>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Investigative (Thinkers)</a:t>
            </a:r>
          </a:p>
        </p:txBody>
      </p:sp>
      <p:pic>
        <p:nvPicPr>
          <p:cNvPr id="4" name="Google Shape;87;p17">
            <a:extLst>
              <a:ext uri="{FF2B5EF4-FFF2-40B4-BE49-F238E27FC236}">
                <a16:creationId xmlns:a16="http://schemas.microsoft.com/office/drawing/2014/main" id="{90E546F3-BB5C-521A-C9CA-F6858D6A7CB6}"/>
              </a:ext>
            </a:extLst>
          </p:cNvPr>
          <p:cNvPicPr preferRelativeResize="0"/>
          <p:nvPr/>
        </p:nvPicPr>
        <p:blipFill>
          <a:blip r:embed="rId3"/>
          <a:srcRect l="7737" r="21643"/>
          <a:stretch>
            <a:fillRect/>
          </a:stretch>
        </p:blipFill>
        <p:spPr>
          <a:xfrm>
            <a:off x="245660" y="241299"/>
            <a:ext cx="5293729" cy="308054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4BD125-F5B5-E3F7-B7CC-49B020005E64}"/>
              </a:ext>
            </a:extLst>
          </p:cNvPr>
          <p:cNvSpPr>
            <a:spLocks noGrp="1"/>
          </p:cNvSpPr>
          <p:nvPr>
            <p:ph idx="1"/>
          </p:nvPr>
        </p:nvSpPr>
        <p:spPr>
          <a:xfrm>
            <a:off x="6021989" y="688293"/>
            <a:ext cx="2568554" cy="3639272"/>
          </a:xfrm>
        </p:spPr>
        <p:txBody>
          <a:bodyPr anchor="ctr">
            <a:normAutofit/>
          </a:bodyPr>
          <a:lstStyle/>
          <a:p>
            <a:r>
              <a:rPr lang="en-GB">
                <a:solidFill>
                  <a:srgbClr val="FFFFFF"/>
                </a:solidFill>
              </a:rPr>
              <a:t>Curious, analytical </a:t>
            </a:r>
          </a:p>
          <a:p>
            <a:r>
              <a:rPr lang="en-GB">
                <a:solidFill>
                  <a:srgbClr val="FFFFFF"/>
                </a:solidFill>
              </a:rPr>
              <a:t>Enjoy solving problems </a:t>
            </a:r>
          </a:p>
          <a:p>
            <a:r>
              <a:rPr lang="en-GB" b="1">
                <a:solidFill>
                  <a:srgbClr val="FFFFFF"/>
                </a:solidFill>
              </a:rPr>
              <a:t>Activities: </a:t>
            </a:r>
            <a:r>
              <a:rPr lang="en-GB">
                <a:solidFill>
                  <a:srgbClr val="FFFFFF"/>
                </a:solidFill>
              </a:rPr>
              <a:t>researching, analysing</a:t>
            </a:r>
          </a:p>
          <a:p>
            <a:r>
              <a:rPr lang="en-GB" b="1">
                <a:solidFill>
                  <a:srgbClr val="FFFFFF"/>
                </a:solidFill>
              </a:rPr>
              <a:t>Careers: </a:t>
            </a:r>
            <a:r>
              <a:rPr lang="en-GB">
                <a:solidFill>
                  <a:srgbClr val="FFFFFF"/>
                </a:solidFill>
              </a:rPr>
              <a:t>doctor, scientist</a:t>
            </a:r>
          </a:p>
          <a:p>
            <a:r>
              <a:rPr lang="en-GB" b="1">
                <a:solidFill>
                  <a:srgbClr val="FFFFFF"/>
                </a:solidFill>
              </a:rPr>
              <a:t>Suits: </a:t>
            </a:r>
            <a:r>
              <a:rPr lang="en-GB">
                <a:solidFill>
                  <a:srgbClr val="FFFFFF"/>
                </a:solidFill>
              </a:rPr>
              <a:t>learners who like thinking deeply</a:t>
            </a:r>
          </a:p>
          <a:p>
            <a:endParaRPr lang="af-ZA">
              <a:solidFill>
                <a:srgbClr val="FFFFFF"/>
              </a:solidFill>
            </a:endParaRPr>
          </a:p>
        </p:txBody>
      </p:sp>
      <p:pic>
        <p:nvPicPr>
          <p:cNvPr id="6" name="Picture 5" descr="A logo with a person in the middle&#10;&#10;Description automatically generated">
            <a:extLst>
              <a:ext uri="{FF2B5EF4-FFF2-40B4-BE49-F238E27FC236}">
                <a16:creationId xmlns:a16="http://schemas.microsoft.com/office/drawing/2014/main" id="{E13528A8-4774-E3AB-A4D8-B16211EF8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73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F3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BF6FF-7750-B293-021B-A5F7B2B5981D}"/>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Artistic (Creators)</a:t>
            </a:r>
          </a:p>
        </p:txBody>
      </p:sp>
      <p:pic>
        <p:nvPicPr>
          <p:cNvPr id="4" name="Google Shape;100;p18">
            <a:extLst>
              <a:ext uri="{FF2B5EF4-FFF2-40B4-BE49-F238E27FC236}">
                <a16:creationId xmlns:a16="http://schemas.microsoft.com/office/drawing/2014/main" id="{4CD5761B-678D-31C1-8098-1AB44F9ED190}"/>
              </a:ext>
            </a:extLst>
          </p:cNvPr>
          <p:cNvPicPr preferRelativeResize="0"/>
          <p:nvPr/>
        </p:nvPicPr>
        <p:blipFill>
          <a:blip r:embed="rId2"/>
          <a:srcRect l="7201" r="22179"/>
          <a:stretch>
            <a:fillRect/>
          </a:stretch>
        </p:blipFill>
        <p:spPr>
          <a:xfrm>
            <a:off x="245660" y="241299"/>
            <a:ext cx="5293729" cy="308054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771086-A866-68BB-8546-F1BDB2B248C3}"/>
              </a:ext>
            </a:extLst>
          </p:cNvPr>
          <p:cNvSpPr>
            <a:spLocks noGrp="1"/>
          </p:cNvSpPr>
          <p:nvPr>
            <p:ph idx="1"/>
          </p:nvPr>
        </p:nvSpPr>
        <p:spPr>
          <a:xfrm>
            <a:off x="6021989" y="688293"/>
            <a:ext cx="2568554" cy="3639272"/>
          </a:xfrm>
        </p:spPr>
        <p:txBody>
          <a:bodyPr anchor="ctr">
            <a:normAutofit/>
          </a:bodyPr>
          <a:lstStyle/>
          <a:p>
            <a:r>
              <a:rPr lang="en-GB">
                <a:solidFill>
                  <a:srgbClr val="FFFFFF"/>
                </a:solidFill>
              </a:rPr>
              <a:t>Creative, expressive </a:t>
            </a:r>
          </a:p>
          <a:p>
            <a:r>
              <a:rPr lang="en-GB">
                <a:solidFill>
                  <a:srgbClr val="FFFFFF"/>
                </a:solidFill>
              </a:rPr>
              <a:t>Prefer freedom </a:t>
            </a:r>
          </a:p>
          <a:p>
            <a:r>
              <a:rPr lang="en-GB" b="1">
                <a:solidFill>
                  <a:srgbClr val="FFFFFF"/>
                </a:solidFill>
              </a:rPr>
              <a:t>Activities: </a:t>
            </a:r>
            <a:r>
              <a:rPr lang="en-GB">
                <a:solidFill>
                  <a:srgbClr val="FFFFFF"/>
                </a:solidFill>
              </a:rPr>
              <a:t>designing, performing</a:t>
            </a:r>
          </a:p>
          <a:p>
            <a:r>
              <a:rPr lang="en-GB" b="1">
                <a:solidFill>
                  <a:srgbClr val="FFFFFF"/>
                </a:solidFill>
              </a:rPr>
              <a:t>Careers: </a:t>
            </a:r>
            <a:r>
              <a:rPr lang="en-GB">
                <a:solidFill>
                  <a:srgbClr val="FFFFFF"/>
                </a:solidFill>
              </a:rPr>
              <a:t>designer, musician</a:t>
            </a:r>
          </a:p>
          <a:p>
            <a:r>
              <a:rPr lang="en-GB" b="1">
                <a:solidFill>
                  <a:srgbClr val="FFFFFF"/>
                </a:solidFill>
              </a:rPr>
              <a:t>Suits: </a:t>
            </a:r>
            <a:r>
              <a:rPr lang="en-GB">
                <a:solidFill>
                  <a:srgbClr val="FFFFFF"/>
                </a:solidFill>
              </a:rPr>
              <a:t>learners who like creative expression</a:t>
            </a:r>
          </a:p>
          <a:p>
            <a:endParaRPr lang="af-ZA">
              <a:solidFill>
                <a:srgbClr val="FFFFFF"/>
              </a:solidFill>
            </a:endParaRPr>
          </a:p>
        </p:txBody>
      </p:sp>
      <p:pic>
        <p:nvPicPr>
          <p:cNvPr id="6" name="Picture 5" descr="A logo with a person in the middle&#10;&#10;Description automatically generated">
            <a:extLst>
              <a:ext uri="{FF2B5EF4-FFF2-40B4-BE49-F238E27FC236}">
                <a16:creationId xmlns:a16="http://schemas.microsoft.com/office/drawing/2014/main" id="{34C9AF4E-91A6-5E33-5BF3-6F87510E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1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C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57D87-EE10-FB92-9B38-21013769D0A9}"/>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Social (Helpers)</a:t>
            </a:r>
          </a:p>
        </p:txBody>
      </p:sp>
      <p:pic>
        <p:nvPicPr>
          <p:cNvPr id="4" name="Google Shape;102;p18">
            <a:extLst>
              <a:ext uri="{FF2B5EF4-FFF2-40B4-BE49-F238E27FC236}">
                <a16:creationId xmlns:a16="http://schemas.microsoft.com/office/drawing/2014/main" id="{A2D470B7-04E6-7281-30FB-13D499BBB854}"/>
              </a:ext>
            </a:extLst>
          </p:cNvPr>
          <p:cNvPicPr preferRelativeResize="0"/>
          <p:nvPr/>
        </p:nvPicPr>
        <p:blipFill>
          <a:blip r:embed="rId3"/>
          <a:srcRect l="19529" r="9851"/>
          <a:stretch>
            <a:fillRect/>
          </a:stretch>
        </p:blipFill>
        <p:spPr>
          <a:xfrm>
            <a:off x="245660" y="241299"/>
            <a:ext cx="5293729" cy="308054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19AFC8-594B-F7D2-214F-67BABFFCF9B6}"/>
              </a:ext>
            </a:extLst>
          </p:cNvPr>
          <p:cNvSpPr>
            <a:spLocks noGrp="1"/>
          </p:cNvSpPr>
          <p:nvPr>
            <p:ph idx="1"/>
          </p:nvPr>
        </p:nvSpPr>
        <p:spPr>
          <a:xfrm>
            <a:off x="6021989" y="688293"/>
            <a:ext cx="2568554" cy="3639272"/>
          </a:xfrm>
        </p:spPr>
        <p:txBody>
          <a:bodyPr anchor="ctr">
            <a:normAutofit/>
          </a:bodyPr>
          <a:lstStyle/>
          <a:p>
            <a:r>
              <a:rPr lang="en-GB">
                <a:solidFill>
                  <a:srgbClr val="FFFFFF"/>
                </a:solidFill>
              </a:rPr>
              <a:t>Friendly, caring </a:t>
            </a:r>
          </a:p>
          <a:p>
            <a:r>
              <a:rPr lang="en-GB">
                <a:solidFill>
                  <a:srgbClr val="FFFFFF"/>
                </a:solidFill>
              </a:rPr>
              <a:t>Enjoy helping others </a:t>
            </a:r>
          </a:p>
          <a:p>
            <a:r>
              <a:rPr lang="en-GB" b="1">
                <a:solidFill>
                  <a:srgbClr val="FFFFFF"/>
                </a:solidFill>
              </a:rPr>
              <a:t>Activities: </a:t>
            </a:r>
            <a:r>
              <a:rPr lang="en-GB">
                <a:solidFill>
                  <a:srgbClr val="FFFFFF"/>
                </a:solidFill>
              </a:rPr>
              <a:t>teaching, supporting</a:t>
            </a:r>
          </a:p>
          <a:p>
            <a:r>
              <a:rPr lang="en-GB" b="1">
                <a:solidFill>
                  <a:srgbClr val="FFFFFF"/>
                </a:solidFill>
              </a:rPr>
              <a:t>Careers: </a:t>
            </a:r>
            <a:r>
              <a:rPr lang="en-GB">
                <a:solidFill>
                  <a:srgbClr val="FFFFFF"/>
                </a:solidFill>
              </a:rPr>
              <a:t>teacher, nurse</a:t>
            </a:r>
          </a:p>
          <a:p>
            <a:r>
              <a:rPr lang="en-GB" b="1">
                <a:solidFill>
                  <a:srgbClr val="FFFFFF"/>
                </a:solidFill>
              </a:rPr>
              <a:t>Suits: </a:t>
            </a:r>
            <a:r>
              <a:rPr lang="en-GB">
                <a:solidFill>
                  <a:srgbClr val="FFFFFF"/>
                </a:solidFill>
              </a:rPr>
              <a:t>learners who like working with people</a:t>
            </a:r>
          </a:p>
          <a:p>
            <a:endParaRPr lang="af-ZA">
              <a:solidFill>
                <a:srgbClr val="FFFFFF"/>
              </a:solidFill>
            </a:endParaRPr>
          </a:p>
        </p:txBody>
      </p:sp>
      <p:pic>
        <p:nvPicPr>
          <p:cNvPr id="6" name="Picture 5" descr="A logo with a person in the middle&#10;&#10;Description automatically generated">
            <a:extLst>
              <a:ext uri="{FF2B5EF4-FFF2-40B4-BE49-F238E27FC236}">
                <a16:creationId xmlns:a16="http://schemas.microsoft.com/office/drawing/2014/main" id="{FF0F5770-AE1E-A0D2-547A-E8FA2C8AC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9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405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049B4-69E5-16FC-0997-910D7A780223}"/>
              </a:ext>
            </a:extLst>
          </p:cNvPr>
          <p:cNvSpPr>
            <a:spLocks noGrp="1"/>
          </p:cNvSpPr>
          <p:nvPr>
            <p:ph type="title"/>
          </p:nvPr>
        </p:nvSpPr>
        <p:spPr>
          <a:xfrm>
            <a:off x="393192" y="3575304"/>
            <a:ext cx="4945641" cy="1218907"/>
          </a:xfrm>
        </p:spPr>
        <p:txBody>
          <a:bodyPr>
            <a:normAutofit/>
          </a:bodyPr>
          <a:lstStyle/>
          <a:p>
            <a:pPr algn="r"/>
            <a:r>
              <a:rPr lang="af-ZA">
                <a:solidFill>
                  <a:srgbClr val="FFFFFF"/>
                </a:solidFill>
              </a:rPr>
              <a:t>Enterprising (Persuaders)</a:t>
            </a:r>
          </a:p>
        </p:txBody>
      </p:sp>
      <p:pic>
        <p:nvPicPr>
          <p:cNvPr id="4" name="Google Shape;113;p19">
            <a:extLst>
              <a:ext uri="{FF2B5EF4-FFF2-40B4-BE49-F238E27FC236}">
                <a16:creationId xmlns:a16="http://schemas.microsoft.com/office/drawing/2014/main" id="{F6417871-FC08-B55E-AA7F-02D79AE26DC2}"/>
              </a:ext>
            </a:extLst>
          </p:cNvPr>
          <p:cNvPicPr preferRelativeResize="0"/>
          <p:nvPr/>
        </p:nvPicPr>
        <p:blipFill>
          <a:blip r:embed="rId3"/>
          <a:srcRect l="13154" r="16226"/>
          <a:stretch>
            <a:fillRect/>
          </a:stretch>
        </p:blipFill>
        <p:spPr>
          <a:xfrm>
            <a:off x="245660" y="241299"/>
            <a:ext cx="5293729" cy="308054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2BDC9C-7850-CDA5-5B22-C7E430E6A06B}"/>
              </a:ext>
            </a:extLst>
          </p:cNvPr>
          <p:cNvSpPr>
            <a:spLocks noGrp="1"/>
          </p:cNvSpPr>
          <p:nvPr>
            <p:ph idx="1"/>
          </p:nvPr>
        </p:nvSpPr>
        <p:spPr>
          <a:xfrm>
            <a:off x="6021989" y="688293"/>
            <a:ext cx="2568554" cy="3639272"/>
          </a:xfrm>
        </p:spPr>
        <p:txBody>
          <a:bodyPr anchor="ctr">
            <a:normAutofit/>
          </a:bodyPr>
          <a:lstStyle/>
          <a:p>
            <a:r>
              <a:rPr lang="en-GB">
                <a:solidFill>
                  <a:srgbClr val="FFFFFF"/>
                </a:solidFill>
              </a:rPr>
              <a:t>Confident, leader </a:t>
            </a:r>
          </a:p>
          <a:p>
            <a:r>
              <a:rPr lang="en-GB">
                <a:solidFill>
                  <a:srgbClr val="FFFFFF"/>
                </a:solidFill>
              </a:rPr>
              <a:t>Enjoy influencing others </a:t>
            </a:r>
          </a:p>
          <a:p>
            <a:r>
              <a:rPr lang="en-GB" b="1">
                <a:solidFill>
                  <a:srgbClr val="FFFFFF"/>
                </a:solidFill>
              </a:rPr>
              <a:t>Activities: </a:t>
            </a:r>
            <a:r>
              <a:rPr lang="en-GB">
                <a:solidFill>
                  <a:srgbClr val="FFFFFF"/>
                </a:solidFill>
              </a:rPr>
              <a:t>leading, selling ideas</a:t>
            </a:r>
          </a:p>
          <a:p>
            <a:r>
              <a:rPr lang="en-GB" b="1">
                <a:solidFill>
                  <a:srgbClr val="FFFFFF"/>
                </a:solidFill>
              </a:rPr>
              <a:t>Careers: </a:t>
            </a:r>
            <a:r>
              <a:rPr lang="en-GB">
                <a:solidFill>
                  <a:srgbClr val="FFFFFF"/>
                </a:solidFill>
              </a:rPr>
              <a:t>entrepreneur, lawyer</a:t>
            </a:r>
          </a:p>
          <a:p>
            <a:r>
              <a:rPr lang="en-GB" b="1">
                <a:solidFill>
                  <a:srgbClr val="FFFFFF"/>
                </a:solidFill>
              </a:rPr>
              <a:t>Suits: </a:t>
            </a:r>
            <a:r>
              <a:rPr lang="en-GB">
                <a:solidFill>
                  <a:srgbClr val="FFFFFF"/>
                </a:solidFill>
              </a:rPr>
              <a:t>learners who like leading and persuading</a:t>
            </a:r>
          </a:p>
          <a:p>
            <a:endParaRPr lang="af-ZA">
              <a:solidFill>
                <a:srgbClr val="FFFFFF"/>
              </a:solidFill>
            </a:endParaRPr>
          </a:p>
        </p:txBody>
      </p:sp>
      <p:pic>
        <p:nvPicPr>
          <p:cNvPr id="6" name="Picture 5" descr="A logo with a person in the middle&#10;&#10;Description automatically generated">
            <a:extLst>
              <a:ext uri="{FF2B5EF4-FFF2-40B4-BE49-F238E27FC236}">
                <a16:creationId xmlns:a16="http://schemas.microsoft.com/office/drawing/2014/main" id="{5228C05D-CB3F-4E09-CF3E-06969016C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0853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EBDFF-1FF3-4ED4-A36D-92B942BB9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5BF618-8964-4E4D-93A7-B834A51FA5E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62087C45-16C2-459D-91A4-FCD36DB366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86</TotalTime>
  <Words>1263</Words>
  <Application>Microsoft Office PowerPoint</Application>
  <PresentationFormat>On-screen Show (16:9)</PresentationFormat>
  <Paragraphs>122</Paragraphs>
  <Slides>12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Karla</vt:lpstr>
      <vt:lpstr>Tw Cen MT</vt:lpstr>
      <vt:lpstr>Aptos</vt:lpstr>
      <vt:lpstr>Arial</vt:lpstr>
      <vt:lpstr>Times New Roman</vt:lpstr>
      <vt:lpstr>Tw Cen MT Condensed</vt:lpstr>
      <vt:lpstr>Calibri</vt:lpstr>
      <vt:lpstr>Courier New</vt:lpstr>
      <vt:lpstr>Symbol</vt:lpstr>
      <vt:lpstr>Wingdings 3</vt:lpstr>
      <vt:lpstr>Integral</vt:lpstr>
      <vt:lpstr>PowerPoint Presentation</vt:lpstr>
      <vt:lpstr>PowerPoint Presentation</vt:lpstr>
      <vt:lpstr>PowerPoint Presentation</vt:lpstr>
      <vt:lpstr>Holland’s Theory</vt:lpstr>
      <vt:lpstr>Realistic (Doers)</vt:lpstr>
      <vt:lpstr>Investigative (Thinkers)</vt:lpstr>
      <vt:lpstr>Artistic (Creators)</vt:lpstr>
      <vt:lpstr>Social (Helpers)</vt:lpstr>
      <vt:lpstr>Enterprising (Persuaders)</vt:lpstr>
      <vt:lpstr>Conventional (Organisers)</vt:lpstr>
      <vt:lpstr>Watch: 6 Career Types - Based on the Holland Code bit.ly/4tbzGnD (4 min 13 sec)</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Megan Botes</cp:lastModifiedBy>
  <cp:revision>1</cp:revision>
  <dcterms:modified xsi:type="dcterms:W3CDTF">2026-04-02T05:53:42Z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