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257" r:id="rId5"/>
    <p:sldId id="285" r:id="rId6"/>
    <p:sldId id="259" r:id="rId7"/>
    <p:sldId id="280" r:id="rId8"/>
    <p:sldId id="286" r:id="rId9"/>
    <p:sldId id="260" r:id="rId10"/>
    <p:sldId id="261" r:id="rId11"/>
    <p:sldId id="262" r:id="rId12"/>
    <p:sldId id="263" r:id="rId13"/>
    <p:sldId id="264" r:id="rId14"/>
    <p:sldId id="265" r:id="rId15"/>
    <p:sldId id="287" r:id="rId16"/>
    <p:sldId id="288" r:id="rId17"/>
    <p:sldId id="267" r:id="rId18"/>
    <p:sldId id="289" r:id="rId19"/>
    <p:sldId id="269" r:id="rId20"/>
    <p:sldId id="290" r:id="rId21"/>
    <p:sldId id="273" r:id="rId22"/>
    <p:sldId id="291" r:id="rId23"/>
    <p:sldId id="292" r:id="rId24"/>
    <p:sldId id="293" r:id="rId25"/>
    <p:sldId id="294" r:id="rId26"/>
    <p:sldId id="277"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48E517-1ECE-CE3D-EB7F-C6464ACCFB8A}" name="Megan Botes" initials="MB" userId="S::meganbotes@teenactiv.co.za::70568131-745a-489b-b4fe-9e78c579dd6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D175B2-71D4-47BD-95BA-B04B4AC53E13}" v="2" dt="2026-04-20T11:27:12.172"/>
    <p1510:client id="{A2867249-F82E-4FB9-881C-BC14B698D964}" v="9" dt="2026-04-20T07:06:35.2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10" autoAdjust="0"/>
    <p:restoredTop sz="68366" autoAdjust="0"/>
  </p:normalViewPr>
  <p:slideViewPr>
    <p:cSldViewPr snapToGrid="0">
      <p:cViewPr varScale="1">
        <p:scale>
          <a:sx n="45" d="100"/>
          <a:sy n="45" d="100"/>
        </p:scale>
        <p:origin x="1493"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E3DEF142-CC7A-44CA-B5B4-48BABF1A3E75}"/>
    <pc:docChg chg="undo redo custSel addSld delSld modSld">
      <pc:chgData name="Megan Botes" userId="70568131-745a-489b-b4fe-9e78c579dd6d" providerId="ADAL" clId="{E3DEF142-CC7A-44CA-B5B4-48BABF1A3E75}" dt="2026-04-20T11:27:12.172" v="1553"/>
      <pc:docMkLst>
        <pc:docMk/>
      </pc:docMkLst>
      <pc:sldChg chg="addSp delSp modSp mod modNotesTx">
        <pc:chgData name="Megan Botes" userId="70568131-745a-489b-b4fe-9e78c579dd6d" providerId="ADAL" clId="{E3DEF142-CC7A-44CA-B5B4-48BABF1A3E75}" dt="2026-04-01T09:00:11.475" v="1482" actId="20577"/>
        <pc:sldMkLst>
          <pc:docMk/>
          <pc:sldMk cId="950043121" sldId="257"/>
        </pc:sldMkLst>
        <pc:spChg chg="mod">
          <ac:chgData name="Megan Botes" userId="70568131-745a-489b-b4fe-9e78c579dd6d" providerId="ADAL" clId="{E3DEF142-CC7A-44CA-B5B4-48BABF1A3E75}" dt="2026-04-01T09:00:11.475" v="1482" actId="20577"/>
          <ac:spMkLst>
            <pc:docMk/>
            <pc:sldMk cId="950043121" sldId="257"/>
            <ac:spMk id="3" creationId="{CB3925FA-3B1B-16BB-732A-DAF020F15A69}"/>
          </ac:spMkLst>
        </pc:spChg>
      </pc:sldChg>
      <pc:sldChg chg="modSp">
        <pc:chgData name="Megan Botes" userId="70568131-745a-489b-b4fe-9e78c579dd6d" providerId="ADAL" clId="{E3DEF142-CC7A-44CA-B5B4-48BABF1A3E75}" dt="2026-04-20T11:27:12.172" v="1553"/>
        <pc:sldMkLst>
          <pc:docMk/>
          <pc:sldMk cId="3720096245" sldId="259"/>
        </pc:sldMkLst>
        <pc:graphicFrameChg chg="mod">
          <ac:chgData name="Megan Botes" userId="70568131-745a-489b-b4fe-9e78c579dd6d" providerId="ADAL" clId="{E3DEF142-CC7A-44CA-B5B4-48BABF1A3E75}" dt="2026-04-20T11:27:12.172" v="1553"/>
          <ac:graphicFrameMkLst>
            <pc:docMk/>
            <pc:sldMk cId="3720096245" sldId="259"/>
            <ac:graphicFrameMk id="5" creationId="{199EC128-F3B2-29A7-9694-525126C65EDC}"/>
          </ac:graphicFrameMkLst>
        </pc:graphicFrameChg>
      </pc:sldChg>
      <pc:sldChg chg="addSp delSp modSp new mod setBg modNotesTx">
        <pc:chgData name="Megan Botes" userId="70568131-745a-489b-b4fe-9e78c579dd6d" providerId="ADAL" clId="{E3DEF142-CC7A-44CA-B5B4-48BABF1A3E75}" dt="2026-04-20T07:06:35.448" v="1551"/>
        <pc:sldMkLst>
          <pc:docMk/>
          <pc:sldMk cId="630304642" sldId="285"/>
        </pc:sldMkLst>
        <pc:spChg chg="mod">
          <ac:chgData name="Megan Botes" userId="70568131-745a-489b-b4fe-9e78c579dd6d" providerId="ADAL" clId="{E3DEF142-CC7A-44CA-B5B4-48BABF1A3E75}" dt="2026-04-20T07:03:21.662" v="1543" actId="20577"/>
          <ac:spMkLst>
            <pc:docMk/>
            <pc:sldMk cId="630304642" sldId="285"/>
            <ac:spMk id="2" creationId="{445EF328-D911-BBCD-D17F-96F724480A05}"/>
          </ac:spMkLst>
        </pc:spChg>
        <pc:graphicFrameChg chg="add mod modGraphic">
          <ac:chgData name="Megan Botes" userId="70568131-745a-489b-b4fe-9e78c579dd6d" providerId="ADAL" clId="{E3DEF142-CC7A-44CA-B5B4-48BABF1A3E75}" dt="2026-04-20T07:04:22.447" v="1550"/>
          <ac:graphicFrameMkLst>
            <pc:docMk/>
            <pc:sldMk cId="630304642" sldId="285"/>
            <ac:graphicFrameMk id="5" creationId="{35479297-4ED3-E5CF-575B-3EC6FDEC11DC}"/>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svg"/></Relationships>
</file>

<file path=ppt/diagrams/_rels/data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svg"/><Relationship Id="rId1" Type="http://schemas.openxmlformats.org/officeDocument/2006/relationships/image" Target="../media/image34.svg"/></Relationships>
</file>

<file path=ppt/diagrams/_rels/data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image" Target="../media/image10.svg"/></Relationships>
</file>

<file path=ppt/diagrams/_rels/data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image" Target="../media/image20.svg"/><Relationship Id="rId4" Type="http://schemas.openxmlformats.org/officeDocument/2006/relationships/image" Target="../media/image23.svg"/></Relationships>
</file>

<file path=ppt/diagrams/_rels/data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svg"/><Relationship Id="rId1"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svg"/><Relationship Id="rId1" Type="http://schemas.openxmlformats.org/officeDocument/2006/relationships/image" Target="../media/image3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image" Target="../media/image10.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image" Target="../media/image20.svg"/><Relationship Id="rId4" Type="http://schemas.openxmlformats.org/officeDocument/2006/relationships/image" Target="../media/image23.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svg"/><Relationship Id="rId1"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0CCD86-FB4B-4F4C-AE5B-1481211EBFC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58C306E-C0DA-4DE3-9119-1A1EBDE19814}">
      <dgm:prSet custT="1"/>
      <dgm:spPr/>
      <dgm:t>
        <a:bodyPr/>
        <a:lstStyle/>
        <a:p>
          <a:pPr>
            <a:lnSpc>
              <a:spcPct val="100000"/>
            </a:lnSpc>
          </a:pPr>
          <a:r>
            <a:rPr lang="en-ZA" sz="1800" dirty="0" err="1"/>
            <a:t>Beskryf</a:t>
          </a:r>
          <a:r>
            <a:rPr lang="en-ZA" sz="1800" dirty="0"/>
            <a:t> wat </a:t>
          </a:r>
          <a:r>
            <a:rPr lang="en-ZA" sz="1800" dirty="0" err="1"/>
            <a:t>studievaardighede</a:t>
          </a:r>
          <a:r>
            <a:rPr lang="en-ZA" sz="1800" dirty="0"/>
            <a:t> is </a:t>
          </a:r>
          <a:r>
            <a:rPr lang="en-ZA" sz="1800" dirty="0" err="1"/>
            <a:t>en</a:t>
          </a:r>
          <a:r>
            <a:rPr lang="en-ZA" sz="1800" dirty="0"/>
            <a:t> </a:t>
          </a:r>
          <a:r>
            <a:rPr lang="en-ZA" sz="1800" dirty="0" err="1"/>
            <a:t>verduidelik</a:t>
          </a:r>
          <a:r>
            <a:rPr lang="en-ZA" sz="1800" dirty="0"/>
            <a:t> </a:t>
          </a:r>
          <a:r>
            <a:rPr lang="en-ZA" sz="1800" dirty="0" err="1"/>
            <a:t>waarom</a:t>
          </a:r>
          <a:r>
            <a:rPr lang="en-ZA" sz="1800" dirty="0"/>
            <a:t> </a:t>
          </a:r>
          <a:r>
            <a:rPr lang="en-ZA" sz="1800" dirty="0" err="1"/>
            <a:t>dit</a:t>
          </a:r>
          <a:r>
            <a:rPr lang="en-ZA" sz="1800" dirty="0"/>
            <a:t> </a:t>
          </a:r>
          <a:r>
            <a:rPr lang="en-ZA" sz="1800" dirty="0" err="1"/>
            <a:t>belangrik</a:t>
          </a:r>
          <a:r>
            <a:rPr lang="en-ZA" sz="1800" dirty="0"/>
            <a:t> is vir </a:t>
          </a:r>
          <a:r>
            <a:rPr lang="en-ZA" sz="1800" dirty="0" err="1"/>
            <a:t>akademiese</a:t>
          </a:r>
          <a:r>
            <a:rPr lang="en-ZA" sz="1800" dirty="0"/>
            <a:t> </a:t>
          </a:r>
          <a:r>
            <a:rPr lang="en-ZA" sz="1800" dirty="0" err="1"/>
            <a:t>sukses</a:t>
          </a:r>
          <a:r>
            <a:rPr lang="en-ZA" sz="1800" dirty="0"/>
            <a:t>.</a:t>
          </a:r>
          <a:endParaRPr lang="en-US" sz="1800" dirty="0"/>
        </a:p>
      </dgm:t>
    </dgm:pt>
    <dgm:pt modelId="{08B217A9-9D8E-4AAF-862A-2E3CD0F2240B}" type="parTrans" cxnId="{2C4BD716-B568-4D35-B81A-C76AD69BD7D9}">
      <dgm:prSet/>
      <dgm:spPr/>
      <dgm:t>
        <a:bodyPr/>
        <a:lstStyle/>
        <a:p>
          <a:endParaRPr lang="en-US" sz="2400"/>
        </a:p>
      </dgm:t>
    </dgm:pt>
    <dgm:pt modelId="{F083DB5E-4D10-461A-B60E-04748AFD1B8A}" type="sibTrans" cxnId="{2C4BD716-B568-4D35-B81A-C76AD69BD7D9}">
      <dgm:prSet/>
      <dgm:spPr/>
      <dgm:t>
        <a:bodyPr/>
        <a:lstStyle/>
        <a:p>
          <a:endParaRPr lang="en-US" sz="2400"/>
        </a:p>
      </dgm:t>
    </dgm:pt>
    <dgm:pt modelId="{FC146316-9256-4DF5-B8AE-3166F5349460}">
      <dgm:prSet custT="1"/>
      <dgm:spPr/>
      <dgm:t>
        <a:bodyPr/>
        <a:lstStyle/>
        <a:p>
          <a:pPr>
            <a:lnSpc>
              <a:spcPct val="100000"/>
            </a:lnSpc>
          </a:pPr>
          <a:r>
            <a:rPr lang="en-ZA" sz="1800" dirty="0" err="1"/>
            <a:t>Definieer</a:t>
          </a:r>
          <a:r>
            <a:rPr lang="en-ZA" sz="1800" dirty="0"/>
            <a:t> </a:t>
          </a:r>
          <a:r>
            <a:rPr lang="en-ZA" sz="1800" dirty="0" err="1"/>
            <a:t>en</a:t>
          </a:r>
          <a:r>
            <a:rPr lang="en-ZA" sz="1800" dirty="0"/>
            <a:t> </a:t>
          </a:r>
          <a:r>
            <a:rPr lang="en-ZA" sz="1800" dirty="0" err="1"/>
            <a:t>onderskei</a:t>
          </a:r>
          <a:r>
            <a:rPr lang="en-ZA" sz="1800" dirty="0"/>
            <a:t> </a:t>
          </a:r>
          <a:r>
            <a:rPr lang="en-ZA" sz="1800" dirty="0" err="1"/>
            <a:t>tussen</a:t>
          </a:r>
          <a:r>
            <a:rPr lang="en-ZA" sz="1800" dirty="0"/>
            <a:t> die </a:t>
          </a:r>
          <a:r>
            <a:rPr lang="en-ZA" sz="1800" dirty="0" err="1"/>
            <a:t>konsepte</a:t>
          </a:r>
          <a:r>
            <a:rPr lang="en-ZA" sz="1800" dirty="0"/>
            <a:t>: </a:t>
          </a:r>
          <a:r>
            <a:rPr lang="en-ZA" sz="1800" dirty="0" err="1"/>
            <a:t>vaardighede</a:t>
          </a:r>
          <a:r>
            <a:rPr lang="en-ZA" sz="1800" dirty="0"/>
            <a:t> </a:t>
          </a:r>
          <a:r>
            <a:rPr lang="en-ZA" sz="1800" dirty="0" err="1"/>
            <a:t>en</a:t>
          </a:r>
          <a:r>
            <a:rPr lang="en-ZA" sz="1800" dirty="0"/>
            <a:t> </a:t>
          </a:r>
          <a:r>
            <a:rPr lang="en-ZA" sz="1800" dirty="0" err="1"/>
            <a:t>metodes</a:t>
          </a:r>
          <a:r>
            <a:rPr lang="nl-NL" sz="1800" dirty="0"/>
            <a:t>.</a:t>
          </a:r>
          <a:endParaRPr lang="en-US" sz="1800" dirty="0"/>
        </a:p>
      </dgm:t>
    </dgm:pt>
    <dgm:pt modelId="{309D6919-3585-4D0D-8EB6-5AA01BC519F7}" type="sibTrans" cxnId="{1DD56A4A-536B-4162-B532-E373DF112BA4}">
      <dgm:prSet/>
      <dgm:spPr/>
      <dgm:t>
        <a:bodyPr/>
        <a:lstStyle/>
        <a:p>
          <a:endParaRPr lang="en-US" sz="2400"/>
        </a:p>
      </dgm:t>
    </dgm:pt>
    <dgm:pt modelId="{A6B05B5F-D5C8-4F32-B4DC-86D73D838974}" type="parTrans" cxnId="{1DD56A4A-536B-4162-B532-E373DF112BA4}">
      <dgm:prSet/>
      <dgm:spPr/>
      <dgm:t>
        <a:bodyPr/>
        <a:lstStyle/>
        <a:p>
          <a:endParaRPr lang="en-US" sz="2400"/>
        </a:p>
      </dgm:t>
    </dgm:pt>
    <dgm:pt modelId="{5131F3B7-FD81-4A0C-B721-D4D2C3674433}">
      <dgm:prSet custT="1"/>
      <dgm:spPr/>
      <dgm:t>
        <a:bodyPr/>
        <a:lstStyle/>
        <a:p>
          <a:pPr>
            <a:lnSpc>
              <a:spcPct val="100000"/>
            </a:lnSpc>
          </a:pPr>
          <a:r>
            <a:rPr lang="en-ZA" sz="1800" dirty="0" err="1"/>
            <a:t>Definieer</a:t>
          </a:r>
          <a:r>
            <a:rPr lang="en-ZA" sz="1800" dirty="0"/>
            <a:t> die </a:t>
          </a:r>
          <a:r>
            <a:rPr lang="en-ZA" sz="1800" dirty="0" err="1"/>
            <a:t>konsepte</a:t>
          </a:r>
          <a:r>
            <a:rPr lang="en-ZA" sz="1800" dirty="0"/>
            <a:t>: </a:t>
          </a:r>
          <a:r>
            <a:rPr lang="en-ZA" sz="1800" dirty="0" err="1"/>
            <a:t>luister</a:t>
          </a:r>
          <a:r>
            <a:rPr lang="en-ZA" sz="1800" dirty="0"/>
            <a:t> </a:t>
          </a:r>
          <a:r>
            <a:rPr lang="en-ZA" sz="1800" dirty="0" err="1"/>
            <a:t>en</a:t>
          </a:r>
          <a:r>
            <a:rPr lang="en-ZA" sz="1800" dirty="0"/>
            <a:t> lees, </a:t>
          </a:r>
          <a:r>
            <a:rPr lang="en-ZA" sz="1800" dirty="0" err="1"/>
            <a:t>en</a:t>
          </a:r>
          <a:r>
            <a:rPr lang="en-ZA" sz="1800" dirty="0"/>
            <a:t> </a:t>
          </a:r>
          <a:r>
            <a:rPr lang="en-ZA" sz="1800" dirty="0" err="1"/>
            <a:t>verduidelik</a:t>
          </a:r>
          <a:r>
            <a:rPr lang="en-ZA" sz="1800" dirty="0"/>
            <a:t> hoe </a:t>
          </a:r>
          <a:r>
            <a:rPr lang="en-ZA" sz="1800" dirty="0" err="1"/>
            <a:t>dit</a:t>
          </a:r>
          <a:r>
            <a:rPr lang="en-ZA" sz="1800" dirty="0"/>
            <a:t> </a:t>
          </a:r>
          <a:r>
            <a:rPr lang="en-ZA" sz="1800" dirty="0" err="1"/>
            <a:t>effektiewe</a:t>
          </a:r>
          <a:r>
            <a:rPr lang="en-ZA" sz="1800" dirty="0"/>
            <a:t> leer </a:t>
          </a:r>
          <a:r>
            <a:rPr lang="en-ZA" sz="1800" dirty="0" err="1"/>
            <a:t>ondersteun</a:t>
          </a:r>
          <a:r>
            <a:rPr lang="en-ZA" sz="1800" dirty="0"/>
            <a:t>.</a:t>
          </a:r>
          <a:endParaRPr lang="en-US" sz="1800" dirty="0"/>
        </a:p>
      </dgm:t>
    </dgm:pt>
    <dgm:pt modelId="{8A8797F6-2039-4AC8-B8A9-0F8BA05DEC38}" type="sibTrans" cxnId="{C63816C8-6452-45FC-8041-68EA16951F87}">
      <dgm:prSet/>
      <dgm:spPr/>
      <dgm:t>
        <a:bodyPr/>
        <a:lstStyle/>
        <a:p>
          <a:endParaRPr lang="en-US" sz="2400"/>
        </a:p>
      </dgm:t>
    </dgm:pt>
    <dgm:pt modelId="{93880373-32AA-475F-AF07-53C66F59E1D2}" type="parTrans" cxnId="{C63816C8-6452-45FC-8041-68EA16951F87}">
      <dgm:prSet/>
      <dgm:spPr/>
      <dgm:t>
        <a:bodyPr/>
        <a:lstStyle/>
        <a:p>
          <a:endParaRPr lang="en-US" sz="2400"/>
        </a:p>
      </dgm:t>
    </dgm:pt>
    <dgm:pt modelId="{262FC93C-D203-4F65-BD96-43E874931A24}">
      <dgm:prSet custT="1"/>
      <dgm:spPr/>
      <dgm:t>
        <a:bodyPr/>
        <a:lstStyle/>
        <a:p>
          <a:pPr>
            <a:lnSpc>
              <a:spcPct val="100000"/>
            </a:lnSpc>
          </a:pPr>
          <a:r>
            <a:rPr lang="en-ZA" sz="1800" dirty="0" err="1"/>
            <a:t>Definieer</a:t>
          </a:r>
          <a:r>
            <a:rPr lang="en-ZA" sz="1800" dirty="0"/>
            <a:t> die </a:t>
          </a:r>
          <a:r>
            <a:rPr lang="en-ZA" sz="1800" dirty="0" err="1"/>
            <a:t>konsepte</a:t>
          </a:r>
          <a:r>
            <a:rPr lang="en-ZA" sz="1800" dirty="0"/>
            <a:t>: begrip, </a:t>
          </a:r>
          <a:r>
            <a:rPr lang="en-ZA" sz="1800" dirty="0" err="1"/>
            <a:t>konsentrasie</a:t>
          </a:r>
          <a:r>
            <a:rPr lang="en-ZA" sz="1800" dirty="0"/>
            <a:t>, </a:t>
          </a:r>
          <a:r>
            <a:rPr lang="en-ZA" sz="1800" dirty="0" err="1"/>
            <a:t>geheue</a:t>
          </a:r>
          <a:r>
            <a:rPr lang="en-ZA" sz="1800" dirty="0"/>
            <a:t>, </a:t>
          </a:r>
          <a:r>
            <a:rPr lang="en-ZA" sz="1800" dirty="0" err="1"/>
            <a:t>organisasie</a:t>
          </a:r>
          <a:r>
            <a:rPr lang="en-ZA" sz="1800" dirty="0"/>
            <a:t> </a:t>
          </a:r>
          <a:r>
            <a:rPr lang="en-ZA" sz="1800" dirty="0" err="1"/>
            <a:t>en</a:t>
          </a:r>
          <a:r>
            <a:rPr lang="en-ZA" sz="1800" dirty="0"/>
            <a:t> </a:t>
          </a:r>
          <a:r>
            <a:rPr lang="en-ZA" sz="1800" dirty="0" err="1"/>
            <a:t>tydsbestuur</a:t>
          </a:r>
          <a:r>
            <a:rPr lang="en-ZA" sz="1800" dirty="0"/>
            <a:t>; </a:t>
          </a:r>
          <a:r>
            <a:rPr lang="en-ZA" sz="1800" dirty="0" err="1"/>
            <a:t>verduidelik</a:t>
          </a:r>
          <a:r>
            <a:rPr lang="en-ZA" sz="1800" dirty="0"/>
            <a:t> hoe </a:t>
          </a:r>
          <a:r>
            <a:rPr lang="en-ZA" sz="1800" dirty="0" err="1"/>
            <a:t>hierdie</a:t>
          </a:r>
          <a:r>
            <a:rPr lang="en-ZA" sz="1800" dirty="0"/>
            <a:t> </a:t>
          </a:r>
          <a:r>
            <a:rPr lang="en-ZA" sz="1800" dirty="0" err="1"/>
            <a:t>vaardighede</a:t>
          </a:r>
          <a:r>
            <a:rPr lang="en-ZA" sz="1800" dirty="0"/>
            <a:t> </a:t>
          </a:r>
          <a:r>
            <a:rPr lang="en-ZA" sz="1800" dirty="0" err="1"/>
            <a:t>effektiewe</a:t>
          </a:r>
          <a:r>
            <a:rPr lang="en-ZA" sz="1800" dirty="0"/>
            <a:t> </a:t>
          </a:r>
          <a:r>
            <a:rPr lang="en-ZA" sz="1800" dirty="0" err="1"/>
            <a:t>studie</a:t>
          </a:r>
          <a:r>
            <a:rPr lang="en-ZA" sz="1800" dirty="0"/>
            <a:t> </a:t>
          </a:r>
          <a:r>
            <a:rPr lang="en-ZA" sz="1800" dirty="0" err="1"/>
            <a:t>ondersteun</a:t>
          </a:r>
          <a:r>
            <a:rPr lang="en-ZA" sz="1800" dirty="0"/>
            <a:t> </a:t>
          </a:r>
          <a:r>
            <a:rPr lang="en-ZA" sz="1800" dirty="0" err="1"/>
            <a:t>en</a:t>
          </a:r>
          <a:r>
            <a:rPr lang="en-ZA" sz="1800" dirty="0"/>
            <a:t> pas </a:t>
          </a:r>
          <a:r>
            <a:rPr lang="en-ZA" sz="1800" dirty="0" err="1"/>
            <a:t>dit</a:t>
          </a:r>
          <a:r>
            <a:rPr lang="en-ZA" sz="1800" dirty="0"/>
            <a:t> </a:t>
          </a:r>
          <a:r>
            <a:rPr lang="en-ZA" sz="1800" dirty="0" err="1"/>
            <a:t>deur</a:t>
          </a:r>
          <a:r>
            <a:rPr lang="en-ZA" sz="1800" dirty="0"/>
            <a:t> die les toe.</a:t>
          </a:r>
          <a:endParaRPr lang="en-US" sz="1800" dirty="0"/>
        </a:p>
      </dgm:t>
    </dgm:pt>
    <dgm:pt modelId="{5640F844-CC2E-4BA8-9268-BE54E4F98CC5}" type="sibTrans" cxnId="{401D0DA2-6F4D-4BAE-B7F9-8F53738A5B20}">
      <dgm:prSet/>
      <dgm:spPr/>
      <dgm:t>
        <a:bodyPr/>
        <a:lstStyle/>
        <a:p>
          <a:endParaRPr lang="en-US" sz="2400"/>
        </a:p>
      </dgm:t>
    </dgm:pt>
    <dgm:pt modelId="{9C205CEF-0764-47B2-BA6D-DEA2E9DE2E88}" type="parTrans" cxnId="{401D0DA2-6F4D-4BAE-B7F9-8F53738A5B20}">
      <dgm:prSet/>
      <dgm:spPr/>
      <dgm:t>
        <a:bodyPr/>
        <a:lstStyle/>
        <a:p>
          <a:endParaRPr lang="en-US" sz="2400"/>
        </a:p>
      </dgm:t>
    </dgm:pt>
    <dgm:pt modelId="{01861229-DD5F-4F1E-9265-7F0E2619D1DA}">
      <dgm:prSet custT="1"/>
      <dgm:spPr/>
      <dgm:t>
        <a:bodyPr/>
        <a:lstStyle/>
        <a:p>
          <a:pPr>
            <a:lnSpc>
              <a:spcPct val="100000"/>
            </a:lnSpc>
          </a:pPr>
          <a:r>
            <a:rPr lang="en-ZA" sz="1800" dirty="0" err="1"/>
            <a:t>Definieer</a:t>
          </a:r>
          <a:r>
            <a:rPr lang="en-ZA" sz="1800" dirty="0"/>
            <a:t> die </a:t>
          </a:r>
          <a:r>
            <a:rPr lang="en-ZA" sz="1800" dirty="0" err="1"/>
            <a:t>konsepte</a:t>
          </a:r>
          <a:r>
            <a:rPr lang="en-ZA" sz="1800" dirty="0"/>
            <a:t>: </a:t>
          </a:r>
          <a:r>
            <a:rPr lang="en-ZA" sz="1800" dirty="0" err="1"/>
            <a:t>maak</a:t>
          </a:r>
          <a:r>
            <a:rPr lang="en-ZA" sz="1800" dirty="0"/>
            <a:t> </a:t>
          </a:r>
          <a:r>
            <a:rPr lang="en-ZA" sz="1800" dirty="0" err="1"/>
            <a:t>aantekeninge</a:t>
          </a:r>
          <a:r>
            <a:rPr lang="en-ZA" sz="1800" dirty="0"/>
            <a:t>, </a:t>
          </a:r>
          <a:r>
            <a:rPr lang="en-ZA" sz="1800" dirty="0" err="1"/>
            <a:t>breinkaarte</a:t>
          </a:r>
          <a:r>
            <a:rPr lang="en-ZA" sz="1800" dirty="0"/>
            <a:t>, </a:t>
          </a:r>
          <a:r>
            <a:rPr lang="en-ZA" sz="1800" dirty="0" err="1"/>
            <a:t>dinkskrum</a:t>
          </a:r>
          <a:r>
            <a:rPr lang="en-ZA" sz="1800" dirty="0"/>
            <a:t>, </a:t>
          </a:r>
          <a:r>
            <a:rPr lang="en-ZA" sz="1800" dirty="0" err="1"/>
            <a:t>opsomming</a:t>
          </a:r>
          <a:r>
            <a:rPr lang="en-ZA" sz="1800" dirty="0"/>
            <a:t> </a:t>
          </a:r>
          <a:r>
            <a:rPr lang="en-ZA" sz="1800" dirty="0" err="1"/>
            <a:t>en</a:t>
          </a:r>
          <a:r>
            <a:rPr lang="en-ZA" sz="1800" dirty="0"/>
            <a:t> die </a:t>
          </a:r>
          <a:r>
            <a:rPr lang="en-ZA" sz="1800" dirty="0" err="1"/>
            <a:t>keuse</a:t>
          </a:r>
          <a:r>
            <a:rPr lang="en-ZA" sz="1800" dirty="0"/>
            <a:t> van </a:t>
          </a:r>
          <a:r>
            <a:rPr lang="en-ZA" sz="1800" dirty="0" err="1"/>
            <a:t>belangrike</a:t>
          </a:r>
          <a:r>
            <a:rPr lang="en-ZA" sz="1800" dirty="0"/>
            <a:t> </a:t>
          </a:r>
          <a:r>
            <a:rPr lang="en-ZA" sz="1800" dirty="0" err="1"/>
            <a:t>konsepte</a:t>
          </a:r>
          <a:r>
            <a:rPr lang="en-ZA" sz="1800" dirty="0"/>
            <a:t>, </a:t>
          </a:r>
          <a:r>
            <a:rPr lang="en-ZA" sz="1800" dirty="0" err="1"/>
            <a:t>en</a:t>
          </a:r>
          <a:r>
            <a:rPr lang="en-ZA" sz="1800" dirty="0"/>
            <a:t> pas </a:t>
          </a:r>
          <a:r>
            <a:rPr lang="en-ZA" sz="1800" dirty="0" err="1"/>
            <a:t>dit</a:t>
          </a:r>
          <a:r>
            <a:rPr lang="en-ZA" sz="1800" dirty="0"/>
            <a:t> </a:t>
          </a:r>
          <a:r>
            <a:rPr lang="en-ZA" sz="1800" dirty="0" err="1"/>
            <a:t>deur</a:t>
          </a:r>
          <a:r>
            <a:rPr lang="en-ZA" sz="1800" dirty="0"/>
            <a:t> die les toe.</a:t>
          </a:r>
          <a:endParaRPr lang="en-US" sz="1800" dirty="0"/>
        </a:p>
      </dgm:t>
    </dgm:pt>
    <dgm:pt modelId="{C22658F3-461C-41CF-8DA6-D784B8EC7DFE}" type="sibTrans" cxnId="{2585154F-8C06-4FCA-B229-04C0977A9701}">
      <dgm:prSet/>
      <dgm:spPr/>
      <dgm:t>
        <a:bodyPr/>
        <a:lstStyle/>
        <a:p>
          <a:endParaRPr lang="en-US" sz="2400"/>
        </a:p>
      </dgm:t>
    </dgm:pt>
    <dgm:pt modelId="{C035EBA8-8A6A-4437-B98E-66952ED1FC37}" type="parTrans" cxnId="{2585154F-8C06-4FCA-B229-04C0977A9701}">
      <dgm:prSet/>
      <dgm:spPr/>
      <dgm:t>
        <a:bodyPr/>
        <a:lstStyle/>
        <a:p>
          <a:endParaRPr lang="en-US" sz="2400"/>
        </a:p>
      </dgm:t>
    </dgm:pt>
    <dgm:pt modelId="{72378E56-5EE5-447B-BDFF-320494377B48}">
      <dgm:prSet custT="1"/>
      <dgm:spPr/>
      <dgm:t>
        <a:bodyPr/>
        <a:lstStyle/>
        <a:p>
          <a:pPr>
            <a:lnSpc>
              <a:spcPct val="100000"/>
            </a:lnSpc>
          </a:pPr>
          <a:r>
            <a:rPr lang="en-ZA" sz="1800" dirty="0"/>
            <a:t>Besin </a:t>
          </a:r>
          <a:r>
            <a:rPr lang="en-ZA" sz="1800" dirty="0" err="1"/>
            <a:t>oor</a:t>
          </a:r>
          <a:r>
            <a:rPr lang="en-ZA" sz="1800" dirty="0"/>
            <a:t> die </a:t>
          </a:r>
          <a:r>
            <a:rPr lang="en-ZA" sz="1800" dirty="0" err="1"/>
            <a:t>toepassing</a:t>
          </a:r>
          <a:r>
            <a:rPr lang="en-ZA" sz="1800" dirty="0"/>
            <a:t> van </a:t>
          </a:r>
          <a:r>
            <a:rPr lang="en-ZA" sz="1800" dirty="0" err="1"/>
            <a:t>studievaardighede</a:t>
          </a:r>
          <a:r>
            <a:rPr lang="en-ZA" sz="1800" dirty="0"/>
            <a:t> </a:t>
          </a:r>
          <a:r>
            <a:rPr lang="en-ZA" sz="1800" dirty="0" err="1"/>
            <a:t>en</a:t>
          </a:r>
          <a:r>
            <a:rPr lang="en-ZA" sz="1800" dirty="0"/>
            <a:t> -</a:t>
          </a:r>
          <a:r>
            <a:rPr lang="en-ZA" sz="1800" dirty="0" err="1"/>
            <a:t>metodes</a:t>
          </a:r>
          <a:r>
            <a:rPr lang="en-ZA" sz="1800" dirty="0"/>
            <a:t> </a:t>
          </a:r>
          <a:r>
            <a:rPr lang="en-ZA" sz="1800" dirty="0" err="1"/>
            <a:t>en</a:t>
          </a:r>
          <a:r>
            <a:rPr lang="en-ZA" sz="1800" dirty="0"/>
            <a:t> </a:t>
          </a:r>
          <a:r>
            <a:rPr lang="en-ZA" sz="1800" dirty="0" err="1"/>
            <a:t>identifiseer</a:t>
          </a:r>
          <a:r>
            <a:rPr lang="en-ZA" sz="1800" dirty="0"/>
            <a:t> </a:t>
          </a:r>
          <a:r>
            <a:rPr lang="en-ZA" sz="1800" dirty="0" err="1"/>
            <a:t>maniere</a:t>
          </a:r>
          <a:r>
            <a:rPr lang="en-ZA" sz="1800" dirty="0"/>
            <a:t> om </a:t>
          </a:r>
          <a:r>
            <a:rPr lang="en-ZA" sz="1800" dirty="0" err="1"/>
            <a:t>studiegewoontes</a:t>
          </a:r>
          <a:r>
            <a:rPr lang="en-ZA" sz="1800" dirty="0"/>
            <a:t> </a:t>
          </a:r>
          <a:r>
            <a:rPr lang="en-ZA" sz="1800" dirty="0" err="1"/>
            <a:t>te</a:t>
          </a:r>
          <a:r>
            <a:rPr lang="en-ZA" sz="1800" dirty="0"/>
            <a:t> </a:t>
          </a:r>
          <a:r>
            <a:rPr lang="en-ZA" sz="1800" dirty="0" err="1"/>
            <a:t>verbeter</a:t>
          </a:r>
          <a:r>
            <a:rPr lang="en-ZA" sz="1800" dirty="0"/>
            <a:t>.</a:t>
          </a:r>
          <a:endParaRPr lang="en-US" sz="1800" dirty="0"/>
        </a:p>
      </dgm:t>
    </dgm:pt>
    <dgm:pt modelId="{A8E5CA37-4050-4B73-BA3B-72260075592A}" type="sibTrans" cxnId="{19ED1B88-5515-420A-BA8F-906C7E5B4844}">
      <dgm:prSet/>
      <dgm:spPr/>
      <dgm:t>
        <a:bodyPr/>
        <a:lstStyle/>
        <a:p>
          <a:endParaRPr lang="en-US" sz="2400"/>
        </a:p>
      </dgm:t>
    </dgm:pt>
    <dgm:pt modelId="{6B6193C0-0F17-4BBF-8A0A-15930BE4FAF7}" type="parTrans" cxnId="{19ED1B88-5515-420A-BA8F-906C7E5B4844}">
      <dgm:prSet/>
      <dgm:spPr/>
      <dgm:t>
        <a:bodyPr/>
        <a:lstStyle/>
        <a:p>
          <a:endParaRPr lang="en-US" sz="2400"/>
        </a:p>
      </dgm:t>
    </dgm:pt>
    <dgm:pt modelId="{327AFE2D-C48A-476A-AA78-34B1AFBF72C2}" type="pres">
      <dgm:prSet presAssocID="{240CCD86-FB4B-4F4C-AE5B-1481211EBFCF}" presName="root" presStyleCnt="0">
        <dgm:presLayoutVars>
          <dgm:dir/>
          <dgm:resizeHandles val="exact"/>
        </dgm:presLayoutVars>
      </dgm:prSet>
      <dgm:spPr/>
    </dgm:pt>
    <dgm:pt modelId="{0D1113EB-3CD8-4666-B7F1-408AFB01FA67}" type="pres">
      <dgm:prSet presAssocID="{058C306E-C0DA-4DE3-9119-1A1EBDE19814}" presName="compNode" presStyleCnt="0"/>
      <dgm:spPr/>
    </dgm:pt>
    <dgm:pt modelId="{0300423D-DA2F-48BE-BAEC-5ADAA94BFAD6}" type="pres">
      <dgm:prSet presAssocID="{058C306E-C0DA-4DE3-9119-1A1EBDE19814}" presName="bgRect" presStyleLbl="bgShp" presStyleIdx="0" presStyleCnt="6"/>
      <dgm:spPr/>
    </dgm:pt>
    <dgm:pt modelId="{A1DA299A-8AA5-4A7A-B9F9-A433D901F31D}" type="pres">
      <dgm:prSet presAssocID="{058C306E-C0DA-4DE3-9119-1A1EBDE19814}"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ooks"/>
        </a:ext>
      </dgm:extLst>
    </dgm:pt>
    <dgm:pt modelId="{3F621B1C-9FA9-4AAA-8990-279C49D5FD4D}" type="pres">
      <dgm:prSet presAssocID="{058C306E-C0DA-4DE3-9119-1A1EBDE19814}" presName="spaceRect" presStyleCnt="0"/>
      <dgm:spPr/>
    </dgm:pt>
    <dgm:pt modelId="{C2761223-B697-4564-B8C4-C3FDC0FA11E8}" type="pres">
      <dgm:prSet presAssocID="{058C306E-C0DA-4DE3-9119-1A1EBDE19814}" presName="parTx" presStyleLbl="revTx" presStyleIdx="0" presStyleCnt="6">
        <dgm:presLayoutVars>
          <dgm:chMax val="0"/>
          <dgm:chPref val="0"/>
        </dgm:presLayoutVars>
      </dgm:prSet>
      <dgm:spPr/>
    </dgm:pt>
    <dgm:pt modelId="{8047EEC4-44A6-4722-BB26-0EF7366E385D}" type="pres">
      <dgm:prSet presAssocID="{F083DB5E-4D10-461A-B60E-04748AFD1B8A}" presName="sibTrans" presStyleCnt="0"/>
      <dgm:spPr/>
    </dgm:pt>
    <dgm:pt modelId="{7D014C4B-BF6E-4F00-BB6E-C9A05B224774}" type="pres">
      <dgm:prSet presAssocID="{FC146316-9256-4DF5-B8AE-3166F5349460}" presName="compNode" presStyleCnt="0"/>
      <dgm:spPr/>
    </dgm:pt>
    <dgm:pt modelId="{98FF80EC-4525-474F-8F93-9C62A41352BA}" type="pres">
      <dgm:prSet presAssocID="{FC146316-9256-4DF5-B8AE-3166F5349460}" presName="bgRect" presStyleLbl="bgShp" presStyleIdx="1" presStyleCnt="6"/>
      <dgm:spPr/>
    </dgm:pt>
    <dgm:pt modelId="{2E1414A2-A6C5-4E89-9821-811C2D07645D}" type="pres">
      <dgm:prSet presAssocID="{FC146316-9256-4DF5-B8AE-3166F5349460}"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ze"/>
        </a:ext>
      </dgm:extLst>
    </dgm:pt>
    <dgm:pt modelId="{70DDB519-58CF-443F-B482-0119A164736A}" type="pres">
      <dgm:prSet presAssocID="{FC146316-9256-4DF5-B8AE-3166F5349460}" presName="spaceRect" presStyleCnt="0"/>
      <dgm:spPr/>
    </dgm:pt>
    <dgm:pt modelId="{4CE18F0A-7941-4332-A093-38D9311B9F84}" type="pres">
      <dgm:prSet presAssocID="{FC146316-9256-4DF5-B8AE-3166F5349460}" presName="parTx" presStyleLbl="revTx" presStyleIdx="1" presStyleCnt="6">
        <dgm:presLayoutVars>
          <dgm:chMax val="0"/>
          <dgm:chPref val="0"/>
        </dgm:presLayoutVars>
      </dgm:prSet>
      <dgm:spPr/>
    </dgm:pt>
    <dgm:pt modelId="{7966FC37-BF69-4DA5-BA8F-09018153CE0C}" type="pres">
      <dgm:prSet presAssocID="{309D6919-3585-4D0D-8EB6-5AA01BC519F7}" presName="sibTrans" presStyleCnt="0"/>
      <dgm:spPr/>
    </dgm:pt>
    <dgm:pt modelId="{5C2513A4-4CAC-4605-81E6-BD17942DC488}" type="pres">
      <dgm:prSet presAssocID="{5131F3B7-FD81-4A0C-B721-D4D2C3674433}" presName="compNode" presStyleCnt="0"/>
      <dgm:spPr/>
    </dgm:pt>
    <dgm:pt modelId="{AC847BD1-C2F5-4D10-8714-E0123B257F57}" type="pres">
      <dgm:prSet presAssocID="{5131F3B7-FD81-4A0C-B721-D4D2C3674433}" presName="bgRect" presStyleLbl="bgShp" presStyleIdx="2" presStyleCnt="6"/>
      <dgm:spPr/>
    </dgm:pt>
    <dgm:pt modelId="{718D317A-44D7-4B21-9916-749057DC2349}" type="pres">
      <dgm:prSet presAssocID="{5131F3B7-FD81-4A0C-B721-D4D2C3674433}"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Ear"/>
        </a:ext>
      </dgm:extLst>
    </dgm:pt>
    <dgm:pt modelId="{1D559183-A785-4317-AD34-6BEEA12FDE72}" type="pres">
      <dgm:prSet presAssocID="{5131F3B7-FD81-4A0C-B721-D4D2C3674433}" presName="spaceRect" presStyleCnt="0"/>
      <dgm:spPr/>
    </dgm:pt>
    <dgm:pt modelId="{5859BE06-8E00-48C9-BC8C-02E6C2E51F72}" type="pres">
      <dgm:prSet presAssocID="{5131F3B7-FD81-4A0C-B721-D4D2C3674433}" presName="parTx" presStyleLbl="revTx" presStyleIdx="2" presStyleCnt="6">
        <dgm:presLayoutVars>
          <dgm:chMax val="0"/>
          <dgm:chPref val="0"/>
        </dgm:presLayoutVars>
      </dgm:prSet>
      <dgm:spPr/>
    </dgm:pt>
    <dgm:pt modelId="{0028EE02-18F4-4F8B-A85A-021FF60D9CEF}" type="pres">
      <dgm:prSet presAssocID="{8A8797F6-2039-4AC8-B8A9-0F8BA05DEC38}" presName="sibTrans" presStyleCnt="0"/>
      <dgm:spPr/>
    </dgm:pt>
    <dgm:pt modelId="{12CE119B-DFF2-4DB4-97B2-DBD870AA190C}" type="pres">
      <dgm:prSet presAssocID="{262FC93C-D203-4F65-BD96-43E874931A24}" presName="compNode" presStyleCnt="0"/>
      <dgm:spPr/>
    </dgm:pt>
    <dgm:pt modelId="{4F47A386-E75F-42AB-A697-40A315213947}" type="pres">
      <dgm:prSet presAssocID="{262FC93C-D203-4F65-BD96-43E874931A24}" presName="bgRect" presStyleLbl="bgShp" presStyleIdx="3" presStyleCnt="6"/>
      <dgm:spPr/>
    </dgm:pt>
    <dgm:pt modelId="{DF6C865A-3D3D-4135-BEF4-EF555056B7B6}" type="pres">
      <dgm:prSet presAssocID="{262FC93C-D203-4F65-BD96-43E874931A24}"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F681B738-E3C4-4DC3-A345-F8AF73FE5055}" type="pres">
      <dgm:prSet presAssocID="{262FC93C-D203-4F65-BD96-43E874931A24}" presName="spaceRect" presStyleCnt="0"/>
      <dgm:spPr/>
    </dgm:pt>
    <dgm:pt modelId="{0742772D-5733-43B8-B01A-85913DA086A0}" type="pres">
      <dgm:prSet presAssocID="{262FC93C-D203-4F65-BD96-43E874931A24}" presName="parTx" presStyleLbl="revTx" presStyleIdx="3" presStyleCnt="6">
        <dgm:presLayoutVars>
          <dgm:chMax val="0"/>
          <dgm:chPref val="0"/>
        </dgm:presLayoutVars>
      </dgm:prSet>
      <dgm:spPr/>
    </dgm:pt>
    <dgm:pt modelId="{5100EAF6-4B4E-4A8A-A714-312970D4F86E}" type="pres">
      <dgm:prSet presAssocID="{5640F844-CC2E-4BA8-9268-BE54E4F98CC5}" presName="sibTrans" presStyleCnt="0"/>
      <dgm:spPr/>
    </dgm:pt>
    <dgm:pt modelId="{BDBEC85A-5875-4671-BBBE-4874ACC64055}" type="pres">
      <dgm:prSet presAssocID="{01861229-DD5F-4F1E-9265-7F0E2619D1DA}" presName="compNode" presStyleCnt="0"/>
      <dgm:spPr/>
    </dgm:pt>
    <dgm:pt modelId="{1356AC4A-A740-46A9-AB1F-3CFF3F2551A7}" type="pres">
      <dgm:prSet presAssocID="{01861229-DD5F-4F1E-9265-7F0E2619D1DA}" presName="bgRect" presStyleLbl="bgShp" presStyleIdx="4" presStyleCnt="6"/>
      <dgm:spPr/>
    </dgm:pt>
    <dgm:pt modelId="{59F815A4-7499-4CF2-9496-6DEFF16BE913}" type="pres">
      <dgm:prSet presAssocID="{01861229-DD5F-4F1E-9265-7F0E2619D1DA}"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Thought bubble"/>
        </a:ext>
      </dgm:extLst>
    </dgm:pt>
    <dgm:pt modelId="{9F21445D-C8C0-476D-A1EF-CFB39BF09307}" type="pres">
      <dgm:prSet presAssocID="{01861229-DD5F-4F1E-9265-7F0E2619D1DA}" presName="spaceRect" presStyleCnt="0"/>
      <dgm:spPr/>
    </dgm:pt>
    <dgm:pt modelId="{AEDAF403-DE58-404B-B509-7E6AEB08B565}" type="pres">
      <dgm:prSet presAssocID="{01861229-DD5F-4F1E-9265-7F0E2619D1DA}" presName="parTx" presStyleLbl="revTx" presStyleIdx="4" presStyleCnt="6">
        <dgm:presLayoutVars>
          <dgm:chMax val="0"/>
          <dgm:chPref val="0"/>
        </dgm:presLayoutVars>
      </dgm:prSet>
      <dgm:spPr/>
    </dgm:pt>
    <dgm:pt modelId="{854897EA-7F01-44BE-BCEB-30625E049830}" type="pres">
      <dgm:prSet presAssocID="{C22658F3-461C-41CF-8DA6-D784B8EC7DFE}" presName="sibTrans" presStyleCnt="0"/>
      <dgm:spPr/>
    </dgm:pt>
    <dgm:pt modelId="{036A03AC-87F4-4B4C-BAED-49B27D405477}" type="pres">
      <dgm:prSet presAssocID="{72378E56-5EE5-447B-BDFF-320494377B48}" presName="compNode" presStyleCnt="0"/>
      <dgm:spPr/>
    </dgm:pt>
    <dgm:pt modelId="{26AC40B3-0524-4AFD-B82B-A3F9E5CCC282}" type="pres">
      <dgm:prSet presAssocID="{72378E56-5EE5-447B-BDFF-320494377B48}" presName="bgRect" presStyleLbl="bgShp" presStyleIdx="5" presStyleCnt="6"/>
      <dgm:spPr/>
    </dgm:pt>
    <dgm:pt modelId="{136EFC1C-470A-448F-AA10-CD1146BF5873}" type="pres">
      <dgm:prSet presAssocID="{72378E56-5EE5-447B-BDFF-320494377B48}"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rson with Idea"/>
        </a:ext>
      </dgm:extLst>
    </dgm:pt>
    <dgm:pt modelId="{839F74DB-2ED1-4684-A924-35B99A077E2D}" type="pres">
      <dgm:prSet presAssocID="{72378E56-5EE5-447B-BDFF-320494377B48}" presName="spaceRect" presStyleCnt="0"/>
      <dgm:spPr/>
    </dgm:pt>
    <dgm:pt modelId="{90633506-DA21-4CD0-B32E-C2C615729D6F}" type="pres">
      <dgm:prSet presAssocID="{72378E56-5EE5-447B-BDFF-320494377B48}" presName="parTx" presStyleLbl="revTx" presStyleIdx="5" presStyleCnt="6">
        <dgm:presLayoutVars>
          <dgm:chMax val="0"/>
          <dgm:chPref val="0"/>
        </dgm:presLayoutVars>
      </dgm:prSet>
      <dgm:spPr/>
    </dgm:pt>
  </dgm:ptLst>
  <dgm:cxnLst>
    <dgm:cxn modelId="{642F9905-9D60-4DAA-B988-FCD7A036E1D6}" type="presOf" srcId="{01861229-DD5F-4F1E-9265-7F0E2619D1DA}" destId="{AEDAF403-DE58-404B-B509-7E6AEB08B565}" srcOrd="0" destOrd="0" presId="urn:microsoft.com/office/officeart/2018/2/layout/IconVerticalSolidList"/>
    <dgm:cxn modelId="{3A400110-B872-48F9-A77A-5A0E8A135691}" type="presOf" srcId="{262FC93C-D203-4F65-BD96-43E874931A24}" destId="{0742772D-5733-43B8-B01A-85913DA086A0}" srcOrd="0" destOrd="0" presId="urn:microsoft.com/office/officeart/2018/2/layout/IconVerticalSolidList"/>
    <dgm:cxn modelId="{2C4BD716-B568-4D35-B81A-C76AD69BD7D9}" srcId="{240CCD86-FB4B-4F4C-AE5B-1481211EBFCF}" destId="{058C306E-C0DA-4DE3-9119-1A1EBDE19814}" srcOrd="0" destOrd="0" parTransId="{08B217A9-9D8E-4AAF-862A-2E3CD0F2240B}" sibTransId="{F083DB5E-4D10-461A-B60E-04748AFD1B8A}"/>
    <dgm:cxn modelId="{FFD4A93F-44A7-4F56-B725-949AD1AB9E09}" type="presOf" srcId="{5131F3B7-FD81-4A0C-B721-D4D2C3674433}" destId="{5859BE06-8E00-48C9-BC8C-02E6C2E51F72}" srcOrd="0" destOrd="0" presId="urn:microsoft.com/office/officeart/2018/2/layout/IconVerticalSolidList"/>
    <dgm:cxn modelId="{1DD56A4A-536B-4162-B532-E373DF112BA4}" srcId="{240CCD86-FB4B-4F4C-AE5B-1481211EBFCF}" destId="{FC146316-9256-4DF5-B8AE-3166F5349460}" srcOrd="1" destOrd="0" parTransId="{A6B05B5F-D5C8-4F32-B4DC-86D73D838974}" sibTransId="{309D6919-3585-4D0D-8EB6-5AA01BC519F7}"/>
    <dgm:cxn modelId="{2585154F-8C06-4FCA-B229-04C0977A9701}" srcId="{240CCD86-FB4B-4F4C-AE5B-1481211EBFCF}" destId="{01861229-DD5F-4F1E-9265-7F0E2619D1DA}" srcOrd="4" destOrd="0" parTransId="{C035EBA8-8A6A-4437-B98E-66952ED1FC37}" sibTransId="{C22658F3-461C-41CF-8DA6-D784B8EC7DFE}"/>
    <dgm:cxn modelId="{19ED1B88-5515-420A-BA8F-906C7E5B4844}" srcId="{240CCD86-FB4B-4F4C-AE5B-1481211EBFCF}" destId="{72378E56-5EE5-447B-BDFF-320494377B48}" srcOrd="5" destOrd="0" parTransId="{6B6193C0-0F17-4BBF-8A0A-15930BE4FAF7}" sibTransId="{A8E5CA37-4050-4B73-BA3B-72260075592A}"/>
    <dgm:cxn modelId="{401D0DA2-6F4D-4BAE-B7F9-8F53738A5B20}" srcId="{240CCD86-FB4B-4F4C-AE5B-1481211EBFCF}" destId="{262FC93C-D203-4F65-BD96-43E874931A24}" srcOrd="3" destOrd="0" parTransId="{9C205CEF-0764-47B2-BA6D-DEA2E9DE2E88}" sibTransId="{5640F844-CC2E-4BA8-9268-BE54E4F98CC5}"/>
    <dgm:cxn modelId="{9FAB99AF-C1E8-4185-9AA5-31EC69016AEA}" type="presOf" srcId="{FC146316-9256-4DF5-B8AE-3166F5349460}" destId="{4CE18F0A-7941-4332-A093-38D9311B9F84}" srcOrd="0" destOrd="0" presId="urn:microsoft.com/office/officeart/2018/2/layout/IconVerticalSolidList"/>
    <dgm:cxn modelId="{56AEE3BE-790A-4C37-BD8E-C5187BF1FC7D}" type="presOf" srcId="{72378E56-5EE5-447B-BDFF-320494377B48}" destId="{90633506-DA21-4CD0-B32E-C2C615729D6F}" srcOrd="0" destOrd="0" presId="urn:microsoft.com/office/officeart/2018/2/layout/IconVerticalSolidList"/>
    <dgm:cxn modelId="{C63816C8-6452-45FC-8041-68EA16951F87}" srcId="{240CCD86-FB4B-4F4C-AE5B-1481211EBFCF}" destId="{5131F3B7-FD81-4A0C-B721-D4D2C3674433}" srcOrd="2" destOrd="0" parTransId="{93880373-32AA-475F-AF07-53C66F59E1D2}" sibTransId="{8A8797F6-2039-4AC8-B8A9-0F8BA05DEC38}"/>
    <dgm:cxn modelId="{AD74FCDA-A6CA-4641-B1B8-AE32D3E6C4ED}" type="presOf" srcId="{240CCD86-FB4B-4F4C-AE5B-1481211EBFCF}" destId="{327AFE2D-C48A-476A-AA78-34B1AFBF72C2}" srcOrd="0" destOrd="0" presId="urn:microsoft.com/office/officeart/2018/2/layout/IconVerticalSolidList"/>
    <dgm:cxn modelId="{75B024EA-3700-45AE-84C5-FFAA9616D30C}" type="presOf" srcId="{058C306E-C0DA-4DE3-9119-1A1EBDE19814}" destId="{C2761223-B697-4564-B8C4-C3FDC0FA11E8}" srcOrd="0" destOrd="0" presId="urn:microsoft.com/office/officeart/2018/2/layout/IconVerticalSolidList"/>
    <dgm:cxn modelId="{C5E3FC6F-7E3C-48BB-BA97-6C2AEFA73922}" type="presParOf" srcId="{327AFE2D-C48A-476A-AA78-34B1AFBF72C2}" destId="{0D1113EB-3CD8-4666-B7F1-408AFB01FA67}" srcOrd="0" destOrd="0" presId="urn:microsoft.com/office/officeart/2018/2/layout/IconVerticalSolidList"/>
    <dgm:cxn modelId="{7AF0569E-C166-42E4-B4ED-AF5B68C6EBB5}" type="presParOf" srcId="{0D1113EB-3CD8-4666-B7F1-408AFB01FA67}" destId="{0300423D-DA2F-48BE-BAEC-5ADAA94BFAD6}" srcOrd="0" destOrd="0" presId="urn:microsoft.com/office/officeart/2018/2/layout/IconVerticalSolidList"/>
    <dgm:cxn modelId="{A69200A9-DC6A-4AED-977E-665A8B890836}" type="presParOf" srcId="{0D1113EB-3CD8-4666-B7F1-408AFB01FA67}" destId="{A1DA299A-8AA5-4A7A-B9F9-A433D901F31D}" srcOrd="1" destOrd="0" presId="urn:microsoft.com/office/officeart/2018/2/layout/IconVerticalSolidList"/>
    <dgm:cxn modelId="{EDB50987-336D-4770-8B86-7F44C4346E75}" type="presParOf" srcId="{0D1113EB-3CD8-4666-B7F1-408AFB01FA67}" destId="{3F621B1C-9FA9-4AAA-8990-279C49D5FD4D}" srcOrd="2" destOrd="0" presId="urn:microsoft.com/office/officeart/2018/2/layout/IconVerticalSolidList"/>
    <dgm:cxn modelId="{C1B81201-21F0-45B9-AA65-CC06CD87FB90}" type="presParOf" srcId="{0D1113EB-3CD8-4666-B7F1-408AFB01FA67}" destId="{C2761223-B697-4564-B8C4-C3FDC0FA11E8}" srcOrd="3" destOrd="0" presId="urn:microsoft.com/office/officeart/2018/2/layout/IconVerticalSolidList"/>
    <dgm:cxn modelId="{661FAC6B-2506-4D60-9733-59BE89095185}" type="presParOf" srcId="{327AFE2D-C48A-476A-AA78-34B1AFBF72C2}" destId="{8047EEC4-44A6-4722-BB26-0EF7366E385D}" srcOrd="1" destOrd="0" presId="urn:microsoft.com/office/officeart/2018/2/layout/IconVerticalSolidList"/>
    <dgm:cxn modelId="{CEAED400-5AA0-4C5C-86AA-5D739BCAAAA3}" type="presParOf" srcId="{327AFE2D-C48A-476A-AA78-34B1AFBF72C2}" destId="{7D014C4B-BF6E-4F00-BB6E-C9A05B224774}" srcOrd="2" destOrd="0" presId="urn:microsoft.com/office/officeart/2018/2/layout/IconVerticalSolidList"/>
    <dgm:cxn modelId="{D21644F2-EEFF-4667-A76B-604AD86763B3}" type="presParOf" srcId="{7D014C4B-BF6E-4F00-BB6E-C9A05B224774}" destId="{98FF80EC-4525-474F-8F93-9C62A41352BA}" srcOrd="0" destOrd="0" presId="urn:microsoft.com/office/officeart/2018/2/layout/IconVerticalSolidList"/>
    <dgm:cxn modelId="{41E5F828-AD82-49E3-93C4-5E4777DFE6A5}" type="presParOf" srcId="{7D014C4B-BF6E-4F00-BB6E-C9A05B224774}" destId="{2E1414A2-A6C5-4E89-9821-811C2D07645D}" srcOrd="1" destOrd="0" presId="urn:microsoft.com/office/officeart/2018/2/layout/IconVerticalSolidList"/>
    <dgm:cxn modelId="{A3D21BDA-C65A-4A14-BA1F-01AAF75D9474}" type="presParOf" srcId="{7D014C4B-BF6E-4F00-BB6E-C9A05B224774}" destId="{70DDB519-58CF-443F-B482-0119A164736A}" srcOrd="2" destOrd="0" presId="urn:microsoft.com/office/officeart/2018/2/layout/IconVerticalSolidList"/>
    <dgm:cxn modelId="{FB202B1A-21DF-487F-8B25-95B3BCB1C9FB}" type="presParOf" srcId="{7D014C4B-BF6E-4F00-BB6E-C9A05B224774}" destId="{4CE18F0A-7941-4332-A093-38D9311B9F84}" srcOrd="3" destOrd="0" presId="urn:microsoft.com/office/officeart/2018/2/layout/IconVerticalSolidList"/>
    <dgm:cxn modelId="{A829837F-2A4D-42B4-889F-5741C5AD8B91}" type="presParOf" srcId="{327AFE2D-C48A-476A-AA78-34B1AFBF72C2}" destId="{7966FC37-BF69-4DA5-BA8F-09018153CE0C}" srcOrd="3" destOrd="0" presId="urn:microsoft.com/office/officeart/2018/2/layout/IconVerticalSolidList"/>
    <dgm:cxn modelId="{541F8E94-CF1E-48AF-9CF0-983D0F56FDD0}" type="presParOf" srcId="{327AFE2D-C48A-476A-AA78-34B1AFBF72C2}" destId="{5C2513A4-4CAC-4605-81E6-BD17942DC488}" srcOrd="4" destOrd="0" presId="urn:microsoft.com/office/officeart/2018/2/layout/IconVerticalSolidList"/>
    <dgm:cxn modelId="{60E049E3-6ED2-4C19-95B6-E0018FEE8FF1}" type="presParOf" srcId="{5C2513A4-4CAC-4605-81E6-BD17942DC488}" destId="{AC847BD1-C2F5-4D10-8714-E0123B257F57}" srcOrd="0" destOrd="0" presId="urn:microsoft.com/office/officeart/2018/2/layout/IconVerticalSolidList"/>
    <dgm:cxn modelId="{D2B552B1-BBAB-49B4-8153-9FA750704F86}" type="presParOf" srcId="{5C2513A4-4CAC-4605-81E6-BD17942DC488}" destId="{718D317A-44D7-4B21-9916-749057DC2349}" srcOrd="1" destOrd="0" presId="urn:microsoft.com/office/officeart/2018/2/layout/IconVerticalSolidList"/>
    <dgm:cxn modelId="{95547784-81B8-4534-9F3E-1AAFBC17597B}" type="presParOf" srcId="{5C2513A4-4CAC-4605-81E6-BD17942DC488}" destId="{1D559183-A785-4317-AD34-6BEEA12FDE72}" srcOrd="2" destOrd="0" presId="urn:microsoft.com/office/officeart/2018/2/layout/IconVerticalSolidList"/>
    <dgm:cxn modelId="{70859C86-493F-40AE-9687-59201A5B90FF}" type="presParOf" srcId="{5C2513A4-4CAC-4605-81E6-BD17942DC488}" destId="{5859BE06-8E00-48C9-BC8C-02E6C2E51F72}" srcOrd="3" destOrd="0" presId="urn:microsoft.com/office/officeart/2018/2/layout/IconVerticalSolidList"/>
    <dgm:cxn modelId="{89E3BFF0-A875-4F6D-9859-62FE3B80A4C0}" type="presParOf" srcId="{327AFE2D-C48A-476A-AA78-34B1AFBF72C2}" destId="{0028EE02-18F4-4F8B-A85A-021FF60D9CEF}" srcOrd="5" destOrd="0" presId="urn:microsoft.com/office/officeart/2018/2/layout/IconVerticalSolidList"/>
    <dgm:cxn modelId="{192ACF1C-F0EA-48C6-B5C1-06D5A850FE17}" type="presParOf" srcId="{327AFE2D-C48A-476A-AA78-34B1AFBF72C2}" destId="{12CE119B-DFF2-4DB4-97B2-DBD870AA190C}" srcOrd="6" destOrd="0" presId="urn:microsoft.com/office/officeart/2018/2/layout/IconVerticalSolidList"/>
    <dgm:cxn modelId="{5AE890EF-A183-45C3-993A-E5D656AC9F43}" type="presParOf" srcId="{12CE119B-DFF2-4DB4-97B2-DBD870AA190C}" destId="{4F47A386-E75F-42AB-A697-40A315213947}" srcOrd="0" destOrd="0" presId="urn:microsoft.com/office/officeart/2018/2/layout/IconVerticalSolidList"/>
    <dgm:cxn modelId="{2B548548-846A-4738-9FF2-7DF46F0C75DC}" type="presParOf" srcId="{12CE119B-DFF2-4DB4-97B2-DBD870AA190C}" destId="{DF6C865A-3D3D-4135-BEF4-EF555056B7B6}" srcOrd="1" destOrd="0" presId="urn:microsoft.com/office/officeart/2018/2/layout/IconVerticalSolidList"/>
    <dgm:cxn modelId="{15D72F58-BAB6-490F-84E2-B1806F0D3D17}" type="presParOf" srcId="{12CE119B-DFF2-4DB4-97B2-DBD870AA190C}" destId="{F681B738-E3C4-4DC3-A345-F8AF73FE5055}" srcOrd="2" destOrd="0" presId="urn:microsoft.com/office/officeart/2018/2/layout/IconVerticalSolidList"/>
    <dgm:cxn modelId="{532BF5A3-4D1F-4750-8CE0-ABF44C9EE976}" type="presParOf" srcId="{12CE119B-DFF2-4DB4-97B2-DBD870AA190C}" destId="{0742772D-5733-43B8-B01A-85913DA086A0}" srcOrd="3" destOrd="0" presId="urn:microsoft.com/office/officeart/2018/2/layout/IconVerticalSolidList"/>
    <dgm:cxn modelId="{0E8AD689-45EE-4AF6-9A66-F383C03A3923}" type="presParOf" srcId="{327AFE2D-C48A-476A-AA78-34B1AFBF72C2}" destId="{5100EAF6-4B4E-4A8A-A714-312970D4F86E}" srcOrd="7" destOrd="0" presId="urn:microsoft.com/office/officeart/2018/2/layout/IconVerticalSolidList"/>
    <dgm:cxn modelId="{3804256A-2BE4-476B-949C-2FA47F9717DE}" type="presParOf" srcId="{327AFE2D-C48A-476A-AA78-34B1AFBF72C2}" destId="{BDBEC85A-5875-4671-BBBE-4874ACC64055}" srcOrd="8" destOrd="0" presId="urn:microsoft.com/office/officeart/2018/2/layout/IconVerticalSolidList"/>
    <dgm:cxn modelId="{4EE687BE-E578-4277-9094-F93E26616D1D}" type="presParOf" srcId="{BDBEC85A-5875-4671-BBBE-4874ACC64055}" destId="{1356AC4A-A740-46A9-AB1F-3CFF3F2551A7}" srcOrd="0" destOrd="0" presId="urn:microsoft.com/office/officeart/2018/2/layout/IconVerticalSolidList"/>
    <dgm:cxn modelId="{17C0353A-6F8E-4151-AF8E-7911764E87D8}" type="presParOf" srcId="{BDBEC85A-5875-4671-BBBE-4874ACC64055}" destId="{59F815A4-7499-4CF2-9496-6DEFF16BE913}" srcOrd="1" destOrd="0" presId="urn:microsoft.com/office/officeart/2018/2/layout/IconVerticalSolidList"/>
    <dgm:cxn modelId="{3081D616-4E5E-4FA5-918D-C816B80A122F}" type="presParOf" srcId="{BDBEC85A-5875-4671-BBBE-4874ACC64055}" destId="{9F21445D-C8C0-476D-A1EF-CFB39BF09307}" srcOrd="2" destOrd="0" presId="urn:microsoft.com/office/officeart/2018/2/layout/IconVerticalSolidList"/>
    <dgm:cxn modelId="{D699625B-CB0D-4D5B-BFE2-DA78BED0763D}" type="presParOf" srcId="{BDBEC85A-5875-4671-BBBE-4874ACC64055}" destId="{AEDAF403-DE58-404B-B509-7E6AEB08B565}" srcOrd="3" destOrd="0" presId="urn:microsoft.com/office/officeart/2018/2/layout/IconVerticalSolidList"/>
    <dgm:cxn modelId="{4B9DBCB4-8F31-4F82-944A-5074B50D92F9}" type="presParOf" srcId="{327AFE2D-C48A-476A-AA78-34B1AFBF72C2}" destId="{854897EA-7F01-44BE-BCEB-30625E049830}" srcOrd="9" destOrd="0" presId="urn:microsoft.com/office/officeart/2018/2/layout/IconVerticalSolidList"/>
    <dgm:cxn modelId="{099B0CEF-E1E5-4520-AD60-A43F867582BF}" type="presParOf" srcId="{327AFE2D-C48A-476A-AA78-34B1AFBF72C2}" destId="{036A03AC-87F4-4B4C-BAED-49B27D405477}" srcOrd="10" destOrd="0" presId="urn:microsoft.com/office/officeart/2018/2/layout/IconVerticalSolidList"/>
    <dgm:cxn modelId="{AE216249-DF40-4E14-813D-64089ACF7136}" type="presParOf" srcId="{036A03AC-87F4-4B4C-BAED-49B27D405477}" destId="{26AC40B3-0524-4AFD-B82B-A3F9E5CCC282}" srcOrd="0" destOrd="0" presId="urn:microsoft.com/office/officeart/2018/2/layout/IconVerticalSolidList"/>
    <dgm:cxn modelId="{0C498A85-B4EA-4081-BE6F-F890C5B3864A}" type="presParOf" srcId="{036A03AC-87F4-4B4C-BAED-49B27D405477}" destId="{136EFC1C-470A-448F-AA10-CD1146BF5873}" srcOrd="1" destOrd="0" presId="urn:microsoft.com/office/officeart/2018/2/layout/IconVerticalSolidList"/>
    <dgm:cxn modelId="{58492FF1-F904-4170-9B70-F8FC5762B835}" type="presParOf" srcId="{036A03AC-87F4-4B4C-BAED-49B27D405477}" destId="{839F74DB-2ED1-4684-A924-35B99A077E2D}" srcOrd="2" destOrd="0" presId="urn:microsoft.com/office/officeart/2018/2/layout/IconVerticalSolidList"/>
    <dgm:cxn modelId="{AA7787A1-5F1A-46FA-80FA-03CE2FBD231D}" type="presParOf" srcId="{036A03AC-87F4-4B4C-BAED-49B27D405477}" destId="{90633506-DA21-4CD0-B32E-C2C615729D6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8D9E91C-8DE2-4044-92BA-47FCA6BE4526}"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5C4B4B5D-6ADD-4977-B082-F71988721650}">
      <dgm:prSet/>
      <dgm:spPr/>
      <dgm:t>
        <a:bodyPr/>
        <a:lstStyle/>
        <a:p>
          <a:r>
            <a:rPr lang="nl-NL" dirty="0"/>
            <a:t>Geheue stel jou in staat om die inligting wat jy geleer het, te stoor en weer te herroep.</a:t>
          </a:r>
          <a:endParaRPr lang="en-US" dirty="0"/>
        </a:p>
      </dgm:t>
    </dgm:pt>
    <dgm:pt modelId="{9B73EE8E-F1C6-4F4D-BA6D-9D37E21DC8C4}" type="parTrans" cxnId="{0326ACB7-B476-4D37-8462-095D4CBCCB7C}">
      <dgm:prSet/>
      <dgm:spPr/>
      <dgm:t>
        <a:bodyPr/>
        <a:lstStyle/>
        <a:p>
          <a:endParaRPr lang="en-US"/>
        </a:p>
      </dgm:t>
    </dgm:pt>
    <dgm:pt modelId="{C0FFB630-FC53-4A01-BC1A-906606F9F5C5}" type="sibTrans" cxnId="{0326ACB7-B476-4D37-8462-095D4CBCCB7C}">
      <dgm:prSet/>
      <dgm:spPr/>
      <dgm:t>
        <a:bodyPr/>
        <a:lstStyle/>
        <a:p>
          <a:endParaRPr lang="en-US"/>
        </a:p>
      </dgm:t>
    </dgm:pt>
    <dgm:pt modelId="{C27879FC-F480-4960-B19A-9903B615D9C0}">
      <dgm:prSet/>
      <dgm:spPr/>
      <dgm:t>
        <a:bodyPr/>
        <a:lstStyle/>
        <a:p>
          <a:r>
            <a:rPr lang="en-US" b="1" dirty="0" err="1"/>
            <a:t>Korttermyngeheue</a:t>
          </a:r>
          <a:r>
            <a:rPr lang="en-US" b="1" dirty="0"/>
            <a:t>:</a:t>
          </a:r>
          <a:r>
            <a:rPr lang="en-US" dirty="0"/>
            <a:t> Hou </a:t>
          </a:r>
          <a:r>
            <a:rPr lang="en-US" dirty="0" err="1"/>
            <a:t>inligting</a:t>
          </a:r>
          <a:r>
            <a:rPr lang="en-US" dirty="0"/>
            <a:t> </a:t>
          </a:r>
          <a:r>
            <a:rPr lang="en-US" dirty="0" err="1"/>
            <a:t>tydelik</a:t>
          </a:r>
          <a:r>
            <a:rPr lang="en-US" dirty="0"/>
            <a:t> </a:t>
          </a:r>
          <a:r>
            <a:rPr lang="en-US" dirty="0" err="1"/>
            <a:t>terwyl</a:t>
          </a:r>
          <a:r>
            <a:rPr lang="en-US" dirty="0"/>
            <a:t> </a:t>
          </a:r>
          <a:r>
            <a:rPr lang="en-US" dirty="0" err="1"/>
            <a:t>jy</a:t>
          </a:r>
          <a:r>
            <a:rPr lang="en-US" dirty="0"/>
            <a:t> </a:t>
          </a:r>
          <a:r>
            <a:rPr lang="en-US" dirty="0" err="1"/>
            <a:t>dit</a:t>
          </a:r>
          <a:r>
            <a:rPr lang="en-US" dirty="0"/>
            <a:t> </a:t>
          </a:r>
          <a:r>
            <a:rPr lang="en-US" dirty="0" err="1"/>
            <a:t>gebruik</a:t>
          </a:r>
          <a:r>
            <a:rPr lang="en-US" dirty="0"/>
            <a:t>, </a:t>
          </a:r>
          <a:r>
            <a:rPr lang="en-US" dirty="0" err="1"/>
            <a:t>voordat</a:t>
          </a:r>
          <a:r>
            <a:rPr lang="en-US" dirty="0"/>
            <a:t> </a:t>
          </a:r>
          <a:r>
            <a:rPr lang="en-US" dirty="0" err="1"/>
            <a:t>dit</a:t>
          </a:r>
          <a:r>
            <a:rPr lang="en-US" dirty="0"/>
            <a:t> </a:t>
          </a:r>
          <a:r>
            <a:rPr lang="en-US" dirty="0" err="1"/>
            <a:t>vergeet</a:t>
          </a:r>
          <a:r>
            <a:rPr lang="en-US" dirty="0"/>
            <a:t> of </a:t>
          </a:r>
          <a:r>
            <a:rPr lang="en-US" dirty="0" err="1"/>
            <a:t>na</a:t>
          </a:r>
          <a:r>
            <a:rPr lang="en-US" dirty="0"/>
            <a:t> </a:t>
          </a:r>
          <a:r>
            <a:rPr lang="en-US" dirty="0" err="1"/>
            <a:t>jou</a:t>
          </a:r>
          <a:r>
            <a:rPr lang="en-US" dirty="0"/>
            <a:t> </a:t>
          </a:r>
          <a:r>
            <a:rPr lang="en-US" dirty="0" err="1"/>
            <a:t>langtermyngeheue</a:t>
          </a:r>
          <a:r>
            <a:rPr lang="en-US" dirty="0"/>
            <a:t> </a:t>
          </a:r>
          <a:r>
            <a:rPr lang="en-US" dirty="0" err="1"/>
            <a:t>oorgedra</a:t>
          </a:r>
          <a:r>
            <a:rPr lang="en-US" dirty="0"/>
            <a:t> word.</a:t>
          </a:r>
        </a:p>
      </dgm:t>
    </dgm:pt>
    <dgm:pt modelId="{E4A4CDB1-EDBB-4886-A8ED-B7C8CF621E63}" type="parTrans" cxnId="{ED9EE2D2-E791-4F9A-B170-452AAAC57CF8}">
      <dgm:prSet/>
      <dgm:spPr/>
      <dgm:t>
        <a:bodyPr/>
        <a:lstStyle/>
        <a:p>
          <a:endParaRPr lang="en-US"/>
        </a:p>
      </dgm:t>
    </dgm:pt>
    <dgm:pt modelId="{2396FA69-4222-4E40-87F5-2208051DBB6B}" type="sibTrans" cxnId="{ED9EE2D2-E791-4F9A-B170-452AAAC57CF8}">
      <dgm:prSet/>
      <dgm:spPr/>
      <dgm:t>
        <a:bodyPr/>
        <a:lstStyle/>
        <a:p>
          <a:endParaRPr lang="en-US"/>
        </a:p>
      </dgm:t>
    </dgm:pt>
    <dgm:pt modelId="{A36E007B-29B2-4903-90C8-AF9A9B49F85D}">
      <dgm:prSet/>
      <dgm:spPr/>
      <dgm:t>
        <a:bodyPr/>
        <a:lstStyle/>
        <a:p>
          <a:r>
            <a:rPr lang="en-US" b="1" dirty="0" err="1"/>
            <a:t>Langtermyngeheue</a:t>
          </a:r>
          <a:r>
            <a:rPr lang="en-US" b="1" dirty="0"/>
            <a:t>:</a:t>
          </a:r>
          <a:r>
            <a:rPr lang="en-US" dirty="0"/>
            <a:t> Stoor </a:t>
          </a:r>
          <a:r>
            <a:rPr lang="en-US" dirty="0" err="1"/>
            <a:t>inligting</a:t>
          </a:r>
          <a:r>
            <a:rPr lang="en-US" dirty="0"/>
            <a:t> vir </a:t>
          </a:r>
          <a:r>
            <a:rPr lang="en-US" dirty="0" err="1"/>
            <a:t>langer</a:t>
          </a:r>
          <a:r>
            <a:rPr lang="en-US" dirty="0"/>
            <a:t> </a:t>
          </a:r>
          <a:r>
            <a:rPr lang="en-US" dirty="0" err="1"/>
            <a:t>tydperke</a:t>
          </a:r>
          <a:r>
            <a:rPr lang="en-US" dirty="0"/>
            <a:t>, </a:t>
          </a:r>
          <a:r>
            <a:rPr lang="en-US" dirty="0" err="1"/>
            <a:t>soms</a:t>
          </a:r>
          <a:r>
            <a:rPr lang="en-US" dirty="0"/>
            <a:t> </a:t>
          </a:r>
          <a:r>
            <a:rPr lang="en-US" dirty="0" err="1"/>
            <a:t>selfs</a:t>
          </a:r>
          <a:r>
            <a:rPr lang="en-US" dirty="0"/>
            <a:t> vir </a:t>
          </a:r>
          <a:r>
            <a:rPr lang="en-US" dirty="0" err="1"/>
            <a:t>jare</a:t>
          </a:r>
          <a:r>
            <a:rPr lang="en-US" dirty="0"/>
            <a:t>.</a:t>
          </a:r>
        </a:p>
      </dgm:t>
    </dgm:pt>
    <dgm:pt modelId="{E5B72D6F-28E7-46A3-9F43-3A40AE85DFA9}" type="parTrans" cxnId="{716D603E-B429-48C7-955D-5CF72843433A}">
      <dgm:prSet/>
      <dgm:spPr/>
      <dgm:t>
        <a:bodyPr/>
        <a:lstStyle/>
        <a:p>
          <a:endParaRPr lang="en-US"/>
        </a:p>
      </dgm:t>
    </dgm:pt>
    <dgm:pt modelId="{DF1CA863-DB46-4BD6-947E-0EA28547EF21}" type="sibTrans" cxnId="{716D603E-B429-48C7-955D-5CF72843433A}">
      <dgm:prSet/>
      <dgm:spPr/>
      <dgm:t>
        <a:bodyPr/>
        <a:lstStyle/>
        <a:p>
          <a:endParaRPr lang="en-US"/>
        </a:p>
      </dgm:t>
    </dgm:pt>
    <dgm:pt modelId="{6915F0F7-1EEC-5F42-9016-A8D9DE90B724}" type="pres">
      <dgm:prSet presAssocID="{68D9E91C-8DE2-4044-92BA-47FCA6BE4526}" presName="outerComposite" presStyleCnt="0">
        <dgm:presLayoutVars>
          <dgm:chMax val="5"/>
          <dgm:dir/>
          <dgm:resizeHandles val="exact"/>
        </dgm:presLayoutVars>
      </dgm:prSet>
      <dgm:spPr/>
    </dgm:pt>
    <dgm:pt modelId="{1FF66D8B-1AE6-7D47-A2C7-C11E16311B58}" type="pres">
      <dgm:prSet presAssocID="{68D9E91C-8DE2-4044-92BA-47FCA6BE4526}" presName="dummyMaxCanvas" presStyleCnt="0">
        <dgm:presLayoutVars/>
      </dgm:prSet>
      <dgm:spPr/>
    </dgm:pt>
    <dgm:pt modelId="{C5152447-EE51-F44A-A36E-688C8443BCF5}" type="pres">
      <dgm:prSet presAssocID="{68D9E91C-8DE2-4044-92BA-47FCA6BE4526}" presName="ThreeNodes_1" presStyleLbl="node1" presStyleIdx="0" presStyleCnt="3" custLinFactNeighborX="530" custLinFactNeighborY="-1720">
        <dgm:presLayoutVars>
          <dgm:bulletEnabled val="1"/>
        </dgm:presLayoutVars>
      </dgm:prSet>
      <dgm:spPr/>
    </dgm:pt>
    <dgm:pt modelId="{615EFE90-66F2-5C45-AF3F-F6AB7C5B0239}" type="pres">
      <dgm:prSet presAssocID="{68D9E91C-8DE2-4044-92BA-47FCA6BE4526}" presName="ThreeNodes_2" presStyleLbl="node1" presStyleIdx="1" presStyleCnt="3">
        <dgm:presLayoutVars>
          <dgm:bulletEnabled val="1"/>
        </dgm:presLayoutVars>
      </dgm:prSet>
      <dgm:spPr/>
    </dgm:pt>
    <dgm:pt modelId="{3BFC0268-B592-9E40-BC1E-72A544B8E945}" type="pres">
      <dgm:prSet presAssocID="{68D9E91C-8DE2-4044-92BA-47FCA6BE4526}" presName="ThreeNodes_3" presStyleLbl="node1" presStyleIdx="2" presStyleCnt="3">
        <dgm:presLayoutVars>
          <dgm:bulletEnabled val="1"/>
        </dgm:presLayoutVars>
      </dgm:prSet>
      <dgm:spPr/>
    </dgm:pt>
    <dgm:pt modelId="{8B6052B0-EE90-8342-B2A1-C156C05B9107}" type="pres">
      <dgm:prSet presAssocID="{68D9E91C-8DE2-4044-92BA-47FCA6BE4526}" presName="ThreeConn_1-2" presStyleLbl="fgAccFollowNode1" presStyleIdx="0" presStyleCnt="2">
        <dgm:presLayoutVars>
          <dgm:bulletEnabled val="1"/>
        </dgm:presLayoutVars>
      </dgm:prSet>
      <dgm:spPr/>
    </dgm:pt>
    <dgm:pt modelId="{C381A657-81D1-DA40-953A-F2C6AF46F37F}" type="pres">
      <dgm:prSet presAssocID="{68D9E91C-8DE2-4044-92BA-47FCA6BE4526}" presName="ThreeConn_2-3" presStyleLbl="fgAccFollowNode1" presStyleIdx="1" presStyleCnt="2">
        <dgm:presLayoutVars>
          <dgm:bulletEnabled val="1"/>
        </dgm:presLayoutVars>
      </dgm:prSet>
      <dgm:spPr/>
    </dgm:pt>
    <dgm:pt modelId="{7F838DC2-4C72-5A48-8D9D-4B30803DDA37}" type="pres">
      <dgm:prSet presAssocID="{68D9E91C-8DE2-4044-92BA-47FCA6BE4526}" presName="ThreeNodes_1_text" presStyleLbl="node1" presStyleIdx="2" presStyleCnt="3">
        <dgm:presLayoutVars>
          <dgm:bulletEnabled val="1"/>
        </dgm:presLayoutVars>
      </dgm:prSet>
      <dgm:spPr/>
    </dgm:pt>
    <dgm:pt modelId="{6D1ECEF7-E17F-794D-B02A-B19B85EAE4AF}" type="pres">
      <dgm:prSet presAssocID="{68D9E91C-8DE2-4044-92BA-47FCA6BE4526}" presName="ThreeNodes_2_text" presStyleLbl="node1" presStyleIdx="2" presStyleCnt="3">
        <dgm:presLayoutVars>
          <dgm:bulletEnabled val="1"/>
        </dgm:presLayoutVars>
      </dgm:prSet>
      <dgm:spPr/>
    </dgm:pt>
    <dgm:pt modelId="{44D79D1A-E253-3146-81E1-FD9AC1B662E4}" type="pres">
      <dgm:prSet presAssocID="{68D9E91C-8DE2-4044-92BA-47FCA6BE4526}" presName="ThreeNodes_3_text" presStyleLbl="node1" presStyleIdx="2" presStyleCnt="3">
        <dgm:presLayoutVars>
          <dgm:bulletEnabled val="1"/>
        </dgm:presLayoutVars>
      </dgm:prSet>
      <dgm:spPr/>
    </dgm:pt>
  </dgm:ptLst>
  <dgm:cxnLst>
    <dgm:cxn modelId="{8DEE3701-A871-4B4F-A5C1-9FBF3955F290}" type="presOf" srcId="{A36E007B-29B2-4903-90C8-AF9A9B49F85D}" destId="{44D79D1A-E253-3146-81E1-FD9AC1B662E4}" srcOrd="1" destOrd="0" presId="urn:microsoft.com/office/officeart/2005/8/layout/vProcess5"/>
    <dgm:cxn modelId="{AD14A21A-487D-9A4F-9E96-E532D253FA83}" type="presOf" srcId="{C27879FC-F480-4960-B19A-9903B615D9C0}" destId="{615EFE90-66F2-5C45-AF3F-F6AB7C5B0239}" srcOrd="0" destOrd="0" presId="urn:microsoft.com/office/officeart/2005/8/layout/vProcess5"/>
    <dgm:cxn modelId="{AE7CBA2B-EADF-C644-8651-6BBEE062F0D4}" type="presOf" srcId="{A36E007B-29B2-4903-90C8-AF9A9B49F85D}" destId="{3BFC0268-B592-9E40-BC1E-72A544B8E945}" srcOrd="0" destOrd="0" presId="urn:microsoft.com/office/officeart/2005/8/layout/vProcess5"/>
    <dgm:cxn modelId="{1C2F2B3E-8C2C-504C-A415-187ABA85910D}" type="presOf" srcId="{2396FA69-4222-4E40-87F5-2208051DBB6B}" destId="{C381A657-81D1-DA40-953A-F2C6AF46F37F}" srcOrd="0" destOrd="0" presId="urn:microsoft.com/office/officeart/2005/8/layout/vProcess5"/>
    <dgm:cxn modelId="{716D603E-B429-48C7-955D-5CF72843433A}" srcId="{68D9E91C-8DE2-4044-92BA-47FCA6BE4526}" destId="{A36E007B-29B2-4903-90C8-AF9A9B49F85D}" srcOrd="2" destOrd="0" parTransId="{E5B72D6F-28E7-46A3-9F43-3A40AE85DFA9}" sibTransId="{DF1CA863-DB46-4BD6-947E-0EA28547EF21}"/>
    <dgm:cxn modelId="{527D863F-8492-5C45-A4AF-4477EA8051EE}" type="presOf" srcId="{C0FFB630-FC53-4A01-BC1A-906606F9F5C5}" destId="{8B6052B0-EE90-8342-B2A1-C156C05B9107}" srcOrd="0" destOrd="0" presId="urn:microsoft.com/office/officeart/2005/8/layout/vProcess5"/>
    <dgm:cxn modelId="{DCF99377-67B7-0D4F-886B-D26137E74F20}" type="presOf" srcId="{C27879FC-F480-4960-B19A-9903B615D9C0}" destId="{6D1ECEF7-E17F-794D-B02A-B19B85EAE4AF}" srcOrd="1" destOrd="0" presId="urn:microsoft.com/office/officeart/2005/8/layout/vProcess5"/>
    <dgm:cxn modelId="{FDFB6AA6-688B-EA49-BB85-D7087C89E2B2}" type="presOf" srcId="{68D9E91C-8DE2-4044-92BA-47FCA6BE4526}" destId="{6915F0F7-1EEC-5F42-9016-A8D9DE90B724}" srcOrd="0" destOrd="0" presId="urn:microsoft.com/office/officeart/2005/8/layout/vProcess5"/>
    <dgm:cxn modelId="{E9A698A8-A491-8744-8144-6EA1C17A561E}" type="presOf" srcId="{5C4B4B5D-6ADD-4977-B082-F71988721650}" destId="{C5152447-EE51-F44A-A36E-688C8443BCF5}" srcOrd="0" destOrd="0" presId="urn:microsoft.com/office/officeart/2005/8/layout/vProcess5"/>
    <dgm:cxn modelId="{0326ACB7-B476-4D37-8462-095D4CBCCB7C}" srcId="{68D9E91C-8DE2-4044-92BA-47FCA6BE4526}" destId="{5C4B4B5D-6ADD-4977-B082-F71988721650}" srcOrd="0" destOrd="0" parTransId="{9B73EE8E-F1C6-4F4D-BA6D-9D37E21DC8C4}" sibTransId="{C0FFB630-FC53-4A01-BC1A-906606F9F5C5}"/>
    <dgm:cxn modelId="{7456D5BF-3E48-7C4D-BDBF-1D4F712C9BD3}" type="presOf" srcId="{5C4B4B5D-6ADD-4977-B082-F71988721650}" destId="{7F838DC2-4C72-5A48-8D9D-4B30803DDA37}" srcOrd="1" destOrd="0" presId="urn:microsoft.com/office/officeart/2005/8/layout/vProcess5"/>
    <dgm:cxn modelId="{ED9EE2D2-E791-4F9A-B170-452AAAC57CF8}" srcId="{68D9E91C-8DE2-4044-92BA-47FCA6BE4526}" destId="{C27879FC-F480-4960-B19A-9903B615D9C0}" srcOrd="1" destOrd="0" parTransId="{E4A4CDB1-EDBB-4886-A8ED-B7C8CF621E63}" sibTransId="{2396FA69-4222-4E40-87F5-2208051DBB6B}"/>
    <dgm:cxn modelId="{A3B042D1-E8F3-C04F-A8FD-0CDD3C55E877}" type="presParOf" srcId="{6915F0F7-1EEC-5F42-9016-A8D9DE90B724}" destId="{1FF66D8B-1AE6-7D47-A2C7-C11E16311B58}" srcOrd="0" destOrd="0" presId="urn:microsoft.com/office/officeart/2005/8/layout/vProcess5"/>
    <dgm:cxn modelId="{61343B59-7387-5D49-BE91-CD7540F595B9}" type="presParOf" srcId="{6915F0F7-1EEC-5F42-9016-A8D9DE90B724}" destId="{C5152447-EE51-F44A-A36E-688C8443BCF5}" srcOrd="1" destOrd="0" presId="urn:microsoft.com/office/officeart/2005/8/layout/vProcess5"/>
    <dgm:cxn modelId="{2814A9EB-0D05-8A44-89CC-46F964B9D569}" type="presParOf" srcId="{6915F0F7-1EEC-5F42-9016-A8D9DE90B724}" destId="{615EFE90-66F2-5C45-AF3F-F6AB7C5B0239}" srcOrd="2" destOrd="0" presId="urn:microsoft.com/office/officeart/2005/8/layout/vProcess5"/>
    <dgm:cxn modelId="{825D6151-6CA8-AE4A-B569-87CD9DA7AC8D}" type="presParOf" srcId="{6915F0F7-1EEC-5F42-9016-A8D9DE90B724}" destId="{3BFC0268-B592-9E40-BC1E-72A544B8E945}" srcOrd="3" destOrd="0" presId="urn:microsoft.com/office/officeart/2005/8/layout/vProcess5"/>
    <dgm:cxn modelId="{F3633502-38C4-C040-8A9F-0B84459E655D}" type="presParOf" srcId="{6915F0F7-1EEC-5F42-9016-A8D9DE90B724}" destId="{8B6052B0-EE90-8342-B2A1-C156C05B9107}" srcOrd="4" destOrd="0" presId="urn:microsoft.com/office/officeart/2005/8/layout/vProcess5"/>
    <dgm:cxn modelId="{2CFB44D4-F160-E046-A738-9FED484BA434}" type="presParOf" srcId="{6915F0F7-1EEC-5F42-9016-A8D9DE90B724}" destId="{C381A657-81D1-DA40-953A-F2C6AF46F37F}" srcOrd="5" destOrd="0" presId="urn:microsoft.com/office/officeart/2005/8/layout/vProcess5"/>
    <dgm:cxn modelId="{FAF4D5A9-D659-2E49-A925-D4B52E9D995C}" type="presParOf" srcId="{6915F0F7-1EEC-5F42-9016-A8D9DE90B724}" destId="{7F838DC2-4C72-5A48-8D9D-4B30803DDA37}" srcOrd="6" destOrd="0" presId="urn:microsoft.com/office/officeart/2005/8/layout/vProcess5"/>
    <dgm:cxn modelId="{0EF5EDC9-D3ED-B849-9E45-3436AF5FD808}" type="presParOf" srcId="{6915F0F7-1EEC-5F42-9016-A8D9DE90B724}" destId="{6D1ECEF7-E17F-794D-B02A-B19B85EAE4AF}" srcOrd="7" destOrd="0" presId="urn:microsoft.com/office/officeart/2005/8/layout/vProcess5"/>
    <dgm:cxn modelId="{B70A4260-458C-0D4A-90EC-59F1F1655868}" type="presParOf" srcId="{6915F0F7-1EEC-5F42-9016-A8D9DE90B724}" destId="{44D79D1A-E253-3146-81E1-FD9AC1B662E4}"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E6DC0C6-C676-4B6A-895E-4712FA637592}"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AACDB17E-0ACA-40D7-A115-742B8A137C46}">
      <dgm:prSet/>
      <dgm:spPr/>
      <dgm:t>
        <a:bodyPr/>
        <a:lstStyle/>
        <a:p>
          <a:r>
            <a:rPr lang="nl-NL" dirty="0"/>
            <a:t>Definisie: Om sleutelidees en belangrike inligting uit lesse of studiemateriaal neer te skryf.</a:t>
          </a:r>
          <a:endParaRPr lang="en-US" dirty="0"/>
        </a:p>
      </dgm:t>
    </dgm:pt>
    <dgm:pt modelId="{B498AF91-724A-4C67-A12A-67E89F9F8A03}" type="parTrans" cxnId="{E3D58A07-748B-4E7F-8EA8-2C7CB1260667}">
      <dgm:prSet/>
      <dgm:spPr/>
      <dgm:t>
        <a:bodyPr/>
        <a:lstStyle/>
        <a:p>
          <a:endParaRPr lang="en-US"/>
        </a:p>
      </dgm:t>
    </dgm:pt>
    <dgm:pt modelId="{A0B15E65-4FFB-4C9A-AFD6-45DEB790FD2A}" type="sibTrans" cxnId="{E3D58A07-748B-4E7F-8EA8-2C7CB1260667}">
      <dgm:prSet/>
      <dgm:spPr/>
      <dgm:t>
        <a:bodyPr/>
        <a:lstStyle/>
        <a:p>
          <a:endParaRPr lang="en-US"/>
        </a:p>
      </dgm:t>
    </dgm:pt>
    <dgm:pt modelId="{D230F502-5479-4AA8-857F-467357416BAA}">
      <dgm:prSet/>
      <dgm:spPr/>
      <dgm:t>
        <a:bodyPr/>
        <a:lstStyle/>
        <a:p>
          <a:r>
            <a:rPr lang="nl-NL" b="1" dirty="0"/>
            <a:t>Voordele:</a:t>
          </a:r>
          <a:r>
            <a:rPr lang="nl-NL" dirty="0"/>
            <a:t> Dit help jou om op belangrike punte te fokus en inligting makliker te onthou.</a:t>
          </a:r>
          <a:endParaRPr lang="en-US" dirty="0"/>
        </a:p>
      </dgm:t>
    </dgm:pt>
    <dgm:pt modelId="{FE591597-2951-4713-BBA2-906D6DBB3243}" type="parTrans" cxnId="{5399D36E-60E2-4322-A814-F104B719B06E}">
      <dgm:prSet/>
      <dgm:spPr/>
      <dgm:t>
        <a:bodyPr/>
        <a:lstStyle/>
        <a:p>
          <a:endParaRPr lang="en-US"/>
        </a:p>
      </dgm:t>
    </dgm:pt>
    <dgm:pt modelId="{5A3BB462-7FCE-40F2-A65D-F51C66B9B19A}" type="sibTrans" cxnId="{5399D36E-60E2-4322-A814-F104B719B06E}">
      <dgm:prSet/>
      <dgm:spPr/>
      <dgm:t>
        <a:bodyPr/>
        <a:lstStyle/>
        <a:p>
          <a:endParaRPr lang="en-US"/>
        </a:p>
      </dgm:t>
    </dgm:pt>
    <dgm:pt modelId="{622FC407-472F-4B80-B03B-566012D8861C}">
      <dgm:prSet/>
      <dgm:spPr/>
      <dgm:t>
        <a:bodyPr/>
        <a:lstStyle/>
        <a:p>
          <a:r>
            <a:rPr lang="nl-NL" dirty="0"/>
            <a:t>Wenke om goeie aantekeninge te maak:</a:t>
          </a:r>
          <a:endParaRPr lang="en-US" dirty="0"/>
        </a:p>
      </dgm:t>
    </dgm:pt>
    <dgm:pt modelId="{C835AC7E-3DED-4C4B-B494-E12983B154D3}" type="parTrans" cxnId="{76F174E4-7D66-44BF-8748-352FE280FCD1}">
      <dgm:prSet/>
      <dgm:spPr/>
      <dgm:t>
        <a:bodyPr/>
        <a:lstStyle/>
        <a:p>
          <a:endParaRPr lang="en-US"/>
        </a:p>
      </dgm:t>
    </dgm:pt>
    <dgm:pt modelId="{58EFCD25-CD6A-434A-A1AD-EB2F821FCA01}" type="sibTrans" cxnId="{76F174E4-7D66-44BF-8748-352FE280FCD1}">
      <dgm:prSet/>
      <dgm:spPr/>
      <dgm:t>
        <a:bodyPr/>
        <a:lstStyle/>
        <a:p>
          <a:endParaRPr lang="en-US"/>
        </a:p>
      </dgm:t>
    </dgm:pt>
    <dgm:pt modelId="{28B6E1BE-B82F-45B9-B05F-7E840B034436}">
      <dgm:prSet/>
      <dgm:spPr/>
      <dgm:t>
        <a:bodyPr/>
        <a:lstStyle/>
        <a:p>
          <a:r>
            <a:rPr lang="en-US" dirty="0" err="1"/>
            <a:t>Skryf</a:t>
          </a:r>
          <a:r>
            <a:rPr lang="en-US" dirty="0"/>
            <a:t> </a:t>
          </a:r>
          <a:r>
            <a:rPr lang="en-US" dirty="0" err="1"/>
            <a:t>sleutelpunte</a:t>
          </a:r>
          <a:r>
            <a:rPr lang="en-US" dirty="0"/>
            <a:t> in </a:t>
          </a:r>
          <a:r>
            <a:rPr lang="en-US" dirty="0" err="1"/>
            <a:t>jou</a:t>
          </a:r>
          <a:r>
            <a:rPr lang="en-US" dirty="0"/>
            <a:t> </a:t>
          </a:r>
          <a:r>
            <a:rPr lang="en-US" dirty="0" err="1"/>
            <a:t>eie</a:t>
          </a:r>
          <a:r>
            <a:rPr lang="en-US" dirty="0"/>
            <a:t> </a:t>
          </a:r>
          <a:r>
            <a:rPr lang="en-US" dirty="0" err="1"/>
            <a:t>woorde</a:t>
          </a:r>
          <a:r>
            <a:rPr lang="en-US" dirty="0"/>
            <a:t> </a:t>
          </a:r>
          <a:r>
            <a:rPr lang="en-US" dirty="0" err="1"/>
            <a:t>neer</a:t>
          </a:r>
          <a:r>
            <a:rPr lang="en-US" dirty="0"/>
            <a:t>.</a:t>
          </a:r>
        </a:p>
      </dgm:t>
    </dgm:pt>
    <dgm:pt modelId="{21723C4E-8819-4FBC-831A-24AB76F96534}" type="parTrans" cxnId="{E72D7B5C-6329-41BC-9C20-8CCDF50A3A8C}">
      <dgm:prSet/>
      <dgm:spPr/>
      <dgm:t>
        <a:bodyPr/>
        <a:lstStyle/>
        <a:p>
          <a:endParaRPr lang="en-US"/>
        </a:p>
      </dgm:t>
    </dgm:pt>
    <dgm:pt modelId="{A31FFB66-A568-44F9-A2BB-89DE47A43CAA}" type="sibTrans" cxnId="{E72D7B5C-6329-41BC-9C20-8CCDF50A3A8C}">
      <dgm:prSet/>
      <dgm:spPr/>
      <dgm:t>
        <a:bodyPr/>
        <a:lstStyle/>
        <a:p>
          <a:endParaRPr lang="en-US"/>
        </a:p>
      </dgm:t>
    </dgm:pt>
    <dgm:pt modelId="{0AA4E449-9D48-4787-89B9-C84F986D4283}">
      <dgm:prSet/>
      <dgm:spPr/>
      <dgm:t>
        <a:bodyPr/>
        <a:lstStyle/>
        <a:p>
          <a:r>
            <a:rPr lang="en-US" dirty="0" err="1"/>
            <a:t>Gebruik</a:t>
          </a:r>
          <a:r>
            <a:rPr lang="en-US" dirty="0"/>
            <a:t> </a:t>
          </a:r>
          <a:r>
            <a:rPr lang="en-US" dirty="0" err="1"/>
            <a:t>opskrifte</a:t>
          </a:r>
          <a:r>
            <a:rPr lang="en-US" dirty="0"/>
            <a:t>, </a:t>
          </a:r>
          <a:r>
            <a:rPr lang="en-US" dirty="0" err="1"/>
            <a:t>kolpunte</a:t>
          </a:r>
          <a:r>
            <a:rPr lang="en-US" dirty="0"/>
            <a:t> of </a:t>
          </a:r>
          <a:r>
            <a:rPr lang="en-US" dirty="0" err="1"/>
            <a:t>diagramme</a:t>
          </a:r>
          <a:r>
            <a:rPr lang="en-US" dirty="0"/>
            <a:t>.</a:t>
          </a:r>
        </a:p>
      </dgm:t>
    </dgm:pt>
    <dgm:pt modelId="{84AC4F24-56C7-42AF-8C84-0F295A876E4F}" type="parTrans" cxnId="{B59B5EFD-C242-4858-9D8E-80A2792CC398}">
      <dgm:prSet/>
      <dgm:spPr/>
    </dgm:pt>
    <dgm:pt modelId="{E3018396-BCB4-484F-B904-18A1C9DF6F91}" type="sibTrans" cxnId="{B59B5EFD-C242-4858-9D8E-80A2792CC398}">
      <dgm:prSet/>
      <dgm:spPr/>
    </dgm:pt>
    <dgm:pt modelId="{716FE663-5266-47F9-A87C-C3A339BB651B}">
      <dgm:prSet/>
      <dgm:spPr/>
      <dgm:t>
        <a:bodyPr/>
        <a:lstStyle/>
        <a:p>
          <a:r>
            <a:rPr lang="en-US" dirty="0" err="1"/>
            <a:t>Gebruik</a:t>
          </a:r>
          <a:r>
            <a:rPr lang="en-US" dirty="0"/>
            <a:t> </a:t>
          </a:r>
          <a:r>
            <a:rPr lang="en-US" dirty="0" err="1"/>
            <a:t>afkortings</a:t>
          </a:r>
          <a:r>
            <a:rPr lang="en-US" dirty="0"/>
            <a:t>, </a:t>
          </a:r>
          <a:r>
            <a:rPr lang="en-US" dirty="0" err="1"/>
            <a:t>simbole</a:t>
          </a:r>
          <a:r>
            <a:rPr lang="en-US" dirty="0"/>
            <a:t> of </a:t>
          </a:r>
          <a:r>
            <a:rPr lang="en-US" dirty="0" err="1"/>
            <a:t>prente</a:t>
          </a:r>
          <a:r>
            <a:rPr lang="en-US" dirty="0"/>
            <a:t>.</a:t>
          </a:r>
        </a:p>
      </dgm:t>
    </dgm:pt>
    <dgm:pt modelId="{F8C07277-C994-4248-A77C-CE8F5A504957}" type="parTrans" cxnId="{4945D557-3D79-4A37-A596-BC7A811494F7}">
      <dgm:prSet/>
      <dgm:spPr/>
    </dgm:pt>
    <dgm:pt modelId="{68A89EBA-72A5-48CE-9787-0B531C6E01C6}" type="sibTrans" cxnId="{4945D557-3D79-4A37-A596-BC7A811494F7}">
      <dgm:prSet/>
      <dgm:spPr/>
    </dgm:pt>
    <dgm:pt modelId="{19A6C202-24C2-4EA3-8A2B-3256441B4822}">
      <dgm:prSet/>
      <dgm:spPr/>
      <dgm:t>
        <a:bodyPr/>
        <a:lstStyle/>
        <a:p>
          <a:r>
            <a:rPr lang="en-US" dirty="0"/>
            <a:t>Lig </a:t>
          </a:r>
          <a:r>
            <a:rPr lang="en-US" dirty="0" err="1"/>
            <a:t>belangrike</a:t>
          </a:r>
          <a:r>
            <a:rPr lang="en-US" dirty="0"/>
            <a:t> </a:t>
          </a:r>
          <a:r>
            <a:rPr lang="en-US" dirty="0" err="1"/>
            <a:t>terme</a:t>
          </a:r>
          <a:r>
            <a:rPr lang="en-US" dirty="0"/>
            <a:t> </a:t>
          </a:r>
          <a:r>
            <a:rPr lang="en-US" dirty="0" err="1"/>
            <a:t>uit</a:t>
          </a:r>
          <a:r>
            <a:rPr lang="en-US" dirty="0"/>
            <a:t> met </a:t>
          </a:r>
          <a:r>
            <a:rPr lang="en-US" dirty="0" err="1"/>
            <a:t>verskillende</a:t>
          </a:r>
          <a:r>
            <a:rPr lang="en-US" dirty="0"/>
            <a:t> </a:t>
          </a:r>
          <a:r>
            <a:rPr lang="en-US" dirty="0" err="1"/>
            <a:t>kleure</a:t>
          </a:r>
          <a:r>
            <a:rPr lang="en-US" dirty="0"/>
            <a:t>.</a:t>
          </a:r>
        </a:p>
      </dgm:t>
    </dgm:pt>
    <dgm:pt modelId="{3CCE3CFB-D9E3-420F-B015-C3E2EDE16B15}" type="parTrans" cxnId="{E7EE68B5-FE11-430B-A498-6B8B5EB91EE1}">
      <dgm:prSet/>
      <dgm:spPr/>
    </dgm:pt>
    <dgm:pt modelId="{CCE8217D-5C1C-464C-A092-B54FD160E5C6}" type="sibTrans" cxnId="{E7EE68B5-FE11-430B-A498-6B8B5EB91EE1}">
      <dgm:prSet/>
      <dgm:spPr/>
    </dgm:pt>
    <dgm:pt modelId="{68359058-34F3-4CD8-9787-E7FD77FA5E14}">
      <dgm:prSet/>
      <dgm:spPr/>
      <dgm:t>
        <a:bodyPr/>
        <a:lstStyle/>
        <a:p>
          <a:r>
            <a:rPr lang="en-US"/>
            <a:t>Hersien jou notas gereeld, nie net voor toetse nie.</a:t>
          </a:r>
          <a:endParaRPr lang="en-US" dirty="0"/>
        </a:p>
      </dgm:t>
    </dgm:pt>
    <dgm:pt modelId="{374617BF-552C-4A6C-9AD8-BB9A3E2CABA9}" type="parTrans" cxnId="{D59DCBFF-E79B-4012-9425-7A7853FA831C}">
      <dgm:prSet/>
      <dgm:spPr/>
    </dgm:pt>
    <dgm:pt modelId="{921DC5A4-DF79-4724-8938-B5AB87F27A68}" type="sibTrans" cxnId="{D59DCBFF-E79B-4012-9425-7A7853FA831C}">
      <dgm:prSet/>
      <dgm:spPr/>
    </dgm:pt>
    <dgm:pt modelId="{82178F0B-EA75-4F2C-91D1-DF7A04594D3F}" type="pres">
      <dgm:prSet presAssocID="{0E6DC0C6-C676-4B6A-895E-4712FA637592}" presName="Name0" presStyleCnt="0">
        <dgm:presLayoutVars>
          <dgm:dir/>
          <dgm:animLvl val="lvl"/>
          <dgm:resizeHandles val="exact"/>
        </dgm:presLayoutVars>
      </dgm:prSet>
      <dgm:spPr/>
    </dgm:pt>
    <dgm:pt modelId="{50A674F1-FDA1-42B8-8033-12AABB947B7D}" type="pres">
      <dgm:prSet presAssocID="{622FC407-472F-4B80-B03B-566012D8861C}" presName="boxAndChildren" presStyleCnt="0"/>
      <dgm:spPr/>
    </dgm:pt>
    <dgm:pt modelId="{8BEB0BA9-725D-45F2-B525-C8EA2A3C1AD6}" type="pres">
      <dgm:prSet presAssocID="{622FC407-472F-4B80-B03B-566012D8861C}" presName="parentTextBox" presStyleLbl="node1" presStyleIdx="0" presStyleCnt="3"/>
      <dgm:spPr/>
    </dgm:pt>
    <dgm:pt modelId="{DB289E16-22CD-4350-B449-7369E3B0B3DE}" type="pres">
      <dgm:prSet presAssocID="{622FC407-472F-4B80-B03B-566012D8861C}" presName="entireBox" presStyleLbl="node1" presStyleIdx="0" presStyleCnt="3"/>
      <dgm:spPr/>
    </dgm:pt>
    <dgm:pt modelId="{E0014F29-FE42-4BF1-B155-C373E0C731C7}" type="pres">
      <dgm:prSet presAssocID="{622FC407-472F-4B80-B03B-566012D8861C}" presName="descendantBox" presStyleCnt="0"/>
      <dgm:spPr/>
    </dgm:pt>
    <dgm:pt modelId="{9F64EF5C-8DEA-4645-BAC0-5F4A7E468079}" type="pres">
      <dgm:prSet presAssocID="{28B6E1BE-B82F-45B9-B05F-7E840B034436}" presName="childTextBox" presStyleLbl="fgAccFollowNode1" presStyleIdx="0" presStyleCnt="5">
        <dgm:presLayoutVars>
          <dgm:bulletEnabled val="1"/>
        </dgm:presLayoutVars>
      </dgm:prSet>
      <dgm:spPr/>
    </dgm:pt>
    <dgm:pt modelId="{A44CB3A1-5455-4302-9207-2952BC77C425}" type="pres">
      <dgm:prSet presAssocID="{0AA4E449-9D48-4787-89B9-C84F986D4283}" presName="childTextBox" presStyleLbl="fgAccFollowNode1" presStyleIdx="1" presStyleCnt="5">
        <dgm:presLayoutVars>
          <dgm:bulletEnabled val="1"/>
        </dgm:presLayoutVars>
      </dgm:prSet>
      <dgm:spPr/>
    </dgm:pt>
    <dgm:pt modelId="{64CC57E2-2782-47C7-BDE9-649E26D71E7B}" type="pres">
      <dgm:prSet presAssocID="{716FE663-5266-47F9-A87C-C3A339BB651B}" presName="childTextBox" presStyleLbl="fgAccFollowNode1" presStyleIdx="2" presStyleCnt="5">
        <dgm:presLayoutVars>
          <dgm:bulletEnabled val="1"/>
        </dgm:presLayoutVars>
      </dgm:prSet>
      <dgm:spPr/>
    </dgm:pt>
    <dgm:pt modelId="{4295E730-37E1-42FC-B5AF-E622E340B613}" type="pres">
      <dgm:prSet presAssocID="{19A6C202-24C2-4EA3-8A2B-3256441B4822}" presName="childTextBox" presStyleLbl="fgAccFollowNode1" presStyleIdx="3" presStyleCnt="5">
        <dgm:presLayoutVars>
          <dgm:bulletEnabled val="1"/>
        </dgm:presLayoutVars>
      </dgm:prSet>
      <dgm:spPr/>
    </dgm:pt>
    <dgm:pt modelId="{F1AA7C37-742B-45B8-8070-3C76F37ECFA8}" type="pres">
      <dgm:prSet presAssocID="{68359058-34F3-4CD8-9787-E7FD77FA5E14}" presName="childTextBox" presStyleLbl="fgAccFollowNode1" presStyleIdx="4" presStyleCnt="5">
        <dgm:presLayoutVars>
          <dgm:bulletEnabled val="1"/>
        </dgm:presLayoutVars>
      </dgm:prSet>
      <dgm:spPr/>
    </dgm:pt>
    <dgm:pt modelId="{F82A602C-EFF0-4772-8535-CB538E189375}" type="pres">
      <dgm:prSet presAssocID="{5A3BB462-7FCE-40F2-A65D-F51C66B9B19A}" presName="sp" presStyleCnt="0"/>
      <dgm:spPr/>
    </dgm:pt>
    <dgm:pt modelId="{6556C403-1FEB-4149-98BA-4BFD34451364}" type="pres">
      <dgm:prSet presAssocID="{D230F502-5479-4AA8-857F-467357416BAA}" presName="arrowAndChildren" presStyleCnt="0"/>
      <dgm:spPr/>
    </dgm:pt>
    <dgm:pt modelId="{B4DCE208-B958-47F0-99F6-332B3F3FE024}" type="pres">
      <dgm:prSet presAssocID="{D230F502-5479-4AA8-857F-467357416BAA}" presName="parentTextArrow" presStyleLbl="node1" presStyleIdx="1" presStyleCnt="3"/>
      <dgm:spPr/>
    </dgm:pt>
    <dgm:pt modelId="{62952493-AB93-45CA-8362-3884AFCF2203}" type="pres">
      <dgm:prSet presAssocID="{A0B15E65-4FFB-4C9A-AFD6-45DEB790FD2A}" presName="sp" presStyleCnt="0"/>
      <dgm:spPr/>
    </dgm:pt>
    <dgm:pt modelId="{7C6ACF5D-0258-4EA4-8EEC-FC1BE3D28E46}" type="pres">
      <dgm:prSet presAssocID="{AACDB17E-0ACA-40D7-A115-742B8A137C46}" presName="arrowAndChildren" presStyleCnt="0"/>
      <dgm:spPr/>
    </dgm:pt>
    <dgm:pt modelId="{D9EBC904-3D3A-455A-B017-A9284DE43D37}" type="pres">
      <dgm:prSet presAssocID="{AACDB17E-0ACA-40D7-A115-742B8A137C46}" presName="parentTextArrow" presStyleLbl="node1" presStyleIdx="2" presStyleCnt="3"/>
      <dgm:spPr/>
    </dgm:pt>
  </dgm:ptLst>
  <dgm:cxnLst>
    <dgm:cxn modelId="{E3D58A07-748B-4E7F-8EA8-2C7CB1260667}" srcId="{0E6DC0C6-C676-4B6A-895E-4712FA637592}" destId="{AACDB17E-0ACA-40D7-A115-742B8A137C46}" srcOrd="0" destOrd="0" parTransId="{B498AF91-724A-4C67-A12A-67E89F9F8A03}" sibTransId="{A0B15E65-4FFB-4C9A-AFD6-45DEB790FD2A}"/>
    <dgm:cxn modelId="{4141FF20-585F-4842-9EFE-C41F591D63D9}" type="presOf" srcId="{622FC407-472F-4B80-B03B-566012D8861C}" destId="{8BEB0BA9-725D-45F2-B525-C8EA2A3C1AD6}" srcOrd="0" destOrd="0" presId="urn:microsoft.com/office/officeart/2005/8/layout/process4"/>
    <dgm:cxn modelId="{E72D7B5C-6329-41BC-9C20-8CCDF50A3A8C}" srcId="{622FC407-472F-4B80-B03B-566012D8861C}" destId="{28B6E1BE-B82F-45B9-B05F-7E840B034436}" srcOrd="0" destOrd="0" parTransId="{21723C4E-8819-4FBC-831A-24AB76F96534}" sibTransId="{A31FFB66-A568-44F9-A2BB-89DE47A43CAA}"/>
    <dgm:cxn modelId="{5399D36E-60E2-4322-A814-F104B719B06E}" srcId="{0E6DC0C6-C676-4B6A-895E-4712FA637592}" destId="{D230F502-5479-4AA8-857F-467357416BAA}" srcOrd="1" destOrd="0" parTransId="{FE591597-2951-4713-BBA2-906D6DBB3243}" sibTransId="{5A3BB462-7FCE-40F2-A65D-F51C66B9B19A}"/>
    <dgm:cxn modelId="{4945D557-3D79-4A37-A596-BC7A811494F7}" srcId="{622FC407-472F-4B80-B03B-566012D8861C}" destId="{716FE663-5266-47F9-A87C-C3A339BB651B}" srcOrd="2" destOrd="0" parTransId="{F8C07277-C994-4248-A77C-CE8F5A504957}" sibTransId="{68A89EBA-72A5-48CE-9787-0B531C6E01C6}"/>
    <dgm:cxn modelId="{7569987D-81F7-437E-9796-20A0A55141A6}" type="presOf" srcId="{28B6E1BE-B82F-45B9-B05F-7E840B034436}" destId="{9F64EF5C-8DEA-4645-BAC0-5F4A7E468079}" srcOrd="0" destOrd="0" presId="urn:microsoft.com/office/officeart/2005/8/layout/process4"/>
    <dgm:cxn modelId="{4BD43C94-5109-43FE-BD80-36F3811721DA}" type="presOf" srcId="{D230F502-5479-4AA8-857F-467357416BAA}" destId="{B4DCE208-B958-47F0-99F6-332B3F3FE024}" srcOrd="0" destOrd="0" presId="urn:microsoft.com/office/officeart/2005/8/layout/process4"/>
    <dgm:cxn modelId="{994601A7-16C5-4405-B92A-D6503FB6E84F}" type="presOf" srcId="{68359058-34F3-4CD8-9787-E7FD77FA5E14}" destId="{F1AA7C37-742B-45B8-8070-3C76F37ECFA8}" srcOrd="0" destOrd="0" presId="urn:microsoft.com/office/officeart/2005/8/layout/process4"/>
    <dgm:cxn modelId="{E7EE68B5-FE11-430B-A498-6B8B5EB91EE1}" srcId="{622FC407-472F-4B80-B03B-566012D8861C}" destId="{19A6C202-24C2-4EA3-8A2B-3256441B4822}" srcOrd="3" destOrd="0" parTransId="{3CCE3CFB-D9E3-420F-B015-C3E2EDE16B15}" sibTransId="{CCE8217D-5C1C-464C-A092-B54FD160E5C6}"/>
    <dgm:cxn modelId="{BF6859D3-05D7-48B8-B49B-3BA7C6D507FA}" type="presOf" srcId="{622FC407-472F-4B80-B03B-566012D8861C}" destId="{DB289E16-22CD-4350-B449-7369E3B0B3DE}" srcOrd="1" destOrd="0" presId="urn:microsoft.com/office/officeart/2005/8/layout/process4"/>
    <dgm:cxn modelId="{2F3879D8-B21A-4AD9-A93A-025F24E48A22}" type="presOf" srcId="{AACDB17E-0ACA-40D7-A115-742B8A137C46}" destId="{D9EBC904-3D3A-455A-B017-A9284DE43D37}" srcOrd="0" destOrd="0" presId="urn:microsoft.com/office/officeart/2005/8/layout/process4"/>
    <dgm:cxn modelId="{4B81A1DC-9016-45BD-A41A-F590DA434D2F}" type="presOf" srcId="{0AA4E449-9D48-4787-89B9-C84F986D4283}" destId="{A44CB3A1-5455-4302-9207-2952BC77C425}" srcOrd="0" destOrd="0" presId="urn:microsoft.com/office/officeart/2005/8/layout/process4"/>
    <dgm:cxn modelId="{AC1881E3-FED0-440A-896A-DC2749940613}" type="presOf" srcId="{716FE663-5266-47F9-A87C-C3A339BB651B}" destId="{64CC57E2-2782-47C7-BDE9-649E26D71E7B}" srcOrd="0" destOrd="0" presId="urn:microsoft.com/office/officeart/2005/8/layout/process4"/>
    <dgm:cxn modelId="{76F174E4-7D66-44BF-8748-352FE280FCD1}" srcId="{0E6DC0C6-C676-4B6A-895E-4712FA637592}" destId="{622FC407-472F-4B80-B03B-566012D8861C}" srcOrd="2" destOrd="0" parTransId="{C835AC7E-3DED-4C4B-B494-E12983B154D3}" sibTransId="{58EFCD25-CD6A-434A-A1AD-EB2F821FCA01}"/>
    <dgm:cxn modelId="{A7A7A4E4-8EFB-432A-9D92-9EA6188D119A}" type="presOf" srcId="{0E6DC0C6-C676-4B6A-895E-4712FA637592}" destId="{82178F0B-EA75-4F2C-91D1-DF7A04594D3F}" srcOrd="0" destOrd="0" presId="urn:microsoft.com/office/officeart/2005/8/layout/process4"/>
    <dgm:cxn modelId="{016A16F6-95AE-43FE-9DC6-A9283F948FD4}" type="presOf" srcId="{19A6C202-24C2-4EA3-8A2B-3256441B4822}" destId="{4295E730-37E1-42FC-B5AF-E622E340B613}" srcOrd="0" destOrd="0" presId="urn:microsoft.com/office/officeart/2005/8/layout/process4"/>
    <dgm:cxn modelId="{B59B5EFD-C242-4858-9D8E-80A2792CC398}" srcId="{622FC407-472F-4B80-B03B-566012D8861C}" destId="{0AA4E449-9D48-4787-89B9-C84F986D4283}" srcOrd="1" destOrd="0" parTransId="{84AC4F24-56C7-42AF-8C84-0F295A876E4F}" sibTransId="{E3018396-BCB4-484F-B904-18A1C9DF6F91}"/>
    <dgm:cxn modelId="{D59DCBFF-E79B-4012-9425-7A7853FA831C}" srcId="{622FC407-472F-4B80-B03B-566012D8861C}" destId="{68359058-34F3-4CD8-9787-E7FD77FA5E14}" srcOrd="4" destOrd="0" parTransId="{374617BF-552C-4A6C-9AD8-BB9A3E2CABA9}" sibTransId="{921DC5A4-DF79-4724-8938-B5AB87F27A68}"/>
    <dgm:cxn modelId="{5A629CF3-76D2-4FBC-8875-0C591A5CAD0A}" type="presParOf" srcId="{82178F0B-EA75-4F2C-91D1-DF7A04594D3F}" destId="{50A674F1-FDA1-42B8-8033-12AABB947B7D}" srcOrd="0" destOrd="0" presId="urn:microsoft.com/office/officeart/2005/8/layout/process4"/>
    <dgm:cxn modelId="{D3AB7412-6339-460E-94CC-AC6C96AABF87}" type="presParOf" srcId="{50A674F1-FDA1-42B8-8033-12AABB947B7D}" destId="{8BEB0BA9-725D-45F2-B525-C8EA2A3C1AD6}" srcOrd="0" destOrd="0" presId="urn:microsoft.com/office/officeart/2005/8/layout/process4"/>
    <dgm:cxn modelId="{075D37C5-B7CA-4506-AD97-FFC5C225483C}" type="presParOf" srcId="{50A674F1-FDA1-42B8-8033-12AABB947B7D}" destId="{DB289E16-22CD-4350-B449-7369E3B0B3DE}" srcOrd="1" destOrd="0" presId="urn:microsoft.com/office/officeart/2005/8/layout/process4"/>
    <dgm:cxn modelId="{3F92468C-6FD2-4357-859F-0DF43A1475E1}" type="presParOf" srcId="{50A674F1-FDA1-42B8-8033-12AABB947B7D}" destId="{E0014F29-FE42-4BF1-B155-C373E0C731C7}" srcOrd="2" destOrd="0" presId="urn:microsoft.com/office/officeart/2005/8/layout/process4"/>
    <dgm:cxn modelId="{88B53473-D3AF-4F97-88EE-53B05C0B50A5}" type="presParOf" srcId="{E0014F29-FE42-4BF1-B155-C373E0C731C7}" destId="{9F64EF5C-8DEA-4645-BAC0-5F4A7E468079}" srcOrd="0" destOrd="0" presId="urn:microsoft.com/office/officeart/2005/8/layout/process4"/>
    <dgm:cxn modelId="{879B5132-A60D-453C-9C02-05CCD900303A}" type="presParOf" srcId="{E0014F29-FE42-4BF1-B155-C373E0C731C7}" destId="{A44CB3A1-5455-4302-9207-2952BC77C425}" srcOrd="1" destOrd="0" presId="urn:microsoft.com/office/officeart/2005/8/layout/process4"/>
    <dgm:cxn modelId="{0AF43803-4540-4BAC-845D-124D5CDA2368}" type="presParOf" srcId="{E0014F29-FE42-4BF1-B155-C373E0C731C7}" destId="{64CC57E2-2782-47C7-BDE9-649E26D71E7B}" srcOrd="2" destOrd="0" presId="urn:microsoft.com/office/officeart/2005/8/layout/process4"/>
    <dgm:cxn modelId="{12BD40CD-6DC7-4DCE-9B45-C919289BCB5A}" type="presParOf" srcId="{E0014F29-FE42-4BF1-B155-C373E0C731C7}" destId="{4295E730-37E1-42FC-B5AF-E622E340B613}" srcOrd="3" destOrd="0" presId="urn:microsoft.com/office/officeart/2005/8/layout/process4"/>
    <dgm:cxn modelId="{092BA91C-1931-4867-94CB-E015038C7E8A}" type="presParOf" srcId="{E0014F29-FE42-4BF1-B155-C373E0C731C7}" destId="{F1AA7C37-742B-45B8-8070-3C76F37ECFA8}" srcOrd="4" destOrd="0" presId="urn:microsoft.com/office/officeart/2005/8/layout/process4"/>
    <dgm:cxn modelId="{E848BD77-83CA-4922-BD8B-454E4A409918}" type="presParOf" srcId="{82178F0B-EA75-4F2C-91D1-DF7A04594D3F}" destId="{F82A602C-EFF0-4772-8535-CB538E189375}" srcOrd="1" destOrd="0" presId="urn:microsoft.com/office/officeart/2005/8/layout/process4"/>
    <dgm:cxn modelId="{8351B5C3-0888-4CFB-B631-636A9F11A92F}" type="presParOf" srcId="{82178F0B-EA75-4F2C-91D1-DF7A04594D3F}" destId="{6556C403-1FEB-4149-98BA-4BFD34451364}" srcOrd="2" destOrd="0" presId="urn:microsoft.com/office/officeart/2005/8/layout/process4"/>
    <dgm:cxn modelId="{4B633617-7446-46B2-9403-2A2B88171808}" type="presParOf" srcId="{6556C403-1FEB-4149-98BA-4BFD34451364}" destId="{B4DCE208-B958-47F0-99F6-332B3F3FE024}" srcOrd="0" destOrd="0" presId="urn:microsoft.com/office/officeart/2005/8/layout/process4"/>
    <dgm:cxn modelId="{9D953892-1E5E-4DE0-8462-BA00E0875B39}" type="presParOf" srcId="{82178F0B-EA75-4F2C-91D1-DF7A04594D3F}" destId="{62952493-AB93-45CA-8362-3884AFCF2203}" srcOrd="3" destOrd="0" presId="urn:microsoft.com/office/officeart/2005/8/layout/process4"/>
    <dgm:cxn modelId="{071E199A-8A26-4228-AE22-0ACC9AC42EB7}" type="presParOf" srcId="{82178F0B-EA75-4F2C-91D1-DF7A04594D3F}" destId="{7C6ACF5D-0258-4EA4-8EEC-FC1BE3D28E46}" srcOrd="4" destOrd="0" presId="urn:microsoft.com/office/officeart/2005/8/layout/process4"/>
    <dgm:cxn modelId="{F187D8DC-FAF2-4960-A2F5-BA6C67FB3803}" type="presParOf" srcId="{7C6ACF5D-0258-4EA4-8EEC-FC1BE3D28E46}" destId="{D9EBC904-3D3A-455A-B017-A9284DE43D3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5EE7919-8224-45D1-9E26-41B00802ADBC}"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956D0A03-DC21-4EA4-A574-BAF441CBC0CE}">
      <dgm:prSet/>
      <dgm:spPr/>
      <dgm:t>
        <a:bodyPr/>
        <a:lstStyle/>
        <a:p>
          <a:r>
            <a:rPr lang="en-US" b="0" dirty="0" err="1">
              <a:solidFill>
                <a:schemeClr val="bg1"/>
              </a:solidFill>
              <a:effectLst/>
              <a:latin typeface="+mn-lt"/>
              <a:ea typeface="+mn-ea"/>
              <a:cs typeface="+mn-cs"/>
            </a:rPr>
            <a:t>Organisering</a:t>
          </a:r>
          <a:r>
            <a:rPr lang="en-US" b="0" dirty="0">
              <a:solidFill>
                <a:schemeClr val="bg1"/>
              </a:solidFill>
              <a:effectLst/>
              <a:latin typeface="+mn-lt"/>
              <a:ea typeface="+mn-ea"/>
              <a:cs typeface="+mn-cs"/>
            </a:rPr>
            <a:t> van </a:t>
          </a:r>
          <a:r>
            <a:rPr lang="en-US" b="0" dirty="0" err="1">
              <a:solidFill>
                <a:schemeClr val="bg1"/>
              </a:solidFill>
              <a:effectLst/>
              <a:latin typeface="+mn-lt"/>
              <a:ea typeface="+mn-ea"/>
              <a:cs typeface="+mn-cs"/>
            </a:rPr>
            <a:t>inligting</a:t>
          </a:r>
          <a:r>
            <a:rPr lang="en-US" b="0" dirty="0">
              <a:solidFill>
                <a:schemeClr val="bg1"/>
              </a:solidFill>
              <a:effectLst/>
              <a:latin typeface="+mn-lt"/>
              <a:ea typeface="+mn-ea"/>
              <a:cs typeface="+mn-cs"/>
            </a:rPr>
            <a:t> </a:t>
          </a:r>
          <a:r>
            <a:rPr lang="en-US" b="0" dirty="0" err="1">
              <a:solidFill>
                <a:schemeClr val="bg1"/>
              </a:solidFill>
              <a:effectLst/>
              <a:latin typeface="+mn-lt"/>
              <a:ea typeface="+mn-ea"/>
              <a:cs typeface="+mn-cs"/>
            </a:rPr>
            <a:t>deur</a:t>
          </a:r>
          <a:r>
            <a:rPr lang="en-US" b="0" dirty="0">
              <a:solidFill>
                <a:schemeClr val="bg1"/>
              </a:solidFill>
              <a:effectLst/>
              <a:latin typeface="+mn-lt"/>
              <a:ea typeface="+mn-ea"/>
              <a:cs typeface="+mn-cs"/>
            </a:rPr>
            <a:t> </a:t>
          </a:r>
          <a:r>
            <a:rPr lang="en-US" b="0" dirty="0" err="1">
              <a:solidFill>
                <a:schemeClr val="bg1"/>
              </a:solidFill>
              <a:effectLst/>
              <a:latin typeface="+mn-lt"/>
              <a:ea typeface="+mn-ea"/>
              <a:cs typeface="+mn-cs"/>
            </a:rPr>
            <a:t>middel</a:t>
          </a:r>
          <a:r>
            <a:rPr lang="en-US" b="0" dirty="0">
              <a:solidFill>
                <a:schemeClr val="bg1"/>
              </a:solidFill>
              <a:effectLst/>
              <a:latin typeface="+mn-lt"/>
              <a:ea typeface="+mn-ea"/>
              <a:cs typeface="+mn-cs"/>
            </a:rPr>
            <a:t> van ’n diagram wat die </a:t>
          </a:r>
          <a:r>
            <a:rPr lang="en-US" b="0" dirty="0" err="1">
              <a:solidFill>
                <a:schemeClr val="bg1"/>
              </a:solidFill>
              <a:effectLst/>
              <a:latin typeface="+mn-lt"/>
              <a:ea typeface="+mn-ea"/>
              <a:cs typeface="+mn-cs"/>
            </a:rPr>
            <a:t>verband</a:t>
          </a:r>
          <a:r>
            <a:rPr lang="en-US" b="0" dirty="0">
              <a:solidFill>
                <a:schemeClr val="bg1"/>
              </a:solidFill>
              <a:effectLst/>
              <a:latin typeface="+mn-lt"/>
              <a:ea typeface="+mn-ea"/>
              <a:cs typeface="+mn-cs"/>
            </a:rPr>
            <a:t> </a:t>
          </a:r>
          <a:r>
            <a:rPr lang="en-US" b="0" dirty="0" err="1">
              <a:solidFill>
                <a:schemeClr val="bg1"/>
              </a:solidFill>
              <a:effectLst/>
              <a:latin typeface="+mn-lt"/>
              <a:ea typeface="+mn-ea"/>
              <a:cs typeface="+mn-cs"/>
            </a:rPr>
            <a:t>tussen</a:t>
          </a:r>
          <a:r>
            <a:rPr lang="en-US" b="0" dirty="0">
              <a:solidFill>
                <a:schemeClr val="bg1"/>
              </a:solidFill>
              <a:effectLst/>
              <a:latin typeface="+mn-lt"/>
              <a:ea typeface="+mn-ea"/>
              <a:cs typeface="+mn-cs"/>
            </a:rPr>
            <a:t> idees </a:t>
          </a:r>
          <a:r>
            <a:rPr lang="en-US" b="0" dirty="0" err="1">
              <a:solidFill>
                <a:schemeClr val="bg1"/>
              </a:solidFill>
              <a:effectLst/>
              <a:latin typeface="+mn-lt"/>
              <a:ea typeface="+mn-ea"/>
              <a:cs typeface="+mn-cs"/>
            </a:rPr>
            <a:t>en</a:t>
          </a:r>
          <a:r>
            <a:rPr lang="en-US" b="0" dirty="0">
              <a:solidFill>
                <a:schemeClr val="bg1"/>
              </a:solidFill>
              <a:effectLst/>
              <a:latin typeface="+mn-lt"/>
              <a:ea typeface="+mn-ea"/>
              <a:cs typeface="+mn-cs"/>
            </a:rPr>
            <a:t> </a:t>
          </a:r>
          <a:r>
            <a:rPr lang="en-US" b="0" dirty="0" err="1">
              <a:solidFill>
                <a:schemeClr val="bg1"/>
              </a:solidFill>
              <a:effectLst/>
              <a:latin typeface="+mn-lt"/>
              <a:ea typeface="+mn-ea"/>
              <a:cs typeface="+mn-cs"/>
            </a:rPr>
            <a:t>feite</a:t>
          </a:r>
          <a:r>
            <a:rPr lang="en-US" b="0" dirty="0">
              <a:solidFill>
                <a:schemeClr val="bg1"/>
              </a:solidFill>
              <a:effectLst/>
              <a:latin typeface="+mn-lt"/>
              <a:ea typeface="+mn-ea"/>
              <a:cs typeface="+mn-cs"/>
            </a:rPr>
            <a:t> </a:t>
          </a:r>
          <a:r>
            <a:rPr lang="en-US" b="0" dirty="0" err="1">
              <a:solidFill>
                <a:schemeClr val="bg1"/>
              </a:solidFill>
              <a:effectLst/>
              <a:latin typeface="+mn-lt"/>
              <a:ea typeface="+mn-ea"/>
              <a:cs typeface="+mn-cs"/>
            </a:rPr>
            <a:t>aandui</a:t>
          </a:r>
          <a:endParaRPr lang="en-US" b="0" dirty="0">
            <a:solidFill>
              <a:schemeClr val="bg1"/>
            </a:solidFill>
          </a:endParaRPr>
        </a:p>
      </dgm:t>
    </dgm:pt>
    <dgm:pt modelId="{8C0BCF0B-39F7-4D83-B27B-40F7E8AB84CF}" type="parTrans" cxnId="{89E66A38-F73A-459E-A0AA-BC93027A5287}">
      <dgm:prSet/>
      <dgm:spPr/>
      <dgm:t>
        <a:bodyPr/>
        <a:lstStyle/>
        <a:p>
          <a:endParaRPr lang="en-US" sz="2000"/>
        </a:p>
      </dgm:t>
    </dgm:pt>
    <dgm:pt modelId="{7A78E325-FF9C-41AB-B6D4-3D7275BC9722}" type="sibTrans" cxnId="{89E66A38-F73A-459E-A0AA-BC93027A5287}">
      <dgm:prSet/>
      <dgm:spPr/>
      <dgm:t>
        <a:bodyPr/>
        <a:lstStyle/>
        <a:p>
          <a:endParaRPr lang="en-US"/>
        </a:p>
      </dgm:t>
    </dgm:pt>
    <dgm:pt modelId="{D5195ECE-B850-415C-9981-D679F94345FA}">
      <dgm:prSet/>
      <dgm:spPr/>
      <dgm:t>
        <a:bodyPr/>
        <a:lstStyle/>
        <a:p>
          <a:r>
            <a:rPr lang="nl-NL" dirty="0"/>
            <a:t>Gebruik woorde en beelde om assosiasies te skep</a:t>
          </a:r>
          <a:endParaRPr lang="en-US" dirty="0"/>
        </a:p>
      </dgm:t>
    </dgm:pt>
    <dgm:pt modelId="{F6DCAA50-6A1D-48F5-B786-AAA0391B94A9}" type="parTrans" cxnId="{C4E1FB91-8987-466A-A8DE-5347B79ACBA5}">
      <dgm:prSet/>
      <dgm:spPr/>
      <dgm:t>
        <a:bodyPr/>
        <a:lstStyle/>
        <a:p>
          <a:endParaRPr lang="en-US" sz="2000"/>
        </a:p>
      </dgm:t>
    </dgm:pt>
    <dgm:pt modelId="{0AE121CE-65A4-4B59-8283-DDF25694D4BF}" type="sibTrans" cxnId="{C4E1FB91-8987-466A-A8DE-5347B79ACBA5}">
      <dgm:prSet/>
      <dgm:spPr/>
      <dgm:t>
        <a:bodyPr/>
        <a:lstStyle/>
        <a:p>
          <a:endParaRPr lang="en-US"/>
        </a:p>
      </dgm:t>
    </dgm:pt>
    <dgm:pt modelId="{F31C6C11-F69B-4995-A5A5-6DE73CA77CF6}">
      <dgm:prSet/>
      <dgm:spPr/>
      <dgm:t>
        <a:bodyPr/>
        <a:lstStyle/>
        <a:p>
          <a:r>
            <a:rPr lang="en-GB" b="0" dirty="0">
              <a:solidFill>
                <a:schemeClr val="bg1"/>
              </a:solidFill>
              <a:effectLst/>
              <a:latin typeface="+mn-lt"/>
              <a:ea typeface="+mn-ea"/>
              <a:cs typeface="+mn-cs"/>
            </a:rPr>
            <a:t>Wenke om </a:t>
          </a:r>
          <a:r>
            <a:rPr lang="en-GB" b="0" dirty="0" err="1">
              <a:solidFill>
                <a:schemeClr val="bg1"/>
              </a:solidFill>
              <a:effectLst/>
              <a:latin typeface="+mn-lt"/>
              <a:ea typeface="+mn-ea"/>
              <a:cs typeface="+mn-cs"/>
            </a:rPr>
            <a:t>goeie</a:t>
          </a:r>
          <a:r>
            <a:rPr lang="en-GB" b="0" dirty="0">
              <a:solidFill>
                <a:schemeClr val="bg1"/>
              </a:solidFill>
              <a:effectLst/>
              <a:latin typeface="+mn-lt"/>
              <a:ea typeface="+mn-ea"/>
              <a:cs typeface="+mn-cs"/>
            </a:rPr>
            <a:t> </a:t>
          </a:r>
          <a:r>
            <a:rPr lang="en-GB" b="0" dirty="0" err="1">
              <a:solidFill>
                <a:schemeClr val="bg1"/>
              </a:solidFill>
              <a:effectLst/>
              <a:latin typeface="+mn-lt"/>
              <a:ea typeface="+mn-ea"/>
              <a:cs typeface="+mn-cs"/>
            </a:rPr>
            <a:t>breinkaarte</a:t>
          </a:r>
          <a:r>
            <a:rPr lang="en-GB" b="0" dirty="0">
              <a:solidFill>
                <a:schemeClr val="bg1"/>
              </a:solidFill>
              <a:effectLst/>
              <a:latin typeface="+mn-lt"/>
              <a:ea typeface="+mn-ea"/>
              <a:cs typeface="+mn-cs"/>
            </a:rPr>
            <a:t> </a:t>
          </a:r>
          <a:r>
            <a:rPr lang="en-GB" b="0" dirty="0" err="1">
              <a:solidFill>
                <a:schemeClr val="bg1"/>
              </a:solidFill>
              <a:effectLst/>
              <a:latin typeface="+mn-lt"/>
              <a:ea typeface="+mn-ea"/>
              <a:cs typeface="+mn-cs"/>
            </a:rPr>
            <a:t>te</a:t>
          </a:r>
          <a:r>
            <a:rPr lang="en-GB" b="0" dirty="0">
              <a:solidFill>
                <a:schemeClr val="bg1"/>
              </a:solidFill>
              <a:effectLst/>
              <a:latin typeface="+mn-lt"/>
              <a:ea typeface="+mn-ea"/>
              <a:cs typeface="+mn-cs"/>
            </a:rPr>
            <a:t> </a:t>
          </a:r>
          <a:r>
            <a:rPr lang="en-GB" b="0" dirty="0" err="1">
              <a:solidFill>
                <a:schemeClr val="bg1"/>
              </a:solidFill>
              <a:effectLst/>
              <a:latin typeface="+mn-lt"/>
              <a:ea typeface="+mn-ea"/>
              <a:cs typeface="+mn-cs"/>
            </a:rPr>
            <a:t>maak</a:t>
          </a:r>
          <a:r>
            <a:rPr lang="en-GB" b="0" dirty="0">
              <a:solidFill>
                <a:schemeClr val="bg1"/>
              </a:solidFill>
              <a:effectLst/>
              <a:latin typeface="+mn-lt"/>
              <a:ea typeface="+mn-ea"/>
              <a:cs typeface="+mn-cs"/>
            </a:rPr>
            <a:t>:</a:t>
          </a:r>
          <a:endParaRPr lang="en-US" dirty="0">
            <a:solidFill>
              <a:schemeClr val="bg1"/>
            </a:solidFill>
          </a:endParaRPr>
        </a:p>
      </dgm:t>
    </dgm:pt>
    <dgm:pt modelId="{404CA2E2-BDBD-44E2-A8D0-BDA8D05FAC37}" type="parTrans" cxnId="{F6F7941B-1D3C-451A-A75C-848C791D394D}">
      <dgm:prSet/>
      <dgm:spPr/>
      <dgm:t>
        <a:bodyPr/>
        <a:lstStyle/>
        <a:p>
          <a:endParaRPr lang="en-US" sz="2000"/>
        </a:p>
      </dgm:t>
    </dgm:pt>
    <dgm:pt modelId="{73D47150-09D8-4927-B70E-5B4FF2F23FDE}" type="sibTrans" cxnId="{F6F7941B-1D3C-451A-A75C-848C791D394D}">
      <dgm:prSet/>
      <dgm:spPr/>
      <dgm:t>
        <a:bodyPr/>
        <a:lstStyle/>
        <a:p>
          <a:endParaRPr lang="en-US"/>
        </a:p>
      </dgm:t>
    </dgm:pt>
    <dgm:pt modelId="{78304AA3-098C-4AA4-8189-43AEA52A6A50}">
      <dgm:prSet/>
      <dgm:spPr/>
      <dgm:t>
        <a:bodyPr/>
        <a:lstStyle/>
        <a:p>
          <a:r>
            <a:rPr lang="en-GB">
              <a:solidFill>
                <a:schemeClr val="tx1"/>
              </a:solidFill>
              <a:effectLst/>
              <a:latin typeface="+mn-lt"/>
              <a:ea typeface="+mn-ea"/>
              <a:cs typeface="+mn-cs"/>
            </a:rPr>
            <a:t>Skryf die hoofonderwerp in die middel van die bladsy.</a:t>
          </a:r>
          <a:endParaRPr lang="en-US" dirty="0"/>
        </a:p>
      </dgm:t>
    </dgm:pt>
    <dgm:pt modelId="{96215674-77E2-462E-86D1-A769668D4255}" type="parTrans" cxnId="{9DE198FF-3D8A-47E6-9226-A83DAB43B4FD}">
      <dgm:prSet/>
      <dgm:spPr/>
      <dgm:t>
        <a:bodyPr/>
        <a:lstStyle/>
        <a:p>
          <a:endParaRPr lang="en-US" sz="2000"/>
        </a:p>
      </dgm:t>
    </dgm:pt>
    <dgm:pt modelId="{40DAF5D5-E764-488C-91D8-D99DF0853756}" type="sibTrans" cxnId="{9DE198FF-3D8A-47E6-9226-A83DAB43B4FD}">
      <dgm:prSet/>
      <dgm:spPr/>
      <dgm:t>
        <a:bodyPr/>
        <a:lstStyle/>
        <a:p>
          <a:endParaRPr lang="en-US"/>
        </a:p>
      </dgm:t>
    </dgm:pt>
    <dgm:pt modelId="{728208F5-18F2-469B-A386-B83B2C9B1435}">
      <dgm:prSet/>
      <dgm:spPr/>
      <dgm:t>
        <a:bodyPr/>
        <a:lstStyle/>
        <a:p>
          <a:r>
            <a:rPr lang="en-GB">
              <a:solidFill>
                <a:schemeClr val="tx1"/>
              </a:solidFill>
              <a:effectLst/>
              <a:latin typeface="+mn-lt"/>
              <a:ea typeface="+mn-ea"/>
              <a:cs typeface="+mn-cs"/>
            </a:rPr>
            <a:t>Teken takke vir sleutelidees of subonderwerpe.</a:t>
          </a:r>
          <a:endParaRPr lang="en-US" dirty="0">
            <a:solidFill>
              <a:schemeClr val="tx1"/>
            </a:solidFill>
            <a:effectLst/>
            <a:latin typeface="+mn-lt"/>
            <a:ea typeface="+mn-ea"/>
            <a:cs typeface="+mn-cs"/>
          </a:endParaRPr>
        </a:p>
      </dgm:t>
    </dgm:pt>
    <dgm:pt modelId="{3F581C88-D123-46DB-B3CD-3859EEE62195}" type="parTrans" cxnId="{95B16699-302A-4E4F-BA91-A713DE126245}">
      <dgm:prSet/>
      <dgm:spPr/>
      <dgm:t>
        <a:bodyPr/>
        <a:lstStyle/>
        <a:p>
          <a:endParaRPr lang="en-US"/>
        </a:p>
      </dgm:t>
    </dgm:pt>
    <dgm:pt modelId="{5302EB51-8790-473A-A333-15773DC47769}" type="sibTrans" cxnId="{95B16699-302A-4E4F-BA91-A713DE126245}">
      <dgm:prSet/>
      <dgm:spPr/>
      <dgm:t>
        <a:bodyPr/>
        <a:lstStyle/>
        <a:p>
          <a:endParaRPr lang="en-US"/>
        </a:p>
      </dgm:t>
    </dgm:pt>
    <dgm:pt modelId="{D9D68D25-1219-4384-AE5F-D004C1545491}">
      <dgm:prSet/>
      <dgm:spPr/>
      <dgm:t>
        <a:bodyPr/>
        <a:lstStyle/>
        <a:p>
          <a:r>
            <a:rPr lang="en-GB">
              <a:solidFill>
                <a:schemeClr val="tx1"/>
              </a:solidFill>
              <a:effectLst/>
              <a:latin typeface="+mn-lt"/>
              <a:ea typeface="+mn-ea"/>
              <a:cs typeface="+mn-cs"/>
            </a:rPr>
            <a:t>Gebruik sleutelwoorde eerder as lang sinne.</a:t>
          </a:r>
          <a:endParaRPr lang="en-US" dirty="0">
            <a:solidFill>
              <a:schemeClr val="tx1"/>
            </a:solidFill>
            <a:effectLst/>
            <a:latin typeface="+mn-lt"/>
            <a:ea typeface="+mn-ea"/>
            <a:cs typeface="+mn-cs"/>
          </a:endParaRPr>
        </a:p>
      </dgm:t>
    </dgm:pt>
    <dgm:pt modelId="{179E04E0-A02F-4C6D-87CF-1E5277083BA9}" type="parTrans" cxnId="{8611B30A-095A-41F4-997B-C2F2873CF68E}">
      <dgm:prSet/>
      <dgm:spPr/>
      <dgm:t>
        <a:bodyPr/>
        <a:lstStyle/>
        <a:p>
          <a:endParaRPr lang="en-US"/>
        </a:p>
      </dgm:t>
    </dgm:pt>
    <dgm:pt modelId="{2B7C73AD-3E89-4781-B489-2FBFAE34B614}" type="sibTrans" cxnId="{8611B30A-095A-41F4-997B-C2F2873CF68E}">
      <dgm:prSet/>
      <dgm:spPr/>
      <dgm:t>
        <a:bodyPr/>
        <a:lstStyle/>
        <a:p>
          <a:endParaRPr lang="en-US"/>
        </a:p>
      </dgm:t>
    </dgm:pt>
    <dgm:pt modelId="{CC7A827E-E0F3-4A40-86C6-2D747C085058}">
      <dgm:prSet/>
      <dgm:spPr/>
      <dgm:t>
        <a:bodyPr/>
        <a:lstStyle/>
        <a:p>
          <a:r>
            <a:rPr lang="en-GB" dirty="0" err="1">
              <a:solidFill>
                <a:schemeClr val="tx1"/>
              </a:solidFill>
              <a:effectLst/>
              <a:latin typeface="+mn-lt"/>
              <a:ea typeface="+mn-ea"/>
              <a:cs typeface="+mn-cs"/>
            </a:rPr>
            <a:t>Voeg</a:t>
          </a:r>
          <a:r>
            <a:rPr lang="en-GB" dirty="0">
              <a:solidFill>
                <a:schemeClr val="tx1"/>
              </a:solidFill>
              <a:effectLst/>
              <a:latin typeface="+mn-lt"/>
              <a:ea typeface="+mn-ea"/>
              <a:cs typeface="+mn-cs"/>
            </a:rPr>
            <a:t> </a:t>
          </a:r>
          <a:r>
            <a:rPr lang="en-GB" dirty="0" err="1">
              <a:solidFill>
                <a:schemeClr val="tx1"/>
              </a:solidFill>
              <a:effectLst/>
              <a:latin typeface="+mn-lt"/>
              <a:ea typeface="+mn-ea"/>
              <a:cs typeface="+mn-cs"/>
            </a:rPr>
            <a:t>kleure</a:t>
          </a:r>
          <a:r>
            <a:rPr lang="en-GB" dirty="0">
              <a:solidFill>
                <a:schemeClr val="tx1"/>
              </a:solidFill>
              <a:effectLst/>
              <a:latin typeface="+mn-lt"/>
              <a:ea typeface="+mn-ea"/>
              <a:cs typeface="+mn-cs"/>
            </a:rPr>
            <a:t>, </a:t>
          </a:r>
          <a:r>
            <a:rPr lang="en-GB" dirty="0" err="1">
              <a:solidFill>
                <a:schemeClr val="tx1"/>
              </a:solidFill>
              <a:effectLst/>
              <a:latin typeface="+mn-lt"/>
              <a:ea typeface="+mn-ea"/>
              <a:cs typeface="+mn-cs"/>
            </a:rPr>
            <a:t>simbole</a:t>
          </a:r>
          <a:r>
            <a:rPr lang="en-GB" dirty="0">
              <a:solidFill>
                <a:schemeClr val="tx1"/>
              </a:solidFill>
              <a:effectLst/>
              <a:latin typeface="+mn-lt"/>
              <a:ea typeface="+mn-ea"/>
              <a:cs typeface="+mn-cs"/>
            </a:rPr>
            <a:t> of </a:t>
          </a:r>
          <a:r>
            <a:rPr lang="en-GB" dirty="0" err="1">
              <a:solidFill>
                <a:schemeClr val="tx1"/>
              </a:solidFill>
              <a:effectLst/>
              <a:latin typeface="+mn-lt"/>
              <a:ea typeface="+mn-ea"/>
              <a:cs typeface="+mn-cs"/>
            </a:rPr>
            <a:t>beelde</a:t>
          </a:r>
          <a:r>
            <a:rPr lang="en-GB" dirty="0">
              <a:solidFill>
                <a:schemeClr val="tx1"/>
              </a:solidFill>
              <a:effectLst/>
              <a:latin typeface="+mn-lt"/>
              <a:ea typeface="+mn-ea"/>
              <a:cs typeface="+mn-cs"/>
            </a:rPr>
            <a:t> by om </a:t>
          </a:r>
          <a:r>
            <a:rPr lang="en-GB" dirty="0" err="1">
              <a:solidFill>
                <a:schemeClr val="tx1"/>
              </a:solidFill>
              <a:effectLst/>
              <a:latin typeface="+mn-lt"/>
              <a:ea typeface="+mn-ea"/>
              <a:cs typeface="+mn-cs"/>
            </a:rPr>
            <a:t>belangrike</a:t>
          </a:r>
          <a:r>
            <a:rPr lang="en-GB" dirty="0">
              <a:solidFill>
                <a:schemeClr val="tx1"/>
              </a:solidFill>
              <a:effectLst/>
              <a:latin typeface="+mn-lt"/>
              <a:ea typeface="+mn-ea"/>
              <a:cs typeface="+mn-cs"/>
            </a:rPr>
            <a:t> </a:t>
          </a:r>
          <a:r>
            <a:rPr lang="en-GB" dirty="0" err="1">
              <a:solidFill>
                <a:schemeClr val="tx1"/>
              </a:solidFill>
              <a:effectLst/>
              <a:latin typeface="+mn-lt"/>
              <a:ea typeface="+mn-ea"/>
              <a:cs typeface="+mn-cs"/>
            </a:rPr>
            <a:t>inligting</a:t>
          </a:r>
          <a:r>
            <a:rPr lang="en-GB" dirty="0">
              <a:solidFill>
                <a:schemeClr val="tx1"/>
              </a:solidFill>
              <a:effectLst/>
              <a:latin typeface="+mn-lt"/>
              <a:ea typeface="+mn-ea"/>
              <a:cs typeface="+mn-cs"/>
            </a:rPr>
            <a:t> </a:t>
          </a:r>
          <a:r>
            <a:rPr lang="en-GB" dirty="0" err="1">
              <a:solidFill>
                <a:schemeClr val="tx1"/>
              </a:solidFill>
              <a:effectLst/>
              <a:latin typeface="+mn-lt"/>
              <a:ea typeface="+mn-ea"/>
              <a:cs typeface="+mn-cs"/>
            </a:rPr>
            <a:t>uit</a:t>
          </a:r>
          <a:r>
            <a:rPr lang="en-GB" dirty="0">
              <a:solidFill>
                <a:schemeClr val="tx1"/>
              </a:solidFill>
              <a:effectLst/>
              <a:latin typeface="+mn-lt"/>
              <a:ea typeface="+mn-ea"/>
              <a:cs typeface="+mn-cs"/>
            </a:rPr>
            <a:t> </a:t>
          </a:r>
          <a:r>
            <a:rPr lang="en-GB" dirty="0" err="1">
              <a:solidFill>
                <a:schemeClr val="tx1"/>
              </a:solidFill>
              <a:effectLst/>
              <a:latin typeface="+mn-lt"/>
              <a:ea typeface="+mn-ea"/>
              <a:cs typeface="+mn-cs"/>
            </a:rPr>
            <a:t>te</a:t>
          </a:r>
          <a:r>
            <a:rPr lang="en-GB" dirty="0">
              <a:solidFill>
                <a:schemeClr val="tx1"/>
              </a:solidFill>
              <a:effectLst/>
              <a:latin typeface="+mn-lt"/>
              <a:ea typeface="+mn-ea"/>
              <a:cs typeface="+mn-cs"/>
            </a:rPr>
            <a:t> lig.</a:t>
          </a:r>
          <a:endParaRPr lang="en-US" dirty="0">
            <a:solidFill>
              <a:schemeClr val="tx1"/>
            </a:solidFill>
            <a:effectLst/>
            <a:latin typeface="+mn-lt"/>
            <a:ea typeface="+mn-ea"/>
            <a:cs typeface="+mn-cs"/>
          </a:endParaRPr>
        </a:p>
      </dgm:t>
    </dgm:pt>
    <dgm:pt modelId="{7225B82F-C7A2-42CE-B5C5-6FA9CD1AA797}" type="parTrans" cxnId="{0B22E973-CC67-4703-AAA4-7AF1104CAC2F}">
      <dgm:prSet/>
      <dgm:spPr/>
      <dgm:t>
        <a:bodyPr/>
        <a:lstStyle/>
        <a:p>
          <a:endParaRPr lang="en-US"/>
        </a:p>
      </dgm:t>
    </dgm:pt>
    <dgm:pt modelId="{3C66FEC3-01F6-4452-89D8-1FA11500AEBB}" type="sibTrans" cxnId="{0B22E973-CC67-4703-AAA4-7AF1104CAC2F}">
      <dgm:prSet/>
      <dgm:spPr/>
      <dgm:t>
        <a:bodyPr/>
        <a:lstStyle/>
        <a:p>
          <a:endParaRPr lang="en-US"/>
        </a:p>
      </dgm:t>
    </dgm:pt>
    <dgm:pt modelId="{7FFC7F59-B428-44A0-B1AE-7DB42A11C694}" type="pres">
      <dgm:prSet presAssocID="{15EE7919-8224-45D1-9E26-41B00802ADBC}" presName="linear" presStyleCnt="0">
        <dgm:presLayoutVars>
          <dgm:dir/>
          <dgm:animLvl val="lvl"/>
          <dgm:resizeHandles val="exact"/>
        </dgm:presLayoutVars>
      </dgm:prSet>
      <dgm:spPr/>
    </dgm:pt>
    <dgm:pt modelId="{566A4CA6-0B49-4316-B80C-23102BB035F2}" type="pres">
      <dgm:prSet presAssocID="{956D0A03-DC21-4EA4-A574-BAF441CBC0CE}" presName="parentLin" presStyleCnt="0"/>
      <dgm:spPr/>
    </dgm:pt>
    <dgm:pt modelId="{7E3AA26F-596C-4D9A-823A-FD1F5279DF26}" type="pres">
      <dgm:prSet presAssocID="{956D0A03-DC21-4EA4-A574-BAF441CBC0CE}" presName="parentLeftMargin" presStyleLbl="node1" presStyleIdx="0" presStyleCnt="3"/>
      <dgm:spPr/>
    </dgm:pt>
    <dgm:pt modelId="{E6984AFF-6DE8-4078-B1D9-E47E38761DE1}" type="pres">
      <dgm:prSet presAssocID="{956D0A03-DC21-4EA4-A574-BAF441CBC0CE}" presName="parentText" presStyleLbl="node1" presStyleIdx="0" presStyleCnt="3">
        <dgm:presLayoutVars>
          <dgm:chMax val="0"/>
          <dgm:bulletEnabled val="1"/>
        </dgm:presLayoutVars>
      </dgm:prSet>
      <dgm:spPr/>
    </dgm:pt>
    <dgm:pt modelId="{AA187CDD-BB89-4638-BFB5-CB7DB4400556}" type="pres">
      <dgm:prSet presAssocID="{956D0A03-DC21-4EA4-A574-BAF441CBC0CE}" presName="negativeSpace" presStyleCnt="0"/>
      <dgm:spPr/>
    </dgm:pt>
    <dgm:pt modelId="{39F7C569-E680-4E5A-9D8B-D47DD8024B5F}" type="pres">
      <dgm:prSet presAssocID="{956D0A03-DC21-4EA4-A574-BAF441CBC0CE}" presName="childText" presStyleLbl="conFgAcc1" presStyleIdx="0" presStyleCnt="3">
        <dgm:presLayoutVars>
          <dgm:bulletEnabled val="1"/>
        </dgm:presLayoutVars>
      </dgm:prSet>
      <dgm:spPr/>
    </dgm:pt>
    <dgm:pt modelId="{7C1F425D-CD3F-45F0-83BA-7080F02B04C3}" type="pres">
      <dgm:prSet presAssocID="{7A78E325-FF9C-41AB-B6D4-3D7275BC9722}" presName="spaceBetweenRectangles" presStyleCnt="0"/>
      <dgm:spPr/>
    </dgm:pt>
    <dgm:pt modelId="{EAFAF676-23C0-47CD-9B56-6F8850873402}" type="pres">
      <dgm:prSet presAssocID="{D5195ECE-B850-415C-9981-D679F94345FA}" presName="parentLin" presStyleCnt="0"/>
      <dgm:spPr/>
    </dgm:pt>
    <dgm:pt modelId="{211D49D0-D6C4-4B42-87FC-F6EAC6F513A0}" type="pres">
      <dgm:prSet presAssocID="{D5195ECE-B850-415C-9981-D679F94345FA}" presName="parentLeftMargin" presStyleLbl="node1" presStyleIdx="0" presStyleCnt="3"/>
      <dgm:spPr/>
    </dgm:pt>
    <dgm:pt modelId="{72CB84B6-A754-457E-B3F8-BAEBC9FC4736}" type="pres">
      <dgm:prSet presAssocID="{D5195ECE-B850-415C-9981-D679F94345FA}" presName="parentText" presStyleLbl="node1" presStyleIdx="1" presStyleCnt="3">
        <dgm:presLayoutVars>
          <dgm:chMax val="0"/>
          <dgm:bulletEnabled val="1"/>
        </dgm:presLayoutVars>
      </dgm:prSet>
      <dgm:spPr/>
    </dgm:pt>
    <dgm:pt modelId="{BDA5D920-E2C8-4E05-9D74-3F8FACBB6C20}" type="pres">
      <dgm:prSet presAssocID="{D5195ECE-B850-415C-9981-D679F94345FA}" presName="negativeSpace" presStyleCnt="0"/>
      <dgm:spPr/>
    </dgm:pt>
    <dgm:pt modelId="{F7A955B4-04C8-497B-A48A-354742DE0E36}" type="pres">
      <dgm:prSet presAssocID="{D5195ECE-B850-415C-9981-D679F94345FA}" presName="childText" presStyleLbl="conFgAcc1" presStyleIdx="1" presStyleCnt="3">
        <dgm:presLayoutVars>
          <dgm:bulletEnabled val="1"/>
        </dgm:presLayoutVars>
      </dgm:prSet>
      <dgm:spPr/>
    </dgm:pt>
    <dgm:pt modelId="{B5AEEFAA-3C3A-4097-8BA6-3A65263046FB}" type="pres">
      <dgm:prSet presAssocID="{0AE121CE-65A4-4B59-8283-DDF25694D4BF}" presName="spaceBetweenRectangles" presStyleCnt="0"/>
      <dgm:spPr/>
    </dgm:pt>
    <dgm:pt modelId="{5A07679F-CCB0-47B5-9072-A3B327A0C15D}" type="pres">
      <dgm:prSet presAssocID="{F31C6C11-F69B-4995-A5A5-6DE73CA77CF6}" presName="parentLin" presStyleCnt="0"/>
      <dgm:spPr/>
    </dgm:pt>
    <dgm:pt modelId="{FE656C37-ACD2-4EAF-9E71-BCF5610FC794}" type="pres">
      <dgm:prSet presAssocID="{F31C6C11-F69B-4995-A5A5-6DE73CA77CF6}" presName="parentLeftMargin" presStyleLbl="node1" presStyleIdx="1" presStyleCnt="3"/>
      <dgm:spPr/>
    </dgm:pt>
    <dgm:pt modelId="{2CF9F46A-5165-4060-9790-9E2FF5875AD3}" type="pres">
      <dgm:prSet presAssocID="{F31C6C11-F69B-4995-A5A5-6DE73CA77CF6}" presName="parentText" presStyleLbl="node1" presStyleIdx="2" presStyleCnt="3">
        <dgm:presLayoutVars>
          <dgm:chMax val="0"/>
          <dgm:bulletEnabled val="1"/>
        </dgm:presLayoutVars>
      </dgm:prSet>
      <dgm:spPr/>
    </dgm:pt>
    <dgm:pt modelId="{B4598FA0-FED9-4898-8EA3-C24C2B4FA3C9}" type="pres">
      <dgm:prSet presAssocID="{F31C6C11-F69B-4995-A5A5-6DE73CA77CF6}" presName="negativeSpace" presStyleCnt="0"/>
      <dgm:spPr/>
    </dgm:pt>
    <dgm:pt modelId="{199F94CC-98E8-4A00-9FF1-E8513A7B5C2D}" type="pres">
      <dgm:prSet presAssocID="{F31C6C11-F69B-4995-A5A5-6DE73CA77CF6}" presName="childText" presStyleLbl="conFgAcc1" presStyleIdx="2" presStyleCnt="3">
        <dgm:presLayoutVars>
          <dgm:bulletEnabled val="1"/>
        </dgm:presLayoutVars>
      </dgm:prSet>
      <dgm:spPr/>
    </dgm:pt>
  </dgm:ptLst>
  <dgm:cxnLst>
    <dgm:cxn modelId="{8611B30A-095A-41F4-997B-C2F2873CF68E}" srcId="{F31C6C11-F69B-4995-A5A5-6DE73CA77CF6}" destId="{D9D68D25-1219-4384-AE5F-D004C1545491}" srcOrd="2" destOrd="0" parTransId="{179E04E0-A02F-4C6D-87CF-1E5277083BA9}" sibTransId="{2B7C73AD-3E89-4781-B489-2FBFAE34B614}"/>
    <dgm:cxn modelId="{34B0AC12-BF43-4C14-BDF2-FC0AEBB90CCC}" type="presOf" srcId="{956D0A03-DC21-4EA4-A574-BAF441CBC0CE}" destId="{7E3AA26F-596C-4D9A-823A-FD1F5279DF26}" srcOrd="0" destOrd="0" presId="urn:microsoft.com/office/officeart/2005/8/layout/list1"/>
    <dgm:cxn modelId="{491FED14-4E64-4262-ACE8-E17E3A1E33AF}" type="presOf" srcId="{956D0A03-DC21-4EA4-A574-BAF441CBC0CE}" destId="{E6984AFF-6DE8-4078-B1D9-E47E38761DE1}" srcOrd="1" destOrd="0" presId="urn:microsoft.com/office/officeart/2005/8/layout/list1"/>
    <dgm:cxn modelId="{F6F7941B-1D3C-451A-A75C-848C791D394D}" srcId="{15EE7919-8224-45D1-9E26-41B00802ADBC}" destId="{F31C6C11-F69B-4995-A5A5-6DE73CA77CF6}" srcOrd="2" destOrd="0" parTransId="{404CA2E2-BDBD-44E2-A8D0-BDA8D05FAC37}" sibTransId="{73D47150-09D8-4927-B70E-5B4FF2F23FDE}"/>
    <dgm:cxn modelId="{F7625625-F79A-47E2-B8A8-628321947A80}" type="presOf" srcId="{15EE7919-8224-45D1-9E26-41B00802ADBC}" destId="{7FFC7F59-B428-44A0-B1AE-7DB42A11C694}" srcOrd="0" destOrd="0" presId="urn:microsoft.com/office/officeart/2005/8/layout/list1"/>
    <dgm:cxn modelId="{89E66A38-F73A-459E-A0AA-BC93027A5287}" srcId="{15EE7919-8224-45D1-9E26-41B00802ADBC}" destId="{956D0A03-DC21-4EA4-A574-BAF441CBC0CE}" srcOrd="0" destOrd="0" parTransId="{8C0BCF0B-39F7-4D83-B27B-40F7E8AB84CF}" sibTransId="{7A78E325-FF9C-41AB-B6D4-3D7275BC9722}"/>
    <dgm:cxn modelId="{031E2D66-6009-4846-96B4-E818CA5DE3B0}" type="presOf" srcId="{728208F5-18F2-469B-A386-B83B2C9B1435}" destId="{199F94CC-98E8-4A00-9FF1-E8513A7B5C2D}" srcOrd="0" destOrd="1" presId="urn:microsoft.com/office/officeart/2005/8/layout/list1"/>
    <dgm:cxn modelId="{0F4D5A4D-3533-429F-8663-3429377984FD}" type="presOf" srcId="{D9D68D25-1219-4384-AE5F-D004C1545491}" destId="{199F94CC-98E8-4A00-9FF1-E8513A7B5C2D}" srcOrd="0" destOrd="2" presId="urn:microsoft.com/office/officeart/2005/8/layout/list1"/>
    <dgm:cxn modelId="{52751C52-BED3-4B3E-9376-9395AAFAF36B}" type="presOf" srcId="{CC7A827E-E0F3-4A40-86C6-2D747C085058}" destId="{199F94CC-98E8-4A00-9FF1-E8513A7B5C2D}" srcOrd="0" destOrd="3" presId="urn:microsoft.com/office/officeart/2005/8/layout/list1"/>
    <dgm:cxn modelId="{0B22E973-CC67-4703-AAA4-7AF1104CAC2F}" srcId="{F31C6C11-F69B-4995-A5A5-6DE73CA77CF6}" destId="{CC7A827E-E0F3-4A40-86C6-2D747C085058}" srcOrd="3" destOrd="0" parTransId="{7225B82F-C7A2-42CE-B5C5-6FA9CD1AA797}" sibTransId="{3C66FEC3-01F6-4452-89D8-1FA11500AEBB}"/>
    <dgm:cxn modelId="{BE13E481-3A64-4FDD-920E-AEBF75323EF6}" type="presOf" srcId="{78304AA3-098C-4AA4-8189-43AEA52A6A50}" destId="{199F94CC-98E8-4A00-9FF1-E8513A7B5C2D}" srcOrd="0" destOrd="0" presId="urn:microsoft.com/office/officeart/2005/8/layout/list1"/>
    <dgm:cxn modelId="{C4E1FB91-8987-466A-A8DE-5347B79ACBA5}" srcId="{15EE7919-8224-45D1-9E26-41B00802ADBC}" destId="{D5195ECE-B850-415C-9981-D679F94345FA}" srcOrd="1" destOrd="0" parTransId="{F6DCAA50-6A1D-48F5-B786-AAA0391B94A9}" sibTransId="{0AE121CE-65A4-4B59-8283-DDF25694D4BF}"/>
    <dgm:cxn modelId="{95B16699-302A-4E4F-BA91-A713DE126245}" srcId="{F31C6C11-F69B-4995-A5A5-6DE73CA77CF6}" destId="{728208F5-18F2-469B-A386-B83B2C9B1435}" srcOrd="1" destOrd="0" parTransId="{3F581C88-D123-46DB-B3CD-3859EEE62195}" sibTransId="{5302EB51-8790-473A-A333-15773DC47769}"/>
    <dgm:cxn modelId="{83AD809F-F25B-49F8-957F-7DE127F6DEBE}" type="presOf" srcId="{D5195ECE-B850-415C-9981-D679F94345FA}" destId="{211D49D0-D6C4-4B42-87FC-F6EAC6F513A0}" srcOrd="0" destOrd="0" presId="urn:microsoft.com/office/officeart/2005/8/layout/list1"/>
    <dgm:cxn modelId="{06DCD0B4-41EE-4492-B5F1-31374C33C30B}" type="presOf" srcId="{F31C6C11-F69B-4995-A5A5-6DE73CA77CF6}" destId="{FE656C37-ACD2-4EAF-9E71-BCF5610FC794}" srcOrd="0" destOrd="0" presId="urn:microsoft.com/office/officeart/2005/8/layout/list1"/>
    <dgm:cxn modelId="{B7A4C6B5-9E36-47D7-81AE-B4C04A21BE08}" type="presOf" srcId="{F31C6C11-F69B-4995-A5A5-6DE73CA77CF6}" destId="{2CF9F46A-5165-4060-9790-9E2FF5875AD3}" srcOrd="1" destOrd="0" presId="urn:microsoft.com/office/officeart/2005/8/layout/list1"/>
    <dgm:cxn modelId="{B70D32C4-DDE4-4606-859C-10EF526DE5A9}" type="presOf" srcId="{D5195ECE-B850-415C-9981-D679F94345FA}" destId="{72CB84B6-A754-457E-B3F8-BAEBC9FC4736}" srcOrd="1" destOrd="0" presId="urn:microsoft.com/office/officeart/2005/8/layout/list1"/>
    <dgm:cxn modelId="{9DE198FF-3D8A-47E6-9226-A83DAB43B4FD}" srcId="{F31C6C11-F69B-4995-A5A5-6DE73CA77CF6}" destId="{78304AA3-098C-4AA4-8189-43AEA52A6A50}" srcOrd="0" destOrd="0" parTransId="{96215674-77E2-462E-86D1-A769668D4255}" sibTransId="{40DAF5D5-E764-488C-91D8-D99DF0853756}"/>
    <dgm:cxn modelId="{96005C9A-D8B4-4F1E-B3FC-BC631B4ABD37}" type="presParOf" srcId="{7FFC7F59-B428-44A0-B1AE-7DB42A11C694}" destId="{566A4CA6-0B49-4316-B80C-23102BB035F2}" srcOrd="0" destOrd="0" presId="urn:microsoft.com/office/officeart/2005/8/layout/list1"/>
    <dgm:cxn modelId="{902CB6DF-1E8E-4708-8E71-5C8E478025D7}" type="presParOf" srcId="{566A4CA6-0B49-4316-B80C-23102BB035F2}" destId="{7E3AA26F-596C-4D9A-823A-FD1F5279DF26}" srcOrd="0" destOrd="0" presId="urn:microsoft.com/office/officeart/2005/8/layout/list1"/>
    <dgm:cxn modelId="{8030F6B8-D40E-4B13-8BCE-D69042D3ED98}" type="presParOf" srcId="{566A4CA6-0B49-4316-B80C-23102BB035F2}" destId="{E6984AFF-6DE8-4078-B1D9-E47E38761DE1}" srcOrd="1" destOrd="0" presId="urn:microsoft.com/office/officeart/2005/8/layout/list1"/>
    <dgm:cxn modelId="{6195101E-0D2E-46AA-9FF9-E0D3D1AE5CC9}" type="presParOf" srcId="{7FFC7F59-B428-44A0-B1AE-7DB42A11C694}" destId="{AA187CDD-BB89-4638-BFB5-CB7DB4400556}" srcOrd="1" destOrd="0" presId="urn:microsoft.com/office/officeart/2005/8/layout/list1"/>
    <dgm:cxn modelId="{27A3E030-7CE0-4049-9452-9AFA1E6D6BFB}" type="presParOf" srcId="{7FFC7F59-B428-44A0-B1AE-7DB42A11C694}" destId="{39F7C569-E680-4E5A-9D8B-D47DD8024B5F}" srcOrd="2" destOrd="0" presId="urn:microsoft.com/office/officeart/2005/8/layout/list1"/>
    <dgm:cxn modelId="{2493ADE1-BF36-4E4D-912B-D327B4331F8C}" type="presParOf" srcId="{7FFC7F59-B428-44A0-B1AE-7DB42A11C694}" destId="{7C1F425D-CD3F-45F0-83BA-7080F02B04C3}" srcOrd="3" destOrd="0" presId="urn:microsoft.com/office/officeart/2005/8/layout/list1"/>
    <dgm:cxn modelId="{B3776AC2-B027-4F10-AED5-FAB41B46B960}" type="presParOf" srcId="{7FFC7F59-B428-44A0-B1AE-7DB42A11C694}" destId="{EAFAF676-23C0-47CD-9B56-6F8850873402}" srcOrd="4" destOrd="0" presId="urn:microsoft.com/office/officeart/2005/8/layout/list1"/>
    <dgm:cxn modelId="{D5AAC7C7-0110-4F41-8083-49040A358C91}" type="presParOf" srcId="{EAFAF676-23C0-47CD-9B56-6F8850873402}" destId="{211D49D0-D6C4-4B42-87FC-F6EAC6F513A0}" srcOrd="0" destOrd="0" presId="urn:microsoft.com/office/officeart/2005/8/layout/list1"/>
    <dgm:cxn modelId="{BF6C38C1-4BB5-4D84-8370-7EF2F9C21320}" type="presParOf" srcId="{EAFAF676-23C0-47CD-9B56-6F8850873402}" destId="{72CB84B6-A754-457E-B3F8-BAEBC9FC4736}" srcOrd="1" destOrd="0" presId="urn:microsoft.com/office/officeart/2005/8/layout/list1"/>
    <dgm:cxn modelId="{9BCD5212-6F42-4DC2-902F-A101B9F055DE}" type="presParOf" srcId="{7FFC7F59-B428-44A0-B1AE-7DB42A11C694}" destId="{BDA5D920-E2C8-4E05-9D74-3F8FACBB6C20}" srcOrd="5" destOrd="0" presId="urn:microsoft.com/office/officeart/2005/8/layout/list1"/>
    <dgm:cxn modelId="{75C88F4A-8A83-42E0-A58F-5EEA47CADB78}" type="presParOf" srcId="{7FFC7F59-B428-44A0-B1AE-7DB42A11C694}" destId="{F7A955B4-04C8-497B-A48A-354742DE0E36}" srcOrd="6" destOrd="0" presId="urn:microsoft.com/office/officeart/2005/8/layout/list1"/>
    <dgm:cxn modelId="{F158B78B-8304-44EC-881B-1EF63ED3EB49}" type="presParOf" srcId="{7FFC7F59-B428-44A0-B1AE-7DB42A11C694}" destId="{B5AEEFAA-3C3A-4097-8BA6-3A65263046FB}" srcOrd="7" destOrd="0" presId="urn:microsoft.com/office/officeart/2005/8/layout/list1"/>
    <dgm:cxn modelId="{71C1A69A-3571-4893-BAAD-E1E2DBAC3DF2}" type="presParOf" srcId="{7FFC7F59-B428-44A0-B1AE-7DB42A11C694}" destId="{5A07679F-CCB0-47B5-9072-A3B327A0C15D}" srcOrd="8" destOrd="0" presId="urn:microsoft.com/office/officeart/2005/8/layout/list1"/>
    <dgm:cxn modelId="{F1722927-D12E-4E0B-8827-8558D9FB00D6}" type="presParOf" srcId="{5A07679F-CCB0-47B5-9072-A3B327A0C15D}" destId="{FE656C37-ACD2-4EAF-9E71-BCF5610FC794}" srcOrd="0" destOrd="0" presId="urn:microsoft.com/office/officeart/2005/8/layout/list1"/>
    <dgm:cxn modelId="{DE518000-07BA-4A24-A2F4-FFC85068FDC8}" type="presParOf" srcId="{5A07679F-CCB0-47B5-9072-A3B327A0C15D}" destId="{2CF9F46A-5165-4060-9790-9E2FF5875AD3}" srcOrd="1" destOrd="0" presId="urn:microsoft.com/office/officeart/2005/8/layout/list1"/>
    <dgm:cxn modelId="{7DBEACA3-583F-4ACF-8BBF-7DD565536FFC}" type="presParOf" srcId="{7FFC7F59-B428-44A0-B1AE-7DB42A11C694}" destId="{B4598FA0-FED9-4898-8EA3-C24C2B4FA3C9}" srcOrd="9" destOrd="0" presId="urn:microsoft.com/office/officeart/2005/8/layout/list1"/>
    <dgm:cxn modelId="{25082751-25A3-439A-83AC-CBA5ED08027E}" type="presParOf" srcId="{7FFC7F59-B428-44A0-B1AE-7DB42A11C694}" destId="{199F94CC-98E8-4A00-9FF1-E8513A7B5C2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E52B6F0-C25F-495B-A636-9355F3BB8C0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6DAD5C6-3F60-4D61-94D3-40438DE65343}">
      <dgm:prSet/>
      <dgm:spPr/>
      <dgm:t>
        <a:bodyPr/>
        <a:lstStyle/>
        <a:p>
          <a:pPr>
            <a:lnSpc>
              <a:spcPct val="100000"/>
            </a:lnSpc>
          </a:pPr>
          <a:r>
            <a:rPr lang="nl-NL" dirty="0"/>
            <a:t>Die proses om soveel moontlik idees oor ’n onderwerp in ’n kort tyd te genereer en neer te skryf.</a:t>
          </a:r>
          <a:endParaRPr lang="en-US" dirty="0"/>
        </a:p>
      </dgm:t>
    </dgm:pt>
    <dgm:pt modelId="{280A6C31-6AC6-46EC-9E40-EC3F73AB9271}" type="parTrans" cxnId="{8A17D295-2B7A-4F31-8B4D-4A08B57484C7}">
      <dgm:prSet/>
      <dgm:spPr/>
      <dgm:t>
        <a:bodyPr/>
        <a:lstStyle/>
        <a:p>
          <a:endParaRPr lang="en-US"/>
        </a:p>
      </dgm:t>
    </dgm:pt>
    <dgm:pt modelId="{A22FFF46-F664-491E-A993-43689308667E}" type="sibTrans" cxnId="{8A17D295-2B7A-4F31-8B4D-4A08B57484C7}">
      <dgm:prSet/>
      <dgm:spPr/>
      <dgm:t>
        <a:bodyPr/>
        <a:lstStyle/>
        <a:p>
          <a:endParaRPr lang="en-US"/>
        </a:p>
      </dgm:t>
    </dgm:pt>
    <dgm:pt modelId="{AF6A0FB9-5EDF-4775-92BA-0E5B37C297FA}">
      <dgm:prSet/>
      <dgm:spPr/>
      <dgm:t>
        <a:bodyPr/>
        <a:lstStyle/>
        <a:p>
          <a:pPr>
            <a:lnSpc>
              <a:spcPct val="100000"/>
            </a:lnSpc>
          </a:pPr>
          <a:r>
            <a:rPr lang="nl-NL" dirty="0"/>
            <a:t>Breinkaarte kan gebruik word om idees te ontwikkel.</a:t>
          </a:r>
          <a:endParaRPr lang="en-US" dirty="0"/>
        </a:p>
      </dgm:t>
    </dgm:pt>
    <dgm:pt modelId="{7DB1D4C7-4152-4BA0-A5A4-B7C0C24D7224}" type="sibTrans" cxnId="{DCBF4E4B-C344-4A52-B9FA-825B47E4A2CC}">
      <dgm:prSet/>
      <dgm:spPr/>
      <dgm:t>
        <a:bodyPr/>
        <a:lstStyle/>
        <a:p>
          <a:endParaRPr lang="en-US"/>
        </a:p>
      </dgm:t>
    </dgm:pt>
    <dgm:pt modelId="{DD17FC82-6122-42A4-87C1-5FC95081573D}" type="parTrans" cxnId="{DCBF4E4B-C344-4A52-B9FA-825B47E4A2CC}">
      <dgm:prSet/>
      <dgm:spPr/>
      <dgm:t>
        <a:bodyPr/>
        <a:lstStyle/>
        <a:p>
          <a:endParaRPr lang="en-US"/>
        </a:p>
      </dgm:t>
    </dgm:pt>
    <dgm:pt modelId="{C0FD52DE-7DD6-4E62-BE8F-671E35EB3F25}">
      <dgm:prSet/>
      <dgm:spPr/>
      <dgm:t>
        <a:bodyPr/>
        <a:lstStyle/>
        <a:p>
          <a:pPr>
            <a:lnSpc>
              <a:spcPct val="100000"/>
            </a:lnSpc>
          </a:pPr>
          <a:r>
            <a:rPr lang="nl-NL" dirty="0"/>
            <a:t>Gebruik dinkskrums vir die beplanning van opstelle en vir hersiening.</a:t>
          </a:r>
          <a:endParaRPr lang="en-US" dirty="0"/>
        </a:p>
      </dgm:t>
    </dgm:pt>
    <dgm:pt modelId="{F757A4E4-E2E3-449D-BB34-EDA6CE764A57}" type="sibTrans" cxnId="{9C183D91-DA92-4B3C-B78A-E1AF99D48D9D}">
      <dgm:prSet/>
      <dgm:spPr/>
      <dgm:t>
        <a:bodyPr/>
        <a:lstStyle/>
        <a:p>
          <a:endParaRPr lang="en-US"/>
        </a:p>
      </dgm:t>
    </dgm:pt>
    <dgm:pt modelId="{AA4EBCD3-8234-44C1-8BFA-D8764B045F4E}" type="parTrans" cxnId="{9C183D91-DA92-4B3C-B78A-E1AF99D48D9D}">
      <dgm:prSet/>
      <dgm:spPr/>
      <dgm:t>
        <a:bodyPr/>
        <a:lstStyle/>
        <a:p>
          <a:endParaRPr lang="en-US"/>
        </a:p>
      </dgm:t>
    </dgm:pt>
    <dgm:pt modelId="{D804F694-1B76-4CD6-B434-833AB84B9947}" type="pres">
      <dgm:prSet presAssocID="{DE52B6F0-C25F-495B-A636-9355F3BB8C01}" presName="root" presStyleCnt="0">
        <dgm:presLayoutVars>
          <dgm:dir/>
          <dgm:resizeHandles val="exact"/>
        </dgm:presLayoutVars>
      </dgm:prSet>
      <dgm:spPr/>
    </dgm:pt>
    <dgm:pt modelId="{2CCADCBC-D1A8-4FDE-A31F-6B6C0E7B51FE}" type="pres">
      <dgm:prSet presAssocID="{06DAD5C6-3F60-4D61-94D3-40438DE65343}" presName="compNode" presStyleCnt="0"/>
      <dgm:spPr/>
    </dgm:pt>
    <dgm:pt modelId="{646483BC-BDD8-4704-8DDE-186943A35743}" type="pres">
      <dgm:prSet presAssocID="{06DAD5C6-3F60-4D61-94D3-40438DE65343}" presName="bgRect" presStyleLbl="bgShp" presStyleIdx="0" presStyleCnt="3"/>
      <dgm:spPr/>
    </dgm:pt>
    <dgm:pt modelId="{7B35F054-8CE0-4473-8D22-5CFF66839267}" type="pres">
      <dgm:prSet presAssocID="{06DAD5C6-3F60-4D61-94D3-40438DE65343}"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Stopwatch"/>
        </a:ext>
      </dgm:extLst>
    </dgm:pt>
    <dgm:pt modelId="{3A7573AA-3A32-4D42-ABE0-A148E8BAB6BE}" type="pres">
      <dgm:prSet presAssocID="{06DAD5C6-3F60-4D61-94D3-40438DE65343}" presName="spaceRect" presStyleCnt="0"/>
      <dgm:spPr/>
    </dgm:pt>
    <dgm:pt modelId="{2F42FA51-67D0-4FFD-94D6-CFBE7B1BA53F}" type="pres">
      <dgm:prSet presAssocID="{06DAD5C6-3F60-4D61-94D3-40438DE65343}" presName="parTx" presStyleLbl="revTx" presStyleIdx="0" presStyleCnt="3">
        <dgm:presLayoutVars>
          <dgm:chMax val="0"/>
          <dgm:chPref val="0"/>
        </dgm:presLayoutVars>
      </dgm:prSet>
      <dgm:spPr/>
    </dgm:pt>
    <dgm:pt modelId="{FBEF9939-6971-45B2-AE03-C38CC6345320}" type="pres">
      <dgm:prSet presAssocID="{A22FFF46-F664-491E-A993-43689308667E}" presName="sibTrans" presStyleCnt="0"/>
      <dgm:spPr/>
    </dgm:pt>
    <dgm:pt modelId="{4D9C4384-A184-4C53-9BB6-C87189862EB8}" type="pres">
      <dgm:prSet presAssocID="{AF6A0FB9-5EDF-4775-92BA-0E5B37C297FA}" presName="compNode" presStyleCnt="0"/>
      <dgm:spPr/>
    </dgm:pt>
    <dgm:pt modelId="{89ADC55B-471C-45A9-8D1B-98FB2CAB4482}" type="pres">
      <dgm:prSet presAssocID="{AF6A0FB9-5EDF-4775-92BA-0E5B37C297FA}" presName="bgRect" presStyleLbl="bgShp" presStyleIdx="1" presStyleCnt="3"/>
      <dgm:spPr/>
    </dgm:pt>
    <dgm:pt modelId="{EF20DBD1-D1D5-4DC6-88C4-E5CE67D404BA}" type="pres">
      <dgm:prSet presAssocID="{AF6A0FB9-5EDF-4775-92BA-0E5B37C297FA}"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rson with Idea"/>
        </a:ext>
      </dgm:extLst>
    </dgm:pt>
    <dgm:pt modelId="{98547376-D71C-4F83-878C-ABCCA1464E5C}" type="pres">
      <dgm:prSet presAssocID="{AF6A0FB9-5EDF-4775-92BA-0E5B37C297FA}" presName="spaceRect" presStyleCnt="0"/>
      <dgm:spPr/>
    </dgm:pt>
    <dgm:pt modelId="{6A4FEF33-2FED-4190-A356-F3FE2995C0BE}" type="pres">
      <dgm:prSet presAssocID="{AF6A0FB9-5EDF-4775-92BA-0E5B37C297FA}" presName="parTx" presStyleLbl="revTx" presStyleIdx="1" presStyleCnt="3">
        <dgm:presLayoutVars>
          <dgm:chMax val="0"/>
          <dgm:chPref val="0"/>
        </dgm:presLayoutVars>
      </dgm:prSet>
      <dgm:spPr/>
    </dgm:pt>
    <dgm:pt modelId="{E577B4D0-B878-4133-9467-AFB7B5ADD8E7}" type="pres">
      <dgm:prSet presAssocID="{7DB1D4C7-4152-4BA0-A5A4-B7C0C24D7224}" presName="sibTrans" presStyleCnt="0"/>
      <dgm:spPr/>
    </dgm:pt>
    <dgm:pt modelId="{4D5C06FC-256D-4649-939A-740947856A25}" type="pres">
      <dgm:prSet presAssocID="{C0FD52DE-7DD6-4E62-BE8F-671E35EB3F25}" presName="compNode" presStyleCnt="0"/>
      <dgm:spPr/>
    </dgm:pt>
    <dgm:pt modelId="{D50B4794-A41E-4E86-ABD3-A005D93A44CF}" type="pres">
      <dgm:prSet presAssocID="{C0FD52DE-7DD6-4E62-BE8F-671E35EB3F25}" presName="bgRect" presStyleLbl="bgShp" presStyleIdx="2" presStyleCnt="3"/>
      <dgm:spPr/>
    </dgm:pt>
    <dgm:pt modelId="{3C7A351E-909F-429F-B92B-E58250EB876B}" type="pres">
      <dgm:prSet presAssocID="{C0FD52DE-7DD6-4E62-BE8F-671E35EB3F25}"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Head with Gears"/>
        </a:ext>
      </dgm:extLst>
    </dgm:pt>
    <dgm:pt modelId="{F45D28DB-9208-4732-9FE6-C78FFA2B849B}" type="pres">
      <dgm:prSet presAssocID="{C0FD52DE-7DD6-4E62-BE8F-671E35EB3F25}" presName="spaceRect" presStyleCnt="0"/>
      <dgm:spPr/>
    </dgm:pt>
    <dgm:pt modelId="{359DB445-8C08-4300-B396-69986AAAA4EC}" type="pres">
      <dgm:prSet presAssocID="{C0FD52DE-7DD6-4E62-BE8F-671E35EB3F25}" presName="parTx" presStyleLbl="revTx" presStyleIdx="2" presStyleCnt="3">
        <dgm:presLayoutVars>
          <dgm:chMax val="0"/>
          <dgm:chPref val="0"/>
        </dgm:presLayoutVars>
      </dgm:prSet>
      <dgm:spPr/>
    </dgm:pt>
  </dgm:ptLst>
  <dgm:cxnLst>
    <dgm:cxn modelId="{A491E827-8CF6-4071-BF5F-7059AC9F6FEF}" type="presOf" srcId="{AF6A0FB9-5EDF-4775-92BA-0E5B37C297FA}" destId="{6A4FEF33-2FED-4190-A356-F3FE2995C0BE}" srcOrd="0" destOrd="0" presId="urn:microsoft.com/office/officeart/2018/2/layout/IconVerticalSolidList"/>
    <dgm:cxn modelId="{FC65D744-99A8-4F7F-89AE-931904BB0DD5}" type="presOf" srcId="{06DAD5C6-3F60-4D61-94D3-40438DE65343}" destId="{2F42FA51-67D0-4FFD-94D6-CFBE7B1BA53F}" srcOrd="0" destOrd="0" presId="urn:microsoft.com/office/officeart/2018/2/layout/IconVerticalSolidList"/>
    <dgm:cxn modelId="{DCBF4E4B-C344-4A52-B9FA-825B47E4A2CC}" srcId="{DE52B6F0-C25F-495B-A636-9355F3BB8C01}" destId="{AF6A0FB9-5EDF-4775-92BA-0E5B37C297FA}" srcOrd="1" destOrd="0" parTransId="{DD17FC82-6122-42A4-87C1-5FC95081573D}" sibTransId="{7DB1D4C7-4152-4BA0-A5A4-B7C0C24D7224}"/>
    <dgm:cxn modelId="{9C183D91-DA92-4B3C-B78A-E1AF99D48D9D}" srcId="{DE52B6F0-C25F-495B-A636-9355F3BB8C01}" destId="{C0FD52DE-7DD6-4E62-BE8F-671E35EB3F25}" srcOrd="2" destOrd="0" parTransId="{AA4EBCD3-8234-44C1-8BFA-D8764B045F4E}" sibTransId="{F757A4E4-E2E3-449D-BB34-EDA6CE764A57}"/>
    <dgm:cxn modelId="{8A17D295-2B7A-4F31-8B4D-4A08B57484C7}" srcId="{DE52B6F0-C25F-495B-A636-9355F3BB8C01}" destId="{06DAD5C6-3F60-4D61-94D3-40438DE65343}" srcOrd="0" destOrd="0" parTransId="{280A6C31-6AC6-46EC-9E40-EC3F73AB9271}" sibTransId="{A22FFF46-F664-491E-A993-43689308667E}"/>
    <dgm:cxn modelId="{F25DE8A6-E001-4292-B7C2-0C87BA091CDA}" type="presOf" srcId="{DE52B6F0-C25F-495B-A636-9355F3BB8C01}" destId="{D804F694-1B76-4CD6-B434-833AB84B9947}" srcOrd="0" destOrd="0" presId="urn:microsoft.com/office/officeart/2018/2/layout/IconVerticalSolidList"/>
    <dgm:cxn modelId="{FD1CD8D6-1DB2-46F2-9801-90F228BCFFF2}" type="presOf" srcId="{C0FD52DE-7DD6-4E62-BE8F-671E35EB3F25}" destId="{359DB445-8C08-4300-B396-69986AAAA4EC}" srcOrd="0" destOrd="0" presId="urn:microsoft.com/office/officeart/2018/2/layout/IconVerticalSolidList"/>
    <dgm:cxn modelId="{4E278BAD-02CD-4506-9E87-55687D5BD768}" type="presParOf" srcId="{D804F694-1B76-4CD6-B434-833AB84B9947}" destId="{2CCADCBC-D1A8-4FDE-A31F-6B6C0E7B51FE}" srcOrd="0" destOrd="0" presId="urn:microsoft.com/office/officeart/2018/2/layout/IconVerticalSolidList"/>
    <dgm:cxn modelId="{4877BF99-6FB4-44F4-81BD-3EA37AE40631}" type="presParOf" srcId="{2CCADCBC-D1A8-4FDE-A31F-6B6C0E7B51FE}" destId="{646483BC-BDD8-4704-8DDE-186943A35743}" srcOrd="0" destOrd="0" presId="urn:microsoft.com/office/officeart/2018/2/layout/IconVerticalSolidList"/>
    <dgm:cxn modelId="{A1D42008-4C98-4DC2-9289-44464F277773}" type="presParOf" srcId="{2CCADCBC-D1A8-4FDE-A31F-6B6C0E7B51FE}" destId="{7B35F054-8CE0-4473-8D22-5CFF66839267}" srcOrd="1" destOrd="0" presId="urn:microsoft.com/office/officeart/2018/2/layout/IconVerticalSolidList"/>
    <dgm:cxn modelId="{F069B7F3-97C9-4EA0-A7C0-38E107A64687}" type="presParOf" srcId="{2CCADCBC-D1A8-4FDE-A31F-6B6C0E7B51FE}" destId="{3A7573AA-3A32-4D42-ABE0-A148E8BAB6BE}" srcOrd="2" destOrd="0" presId="urn:microsoft.com/office/officeart/2018/2/layout/IconVerticalSolidList"/>
    <dgm:cxn modelId="{DAF8D68A-5122-4E92-9AF8-1CBD80E78C4D}" type="presParOf" srcId="{2CCADCBC-D1A8-4FDE-A31F-6B6C0E7B51FE}" destId="{2F42FA51-67D0-4FFD-94D6-CFBE7B1BA53F}" srcOrd="3" destOrd="0" presId="urn:microsoft.com/office/officeart/2018/2/layout/IconVerticalSolidList"/>
    <dgm:cxn modelId="{3C70D2AA-6964-4BC6-851F-348E9B9A8343}" type="presParOf" srcId="{D804F694-1B76-4CD6-B434-833AB84B9947}" destId="{FBEF9939-6971-45B2-AE03-C38CC6345320}" srcOrd="1" destOrd="0" presId="urn:microsoft.com/office/officeart/2018/2/layout/IconVerticalSolidList"/>
    <dgm:cxn modelId="{F830A317-35FB-44DF-841D-54079CD2C219}" type="presParOf" srcId="{D804F694-1B76-4CD6-B434-833AB84B9947}" destId="{4D9C4384-A184-4C53-9BB6-C87189862EB8}" srcOrd="2" destOrd="0" presId="urn:microsoft.com/office/officeart/2018/2/layout/IconVerticalSolidList"/>
    <dgm:cxn modelId="{A73C7DA4-1554-4F57-AEEA-A06D33F15C0C}" type="presParOf" srcId="{4D9C4384-A184-4C53-9BB6-C87189862EB8}" destId="{89ADC55B-471C-45A9-8D1B-98FB2CAB4482}" srcOrd="0" destOrd="0" presId="urn:microsoft.com/office/officeart/2018/2/layout/IconVerticalSolidList"/>
    <dgm:cxn modelId="{B183F114-31C2-445C-83CE-0EA9CCB0F580}" type="presParOf" srcId="{4D9C4384-A184-4C53-9BB6-C87189862EB8}" destId="{EF20DBD1-D1D5-4DC6-88C4-E5CE67D404BA}" srcOrd="1" destOrd="0" presId="urn:microsoft.com/office/officeart/2018/2/layout/IconVerticalSolidList"/>
    <dgm:cxn modelId="{EC715D67-22AC-4390-AE6E-592C31FEE3B8}" type="presParOf" srcId="{4D9C4384-A184-4C53-9BB6-C87189862EB8}" destId="{98547376-D71C-4F83-878C-ABCCA1464E5C}" srcOrd="2" destOrd="0" presId="urn:microsoft.com/office/officeart/2018/2/layout/IconVerticalSolidList"/>
    <dgm:cxn modelId="{0EFB735B-4BEF-4D7B-8BE7-2808DFDBF678}" type="presParOf" srcId="{4D9C4384-A184-4C53-9BB6-C87189862EB8}" destId="{6A4FEF33-2FED-4190-A356-F3FE2995C0BE}" srcOrd="3" destOrd="0" presId="urn:microsoft.com/office/officeart/2018/2/layout/IconVerticalSolidList"/>
    <dgm:cxn modelId="{52A28E0E-F211-4FB9-984C-C481296F311D}" type="presParOf" srcId="{D804F694-1B76-4CD6-B434-833AB84B9947}" destId="{E577B4D0-B878-4133-9467-AFB7B5ADD8E7}" srcOrd="3" destOrd="0" presId="urn:microsoft.com/office/officeart/2018/2/layout/IconVerticalSolidList"/>
    <dgm:cxn modelId="{52461397-2622-46B2-86BA-989D434338D9}" type="presParOf" srcId="{D804F694-1B76-4CD6-B434-833AB84B9947}" destId="{4D5C06FC-256D-4649-939A-740947856A25}" srcOrd="4" destOrd="0" presId="urn:microsoft.com/office/officeart/2018/2/layout/IconVerticalSolidList"/>
    <dgm:cxn modelId="{71061423-C4A3-4A7F-BC19-1311C8A61828}" type="presParOf" srcId="{4D5C06FC-256D-4649-939A-740947856A25}" destId="{D50B4794-A41E-4E86-ABD3-A005D93A44CF}" srcOrd="0" destOrd="0" presId="urn:microsoft.com/office/officeart/2018/2/layout/IconVerticalSolidList"/>
    <dgm:cxn modelId="{B2D8A86B-DF7B-45A1-B542-F7C12022E7B5}" type="presParOf" srcId="{4D5C06FC-256D-4649-939A-740947856A25}" destId="{3C7A351E-909F-429F-B92B-E58250EB876B}" srcOrd="1" destOrd="0" presId="urn:microsoft.com/office/officeart/2018/2/layout/IconVerticalSolidList"/>
    <dgm:cxn modelId="{585DBA61-616F-468F-9E27-3A6656E2AEA4}" type="presParOf" srcId="{4D5C06FC-256D-4649-939A-740947856A25}" destId="{F45D28DB-9208-4732-9FE6-C78FFA2B849B}" srcOrd="2" destOrd="0" presId="urn:microsoft.com/office/officeart/2018/2/layout/IconVerticalSolidList"/>
    <dgm:cxn modelId="{39B6E12C-AE2C-44F8-9276-E981CFC38C9C}" type="presParOf" srcId="{4D5C06FC-256D-4649-939A-740947856A25}" destId="{359DB445-8C08-4300-B396-69986AAAA4E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1362ED4-109D-4B26-875D-961C932740C3}"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A2236B17-6C7E-4CDD-9D7A-E5CDACB485A9}">
      <dgm:prSet/>
      <dgm:spPr/>
      <dgm:t>
        <a:bodyPr/>
        <a:lstStyle/>
        <a:p>
          <a:r>
            <a:rPr lang="en-GB" b="0" dirty="0" err="1">
              <a:solidFill>
                <a:schemeClr val="bg1"/>
              </a:solidFill>
              <a:effectLst/>
              <a:latin typeface="+mn-lt"/>
              <a:ea typeface="+mn-ea"/>
              <a:cs typeface="+mn-cs"/>
            </a:rPr>
            <a:t>Opsomming</a:t>
          </a:r>
          <a:r>
            <a:rPr lang="en-GB" b="0" dirty="0">
              <a:solidFill>
                <a:schemeClr val="bg1"/>
              </a:solidFill>
              <a:effectLst/>
              <a:latin typeface="+mn-lt"/>
              <a:ea typeface="+mn-ea"/>
              <a:cs typeface="+mn-cs"/>
            </a:rPr>
            <a:t> </a:t>
          </a:r>
          <a:r>
            <a:rPr lang="en-GB" b="0" dirty="0" err="1">
              <a:solidFill>
                <a:schemeClr val="bg1"/>
              </a:solidFill>
              <a:effectLst/>
              <a:latin typeface="+mn-lt"/>
              <a:ea typeface="+mn-ea"/>
              <a:cs typeface="+mn-cs"/>
            </a:rPr>
            <a:t>behels</a:t>
          </a:r>
          <a:r>
            <a:rPr lang="en-GB" b="0" dirty="0">
              <a:solidFill>
                <a:schemeClr val="bg1"/>
              </a:solidFill>
              <a:effectLst/>
              <a:latin typeface="+mn-lt"/>
              <a:ea typeface="+mn-ea"/>
              <a:cs typeface="+mn-cs"/>
            </a:rPr>
            <a:t> die </a:t>
          </a:r>
          <a:r>
            <a:rPr lang="en-GB" b="0" dirty="0" err="1">
              <a:solidFill>
                <a:schemeClr val="bg1"/>
              </a:solidFill>
              <a:effectLst/>
              <a:latin typeface="+mn-lt"/>
              <a:ea typeface="+mn-ea"/>
              <a:cs typeface="+mn-cs"/>
            </a:rPr>
            <a:t>identifisering</a:t>
          </a:r>
          <a:r>
            <a:rPr lang="en-GB" b="0" dirty="0">
              <a:solidFill>
                <a:schemeClr val="bg1"/>
              </a:solidFill>
              <a:effectLst/>
              <a:latin typeface="+mn-lt"/>
              <a:ea typeface="+mn-ea"/>
              <a:cs typeface="+mn-cs"/>
            </a:rPr>
            <a:t> </a:t>
          </a:r>
          <a:r>
            <a:rPr lang="en-GB" b="0" dirty="0" err="1">
              <a:solidFill>
                <a:schemeClr val="bg1"/>
              </a:solidFill>
              <a:effectLst/>
              <a:latin typeface="+mn-lt"/>
              <a:ea typeface="+mn-ea"/>
              <a:cs typeface="+mn-cs"/>
            </a:rPr>
            <a:t>en</a:t>
          </a:r>
          <a:r>
            <a:rPr lang="en-GB" b="0" dirty="0">
              <a:solidFill>
                <a:schemeClr val="bg1"/>
              </a:solidFill>
              <a:effectLst/>
              <a:latin typeface="+mn-lt"/>
              <a:ea typeface="+mn-ea"/>
              <a:cs typeface="+mn-cs"/>
            </a:rPr>
            <a:t> </a:t>
          </a:r>
          <a:r>
            <a:rPr lang="en-GB" b="0" dirty="0" err="1">
              <a:solidFill>
                <a:schemeClr val="bg1"/>
              </a:solidFill>
              <a:effectLst/>
              <a:latin typeface="+mn-lt"/>
              <a:ea typeface="+mn-ea"/>
              <a:cs typeface="+mn-cs"/>
            </a:rPr>
            <a:t>herskryf</a:t>
          </a:r>
          <a:r>
            <a:rPr lang="en-GB" b="0" dirty="0">
              <a:solidFill>
                <a:schemeClr val="bg1"/>
              </a:solidFill>
              <a:effectLst/>
              <a:latin typeface="+mn-lt"/>
              <a:ea typeface="+mn-ea"/>
              <a:cs typeface="+mn-cs"/>
            </a:rPr>
            <a:t> van die </a:t>
          </a:r>
          <a:r>
            <a:rPr lang="en-GB" b="0" dirty="0" err="1">
              <a:solidFill>
                <a:schemeClr val="bg1"/>
              </a:solidFill>
              <a:effectLst/>
              <a:latin typeface="+mn-lt"/>
              <a:ea typeface="+mn-ea"/>
              <a:cs typeface="+mn-cs"/>
            </a:rPr>
            <a:t>hoofidees</a:t>
          </a:r>
          <a:r>
            <a:rPr lang="en-GB" b="0" dirty="0">
              <a:solidFill>
                <a:schemeClr val="bg1"/>
              </a:solidFill>
              <a:effectLst/>
              <a:latin typeface="+mn-lt"/>
              <a:ea typeface="+mn-ea"/>
              <a:cs typeface="+mn-cs"/>
            </a:rPr>
            <a:t> van ’n </a:t>
          </a:r>
          <a:r>
            <a:rPr lang="en-GB" b="0" dirty="0" err="1">
              <a:solidFill>
                <a:schemeClr val="bg1"/>
              </a:solidFill>
              <a:effectLst/>
              <a:latin typeface="+mn-lt"/>
              <a:ea typeface="+mn-ea"/>
              <a:cs typeface="+mn-cs"/>
            </a:rPr>
            <a:t>teks</a:t>
          </a:r>
          <a:r>
            <a:rPr lang="en-GB" b="0" dirty="0">
              <a:solidFill>
                <a:schemeClr val="bg1"/>
              </a:solidFill>
              <a:effectLst/>
              <a:latin typeface="+mn-lt"/>
              <a:ea typeface="+mn-ea"/>
              <a:cs typeface="+mn-cs"/>
            </a:rPr>
            <a:t> of les in ’n </a:t>
          </a:r>
          <a:r>
            <a:rPr lang="en-GB" b="0" dirty="0" err="1">
              <a:solidFill>
                <a:schemeClr val="bg1"/>
              </a:solidFill>
              <a:effectLst/>
              <a:latin typeface="+mn-lt"/>
              <a:ea typeface="+mn-ea"/>
              <a:cs typeface="+mn-cs"/>
            </a:rPr>
            <a:t>korter</a:t>
          </a:r>
          <a:r>
            <a:rPr lang="en-GB" b="0" dirty="0">
              <a:solidFill>
                <a:schemeClr val="bg1"/>
              </a:solidFill>
              <a:effectLst/>
              <a:latin typeface="+mn-lt"/>
              <a:ea typeface="+mn-ea"/>
              <a:cs typeface="+mn-cs"/>
            </a:rPr>
            <a:t>, </a:t>
          </a:r>
          <a:r>
            <a:rPr lang="en-GB" b="0" dirty="0" err="1">
              <a:solidFill>
                <a:schemeClr val="bg1"/>
              </a:solidFill>
              <a:effectLst/>
              <a:latin typeface="+mn-lt"/>
              <a:ea typeface="+mn-ea"/>
              <a:cs typeface="+mn-cs"/>
            </a:rPr>
            <a:t>eenvoudiger</a:t>
          </a:r>
          <a:r>
            <a:rPr lang="en-GB" b="0" dirty="0">
              <a:solidFill>
                <a:schemeClr val="bg1"/>
              </a:solidFill>
              <a:effectLst/>
              <a:latin typeface="+mn-lt"/>
              <a:ea typeface="+mn-ea"/>
              <a:cs typeface="+mn-cs"/>
            </a:rPr>
            <a:t> </a:t>
          </a:r>
          <a:r>
            <a:rPr lang="en-GB" b="0" dirty="0" err="1">
              <a:solidFill>
                <a:schemeClr val="bg1"/>
              </a:solidFill>
              <a:effectLst/>
              <a:latin typeface="+mn-lt"/>
              <a:ea typeface="+mn-ea"/>
              <a:cs typeface="+mn-cs"/>
            </a:rPr>
            <a:t>vorm</a:t>
          </a:r>
          <a:r>
            <a:rPr lang="en-GB" b="0" dirty="0">
              <a:solidFill>
                <a:schemeClr val="bg1"/>
              </a:solidFill>
              <a:effectLst/>
              <a:latin typeface="+mn-lt"/>
              <a:ea typeface="+mn-ea"/>
              <a:cs typeface="+mn-cs"/>
            </a:rPr>
            <a:t>. </a:t>
          </a:r>
          <a:endParaRPr lang="en-US" b="0" dirty="0">
            <a:solidFill>
              <a:schemeClr val="bg1"/>
            </a:solidFill>
          </a:endParaRPr>
        </a:p>
      </dgm:t>
    </dgm:pt>
    <dgm:pt modelId="{CA5F52E9-4A15-41EE-965E-1CAF50B5651D}" type="parTrans" cxnId="{2621DF00-2FF1-4BFE-A561-9E2A3488EACE}">
      <dgm:prSet/>
      <dgm:spPr/>
      <dgm:t>
        <a:bodyPr/>
        <a:lstStyle/>
        <a:p>
          <a:endParaRPr lang="en-US"/>
        </a:p>
      </dgm:t>
    </dgm:pt>
    <dgm:pt modelId="{029B191F-C755-4B88-9D58-AD86F3D6E2D4}" type="sibTrans" cxnId="{2621DF00-2FF1-4BFE-A561-9E2A3488EACE}">
      <dgm:prSet/>
      <dgm:spPr/>
      <dgm:t>
        <a:bodyPr/>
        <a:lstStyle/>
        <a:p>
          <a:endParaRPr lang="en-US"/>
        </a:p>
      </dgm:t>
    </dgm:pt>
    <dgm:pt modelId="{F380F799-19A2-4281-A767-1CF445453353}">
      <dgm:prSet/>
      <dgm:spPr/>
      <dgm:t>
        <a:bodyPr/>
        <a:lstStyle/>
        <a:p>
          <a:r>
            <a:rPr lang="nl-NL" dirty="0"/>
            <a:t>Fokus op die belangrikste punte en druk dit in jou eie woorde uit, eerder as om die teks te kopieer.</a:t>
          </a:r>
          <a:endParaRPr lang="en-US" dirty="0"/>
        </a:p>
      </dgm:t>
    </dgm:pt>
    <dgm:pt modelId="{38C7C389-F1E9-4339-80A9-BB501940BF28}" type="parTrans" cxnId="{B0B213A7-7008-470B-90DE-755C5A9FFC1D}">
      <dgm:prSet/>
      <dgm:spPr/>
      <dgm:t>
        <a:bodyPr/>
        <a:lstStyle/>
        <a:p>
          <a:endParaRPr lang="en-US"/>
        </a:p>
      </dgm:t>
    </dgm:pt>
    <dgm:pt modelId="{8510D374-0B62-4D6B-8112-C51E1763D0CD}" type="sibTrans" cxnId="{B0B213A7-7008-470B-90DE-755C5A9FFC1D}">
      <dgm:prSet/>
      <dgm:spPr/>
      <dgm:t>
        <a:bodyPr/>
        <a:lstStyle/>
        <a:p>
          <a:endParaRPr lang="en-US"/>
        </a:p>
      </dgm:t>
    </dgm:pt>
    <dgm:pt modelId="{1BF8C7BA-2871-48BD-AE6D-51373C40678D}">
      <dgm:prSet/>
      <dgm:spPr/>
      <dgm:t>
        <a:bodyPr/>
        <a:lstStyle/>
        <a:p>
          <a:r>
            <a:rPr lang="en-GB" dirty="0" err="1"/>
            <a:t>Opsomming</a:t>
          </a:r>
          <a:r>
            <a:rPr lang="en-GB" dirty="0"/>
            <a:t> help </a:t>
          </a:r>
          <a:r>
            <a:rPr lang="en-GB" dirty="0" err="1"/>
            <a:t>jou</a:t>
          </a:r>
          <a:r>
            <a:rPr lang="en-GB" dirty="0"/>
            <a:t> om:</a:t>
          </a:r>
          <a:endParaRPr lang="en-US" dirty="0"/>
        </a:p>
      </dgm:t>
    </dgm:pt>
    <dgm:pt modelId="{B25C50CD-3449-4B6F-A548-1C1D1CAE9CF4}" type="parTrans" cxnId="{0B5C721E-BFE0-4338-B549-99F6721C880B}">
      <dgm:prSet/>
      <dgm:spPr/>
      <dgm:t>
        <a:bodyPr/>
        <a:lstStyle/>
        <a:p>
          <a:endParaRPr lang="en-US"/>
        </a:p>
      </dgm:t>
    </dgm:pt>
    <dgm:pt modelId="{F05B657D-8AF8-4EC9-8C82-603663C104F1}" type="sibTrans" cxnId="{0B5C721E-BFE0-4338-B549-99F6721C880B}">
      <dgm:prSet/>
      <dgm:spPr/>
      <dgm:t>
        <a:bodyPr/>
        <a:lstStyle/>
        <a:p>
          <a:endParaRPr lang="en-US"/>
        </a:p>
      </dgm:t>
    </dgm:pt>
    <dgm:pt modelId="{976E2D8C-93E9-4EF5-B362-A05B9A76064A}">
      <dgm:prSet/>
      <dgm:spPr/>
      <dgm:t>
        <a:bodyPr/>
        <a:lstStyle/>
        <a:p>
          <a:r>
            <a:rPr lang="en-GB" dirty="0" err="1"/>
            <a:t>inligting</a:t>
          </a:r>
          <a:r>
            <a:rPr lang="en-GB" dirty="0"/>
            <a:t> </a:t>
          </a:r>
          <a:r>
            <a:rPr lang="en-GB" dirty="0" err="1"/>
            <a:t>te</a:t>
          </a:r>
          <a:r>
            <a:rPr lang="en-GB" dirty="0"/>
            <a:t> </a:t>
          </a:r>
          <a:r>
            <a:rPr lang="en-GB" dirty="0" err="1"/>
            <a:t>prosesseer</a:t>
          </a:r>
          <a:endParaRPr lang="en-US" dirty="0"/>
        </a:p>
      </dgm:t>
    </dgm:pt>
    <dgm:pt modelId="{CF6829C4-4560-4700-A29D-D59AF596C7B8}" type="parTrans" cxnId="{1E0BEA8A-DAD2-4C57-890D-CE768785B270}">
      <dgm:prSet/>
      <dgm:spPr/>
      <dgm:t>
        <a:bodyPr/>
        <a:lstStyle/>
        <a:p>
          <a:endParaRPr lang="en-US"/>
        </a:p>
      </dgm:t>
    </dgm:pt>
    <dgm:pt modelId="{AE0AD61A-571D-4EC5-8B8C-EA0D2B9D6CD9}" type="sibTrans" cxnId="{1E0BEA8A-DAD2-4C57-890D-CE768785B270}">
      <dgm:prSet/>
      <dgm:spPr/>
      <dgm:t>
        <a:bodyPr/>
        <a:lstStyle/>
        <a:p>
          <a:endParaRPr lang="en-US"/>
        </a:p>
      </dgm:t>
    </dgm:pt>
    <dgm:pt modelId="{EDD2EDAC-17DD-4445-B403-7214AA4D7764}">
      <dgm:prSet/>
      <dgm:spPr/>
      <dgm:t>
        <a:bodyPr/>
        <a:lstStyle/>
        <a:p>
          <a:r>
            <a:rPr lang="en-GB" dirty="0" err="1"/>
            <a:t>sleutelkonsepte</a:t>
          </a:r>
          <a:r>
            <a:rPr lang="en-GB" dirty="0"/>
            <a:t> </a:t>
          </a:r>
          <a:r>
            <a:rPr lang="en-GB" dirty="0" err="1"/>
            <a:t>te</a:t>
          </a:r>
          <a:r>
            <a:rPr lang="en-GB" dirty="0"/>
            <a:t> </a:t>
          </a:r>
          <a:r>
            <a:rPr lang="en-GB" dirty="0" err="1"/>
            <a:t>verstaan</a:t>
          </a:r>
          <a:endParaRPr lang="en-US" dirty="0"/>
        </a:p>
      </dgm:t>
    </dgm:pt>
    <dgm:pt modelId="{FDD73E3D-DD18-426C-860C-C4FD829704B7}" type="parTrans" cxnId="{42E1C513-DDC7-4FF4-B7E6-464B93C8DCEC}">
      <dgm:prSet/>
      <dgm:spPr/>
      <dgm:t>
        <a:bodyPr/>
        <a:lstStyle/>
        <a:p>
          <a:endParaRPr lang="en-US"/>
        </a:p>
      </dgm:t>
    </dgm:pt>
    <dgm:pt modelId="{A8F5BEF3-26B2-4BE0-8A2F-5F5C23CE2E63}" type="sibTrans" cxnId="{42E1C513-DDC7-4FF4-B7E6-464B93C8DCEC}">
      <dgm:prSet/>
      <dgm:spPr/>
      <dgm:t>
        <a:bodyPr/>
        <a:lstStyle/>
        <a:p>
          <a:endParaRPr lang="en-US"/>
        </a:p>
      </dgm:t>
    </dgm:pt>
    <dgm:pt modelId="{A02356B4-28B4-4C56-BCDA-7D6689BE82DB}">
      <dgm:prSet/>
      <dgm:spPr/>
      <dgm:t>
        <a:bodyPr/>
        <a:lstStyle/>
        <a:p>
          <a:r>
            <a:rPr lang="en-GB" dirty="0" err="1"/>
            <a:t>belangrike</a:t>
          </a:r>
          <a:r>
            <a:rPr lang="en-GB" dirty="0"/>
            <a:t> detail </a:t>
          </a:r>
          <a:r>
            <a:rPr lang="en-GB" dirty="0" err="1"/>
            <a:t>te</a:t>
          </a:r>
          <a:r>
            <a:rPr lang="en-GB" dirty="0"/>
            <a:t> </a:t>
          </a:r>
          <a:r>
            <a:rPr lang="en-GB" dirty="0" err="1"/>
            <a:t>onthou</a:t>
          </a:r>
          <a:endParaRPr lang="en-US" dirty="0"/>
        </a:p>
      </dgm:t>
    </dgm:pt>
    <dgm:pt modelId="{EBFBB73F-1FB8-41AC-8A58-A3BDF85AFF56}" type="parTrans" cxnId="{7ED70D42-D47F-4E58-BA32-215DC9811844}">
      <dgm:prSet/>
      <dgm:spPr/>
      <dgm:t>
        <a:bodyPr/>
        <a:lstStyle/>
        <a:p>
          <a:endParaRPr lang="en-US"/>
        </a:p>
      </dgm:t>
    </dgm:pt>
    <dgm:pt modelId="{145CE578-D50B-46AC-AF99-FEF9F92C940A}" type="sibTrans" cxnId="{7ED70D42-D47F-4E58-BA32-215DC9811844}">
      <dgm:prSet/>
      <dgm:spPr/>
      <dgm:t>
        <a:bodyPr/>
        <a:lstStyle/>
        <a:p>
          <a:endParaRPr lang="en-US"/>
        </a:p>
      </dgm:t>
    </dgm:pt>
    <dgm:pt modelId="{62983B87-3C3B-47B9-838C-3777D12B759B}">
      <dgm:prSet/>
      <dgm:spPr/>
      <dgm:t>
        <a:bodyPr/>
        <a:lstStyle/>
        <a:p>
          <a:r>
            <a:rPr lang="nl-NL" dirty="0"/>
            <a:t>Hierdie strategie kan in baie vakke gebruik word, veral wanneer daar met groot hoeveelhede teks gewerk word.</a:t>
          </a:r>
          <a:endParaRPr lang="en-US" dirty="0"/>
        </a:p>
      </dgm:t>
    </dgm:pt>
    <dgm:pt modelId="{BE4BFAC3-733C-41E7-B722-49B5BB109DDE}" type="parTrans" cxnId="{214490DB-53A5-49DB-91B7-550156CDA312}">
      <dgm:prSet/>
      <dgm:spPr/>
      <dgm:t>
        <a:bodyPr/>
        <a:lstStyle/>
        <a:p>
          <a:endParaRPr lang="en-US"/>
        </a:p>
      </dgm:t>
    </dgm:pt>
    <dgm:pt modelId="{251F0682-27FD-4A0D-81CA-2FA2DDAF94CF}" type="sibTrans" cxnId="{214490DB-53A5-49DB-91B7-550156CDA312}">
      <dgm:prSet/>
      <dgm:spPr/>
      <dgm:t>
        <a:bodyPr/>
        <a:lstStyle/>
        <a:p>
          <a:endParaRPr lang="en-US"/>
        </a:p>
      </dgm:t>
    </dgm:pt>
    <dgm:pt modelId="{CA0C56FF-476C-4454-9024-452DAC0DC4F9}" type="pres">
      <dgm:prSet presAssocID="{31362ED4-109D-4B26-875D-961C932740C3}" presName="Name0" presStyleCnt="0">
        <dgm:presLayoutVars>
          <dgm:dir/>
          <dgm:animLvl val="lvl"/>
          <dgm:resizeHandles val="exact"/>
        </dgm:presLayoutVars>
      </dgm:prSet>
      <dgm:spPr/>
    </dgm:pt>
    <dgm:pt modelId="{03816E1C-A83A-419F-8BCE-CEB306C410EF}" type="pres">
      <dgm:prSet presAssocID="{62983B87-3C3B-47B9-838C-3777D12B759B}" presName="boxAndChildren" presStyleCnt="0"/>
      <dgm:spPr/>
    </dgm:pt>
    <dgm:pt modelId="{62D44561-4A61-40A2-97D3-04B3C0BC2F97}" type="pres">
      <dgm:prSet presAssocID="{62983B87-3C3B-47B9-838C-3777D12B759B}" presName="parentTextBox" presStyleLbl="node1" presStyleIdx="0" presStyleCnt="4"/>
      <dgm:spPr/>
    </dgm:pt>
    <dgm:pt modelId="{5C485909-7B7E-4EF0-AFB9-055A12BF7073}" type="pres">
      <dgm:prSet presAssocID="{F05B657D-8AF8-4EC9-8C82-603663C104F1}" presName="sp" presStyleCnt="0"/>
      <dgm:spPr/>
    </dgm:pt>
    <dgm:pt modelId="{827FE93A-6063-4573-A833-75FC7E12514F}" type="pres">
      <dgm:prSet presAssocID="{1BF8C7BA-2871-48BD-AE6D-51373C40678D}" presName="arrowAndChildren" presStyleCnt="0"/>
      <dgm:spPr/>
    </dgm:pt>
    <dgm:pt modelId="{754D1659-DF8D-46FA-8CBC-4708DCF355CF}" type="pres">
      <dgm:prSet presAssocID="{1BF8C7BA-2871-48BD-AE6D-51373C40678D}" presName="parentTextArrow" presStyleLbl="node1" presStyleIdx="0" presStyleCnt="4"/>
      <dgm:spPr/>
    </dgm:pt>
    <dgm:pt modelId="{25BAFFE0-2B31-4F34-BEBE-AD70E4F84993}" type="pres">
      <dgm:prSet presAssocID="{1BF8C7BA-2871-48BD-AE6D-51373C40678D}" presName="arrow" presStyleLbl="node1" presStyleIdx="1" presStyleCnt="4"/>
      <dgm:spPr/>
    </dgm:pt>
    <dgm:pt modelId="{FDE13728-D726-4DCC-9452-9AB341183B5E}" type="pres">
      <dgm:prSet presAssocID="{1BF8C7BA-2871-48BD-AE6D-51373C40678D}" presName="descendantArrow" presStyleCnt="0"/>
      <dgm:spPr/>
    </dgm:pt>
    <dgm:pt modelId="{0451D608-8C75-49E7-AC0B-034776CF93A2}" type="pres">
      <dgm:prSet presAssocID="{976E2D8C-93E9-4EF5-B362-A05B9A76064A}" presName="childTextArrow" presStyleLbl="fgAccFollowNode1" presStyleIdx="0" presStyleCnt="3">
        <dgm:presLayoutVars>
          <dgm:bulletEnabled val="1"/>
        </dgm:presLayoutVars>
      </dgm:prSet>
      <dgm:spPr/>
    </dgm:pt>
    <dgm:pt modelId="{1A383093-0095-4556-91A8-DEC5CEE9E799}" type="pres">
      <dgm:prSet presAssocID="{EDD2EDAC-17DD-4445-B403-7214AA4D7764}" presName="childTextArrow" presStyleLbl="fgAccFollowNode1" presStyleIdx="1" presStyleCnt="3">
        <dgm:presLayoutVars>
          <dgm:bulletEnabled val="1"/>
        </dgm:presLayoutVars>
      </dgm:prSet>
      <dgm:spPr/>
    </dgm:pt>
    <dgm:pt modelId="{15CACE7A-2D20-4123-9DA8-6863831153A7}" type="pres">
      <dgm:prSet presAssocID="{A02356B4-28B4-4C56-BCDA-7D6689BE82DB}" presName="childTextArrow" presStyleLbl="fgAccFollowNode1" presStyleIdx="2" presStyleCnt="3">
        <dgm:presLayoutVars>
          <dgm:bulletEnabled val="1"/>
        </dgm:presLayoutVars>
      </dgm:prSet>
      <dgm:spPr/>
    </dgm:pt>
    <dgm:pt modelId="{1E0E29ED-0B88-4C48-85C5-5A3CF3865A5F}" type="pres">
      <dgm:prSet presAssocID="{8510D374-0B62-4D6B-8112-C51E1763D0CD}" presName="sp" presStyleCnt="0"/>
      <dgm:spPr/>
    </dgm:pt>
    <dgm:pt modelId="{033DAC16-D661-456E-BE43-BB4797F4C961}" type="pres">
      <dgm:prSet presAssocID="{F380F799-19A2-4281-A767-1CF445453353}" presName="arrowAndChildren" presStyleCnt="0"/>
      <dgm:spPr/>
    </dgm:pt>
    <dgm:pt modelId="{75A7256F-269C-4796-B695-39256B21D16C}" type="pres">
      <dgm:prSet presAssocID="{F380F799-19A2-4281-A767-1CF445453353}" presName="parentTextArrow" presStyleLbl="node1" presStyleIdx="2" presStyleCnt="4"/>
      <dgm:spPr/>
    </dgm:pt>
    <dgm:pt modelId="{6F238016-969A-4CD2-9276-EBB7250A0767}" type="pres">
      <dgm:prSet presAssocID="{029B191F-C755-4B88-9D58-AD86F3D6E2D4}" presName="sp" presStyleCnt="0"/>
      <dgm:spPr/>
    </dgm:pt>
    <dgm:pt modelId="{61FDEFFA-EB62-4FBF-A03B-4233AB5BF108}" type="pres">
      <dgm:prSet presAssocID="{A2236B17-6C7E-4CDD-9D7A-E5CDACB485A9}" presName="arrowAndChildren" presStyleCnt="0"/>
      <dgm:spPr/>
    </dgm:pt>
    <dgm:pt modelId="{D1537E59-F792-4C78-B687-F9ED858B93CD}" type="pres">
      <dgm:prSet presAssocID="{A2236B17-6C7E-4CDD-9D7A-E5CDACB485A9}" presName="parentTextArrow" presStyleLbl="node1" presStyleIdx="3" presStyleCnt="4"/>
      <dgm:spPr/>
    </dgm:pt>
  </dgm:ptLst>
  <dgm:cxnLst>
    <dgm:cxn modelId="{2621DF00-2FF1-4BFE-A561-9E2A3488EACE}" srcId="{31362ED4-109D-4B26-875D-961C932740C3}" destId="{A2236B17-6C7E-4CDD-9D7A-E5CDACB485A9}" srcOrd="0" destOrd="0" parTransId="{CA5F52E9-4A15-41EE-965E-1CAF50B5651D}" sibTransId="{029B191F-C755-4B88-9D58-AD86F3D6E2D4}"/>
    <dgm:cxn modelId="{42E1C513-DDC7-4FF4-B7E6-464B93C8DCEC}" srcId="{1BF8C7BA-2871-48BD-AE6D-51373C40678D}" destId="{EDD2EDAC-17DD-4445-B403-7214AA4D7764}" srcOrd="1" destOrd="0" parTransId="{FDD73E3D-DD18-426C-860C-C4FD829704B7}" sibTransId="{A8F5BEF3-26B2-4BE0-8A2F-5F5C23CE2E63}"/>
    <dgm:cxn modelId="{0B5C721E-BFE0-4338-B549-99F6721C880B}" srcId="{31362ED4-109D-4B26-875D-961C932740C3}" destId="{1BF8C7BA-2871-48BD-AE6D-51373C40678D}" srcOrd="2" destOrd="0" parTransId="{B25C50CD-3449-4B6F-A548-1C1D1CAE9CF4}" sibTransId="{F05B657D-8AF8-4EC9-8C82-603663C104F1}"/>
    <dgm:cxn modelId="{AE34755D-ACB2-4127-89F6-1465E760C2F5}" type="presOf" srcId="{1BF8C7BA-2871-48BD-AE6D-51373C40678D}" destId="{754D1659-DF8D-46FA-8CBC-4708DCF355CF}" srcOrd="0" destOrd="0" presId="urn:microsoft.com/office/officeart/2005/8/layout/process4"/>
    <dgm:cxn modelId="{7ED70D42-D47F-4E58-BA32-215DC9811844}" srcId="{1BF8C7BA-2871-48BD-AE6D-51373C40678D}" destId="{A02356B4-28B4-4C56-BCDA-7D6689BE82DB}" srcOrd="2" destOrd="0" parTransId="{EBFBB73F-1FB8-41AC-8A58-A3BDF85AFF56}" sibTransId="{145CE578-D50B-46AC-AF99-FEF9F92C940A}"/>
    <dgm:cxn modelId="{E0276E6A-17D5-40A8-8D72-D73ED176B9F1}" type="presOf" srcId="{1BF8C7BA-2871-48BD-AE6D-51373C40678D}" destId="{25BAFFE0-2B31-4F34-BEBE-AD70E4F84993}" srcOrd="1" destOrd="0" presId="urn:microsoft.com/office/officeart/2005/8/layout/process4"/>
    <dgm:cxn modelId="{3742D74B-1E27-4240-9359-C8B9AB4E1D01}" type="presOf" srcId="{31362ED4-109D-4B26-875D-961C932740C3}" destId="{CA0C56FF-476C-4454-9024-452DAC0DC4F9}" srcOrd="0" destOrd="0" presId="urn:microsoft.com/office/officeart/2005/8/layout/process4"/>
    <dgm:cxn modelId="{15220384-14AB-49B1-BA65-9A8E397DFE54}" type="presOf" srcId="{A02356B4-28B4-4C56-BCDA-7D6689BE82DB}" destId="{15CACE7A-2D20-4123-9DA8-6863831153A7}" srcOrd="0" destOrd="0" presId="urn:microsoft.com/office/officeart/2005/8/layout/process4"/>
    <dgm:cxn modelId="{1E0BEA8A-DAD2-4C57-890D-CE768785B270}" srcId="{1BF8C7BA-2871-48BD-AE6D-51373C40678D}" destId="{976E2D8C-93E9-4EF5-B362-A05B9A76064A}" srcOrd="0" destOrd="0" parTransId="{CF6829C4-4560-4700-A29D-D59AF596C7B8}" sibTransId="{AE0AD61A-571D-4EC5-8B8C-EA0D2B9D6CD9}"/>
    <dgm:cxn modelId="{7D2C219F-ABFD-455B-BDB6-02E0AB965A17}" type="presOf" srcId="{EDD2EDAC-17DD-4445-B403-7214AA4D7764}" destId="{1A383093-0095-4556-91A8-DEC5CEE9E799}" srcOrd="0" destOrd="0" presId="urn:microsoft.com/office/officeart/2005/8/layout/process4"/>
    <dgm:cxn modelId="{B0B213A7-7008-470B-90DE-755C5A9FFC1D}" srcId="{31362ED4-109D-4B26-875D-961C932740C3}" destId="{F380F799-19A2-4281-A767-1CF445453353}" srcOrd="1" destOrd="0" parTransId="{38C7C389-F1E9-4339-80A9-BB501940BF28}" sibTransId="{8510D374-0B62-4D6B-8112-C51E1763D0CD}"/>
    <dgm:cxn modelId="{2DC3C7AB-55EF-453B-8BA8-F01E4F5951AB}" type="presOf" srcId="{F380F799-19A2-4281-A767-1CF445453353}" destId="{75A7256F-269C-4796-B695-39256B21D16C}" srcOrd="0" destOrd="0" presId="urn:microsoft.com/office/officeart/2005/8/layout/process4"/>
    <dgm:cxn modelId="{201902CA-BC65-43FB-A749-D15F81898C38}" type="presOf" srcId="{976E2D8C-93E9-4EF5-B362-A05B9A76064A}" destId="{0451D608-8C75-49E7-AC0B-034776CF93A2}" srcOrd="0" destOrd="0" presId="urn:microsoft.com/office/officeart/2005/8/layout/process4"/>
    <dgm:cxn modelId="{214490DB-53A5-49DB-91B7-550156CDA312}" srcId="{31362ED4-109D-4B26-875D-961C932740C3}" destId="{62983B87-3C3B-47B9-838C-3777D12B759B}" srcOrd="3" destOrd="0" parTransId="{BE4BFAC3-733C-41E7-B722-49B5BB109DDE}" sibTransId="{251F0682-27FD-4A0D-81CA-2FA2DDAF94CF}"/>
    <dgm:cxn modelId="{CF6BC9EF-502F-441F-8D5E-71DF1F38BFC9}" type="presOf" srcId="{62983B87-3C3B-47B9-838C-3777D12B759B}" destId="{62D44561-4A61-40A2-97D3-04B3C0BC2F97}" srcOrd="0" destOrd="0" presId="urn:microsoft.com/office/officeart/2005/8/layout/process4"/>
    <dgm:cxn modelId="{6DC0FCF3-DA08-45C8-B0AB-B1D4F05228E0}" type="presOf" srcId="{A2236B17-6C7E-4CDD-9D7A-E5CDACB485A9}" destId="{D1537E59-F792-4C78-B687-F9ED858B93CD}" srcOrd="0" destOrd="0" presId="urn:microsoft.com/office/officeart/2005/8/layout/process4"/>
    <dgm:cxn modelId="{979E0019-5161-4E90-A36D-03F0CB4EDF9E}" type="presParOf" srcId="{CA0C56FF-476C-4454-9024-452DAC0DC4F9}" destId="{03816E1C-A83A-419F-8BCE-CEB306C410EF}" srcOrd="0" destOrd="0" presId="urn:microsoft.com/office/officeart/2005/8/layout/process4"/>
    <dgm:cxn modelId="{8027E693-5212-4845-8816-D286ADCE52C7}" type="presParOf" srcId="{03816E1C-A83A-419F-8BCE-CEB306C410EF}" destId="{62D44561-4A61-40A2-97D3-04B3C0BC2F97}" srcOrd="0" destOrd="0" presId="urn:microsoft.com/office/officeart/2005/8/layout/process4"/>
    <dgm:cxn modelId="{D7273938-4C47-4E29-A64A-88C590E8BDF0}" type="presParOf" srcId="{CA0C56FF-476C-4454-9024-452DAC0DC4F9}" destId="{5C485909-7B7E-4EF0-AFB9-055A12BF7073}" srcOrd="1" destOrd="0" presId="urn:microsoft.com/office/officeart/2005/8/layout/process4"/>
    <dgm:cxn modelId="{E1343FD8-8093-4F5C-B889-6EAC8F177715}" type="presParOf" srcId="{CA0C56FF-476C-4454-9024-452DAC0DC4F9}" destId="{827FE93A-6063-4573-A833-75FC7E12514F}" srcOrd="2" destOrd="0" presId="urn:microsoft.com/office/officeart/2005/8/layout/process4"/>
    <dgm:cxn modelId="{F1A9F446-6994-4DE5-BBE2-BD5EE916ECFC}" type="presParOf" srcId="{827FE93A-6063-4573-A833-75FC7E12514F}" destId="{754D1659-DF8D-46FA-8CBC-4708DCF355CF}" srcOrd="0" destOrd="0" presId="urn:microsoft.com/office/officeart/2005/8/layout/process4"/>
    <dgm:cxn modelId="{C94ACDA0-C8C4-42A3-89B7-8EFF70895FC2}" type="presParOf" srcId="{827FE93A-6063-4573-A833-75FC7E12514F}" destId="{25BAFFE0-2B31-4F34-BEBE-AD70E4F84993}" srcOrd="1" destOrd="0" presId="urn:microsoft.com/office/officeart/2005/8/layout/process4"/>
    <dgm:cxn modelId="{34684D19-8A89-49DB-8C5A-73349FB2ABAA}" type="presParOf" srcId="{827FE93A-6063-4573-A833-75FC7E12514F}" destId="{FDE13728-D726-4DCC-9452-9AB341183B5E}" srcOrd="2" destOrd="0" presId="urn:microsoft.com/office/officeart/2005/8/layout/process4"/>
    <dgm:cxn modelId="{A0B1EF65-8502-4E82-BD65-C518FA479B05}" type="presParOf" srcId="{FDE13728-D726-4DCC-9452-9AB341183B5E}" destId="{0451D608-8C75-49E7-AC0B-034776CF93A2}" srcOrd="0" destOrd="0" presId="urn:microsoft.com/office/officeart/2005/8/layout/process4"/>
    <dgm:cxn modelId="{E4AA86BE-E327-4EEE-ADD2-0C0A1036AB51}" type="presParOf" srcId="{FDE13728-D726-4DCC-9452-9AB341183B5E}" destId="{1A383093-0095-4556-91A8-DEC5CEE9E799}" srcOrd="1" destOrd="0" presId="urn:microsoft.com/office/officeart/2005/8/layout/process4"/>
    <dgm:cxn modelId="{93D5BDC1-FEEF-4E76-805C-F771F8A29357}" type="presParOf" srcId="{FDE13728-D726-4DCC-9452-9AB341183B5E}" destId="{15CACE7A-2D20-4123-9DA8-6863831153A7}" srcOrd="2" destOrd="0" presId="urn:microsoft.com/office/officeart/2005/8/layout/process4"/>
    <dgm:cxn modelId="{0D69BC71-AC26-45F6-8948-77DE3CF3974E}" type="presParOf" srcId="{CA0C56FF-476C-4454-9024-452DAC0DC4F9}" destId="{1E0E29ED-0B88-4C48-85C5-5A3CF3865A5F}" srcOrd="3" destOrd="0" presId="urn:microsoft.com/office/officeart/2005/8/layout/process4"/>
    <dgm:cxn modelId="{B2622CD4-5C1C-44CB-B815-C947ED1FFD30}" type="presParOf" srcId="{CA0C56FF-476C-4454-9024-452DAC0DC4F9}" destId="{033DAC16-D661-456E-BE43-BB4797F4C961}" srcOrd="4" destOrd="0" presId="urn:microsoft.com/office/officeart/2005/8/layout/process4"/>
    <dgm:cxn modelId="{04F27979-B961-4527-98DA-4E3B2A34BAC2}" type="presParOf" srcId="{033DAC16-D661-456E-BE43-BB4797F4C961}" destId="{75A7256F-269C-4796-B695-39256B21D16C}" srcOrd="0" destOrd="0" presId="urn:microsoft.com/office/officeart/2005/8/layout/process4"/>
    <dgm:cxn modelId="{73647457-4567-4112-88B5-C166774F8AFD}" type="presParOf" srcId="{CA0C56FF-476C-4454-9024-452DAC0DC4F9}" destId="{6F238016-969A-4CD2-9276-EBB7250A0767}" srcOrd="5" destOrd="0" presId="urn:microsoft.com/office/officeart/2005/8/layout/process4"/>
    <dgm:cxn modelId="{98E95F2C-9D32-4785-9BA9-CE09BA5FC9DA}" type="presParOf" srcId="{CA0C56FF-476C-4454-9024-452DAC0DC4F9}" destId="{61FDEFFA-EB62-4FBF-A03B-4233AB5BF108}" srcOrd="6" destOrd="0" presId="urn:microsoft.com/office/officeart/2005/8/layout/process4"/>
    <dgm:cxn modelId="{CC255765-F2C1-44B1-B84B-0BEA86F0D623}" type="presParOf" srcId="{61FDEFFA-EB62-4FBF-A03B-4233AB5BF108}" destId="{D1537E59-F792-4C78-B687-F9ED858B93C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9DFD27-E5CE-4BA8-87EF-B881A26D785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F0530D4-9F3D-4C88-8E58-AE8673B4C7D4}">
      <dgm:prSet/>
      <dgm:spPr/>
      <dgm:t>
        <a:bodyPr/>
        <a:lstStyle/>
        <a:p>
          <a:pPr>
            <a:lnSpc>
              <a:spcPct val="100000"/>
            </a:lnSpc>
          </a:pPr>
          <a:r>
            <a:rPr lang="nl-NL" b="1" dirty="0"/>
            <a:t>WATTER STUDIETEGNIEKE/</a:t>
          </a:r>
        </a:p>
        <a:p>
          <a:pPr>
            <a:lnSpc>
              <a:spcPct val="100000"/>
            </a:lnSpc>
          </a:pPr>
          <a:r>
            <a:rPr lang="nl-NL" b="1" dirty="0"/>
            <a:t>-METODES IS GEBRUIK?</a:t>
          </a:r>
          <a:endParaRPr lang="en-US" b="1" dirty="0"/>
        </a:p>
      </dgm:t>
    </dgm:pt>
    <dgm:pt modelId="{9256E917-540F-46B1-85BD-7FF04798CF6E}" type="parTrans" cxnId="{B750E658-5E8A-41F1-B2FA-2B47D5E65C9B}">
      <dgm:prSet/>
      <dgm:spPr/>
      <dgm:t>
        <a:bodyPr/>
        <a:lstStyle/>
        <a:p>
          <a:endParaRPr lang="en-US"/>
        </a:p>
      </dgm:t>
    </dgm:pt>
    <dgm:pt modelId="{DC465EC1-C337-42DC-9E2B-42EA452795D5}" type="sibTrans" cxnId="{B750E658-5E8A-41F1-B2FA-2B47D5E65C9B}">
      <dgm:prSet/>
      <dgm:spPr/>
      <dgm:t>
        <a:bodyPr/>
        <a:lstStyle/>
        <a:p>
          <a:endParaRPr lang="en-US"/>
        </a:p>
      </dgm:t>
    </dgm:pt>
    <dgm:pt modelId="{0A81D0F0-1C7C-474D-AEB6-F51CE6D0271C}">
      <dgm:prSet/>
      <dgm:spPr/>
      <dgm:t>
        <a:bodyPr/>
        <a:lstStyle/>
        <a:p>
          <a:pPr>
            <a:lnSpc>
              <a:spcPct val="100000"/>
            </a:lnSpc>
          </a:pPr>
          <a:r>
            <a:rPr lang="nl-NL" b="1" dirty="0"/>
            <a:t>HET JY GENOEG TYD AAN JOU STUDIES BESTEE?</a:t>
          </a:r>
          <a:endParaRPr lang="en-US" b="1" dirty="0"/>
        </a:p>
      </dgm:t>
    </dgm:pt>
    <dgm:pt modelId="{80E96198-1586-E845-BAA4-AD245277FAE2}" type="parTrans" cxnId="{4E7E965E-A15F-A048-B2EE-C5E27FDBEF51}">
      <dgm:prSet/>
      <dgm:spPr/>
      <dgm:t>
        <a:bodyPr/>
        <a:lstStyle/>
        <a:p>
          <a:endParaRPr lang="en-US"/>
        </a:p>
      </dgm:t>
    </dgm:pt>
    <dgm:pt modelId="{37B5DBC8-9ACA-4441-A6D9-F59EE8E80089}" type="sibTrans" cxnId="{4E7E965E-A15F-A048-B2EE-C5E27FDBEF51}">
      <dgm:prSet/>
      <dgm:spPr/>
      <dgm:t>
        <a:bodyPr/>
        <a:lstStyle/>
        <a:p>
          <a:endParaRPr lang="en-US"/>
        </a:p>
      </dgm:t>
    </dgm:pt>
    <dgm:pt modelId="{8D2B8720-47C7-744C-90EE-DF509BEDD559}">
      <dgm:prSet/>
      <dgm:spPr/>
      <dgm:t>
        <a:bodyPr/>
        <a:lstStyle/>
        <a:p>
          <a:pPr>
            <a:lnSpc>
              <a:spcPct val="100000"/>
            </a:lnSpc>
          </a:pPr>
          <a:r>
            <a:rPr lang="en-US" b="1" dirty="0"/>
            <a:t>WAT WAS DIE </a:t>
          </a:r>
          <a:r>
            <a:rPr lang="en-US" b="1" dirty="0" err="1"/>
            <a:t>RESULTATE</a:t>
          </a:r>
          <a:r>
            <a:rPr lang="en-US" b="1" dirty="0"/>
            <a:t>?</a:t>
          </a:r>
        </a:p>
      </dgm:t>
    </dgm:pt>
    <dgm:pt modelId="{FBAEBEF6-8594-DD48-8765-A43B6383B8D7}" type="parTrans" cxnId="{4D7695AA-6178-2246-90A1-E326B27FDB68}">
      <dgm:prSet/>
      <dgm:spPr/>
      <dgm:t>
        <a:bodyPr/>
        <a:lstStyle/>
        <a:p>
          <a:endParaRPr lang="en-US"/>
        </a:p>
      </dgm:t>
    </dgm:pt>
    <dgm:pt modelId="{1356E5D3-32F7-3044-950F-DDE3CFE3A7A9}" type="sibTrans" cxnId="{4D7695AA-6178-2246-90A1-E326B27FDB68}">
      <dgm:prSet/>
      <dgm:spPr/>
      <dgm:t>
        <a:bodyPr/>
        <a:lstStyle/>
        <a:p>
          <a:endParaRPr lang="en-US"/>
        </a:p>
      </dgm:t>
    </dgm:pt>
    <dgm:pt modelId="{7E1AAEF8-AECC-4DE0-87BD-C6C5FFAE2632}" type="pres">
      <dgm:prSet presAssocID="{C49DFD27-E5CE-4BA8-87EF-B881A26D7851}" presName="root" presStyleCnt="0">
        <dgm:presLayoutVars>
          <dgm:dir/>
          <dgm:resizeHandles val="exact"/>
        </dgm:presLayoutVars>
      </dgm:prSet>
      <dgm:spPr/>
    </dgm:pt>
    <dgm:pt modelId="{6AF7FDA3-7782-4536-B519-D4F462F4EAC5}" type="pres">
      <dgm:prSet presAssocID="{0A81D0F0-1C7C-474D-AEB6-F51CE6D0271C}" presName="compNode" presStyleCnt="0"/>
      <dgm:spPr/>
    </dgm:pt>
    <dgm:pt modelId="{DEB3ED3C-DD82-4719-ACBA-89CCC457E7EA}" type="pres">
      <dgm:prSet presAssocID="{0A81D0F0-1C7C-474D-AEB6-F51CE6D0271C}" presName="bgRect" presStyleLbl="bgShp" presStyleIdx="0" presStyleCnt="3" custLinFactNeighborX="-3178" custLinFactNeighborY="-43"/>
      <dgm:spPr/>
    </dgm:pt>
    <dgm:pt modelId="{D040958B-1B81-4396-A715-7AE64CC0614E}" type="pres">
      <dgm:prSet presAssocID="{0A81D0F0-1C7C-474D-AEB6-F51CE6D0271C}"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topwatch"/>
        </a:ext>
      </dgm:extLst>
    </dgm:pt>
    <dgm:pt modelId="{3B3544B9-D76C-4412-9DE6-476C096C05B5}" type="pres">
      <dgm:prSet presAssocID="{0A81D0F0-1C7C-474D-AEB6-F51CE6D0271C}" presName="spaceRect" presStyleCnt="0"/>
      <dgm:spPr/>
    </dgm:pt>
    <dgm:pt modelId="{38365976-452D-448B-866D-4F94EC591C19}" type="pres">
      <dgm:prSet presAssocID="{0A81D0F0-1C7C-474D-AEB6-F51CE6D0271C}" presName="parTx" presStyleLbl="revTx" presStyleIdx="0" presStyleCnt="3">
        <dgm:presLayoutVars>
          <dgm:chMax val="0"/>
          <dgm:chPref val="0"/>
        </dgm:presLayoutVars>
      </dgm:prSet>
      <dgm:spPr/>
    </dgm:pt>
    <dgm:pt modelId="{C43BC98E-F1F0-42B7-87E0-CC66A1BEE3A9}" type="pres">
      <dgm:prSet presAssocID="{37B5DBC8-9ACA-4441-A6D9-F59EE8E80089}" presName="sibTrans" presStyleCnt="0"/>
      <dgm:spPr/>
    </dgm:pt>
    <dgm:pt modelId="{C257A9F1-A935-4724-9AD3-DC27FBE0D5AC}" type="pres">
      <dgm:prSet presAssocID="{5F0530D4-9F3D-4C88-8E58-AE8673B4C7D4}" presName="compNode" presStyleCnt="0"/>
      <dgm:spPr/>
    </dgm:pt>
    <dgm:pt modelId="{FF68028D-03FE-433D-9652-27EC1958FB2F}" type="pres">
      <dgm:prSet presAssocID="{5F0530D4-9F3D-4C88-8E58-AE8673B4C7D4}" presName="bgRect" presStyleLbl="bgShp" presStyleIdx="1" presStyleCnt="3"/>
      <dgm:spPr/>
    </dgm:pt>
    <dgm:pt modelId="{15A101DC-4294-4373-A984-F8DD47B1BEA4}" type="pres">
      <dgm:prSet presAssocID="{5F0530D4-9F3D-4C88-8E58-AE8673B4C7D4}"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FDD1FFE9-8A55-41F8-AD81-74D6DBD2F07E}" type="pres">
      <dgm:prSet presAssocID="{5F0530D4-9F3D-4C88-8E58-AE8673B4C7D4}" presName="spaceRect" presStyleCnt="0"/>
      <dgm:spPr/>
    </dgm:pt>
    <dgm:pt modelId="{B7B81D11-39A7-4A87-B34B-37FCD7AF461F}" type="pres">
      <dgm:prSet presAssocID="{5F0530D4-9F3D-4C88-8E58-AE8673B4C7D4}" presName="parTx" presStyleLbl="revTx" presStyleIdx="1" presStyleCnt="3">
        <dgm:presLayoutVars>
          <dgm:chMax val="0"/>
          <dgm:chPref val="0"/>
        </dgm:presLayoutVars>
      </dgm:prSet>
      <dgm:spPr/>
    </dgm:pt>
    <dgm:pt modelId="{5EC68B12-12AB-6F48-8CEA-A4791E71F0D2}" type="pres">
      <dgm:prSet presAssocID="{DC465EC1-C337-42DC-9E2B-42EA452795D5}" presName="sibTrans" presStyleCnt="0"/>
      <dgm:spPr/>
    </dgm:pt>
    <dgm:pt modelId="{AB342FEA-64F5-8846-B583-4638D4B9D3E5}" type="pres">
      <dgm:prSet presAssocID="{8D2B8720-47C7-744C-90EE-DF509BEDD559}" presName="compNode" presStyleCnt="0"/>
      <dgm:spPr/>
    </dgm:pt>
    <dgm:pt modelId="{5CDCB836-1AE8-DE49-931F-A6ABF16042B6}" type="pres">
      <dgm:prSet presAssocID="{8D2B8720-47C7-744C-90EE-DF509BEDD559}" presName="bgRect" presStyleLbl="bgShp" presStyleIdx="2" presStyleCnt="3" custLinFactNeighborY="11535"/>
      <dgm:spPr/>
    </dgm:pt>
    <dgm:pt modelId="{C8DD57EE-06F3-8E48-B61C-0590E11CB0D6}" type="pres">
      <dgm:prSet presAssocID="{8D2B8720-47C7-744C-90EE-DF509BEDD559}"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Presentation with pie chart with solid fill"/>
        </a:ext>
      </dgm:extLst>
    </dgm:pt>
    <dgm:pt modelId="{F6600FC0-902A-1842-B8C8-B2FE6B2B8BE6}" type="pres">
      <dgm:prSet presAssocID="{8D2B8720-47C7-744C-90EE-DF509BEDD559}" presName="spaceRect" presStyleCnt="0"/>
      <dgm:spPr/>
    </dgm:pt>
    <dgm:pt modelId="{99966D88-8429-2149-8BD5-AAFE645A6271}" type="pres">
      <dgm:prSet presAssocID="{8D2B8720-47C7-744C-90EE-DF509BEDD559}" presName="parTx" presStyleLbl="revTx" presStyleIdx="2" presStyleCnt="3">
        <dgm:presLayoutVars>
          <dgm:chMax val="0"/>
          <dgm:chPref val="0"/>
        </dgm:presLayoutVars>
      </dgm:prSet>
      <dgm:spPr/>
    </dgm:pt>
  </dgm:ptLst>
  <dgm:cxnLst>
    <dgm:cxn modelId="{4E7E965E-A15F-A048-B2EE-C5E27FDBEF51}" srcId="{C49DFD27-E5CE-4BA8-87EF-B881A26D7851}" destId="{0A81D0F0-1C7C-474D-AEB6-F51CE6D0271C}" srcOrd="0" destOrd="0" parTransId="{80E96198-1586-E845-BAA4-AD245277FAE2}" sibTransId="{37B5DBC8-9ACA-4441-A6D9-F59EE8E80089}"/>
    <dgm:cxn modelId="{75B5CE4C-DEBE-0A46-8583-6611C07837CA}" type="presOf" srcId="{C49DFD27-E5CE-4BA8-87EF-B881A26D7851}" destId="{7E1AAEF8-AECC-4DE0-87BD-C6C5FFAE2632}" srcOrd="0" destOrd="0" presId="urn:microsoft.com/office/officeart/2018/2/layout/IconVerticalSolidList"/>
    <dgm:cxn modelId="{B750E658-5E8A-41F1-B2FA-2B47D5E65C9B}" srcId="{C49DFD27-E5CE-4BA8-87EF-B881A26D7851}" destId="{5F0530D4-9F3D-4C88-8E58-AE8673B4C7D4}" srcOrd="1" destOrd="0" parTransId="{9256E917-540F-46B1-85BD-7FF04798CF6E}" sibTransId="{DC465EC1-C337-42DC-9E2B-42EA452795D5}"/>
    <dgm:cxn modelId="{59AB7E98-8FA3-8B4A-9498-BFF5D4FAC666}" type="presOf" srcId="{8D2B8720-47C7-744C-90EE-DF509BEDD559}" destId="{99966D88-8429-2149-8BD5-AAFE645A6271}" srcOrd="0" destOrd="0" presId="urn:microsoft.com/office/officeart/2018/2/layout/IconVerticalSolidList"/>
    <dgm:cxn modelId="{4D7695AA-6178-2246-90A1-E326B27FDB68}" srcId="{C49DFD27-E5CE-4BA8-87EF-B881A26D7851}" destId="{8D2B8720-47C7-744C-90EE-DF509BEDD559}" srcOrd="2" destOrd="0" parTransId="{FBAEBEF6-8594-DD48-8765-A43B6383B8D7}" sibTransId="{1356E5D3-32F7-3044-950F-DDE3CFE3A7A9}"/>
    <dgm:cxn modelId="{1D5745DE-5F24-7A4E-BBE9-84F6A74E4EEE}" type="presOf" srcId="{5F0530D4-9F3D-4C88-8E58-AE8673B4C7D4}" destId="{B7B81D11-39A7-4A87-B34B-37FCD7AF461F}" srcOrd="0" destOrd="0" presId="urn:microsoft.com/office/officeart/2018/2/layout/IconVerticalSolidList"/>
    <dgm:cxn modelId="{85ABEEF9-3219-7F4D-8286-A61F7F749066}" type="presOf" srcId="{0A81D0F0-1C7C-474D-AEB6-F51CE6D0271C}" destId="{38365976-452D-448B-866D-4F94EC591C19}" srcOrd="0" destOrd="0" presId="urn:microsoft.com/office/officeart/2018/2/layout/IconVerticalSolidList"/>
    <dgm:cxn modelId="{EB26C705-51A4-D542-8A0F-1F49CC1DCF8A}" type="presParOf" srcId="{7E1AAEF8-AECC-4DE0-87BD-C6C5FFAE2632}" destId="{6AF7FDA3-7782-4536-B519-D4F462F4EAC5}" srcOrd="0" destOrd="0" presId="urn:microsoft.com/office/officeart/2018/2/layout/IconVerticalSolidList"/>
    <dgm:cxn modelId="{960B7BF9-A716-BB41-80C4-4E37B7C66D3C}" type="presParOf" srcId="{6AF7FDA3-7782-4536-B519-D4F462F4EAC5}" destId="{DEB3ED3C-DD82-4719-ACBA-89CCC457E7EA}" srcOrd="0" destOrd="0" presId="urn:microsoft.com/office/officeart/2018/2/layout/IconVerticalSolidList"/>
    <dgm:cxn modelId="{FA1BBF73-45D6-314E-A981-6D6FF5191F66}" type="presParOf" srcId="{6AF7FDA3-7782-4536-B519-D4F462F4EAC5}" destId="{D040958B-1B81-4396-A715-7AE64CC0614E}" srcOrd="1" destOrd="0" presId="urn:microsoft.com/office/officeart/2018/2/layout/IconVerticalSolidList"/>
    <dgm:cxn modelId="{FC3962C1-96D1-134A-A6C5-CB6E7BA421CB}" type="presParOf" srcId="{6AF7FDA3-7782-4536-B519-D4F462F4EAC5}" destId="{3B3544B9-D76C-4412-9DE6-476C096C05B5}" srcOrd="2" destOrd="0" presId="urn:microsoft.com/office/officeart/2018/2/layout/IconVerticalSolidList"/>
    <dgm:cxn modelId="{B9D456ED-98F2-D647-80A0-BE08154CB076}" type="presParOf" srcId="{6AF7FDA3-7782-4536-B519-D4F462F4EAC5}" destId="{38365976-452D-448B-866D-4F94EC591C19}" srcOrd="3" destOrd="0" presId="urn:microsoft.com/office/officeart/2018/2/layout/IconVerticalSolidList"/>
    <dgm:cxn modelId="{7416DFD5-AF86-854C-8070-DDC936E5D733}" type="presParOf" srcId="{7E1AAEF8-AECC-4DE0-87BD-C6C5FFAE2632}" destId="{C43BC98E-F1F0-42B7-87E0-CC66A1BEE3A9}" srcOrd="1" destOrd="0" presId="urn:microsoft.com/office/officeart/2018/2/layout/IconVerticalSolidList"/>
    <dgm:cxn modelId="{CACEF301-EEFA-1446-AA62-4D017B4DBA06}" type="presParOf" srcId="{7E1AAEF8-AECC-4DE0-87BD-C6C5FFAE2632}" destId="{C257A9F1-A935-4724-9AD3-DC27FBE0D5AC}" srcOrd="2" destOrd="0" presId="urn:microsoft.com/office/officeart/2018/2/layout/IconVerticalSolidList"/>
    <dgm:cxn modelId="{28B84F2F-5878-7542-A60A-CF19A7B51D1E}" type="presParOf" srcId="{C257A9F1-A935-4724-9AD3-DC27FBE0D5AC}" destId="{FF68028D-03FE-433D-9652-27EC1958FB2F}" srcOrd="0" destOrd="0" presId="urn:microsoft.com/office/officeart/2018/2/layout/IconVerticalSolidList"/>
    <dgm:cxn modelId="{9121F208-BA17-5A49-94F1-63DA9BF03D95}" type="presParOf" srcId="{C257A9F1-A935-4724-9AD3-DC27FBE0D5AC}" destId="{15A101DC-4294-4373-A984-F8DD47B1BEA4}" srcOrd="1" destOrd="0" presId="urn:microsoft.com/office/officeart/2018/2/layout/IconVerticalSolidList"/>
    <dgm:cxn modelId="{CCB5E890-9B67-C34E-A16E-793A68CE390F}" type="presParOf" srcId="{C257A9F1-A935-4724-9AD3-DC27FBE0D5AC}" destId="{FDD1FFE9-8A55-41F8-AD81-74D6DBD2F07E}" srcOrd="2" destOrd="0" presId="urn:microsoft.com/office/officeart/2018/2/layout/IconVerticalSolidList"/>
    <dgm:cxn modelId="{706E159E-70C7-054C-8684-A78F5B58AA9C}" type="presParOf" srcId="{C257A9F1-A935-4724-9AD3-DC27FBE0D5AC}" destId="{B7B81D11-39A7-4A87-B34B-37FCD7AF461F}" srcOrd="3" destOrd="0" presId="urn:microsoft.com/office/officeart/2018/2/layout/IconVerticalSolidList"/>
    <dgm:cxn modelId="{5C294B71-ED66-0E45-98AC-31039303DA83}" type="presParOf" srcId="{7E1AAEF8-AECC-4DE0-87BD-C6C5FFAE2632}" destId="{5EC68B12-12AB-6F48-8CEA-A4791E71F0D2}" srcOrd="3" destOrd="0" presId="urn:microsoft.com/office/officeart/2018/2/layout/IconVerticalSolidList"/>
    <dgm:cxn modelId="{A4341548-A543-F24A-922D-CC395A36879F}" type="presParOf" srcId="{7E1AAEF8-AECC-4DE0-87BD-C6C5FFAE2632}" destId="{AB342FEA-64F5-8846-B583-4638D4B9D3E5}" srcOrd="4" destOrd="0" presId="urn:microsoft.com/office/officeart/2018/2/layout/IconVerticalSolidList"/>
    <dgm:cxn modelId="{4E4BF3AD-23C6-DF42-AC6A-F5E62F63ACE3}" type="presParOf" srcId="{AB342FEA-64F5-8846-B583-4638D4B9D3E5}" destId="{5CDCB836-1AE8-DE49-931F-A6ABF16042B6}" srcOrd="0" destOrd="0" presId="urn:microsoft.com/office/officeart/2018/2/layout/IconVerticalSolidList"/>
    <dgm:cxn modelId="{89E24017-5994-0444-B380-7E1B851D7508}" type="presParOf" srcId="{AB342FEA-64F5-8846-B583-4638D4B9D3E5}" destId="{C8DD57EE-06F3-8E48-B61C-0590E11CB0D6}" srcOrd="1" destOrd="0" presId="urn:microsoft.com/office/officeart/2018/2/layout/IconVerticalSolidList"/>
    <dgm:cxn modelId="{74A2B505-A2A4-DD45-8E99-529FC9AF3D3B}" type="presParOf" srcId="{AB342FEA-64F5-8846-B583-4638D4B9D3E5}" destId="{F6600FC0-902A-1842-B8C8-B2FE6B2B8BE6}" srcOrd="2" destOrd="0" presId="urn:microsoft.com/office/officeart/2018/2/layout/IconVerticalSolidList"/>
    <dgm:cxn modelId="{C41CBFF4-FA02-9B41-887B-B0375B2BBA7F}" type="presParOf" srcId="{AB342FEA-64F5-8846-B583-4638D4B9D3E5}" destId="{99966D88-8429-2149-8BD5-AAFE645A627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91E4AB-7320-4F7F-AECD-5964C20E1B48}"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8E909E10-F18A-4FDD-944D-EE1604BE46F3}">
      <dgm:prSet custT="1"/>
      <dgm:spPr/>
      <dgm:t>
        <a:bodyPr/>
        <a:lstStyle/>
        <a:p>
          <a:r>
            <a:rPr lang="en-US" sz="2800" b="1" dirty="0"/>
            <a:t>Wat is </a:t>
          </a:r>
          <a:r>
            <a:rPr lang="en-US" sz="2800" b="1" dirty="0" err="1"/>
            <a:t>studie-vaardighede</a:t>
          </a:r>
          <a:r>
            <a:rPr lang="en-US" sz="2800" b="1" dirty="0"/>
            <a:t>?</a:t>
          </a:r>
          <a:endParaRPr lang="en-US" sz="2800" dirty="0"/>
        </a:p>
      </dgm:t>
    </dgm:pt>
    <dgm:pt modelId="{EA74E416-AE48-4836-A7CF-BF354BF69DB2}" type="parTrans" cxnId="{3D6C4905-8944-46C3-8CBC-20A2BD462074}">
      <dgm:prSet/>
      <dgm:spPr/>
      <dgm:t>
        <a:bodyPr/>
        <a:lstStyle/>
        <a:p>
          <a:endParaRPr lang="en-US"/>
        </a:p>
      </dgm:t>
    </dgm:pt>
    <dgm:pt modelId="{4961505B-FE29-4606-B185-94172B19B839}" type="sibTrans" cxnId="{3D6C4905-8944-46C3-8CBC-20A2BD462074}">
      <dgm:prSet/>
      <dgm:spPr/>
      <dgm:t>
        <a:bodyPr/>
        <a:lstStyle/>
        <a:p>
          <a:endParaRPr lang="en-US"/>
        </a:p>
      </dgm:t>
    </dgm:pt>
    <dgm:pt modelId="{A56E360C-9494-4414-BC3A-D53A88605696}">
      <dgm:prSet custT="1"/>
      <dgm:spPr/>
      <dgm:t>
        <a:bodyPr/>
        <a:lstStyle/>
        <a:p>
          <a:r>
            <a:rPr lang="nl-NL" sz="2800" b="1" dirty="0"/>
            <a:t>'n Versameling vaardighede wat lees, begrip en organisering van vakinhoud moontlik maak.</a:t>
          </a:r>
          <a:endParaRPr lang="en-US" sz="2800" b="1" dirty="0"/>
        </a:p>
      </dgm:t>
    </dgm:pt>
    <dgm:pt modelId="{5AC38E8A-4DD1-48F6-A31D-7BD53751975D}" type="parTrans" cxnId="{825E21D1-2D78-4FA8-958A-952951553255}">
      <dgm:prSet/>
      <dgm:spPr/>
      <dgm:t>
        <a:bodyPr/>
        <a:lstStyle/>
        <a:p>
          <a:endParaRPr lang="en-US"/>
        </a:p>
      </dgm:t>
    </dgm:pt>
    <dgm:pt modelId="{62312128-9642-488F-9BB4-5F33FC4D0DB0}" type="sibTrans" cxnId="{825E21D1-2D78-4FA8-958A-952951553255}">
      <dgm:prSet/>
      <dgm:spPr/>
      <dgm:t>
        <a:bodyPr/>
        <a:lstStyle/>
        <a:p>
          <a:endParaRPr lang="en-US"/>
        </a:p>
      </dgm:t>
    </dgm:pt>
    <dgm:pt modelId="{F653D5F0-3367-487A-BCC3-9650ED5F5793}" type="pres">
      <dgm:prSet presAssocID="{7A91E4AB-7320-4F7F-AECD-5964C20E1B48}" presName="Name0" presStyleCnt="0">
        <dgm:presLayoutVars>
          <dgm:dir/>
          <dgm:animLvl val="lvl"/>
          <dgm:resizeHandles val="exact"/>
        </dgm:presLayoutVars>
      </dgm:prSet>
      <dgm:spPr/>
    </dgm:pt>
    <dgm:pt modelId="{E381BDCE-8064-49BC-AC87-9E90C2E15C64}" type="pres">
      <dgm:prSet presAssocID="{8E909E10-F18A-4FDD-944D-EE1604BE46F3}" presName="linNode" presStyleCnt="0"/>
      <dgm:spPr/>
    </dgm:pt>
    <dgm:pt modelId="{7FC231CF-64E1-4493-A593-86237A64F573}" type="pres">
      <dgm:prSet presAssocID="{8E909E10-F18A-4FDD-944D-EE1604BE46F3}" presName="parentText" presStyleLbl="node1" presStyleIdx="0" presStyleCnt="1">
        <dgm:presLayoutVars>
          <dgm:chMax val="1"/>
          <dgm:bulletEnabled val="1"/>
        </dgm:presLayoutVars>
      </dgm:prSet>
      <dgm:spPr/>
    </dgm:pt>
    <dgm:pt modelId="{852FBC5B-EFDD-4948-B507-7EFEFDC4B137}" type="pres">
      <dgm:prSet presAssocID="{8E909E10-F18A-4FDD-944D-EE1604BE46F3}" presName="descendantText" presStyleLbl="alignAccFollowNode1" presStyleIdx="0" presStyleCnt="1">
        <dgm:presLayoutVars>
          <dgm:bulletEnabled val="1"/>
        </dgm:presLayoutVars>
      </dgm:prSet>
      <dgm:spPr/>
    </dgm:pt>
  </dgm:ptLst>
  <dgm:cxnLst>
    <dgm:cxn modelId="{3D6C4905-8944-46C3-8CBC-20A2BD462074}" srcId="{7A91E4AB-7320-4F7F-AECD-5964C20E1B48}" destId="{8E909E10-F18A-4FDD-944D-EE1604BE46F3}" srcOrd="0" destOrd="0" parTransId="{EA74E416-AE48-4836-A7CF-BF354BF69DB2}" sibTransId="{4961505B-FE29-4606-B185-94172B19B839}"/>
    <dgm:cxn modelId="{4D413C23-8783-48FE-8868-ECF74E4CFE8F}" type="presOf" srcId="{8E909E10-F18A-4FDD-944D-EE1604BE46F3}" destId="{7FC231CF-64E1-4493-A593-86237A64F573}" srcOrd="0" destOrd="0" presId="urn:microsoft.com/office/officeart/2005/8/layout/vList5"/>
    <dgm:cxn modelId="{25D4C25B-3712-4BEF-BC56-E50713C7E5E4}" type="presOf" srcId="{7A91E4AB-7320-4F7F-AECD-5964C20E1B48}" destId="{F653D5F0-3367-487A-BCC3-9650ED5F5793}" srcOrd="0" destOrd="0" presId="urn:microsoft.com/office/officeart/2005/8/layout/vList5"/>
    <dgm:cxn modelId="{ECAECF82-2316-46CF-A69F-7B21B3591DA4}" type="presOf" srcId="{A56E360C-9494-4414-BC3A-D53A88605696}" destId="{852FBC5B-EFDD-4948-B507-7EFEFDC4B137}" srcOrd="0" destOrd="0" presId="urn:microsoft.com/office/officeart/2005/8/layout/vList5"/>
    <dgm:cxn modelId="{825E21D1-2D78-4FA8-958A-952951553255}" srcId="{8E909E10-F18A-4FDD-944D-EE1604BE46F3}" destId="{A56E360C-9494-4414-BC3A-D53A88605696}" srcOrd="0" destOrd="0" parTransId="{5AC38E8A-4DD1-48F6-A31D-7BD53751975D}" sibTransId="{62312128-9642-488F-9BB4-5F33FC4D0DB0}"/>
    <dgm:cxn modelId="{32C9440B-3A7B-47EA-A6B3-D2D381258D78}" type="presParOf" srcId="{F653D5F0-3367-487A-BCC3-9650ED5F5793}" destId="{E381BDCE-8064-49BC-AC87-9E90C2E15C64}" srcOrd="0" destOrd="0" presId="urn:microsoft.com/office/officeart/2005/8/layout/vList5"/>
    <dgm:cxn modelId="{271F20BF-C97D-4372-AC8C-1B978A854C4B}" type="presParOf" srcId="{E381BDCE-8064-49BC-AC87-9E90C2E15C64}" destId="{7FC231CF-64E1-4493-A593-86237A64F573}" srcOrd="0" destOrd="0" presId="urn:microsoft.com/office/officeart/2005/8/layout/vList5"/>
    <dgm:cxn modelId="{90DA3569-3656-4FDD-A01A-C16FAD6535FA}" type="presParOf" srcId="{E381BDCE-8064-49BC-AC87-9E90C2E15C64}" destId="{852FBC5B-EFDD-4948-B507-7EFEFDC4B137}"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DB9AC0-E7B0-4B13-B42D-8C7F4079CB27}"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US"/>
        </a:p>
      </dgm:t>
    </dgm:pt>
    <dgm:pt modelId="{C14DF885-5771-40CE-AF6D-43CEE1433727}">
      <dgm:prSet custT="1"/>
      <dgm:spPr/>
      <dgm:t>
        <a:bodyPr/>
        <a:lstStyle/>
        <a:p>
          <a:r>
            <a:rPr lang="en-GB" sz="2000" dirty="0" err="1"/>
            <a:t>Belangrike</a:t>
          </a:r>
          <a:r>
            <a:rPr lang="en-GB" sz="2000" dirty="0"/>
            <a:t> </a:t>
          </a:r>
          <a:r>
            <a:rPr lang="en-GB" sz="2000" dirty="0" err="1"/>
            <a:t>Verskille</a:t>
          </a:r>
          <a:endParaRPr lang="en-US" sz="2000" dirty="0"/>
        </a:p>
      </dgm:t>
    </dgm:pt>
    <dgm:pt modelId="{90F98046-87A5-418C-971B-171B9C841357}" type="parTrans" cxnId="{CCB978A3-4739-44D4-9C09-8D0BA9F39836}">
      <dgm:prSet/>
      <dgm:spPr/>
      <dgm:t>
        <a:bodyPr/>
        <a:lstStyle/>
        <a:p>
          <a:endParaRPr lang="en-US" sz="2800"/>
        </a:p>
      </dgm:t>
    </dgm:pt>
    <dgm:pt modelId="{C292E1D4-ECFE-464F-81C8-D20F9D6EF89D}" type="sibTrans" cxnId="{CCB978A3-4739-44D4-9C09-8D0BA9F39836}">
      <dgm:prSet/>
      <dgm:spPr/>
      <dgm:t>
        <a:bodyPr/>
        <a:lstStyle/>
        <a:p>
          <a:endParaRPr lang="en-US" sz="2000"/>
        </a:p>
      </dgm:t>
    </dgm:pt>
    <dgm:pt modelId="{BCEE5052-18B2-4980-A8D1-AC32E994CC59}">
      <dgm:prSet custT="1"/>
      <dgm:spPr/>
      <dgm:t>
        <a:bodyPr/>
        <a:lstStyle/>
        <a:p>
          <a:r>
            <a:rPr lang="en-GB" sz="1800" b="1" dirty="0" err="1"/>
            <a:t>Studievaardighede</a:t>
          </a:r>
          <a:r>
            <a:rPr lang="en-GB" sz="1800" b="1" dirty="0"/>
            <a:t> </a:t>
          </a:r>
          <a:r>
            <a:rPr lang="en-GB" sz="1800" dirty="0"/>
            <a:t>= </a:t>
          </a:r>
          <a:r>
            <a:rPr lang="nl-NL" sz="1800" dirty="0"/>
            <a:t>Die benaderings wat jy gebruik om te leer.</a:t>
          </a:r>
          <a:endParaRPr lang="en-US" sz="1800" dirty="0"/>
        </a:p>
      </dgm:t>
    </dgm:pt>
    <dgm:pt modelId="{F8C8FA8E-BB1F-4ABC-95B7-BC3A76911E3F}" type="parTrans" cxnId="{82B8EB09-692A-4591-A7EA-21EBA1ABC736}">
      <dgm:prSet custT="1"/>
      <dgm:spPr/>
      <dgm:t>
        <a:bodyPr/>
        <a:lstStyle/>
        <a:p>
          <a:endParaRPr lang="en-US" sz="2800"/>
        </a:p>
      </dgm:t>
    </dgm:pt>
    <dgm:pt modelId="{07624571-F579-40EC-A9A6-27AB01817B32}" type="sibTrans" cxnId="{82B8EB09-692A-4591-A7EA-21EBA1ABC736}">
      <dgm:prSet/>
      <dgm:spPr/>
      <dgm:t>
        <a:bodyPr/>
        <a:lstStyle/>
        <a:p>
          <a:endParaRPr lang="en-US" sz="2000"/>
        </a:p>
      </dgm:t>
    </dgm:pt>
    <dgm:pt modelId="{7E5A52CB-9CA8-473F-BB59-5E8489FCF1FC}">
      <dgm:prSet custT="1"/>
      <dgm:spPr/>
      <dgm:t>
        <a:bodyPr/>
        <a:lstStyle/>
        <a:p>
          <a:r>
            <a:rPr lang="en-GB" sz="1800" b="1" dirty="0" err="1"/>
            <a:t>Studiemetodes</a:t>
          </a:r>
          <a:r>
            <a:rPr lang="en-GB" sz="1800" b="1" dirty="0"/>
            <a:t> </a:t>
          </a:r>
          <a:r>
            <a:rPr lang="en-GB" sz="1800" dirty="0"/>
            <a:t>= </a:t>
          </a:r>
          <a:r>
            <a:rPr lang="nl-NL" sz="1800" dirty="0"/>
            <a:t>Die maniere waarop jy kan studeer</a:t>
          </a:r>
          <a:r>
            <a:rPr lang="en-GB" sz="1800" dirty="0"/>
            <a:t>.</a:t>
          </a:r>
          <a:endParaRPr lang="en-US" sz="1800" dirty="0"/>
        </a:p>
      </dgm:t>
    </dgm:pt>
    <dgm:pt modelId="{B458CAEA-F1FB-4BB9-97DF-0DB9EE1A5B12}" type="parTrans" cxnId="{2B3A1C0F-8E29-4020-9445-A283D9807902}">
      <dgm:prSet custT="1"/>
      <dgm:spPr/>
      <dgm:t>
        <a:bodyPr/>
        <a:lstStyle/>
        <a:p>
          <a:endParaRPr lang="en-US" sz="2800"/>
        </a:p>
      </dgm:t>
    </dgm:pt>
    <dgm:pt modelId="{6596AF77-405F-482C-BCF0-C37276B3F7F2}" type="sibTrans" cxnId="{2B3A1C0F-8E29-4020-9445-A283D9807902}">
      <dgm:prSet/>
      <dgm:spPr/>
      <dgm:t>
        <a:bodyPr/>
        <a:lstStyle/>
        <a:p>
          <a:endParaRPr lang="en-US" sz="2000"/>
        </a:p>
      </dgm:t>
    </dgm:pt>
    <dgm:pt modelId="{67E60E1B-2ADA-4A92-B8E8-D9D49110AA2E}">
      <dgm:prSet custT="1"/>
      <dgm:spPr/>
      <dgm:t>
        <a:bodyPr/>
        <a:lstStyle/>
        <a:p>
          <a:r>
            <a:rPr lang="en-GB" sz="2000" dirty="0" err="1"/>
            <a:t>Albei</a:t>
          </a:r>
          <a:r>
            <a:rPr lang="en-GB" sz="2000" dirty="0"/>
            <a:t> </a:t>
          </a:r>
          <a:r>
            <a:rPr lang="en-GB" sz="2000" dirty="0" err="1"/>
            <a:t>werk</a:t>
          </a:r>
          <a:r>
            <a:rPr lang="en-GB" sz="2000" dirty="0"/>
            <a:t> </a:t>
          </a:r>
          <a:r>
            <a:rPr lang="en-GB" sz="2000" dirty="0" err="1"/>
            <a:t>saam</a:t>
          </a:r>
          <a:endParaRPr lang="en-US" sz="2000" dirty="0"/>
        </a:p>
      </dgm:t>
    </dgm:pt>
    <dgm:pt modelId="{652E8228-BFEE-486C-8D8D-02094266A0B6}" type="parTrans" cxnId="{1CDFA81E-7952-41AA-B701-3AA2D3CD7503}">
      <dgm:prSet/>
      <dgm:spPr/>
      <dgm:t>
        <a:bodyPr/>
        <a:lstStyle/>
        <a:p>
          <a:endParaRPr lang="en-US" sz="2800"/>
        </a:p>
      </dgm:t>
    </dgm:pt>
    <dgm:pt modelId="{EA08FB6C-2FC5-4B08-B52E-B402EC355803}" type="sibTrans" cxnId="{1CDFA81E-7952-41AA-B701-3AA2D3CD7503}">
      <dgm:prSet/>
      <dgm:spPr/>
      <dgm:t>
        <a:bodyPr/>
        <a:lstStyle/>
        <a:p>
          <a:endParaRPr lang="en-US" sz="2000"/>
        </a:p>
      </dgm:t>
    </dgm:pt>
    <dgm:pt modelId="{15F7DD75-69CB-40A0-9B74-BC467A1E5BB2}">
      <dgm:prSet custT="1"/>
      <dgm:spPr/>
      <dgm:t>
        <a:bodyPr/>
        <a:lstStyle/>
        <a:p>
          <a:r>
            <a:rPr lang="en-GB" sz="2000" dirty="0" err="1"/>
            <a:t>Belangrik</a:t>
          </a:r>
          <a:r>
            <a:rPr lang="en-GB" sz="2000" dirty="0"/>
            <a:t> om </a:t>
          </a:r>
          <a:r>
            <a:rPr lang="en-GB" sz="2000" dirty="0" err="1"/>
            <a:t>te</a:t>
          </a:r>
          <a:r>
            <a:rPr lang="en-GB" sz="2000" dirty="0"/>
            <a:t> </a:t>
          </a:r>
          <a:r>
            <a:rPr lang="en-GB" sz="2000" dirty="0" err="1"/>
            <a:t>onthou</a:t>
          </a:r>
          <a:endParaRPr lang="en-US" sz="2000" dirty="0"/>
        </a:p>
      </dgm:t>
    </dgm:pt>
    <dgm:pt modelId="{A776E7F0-516D-403E-892A-B0829F7B995A}" type="parTrans" cxnId="{27DA8F93-30FA-4CE8-8AD0-3FB31D80C981}">
      <dgm:prSet/>
      <dgm:spPr/>
      <dgm:t>
        <a:bodyPr/>
        <a:lstStyle/>
        <a:p>
          <a:endParaRPr lang="en-US" sz="2800"/>
        </a:p>
      </dgm:t>
    </dgm:pt>
    <dgm:pt modelId="{FE94780C-39AB-45A8-B1FB-8D1DD9B5B14A}" type="sibTrans" cxnId="{27DA8F93-30FA-4CE8-8AD0-3FB31D80C981}">
      <dgm:prSet/>
      <dgm:spPr/>
      <dgm:t>
        <a:bodyPr/>
        <a:lstStyle/>
        <a:p>
          <a:endParaRPr lang="en-US" sz="2000"/>
        </a:p>
      </dgm:t>
    </dgm:pt>
    <dgm:pt modelId="{964F1A52-0E4B-411A-B022-C85ECD746F37}">
      <dgm:prSet custT="1"/>
      <dgm:spPr/>
      <dgm:t>
        <a:bodyPr/>
        <a:lstStyle/>
        <a:p>
          <a:r>
            <a:rPr lang="nl-NL" sz="1800" dirty="0"/>
            <a:t>Ons is almal anders – doen wat die beste vir jou werk.</a:t>
          </a:r>
          <a:endParaRPr lang="en-US" sz="1600" dirty="0"/>
        </a:p>
      </dgm:t>
    </dgm:pt>
    <dgm:pt modelId="{210D729E-828E-401D-ACDC-6B459C7C1DD4}" type="parTrans" cxnId="{93EE55BB-2621-4302-AC7C-09851575C556}">
      <dgm:prSet custT="1"/>
      <dgm:spPr/>
      <dgm:t>
        <a:bodyPr/>
        <a:lstStyle/>
        <a:p>
          <a:endParaRPr lang="en-US" sz="2800"/>
        </a:p>
      </dgm:t>
    </dgm:pt>
    <dgm:pt modelId="{C2B0BF7C-F268-4636-B206-38B360DB7B9A}" type="sibTrans" cxnId="{93EE55BB-2621-4302-AC7C-09851575C556}">
      <dgm:prSet/>
      <dgm:spPr/>
      <dgm:t>
        <a:bodyPr/>
        <a:lstStyle/>
        <a:p>
          <a:endParaRPr lang="en-US" sz="2000"/>
        </a:p>
      </dgm:t>
    </dgm:pt>
    <dgm:pt modelId="{49C2B1A1-911F-4701-9BEB-F9C5DB79EBF7}">
      <dgm:prSet custT="1"/>
      <dgm:spPr/>
      <dgm:t>
        <a:bodyPr/>
        <a:lstStyle/>
        <a:p>
          <a:r>
            <a:rPr lang="nl-NL" sz="1800" dirty="0"/>
            <a:t>Hierdie vaardighede is waardevol vir die lewe, nie net vir skool nie.</a:t>
          </a:r>
          <a:endParaRPr lang="en-US" sz="1800" dirty="0"/>
        </a:p>
      </dgm:t>
    </dgm:pt>
    <dgm:pt modelId="{AF87AE43-FD5C-4F41-90AC-245329AD2CF8}" type="parTrans" cxnId="{6166A90E-5E91-4495-B043-80C4EC099947}">
      <dgm:prSet custT="1"/>
      <dgm:spPr/>
      <dgm:t>
        <a:bodyPr/>
        <a:lstStyle/>
        <a:p>
          <a:endParaRPr lang="en-US" sz="2800"/>
        </a:p>
      </dgm:t>
    </dgm:pt>
    <dgm:pt modelId="{4D1B9750-9310-45C5-9386-2025881386C4}" type="sibTrans" cxnId="{6166A90E-5E91-4495-B043-80C4EC099947}">
      <dgm:prSet/>
      <dgm:spPr/>
      <dgm:t>
        <a:bodyPr/>
        <a:lstStyle/>
        <a:p>
          <a:endParaRPr lang="en-US" sz="2000"/>
        </a:p>
      </dgm:t>
    </dgm:pt>
    <dgm:pt modelId="{B92295DD-8E3D-C648-8E29-08E5BFFDD471}">
      <dgm:prSet custT="1"/>
      <dgm:spPr/>
      <dgm:t>
        <a:bodyPr/>
        <a:lstStyle/>
        <a:p>
          <a:r>
            <a:rPr lang="en-US" sz="1800" dirty="0" err="1"/>
            <a:t>Albei</a:t>
          </a:r>
          <a:r>
            <a:rPr lang="en-US" sz="1800" dirty="0"/>
            <a:t> </a:t>
          </a:r>
          <a:r>
            <a:rPr lang="en-US" sz="1800" dirty="0" err="1"/>
            <a:t>beïnvloed</a:t>
          </a:r>
          <a:r>
            <a:rPr lang="en-US" sz="1800" dirty="0"/>
            <a:t> </a:t>
          </a:r>
          <a:r>
            <a:rPr lang="en-US" sz="1800" dirty="0" err="1"/>
            <a:t>jou</a:t>
          </a:r>
          <a:r>
            <a:rPr lang="en-US" sz="1800" dirty="0"/>
            <a:t> </a:t>
          </a:r>
          <a:r>
            <a:rPr lang="en-US" sz="1800" dirty="0" err="1"/>
            <a:t>leersukses</a:t>
          </a:r>
          <a:r>
            <a:rPr lang="en-US" sz="1800" dirty="0"/>
            <a:t>.</a:t>
          </a:r>
          <a:endParaRPr lang="en-US" sz="2000" dirty="0"/>
        </a:p>
      </dgm:t>
    </dgm:pt>
    <dgm:pt modelId="{F696B85F-C394-D948-A07C-7EA995C0115D}" type="parTrans" cxnId="{07AB33D7-53AC-6D44-BC3A-A68728764C2A}">
      <dgm:prSet custT="1"/>
      <dgm:spPr/>
      <dgm:t>
        <a:bodyPr/>
        <a:lstStyle/>
        <a:p>
          <a:endParaRPr lang="en-US" sz="600"/>
        </a:p>
      </dgm:t>
    </dgm:pt>
    <dgm:pt modelId="{9B2472BC-FB5A-6044-B50B-B564F045CA40}" type="sibTrans" cxnId="{07AB33D7-53AC-6D44-BC3A-A68728764C2A}">
      <dgm:prSet/>
      <dgm:spPr/>
      <dgm:t>
        <a:bodyPr/>
        <a:lstStyle/>
        <a:p>
          <a:endParaRPr lang="en-US" sz="2000"/>
        </a:p>
      </dgm:t>
    </dgm:pt>
    <dgm:pt modelId="{93D271A7-66FD-FB44-829F-0F53542CBFA1}" type="pres">
      <dgm:prSet presAssocID="{5BDB9AC0-E7B0-4B13-B42D-8C7F4079CB27}" presName="diagram" presStyleCnt="0">
        <dgm:presLayoutVars>
          <dgm:chPref val="1"/>
          <dgm:dir/>
          <dgm:animOne val="branch"/>
          <dgm:animLvl val="lvl"/>
          <dgm:resizeHandles val="exact"/>
        </dgm:presLayoutVars>
      </dgm:prSet>
      <dgm:spPr/>
    </dgm:pt>
    <dgm:pt modelId="{CD3E9A10-EE8E-5442-B0BB-C38023426192}" type="pres">
      <dgm:prSet presAssocID="{C14DF885-5771-40CE-AF6D-43CEE1433727}" presName="root1" presStyleCnt="0"/>
      <dgm:spPr/>
    </dgm:pt>
    <dgm:pt modelId="{4C702ABA-D123-8A49-BF50-8CA0895788DC}" type="pres">
      <dgm:prSet presAssocID="{C14DF885-5771-40CE-AF6D-43CEE1433727}" presName="LevelOneTextNode" presStyleLbl="node0" presStyleIdx="0" presStyleCnt="3">
        <dgm:presLayoutVars>
          <dgm:chPref val="3"/>
        </dgm:presLayoutVars>
      </dgm:prSet>
      <dgm:spPr/>
    </dgm:pt>
    <dgm:pt modelId="{D52A7103-525E-394A-AA8D-88374729FEB9}" type="pres">
      <dgm:prSet presAssocID="{C14DF885-5771-40CE-AF6D-43CEE1433727}" presName="level2hierChild" presStyleCnt="0"/>
      <dgm:spPr/>
    </dgm:pt>
    <dgm:pt modelId="{F0062F93-360F-1F4F-88D0-62D485901F9A}" type="pres">
      <dgm:prSet presAssocID="{F8C8FA8E-BB1F-4ABC-95B7-BC3A76911E3F}" presName="conn2-1" presStyleLbl="parChTrans1D2" presStyleIdx="0" presStyleCnt="5"/>
      <dgm:spPr/>
    </dgm:pt>
    <dgm:pt modelId="{9238A25E-72CE-B24C-AA31-C9B3DFF430C0}" type="pres">
      <dgm:prSet presAssocID="{F8C8FA8E-BB1F-4ABC-95B7-BC3A76911E3F}" presName="connTx" presStyleLbl="parChTrans1D2" presStyleIdx="0" presStyleCnt="5"/>
      <dgm:spPr/>
    </dgm:pt>
    <dgm:pt modelId="{A723F944-B704-1F42-B89F-030A5F35C79F}" type="pres">
      <dgm:prSet presAssocID="{BCEE5052-18B2-4980-A8D1-AC32E994CC59}" presName="root2" presStyleCnt="0"/>
      <dgm:spPr/>
    </dgm:pt>
    <dgm:pt modelId="{901D9A9E-1C7B-3244-ACCB-C014C8B77151}" type="pres">
      <dgm:prSet presAssocID="{BCEE5052-18B2-4980-A8D1-AC32E994CC59}" presName="LevelTwoTextNode" presStyleLbl="node2" presStyleIdx="0" presStyleCnt="5">
        <dgm:presLayoutVars>
          <dgm:chPref val="3"/>
        </dgm:presLayoutVars>
      </dgm:prSet>
      <dgm:spPr/>
    </dgm:pt>
    <dgm:pt modelId="{BCDB8C4F-7721-854C-83F2-8A049CA88F9A}" type="pres">
      <dgm:prSet presAssocID="{BCEE5052-18B2-4980-A8D1-AC32E994CC59}" presName="level3hierChild" presStyleCnt="0"/>
      <dgm:spPr/>
    </dgm:pt>
    <dgm:pt modelId="{36FC499D-7E97-2845-B386-EEB015B6047E}" type="pres">
      <dgm:prSet presAssocID="{B458CAEA-F1FB-4BB9-97DF-0DB9EE1A5B12}" presName="conn2-1" presStyleLbl="parChTrans1D2" presStyleIdx="1" presStyleCnt="5"/>
      <dgm:spPr/>
    </dgm:pt>
    <dgm:pt modelId="{952D41F3-548D-B34D-86E5-232D1E3E59C9}" type="pres">
      <dgm:prSet presAssocID="{B458CAEA-F1FB-4BB9-97DF-0DB9EE1A5B12}" presName="connTx" presStyleLbl="parChTrans1D2" presStyleIdx="1" presStyleCnt="5"/>
      <dgm:spPr/>
    </dgm:pt>
    <dgm:pt modelId="{B012D263-2627-6944-B7E3-1A6D6EADE7A1}" type="pres">
      <dgm:prSet presAssocID="{7E5A52CB-9CA8-473F-BB59-5E8489FCF1FC}" presName="root2" presStyleCnt="0"/>
      <dgm:spPr/>
    </dgm:pt>
    <dgm:pt modelId="{8B4FD2ED-EA58-054E-BA4E-1446CD9DC9DE}" type="pres">
      <dgm:prSet presAssocID="{7E5A52CB-9CA8-473F-BB59-5E8489FCF1FC}" presName="LevelTwoTextNode" presStyleLbl="node2" presStyleIdx="1" presStyleCnt="5">
        <dgm:presLayoutVars>
          <dgm:chPref val="3"/>
        </dgm:presLayoutVars>
      </dgm:prSet>
      <dgm:spPr/>
    </dgm:pt>
    <dgm:pt modelId="{ED268F17-73A6-8042-AB9D-E662D57A876B}" type="pres">
      <dgm:prSet presAssocID="{7E5A52CB-9CA8-473F-BB59-5E8489FCF1FC}" presName="level3hierChild" presStyleCnt="0"/>
      <dgm:spPr/>
    </dgm:pt>
    <dgm:pt modelId="{B99DE616-5DDF-BB49-81AA-855FE735623E}" type="pres">
      <dgm:prSet presAssocID="{67E60E1B-2ADA-4A92-B8E8-D9D49110AA2E}" presName="root1" presStyleCnt="0"/>
      <dgm:spPr/>
    </dgm:pt>
    <dgm:pt modelId="{A829608C-BFAA-C740-ABCF-DB3439F4B2C3}" type="pres">
      <dgm:prSet presAssocID="{67E60E1B-2ADA-4A92-B8E8-D9D49110AA2E}" presName="LevelOneTextNode" presStyleLbl="node0" presStyleIdx="1" presStyleCnt="3">
        <dgm:presLayoutVars>
          <dgm:chPref val="3"/>
        </dgm:presLayoutVars>
      </dgm:prSet>
      <dgm:spPr/>
    </dgm:pt>
    <dgm:pt modelId="{8D0709B1-84EF-F74D-9B39-03EECF373B62}" type="pres">
      <dgm:prSet presAssocID="{67E60E1B-2ADA-4A92-B8E8-D9D49110AA2E}" presName="level2hierChild" presStyleCnt="0"/>
      <dgm:spPr/>
    </dgm:pt>
    <dgm:pt modelId="{BFC10F81-4C67-5342-A5B5-FED9C5D45737}" type="pres">
      <dgm:prSet presAssocID="{F696B85F-C394-D948-A07C-7EA995C0115D}" presName="conn2-1" presStyleLbl="parChTrans1D2" presStyleIdx="2" presStyleCnt="5"/>
      <dgm:spPr/>
    </dgm:pt>
    <dgm:pt modelId="{FE33127B-17F3-774B-BFFE-5246485642BD}" type="pres">
      <dgm:prSet presAssocID="{F696B85F-C394-D948-A07C-7EA995C0115D}" presName="connTx" presStyleLbl="parChTrans1D2" presStyleIdx="2" presStyleCnt="5"/>
      <dgm:spPr/>
    </dgm:pt>
    <dgm:pt modelId="{36A46A99-9180-EB48-8C1B-F644B6814D37}" type="pres">
      <dgm:prSet presAssocID="{B92295DD-8E3D-C648-8E29-08E5BFFDD471}" presName="root2" presStyleCnt="0"/>
      <dgm:spPr/>
    </dgm:pt>
    <dgm:pt modelId="{399967D9-3A49-9A46-8A19-93DA6F2A6FB8}" type="pres">
      <dgm:prSet presAssocID="{B92295DD-8E3D-C648-8E29-08E5BFFDD471}" presName="LevelTwoTextNode" presStyleLbl="node2" presStyleIdx="2" presStyleCnt="5">
        <dgm:presLayoutVars>
          <dgm:chPref val="3"/>
        </dgm:presLayoutVars>
      </dgm:prSet>
      <dgm:spPr/>
    </dgm:pt>
    <dgm:pt modelId="{E1DBEBD0-0EEB-9447-97BE-C7FD8D0C023F}" type="pres">
      <dgm:prSet presAssocID="{B92295DD-8E3D-C648-8E29-08E5BFFDD471}" presName="level3hierChild" presStyleCnt="0"/>
      <dgm:spPr/>
    </dgm:pt>
    <dgm:pt modelId="{717C2870-F07C-504A-A172-9CE2DAD6BCF6}" type="pres">
      <dgm:prSet presAssocID="{15F7DD75-69CB-40A0-9B74-BC467A1E5BB2}" presName="root1" presStyleCnt="0"/>
      <dgm:spPr/>
    </dgm:pt>
    <dgm:pt modelId="{99E5B2E2-A65F-3E48-A226-AD37CDEA9E0E}" type="pres">
      <dgm:prSet presAssocID="{15F7DD75-69CB-40A0-9B74-BC467A1E5BB2}" presName="LevelOneTextNode" presStyleLbl="node0" presStyleIdx="2" presStyleCnt="3">
        <dgm:presLayoutVars>
          <dgm:chPref val="3"/>
        </dgm:presLayoutVars>
      </dgm:prSet>
      <dgm:spPr/>
    </dgm:pt>
    <dgm:pt modelId="{A09FF737-9098-0E4B-B4FD-8EF8534184E1}" type="pres">
      <dgm:prSet presAssocID="{15F7DD75-69CB-40A0-9B74-BC467A1E5BB2}" presName="level2hierChild" presStyleCnt="0"/>
      <dgm:spPr/>
    </dgm:pt>
    <dgm:pt modelId="{AD25E64B-C040-8842-9345-BE55587866E3}" type="pres">
      <dgm:prSet presAssocID="{210D729E-828E-401D-ACDC-6B459C7C1DD4}" presName="conn2-1" presStyleLbl="parChTrans1D2" presStyleIdx="3" presStyleCnt="5"/>
      <dgm:spPr/>
    </dgm:pt>
    <dgm:pt modelId="{5FC71BF3-A2A6-E34A-9A2A-D2339CA61AA9}" type="pres">
      <dgm:prSet presAssocID="{210D729E-828E-401D-ACDC-6B459C7C1DD4}" presName="connTx" presStyleLbl="parChTrans1D2" presStyleIdx="3" presStyleCnt="5"/>
      <dgm:spPr/>
    </dgm:pt>
    <dgm:pt modelId="{C1138660-F3EB-9B4F-BE9A-2B668816BF83}" type="pres">
      <dgm:prSet presAssocID="{964F1A52-0E4B-411A-B022-C85ECD746F37}" presName="root2" presStyleCnt="0"/>
      <dgm:spPr/>
    </dgm:pt>
    <dgm:pt modelId="{ED35558F-35EF-224F-86AB-5844FC698795}" type="pres">
      <dgm:prSet presAssocID="{964F1A52-0E4B-411A-B022-C85ECD746F37}" presName="LevelTwoTextNode" presStyleLbl="node2" presStyleIdx="3" presStyleCnt="5">
        <dgm:presLayoutVars>
          <dgm:chPref val="3"/>
        </dgm:presLayoutVars>
      </dgm:prSet>
      <dgm:spPr/>
    </dgm:pt>
    <dgm:pt modelId="{DF69A9FD-78CB-D847-B7F1-D2CB5E725B4B}" type="pres">
      <dgm:prSet presAssocID="{964F1A52-0E4B-411A-B022-C85ECD746F37}" presName="level3hierChild" presStyleCnt="0"/>
      <dgm:spPr/>
    </dgm:pt>
    <dgm:pt modelId="{41BFDF3A-C5CA-944C-A303-46DD4967B303}" type="pres">
      <dgm:prSet presAssocID="{AF87AE43-FD5C-4F41-90AC-245329AD2CF8}" presName="conn2-1" presStyleLbl="parChTrans1D2" presStyleIdx="4" presStyleCnt="5"/>
      <dgm:spPr/>
    </dgm:pt>
    <dgm:pt modelId="{4F02368F-8654-094D-8CEA-A29A3348BB85}" type="pres">
      <dgm:prSet presAssocID="{AF87AE43-FD5C-4F41-90AC-245329AD2CF8}" presName="connTx" presStyleLbl="parChTrans1D2" presStyleIdx="4" presStyleCnt="5"/>
      <dgm:spPr/>
    </dgm:pt>
    <dgm:pt modelId="{D83C65AC-6DE5-E242-8040-089ADDBF9737}" type="pres">
      <dgm:prSet presAssocID="{49C2B1A1-911F-4701-9BEB-F9C5DB79EBF7}" presName="root2" presStyleCnt="0"/>
      <dgm:spPr/>
    </dgm:pt>
    <dgm:pt modelId="{B5CA7543-85F3-354C-9C4E-DD90FBF5101E}" type="pres">
      <dgm:prSet presAssocID="{49C2B1A1-911F-4701-9BEB-F9C5DB79EBF7}" presName="LevelTwoTextNode" presStyleLbl="node2" presStyleIdx="4" presStyleCnt="5">
        <dgm:presLayoutVars>
          <dgm:chPref val="3"/>
        </dgm:presLayoutVars>
      </dgm:prSet>
      <dgm:spPr/>
    </dgm:pt>
    <dgm:pt modelId="{4090475D-C3EF-6942-8C55-4E3D75EDBD4A}" type="pres">
      <dgm:prSet presAssocID="{49C2B1A1-911F-4701-9BEB-F9C5DB79EBF7}" presName="level3hierChild" presStyleCnt="0"/>
      <dgm:spPr/>
    </dgm:pt>
  </dgm:ptLst>
  <dgm:cxnLst>
    <dgm:cxn modelId="{82B8EB09-692A-4591-A7EA-21EBA1ABC736}" srcId="{C14DF885-5771-40CE-AF6D-43CEE1433727}" destId="{BCEE5052-18B2-4980-A8D1-AC32E994CC59}" srcOrd="0" destOrd="0" parTransId="{F8C8FA8E-BB1F-4ABC-95B7-BC3A76911E3F}" sibTransId="{07624571-F579-40EC-A9A6-27AB01817B32}"/>
    <dgm:cxn modelId="{7C43970A-397F-E648-8BD6-94DFBAB6BCAE}" type="presOf" srcId="{5BDB9AC0-E7B0-4B13-B42D-8C7F4079CB27}" destId="{93D271A7-66FD-FB44-829F-0F53542CBFA1}" srcOrd="0" destOrd="0" presId="urn:microsoft.com/office/officeart/2005/8/layout/hierarchy2"/>
    <dgm:cxn modelId="{6166A90E-5E91-4495-B043-80C4EC099947}" srcId="{15F7DD75-69CB-40A0-9B74-BC467A1E5BB2}" destId="{49C2B1A1-911F-4701-9BEB-F9C5DB79EBF7}" srcOrd="1" destOrd="0" parTransId="{AF87AE43-FD5C-4F41-90AC-245329AD2CF8}" sibTransId="{4D1B9750-9310-45C5-9386-2025881386C4}"/>
    <dgm:cxn modelId="{2B3A1C0F-8E29-4020-9445-A283D9807902}" srcId="{C14DF885-5771-40CE-AF6D-43CEE1433727}" destId="{7E5A52CB-9CA8-473F-BB59-5E8489FCF1FC}" srcOrd="1" destOrd="0" parTransId="{B458CAEA-F1FB-4BB9-97DF-0DB9EE1A5B12}" sibTransId="{6596AF77-405F-482C-BCF0-C37276B3F7F2}"/>
    <dgm:cxn modelId="{1CDFA81E-7952-41AA-B701-3AA2D3CD7503}" srcId="{5BDB9AC0-E7B0-4B13-B42D-8C7F4079CB27}" destId="{67E60E1B-2ADA-4A92-B8E8-D9D49110AA2E}" srcOrd="1" destOrd="0" parTransId="{652E8228-BFEE-486C-8D8D-02094266A0B6}" sibTransId="{EA08FB6C-2FC5-4B08-B52E-B402EC355803}"/>
    <dgm:cxn modelId="{E0C3322A-7135-DD4A-A611-75B575E02953}" type="presOf" srcId="{B92295DD-8E3D-C648-8E29-08E5BFFDD471}" destId="{399967D9-3A49-9A46-8A19-93DA6F2A6FB8}" srcOrd="0" destOrd="0" presId="urn:microsoft.com/office/officeart/2005/8/layout/hierarchy2"/>
    <dgm:cxn modelId="{1B124F39-A987-5947-8414-6479737070AE}" type="presOf" srcId="{F8C8FA8E-BB1F-4ABC-95B7-BC3A76911E3F}" destId="{9238A25E-72CE-B24C-AA31-C9B3DFF430C0}" srcOrd="1" destOrd="0" presId="urn:microsoft.com/office/officeart/2005/8/layout/hierarchy2"/>
    <dgm:cxn modelId="{5A983D3E-352F-6945-9812-4D94A80610DB}" type="presOf" srcId="{67E60E1B-2ADA-4A92-B8E8-D9D49110AA2E}" destId="{A829608C-BFAA-C740-ABCF-DB3439F4B2C3}" srcOrd="0" destOrd="0" presId="urn:microsoft.com/office/officeart/2005/8/layout/hierarchy2"/>
    <dgm:cxn modelId="{F519B03E-16F0-2A47-822C-63B543642580}" type="presOf" srcId="{B458CAEA-F1FB-4BB9-97DF-0DB9EE1A5B12}" destId="{952D41F3-548D-B34D-86E5-232D1E3E59C9}" srcOrd="1" destOrd="0" presId="urn:microsoft.com/office/officeart/2005/8/layout/hierarchy2"/>
    <dgm:cxn modelId="{5E1C005C-FED0-DB4D-93FE-C3E07F9C4315}" type="presOf" srcId="{AF87AE43-FD5C-4F41-90AC-245329AD2CF8}" destId="{41BFDF3A-C5CA-944C-A303-46DD4967B303}" srcOrd="0" destOrd="0" presId="urn:microsoft.com/office/officeart/2005/8/layout/hierarchy2"/>
    <dgm:cxn modelId="{CAA8B941-9BD0-6142-B6AF-A1D9F1E1A1BD}" type="presOf" srcId="{964F1A52-0E4B-411A-B022-C85ECD746F37}" destId="{ED35558F-35EF-224F-86AB-5844FC698795}" srcOrd="0" destOrd="0" presId="urn:microsoft.com/office/officeart/2005/8/layout/hierarchy2"/>
    <dgm:cxn modelId="{7035826C-ED9D-2E44-9C2D-E5CCD27B932F}" type="presOf" srcId="{F8C8FA8E-BB1F-4ABC-95B7-BC3A76911E3F}" destId="{F0062F93-360F-1F4F-88D0-62D485901F9A}" srcOrd="0" destOrd="0" presId="urn:microsoft.com/office/officeart/2005/8/layout/hierarchy2"/>
    <dgm:cxn modelId="{2ADEB152-AA8B-DB43-AD15-BF6EAEE29434}" type="presOf" srcId="{F696B85F-C394-D948-A07C-7EA995C0115D}" destId="{BFC10F81-4C67-5342-A5B5-FED9C5D45737}" srcOrd="0" destOrd="0" presId="urn:microsoft.com/office/officeart/2005/8/layout/hierarchy2"/>
    <dgm:cxn modelId="{5D144273-CF85-5747-8458-1B7A04B4A27E}" type="presOf" srcId="{15F7DD75-69CB-40A0-9B74-BC467A1E5BB2}" destId="{99E5B2E2-A65F-3E48-A226-AD37CDEA9E0E}" srcOrd="0" destOrd="0" presId="urn:microsoft.com/office/officeart/2005/8/layout/hierarchy2"/>
    <dgm:cxn modelId="{27DA8F93-30FA-4CE8-8AD0-3FB31D80C981}" srcId="{5BDB9AC0-E7B0-4B13-B42D-8C7F4079CB27}" destId="{15F7DD75-69CB-40A0-9B74-BC467A1E5BB2}" srcOrd="2" destOrd="0" parTransId="{A776E7F0-516D-403E-892A-B0829F7B995A}" sibTransId="{FE94780C-39AB-45A8-B1FB-8D1DD9B5B14A}"/>
    <dgm:cxn modelId="{BD3CDD9C-74F9-BA47-BC47-4C99EE58ADD9}" type="presOf" srcId="{B458CAEA-F1FB-4BB9-97DF-0DB9EE1A5B12}" destId="{36FC499D-7E97-2845-B386-EEB015B6047E}" srcOrd="0" destOrd="0" presId="urn:microsoft.com/office/officeart/2005/8/layout/hierarchy2"/>
    <dgm:cxn modelId="{CCB978A3-4739-44D4-9C09-8D0BA9F39836}" srcId="{5BDB9AC0-E7B0-4B13-B42D-8C7F4079CB27}" destId="{C14DF885-5771-40CE-AF6D-43CEE1433727}" srcOrd="0" destOrd="0" parTransId="{90F98046-87A5-418C-971B-171B9C841357}" sibTransId="{C292E1D4-ECFE-464F-81C8-D20F9D6EF89D}"/>
    <dgm:cxn modelId="{A6C8CBAD-6A70-3740-A95A-D324150FAF5F}" type="presOf" srcId="{C14DF885-5771-40CE-AF6D-43CEE1433727}" destId="{4C702ABA-D123-8A49-BF50-8CA0895788DC}" srcOrd="0" destOrd="0" presId="urn:microsoft.com/office/officeart/2005/8/layout/hierarchy2"/>
    <dgm:cxn modelId="{B707FFB5-4E53-CD4C-BBE1-145E27437845}" type="presOf" srcId="{BCEE5052-18B2-4980-A8D1-AC32E994CC59}" destId="{901D9A9E-1C7B-3244-ACCB-C014C8B77151}" srcOrd="0" destOrd="0" presId="urn:microsoft.com/office/officeart/2005/8/layout/hierarchy2"/>
    <dgm:cxn modelId="{93EE55BB-2621-4302-AC7C-09851575C556}" srcId="{15F7DD75-69CB-40A0-9B74-BC467A1E5BB2}" destId="{964F1A52-0E4B-411A-B022-C85ECD746F37}" srcOrd="0" destOrd="0" parTransId="{210D729E-828E-401D-ACDC-6B459C7C1DD4}" sibTransId="{C2B0BF7C-F268-4636-B206-38B360DB7B9A}"/>
    <dgm:cxn modelId="{EC2DD0C4-F1DF-4246-827B-3B6ADEEDE121}" type="presOf" srcId="{49C2B1A1-911F-4701-9BEB-F9C5DB79EBF7}" destId="{B5CA7543-85F3-354C-9C4E-DD90FBF5101E}" srcOrd="0" destOrd="0" presId="urn:microsoft.com/office/officeart/2005/8/layout/hierarchy2"/>
    <dgm:cxn modelId="{04AC97D2-0394-6144-81C6-EE3CF69A6E13}" type="presOf" srcId="{7E5A52CB-9CA8-473F-BB59-5E8489FCF1FC}" destId="{8B4FD2ED-EA58-054E-BA4E-1446CD9DC9DE}" srcOrd="0" destOrd="0" presId="urn:microsoft.com/office/officeart/2005/8/layout/hierarchy2"/>
    <dgm:cxn modelId="{07AB33D7-53AC-6D44-BC3A-A68728764C2A}" srcId="{67E60E1B-2ADA-4A92-B8E8-D9D49110AA2E}" destId="{B92295DD-8E3D-C648-8E29-08E5BFFDD471}" srcOrd="0" destOrd="0" parTransId="{F696B85F-C394-D948-A07C-7EA995C0115D}" sibTransId="{9B2472BC-FB5A-6044-B50B-B564F045CA40}"/>
    <dgm:cxn modelId="{E840CBD9-9E24-E84E-9888-5AE9EF8B9EAC}" type="presOf" srcId="{AF87AE43-FD5C-4F41-90AC-245329AD2CF8}" destId="{4F02368F-8654-094D-8CEA-A29A3348BB85}" srcOrd="1" destOrd="0" presId="urn:microsoft.com/office/officeart/2005/8/layout/hierarchy2"/>
    <dgm:cxn modelId="{599BCFD9-58BF-B14C-8CBE-F76C9111898B}" type="presOf" srcId="{210D729E-828E-401D-ACDC-6B459C7C1DD4}" destId="{AD25E64B-C040-8842-9345-BE55587866E3}" srcOrd="0" destOrd="0" presId="urn:microsoft.com/office/officeart/2005/8/layout/hierarchy2"/>
    <dgm:cxn modelId="{3D0E04F0-FE4A-6F4D-80E8-0436A3B69ADD}" type="presOf" srcId="{210D729E-828E-401D-ACDC-6B459C7C1DD4}" destId="{5FC71BF3-A2A6-E34A-9A2A-D2339CA61AA9}" srcOrd="1" destOrd="0" presId="urn:microsoft.com/office/officeart/2005/8/layout/hierarchy2"/>
    <dgm:cxn modelId="{2CDA52F2-A720-0342-B2E5-23CFA228FAA7}" type="presOf" srcId="{F696B85F-C394-D948-A07C-7EA995C0115D}" destId="{FE33127B-17F3-774B-BFFE-5246485642BD}" srcOrd="1" destOrd="0" presId="urn:microsoft.com/office/officeart/2005/8/layout/hierarchy2"/>
    <dgm:cxn modelId="{445B15C6-5D43-7F4D-B4C6-14768C2EF4C9}" type="presParOf" srcId="{93D271A7-66FD-FB44-829F-0F53542CBFA1}" destId="{CD3E9A10-EE8E-5442-B0BB-C38023426192}" srcOrd="0" destOrd="0" presId="urn:microsoft.com/office/officeart/2005/8/layout/hierarchy2"/>
    <dgm:cxn modelId="{7A9FB076-67FB-9344-A8ED-A3630ACEEC93}" type="presParOf" srcId="{CD3E9A10-EE8E-5442-B0BB-C38023426192}" destId="{4C702ABA-D123-8A49-BF50-8CA0895788DC}" srcOrd="0" destOrd="0" presId="urn:microsoft.com/office/officeart/2005/8/layout/hierarchy2"/>
    <dgm:cxn modelId="{25651816-6677-F54C-8C1F-8D316E8DBA49}" type="presParOf" srcId="{CD3E9A10-EE8E-5442-B0BB-C38023426192}" destId="{D52A7103-525E-394A-AA8D-88374729FEB9}" srcOrd="1" destOrd="0" presId="urn:microsoft.com/office/officeart/2005/8/layout/hierarchy2"/>
    <dgm:cxn modelId="{349A8CBC-F3CC-164C-B58E-E2BC919C563B}" type="presParOf" srcId="{D52A7103-525E-394A-AA8D-88374729FEB9}" destId="{F0062F93-360F-1F4F-88D0-62D485901F9A}" srcOrd="0" destOrd="0" presId="urn:microsoft.com/office/officeart/2005/8/layout/hierarchy2"/>
    <dgm:cxn modelId="{8E47CC52-B559-2C4D-806B-3D01D10BD782}" type="presParOf" srcId="{F0062F93-360F-1F4F-88D0-62D485901F9A}" destId="{9238A25E-72CE-B24C-AA31-C9B3DFF430C0}" srcOrd="0" destOrd="0" presId="urn:microsoft.com/office/officeart/2005/8/layout/hierarchy2"/>
    <dgm:cxn modelId="{F265ABFD-CC6F-8B47-BC50-B2C9E2F9A672}" type="presParOf" srcId="{D52A7103-525E-394A-AA8D-88374729FEB9}" destId="{A723F944-B704-1F42-B89F-030A5F35C79F}" srcOrd="1" destOrd="0" presId="urn:microsoft.com/office/officeart/2005/8/layout/hierarchy2"/>
    <dgm:cxn modelId="{6935CA33-FC7D-8540-90F5-768EC220C050}" type="presParOf" srcId="{A723F944-B704-1F42-B89F-030A5F35C79F}" destId="{901D9A9E-1C7B-3244-ACCB-C014C8B77151}" srcOrd="0" destOrd="0" presId="urn:microsoft.com/office/officeart/2005/8/layout/hierarchy2"/>
    <dgm:cxn modelId="{DE9F03D1-F34E-304D-9E90-9347DD0CB200}" type="presParOf" srcId="{A723F944-B704-1F42-B89F-030A5F35C79F}" destId="{BCDB8C4F-7721-854C-83F2-8A049CA88F9A}" srcOrd="1" destOrd="0" presId="urn:microsoft.com/office/officeart/2005/8/layout/hierarchy2"/>
    <dgm:cxn modelId="{A79FE6E1-8D3A-9E4F-960E-05AE271DEDB5}" type="presParOf" srcId="{D52A7103-525E-394A-AA8D-88374729FEB9}" destId="{36FC499D-7E97-2845-B386-EEB015B6047E}" srcOrd="2" destOrd="0" presId="urn:microsoft.com/office/officeart/2005/8/layout/hierarchy2"/>
    <dgm:cxn modelId="{C5A6B660-DCC5-4342-882D-C50864F2EEC2}" type="presParOf" srcId="{36FC499D-7E97-2845-B386-EEB015B6047E}" destId="{952D41F3-548D-B34D-86E5-232D1E3E59C9}" srcOrd="0" destOrd="0" presId="urn:microsoft.com/office/officeart/2005/8/layout/hierarchy2"/>
    <dgm:cxn modelId="{C0283FE1-C22B-4A44-8C3C-6762676D1AF2}" type="presParOf" srcId="{D52A7103-525E-394A-AA8D-88374729FEB9}" destId="{B012D263-2627-6944-B7E3-1A6D6EADE7A1}" srcOrd="3" destOrd="0" presId="urn:microsoft.com/office/officeart/2005/8/layout/hierarchy2"/>
    <dgm:cxn modelId="{6D9E21A3-816A-9247-8F66-911D8F97DC7A}" type="presParOf" srcId="{B012D263-2627-6944-B7E3-1A6D6EADE7A1}" destId="{8B4FD2ED-EA58-054E-BA4E-1446CD9DC9DE}" srcOrd="0" destOrd="0" presId="urn:microsoft.com/office/officeart/2005/8/layout/hierarchy2"/>
    <dgm:cxn modelId="{68D2DEE9-EF8F-3C4A-9FFD-DF4E998481FC}" type="presParOf" srcId="{B012D263-2627-6944-B7E3-1A6D6EADE7A1}" destId="{ED268F17-73A6-8042-AB9D-E662D57A876B}" srcOrd="1" destOrd="0" presId="urn:microsoft.com/office/officeart/2005/8/layout/hierarchy2"/>
    <dgm:cxn modelId="{AC1B7622-343C-0B41-AA38-B3F05BC077E2}" type="presParOf" srcId="{93D271A7-66FD-FB44-829F-0F53542CBFA1}" destId="{B99DE616-5DDF-BB49-81AA-855FE735623E}" srcOrd="1" destOrd="0" presId="urn:microsoft.com/office/officeart/2005/8/layout/hierarchy2"/>
    <dgm:cxn modelId="{1487B6CB-B47B-4042-8191-2CA558E67143}" type="presParOf" srcId="{B99DE616-5DDF-BB49-81AA-855FE735623E}" destId="{A829608C-BFAA-C740-ABCF-DB3439F4B2C3}" srcOrd="0" destOrd="0" presId="urn:microsoft.com/office/officeart/2005/8/layout/hierarchy2"/>
    <dgm:cxn modelId="{C6FFE390-8340-724E-8873-0C8FFA95338A}" type="presParOf" srcId="{B99DE616-5DDF-BB49-81AA-855FE735623E}" destId="{8D0709B1-84EF-F74D-9B39-03EECF373B62}" srcOrd="1" destOrd="0" presId="urn:microsoft.com/office/officeart/2005/8/layout/hierarchy2"/>
    <dgm:cxn modelId="{C8C3D2AE-C54E-754E-902D-823D362A6BF8}" type="presParOf" srcId="{8D0709B1-84EF-F74D-9B39-03EECF373B62}" destId="{BFC10F81-4C67-5342-A5B5-FED9C5D45737}" srcOrd="0" destOrd="0" presId="urn:microsoft.com/office/officeart/2005/8/layout/hierarchy2"/>
    <dgm:cxn modelId="{7D97F0E8-3727-2C40-93E7-64FBF6D22B66}" type="presParOf" srcId="{BFC10F81-4C67-5342-A5B5-FED9C5D45737}" destId="{FE33127B-17F3-774B-BFFE-5246485642BD}" srcOrd="0" destOrd="0" presId="urn:microsoft.com/office/officeart/2005/8/layout/hierarchy2"/>
    <dgm:cxn modelId="{A7A6DCAA-09C8-A446-8E90-7E09CA08AF2E}" type="presParOf" srcId="{8D0709B1-84EF-F74D-9B39-03EECF373B62}" destId="{36A46A99-9180-EB48-8C1B-F644B6814D37}" srcOrd="1" destOrd="0" presId="urn:microsoft.com/office/officeart/2005/8/layout/hierarchy2"/>
    <dgm:cxn modelId="{1B5C5CC6-2BAB-7546-BE75-9BC3CB138B84}" type="presParOf" srcId="{36A46A99-9180-EB48-8C1B-F644B6814D37}" destId="{399967D9-3A49-9A46-8A19-93DA6F2A6FB8}" srcOrd="0" destOrd="0" presId="urn:microsoft.com/office/officeart/2005/8/layout/hierarchy2"/>
    <dgm:cxn modelId="{5295E55F-6FF6-1F4D-BA29-48063E5C9FAE}" type="presParOf" srcId="{36A46A99-9180-EB48-8C1B-F644B6814D37}" destId="{E1DBEBD0-0EEB-9447-97BE-C7FD8D0C023F}" srcOrd="1" destOrd="0" presId="urn:microsoft.com/office/officeart/2005/8/layout/hierarchy2"/>
    <dgm:cxn modelId="{CC65B40E-9B49-E748-9CFB-405A9F6188F7}" type="presParOf" srcId="{93D271A7-66FD-FB44-829F-0F53542CBFA1}" destId="{717C2870-F07C-504A-A172-9CE2DAD6BCF6}" srcOrd="2" destOrd="0" presId="urn:microsoft.com/office/officeart/2005/8/layout/hierarchy2"/>
    <dgm:cxn modelId="{E98CC34E-EFF1-E540-AA76-DB8CEC973290}" type="presParOf" srcId="{717C2870-F07C-504A-A172-9CE2DAD6BCF6}" destId="{99E5B2E2-A65F-3E48-A226-AD37CDEA9E0E}" srcOrd="0" destOrd="0" presId="urn:microsoft.com/office/officeart/2005/8/layout/hierarchy2"/>
    <dgm:cxn modelId="{29B3F7CB-CE45-C64D-856C-13B85CDA681D}" type="presParOf" srcId="{717C2870-F07C-504A-A172-9CE2DAD6BCF6}" destId="{A09FF737-9098-0E4B-B4FD-8EF8534184E1}" srcOrd="1" destOrd="0" presId="urn:microsoft.com/office/officeart/2005/8/layout/hierarchy2"/>
    <dgm:cxn modelId="{6BEDCC1F-ECB4-4548-959E-41070335F98D}" type="presParOf" srcId="{A09FF737-9098-0E4B-B4FD-8EF8534184E1}" destId="{AD25E64B-C040-8842-9345-BE55587866E3}" srcOrd="0" destOrd="0" presId="urn:microsoft.com/office/officeart/2005/8/layout/hierarchy2"/>
    <dgm:cxn modelId="{3BC6E180-27E3-9143-97C9-BA65C3E9C9A7}" type="presParOf" srcId="{AD25E64B-C040-8842-9345-BE55587866E3}" destId="{5FC71BF3-A2A6-E34A-9A2A-D2339CA61AA9}" srcOrd="0" destOrd="0" presId="urn:microsoft.com/office/officeart/2005/8/layout/hierarchy2"/>
    <dgm:cxn modelId="{22A5C84C-14EF-714D-A10C-C8E64FD007A6}" type="presParOf" srcId="{A09FF737-9098-0E4B-B4FD-8EF8534184E1}" destId="{C1138660-F3EB-9B4F-BE9A-2B668816BF83}" srcOrd="1" destOrd="0" presId="urn:microsoft.com/office/officeart/2005/8/layout/hierarchy2"/>
    <dgm:cxn modelId="{BDDC150F-5A5B-8C4F-A1D5-D05FD4ED8575}" type="presParOf" srcId="{C1138660-F3EB-9B4F-BE9A-2B668816BF83}" destId="{ED35558F-35EF-224F-86AB-5844FC698795}" srcOrd="0" destOrd="0" presId="urn:microsoft.com/office/officeart/2005/8/layout/hierarchy2"/>
    <dgm:cxn modelId="{408D803B-8199-F84F-AA35-5101AF8A331B}" type="presParOf" srcId="{C1138660-F3EB-9B4F-BE9A-2B668816BF83}" destId="{DF69A9FD-78CB-D847-B7F1-D2CB5E725B4B}" srcOrd="1" destOrd="0" presId="urn:microsoft.com/office/officeart/2005/8/layout/hierarchy2"/>
    <dgm:cxn modelId="{62AB2D64-D642-3743-B3F4-4A532E8D79D1}" type="presParOf" srcId="{A09FF737-9098-0E4B-B4FD-8EF8534184E1}" destId="{41BFDF3A-C5CA-944C-A303-46DD4967B303}" srcOrd="2" destOrd="0" presId="urn:microsoft.com/office/officeart/2005/8/layout/hierarchy2"/>
    <dgm:cxn modelId="{6D0E6203-FCD5-BE49-97F1-77065C546977}" type="presParOf" srcId="{41BFDF3A-C5CA-944C-A303-46DD4967B303}" destId="{4F02368F-8654-094D-8CEA-A29A3348BB85}" srcOrd="0" destOrd="0" presId="urn:microsoft.com/office/officeart/2005/8/layout/hierarchy2"/>
    <dgm:cxn modelId="{62655318-9F24-0A4D-BCCB-963DBF2381C0}" type="presParOf" srcId="{A09FF737-9098-0E4B-B4FD-8EF8534184E1}" destId="{D83C65AC-6DE5-E242-8040-089ADDBF9737}" srcOrd="3" destOrd="0" presId="urn:microsoft.com/office/officeart/2005/8/layout/hierarchy2"/>
    <dgm:cxn modelId="{535E6CBC-A0A5-7F4C-9128-9B34FC05D121}" type="presParOf" srcId="{D83C65AC-6DE5-E242-8040-089ADDBF9737}" destId="{B5CA7543-85F3-354C-9C4E-DD90FBF5101E}" srcOrd="0" destOrd="0" presId="urn:microsoft.com/office/officeart/2005/8/layout/hierarchy2"/>
    <dgm:cxn modelId="{5FE9757E-08E8-1E4F-95D5-5B85F6BC18AE}" type="presParOf" srcId="{D83C65AC-6DE5-E242-8040-089ADDBF9737}" destId="{4090475D-C3EF-6942-8C55-4E3D75EDBD4A}"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392CDF-F905-4221-B9C2-214217A87F66}"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70CB9925-3613-48B9-8EA8-02C88DF0E0EA}">
      <dgm:prSet/>
      <dgm:spPr>
        <a:solidFill>
          <a:schemeClr val="accent1"/>
        </a:solidFill>
      </dgm:spPr>
      <dgm:t>
        <a:bodyPr/>
        <a:lstStyle/>
        <a:p>
          <a:r>
            <a:rPr lang="en-GB" b="1" dirty="0"/>
            <a:t>Luister ≠ Hoor</a:t>
          </a:r>
          <a:endParaRPr lang="en-US" dirty="0"/>
        </a:p>
      </dgm:t>
    </dgm:pt>
    <dgm:pt modelId="{9CBE953D-ABFA-476B-AB61-2C7E2B8A969A}" type="parTrans" cxnId="{677F4B95-63AE-42DC-89BD-B9F7C0ACE98B}">
      <dgm:prSet/>
      <dgm:spPr/>
      <dgm:t>
        <a:bodyPr/>
        <a:lstStyle/>
        <a:p>
          <a:endParaRPr lang="en-US"/>
        </a:p>
      </dgm:t>
    </dgm:pt>
    <dgm:pt modelId="{3F5B633F-0BCE-4F23-8CFA-1535047AC019}" type="sibTrans" cxnId="{677F4B95-63AE-42DC-89BD-B9F7C0ACE98B}">
      <dgm:prSet/>
      <dgm:spPr/>
      <dgm:t>
        <a:bodyPr/>
        <a:lstStyle/>
        <a:p>
          <a:endParaRPr lang="en-US"/>
        </a:p>
      </dgm:t>
    </dgm:pt>
    <dgm:pt modelId="{3365385F-9C61-440E-A452-6DB592788FA3}">
      <dgm:prSet custT="1"/>
      <dgm:spPr/>
      <dgm:t>
        <a:bodyPr/>
        <a:lstStyle/>
        <a:p>
          <a:r>
            <a:rPr lang="nl-NL" sz="1800" dirty="0"/>
            <a:t>Hoor is die waarneming van klank.</a:t>
          </a:r>
          <a:endParaRPr lang="en-US" sz="1800" dirty="0"/>
        </a:p>
      </dgm:t>
    </dgm:pt>
    <dgm:pt modelId="{E15ED884-0939-4FA3-BBDE-BEFD69A4A715}" type="parTrans" cxnId="{177605FE-9725-433C-A850-F4006FBA15CF}">
      <dgm:prSet/>
      <dgm:spPr/>
      <dgm:t>
        <a:bodyPr/>
        <a:lstStyle/>
        <a:p>
          <a:endParaRPr lang="en-US"/>
        </a:p>
      </dgm:t>
    </dgm:pt>
    <dgm:pt modelId="{1801C804-E5CA-4F17-B25B-2A969E7CDCAD}" type="sibTrans" cxnId="{177605FE-9725-433C-A850-F4006FBA15CF}">
      <dgm:prSet/>
      <dgm:spPr/>
      <dgm:t>
        <a:bodyPr/>
        <a:lstStyle/>
        <a:p>
          <a:endParaRPr lang="en-US"/>
        </a:p>
      </dgm:t>
    </dgm:pt>
    <dgm:pt modelId="{2829DD8F-9B61-4E13-9651-33625DFB7964}">
      <dgm:prSet/>
      <dgm:spPr/>
      <dgm:t>
        <a:bodyPr/>
        <a:lstStyle/>
        <a:p>
          <a:r>
            <a:rPr lang="en-GB" b="1" dirty="0" err="1"/>
            <a:t>Voordele</a:t>
          </a:r>
          <a:r>
            <a:rPr lang="en-GB" b="1" dirty="0"/>
            <a:t>:</a:t>
          </a:r>
          <a:endParaRPr lang="en-US" dirty="0"/>
        </a:p>
      </dgm:t>
    </dgm:pt>
    <dgm:pt modelId="{9F4F1E3F-3A96-4278-91F3-14247DA7A019}" type="parTrans" cxnId="{92562A20-7343-47C8-A433-5B871214FDC9}">
      <dgm:prSet/>
      <dgm:spPr/>
      <dgm:t>
        <a:bodyPr/>
        <a:lstStyle/>
        <a:p>
          <a:endParaRPr lang="en-US"/>
        </a:p>
      </dgm:t>
    </dgm:pt>
    <dgm:pt modelId="{FD558B8B-CCD6-4821-AB8B-FE7D8055E674}" type="sibTrans" cxnId="{92562A20-7343-47C8-A433-5B871214FDC9}">
      <dgm:prSet/>
      <dgm:spPr/>
      <dgm:t>
        <a:bodyPr/>
        <a:lstStyle/>
        <a:p>
          <a:endParaRPr lang="en-US"/>
        </a:p>
      </dgm:t>
    </dgm:pt>
    <dgm:pt modelId="{927F9A19-DA0E-457F-8ED5-71C30FBBF5CA}">
      <dgm:prSet custT="1"/>
      <dgm:spPr/>
      <dgm:t>
        <a:bodyPr/>
        <a:lstStyle/>
        <a:p>
          <a:r>
            <a:rPr lang="nl-NL" sz="1800" dirty="0"/>
            <a:t>Bespaart tyd (jy hoef nie weer te leer of op die laaste oomblik inhoud in te “prop” nie).</a:t>
          </a:r>
          <a:endParaRPr lang="en-US" sz="1800" dirty="0"/>
        </a:p>
      </dgm:t>
    </dgm:pt>
    <dgm:pt modelId="{FD19D51B-2B7F-416E-928C-9D39BD563AC7}" type="parTrans" cxnId="{B71ADD95-9D44-4A3F-A935-09941F183BD1}">
      <dgm:prSet/>
      <dgm:spPr/>
      <dgm:t>
        <a:bodyPr/>
        <a:lstStyle/>
        <a:p>
          <a:endParaRPr lang="en-US"/>
        </a:p>
      </dgm:t>
    </dgm:pt>
    <dgm:pt modelId="{F4606AE5-25A6-49B9-99F9-AEFDDE35C396}" type="sibTrans" cxnId="{B71ADD95-9D44-4A3F-A935-09941F183BD1}">
      <dgm:prSet/>
      <dgm:spPr/>
      <dgm:t>
        <a:bodyPr/>
        <a:lstStyle/>
        <a:p>
          <a:endParaRPr lang="en-US"/>
        </a:p>
      </dgm:t>
    </dgm:pt>
    <dgm:pt modelId="{CC8B01B0-8F82-4895-9147-BA706FB1DE0B}">
      <dgm:prSet/>
      <dgm:spPr/>
      <dgm:t>
        <a:bodyPr/>
        <a:lstStyle/>
        <a:p>
          <a:r>
            <a:rPr lang="en-US" b="1" dirty="0" err="1"/>
            <a:t>Effektiewe</a:t>
          </a:r>
          <a:r>
            <a:rPr lang="en-US" b="1" dirty="0"/>
            <a:t> </a:t>
          </a:r>
          <a:r>
            <a:rPr lang="en-US" b="1" dirty="0" err="1"/>
            <a:t>luister</a:t>
          </a:r>
          <a:r>
            <a:rPr lang="en-US" b="1" dirty="0"/>
            <a:t> </a:t>
          </a:r>
          <a:r>
            <a:rPr lang="en-US" b="1" dirty="0" err="1"/>
            <a:t>vereis</a:t>
          </a:r>
          <a:r>
            <a:rPr lang="en-US" b="1" dirty="0"/>
            <a:t> </a:t>
          </a:r>
          <a:r>
            <a:rPr lang="en-US" b="1" dirty="0" err="1"/>
            <a:t>aandag</a:t>
          </a:r>
          <a:r>
            <a:rPr lang="en-US" b="1" dirty="0"/>
            <a:t>:</a:t>
          </a:r>
        </a:p>
      </dgm:t>
    </dgm:pt>
    <dgm:pt modelId="{A3D35A5C-2F75-432C-A113-B96AAA539BD5}" type="parTrans" cxnId="{D766F9EF-1FBA-4539-BE41-BEBD363CE98D}">
      <dgm:prSet/>
      <dgm:spPr/>
      <dgm:t>
        <a:bodyPr/>
        <a:lstStyle/>
        <a:p>
          <a:endParaRPr lang="en-US"/>
        </a:p>
      </dgm:t>
    </dgm:pt>
    <dgm:pt modelId="{AB0DA1FF-EAA7-4FD2-A62E-1009944D2E26}" type="sibTrans" cxnId="{D766F9EF-1FBA-4539-BE41-BEBD363CE98D}">
      <dgm:prSet/>
      <dgm:spPr/>
      <dgm:t>
        <a:bodyPr/>
        <a:lstStyle/>
        <a:p>
          <a:endParaRPr lang="en-US"/>
        </a:p>
      </dgm:t>
    </dgm:pt>
    <dgm:pt modelId="{766974E6-EBF8-4E24-80ED-A27543272380}">
      <dgm:prSet custT="1"/>
      <dgm:spPr/>
      <dgm:t>
        <a:bodyPr/>
        <a:lstStyle/>
        <a:p>
          <a:r>
            <a:rPr lang="nl-NL" sz="1800" dirty="0"/>
            <a:t>Luister na wat gesê word en hoe dit gesê word.</a:t>
          </a:r>
          <a:endParaRPr lang="en-US" sz="1800" dirty="0"/>
        </a:p>
      </dgm:t>
    </dgm:pt>
    <dgm:pt modelId="{47BA14B0-A859-488A-AACE-272363829D4E}" type="parTrans" cxnId="{6C5610E0-D839-49BD-8FC6-AA82A703194B}">
      <dgm:prSet/>
      <dgm:spPr/>
      <dgm:t>
        <a:bodyPr/>
        <a:lstStyle/>
        <a:p>
          <a:endParaRPr lang="en-US"/>
        </a:p>
      </dgm:t>
    </dgm:pt>
    <dgm:pt modelId="{1F58E467-78C7-40B8-B492-C50093CA1EA9}" type="sibTrans" cxnId="{6C5610E0-D839-49BD-8FC6-AA82A703194B}">
      <dgm:prSet/>
      <dgm:spPr/>
      <dgm:t>
        <a:bodyPr/>
        <a:lstStyle/>
        <a:p>
          <a:endParaRPr lang="en-US"/>
        </a:p>
      </dgm:t>
    </dgm:pt>
    <dgm:pt modelId="{206359AA-99BB-41EB-A0D4-0E5AEDF65BBE}">
      <dgm:prSet/>
      <dgm:spPr>
        <a:solidFill>
          <a:schemeClr val="accent1"/>
        </a:solidFill>
      </dgm:spPr>
      <dgm:t>
        <a:bodyPr/>
        <a:lstStyle/>
        <a:p>
          <a:r>
            <a:rPr lang="en-GB" b="1" dirty="0" err="1"/>
            <a:t>Aktiewe</a:t>
          </a:r>
          <a:r>
            <a:rPr lang="en-GB" b="1" dirty="0"/>
            <a:t> Luister</a:t>
          </a:r>
          <a:endParaRPr lang="en-US" dirty="0"/>
        </a:p>
      </dgm:t>
    </dgm:pt>
    <dgm:pt modelId="{65BDE198-2269-488B-AC4E-28FBF37E9113}" type="parTrans" cxnId="{222AD872-8184-417A-AA07-2DBB46A94913}">
      <dgm:prSet/>
      <dgm:spPr/>
      <dgm:t>
        <a:bodyPr/>
        <a:lstStyle/>
        <a:p>
          <a:endParaRPr lang="en-US"/>
        </a:p>
      </dgm:t>
    </dgm:pt>
    <dgm:pt modelId="{2F996E9B-CC59-4ED2-88CB-714C10EC2066}" type="sibTrans" cxnId="{222AD872-8184-417A-AA07-2DBB46A94913}">
      <dgm:prSet/>
      <dgm:spPr/>
      <dgm:t>
        <a:bodyPr/>
        <a:lstStyle/>
        <a:p>
          <a:endParaRPr lang="en-US"/>
        </a:p>
      </dgm:t>
    </dgm:pt>
    <dgm:pt modelId="{8DC88881-C8F8-44A3-92D5-58DA10EAF637}">
      <dgm:prSet custT="1"/>
      <dgm:spPr/>
      <dgm:t>
        <a:bodyPr/>
        <a:lstStyle/>
        <a:p>
          <a:r>
            <a:rPr lang="nl-NL" sz="1800" dirty="0"/>
            <a:t>Aktiewe luister beteken om ten volle te konsentreer, te verstaan, daaroor te dink, verbindings te maak, daarop te reageer en dit te onthou.</a:t>
          </a:r>
          <a:endParaRPr lang="en-US" sz="1200" dirty="0"/>
        </a:p>
      </dgm:t>
    </dgm:pt>
    <dgm:pt modelId="{E5CFB619-C7C4-4411-B3FA-7246DFAA2D26}" type="sibTrans" cxnId="{198FCFA4-974C-412C-A067-568BE5AB5272}">
      <dgm:prSet/>
      <dgm:spPr/>
      <dgm:t>
        <a:bodyPr/>
        <a:lstStyle/>
        <a:p>
          <a:endParaRPr lang="en-US"/>
        </a:p>
      </dgm:t>
    </dgm:pt>
    <dgm:pt modelId="{E0BAACC0-50D6-430C-8563-1950AB7B5EB2}" type="parTrans" cxnId="{198FCFA4-974C-412C-A067-568BE5AB5272}">
      <dgm:prSet/>
      <dgm:spPr/>
      <dgm:t>
        <a:bodyPr/>
        <a:lstStyle/>
        <a:p>
          <a:endParaRPr lang="en-US"/>
        </a:p>
      </dgm:t>
    </dgm:pt>
    <dgm:pt modelId="{E6983964-8124-7242-B326-82489E945A12}">
      <dgm:prSet custT="1"/>
      <dgm:spPr/>
      <dgm:t>
        <a:bodyPr/>
        <a:lstStyle/>
        <a:p>
          <a:endParaRPr lang="en-US" sz="1200" dirty="0"/>
        </a:p>
      </dgm:t>
    </dgm:pt>
    <dgm:pt modelId="{C9FE046B-9205-6545-8447-859CF136E928}" type="parTrans" cxnId="{556EC434-C7B1-E04D-ADE0-BCA1426FA152}">
      <dgm:prSet/>
      <dgm:spPr/>
      <dgm:t>
        <a:bodyPr/>
        <a:lstStyle/>
        <a:p>
          <a:endParaRPr lang="en-US"/>
        </a:p>
      </dgm:t>
    </dgm:pt>
    <dgm:pt modelId="{0707996E-088D-8C45-9215-0D7C5FB99CB3}" type="sibTrans" cxnId="{556EC434-C7B1-E04D-ADE0-BCA1426FA152}">
      <dgm:prSet/>
      <dgm:spPr/>
      <dgm:t>
        <a:bodyPr/>
        <a:lstStyle/>
        <a:p>
          <a:endParaRPr lang="en-US"/>
        </a:p>
      </dgm:t>
    </dgm:pt>
    <dgm:pt modelId="{1E970912-135D-4F98-84C7-8C1B29EE93AD}">
      <dgm:prSet custT="1"/>
      <dgm:spPr/>
      <dgm:t>
        <a:bodyPr/>
        <a:lstStyle/>
        <a:p>
          <a:r>
            <a:rPr lang="nl-NL" sz="1800" dirty="0"/>
            <a:t>Luister is om aandag te gee aan gesproke inligting sodat jy dit kan verstaan en onthou.</a:t>
          </a:r>
          <a:endParaRPr lang="en-US" sz="1800" dirty="0"/>
        </a:p>
      </dgm:t>
    </dgm:pt>
    <dgm:pt modelId="{22ABAA00-6C75-4734-A783-B8664DACAD0A}" type="parTrans" cxnId="{148002DC-B600-4C41-95F0-954DFD17ABD1}">
      <dgm:prSet/>
      <dgm:spPr/>
    </dgm:pt>
    <dgm:pt modelId="{AE2BB250-6240-45C5-BC06-BE7175AD2CB5}" type="sibTrans" cxnId="{148002DC-B600-4C41-95F0-954DFD17ABD1}">
      <dgm:prSet/>
      <dgm:spPr/>
    </dgm:pt>
    <dgm:pt modelId="{CAD9BDA2-6AEB-495B-ABA0-C4849395126D}">
      <dgm:prSet custT="1"/>
      <dgm:spPr/>
      <dgm:t>
        <a:bodyPr/>
        <a:lstStyle/>
        <a:p>
          <a:r>
            <a:rPr lang="nl-NL" sz="1800" dirty="0"/>
            <a:t>Let op liggaamstaal en gesigsuitdrukkings.</a:t>
          </a:r>
          <a:endParaRPr lang="en-US" sz="1800" dirty="0"/>
        </a:p>
      </dgm:t>
    </dgm:pt>
    <dgm:pt modelId="{6075257D-8AF4-4D9A-A3A8-677D218970A9}" type="parTrans" cxnId="{DDDFE464-6621-477B-A78E-A009AC5B2FB0}">
      <dgm:prSet/>
      <dgm:spPr/>
    </dgm:pt>
    <dgm:pt modelId="{DEE2BDC8-252A-48E0-B28C-7174455710D5}" type="sibTrans" cxnId="{DDDFE464-6621-477B-A78E-A009AC5B2FB0}">
      <dgm:prSet/>
      <dgm:spPr/>
    </dgm:pt>
    <dgm:pt modelId="{41FBB2E2-82B0-2340-8245-8AD3B50B6A0E}" type="pres">
      <dgm:prSet presAssocID="{B3392CDF-F905-4221-B9C2-214217A87F66}" presName="Name0" presStyleCnt="0">
        <dgm:presLayoutVars>
          <dgm:dir/>
          <dgm:animLvl val="lvl"/>
          <dgm:resizeHandles val="exact"/>
        </dgm:presLayoutVars>
      </dgm:prSet>
      <dgm:spPr/>
    </dgm:pt>
    <dgm:pt modelId="{BF2F78BD-CB43-9046-A57A-1EFDAAACF382}" type="pres">
      <dgm:prSet presAssocID="{70CB9925-3613-48B9-8EA8-02C88DF0E0EA}" presName="linNode" presStyleCnt="0"/>
      <dgm:spPr/>
    </dgm:pt>
    <dgm:pt modelId="{55CB4604-3241-E444-A4B5-7C20C4D70983}" type="pres">
      <dgm:prSet presAssocID="{70CB9925-3613-48B9-8EA8-02C88DF0E0EA}" presName="parentText" presStyleLbl="node1" presStyleIdx="0" presStyleCnt="4" custLinFactNeighborY="-550">
        <dgm:presLayoutVars>
          <dgm:chMax val="1"/>
          <dgm:bulletEnabled val="1"/>
        </dgm:presLayoutVars>
      </dgm:prSet>
      <dgm:spPr/>
    </dgm:pt>
    <dgm:pt modelId="{A398B5F1-EB33-5A46-A59C-E6ADCCF7610B}" type="pres">
      <dgm:prSet presAssocID="{70CB9925-3613-48B9-8EA8-02C88DF0E0EA}" presName="descendantText" presStyleLbl="alignAccFollowNode1" presStyleIdx="0" presStyleCnt="4">
        <dgm:presLayoutVars>
          <dgm:bulletEnabled val="1"/>
        </dgm:presLayoutVars>
      </dgm:prSet>
      <dgm:spPr/>
    </dgm:pt>
    <dgm:pt modelId="{E535923B-EDC3-B343-88BC-F5209F664802}" type="pres">
      <dgm:prSet presAssocID="{3F5B633F-0BCE-4F23-8CFA-1535047AC019}" presName="sp" presStyleCnt="0"/>
      <dgm:spPr/>
    </dgm:pt>
    <dgm:pt modelId="{1AF2B28D-396B-374A-A841-ACAD9E7EFF27}" type="pres">
      <dgm:prSet presAssocID="{CC8B01B0-8F82-4895-9147-BA706FB1DE0B}" presName="linNode" presStyleCnt="0"/>
      <dgm:spPr/>
    </dgm:pt>
    <dgm:pt modelId="{C1AD80E2-B301-2648-AA4A-D6A891814D7D}" type="pres">
      <dgm:prSet presAssocID="{CC8B01B0-8F82-4895-9147-BA706FB1DE0B}" presName="parentText" presStyleLbl="node1" presStyleIdx="1" presStyleCnt="4">
        <dgm:presLayoutVars>
          <dgm:chMax val="1"/>
          <dgm:bulletEnabled val="1"/>
        </dgm:presLayoutVars>
      </dgm:prSet>
      <dgm:spPr/>
    </dgm:pt>
    <dgm:pt modelId="{04072499-6038-B647-BE67-272578B0FE9C}" type="pres">
      <dgm:prSet presAssocID="{CC8B01B0-8F82-4895-9147-BA706FB1DE0B}" presName="descendantText" presStyleLbl="alignAccFollowNode1" presStyleIdx="1" presStyleCnt="4">
        <dgm:presLayoutVars>
          <dgm:bulletEnabled val="1"/>
        </dgm:presLayoutVars>
      </dgm:prSet>
      <dgm:spPr/>
    </dgm:pt>
    <dgm:pt modelId="{19C6E427-4034-234A-968B-C1A757319A95}" type="pres">
      <dgm:prSet presAssocID="{AB0DA1FF-EAA7-4FD2-A62E-1009944D2E26}" presName="sp" presStyleCnt="0"/>
      <dgm:spPr/>
    </dgm:pt>
    <dgm:pt modelId="{6A25B89D-87DE-7947-86A6-5B8845191102}" type="pres">
      <dgm:prSet presAssocID="{2829DD8F-9B61-4E13-9651-33625DFB7964}" presName="linNode" presStyleCnt="0"/>
      <dgm:spPr/>
    </dgm:pt>
    <dgm:pt modelId="{A9E509FB-EB1F-8943-B030-56CA5C911261}" type="pres">
      <dgm:prSet presAssocID="{2829DD8F-9B61-4E13-9651-33625DFB7964}" presName="parentText" presStyleLbl="node1" presStyleIdx="2" presStyleCnt="4">
        <dgm:presLayoutVars>
          <dgm:chMax val="1"/>
          <dgm:bulletEnabled val="1"/>
        </dgm:presLayoutVars>
      </dgm:prSet>
      <dgm:spPr/>
    </dgm:pt>
    <dgm:pt modelId="{2D7201CD-DFD6-CB41-93E4-791AE57D2590}" type="pres">
      <dgm:prSet presAssocID="{2829DD8F-9B61-4E13-9651-33625DFB7964}" presName="descendantText" presStyleLbl="alignAccFollowNode1" presStyleIdx="2" presStyleCnt="4">
        <dgm:presLayoutVars>
          <dgm:bulletEnabled val="1"/>
        </dgm:presLayoutVars>
      </dgm:prSet>
      <dgm:spPr/>
    </dgm:pt>
    <dgm:pt modelId="{59247D3E-4E32-F848-88B3-5934E8F070DD}" type="pres">
      <dgm:prSet presAssocID="{FD558B8B-CCD6-4821-AB8B-FE7D8055E674}" presName="sp" presStyleCnt="0"/>
      <dgm:spPr/>
    </dgm:pt>
    <dgm:pt modelId="{4A574A22-58D4-A74F-B0D1-0C92A82359A0}" type="pres">
      <dgm:prSet presAssocID="{206359AA-99BB-41EB-A0D4-0E5AEDF65BBE}" presName="linNode" presStyleCnt="0"/>
      <dgm:spPr/>
    </dgm:pt>
    <dgm:pt modelId="{5C21008C-9079-4545-84A4-C3D32D4BE615}" type="pres">
      <dgm:prSet presAssocID="{206359AA-99BB-41EB-A0D4-0E5AEDF65BBE}" presName="parentText" presStyleLbl="node1" presStyleIdx="3" presStyleCnt="4">
        <dgm:presLayoutVars>
          <dgm:chMax val="1"/>
          <dgm:bulletEnabled val="1"/>
        </dgm:presLayoutVars>
      </dgm:prSet>
      <dgm:spPr/>
    </dgm:pt>
    <dgm:pt modelId="{41587A8C-B049-974A-8217-99513C42E6E5}" type="pres">
      <dgm:prSet presAssocID="{206359AA-99BB-41EB-A0D4-0E5AEDF65BBE}" presName="descendantText" presStyleLbl="alignAccFollowNode1" presStyleIdx="3" presStyleCnt="4">
        <dgm:presLayoutVars>
          <dgm:bulletEnabled val="1"/>
        </dgm:presLayoutVars>
      </dgm:prSet>
      <dgm:spPr/>
    </dgm:pt>
  </dgm:ptLst>
  <dgm:cxnLst>
    <dgm:cxn modelId="{662BA611-4131-4106-A6C0-EEA39A3448B5}" type="presOf" srcId="{766974E6-EBF8-4E24-80ED-A27543272380}" destId="{04072499-6038-B647-BE67-272578B0FE9C}" srcOrd="0" destOrd="0" presId="urn:microsoft.com/office/officeart/2005/8/layout/vList5"/>
    <dgm:cxn modelId="{92562A20-7343-47C8-A433-5B871214FDC9}" srcId="{B3392CDF-F905-4221-B9C2-214217A87F66}" destId="{2829DD8F-9B61-4E13-9651-33625DFB7964}" srcOrd="2" destOrd="0" parTransId="{9F4F1E3F-3A96-4278-91F3-14247DA7A019}" sibTransId="{FD558B8B-CCD6-4821-AB8B-FE7D8055E674}"/>
    <dgm:cxn modelId="{99422232-3996-4316-AC67-8B8A9588F4D4}" type="presOf" srcId="{1E970912-135D-4F98-84C7-8C1B29EE93AD}" destId="{A398B5F1-EB33-5A46-A59C-E6ADCCF7610B}" srcOrd="0" destOrd="1" presId="urn:microsoft.com/office/officeart/2005/8/layout/vList5"/>
    <dgm:cxn modelId="{556EC434-C7B1-E04D-ADE0-BCA1426FA152}" srcId="{206359AA-99BB-41EB-A0D4-0E5AEDF65BBE}" destId="{E6983964-8124-7242-B326-82489E945A12}" srcOrd="0" destOrd="0" parTransId="{C9FE046B-9205-6545-8447-859CF136E928}" sibTransId="{0707996E-088D-8C45-9215-0D7C5FB99CB3}"/>
    <dgm:cxn modelId="{42E76A37-6AAB-A34C-B648-634C1BCB58F0}" type="presOf" srcId="{B3392CDF-F905-4221-B9C2-214217A87F66}" destId="{41FBB2E2-82B0-2340-8245-8AD3B50B6A0E}" srcOrd="0" destOrd="0" presId="urn:microsoft.com/office/officeart/2005/8/layout/vList5"/>
    <dgm:cxn modelId="{1F14EB3B-733A-4D31-8D01-91E47B169878}" type="presOf" srcId="{CAD9BDA2-6AEB-495B-ABA0-C4849395126D}" destId="{04072499-6038-B647-BE67-272578B0FE9C}" srcOrd="0" destOrd="1" presId="urn:microsoft.com/office/officeart/2005/8/layout/vList5"/>
    <dgm:cxn modelId="{1F7A2564-94FB-4163-9484-05FA0015CF9C}" type="presOf" srcId="{8DC88881-C8F8-44A3-92D5-58DA10EAF637}" destId="{41587A8C-B049-974A-8217-99513C42E6E5}" srcOrd="0" destOrd="1" presId="urn:microsoft.com/office/officeart/2005/8/layout/vList5"/>
    <dgm:cxn modelId="{DDDFE464-6621-477B-A78E-A009AC5B2FB0}" srcId="{CC8B01B0-8F82-4895-9147-BA706FB1DE0B}" destId="{CAD9BDA2-6AEB-495B-ABA0-C4849395126D}" srcOrd="1" destOrd="0" parTransId="{6075257D-8AF4-4D9A-A3A8-677D218970A9}" sibTransId="{DEE2BDC8-252A-48E0-B28C-7174455710D5}"/>
    <dgm:cxn modelId="{6CCE0B51-18DA-4590-A990-12FB7B418B40}" type="presOf" srcId="{2829DD8F-9B61-4E13-9651-33625DFB7964}" destId="{A9E509FB-EB1F-8943-B030-56CA5C911261}" srcOrd="0" destOrd="0" presId="urn:microsoft.com/office/officeart/2005/8/layout/vList5"/>
    <dgm:cxn modelId="{222AD872-8184-417A-AA07-2DBB46A94913}" srcId="{B3392CDF-F905-4221-B9C2-214217A87F66}" destId="{206359AA-99BB-41EB-A0D4-0E5AEDF65BBE}" srcOrd="3" destOrd="0" parTransId="{65BDE198-2269-488B-AC4E-28FBF37E9113}" sibTransId="{2F996E9B-CC59-4ED2-88CB-714C10EC2066}"/>
    <dgm:cxn modelId="{677F4B95-63AE-42DC-89BD-B9F7C0ACE98B}" srcId="{B3392CDF-F905-4221-B9C2-214217A87F66}" destId="{70CB9925-3613-48B9-8EA8-02C88DF0E0EA}" srcOrd="0" destOrd="0" parTransId="{9CBE953D-ABFA-476B-AB61-2C7E2B8A969A}" sibTransId="{3F5B633F-0BCE-4F23-8CFA-1535047AC019}"/>
    <dgm:cxn modelId="{B71ADD95-9D44-4A3F-A935-09941F183BD1}" srcId="{2829DD8F-9B61-4E13-9651-33625DFB7964}" destId="{927F9A19-DA0E-457F-8ED5-71C30FBBF5CA}" srcOrd="0" destOrd="0" parTransId="{FD19D51B-2B7F-416E-928C-9D39BD563AC7}" sibTransId="{F4606AE5-25A6-49B9-99F9-AEFDDE35C396}"/>
    <dgm:cxn modelId="{A3870F9B-FA40-44C2-84E1-3962A623AE99}" type="presOf" srcId="{927F9A19-DA0E-457F-8ED5-71C30FBBF5CA}" destId="{2D7201CD-DFD6-CB41-93E4-791AE57D2590}" srcOrd="0" destOrd="0" presId="urn:microsoft.com/office/officeart/2005/8/layout/vList5"/>
    <dgm:cxn modelId="{198FCFA4-974C-412C-A067-568BE5AB5272}" srcId="{206359AA-99BB-41EB-A0D4-0E5AEDF65BBE}" destId="{8DC88881-C8F8-44A3-92D5-58DA10EAF637}" srcOrd="1" destOrd="0" parTransId="{E0BAACC0-50D6-430C-8563-1950AB7B5EB2}" sibTransId="{E5CFB619-C7C4-4411-B3FA-7246DFAA2D26}"/>
    <dgm:cxn modelId="{4CF048AE-3C6E-4FFE-8D84-77B305D01ED5}" type="presOf" srcId="{CC8B01B0-8F82-4895-9147-BA706FB1DE0B}" destId="{C1AD80E2-B301-2648-AA4A-D6A891814D7D}" srcOrd="0" destOrd="0" presId="urn:microsoft.com/office/officeart/2005/8/layout/vList5"/>
    <dgm:cxn modelId="{3E0181C8-995B-44FE-B4FC-D37B1FF28B4F}" type="presOf" srcId="{E6983964-8124-7242-B326-82489E945A12}" destId="{41587A8C-B049-974A-8217-99513C42E6E5}" srcOrd="0" destOrd="0" presId="urn:microsoft.com/office/officeart/2005/8/layout/vList5"/>
    <dgm:cxn modelId="{573799CC-7988-4837-AF9A-9DF883DCC6F6}" type="presOf" srcId="{70CB9925-3613-48B9-8EA8-02C88DF0E0EA}" destId="{55CB4604-3241-E444-A4B5-7C20C4D70983}" srcOrd="0" destOrd="0" presId="urn:microsoft.com/office/officeart/2005/8/layout/vList5"/>
    <dgm:cxn modelId="{C19F09D1-11C1-486A-AB52-AB3B35D471C2}" type="presOf" srcId="{3365385F-9C61-440E-A452-6DB592788FA3}" destId="{A398B5F1-EB33-5A46-A59C-E6ADCCF7610B}" srcOrd="0" destOrd="0" presId="urn:microsoft.com/office/officeart/2005/8/layout/vList5"/>
    <dgm:cxn modelId="{E0116BD7-4936-4641-A9A5-9F23F40E0309}" type="presOf" srcId="{206359AA-99BB-41EB-A0D4-0E5AEDF65BBE}" destId="{5C21008C-9079-4545-84A4-C3D32D4BE615}" srcOrd="0" destOrd="0" presId="urn:microsoft.com/office/officeart/2005/8/layout/vList5"/>
    <dgm:cxn modelId="{148002DC-B600-4C41-95F0-954DFD17ABD1}" srcId="{70CB9925-3613-48B9-8EA8-02C88DF0E0EA}" destId="{1E970912-135D-4F98-84C7-8C1B29EE93AD}" srcOrd="1" destOrd="0" parTransId="{22ABAA00-6C75-4734-A783-B8664DACAD0A}" sibTransId="{AE2BB250-6240-45C5-BC06-BE7175AD2CB5}"/>
    <dgm:cxn modelId="{6C5610E0-D839-49BD-8FC6-AA82A703194B}" srcId="{CC8B01B0-8F82-4895-9147-BA706FB1DE0B}" destId="{766974E6-EBF8-4E24-80ED-A27543272380}" srcOrd="0" destOrd="0" parTransId="{47BA14B0-A859-488A-AACE-272363829D4E}" sibTransId="{1F58E467-78C7-40B8-B492-C50093CA1EA9}"/>
    <dgm:cxn modelId="{D766F9EF-1FBA-4539-BE41-BEBD363CE98D}" srcId="{B3392CDF-F905-4221-B9C2-214217A87F66}" destId="{CC8B01B0-8F82-4895-9147-BA706FB1DE0B}" srcOrd="1" destOrd="0" parTransId="{A3D35A5C-2F75-432C-A113-B96AAA539BD5}" sibTransId="{AB0DA1FF-EAA7-4FD2-A62E-1009944D2E26}"/>
    <dgm:cxn modelId="{177605FE-9725-433C-A850-F4006FBA15CF}" srcId="{70CB9925-3613-48B9-8EA8-02C88DF0E0EA}" destId="{3365385F-9C61-440E-A452-6DB592788FA3}" srcOrd="0" destOrd="0" parTransId="{E15ED884-0939-4FA3-BBDE-BEFD69A4A715}" sibTransId="{1801C804-E5CA-4F17-B25B-2A969E7CDCAD}"/>
    <dgm:cxn modelId="{F5649CF9-4B80-4EE2-A9F2-75E8003DE8CF}" type="presParOf" srcId="{41FBB2E2-82B0-2340-8245-8AD3B50B6A0E}" destId="{BF2F78BD-CB43-9046-A57A-1EFDAAACF382}" srcOrd="0" destOrd="0" presId="urn:microsoft.com/office/officeart/2005/8/layout/vList5"/>
    <dgm:cxn modelId="{E4AF7B4C-3D07-4721-84B9-E74B675C5985}" type="presParOf" srcId="{BF2F78BD-CB43-9046-A57A-1EFDAAACF382}" destId="{55CB4604-3241-E444-A4B5-7C20C4D70983}" srcOrd="0" destOrd="0" presId="urn:microsoft.com/office/officeart/2005/8/layout/vList5"/>
    <dgm:cxn modelId="{28E281CC-2DB8-49AF-91CB-F3A0C2E0C1D0}" type="presParOf" srcId="{BF2F78BD-CB43-9046-A57A-1EFDAAACF382}" destId="{A398B5F1-EB33-5A46-A59C-E6ADCCF7610B}" srcOrd="1" destOrd="0" presId="urn:microsoft.com/office/officeart/2005/8/layout/vList5"/>
    <dgm:cxn modelId="{2F195FE6-4777-473E-BE4F-40DC11CE45E5}" type="presParOf" srcId="{41FBB2E2-82B0-2340-8245-8AD3B50B6A0E}" destId="{E535923B-EDC3-B343-88BC-F5209F664802}" srcOrd="1" destOrd="0" presId="urn:microsoft.com/office/officeart/2005/8/layout/vList5"/>
    <dgm:cxn modelId="{DE874F7D-5E2A-46CE-AA4B-0249052DE7B2}" type="presParOf" srcId="{41FBB2E2-82B0-2340-8245-8AD3B50B6A0E}" destId="{1AF2B28D-396B-374A-A841-ACAD9E7EFF27}" srcOrd="2" destOrd="0" presId="urn:microsoft.com/office/officeart/2005/8/layout/vList5"/>
    <dgm:cxn modelId="{29C2EB34-0757-4E5D-BDF1-18237F61BC75}" type="presParOf" srcId="{1AF2B28D-396B-374A-A841-ACAD9E7EFF27}" destId="{C1AD80E2-B301-2648-AA4A-D6A891814D7D}" srcOrd="0" destOrd="0" presId="urn:microsoft.com/office/officeart/2005/8/layout/vList5"/>
    <dgm:cxn modelId="{59C0F6A3-57A2-4F89-B160-CC2A8F2870CE}" type="presParOf" srcId="{1AF2B28D-396B-374A-A841-ACAD9E7EFF27}" destId="{04072499-6038-B647-BE67-272578B0FE9C}" srcOrd="1" destOrd="0" presId="urn:microsoft.com/office/officeart/2005/8/layout/vList5"/>
    <dgm:cxn modelId="{C890CA4C-8949-4C3A-BB28-3B68AA84EA91}" type="presParOf" srcId="{41FBB2E2-82B0-2340-8245-8AD3B50B6A0E}" destId="{19C6E427-4034-234A-968B-C1A757319A95}" srcOrd="3" destOrd="0" presId="urn:microsoft.com/office/officeart/2005/8/layout/vList5"/>
    <dgm:cxn modelId="{1FFE63D2-32E7-4044-AD60-3511FCE76109}" type="presParOf" srcId="{41FBB2E2-82B0-2340-8245-8AD3B50B6A0E}" destId="{6A25B89D-87DE-7947-86A6-5B8845191102}" srcOrd="4" destOrd="0" presId="urn:microsoft.com/office/officeart/2005/8/layout/vList5"/>
    <dgm:cxn modelId="{7938BF72-FA75-4B88-B7C8-102B9DA5993A}" type="presParOf" srcId="{6A25B89D-87DE-7947-86A6-5B8845191102}" destId="{A9E509FB-EB1F-8943-B030-56CA5C911261}" srcOrd="0" destOrd="0" presId="urn:microsoft.com/office/officeart/2005/8/layout/vList5"/>
    <dgm:cxn modelId="{77708B17-159A-44AD-9968-7544A7371E7B}" type="presParOf" srcId="{6A25B89D-87DE-7947-86A6-5B8845191102}" destId="{2D7201CD-DFD6-CB41-93E4-791AE57D2590}" srcOrd="1" destOrd="0" presId="urn:microsoft.com/office/officeart/2005/8/layout/vList5"/>
    <dgm:cxn modelId="{EF223F43-B3B9-4183-9709-E8E70163E6BA}" type="presParOf" srcId="{41FBB2E2-82B0-2340-8245-8AD3B50B6A0E}" destId="{59247D3E-4E32-F848-88B3-5934E8F070DD}" srcOrd="5" destOrd="0" presId="urn:microsoft.com/office/officeart/2005/8/layout/vList5"/>
    <dgm:cxn modelId="{3C54623C-AD89-4A6C-AD48-94AAC5E3E33D}" type="presParOf" srcId="{41FBB2E2-82B0-2340-8245-8AD3B50B6A0E}" destId="{4A574A22-58D4-A74F-B0D1-0C92A82359A0}" srcOrd="6" destOrd="0" presId="urn:microsoft.com/office/officeart/2005/8/layout/vList5"/>
    <dgm:cxn modelId="{C00AC711-1866-40B8-9BCB-8456BB321550}" type="presParOf" srcId="{4A574A22-58D4-A74F-B0D1-0C92A82359A0}" destId="{5C21008C-9079-4545-84A4-C3D32D4BE615}" srcOrd="0" destOrd="0" presId="urn:microsoft.com/office/officeart/2005/8/layout/vList5"/>
    <dgm:cxn modelId="{22CFD2AD-9F53-441C-A63E-16EE438507A5}" type="presParOf" srcId="{4A574A22-58D4-A74F-B0D1-0C92A82359A0}" destId="{41587A8C-B049-974A-8217-99513C42E6E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9B49C4-6285-48A7-9BC2-F9BA5B510AE1}"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1DE9820A-A1D3-4275-A621-413D5A7731CB}">
      <dgm:prSet/>
      <dgm:spPr/>
      <dgm:t>
        <a:bodyPr/>
        <a:lstStyle/>
        <a:p>
          <a:r>
            <a:rPr lang="en-US" b="1" dirty="0" err="1"/>
            <a:t>Effektiewe</a:t>
          </a:r>
          <a:r>
            <a:rPr lang="en-US" b="1" dirty="0"/>
            <a:t> lees:</a:t>
          </a:r>
          <a:r>
            <a:rPr lang="en-US" dirty="0"/>
            <a:t> </a:t>
          </a:r>
          <a:r>
            <a:rPr lang="nl-NL" dirty="0"/>
            <a:t>Om geskrewe inligting deeglik deur te werk sodat jy dit kan verstaan, interpreteer en onthou.</a:t>
          </a:r>
          <a:endParaRPr lang="af-ZA" b="0" dirty="0"/>
        </a:p>
      </dgm:t>
    </dgm:pt>
    <dgm:pt modelId="{E7D69834-4368-4AEF-859B-52B9AEBAB25F}" type="parTrans" cxnId="{72621A0E-BD1D-41C7-A0EF-8795CCB7C694}">
      <dgm:prSet/>
      <dgm:spPr/>
      <dgm:t>
        <a:bodyPr/>
        <a:lstStyle/>
        <a:p>
          <a:endParaRPr lang="en-US" sz="2200"/>
        </a:p>
      </dgm:t>
    </dgm:pt>
    <dgm:pt modelId="{93B619E1-3BA8-4EF3-9A88-EBF7D5F40F12}" type="sibTrans" cxnId="{72621A0E-BD1D-41C7-A0EF-8795CCB7C694}">
      <dgm:prSet/>
      <dgm:spPr/>
      <dgm:t>
        <a:bodyPr/>
        <a:lstStyle/>
        <a:p>
          <a:endParaRPr lang="en-US"/>
        </a:p>
      </dgm:t>
    </dgm:pt>
    <dgm:pt modelId="{05E02A74-F2B4-4FC4-82E2-2490D9439E06}">
      <dgm:prSet/>
      <dgm:spPr/>
      <dgm:t>
        <a:bodyPr/>
        <a:lstStyle/>
        <a:p>
          <a:r>
            <a:rPr lang="nl-NL" b="1" dirty="0"/>
            <a:t>Kan jy ’n paar voorbeelde van goeie leesvaardighede deel?</a:t>
          </a:r>
          <a:endParaRPr lang="en-US" b="1" dirty="0"/>
        </a:p>
      </dgm:t>
    </dgm:pt>
    <dgm:pt modelId="{12A45055-C54E-4781-8E70-F27FA71F01AC}" type="parTrans" cxnId="{E89A85E2-EF7A-48B7-9F83-BA843DC8701E}">
      <dgm:prSet/>
      <dgm:spPr/>
      <dgm:t>
        <a:bodyPr/>
        <a:lstStyle/>
        <a:p>
          <a:endParaRPr lang="en-US" sz="2200"/>
        </a:p>
      </dgm:t>
    </dgm:pt>
    <dgm:pt modelId="{CDBC918C-D2A5-4D7A-9F21-8D04AA4BBEDB}" type="sibTrans" cxnId="{E89A85E2-EF7A-48B7-9F83-BA843DC8701E}">
      <dgm:prSet/>
      <dgm:spPr/>
      <dgm:t>
        <a:bodyPr/>
        <a:lstStyle/>
        <a:p>
          <a:endParaRPr lang="en-US"/>
        </a:p>
      </dgm:t>
    </dgm:pt>
    <dgm:pt modelId="{A6BF7189-F2CA-4EF1-A8FF-F98B4225884E}">
      <dgm:prSet/>
      <dgm:spPr/>
      <dgm:t>
        <a:bodyPr/>
        <a:lstStyle/>
        <a:p>
          <a:r>
            <a:rPr lang="en-US" b="1" dirty="0"/>
            <a:t>Dit sluit in:</a:t>
          </a:r>
        </a:p>
        <a:p>
          <a:r>
            <a:rPr lang="en-US" b="0" dirty="0"/>
            <a:t>- </a:t>
          </a:r>
          <a:r>
            <a:rPr lang="nl-NL" dirty="0"/>
            <a:t>om na te dink oor wat jy lees</a:t>
          </a:r>
        </a:p>
        <a:p>
          <a:r>
            <a:rPr lang="en-US" b="0" dirty="0"/>
            <a:t>- </a:t>
          </a:r>
          <a:r>
            <a:rPr lang="nl-NL" dirty="0"/>
            <a:t>om die hoofidees te identifiseer</a:t>
          </a:r>
        </a:p>
        <a:p>
          <a:r>
            <a:rPr lang="en-ZA" dirty="0"/>
            <a:t>- om </a:t>
          </a:r>
          <a:r>
            <a:rPr lang="en-ZA" dirty="0" err="1"/>
            <a:t>skakels</a:t>
          </a:r>
          <a:r>
            <a:rPr lang="en-ZA" dirty="0"/>
            <a:t> </a:t>
          </a:r>
          <a:r>
            <a:rPr lang="en-ZA" dirty="0" err="1"/>
            <a:t>te</a:t>
          </a:r>
          <a:r>
            <a:rPr lang="en-ZA" dirty="0"/>
            <a:t> </a:t>
          </a:r>
          <a:r>
            <a:rPr lang="en-ZA" dirty="0" err="1"/>
            <a:t>vorm</a:t>
          </a:r>
          <a:endParaRPr lang="en-ZA" dirty="0"/>
        </a:p>
      </dgm:t>
    </dgm:pt>
    <dgm:pt modelId="{D1048EA6-9510-490D-ABB6-8C260969F18A}" type="parTrans" cxnId="{086D6418-0E79-47B0-9249-5FB8E9286DF2}">
      <dgm:prSet/>
      <dgm:spPr/>
      <dgm:t>
        <a:bodyPr/>
        <a:lstStyle/>
        <a:p>
          <a:endParaRPr lang="en-US" sz="2200"/>
        </a:p>
      </dgm:t>
    </dgm:pt>
    <dgm:pt modelId="{AD5363E1-AAF7-428D-A39D-A795AADB15C4}" type="sibTrans" cxnId="{086D6418-0E79-47B0-9249-5FB8E9286DF2}">
      <dgm:prSet/>
      <dgm:spPr/>
      <dgm:t>
        <a:bodyPr/>
        <a:lstStyle/>
        <a:p>
          <a:endParaRPr lang="en-US"/>
        </a:p>
      </dgm:t>
    </dgm:pt>
    <dgm:pt modelId="{871E7D29-B8D7-CE46-9791-249B2BCF9CE7}" type="pres">
      <dgm:prSet presAssocID="{3F9B49C4-6285-48A7-9BC2-F9BA5B510AE1}" presName="diagram" presStyleCnt="0">
        <dgm:presLayoutVars>
          <dgm:dir/>
          <dgm:resizeHandles val="exact"/>
        </dgm:presLayoutVars>
      </dgm:prSet>
      <dgm:spPr/>
    </dgm:pt>
    <dgm:pt modelId="{4CE92481-DC13-7A4C-9663-C71CBEC10262}" type="pres">
      <dgm:prSet presAssocID="{1DE9820A-A1D3-4275-A621-413D5A7731CB}" presName="node" presStyleLbl="node1" presStyleIdx="0" presStyleCnt="3">
        <dgm:presLayoutVars>
          <dgm:bulletEnabled val="1"/>
        </dgm:presLayoutVars>
      </dgm:prSet>
      <dgm:spPr/>
    </dgm:pt>
    <dgm:pt modelId="{C0EF55CD-B9D4-0D41-8F81-3D2F34DA29BB}" type="pres">
      <dgm:prSet presAssocID="{93B619E1-3BA8-4EF3-9A88-EBF7D5F40F12}" presName="sibTrans" presStyleCnt="0"/>
      <dgm:spPr/>
    </dgm:pt>
    <dgm:pt modelId="{2E3A5C03-0775-0F48-985C-940AC897823C}" type="pres">
      <dgm:prSet presAssocID="{A6BF7189-F2CA-4EF1-A8FF-F98B4225884E}" presName="node" presStyleLbl="node1" presStyleIdx="1" presStyleCnt="3">
        <dgm:presLayoutVars>
          <dgm:bulletEnabled val="1"/>
        </dgm:presLayoutVars>
      </dgm:prSet>
      <dgm:spPr/>
    </dgm:pt>
    <dgm:pt modelId="{D4B98EE0-AABC-BB4B-93B3-4F1A3412825C}" type="pres">
      <dgm:prSet presAssocID="{AD5363E1-AAF7-428D-A39D-A795AADB15C4}" presName="sibTrans" presStyleCnt="0"/>
      <dgm:spPr/>
    </dgm:pt>
    <dgm:pt modelId="{1E64311C-87B9-454B-8209-213D91B8F155}" type="pres">
      <dgm:prSet presAssocID="{05E02A74-F2B4-4FC4-82E2-2490D9439E06}" presName="node" presStyleLbl="node1" presStyleIdx="2" presStyleCnt="3">
        <dgm:presLayoutVars>
          <dgm:bulletEnabled val="1"/>
        </dgm:presLayoutVars>
      </dgm:prSet>
      <dgm:spPr/>
    </dgm:pt>
  </dgm:ptLst>
  <dgm:cxnLst>
    <dgm:cxn modelId="{72621A0E-BD1D-41C7-A0EF-8795CCB7C694}" srcId="{3F9B49C4-6285-48A7-9BC2-F9BA5B510AE1}" destId="{1DE9820A-A1D3-4275-A621-413D5A7731CB}" srcOrd="0" destOrd="0" parTransId="{E7D69834-4368-4AEF-859B-52B9AEBAB25F}" sibTransId="{93B619E1-3BA8-4EF3-9A88-EBF7D5F40F12}"/>
    <dgm:cxn modelId="{086D6418-0E79-47B0-9249-5FB8E9286DF2}" srcId="{3F9B49C4-6285-48A7-9BC2-F9BA5B510AE1}" destId="{A6BF7189-F2CA-4EF1-A8FF-F98B4225884E}" srcOrd="1" destOrd="0" parTransId="{D1048EA6-9510-490D-ABB6-8C260969F18A}" sibTransId="{AD5363E1-AAF7-428D-A39D-A795AADB15C4}"/>
    <dgm:cxn modelId="{32046F46-B29C-D04F-9629-7A4206589E18}" type="presOf" srcId="{1DE9820A-A1D3-4275-A621-413D5A7731CB}" destId="{4CE92481-DC13-7A4C-9663-C71CBEC10262}" srcOrd="0" destOrd="0" presId="urn:microsoft.com/office/officeart/2005/8/layout/default"/>
    <dgm:cxn modelId="{7A48EC56-A174-D04F-ACFD-73617BD6991C}" type="presOf" srcId="{3F9B49C4-6285-48A7-9BC2-F9BA5B510AE1}" destId="{871E7D29-B8D7-CE46-9791-249B2BCF9CE7}" srcOrd="0" destOrd="0" presId="urn:microsoft.com/office/officeart/2005/8/layout/default"/>
    <dgm:cxn modelId="{0560F49B-74A2-8E4F-B263-CEA8CC3C13D4}" type="presOf" srcId="{A6BF7189-F2CA-4EF1-A8FF-F98B4225884E}" destId="{2E3A5C03-0775-0F48-985C-940AC897823C}" srcOrd="0" destOrd="0" presId="urn:microsoft.com/office/officeart/2005/8/layout/default"/>
    <dgm:cxn modelId="{4DC3D4C2-14C2-0044-A4D5-7EE6AD7F2C6D}" type="presOf" srcId="{05E02A74-F2B4-4FC4-82E2-2490D9439E06}" destId="{1E64311C-87B9-454B-8209-213D91B8F155}" srcOrd="0" destOrd="0" presId="urn:microsoft.com/office/officeart/2005/8/layout/default"/>
    <dgm:cxn modelId="{E89A85E2-EF7A-48B7-9F83-BA843DC8701E}" srcId="{3F9B49C4-6285-48A7-9BC2-F9BA5B510AE1}" destId="{05E02A74-F2B4-4FC4-82E2-2490D9439E06}" srcOrd="2" destOrd="0" parTransId="{12A45055-C54E-4781-8E70-F27FA71F01AC}" sibTransId="{CDBC918C-D2A5-4D7A-9F21-8D04AA4BBEDB}"/>
    <dgm:cxn modelId="{48476A88-CC07-834D-AB5B-E9CFB565B404}" type="presParOf" srcId="{871E7D29-B8D7-CE46-9791-249B2BCF9CE7}" destId="{4CE92481-DC13-7A4C-9663-C71CBEC10262}" srcOrd="0" destOrd="0" presId="urn:microsoft.com/office/officeart/2005/8/layout/default"/>
    <dgm:cxn modelId="{33F35E6A-BE24-3F46-8652-AA5129100BF4}" type="presParOf" srcId="{871E7D29-B8D7-CE46-9791-249B2BCF9CE7}" destId="{C0EF55CD-B9D4-0D41-8F81-3D2F34DA29BB}" srcOrd="1" destOrd="0" presId="urn:microsoft.com/office/officeart/2005/8/layout/default"/>
    <dgm:cxn modelId="{32527E5F-43B1-BB46-9E51-DDC423B73238}" type="presParOf" srcId="{871E7D29-B8D7-CE46-9791-249B2BCF9CE7}" destId="{2E3A5C03-0775-0F48-985C-940AC897823C}" srcOrd="2" destOrd="0" presId="urn:microsoft.com/office/officeart/2005/8/layout/default"/>
    <dgm:cxn modelId="{A93D69B1-D158-F744-99E0-FD63D429FBB3}" type="presParOf" srcId="{871E7D29-B8D7-CE46-9791-249B2BCF9CE7}" destId="{D4B98EE0-AABC-BB4B-93B3-4F1A3412825C}" srcOrd="3" destOrd="0" presId="urn:microsoft.com/office/officeart/2005/8/layout/default"/>
    <dgm:cxn modelId="{76445453-99D0-BB40-8337-290F75FCB896}" type="presParOf" srcId="{871E7D29-B8D7-CE46-9791-249B2BCF9CE7}" destId="{1E64311C-87B9-454B-8209-213D91B8F155}"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4CBCCB-ED5C-4FB2-A35C-687ECA3D204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FB9810C-B51D-4FF3-8B8A-838959802663}">
      <dgm:prSet/>
      <dgm:spPr/>
      <dgm:t>
        <a:bodyPr/>
        <a:lstStyle/>
        <a:p>
          <a:pPr>
            <a:lnSpc>
              <a:spcPct val="100000"/>
            </a:lnSpc>
          </a:pPr>
          <a:r>
            <a:rPr lang="en-US" b="1" i="0" baseline="0" dirty="0" err="1"/>
            <a:t>Vluglees</a:t>
          </a:r>
          <a:r>
            <a:rPr lang="en-US" b="0" i="0" baseline="0" dirty="0"/>
            <a:t>: </a:t>
          </a:r>
          <a:r>
            <a:rPr lang="nl-NL" dirty="0"/>
            <a:t>’n Vinnige oorsig van die teks; fokus op die hoofidees en temas.</a:t>
          </a:r>
          <a:endParaRPr lang="en-US" dirty="0"/>
        </a:p>
      </dgm:t>
    </dgm:pt>
    <dgm:pt modelId="{0E403212-0BFD-4FF8-930A-0794D58F3476}" type="parTrans" cxnId="{2ABD5C2A-6553-4FC3-9A9F-2F2586F63137}">
      <dgm:prSet/>
      <dgm:spPr/>
      <dgm:t>
        <a:bodyPr/>
        <a:lstStyle/>
        <a:p>
          <a:endParaRPr lang="en-US"/>
        </a:p>
      </dgm:t>
    </dgm:pt>
    <dgm:pt modelId="{38B61A98-D63F-4FD1-80A2-506B190EE116}" type="sibTrans" cxnId="{2ABD5C2A-6553-4FC3-9A9F-2F2586F63137}">
      <dgm:prSet/>
      <dgm:spPr/>
      <dgm:t>
        <a:bodyPr/>
        <a:lstStyle/>
        <a:p>
          <a:endParaRPr lang="en-US"/>
        </a:p>
      </dgm:t>
    </dgm:pt>
    <dgm:pt modelId="{BB33D198-34D2-4F2F-88D4-EC4844CBC709}">
      <dgm:prSet/>
      <dgm:spPr/>
      <dgm:t>
        <a:bodyPr/>
        <a:lstStyle/>
        <a:p>
          <a:pPr>
            <a:lnSpc>
              <a:spcPct val="100000"/>
            </a:lnSpc>
          </a:pPr>
          <a:r>
            <a:rPr lang="en-US" b="1" i="0" baseline="0" dirty="0" err="1"/>
            <a:t>Skandering</a:t>
          </a:r>
          <a:r>
            <a:rPr lang="en-US" b="0" i="0" baseline="0" dirty="0"/>
            <a:t>: </a:t>
          </a:r>
          <a:r>
            <a:rPr lang="nl-NL" dirty="0"/>
            <a:t>Soek doelgerig na spesifieke feite of name in ’n teks.</a:t>
          </a:r>
          <a:endParaRPr lang="en-US" dirty="0"/>
        </a:p>
      </dgm:t>
    </dgm:pt>
    <dgm:pt modelId="{370B2447-9C05-437A-8CDD-4808F0AA04B7}" type="parTrans" cxnId="{38BC0BA0-1F3A-4688-8FB7-B4B79BE8A82F}">
      <dgm:prSet/>
      <dgm:spPr/>
      <dgm:t>
        <a:bodyPr/>
        <a:lstStyle/>
        <a:p>
          <a:endParaRPr lang="en-US"/>
        </a:p>
      </dgm:t>
    </dgm:pt>
    <dgm:pt modelId="{C155F89A-6AF0-4CD5-9097-D7B9C5B42076}" type="sibTrans" cxnId="{38BC0BA0-1F3A-4688-8FB7-B4B79BE8A82F}">
      <dgm:prSet/>
      <dgm:spPr/>
      <dgm:t>
        <a:bodyPr/>
        <a:lstStyle/>
        <a:p>
          <a:endParaRPr lang="en-US"/>
        </a:p>
      </dgm:t>
    </dgm:pt>
    <dgm:pt modelId="{0AC012D4-E5AB-45D7-860A-68330D8CA734}">
      <dgm:prSet/>
      <dgm:spPr/>
      <dgm:t>
        <a:bodyPr/>
        <a:lstStyle/>
        <a:p>
          <a:pPr>
            <a:lnSpc>
              <a:spcPct val="100000"/>
            </a:lnSpc>
          </a:pPr>
          <a:r>
            <a:rPr lang="en-US" b="1" i="0" baseline="0" dirty="0"/>
            <a:t>Lees vir begrip</a:t>
          </a:r>
          <a:r>
            <a:rPr lang="en-US" b="0" i="0" baseline="0" dirty="0"/>
            <a:t>: </a:t>
          </a:r>
          <a:r>
            <a:rPr lang="nl-NL" dirty="0"/>
            <a:t>Lees elke reël en beskrywing deeglik</a:t>
          </a:r>
          <a:endParaRPr lang="en-US" dirty="0"/>
        </a:p>
      </dgm:t>
    </dgm:pt>
    <dgm:pt modelId="{6F251561-91D1-4FFF-8843-F4EFC007B9EA}" type="parTrans" cxnId="{81166086-989F-4D81-8315-32ED29007366}">
      <dgm:prSet/>
      <dgm:spPr/>
      <dgm:t>
        <a:bodyPr/>
        <a:lstStyle/>
        <a:p>
          <a:endParaRPr lang="en-US"/>
        </a:p>
      </dgm:t>
    </dgm:pt>
    <dgm:pt modelId="{3AED9546-A368-462C-811D-9F781317730E}" type="sibTrans" cxnId="{81166086-989F-4D81-8315-32ED29007366}">
      <dgm:prSet/>
      <dgm:spPr/>
      <dgm:t>
        <a:bodyPr/>
        <a:lstStyle/>
        <a:p>
          <a:endParaRPr lang="en-US"/>
        </a:p>
      </dgm:t>
    </dgm:pt>
    <dgm:pt modelId="{E2198627-81DA-4FD1-8400-266F71473A9F}">
      <dgm:prSet/>
      <dgm:spPr/>
      <dgm:t>
        <a:bodyPr/>
        <a:lstStyle/>
        <a:p>
          <a:pPr>
            <a:lnSpc>
              <a:spcPct val="100000"/>
            </a:lnSpc>
          </a:pPr>
          <a:r>
            <a:rPr lang="nl-NL" dirty="0"/>
            <a:t>Elke tegniek het sy eie plek tydens studies en in eksamens</a:t>
          </a:r>
          <a:endParaRPr lang="en-US" dirty="0"/>
        </a:p>
      </dgm:t>
    </dgm:pt>
    <dgm:pt modelId="{E603D1F6-C077-4BBE-90A6-07016C33FC00}" type="parTrans" cxnId="{7F829C3A-5E8A-476F-B04F-72D496A8CF91}">
      <dgm:prSet/>
      <dgm:spPr/>
      <dgm:t>
        <a:bodyPr/>
        <a:lstStyle/>
        <a:p>
          <a:endParaRPr lang="en-US"/>
        </a:p>
      </dgm:t>
    </dgm:pt>
    <dgm:pt modelId="{E1588933-1983-4D48-87E3-9FD81C69A333}" type="sibTrans" cxnId="{7F829C3A-5E8A-476F-B04F-72D496A8CF91}">
      <dgm:prSet/>
      <dgm:spPr/>
      <dgm:t>
        <a:bodyPr/>
        <a:lstStyle/>
        <a:p>
          <a:endParaRPr lang="en-US"/>
        </a:p>
      </dgm:t>
    </dgm:pt>
    <dgm:pt modelId="{9128880F-EE25-41D1-A41A-44DBBCC33EE9}" type="pres">
      <dgm:prSet presAssocID="{1F4CBCCB-ED5C-4FB2-A35C-687ECA3D2043}" presName="root" presStyleCnt="0">
        <dgm:presLayoutVars>
          <dgm:dir/>
          <dgm:resizeHandles val="exact"/>
        </dgm:presLayoutVars>
      </dgm:prSet>
      <dgm:spPr/>
    </dgm:pt>
    <dgm:pt modelId="{F0A501A8-C93F-4C38-9C05-8FD10E559AB6}" type="pres">
      <dgm:prSet presAssocID="{CFB9810C-B51D-4FF3-8B8A-838959802663}" presName="compNode" presStyleCnt="0"/>
      <dgm:spPr/>
    </dgm:pt>
    <dgm:pt modelId="{AB1E6D29-85D9-4E2E-B2D5-C3A4586991ED}" type="pres">
      <dgm:prSet presAssocID="{CFB9810C-B51D-4FF3-8B8A-838959802663}" presName="bgRect" presStyleLbl="bgShp" presStyleIdx="0" presStyleCnt="4"/>
      <dgm:spPr/>
    </dgm:pt>
    <dgm:pt modelId="{A9778F6D-4B5D-4D7D-9932-14269FE600CA}" type="pres">
      <dgm:prSet presAssocID="{CFB9810C-B51D-4FF3-8B8A-838959802663}"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Poles"/>
        </a:ext>
      </dgm:extLst>
    </dgm:pt>
    <dgm:pt modelId="{F181BC3A-DB89-42AA-9616-0BAE8D188713}" type="pres">
      <dgm:prSet presAssocID="{CFB9810C-B51D-4FF3-8B8A-838959802663}" presName="spaceRect" presStyleCnt="0"/>
      <dgm:spPr/>
    </dgm:pt>
    <dgm:pt modelId="{DD1174A0-E2D8-4814-94A9-30C377C70E28}" type="pres">
      <dgm:prSet presAssocID="{CFB9810C-B51D-4FF3-8B8A-838959802663}" presName="parTx" presStyleLbl="revTx" presStyleIdx="0" presStyleCnt="4">
        <dgm:presLayoutVars>
          <dgm:chMax val="0"/>
          <dgm:chPref val="0"/>
        </dgm:presLayoutVars>
      </dgm:prSet>
      <dgm:spPr/>
    </dgm:pt>
    <dgm:pt modelId="{84B71B25-F5B5-4C80-8A98-BFD60D2A6516}" type="pres">
      <dgm:prSet presAssocID="{38B61A98-D63F-4FD1-80A2-506B190EE116}" presName="sibTrans" presStyleCnt="0"/>
      <dgm:spPr/>
    </dgm:pt>
    <dgm:pt modelId="{21ADB2A4-9CB6-41B8-9947-6302F285D64F}" type="pres">
      <dgm:prSet presAssocID="{BB33D198-34D2-4F2F-88D4-EC4844CBC709}" presName="compNode" presStyleCnt="0"/>
      <dgm:spPr/>
    </dgm:pt>
    <dgm:pt modelId="{792D2151-EB71-4F59-A950-98D1415B766D}" type="pres">
      <dgm:prSet presAssocID="{BB33D198-34D2-4F2F-88D4-EC4844CBC709}" presName="bgRect" presStyleLbl="bgShp" presStyleIdx="1" presStyleCnt="4"/>
      <dgm:spPr/>
    </dgm:pt>
    <dgm:pt modelId="{92D388F6-AD68-4D21-BEAA-0C02279AF87B}" type="pres">
      <dgm:prSet presAssocID="{BB33D198-34D2-4F2F-88D4-EC4844CBC709}"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search"/>
        </a:ext>
      </dgm:extLst>
    </dgm:pt>
    <dgm:pt modelId="{0E980A9F-6F64-48FB-ACA1-63DF60827CFB}" type="pres">
      <dgm:prSet presAssocID="{BB33D198-34D2-4F2F-88D4-EC4844CBC709}" presName="spaceRect" presStyleCnt="0"/>
      <dgm:spPr/>
    </dgm:pt>
    <dgm:pt modelId="{0AF911F0-7746-4F0C-A8D2-E015B1749FA5}" type="pres">
      <dgm:prSet presAssocID="{BB33D198-34D2-4F2F-88D4-EC4844CBC709}" presName="parTx" presStyleLbl="revTx" presStyleIdx="1" presStyleCnt="4">
        <dgm:presLayoutVars>
          <dgm:chMax val="0"/>
          <dgm:chPref val="0"/>
        </dgm:presLayoutVars>
      </dgm:prSet>
      <dgm:spPr/>
    </dgm:pt>
    <dgm:pt modelId="{CBDDDD8D-D81D-4130-B497-D97D672040D1}" type="pres">
      <dgm:prSet presAssocID="{C155F89A-6AF0-4CD5-9097-D7B9C5B42076}" presName="sibTrans" presStyleCnt="0"/>
      <dgm:spPr/>
    </dgm:pt>
    <dgm:pt modelId="{A5B1CD60-992E-403B-BF31-0CD2EF90DE7C}" type="pres">
      <dgm:prSet presAssocID="{0AC012D4-E5AB-45D7-860A-68330D8CA734}" presName="compNode" presStyleCnt="0"/>
      <dgm:spPr/>
    </dgm:pt>
    <dgm:pt modelId="{1F0B1B8C-4271-49EC-A912-2E1FD8E3939D}" type="pres">
      <dgm:prSet presAssocID="{0AC012D4-E5AB-45D7-860A-68330D8CA734}" presName="bgRect" presStyleLbl="bgShp" presStyleIdx="2" presStyleCnt="4"/>
      <dgm:spPr/>
    </dgm:pt>
    <dgm:pt modelId="{2F8CF660-7783-44B9-8D0A-1A9B957CCB01}" type="pres">
      <dgm:prSet presAssocID="{0AC012D4-E5AB-45D7-860A-68330D8CA734}"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Open Book"/>
        </a:ext>
      </dgm:extLst>
    </dgm:pt>
    <dgm:pt modelId="{92AE3754-7C90-4988-BF7B-EA8D6BA9B60E}" type="pres">
      <dgm:prSet presAssocID="{0AC012D4-E5AB-45D7-860A-68330D8CA734}" presName="spaceRect" presStyleCnt="0"/>
      <dgm:spPr/>
    </dgm:pt>
    <dgm:pt modelId="{F1012444-66E8-4C8A-8FF8-BD48D57FC479}" type="pres">
      <dgm:prSet presAssocID="{0AC012D4-E5AB-45D7-860A-68330D8CA734}" presName="parTx" presStyleLbl="revTx" presStyleIdx="2" presStyleCnt="4">
        <dgm:presLayoutVars>
          <dgm:chMax val="0"/>
          <dgm:chPref val="0"/>
        </dgm:presLayoutVars>
      </dgm:prSet>
      <dgm:spPr/>
    </dgm:pt>
    <dgm:pt modelId="{2318A146-9EA7-46FB-AD3B-9261FDBADF66}" type="pres">
      <dgm:prSet presAssocID="{3AED9546-A368-462C-811D-9F781317730E}" presName="sibTrans" presStyleCnt="0"/>
      <dgm:spPr/>
    </dgm:pt>
    <dgm:pt modelId="{FB9F024F-D725-41FF-9D3B-51A67D5EB6E0}" type="pres">
      <dgm:prSet presAssocID="{E2198627-81DA-4FD1-8400-266F71473A9F}" presName="compNode" presStyleCnt="0"/>
      <dgm:spPr/>
    </dgm:pt>
    <dgm:pt modelId="{6560A2AA-9E70-4352-94C0-74B8DD2CF67C}" type="pres">
      <dgm:prSet presAssocID="{E2198627-81DA-4FD1-8400-266F71473A9F}" presName="bgRect" presStyleLbl="bgShp" presStyleIdx="3" presStyleCnt="4"/>
      <dgm:spPr/>
    </dgm:pt>
    <dgm:pt modelId="{B9D0E6A3-C31F-4DD0-A2AD-225D042B927F}" type="pres">
      <dgm:prSet presAssocID="{E2198627-81DA-4FD1-8400-266F71473A9F}"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1B8ACF56-2358-4590-A5DD-B1AAD319F1EA}" type="pres">
      <dgm:prSet presAssocID="{E2198627-81DA-4FD1-8400-266F71473A9F}" presName="spaceRect" presStyleCnt="0"/>
      <dgm:spPr/>
    </dgm:pt>
    <dgm:pt modelId="{F866921B-52EC-4DA0-BD04-F0AFFF3D6A4E}" type="pres">
      <dgm:prSet presAssocID="{E2198627-81DA-4FD1-8400-266F71473A9F}" presName="parTx" presStyleLbl="revTx" presStyleIdx="3" presStyleCnt="4">
        <dgm:presLayoutVars>
          <dgm:chMax val="0"/>
          <dgm:chPref val="0"/>
        </dgm:presLayoutVars>
      </dgm:prSet>
      <dgm:spPr/>
    </dgm:pt>
  </dgm:ptLst>
  <dgm:cxnLst>
    <dgm:cxn modelId="{4993122A-7CAC-8C49-A9EE-1943EA68009F}" type="presOf" srcId="{CFB9810C-B51D-4FF3-8B8A-838959802663}" destId="{DD1174A0-E2D8-4814-94A9-30C377C70E28}" srcOrd="0" destOrd="0" presId="urn:microsoft.com/office/officeart/2018/2/layout/IconVerticalSolidList"/>
    <dgm:cxn modelId="{2ABD5C2A-6553-4FC3-9A9F-2F2586F63137}" srcId="{1F4CBCCB-ED5C-4FB2-A35C-687ECA3D2043}" destId="{CFB9810C-B51D-4FF3-8B8A-838959802663}" srcOrd="0" destOrd="0" parTransId="{0E403212-0BFD-4FF8-930A-0794D58F3476}" sibTransId="{38B61A98-D63F-4FD1-80A2-506B190EE116}"/>
    <dgm:cxn modelId="{7F829C3A-5E8A-476F-B04F-72D496A8CF91}" srcId="{1F4CBCCB-ED5C-4FB2-A35C-687ECA3D2043}" destId="{E2198627-81DA-4FD1-8400-266F71473A9F}" srcOrd="3" destOrd="0" parTransId="{E603D1F6-C077-4BBE-90A6-07016C33FC00}" sibTransId="{E1588933-1983-4D48-87E3-9FD81C69A333}"/>
    <dgm:cxn modelId="{CBBDA24D-F090-F345-AF9D-40C3B0F5D7D6}" type="presOf" srcId="{E2198627-81DA-4FD1-8400-266F71473A9F}" destId="{F866921B-52EC-4DA0-BD04-F0AFFF3D6A4E}" srcOrd="0" destOrd="0" presId="urn:microsoft.com/office/officeart/2018/2/layout/IconVerticalSolidList"/>
    <dgm:cxn modelId="{04896270-F4BB-9A4C-B1D0-60A1B79CA9E1}" type="presOf" srcId="{1F4CBCCB-ED5C-4FB2-A35C-687ECA3D2043}" destId="{9128880F-EE25-41D1-A41A-44DBBCC33EE9}" srcOrd="0" destOrd="0" presId="urn:microsoft.com/office/officeart/2018/2/layout/IconVerticalSolidList"/>
    <dgm:cxn modelId="{BC340E51-ABD1-7447-9273-A2C4EFB76B27}" type="presOf" srcId="{BB33D198-34D2-4F2F-88D4-EC4844CBC709}" destId="{0AF911F0-7746-4F0C-A8D2-E015B1749FA5}" srcOrd="0" destOrd="0" presId="urn:microsoft.com/office/officeart/2018/2/layout/IconVerticalSolidList"/>
    <dgm:cxn modelId="{81166086-989F-4D81-8315-32ED29007366}" srcId="{1F4CBCCB-ED5C-4FB2-A35C-687ECA3D2043}" destId="{0AC012D4-E5AB-45D7-860A-68330D8CA734}" srcOrd="2" destOrd="0" parTransId="{6F251561-91D1-4FFF-8843-F4EFC007B9EA}" sibTransId="{3AED9546-A368-462C-811D-9F781317730E}"/>
    <dgm:cxn modelId="{38BC0BA0-1F3A-4688-8FB7-B4B79BE8A82F}" srcId="{1F4CBCCB-ED5C-4FB2-A35C-687ECA3D2043}" destId="{BB33D198-34D2-4F2F-88D4-EC4844CBC709}" srcOrd="1" destOrd="0" parTransId="{370B2447-9C05-437A-8CDD-4808F0AA04B7}" sibTransId="{C155F89A-6AF0-4CD5-9097-D7B9C5B42076}"/>
    <dgm:cxn modelId="{8D0E99AD-7848-DA42-AB34-673F3A786CE7}" type="presOf" srcId="{0AC012D4-E5AB-45D7-860A-68330D8CA734}" destId="{F1012444-66E8-4C8A-8FF8-BD48D57FC479}" srcOrd="0" destOrd="0" presId="urn:microsoft.com/office/officeart/2018/2/layout/IconVerticalSolidList"/>
    <dgm:cxn modelId="{A3BDAF7C-6223-5E4A-9675-1C70933EB435}" type="presParOf" srcId="{9128880F-EE25-41D1-A41A-44DBBCC33EE9}" destId="{F0A501A8-C93F-4C38-9C05-8FD10E559AB6}" srcOrd="0" destOrd="0" presId="urn:microsoft.com/office/officeart/2018/2/layout/IconVerticalSolidList"/>
    <dgm:cxn modelId="{9307BC39-B780-534E-ACAD-D332DF57590E}" type="presParOf" srcId="{F0A501A8-C93F-4C38-9C05-8FD10E559AB6}" destId="{AB1E6D29-85D9-4E2E-B2D5-C3A4586991ED}" srcOrd="0" destOrd="0" presId="urn:microsoft.com/office/officeart/2018/2/layout/IconVerticalSolidList"/>
    <dgm:cxn modelId="{66563FB0-FD7C-5A46-9B5D-0F9B6D403FC8}" type="presParOf" srcId="{F0A501A8-C93F-4C38-9C05-8FD10E559AB6}" destId="{A9778F6D-4B5D-4D7D-9932-14269FE600CA}" srcOrd="1" destOrd="0" presId="urn:microsoft.com/office/officeart/2018/2/layout/IconVerticalSolidList"/>
    <dgm:cxn modelId="{5392849D-5962-8743-9418-CC3204B6A5A0}" type="presParOf" srcId="{F0A501A8-C93F-4C38-9C05-8FD10E559AB6}" destId="{F181BC3A-DB89-42AA-9616-0BAE8D188713}" srcOrd="2" destOrd="0" presId="urn:microsoft.com/office/officeart/2018/2/layout/IconVerticalSolidList"/>
    <dgm:cxn modelId="{3980F8C0-3D12-694D-8224-D66E5A23FC81}" type="presParOf" srcId="{F0A501A8-C93F-4C38-9C05-8FD10E559AB6}" destId="{DD1174A0-E2D8-4814-94A9-30C377C70E28}" srcOrd="3" destOrd="0" presId="urn:microsoft.com/office/officeart/2018/2/layout/IconVerticalSolidList"/>
    <dgm:cxn modelId="{86B2399B-FED5-EE47-8A69-EFA1170C2457}" type="presParOf" srcId="{9128880F-EE25-41D1-A41A-44DBBCC33EE9}" destId="{84B71B25-F5B5-4C80-8A98-BFD60D2A6516}" srcOrd="1" destOrd="0" presId="urn:microsoft.com/office/officeart/2018/2/layout/IconVerticalSolidList"/>
    <dgm:cxn modelId="{3406DDEE-8362-A54E-88FD-B83BDE731CFD}" type="presParOf" srcId="{9128880F-EE25-41D1-A41A-44DBBCC33EE9}" destId="{21ADB2A4-9CB6-41B8-9947-6302F285D64F}" srcOrd="2" destOrd="0" presId="urn:microsoft.com/office/officeart/2018/2/layout/IconVerticalSolidList"/>
    <dgm:cxn modelId="{646AC15F-4AA0-6C4C-B93C-FC79583905CA}" type="presParOf" srcId="{21ADB2A4-9CB6-41B8-9947-6302F285D64F}" destId="{792D2151-EB71-4F59-A950-98D1415B766D}" srcOrd="0" destOrd="0" presId="urn:microsoft.com/office/officeart/2018/2/layout/IconVerticalSolidList"/>
    <dgm:cxn modelId="{C5976D7D-3058-A648-9BE0-180DD34037DE}" type="presParOf" srcId="{21ADB2A4-9CB6-41B8-9947-6302F285D64F}" destId="{92D388F6-AD68-4D21-BEAA-0C02279AF87B}" srcOrd="1" destOrd="0" presId="urn:microsoft.com/office/officeart/2018/2/layout/IconVerticalSolidList"/>
    <dgm:cxn modelId="{8FF79549-671E-D543-8EBC-0D65ED66ADB7}" type="presParOf" srcId="{21ADB2A4-9CB6-41B8-9947-6302F285D64F}" destId="{0E980A9F-6F64-48FB-ACA1-63DF60827CFB}" srcOrd="2" destOrd="0" presId="urn:microsoft.com/office/officeart/2018/2/layout/IconVerticalSolidList"/>
    <dgm:cxn modelId="{A319C12A-8049-F345-A09F-99130E50A5BF}" type="presParOf" srcId="{21ADB2A4-9CB6-41B8-9947-6302F285D64F}" destId="{0AF911F0-7746-4F0C-A8D2-E015B1749FA5}" srcOrd="3" destOrd="0" presId="urn:microsoft.com/office/officeart/2018/2/layout/IconVerticalSolidList"/>
    <dgm:cxn modelId="{7AB9E7EC-30ED-4645-B219-9704EFAE4E97}" type="presParOf" srcId="{9128880F-EE25-41D1-A41A-44DBBCC33EE9}" destId="{CBDDDD8D-D81D-4130-B497-D97D672040D1}" srcOrd="3" destOrd="0" presId="urn:microsoft.com/office/officeart/2018/2/layout/IconVerticalSolidList"/>
    <dgm:cxn modelId="{991BD5F6-B697-BA4E-9871-8CFF6F091141}" type="presParOf" srcId="{9128880F-EE25-41D1-A41A-44DBBCC33EE9}" destId="{A5B1CD60-992E-403B-BF31-0CD2EF90DE7C}" srcOrd="4" destOrd="0" presId="urn:microsoft.com/office/officeart/2018/2/layout/IconVerticalSolidList"/>
    <dgm:cxn modelId="{F6F16F72-5C47-1F45-A2EB-5C5FA73EB370}" type="presParOf" srcId="{A5B1CD60-992E-403B-BF31-0CD2EF90DE7C}" destId="{1F0B1B8C-4271-49EC-A912-2E1FD8E3939D}" srcOrd="0" destOrd="0" presId="urn:microsoft.com/office/officeart/2018/2/layout/IconVerticalSolidList"/>
    <dgm:cxn modelId="{77B41841-78B0-6942-B8A6-E2247791ECE9}" type="presParOf" srcId="{A5B1CD60-992E-403B-BF31-0CD2EF90DE7C}" destId="{2F8CF660-7783-44B9-8D0A-1A9B957CCB01}" srcOrd="1" destOrd="0" presId="urn:microsoft.com/office/officeart/2018/2/layout/IconVerticalSolidList"/>
    <dgm:cxn modelId="{3AA6A4AC-38C5-7B4D-8342-505E571B651C}" type="presParOf" srcId="{A5B1CD60-992E-403B-BF31-0CD2EF90DE7C}" destId="{92AE3754-7C90-4988-BF7B-EA8D6BA9B60E}" srcOrd="2" destOrd="0" presId="urn:microsoft.com/office/officeart/2018/2/layout/IconVerticalSolidList"/>
    <dgm:cxn modelId="{A075B2E7-8F18-DC48-BBBB-9BFCA9AB72CF}" type="presParOf" srcId="{A5B1CD60-992E-403B-BF31-0CD2EF90DE7C}" destId="{F1012444-66E8-4C8A-8FF8-BD48D57FC479}" srcOrd="3" destOrd="0" presId="urn:microsoft.com/office/officeart/2018/2/layout/IconVerticalSolidList"/>
    <dgm:cxn modelId="{3D3AA745-C729-F74E-A21C-19D9ED000F56}" type="presParOf" srcId="{9128880F-EE25-41D1-A41A-44DBBCC33EE9}" destId="{2318A146-9EA7-46FB-AD3B-9261FDBADF66}" srcOrd="5" destOrd="0" presId="urn:microsoft.com/office/officeart/2018/2/layout/IconVerticalSolidList"/>
    <dgm:cxn modelId="{21306F9F-6534-2948-B177-E80C2346281F}" type="presParOf" srcId="{9128880F-EE25-41D1-A41A-44DBBCC33EE9}" destId="{FB9F024F-D725-41FF-9D3B-51A67D5EB6E0}" srcOrd="6" destOrd="0" presId="urn:microsoft.com/office/officeart/2018/2/layout/IconVerticalSolidList"/>
    <dgm:cxn modelId="{9C4C49F1-8889-9E43-857D-B2AA10F9193C}" type="presParOf" srcId="{FB9F024F-D725-41FF-9D3B-51A67D5EB6E0}" destId="{6560A2AA-9E70-4352-94C0-74B8DD2CF67C}" srcOrd="0" destOrd="0" presId="urn:microsoft.com/office/officeart/2018/2/layout/IconVerticalSolidList"/>
    <dgm:cxn modelId="{B74D3BEF-0797-EF45-B6A5-3879CDED2E39}" type="presParOf" srcId="{FB9F024F-D725-41FF-9D3B-51A67D5EB6E0}" destId="{B9D0E6A3-C31F-4DD0-A2AD-225D042B927F}" srcOrd="1" destOrd="0" presId="urn:microsoft.com/office/officeart/2018/2/layout/IconVerticalSolidList"/>
    <dgm:cxn modelId="{2336BF76-0AAF-824E-A16E-1B6F9A6E7377}" type="presParOf" srcId="{FB9F024F-D725-41FF-9D3B-51A67D5EB6E0}" destId="{1B8ACF56-2358-4590-A5DD-B1AAD319F1EA}" srcOrd="2" destOrd="0" presId="urn:microsoft.com/office/officeart/2018/2/layout/IconVerticalSolidList"/>
    <dgm:cxn modelId="{37543D89-FA8B-5A4B-8D60-375A7DB40401}" type="presParOf" srcId="{FB9F024F-D725-41FF-9D3B-51A67D5EB6E0}" destId="{F866921B-52EC-4DA0-BD04-F0AFFF3D6A4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A83F059-8974-44DF-9CD2-80C28BD9F06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ADAB3BB-7799-49FE-BDC7-7D014A40CA4C}">
      <dgm:prSet/>
      <dgm:spPr/>
      <dgm:t>
        <a:bodyPr/>
        <a:lstStyle/>
        <a:p>
          <a:r>
            <a:rPr lang="en-US" dirty="0" err="1">
              <a:solidFill>
                <a:schemeClr val="tx1"/>
              </a:solidFill>
              <a:effectLst/>
              <a:latin typeface="+mn-lt"/>
              <a:ea typeface="+mn-ea"/>
              <a:cs typeface="+mn-cs"/>
            </a:rPr>
            <a:t>Effektiewe</a:t>
          </a:r>
          <a:r>
            <a:rPr lang="en-US" dirty="0">
              <a:solidFill>
                <a:schemeClr val="tx1"/>
              </a:solidFill>
              <a:effectLst/>
              <a:latin typeface="+mn-lt"/>
              <a:ea typeface="+mn-ea"/>
              <a:cs typeface="+mn-cs"/>
            </a:rPr>
            <a:t> </a:t>
          </a:r>
          <a:r>
            <a:rPr lang="en-US" dirty="0" err="1">
              <a:solidFill>
                <a:schemeClr val="tx1"/>
              </a:solidFill>
              <a:effectLst/>
              <a:latin typeface="+mn-lt"/>
              <a:ea typeface="+mn-ea"/>
              <a:cs typeface="+mn-cs"/>
            </a:rPr>
            <a:t>leesbegrip</a:t>
          </a:r>
          <a:r>
            <a:rPr lang="en-US" dirty="0">
              <a:solidFill>
                <a:schemeClr val="tx1"/>
              </a:solidFill>
              <a:effectLst/>
              <a:latin typeface="+mn-lt"/>
              <a:ea typeface="+mn-ea"/>
              <a:cs typeface="+mn-cs"/>
            </a:rPr>
            <a:t> </a:t>
          </a:r>
          <a:r>
            <a:rPr lang="en-US" dirty="0" err="1">
              <a:solidFill>
                <a:schemeClr val="tx1"/>
              </a:solidFill>
              <a:effectLst/>
              <a:latin typeface="+mn-lt"/>
              <a:ea typeface="+mn-ea"/>
              <a:cs typeface="+mn-cs"/>
            </a:rPr>
            <a:t>fokus</a:t>
          </a:r>
          <a:r>
            <a:rPr lang="en-US" dirty="0">
              <a:solidFill>
                <a:schemeClr val="tx1"/>
              </a:solidFill>
              <a:effectLst/>
              <a:latin typeface="+mn-lt"/>
              <a:ea typeface="+mn-ea"/>
              <a:cs typeface="+mn-cs"/>
            </a:rPr>
            <a:t> </a:t>
          </a:r>
          <a:r>
            <a:rPr lang="en-US" dirty="0" err="1">
              <a:solidFill>
                <a:schemeClr val="tx1"/>
              </a:solidFill>
              <a:effectLst/>
              <a:latin typeface="+mn-lt"/>
              <a:ea typeface="+mn-ea"/>
              <a:cs typeface="+mn-cs"/>
            </a:rPr>
            <a:t>daarop</a:t>
          </a:r>
          <a:r>
            <a:rPr lang="en-US" dirty="0">
              <a:solidFill>
                <a:schemeClr val="tx1"/>
              </a:solidFill>
              <a:effectLst/>
              <a:latin typeface="+mn-lt"/>
              <a:ea typeface="+mn-ea"/>
              <a:cs typeface="+mn-cs"/>
            </a:rPr>
            <a:t> </a:t>
          </a:r>
          <a:r>
            <a:rPr lang="en-US" b="1" dirty="0">
              <a:solidFill>
                <a:schemeClr val="tx1"/>
              </a:solidFill>
              <a:effectLst/>
              <a:latin typeface="+mn-lt"/>
              <a:ea typeface="+mn-ea"/>
              <a:cs typeface="+mn-cs"/>
            </a:rPr>
            <a:t>om die </a:t>
          </a:r>
          <a:r>
            <a:rPr lang="en-US" b="1" dirty="0" err="1">
              <a:solidFill>
                <a:schemeClr val="tx1"/>
              </a:solidFill>
              <a:effectLst/>
              <a:latin typeface="+mn-lt"/>
              <a:ea typeface="+mn-ea"/>
              <a:cs typeface="+mn-cs"/>
            </a:rPr>
            <a:t>hoofidee</a:t>
          </a:r>
          <a:r>
            <a:rPr lang="en-US" b="1" dirty="0">
              <a:solidFill>
                <a:schemeClr val="tx1"/>
              </a:solidFill>
              <a:effectLst/>
              <a:latin typeface="+mn-lt"/>
              <a:ea typeface="+mn-ea"/>
              <a:cs typeface="+mn-cs"/>
            </a:rPr>
            <a:t> van ’n </a:t>
          </a:r>
          <a:r>
            <a:rPr lang="en-US" b="1" dirty="0" err="1">
              <a:solidFill>
                <a:schemeClr val="tx1"/>
              </a:solidFill>
              <a:effectLst/>
              <a:latin typeface="+mn-lt"/>
              <a:ea typeface="+mn-ea"/>
              <a:cs typeface="+mn-cs"/>
            </a:rPr>
            <a:t>teks</a:t>
          </a:r>
          <a:r>
            <a:rPr lang="en-US" b="1" dirty="0">
              <a:solidFill>
                <a:schemeClr val="tx1"/>
              </a:solidFill>
              <a:effectLst/>
              <a:latin typeface="+mn-lt"/>
              <a:ea typeface="+mn-ea"/>
              <a:cs typeface="+mn-cs"/>
            </a:rPr>
            <a:t> </a:t>
          </a:r>
          <a:r>
            <a:rPr lang="en-US" b="1" dirty="0" err="1">
              <a:solidFill>
                <a:schemeClr val="tx1"/>
              </a:solidFill>
              <a:effectLst/>
              <a:latin typeface="+mn-lt"/>
              <a:ea typeface="+mn-ea"/>
              <a:cs typeface="+mn-cs"/>
            </a:rPr>
            <a:t>te</a:t>
          </a:r>
          <a:r>
            <a:rPr lang="en-US" b="1" dirty="0">
              <a:solidFill>
                <a:schemeClr val="tx1"/>
              </a:solidFill>
              <a:effectLst/>
              <a:latin typeface="+mn-lt"/>
              <a:ea typeface="+mn-ea"/>
              <a:cs typeface="+mn-cs"/>
            </a:rPr>
            <a:t> </a:t>
          </a:r>
          <a:r>
            <a:rPr lang="en-US" b="1" dirty="0" err="1">
              <a:solidFill>
                <a:schemeClr val="tx1"/>
              </a:solidFill>
              <a:effectLst/>
              <a:latin typeface="+mn-lt"/>
              <a:ea typeface="+mn-ea"/>
              <a:cs typeface="+mn-cs"/>
            </a:rPr>
            <a:t>verstaan</a:t>
          </a:r>
          <a:r>
            <a:rPr lang="en-US" dirty="0">
              <a:solidFill>
                <a:schemeClr val="tx1"/>
              </a:solidFill>
              <a:effectLst/>
              <a:latin typeface="+mn-lt"/>
              <a:ea typeface="+mn-ea"/>
              <a:cs typeface="+mn-cs"/>
            </a:rPr>
            <a:t>, </a:t>
          </a:r>
          <a:r>
            <a:rPr lang="en-US" dirty="0" err="1">
              <a:solidFill>
                <a:schemeClr val="tx1"/>
              </a:solidFill>
              <a:effectLst/>
              <a:latin typeface="+mn-lt"/>
              <a:ea typeface="+mn-ea"/>
              <a:cs typeface="+mn-cs"/>
            </a:rPr>
            <a:t>eerder</a:t>
          </a:r>
          <a:r>
            <a:rPr lang="en-US" dirty="0">
              <a:solidFill>
                <a:schemeClr val="tx1"/>
              </a:solidFill>
              <a:effectLst/>
              <a:latin typeface="+mn-lt"/>
              <a:ea typeface="+mn-ea"/>
              <a:cs typeface="+mn-cs"/>
            </a:rPr>
            <a:t> as om op </a:t>
          </a:r>
          <a:r>
            <a:rPr lang="en-US" dirty="0" err="1">
              <a:solidFill>
                <a:schemeClr val="tx1"/>
              </a:solidFill>
              <a:effectLst/>
              <a:latin typeface="+mn-lt"/>
              <a:ea typeface="+mn-ea"/>
              <a:cs typeface="+mn-cs"/>
            </a:rPr>
            <a:t>individuele</a:t>
          </a:r>
          <a:r>
            <a:rPr lang="en-US" dirty="0">
              <a:solidFill>
                <a:schemeClr val="tx1"/>
              </a:solidFill>
              <a:effectLst/>
              <a:latin typeface="+mn-lt"/>
              <a:ea typeface="+mn-ea"/>
              <a:cs typeface="+mn-cs"/>
            </a:rPr>
            <a:t> </a:t>
          </a:r>
          <a:r>
            <a:rPr lang="en-US" dirty="0" err="1">
              <a:solidFill>
                <a:schemeClr val="tx1"/>
              </a:solidFill>
              <a:effectLst/>
              <a:latin typeface="+mn-lt"/>
              <a:ea typeface="+mn-ea"/>
              <a:cs typeface="+mn-cs"/>
            </a:rPr>
            <a:t>woorde</a:t>
          </a:r>
          <a:r>
            <a:rPr lang="en-US" dirty="0">
              <a:solidFill>
                <a:schemeClr val="tx1"/>
              </a:solidFill>
              <a:effectLst/>
              <a:latin typeface="+mn-lt"/>
              <a:ea typeface="+mn-ea"/>
              <a:cs typeface="+mn-cs"/>
            </a:rPr>
            <a:t> </a:t>
          </a:r>
          <a:r>
            <a:rPr lang="en-US" dirty="0" err="1">
              <a:solidFill>
                <a:schemeClr val="tx1"/>
              </a:solidFill>
              <a:effectLst/>
              <a:latin typeface="+mn-lt"/>
              <a:ea typeface="+mn-ea"/>
              <a:cs typeface="+mn-cs"/>
            </a:rPr>
            <a:t>te</a:t>
          </a:r>
          <a:r>
            <a:rPr lang="en-US" dirty="0">
              <a:solidFill>
                <a:schemeClr val="tx1"/>
              </a:solidFill>
              <a:effectLst/>
              <a:latin typeface="+mn-lt"/>
              <a:ea typeface="+mn-ea"/>
              <a:cs typeface="+mn-cs"/>
            </a:rPr>
            <a:t> </a:t>
          </a:r>
          <a:r>
            <a:rPr lang="en-US" dirty="0" err="1">
              <a:solidFill>
                <a:schemeClr val="tx1"/>
              </a:solidFill>
              <a:effectLst/>
              <a:latin typeface="+mn-lt"/>
              <a:ea typeface="+mn-ea"/>
              <a:cs typeface="+mn-cs"/>
            </a:rPr>
            <a:t>konsentreer</a:t>
          </a:r>
          <a:r>
            <a:rPr lang="en-US" dirty="0">
              <a:solidFill>
                <a:schemeClr val="tx1"/>
              </a:solidFill>
              <a:effectLst/>
              <a:latin typeface="+mn-lt"/>
              <a:ea typeface="+mn-ea"/>
              <a:cs typeface="+mn-cs"/>
            </a:rPr>
            <a:t>. </a:t>
          </a:r>
          <a:endParaRPr lang="en-US" dirty="0"/>
        </a:p>
      </dgm:t>
    </dgm:pt>
    <dgm:pt modelId="{54F613D2-6EFC-4DE2-8EDF-6C8BBE9B86EB}" type="parTrans" cxnId="{0468BAC8-AE3F-4F33-8A77-2AAA5AA8BA0A}">
      <dgm:prSet/>
      <dgm:spPr/>
      <dgm:t>
        <a:bodyPr/>
        <a:lstStyle/>
        <a:p>
          <a:endParaRPr lang="en-US"/>
        </a:p>
      </dgm:t>
    </dgm:pt>
    <dgm:pt modelId="{3188BC12-6E21-46B8-91E8-CA717C3F139B}" type="sibTrans" cxnId="{0468BAC8-AE3F-4F33-8A77-2AAA5AA8BA0A}">
      <dgm:prSet/>
      <dgm:spPr/>
      <dgm:t>
        <a:bodyPr/>
        <a:lstStyle/>
        <a:p>
          <a:endParaRPr lang="en-US"/>
        </a:p>
      </dgm:t>
    </dgm:pt>
    <dgm:pt modelId="{F1930B55-231D-4846-80E0-13E62A818C8D}">
      <dgm:prSet/>
      <dgm:spPr/>
      <dgm:t>
        <a:bodyPr/>
        <a:lstStyle/>
        <a:p>
          <a:r>
            <a:rPr lang="nl-NL" dirty="0"/>
            <a:t>Wanneer jy 'n teks verstaan, kan jy:</a:t>
          </a:r>
          <a:endParaRPr lang="en-US" dirty="0"/>
        </a:p>
      </dgm:t>
    </dgm:pt>
    <dgm:pt modelId="{B2817E36-CB8A-466F-B91C-47BB3F9DF160}" type="parTrans" cxnId="{23C51573-661D-4184-8B3A-4A98290A40D8}">
      <dgm:prSet/>
      <dgm:spPr/>
      <dgm:t>
        <a:bodyPr/>
        <a:lstStyle/>
        <a:p>
          <a:endParaRPr lang="en-US"/>
        </a:p>
      </dgm:t>
    </dgm:pt>
    <dgm:pt modelId="{CC1553AF-BF91-4BC1-B7E4-1B2E056E05AE}" type="sibTrans" cxnId="{23C51573-661D-4184-8B3A-4A98290A40D8}">
      <dgm:prSet/>
      <dgm:spPr/>
      <dgm:t>
        <a:bodyPr/>
        <a:lstStyle/>
        <a:p>
          <a:endParaRPr lang="en-US"/>
        </a:p>
      </dgm:t>
    </dgm:pt>
    <dgm:pt modelId="{51087678-EB4F-4D17-90DC-FB9E6A776544}">
      <dgm:prSet custT="1"/>
      <dgm:spPr/>
      <dgm:t>
        <a:bodyPr/>
        <a:lstStyle/>
        <a:p>
          <a:r>
            <a:rPr lang="en-GB" sz="2400" b="0" dirty="0"/>
            <a:t>die </a:t>
          </a:r>
          <a:r>
            <a:rPr lang="en-GB" sz="2400" b="0" dirty="0" err="1"/>
            <a:t>inligting</a:t>
          </a:r>
          <a:r>
            <a:rPr lang="en-GB" sz="2400" b="0" dirty="0"/>
            <a:t> </a:t>
          </a:r>
          <a:r>
            <a:rPr lang="en-GB" sz="2400" b="0" dirty="0" err="1"/>
            <a:t>analiseer</a:t>
          </a:r>
          <a:endParaRPr lang="en-US" sz="2400" b="0" dirty="0"/>
        </a:p>
      </dgm:t>
    </dgm:pt>
    <dgm:pt modelId="{4F4B293C-020D-449C-A62B-F4586E546F29}" type="parTrans" cxnId="{328BE754-19A9-46E1-9875-7C84EB77389C}">
      <dgm:prSet/>
      <dgm:spPr/>
      <dgm:t>
        <a:bodyPr/>
        <a:lstStyle/>
        <a:p>
          <a:endParaRPr lang="en-US"/>
        </a:p>
      </dgm:t>
    </dgm:pt>
    <dgm:pt modelId="{5E58D572-F45A-4E06-83D0-B2EE1F0F7BED}" type="sibTrans" cxnId="{328BE754-19A9-46E1-9875-7C84EB77389C}">
      <dgm:prSet/>
      <dgm:spPr/>
      <dgm:t>
        <a:bodyPr/>
        <a:lstStyle/>
        <a:p>
          <a:endParaRPr lang="en-US"/>
        </a:p>
      </dgm:t>
    </dgm:pt>
    <dgm:pt modelId="{A08399B9-1CF1-4794-8F2C-321C1553844B}">
      <dgm:prSet custT="1"/>
      <dgm:spPr/>
      <dgm:t>
        <a:bodyPr/>
        <a:lstStyle/>
        <a:p>
          <a:r>
            <a:rPr lang="en-GB" sz="2400" b="0" dirty="0"/>
            <a:t>sin </a:t>
          </a:r>
          <a:r>
            <a:rPr lang="en-GB" sz="2400" b="0" dirty="0" err="1"/>
            <a:t>maak</a:t>
          </a:r>
          <a:r>
            <a:rPr lang="en-GB" sz="2400" b="0" dirty="0"/>
            <a:t> van wat </a:t>
          </a:r>
          <a:r>
            <a:rPr lang="en-GB" sz="2400" b="0" dirty="0" err="1"/>
            <a:t>jy</a:t>
          </a:r>
          <a:r>
            <a:rPr lang="en-GB" sz="2400" b="0" dirty="0"/>
            <a:t> lees</a:t>
          </a:r>
          <a:endParaRPr lang="en-US" sz="2400" b="0" dirty="0"/>
        </a:p>
      </dgm:t>
    </dgm:pt>
    <dgm:pt modelId="{4E2D9384-8AF6-4AC5-B5DA-0B8C28459113}" type="parTrans" cxnId="{99D690D3-6AC4-4A7B-B05B-F0FE86CEC8EB}">
      <dgm:prSet/>
      <dgm:spPr/>
      <dgm:t>
        <a:bodyPr/>
        <a:lstStyle/>
        <a:p>
          <a:endParaRPr lang="en-US"/>
        </a:p>
      </dgm:t>
    </dgm:pt>
    <dgm:pt modelId="{897F7914-283E-469E-9A1F-A4F26C6ED180}" type="sibTrans" cxnId="{99D690D3-6AC4-4A7B-B05B-F0FE86CEC8EB}">
      <dgm:prSet/>
      <dgm:spPr/>
      <dgm:t>
        <a:bodyPr/>
        <a:lstStyle/>
        <a:p>
          <a:endParaRPr lang="en-US"/>
        </a:p>
      </dgm:t>
    </dgm:pt>
    <dgm:pt modelId="{0B76AA60-9D65-4FD0-9807-04A6FE8C90E9}">
      <dgm:prSet/>
      <dgm:spPr/>
      <dgm:t>
        <a:bodyPr/>
        <a:lstStyle/>
        <a:p>
          <a:r>
            <a:rPr lang="en-GB" b="0" dirty="0">
              <a:solidFill>
                <a:schemeClr val="tx1"/>
              </a:solidFill>
              <a:effectLst/>
              <a:latin typeface="+mn-lt"/>
              <a:ea typeface="+mn-ea"/>
              <a:cs typeface="+mn-cs"/>
            </a:rPr>
            <a:t>Om </a:t>
          </a:r>
          <a:r>
            <a:rPr lang="en-GB" b="0" dirty="0" err="1">
              <a:solidFill>
                <a:schemeClr val="tx1"/>
              </a:solidFill>
              <a:effectLst/>
              <a:latin typeface="+mn-lt"/>
              <a:ea typeface="+mn-ea"/>
              <a:cs typeface="+mn-cs"/>
            </a:rPr>
            <a:t>jou</a:t>
          </a:r>
          <a:r>
            <a:rPr lang="en-GB" b="0" dirty="0">
              <a:solidFill>
                <a:schemeClr val="tx1"/>
              </a:solidFill>
              <a:effectLst/>
              <a:latin typeface="+mn-lt"/>
              <a:ea typeface="+mn-ea"/>
              <a:cs typeface="+mn-cs"/>
            </a:rPr>
            <a:t> begrip </a:t>
          </a:r>
          <a:r>
            <a:rPr lang="en-GB" b="0" dirty="0" err="1">
              <a:solidFill>
                <a:schemeClr val="tx1"/>
              </a:solidFill>
              <a:effectLst/>
              <a:latin typeface="+mn-lt"/>
              <a:ea typeface="+mn-ea"/>
              <a:cs typeface="+mn-cs"/>
            </a:rPr>
            <a:t>te</a:t>
          </a:r>
          <a:r>
            <a:rPr lang="en-GB" b="0" dirty="0">
              <a:solidFill>
                <a:schemeClr val="tx1"/>
              </a:solidFill>
              <a:effectLst/>
              <a:latin typeface="+mn-lt"/>
              <a:ea typeface="+mn-ea"/>
              <a:cs typeface="+mn-cs"/>
            </a:rPr>
            <a:t> </a:t>
          </a:r>
          <a:r>
            <a:rPr lang="en-GB" b="0" dirty="0" err="1">
              <a:solidFill>
                <a:schemeClr val="tx1"/>
              </a:solidFill>
              <a:effectLst/>
              <a:latin typeface="+mn-lt"/>
              <a:ea typeface="+mn-ea"/>
              <a:cs typeface="+mn-cs"/>
            </a:rPr>
            <a:t>verbeter</a:t>
          </a:r>
          <a:r>
            <a:rPr lang="en-GB" b="0" dirty="0">
              <a:solidFill>
                <a:schemeClr val="tx1"/>
              </a:solidFill>
              <a:effectLst/>
              <a:latin typeface="+mn-lt"/>
              <a:ea typeface="+mn-ea"/>
              <a:cs typeface="+mn-cs"/>
            </a:rPr>
            <a:t>, </a:t>
          </a:r>
          <a:r>
            <a:rPr lang="en-GB" b="0" dirty="0" err="1">
              <a:solidFill>
                <a:schemeClr val="tx1"/>
              </a:solidFill>
              <a:effectLst/>
              <a:latin typeface="+mn-lt"/>
              <a:ea typeface="+mn-ea"/>
              <a:cs typeface="+mn-cs"/>
            </a:rPr>
            <a:t>verg</a:t>
          </a:r>
          <a:r>
            <a:rPr lang="en-GB" b="0" dirty="0">
              <a:solidFill>
                <a:schemeClr val="tx1"/>
              </a:solidFill>
              <a:effectLst/>
              <a:latin typeface="+mn-lt"/>
              <a:ea typeface="+mn-ea"/>
              <a:cs typeface="+mn-cs"/>
            </a:rPr>
            <a:t> </a:t>
          </a:r>
          <a:r>
            <a:rPr lang="en-GB" b="1" dirty="0" err="1">
              <a:solidFill>
                <a:schemeClr val="tx1"/>
              </a:solidFill>
              <a:effectLst/>
              <a:latin typeface="+mn-lt"/>
              <a:ea typeface="+mn-ea"/>
              <a:cs typeface="+mn-cs"/>
            </a:rPr>
            <a:t>tyd</a:t>
          </a:r>
          <a:r>
            <a:rPr lang="en-GB" b="1" dirty="0">
              <a:solidFill>
                <a:schemeClr val="tx1"/>
              </a:solidFill>
              <a:effectLst/>
              <a:latin typeface="+mn-lt"/>
              <a:ea typeface="+mn-ea"/>
              <a:cs typeface="+mn-cs"/>
            </a:rPr>
            <a:t> </a:t>
          </a:r>
          <a:r>
            <a:rPr lang="en-GB" b="1" dirty="0" err="1">
              <a:solidFill>
                <a:schemeClr val="tx1"/>
              </a:solidFill>
              <a:effectLst/>
              <a:latin typeface="+mn-lt"/>
              <a:ea typeface="+mn-ea"/>
              <a:cs typeface="+mn-cs"/>
            </a:rPr>
            <a:t>en</a:t>
          </a:r>
          <a:r>
            <a:rPr lang="en-GB" b="1" dirty="0">
              <a:solidFill>
                <a:schemeClr val="tx1"/>
              </a:solidFill>
              <a:effectLst/>
              <a:latin typeface="+mn-lt"/>
              <a:ea typeface="+mn-ea"/>
              <a:cs typeface="+mn-cs"/>
            </a:rPr>
            <a:t> </a:t>
          </a:r>
          <a:r>
            <a:rPr lang="en-GB" b="1" dirty="0" err="1">
              <a:solidFill>
                <a:schemeClr val="tx1"/>
              </a:solidFill>
              <a:effectLst/>
              <a:latin typeface="+mn-lt"/>
              <a:ea typeface="+mn-ea"/>
              <a:cs typeface="+mn-cs"/>
            </a:rPr>
            <a:t>gereelde</a:t>
          </a:r>
          <a:r>
            <a:rPr lang="en-GB" b="1" dirty="0">
              <a:solidFill>
                <a:schemeClr val="tx1"/>
              </a:solidFill>
              <a:effectLst/>
              <a:latin typeface="+mn-lt"/>
              <a:ea typeface="+mn-ea"/>
              <a:cs typeface="+mn-cs"/>
            </a:rPr>
            <a:t> </a:t>
          </a:r>
          <a:r>
            <a:rPr lang="en-GB" b="1" dirty="0" err="1">
              <a:solidFill>
                <a:schemeClr val="tx1"/>
              </a:solidFill>
              <a:effectLst/>
              <a:latin typeface="+mn-lt"/>
              <a:ea typeface="+mn-ea"/>
              <a:cs typeface="+mn-cs"/>
            </a:rPr>
            <a:t>oefening</a:t>
          </a:r>
          <a:r>
            <a:rPr lang="en-GB" b="0" dirty="0">
              <a:solidFill>
                <a:schemeClr val="tx1"/>
              </a:solidFill>
              <a:effectLst/>
              <a:latin typeface="+mn-lt"/>
              <a:ea typeface="+mn-ea"/>
              <a:cs typeface="+mn-cs"/>
            </a:rPr>
            <a:t>.</a:t>
          </a:r>
          <a:endParaRPr lang="en-US" dirty="0"/>
        </a:p>
      </dgm:t>
    </dgm:pt>
    <dgm:pt modelId="{52C78476-2E71-4B3C-BD2C-185443D1FD16}" type="parTrans" cxnId="{2351E181-6B97-49A0-BF99-022CA857CA52}">
      <dgm:prSet/>
      <dgm:spPr/>
      <dgm:t>
        <a:bodyPr/>
        <a:lstStyle/>
        <a:p>
          <a:endParaRPr lang="en-US"/>
        </a:p>
      </dgm:t>
    </dgm:pt>
    <dgm:pt modelId="{4793C4F2-954B-4290-9CCA-B92BBBE3E4F1}" type="sibTrans" cxnId="{2351E181-6B97-49A0-BF99-022CA857CA52}">
      <dgm:prSet/>
      <dgm:spPr/>
      <dgm:t>
        <a:bodyPr/>
        <a:lstStyle/>
        <a:p>
          <a:endParaRPr lang="en-US"/>
        </a:p>
      </dgm:t>
    </dgm:pt>
    <dgm:pt modelId="{B63C52E3-8C2A-48B6-A7DB-0889A1FBB830}" type="pres">
      <dgm:prSet presAssocID="{BA83F059-8974-44DF-9CD2-80C28BD9F063}" presName="root" presStyleCnt="0">
        <dgm:presLayoutVars>
          <dgm:dir/>
          <dgm:resizeHandles val="exact"/>
        </dgm:presLayoutVars>
      </dgm:prSet>
      <dgm:spPr/>
    </dgm:pt>
    <dgm:pt modelId="{183B84A2-B6D0-4C5E-888A-21E8E4C1F1E2}" type="pres">
      <dgm:prSet presAssocID="{EADAB3BB-7799-49FE-BDC7-7D014A40CA4C}" presName="compNode" presStyleCnt="0"/>
      <dgm:spPr/>
    </dgm:pt>
    <dgm:pt modelId="{BBA4CD7D-2F35-46F2-BB2F-164038A87C9A}" type="pres">
      <dgm:prSet presAssocID="{EADAB3BB-7799-49FE-BDC7-7D014A40CA4C}" presName="bgRect" presStyleLbl="bgShp" presStyleIdx="0" presStyleCnt="3"/>
      <dgm:spPr/>
    </dgm:pt>
    <dgm:pt modelId="{334B773E-027C-401C-BF7E-F132B75BDEEA}" type="pres">
      <dgm:prSet presAssocID="{EADAB3BB-7799-49FE-BDC7-7D014A40CA4C}"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Open Book"/>
        </a:ext>
      </dgm:extLst>
    </dgm:pt>
    <dgm:pt modelId="{3D2D30BA-B7CD-42DB-9970-79DF14E2FCB1}" type="pres">
      <dgm:prSet presAssocID="{EADAB3BB-7799-49FE-BDC7-7D014A40CA4C}" presName="spaceRect" presStyleCnt="0"/>
      <dgm:spPr/>
    </dgm:pt>
    <dgm:pt modelId="{A61242BD-35B3-47D3-8836-1BE5C1088C3B}" type="pres">
      <dgm:prSet presAssocID="{EADAB3BB-7799-49FE-BDC7-7D014A40CA4C}" presName="parTx" presStyleLbl="revTx" presStyleIdx="0" presStyleCnt="4">
        <dgm:presLayoutVars>
          <dgm:chMax val="0"/>
          <dgm:chPref val="0"/>
        </dgm:presLayoutVars>
      </dgm:prSet>
      <dgm:spPr/>
    </dgm:pt>
    <dgm:pt modelId="{63CB9342-8E64-4240-9ACE-C2EBF9CEA662}" type="pres">
      <dgm:prSet presAssocID="{3188BC12-6E21-46B8-91E8-CA717C3F139B}" presName="sibTrans" presStyleCnt="0"/>
      <dgm:spPr/>
    </dgm:pt>
    <dgm:pt modelId="{7D198BC9-62D7-4F35-AEEB-0327CA75AAB8}" type="pres">
      <dgm:prSet presAssocID="{F1930B55-231D-4846-80E0-13E62A818C8D}" presName="compNode" presStyleCnt="0"/>
      <dgm:spPr/>
    </dgm:pt>
    <dgm:pt modelId="{14A2045D-5C2C-42E5-9D57-BF028873FEC7}" type="pres">
      <dgm:prSet presAssocID="{F1930B55-231D-4846-80E0-13E62A818C8D}" presName="bgRect" presStyleLbl="bgShp" presStyleIdx="1" presStyleCnt="3"/>
      <dgm:spPr/>
    </dgm:pt>
    <dgm:pt modelId="{371E25D3-D42B-4ED4-9727-8ECA5F1503CD}" type="pres">
      <dgm:prSet presAssocID="{F1930B55-231D-4846-80E0-13E62A818C8D}"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92D32870-1E1E-4E81-B7E5-51DF33A30D9A}" type="pres">
      <dgm:prSet presAssocID="{F1930B55-231D-4846-80E0-13E62A818C8D}" presName="spaceRect" presStyleCnt="0"/>
      <dgm:spPr/>
    </dgm:pt>
    <dgm:pt modelId="{D95D56A1-B6BB-4D5A-9983-F232AB7B35EF}" type="pres">
      <dgm:prSet presAssocID="{F1930B55-231D-4846-80E0-13E62A818C8D}" presName="parTx" presStyleLbl="revTx" presStyleIdx="1" presStyleCnt="4">
        <dgm:presLayoutVars>
          <dgm:chMax val="0"/>
          <dgm:chPref val="0"/>
        </dgm:presLayoutVars>
      </dgm:prSet>
      <dgm:spPr/>
    </dgm:pt>
    <dgm:pt modelId="{F2B6EC1E-A568-4CA1-92F4-8762781B7C3A}" type="pres">
      <dgm:prSet presAssocID="{F1930B55-231D-4846-80E0-13E62A818C8D}" presName="desTx" presStyleLbl="revTx" presStyleIdx="2" presStyleCnt="4">
        <dgm:presLayoutVars/>
      </dgm:prSet>
      <dgm:spPr/>
    </dgm:pt>
    <dgm:pt modelId="{CDE4725F-B62C-40A6-8817-EBD968BB1123}" type="pres">
      <dgm:prSet presAssocID="{CC1553AF-BF91-4BC1-B7E4-1B2E056E05AE}" presName="sibTrans" presStyleCnt="0"/>
      <dgm:spPr/>
    </dgm:pt>
    <dgm:pt modelId="{69E75815-C7DE-43E4-A485-30D191797948}" type="pres">
      <dgm:prSet presAssocID="{0B76AA60-9D65-4FD0-9807-04A6FE8C90E9}" presName="compNode" presStyleCnt="0"/>
      <dgm:spPr/>
    </dgm:pt>
    <dgm:pt modelId="{467665E3-F4F4-4504-BA6C-54367633AAA3}" type="pres">
      <dgm:prSet presAssocID="{0B76AA60-9D65-4FD0-9807-04A6FE8C90E9}" presName="bgRect" presStyleLbl="bgShp" presStyleIdx="2" presStyleCnt="3"/>
      <dgm:spPr/>
    </dgm:pt>
    <dgm:pt modelId="{4D9DE6F0-CD11-4F96-BE05-32069F4903D3}" type="pres">
      <dgm:prSet presAssocID="{0B76AA60-9D65-4FD0-9807-04A6FE8C90E9}"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lassroom"/>
        </a:ext>
      </dgm:extLst>
    </dgm:pt>
    <dgm:pt modelId="{9C57E675-CF89-4CE0-A2A4-EF61EC9500CB}" type="pres">
      <dgm:prSet presAssocID="{0B76AA60-9D65-4FD0-9807-04A6FE8C90E9}" presName="spaceRect" presStyleCnt="0"/>
      <dgm:spPr/>
    </dgm:pt>
    <dgm:pt modelId="{2E897AB4-BF3D-4C92-9148-6B6C2245788C}" type="pres">
      <dgm:prSet presAssocID="{0B76AA60-9D65-4FD0-9807-04A6FE8C90E9}" presName="parTx" presStyleLbl="revTx" presStyleIdx="3" presStyleCnt="4">
        <dgm:presLayoutVars>
          <dgm:chMax val="0"/>
          <dgm:chPref val="0"/>
        </dgm:presLayoutVars>
      </dgm:prSet>
      <dgm:spPr/>
    </dgm:pt>
  </dgm:ptLst>
  <dgm:cxnLst>
    <dgm:cxn modelId="{943FA01A-53D5-42E7-A8D9-58CF3B4E37BE}" type="presOf" srcId="{0B76AA60-9D65-4FD0-9807-04A6FE8C90E9}" destId="{2E897AB4-BF3D-4C92-9148-6B6C2245788C}" srcOrd="0" destOrd="0" presId="urn:microsoft.com/office/officeart/2018/2/layout/IconVerticalSolidList"/>
    <dgm:cxn modelId="{6C4D876A-7D90-4B37-A432-FD30A4D9B0CE}" type="presOf" srcId="{BA83F059-8974-44DF-9CD2-80C28BD9F063}" destId="{B63C52E3-8C2A-48B6-A7DB-0889A1FBB830}" srcOrd="0" destOrd="0" presId="urn:microsoft.com/office/officeart/2018/2/layout/IconVerticalSolidList"/>
    <dgm:cxn modelId="{23C51573-661D-4184-8B3A-4A98290A40D8}" srcId="{BA83F059-8974-44DF-9CD2-80C28BD9F063}" destId="{F1930B55-231D-4846-80E0-13E62A818C8D}" srcOrd="1" destOrd="0" parTransId="{B2817E36-CB8A-466F-B91C-47BB3F9DF160}" sibTransId="{CC1553AF-BF91-4BC1-B7E4-1B2E056E05AE}"/>
    <dgm:cxn modelId="{328BE754-19A9-46E1-9875-7C84EB77389C}" srcId="{F1930B55-231D-4846-80E0-13E62A818C8D}" destId="{51087678-EB4F-4D17-90DC-FB9E6A776544}" srcOrd="0" destOrd="0" parTransId="{4F4B293C-020D-449C-A62B-F4586E546F29}" sibTransId="{5E58D572-F45A-4E06-83D0-B2EE1F0F7BED}"/>
    <dgm:cxn modelId="{2351E181-6B97-49A0-BF99-022CA857CA52}" srcId="{BA83F059-8974-44DF-9CD2-80C28BD9F063}" destId="{0B76AA60-9D65-4FD0-9807-04A6FE8C90E9}" srcOrd="2" destOrd="0" parTransId="{52C78476-2E71-4B3C-BD2C-185443D1FD16}" sibTransId="{4793C4F2-954B-4290-9CCA-B92BBBE3E4F1}"/>
    <dgm:cxn modelId="{4C8A4599-0470-4685-AAB4-99D24D6BB1BA}" type="presOf" srcId="{EADAB3BB-7799-49FE-BDC7-7D014A40CA4C}" destId="{A61242BD-35B3-47D3-8836-1BE5C1088C3B}" srcOrd="0" destOrd="0" presId="urn:microsoft.com/office/officeart/2018/2/layout/IconVerticalSolidList"/>
    <dgm:cxn modelId="{FF01969D-D69A-479F-AC6A-4287D792D325}" type="presOf" srcId="{A08399B9-1CF1-4794-8F2C-321C1553844B}" destId="{F2B6EC1E-A568-4CA1-92F4-8762781B7C3A}" srcOrd="0" destOrd="1" presId="urn:microsoft.com/office/officeart/2018/2/layout/IconVerticalSolidList"/>
    <dgm:cxn modelId="{32BF2FA8-95AE-458C-B73E-F5D5E307DE0A}" type="presOf" srcId="{F1930B55-231D-4846-80E0-13E62A818C8D}" destId="{D95D56A1-B6BB-4D5A-9983-F232AB7B35EF}" srcOrd="0" destOrd="0" presId="urn:microsoft.com/office/officeart/2018/2/layout/IconVerticalSolidList"/>
    <dgm:cxn modelId="{0468BAC8-AE3F-4F33-8A77-2AAA5AA8BA0A}" srcId="{BA83F059-8974-44DF-9CD2-80C28BD9F063}" destId="{EADAB3BB-7799-49FE-BDC7-7D014A40CA4C}" srcOrd="0" destOrd="0" parTransId="{54F613D2-6EFC-4DE2-8EDF-6C8BBE9B86EB}" sibTransId="{3188BC12-6E21-46B8-91E8-CA717C3F139B}"/>
    <dgm:cxn modelId="{99D690D3-6AC4-4A7B-B05B-F0FE86CEC8EB}" srcId="{F1930B55-231D-4846-80E0-13E62A818C8D}" destId="{A08399B9-1CF1-4794-8F2C-321C1553844B}" srcOrd="1" destOrd="0" parTransId="{4E2D9384-8AF6-4AC5-B5DA-0B8C28459113}" sibTransId="{897F7914-283E-469E-9A1F-A4F26C6ED180}"/>
    <dgm:cxn modelId="{0B6DD0D8-B980-49AE-895F-35526C71CF6F}" type="presOf" srcId="{51087678-EB4F-4D17-90DC-FB9E6A776544}" destId="{F2B6EC1E-A568-4CA1-92F4-8762781B7C3A}" srcOrd="0" destOrd="0" presId="urn:microsoft.com/office/officeart/2018/2/layout/IconVerticalSolidList"/>
    <dgm:cxn modelId="{3E3AA162-B023-4540-89E8-8FA9BD16DEF4}" type="presParOf" srcId="{B63C52E3-8C2A-48B6-A7DB-0889A1FBB830}" destId="{183B84A2-B6D0-4C5E-888A-21E8E4C1F1E2}" srcOrd="0" destOrd="0" presId="urn:microsoft.com/office/officeart/2018/2/layout/IconVerticalSolidList"/>
    <dgm:cxn modelId="{60B7A25A-53C8-4E38-9EA2-8C4283F4293F}" type="presParOf" srcId="{183B84A2-B6D0-4C5E-888A-21E8E4C1F1E2}" destId="{BBA4CD7D-2F35-46F2-BB2F-164038A87C9A}" srcOrd="0" destOrd="0" presId="urn:microsoft.com/office/officeart/2018/2/layout/IconVerticalSolidList"/>
    <dgm:cxn modelId="{CC6A7E02-DCC9-4BAA-8FFD-BCAD7A4D761B}" type="presParOf" srcId="{183B84A2-B6D0-4C5E-888A-21E8E4C1F1E2}" destId="{334B773E-027C-401C-BF7E-F132B75BDEEA}" srcOrd="1" destOrd="0" presId="urn:microsoft.com/office/officeart/2018/2/layout/IconVerticalSolidList"/>
    <dgm:cxn modelId="{AA8D99E4-B329-4AC0-8B4F-3DD189212BE4}" type="presParOf" srcId="{183B84A2-B6D0-4C5E-888A-21E8E4C1F1E2}" destId="{3D2D30BA-B7CD-42DB-9970-79DF14E2FCB1}" srcOrd="2" destOrd="0" presId="urn:microsoft.com/office/officeart/2018/2/layout/IconVerticalSolidList"/>
    <dgm:cxn modelId="{EA760051-08F5-4239-85F6-BBB31DD01B27}" type="presParOf" srcId="{183B84A2-B6D0-4C5E-888A-21E8E4C1F1E2}" destId="{A61242BD-35B3-47D3-8836-1BE5C1088C3B}" srcOrd="3" destOrd="0" presId="urn:microsoft.com/office/officeart/2018/2/layout/IconVerticalSolidList"/>
    <dgm:cxn modelId="{F942D573-0FEA-4A2C-A1CA-D1DBA22236CE}" type="presParOf" srcId="{B63C52E3-8C2A-48B6-A7DB-0889A1FBB830}" destId="{63CB9342-8E64-4240-9ACE-C2EBF9CEA662}" srcOrd="1" destOrd="0" presId="urn:microsoft.com/office/officeart/2018/2/layout/IconVerticalSolidList"/>
    <dgm:cxn modelId="{0FA09068-76CE-41B9-8137-9A7832E485FC}" type="presParOf" srcId="{B63C52E3-8C2A-48B6-A7DB-0889A1FBB830}" destId="{7D198BC9-62D7-4F35-AEEB-0327CA75AAB8}" srcOrd="2" destOrd="0" presId="urn:microsoft.com/office/officeart/2018/2/layout/IconVerticalSolidList"/>
    <dgm:cxn modelId="{5E43F8B9-01FB-4347-AA4B-A5BBFDDAF117}" type="presParOf" srcId="{7D198BC9-62D7-4F35-AEEB-0327CA75AAB8}" destId="{14A2045D-5C2C-42E5-9D57-BF028873FEC7}" srcOrd="0" destOrd="0" presId="urn:microsoft.com/office/officeart/2018/2/layout/IconVerticalSolidList"/>
    <dgm:cxn modelId="{A9A9D70E-12DA-44C3-BEA8-177D3FC42CE3}" type="presParOf" srcId="{7D198BC9-62D7-4F35-AEEB-0327CA75AAB8}" destId="{371E25D3-D42B-4ED4-9727-8ECA5F1503CD}" srcOrd="1" destOrd="0" presId="urn:microsoft.com/office/officeart/2018/2/layout/IconVerticalSolidList"/>
    <dgm:cxn modelId="{A0CD8E8D-490C-48BB-B9E2-7B6469ED21D0}" type="presParOf" srcId="{7D198BC9-62D7-4F35-AEEB-0327CA75AAB8}" destId="{92D32870-1E1E-4E81-B7E5-51DF33A30D9A}" srcOrd="2" destOrd="0" presId="urn:microsoft.com/office/officeart/2018/2/layout/IconVerticalSolidList"/>
    <dgm:cxn modelId="{D01F338E-1295-4CE2-AA64-498263456B1F}" type="presParOf" srcId="{7D198BC9-62D7-4F35-AEEB-0327CA75AAB8}" destId="{D95D56A1-B6BB-4D5A-9983-F232AB7B35EF}" srcOrd="3" destOrd="0" presId="urn:microsoft.com/office/officeart/2018/2/layout/IconVerticalSolidList"/>
    <dgm:cxn modelId="{01061A64-7238-44D1-92A4-BAE6B184F372}" type="presParOf" srcId="{7D198BC9-62D7-4F35-AEEB-0327CA75AAB8}" destId="{F2B6EC1E-A568-4CA1-92F4-8762781B7C3A}" srcOrd="4" destOrd="0" presId="urn:microsoft.com/office/officeart/2018/2/layout/IconVerticalSolidList"/>
    <dgm:cxn modelId="{AE86CAB9-E1C8-4F72-820F-6B4E2017412B}" type="presParOf" srcId="{B63C52E3-8C2A-48B6-A7DB-0889A1FBB830}" destId="{CDE4725F-B62C-40A6-8817-EBD968BB1123}" srcOrd="3" destOrd="0" presId="urn:microsoft.com/office/officeart/2018/2/layout/IconVerticalSolidList"/>
    <dgm:cxn modelId="{D5D9C89A-41A0-428E-9A7D-D3088480BB22}" type="presParOf" srcId="{B63C52E3-8C2A-48B6-A7DB-0889A1FBB830}" destId="{69E75815-C7DE-43E4-A485-30D191797948}" srcOrd="4" destOrd="0" presId="urn:microsoft.com/office/officeart/2018/2/layout/IconVerticalSolidList"/>
    <dgm:cxn modelId="{CBE5BC25-9204-49B4-8411-F6CFBEC64827}" type="presParOf" srcId="{69E75815-C7DE-43E4-A485-30D191797948}" destId="{467665E3-F4F4-4504-BA6C-54367633AAA3}" srcOrd="0" destOrd="0" presId="urn:microsoft.com/office/officeart/2018/2/layout/IconVerticalSolidList"/>
    <dgm:cxn modelId="{D1790EC5-E8AB-47FF-ABD6-9FC38051CCD1}" type="presParOf" srcId="{69E75815-C7DE-43E4-A485-30D191797948}" destId="{4D9DE6F0-CD11-4F96-BE05-32069F4903D3}" srcOrd="1" destOrd="0" presId="urn:microsoft.com/office/officeart/2018/2/layout/IconVerticalSolidList"/>
    <dgm:cxn modelId="{CF6369DD-45BD-465F-BBE6-38D9DFDB3E40}" type="presParOf" srcId="{69E75815-C7DE-43E4-A485-30D191797948}" destId="{9C57E675-CF89-4CE0-A2A4-EF61EC9500CB}" srcOrd="2" destOrd="0" presId="urn:microsoft.com/office/officeart/2018/2/layout/IconVerticalSolidList"/>
    <dgm:cxn modelId="{9CFE5D0A-4AA8-4FF1-9514-9F99A2B2E51A}" type="presParOf" srcId="{69E75815-C7DE-43E4-A485-30D191797948}" destId="{2E897AB4-BF3D-4C92-9148-6B6C2245788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A3A3998-AA90-43D4-8D60-0B7C8A0BED7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290AD65-6F16-4CBA-9624-20B688451E5A}">
      <dgm:prSet/>
      <dgm:spPr/>
      <dgm:t>
        <a:bodyPr/>
        <a:lstStyle/>
        <a:p>
          <a:r>
            <a:rPr lang="en-GB" b="1" dirty="0" err="1">
              <a:solidFill>
                <a:schemeClr val="tx1"/>
              </a:solidFill>
              <a:effectLst/>
              <a:latin typeface="+mn-lt"/>
              <a:ea typeface="+mn-ea"/>
              <a:cs typeface="+mn-cs"/>
            </a:rPr>
            <a:t>Konsentrasie</a:t>
          </a:r>
          <a:r>
            <a:rPr lang="en-GB" b="0" dirty="0">
              <a:solidFill>
                <a:schemeClr val="tx1"/>
              </a:solidFill>
              <a:effectLst/>
              <a:latin typeface="+mn-lt"/>
              <a:ea typeface="+mn-ea"/>
              <a:cs typeface="+mn-cs"/>
            </a:rPr>
            <a:t> is die </a:t>
          </a:r>
          <a:r>
            <a:rPr lang="en-GB" b="0" dirty="0" err="1">
              <a:solidFill>
                <a:schemeClr val="tx1"/>
              </a:solidFill>
              <a:effectLst/>
              <a:latin typeface="+mn-lt"/>
              <a:ea typeface="+mn-ea"/>
              <a:cs typeface="+mn-cs"/>
            </a:rPr>
            <a:t>vermoë</a:t>
          </a:r>
          <a:r>
            <a:rPr lang="en-GB" b="0" dirty="0">
              <a:solidFill>
                <a:schemeClr val="tx1"/>
              </a:solidFill>
              <a:effectLst/>
              <a:latin typeface="+mn-lt"/>
              <a:ea typeface="+mn-ea"/>
              <a:cs typeface="+mn-cs"/>
            </a:rPr>
            <a:t> om </a:t>
          </a:r>
          <a:r>
            <a:rPr lang="en-GB" b="0" dirty="0" err="1">
              <a:solidFill>
                <a:schemeClr val="tx1"/>
              </a:solidFill>
              <a:effectLst/>
              <a:latin typeface="+mn-lt"/>
              <a:ea typeface="+mn-ea"/>
              <a:cs typeface="+mn-cs"/>
            </a:rPr>
            <a:t>jou</a:t>
          </a:r>
          <a:r>
            <a:rPr lang="en-GB" b="0" dirty="0">
              <a:solidFill>
                <a:schemeClr val="tx1"/>
              </a:solidFill>
              <a:effectLst/>
              <a:latin typeface="+mn-lt"/>
              <a:ea typeface="+mn-ea"/>
              <a:cs typeface="+mn-cs"/>
            </a:rPr>
            <a:t> </a:t>
          </a:r>
          <a:r>
            <a:rPr lang="en-GB" b="0" dirty="0" err="1">
              <a:solidFill>
                <a:schemeClr val="tx1"/>
              </a:solidFill>
              <a:effectLst/>
              <a:latin typeface="+mn-lt"/>
              <a:ea typeface="+mn-ea"/>
              <a:cs typeface="+mn-cs"/>
            </a:rPr>
            <a:t>aandag</a:t>
          </a:r>
          <a:r>
            <a:rPr lang="en-GB" b="0" dirty="0">
              <a:solidFill>
                <a:schemeClr val="tx1"/>
              </a:solidFill>
              <a:effectLst/>
              <a:latin typeface="+mn-lt"/>
              <a:ea typeface="+mn-ea"/>
              <a:cs typeface="+mn-cs"/>
            </a:rPr>
            <a:t> </a:t>
          </a:r>
          <a:r>
            <a:rPr lang="en-GB" b="0" dirty="0" err="1">
              <a:solidFill>
                <a:schemeClr val="tx1"/>
              </a:solidFill>
              <a:effectLst/>
              <a:latin typeface="+mn-lt"/>
              <a:ea typeface="+mn-ea"/>
              <a:cs typeface="+mn-cs"/>
            </a:rPr>
            <a:t>te</a:t>
          </a:r>
          <a:r>
            <a:rPr lang="en-GB" b="0" dirty="0">
              <a:solidFill>
                <a:schemeClr val="tx1"/>
              </a:solidFill>
              <a:effectLst/>
              <a:latin typeface="+mn-lt"/>
              <a:ea typeface="+mn-ea"/>
              <a:cs typeface="+mn-cs"/>
            </a:rPr>
            <a:t> </a:t>
          </a:r>
          <a:r>
            <a:rPr lang="en-GB" b="0" dirty="0" err="1">
              <a:solidFill>
                <a:schemeClr val="tx1"/>
              </a:solidFill>
              <a:effectLst/>
              <a:latin typeface="+mn-lt"/>
              <a:ea typeface="+mn-ea"/>
              <a:cs typeface="+mn-cs"/>
            </a:rPr>
            <a:t>fokus</a:t>
          </a:r>
          <a:r>
            <a:rPr lang="en-GB" b="0" dirty="0">
              <a:solidFill>
                <a:schemeClr val="tx1"/>
              </a:solidFill>
              <a:effectLst/>
              <a:latin typeface="+mn-lt"/>
              <a:ea typeface="+mn-ea"/>
              <a:cs typeface="+mn-cs"/>
            </a:rPr>
            <a:t> op wat </a:t>
          </a:r>
          <a:r>
            <a:rPr lang="en-GB" b="0" dirty="0" err="1">
              <a:solidFill>
                <a:schemeClr val="tx1"/>
              </a:solidFill>
              <a:effectLst/>
              <a:latin typeface="+mn-lt"/>
              <a:ea typeface="+mn-ea"/>
              <a:cs typeface="+mn-cs"/>
            </a:rPr>
            <a:t>jy</a:t>
          </a:r>
          <a:r>
            <a:rPr lang="en-GB" b="0" dirty="0">
              <a:solidFill>
                <a:schemeClr val="tx1"/>
              </a:solidFill>
              <a:effectLst/>
              <a:latin typeface="+mn-lt"/>
              <a:ea typeface="+mn-ea"/>
              <a:cs typeface="+mn-cs"/>
            </a:rPr>
            <a:t> </a:t>
          </a:r>
          <a:r>
            <a:rPr lang="en-GB" b="0" dirty="0" err="1">
              <a:solidFill>
                <a:schemeClr val="tx1"/>
              </a:solidFill>
              <a:effectLst/>
              <a:latin typeface="+mn-lt"/>
              <a:ea typeface="+mn-ea"/>
              <a:cs typeface="+mn-cs"/>
            </a:rPr>
            <a:t>doen</a:t>
          </a:r>
          <a:r>
            <a:rPr lang="en-GB" b="0" dirty="0">
              <a:solidFill>
                <a:schemeClr val="tx1"/>
              </a:solidFill>
              <a:effectLst/>
              <a:latin typeface="+mn-lt"/>
              <a:ea typeface="+mn-ea"/>
              <a:cs typeface="+mn-cs"/>
            </a:rPr>
            <a:t> sonder om </a:t>
          </a:r>
          <a:r>
            <a:rPr lang="en-GB" b="0" dirty="0" err="1">
              <a:solidFill>
                <a:schemeClr val="tx1"/>
              </a:solidFill>
              <a:effectLst/>
              <a:latin typeface="+mn-lt"/>
              <a:ea typeface="+mn-ea"/>
              <a:cs typeface="+mn-cs"/>
            </a:rPr>
            <a:t>afgelei</a:t>
          </a:r>
          <a:r>
            <a:rPr lang="en-GB" b="0" dirty="0">
              <a:solidFill>
                <a:schemeClr val="tx1"/>
              </a:solidFill>
              <a:effectLst/>
              <a:latin typeface="+mn-lt"/>
              <a:ea typeface="+mn-ea"/>
              <a:cs typeface="+mn-cs"/>
            </a:rPr>
            <a:t> </a:t>
          </a:r>
          <a:r>
            <a:rPr lang="en-GB" b="0" dirty="0" err="1">
              <a:solidFill>
                <a:schemeClr val="tx1"/>
              </a:solidFill>
              <a:effectLst/>
              <a:latin typeface="+mn-lt"/>
              <a:ea typeface="+mn-ea"/>
              <a:cs typeface="+mn-cs"/>
            </a:rPr>
            <a:t>te</a:t>
          </a:r>
          <a:r>
            <a:rPr lang="en-GB" b="0" dirty="0">
              <a:solidFill>
                <a:schemeClr val="tx1"/>
              </a:solidFill>
              <a:effectLst/>
              <a:latin typeface="+mn-lt"/>
              <a:ea typeface="+mn-ea"/>
              <a:cs typeface="+mn-cs"/>
            </a:rPr>
            <a:t> word. </a:t>
          </a:r>
          <a:endParaRPr lang="en-US" b="0" dirty="0"/>
        </a:p>
      </dgm:t>
    </dgm:pt>
    <dgm:pt modelId="{7DE3D43E-B579-4B95-ABC0-10C9FDF3A1FF}" type="parTrans" cxnId="{1C1E6469-886B-4579-8A06-0CD05E2590E8}">
      <dgm:prSet/>
      <dgm:spPr/>
      <dgm:t>
        <a:bodyPr/>
        <a:lstStyle/>
        <a:p>
          <a:endParaRPr lang="en-US"/>
        </a:p>
      </dgm:t>
    </dgm:pt>
    <dgm:pt modelId="{FF2D8021-2950-4AB6-82E6-CAFA71EADF64}" type="sibTrans" cxnId="{1C1E6469-886B-4579-8A06-0CD05E2590E8}">
      <dgm:prSet/>
      <dgm:spPr/>
      <dgm:t>
        <a:bodyPr/>
        <a:lstStyle/>
        <a:p>
          <a:endParaRPr lang="en-US"/>
        </a:p>
      </dgm:t>
    </dgm:pt>
    <dgm:pt modelId="{062B7CBA-418A-4F33-BC65-D5BD4A000FD6}">
      <dgm:prSet/>
      <dgm:spPr/>
      <dgm:t>
        <a:bodyPr/>
        <a:lstStyle/>
        <a:p>
          <a:r>
            <a:rPr lang="en-GB" dirty="0">
              <a:solidFill>
                <a:schemeClr val="tx1"/>
              </a:solidFill>
              <a:effectLst/>
              <a:latin typeface="+mn-lt"/>
              <a:ea typeface="+mn-ea"/>
              <a:cs typeface="+mn-cs"/>
            </a:rPr>
            <a:t>Dit help </a:t>
          </a:r>
          <a:r>
            <a:rPr lang="en-GB" dirty="0" err="1">
              <a:solidFill>
                <a:schemeClr val="tx1"/>
              </a:solidFill>
              <a:effectLst/>
              <a:latin typeface="+mn-lt"/>
              <a:ea typeface="+mn-ea"/>
              <a:cs typeface="+mn-cs"/>
            </a:rPr>
            <a:t>jou</a:t>
          </a:r>
          <a:r>
            <a:rPr lang="en-GB" dirty="0">
              <a:solidFill>
                <a:schemeClr val="tx1"/>
              </a:solidFill>
              <a:effectLst/>
              <a:latin typeface="+mn-lt"/>
              <a:ea typeface="+mn-ea"/>
              <a:cs typeface="+mn-cs"/>
            </a:rPr>
            <a:t> om </a:t>
          </a:r>
          <a:r>
            <a:rPr lang="en-GB" dirty="0" err="1">
              <a:solidFill>
                <a:schemeClr val="tx1"/>
              </a:solidFill>
              <a:effectLst/>
              <a:latin typeface="+mn-lt"/>
              <a:ea typeface="+mn-ea"/>
              <a:cs typeface="+mn-cs"/>
            </a:rPr>
            <a:t>inligting</a:t>
          </a:r>
          <a:r>
            <a:rPr lang="en-GB" dirty="0">
              <a:solidFill>
                <a:schemeClr val="tx1"/>
              </a:solidFill>
              <a:effectLst/>
              <a:latin typeface="+mn-lt"/>
              <a:ea typeface="+mn-ea"/>
              <a:cs typeface="+mn-cs"/>
            </a:rPr>
            <a:t> </a:t>
          </a:r>
          <a:r>
            <a:rPr lang="en-GB" b="1" dirty="0" err="1">
              <a:solidFill>
                <a:schemeClr val="tx1"/>
              </a:solidFill>
              <a:effectLst/>
              <a:latin typeface="+mn-lt"/>
              <a:ea typeface="+mn-ea"/>
              <a:cs typeface="+mn-cs"/>
            </a:rPr>
            <a:t>beter</a:t>
          </a:r>
          <a:r>
            <a:rPr lang="en-GB" b="1" dirty="0">
              <a:solidFill>
                <a:schemeClr val="tx1"/>
              </a:solidFill>
              <a:effectLst/>
              <a:latin typeface="+mn-lt"/>
              <a:ea typeface="+mn-ea"/>
              <a:cs typeface="+mn-cs"/>
            </a:rPr>
            <a:t> </a:t>
          </a:r>
          <a:r>
            <a:rPr lang="en-GB" b="1" dirty="0" err="1">
              <a:solidFill>
                <a:schemeClr val="tx1"/>
              </a:solidFill>
              <a:effectLst/>
              <a:latin typeface="+mn-lt"/>
              <a:ea typeface="+mn-ea"/>
              <a:cs typeface="+mn-cs"/>
            </a:rPr>
            <a:t>te</a:t>
          </a:r>
          <a:r>
            <a:rPr lang="en-GB" b="1" dirty="0">
              <a:solidFill>
                <a:schemeClr val="tx1"/>
              </a:solidFill>
              <a:effectLst/>
              <a:latin typeface="+mn-lt"/>
              <a:ea typeface="+mn-ea"/>
              <a:cs typeface="+mn-cs"/>
            </a:rPr>
            <a:t> </a:t>
          </a:r>
          <a:r>
            <a:rPr lang="en-GB" b="1" dirty="0" err="1">
              <a:solidFill>
                <a:schemeClr val="tx1"/>
              </a:solidFill>
              <a:effectLst/>
              <a:latin typeface="+mn-lt"/>
              <a:ea typeface="+mn-ea"/>
              <a:cs typeface="+mn-cs"/>
            </a:rPr>
            <a:t>verstaan</a:t>
          </a:r>
          <a:r>
            <a:rPr lang="en-GB" b="1" dirty="0">
              <a:solidFill>
                <a:schemeClr val="tx1"/>
              </a:solidFill>
              <a:effectLst/>
              <a:latin typeface="+mn-lt"/>
              <a:ea typeface="+mn-ea"/>
              <a:cs typeface="+mn-cs"/>
            </a:rPr>
            <a:t> </a:t>
          </a:r>
          <a:r>
            <a:rPr lang="en-GB" b="1" dirty="0" err="1">
              <a:solidFill>
                <a:schemeClr val="tx1"/>
              </a:solidFill>
              <a:effectLst/>
              <a:latin typeface="+mn-lt"/>
              <a:ea typeface="+mn-ea"/>
              <a:cs typeface="+mn-cs"/>
            </a:rPr>
            <a:t>en</a:t>
          </a:r>
          <a:r>
            <a:rPr lang="en-GB" b="1" dirty="0">
              <a:solidFill>
                <a:schemeClr val="tx1"/>
              </a:solidFill>
              <a:effectLst/>
              <a:latin typeface="+mn-lt"/>
              <a:ea typeface="+mn-ea"/>
              <a:cs typeface="+mn-cs"/>
            </a:rPr>
            <a:t> langer </a:t>
          </a:r>
          <a:r>
            <a:rPr lang="en-GB" b="1" dirty="0" err="1">
              <a:solidFill>
                <a:schemeClr val="tx1"/>
              </a:solidFill>
              <a:effectLst/>
              <a:latin typeface="+mn-lt"/>
              <a:ea typeface="+mn-ea"/>
              <a:cs typeface="+mn-cs"/>
            </a:rPr>
            <a:t>te</a:t>
          </a:r>
          <a:r>
            <a:rPr lang="en-GB" b="1" dirty="0">
              <a:solidFill>
                <a:schemeClr val="tx1"/>
              </a:solidFill>
              <a:effectLst/>
              <a:latin typeface="+mn-lt"/>
              <a:ea typeface="+mn-ea"/>
              <a:cs typeface="+mn-cs"/>
            </a:rPr>
            <a:t> </a:t>
          </a:r>
          <a:r>
            <a:rPr lang="en-GB" b="1" dirty="0" err="1">
              <a:solidFill>
                <a:schemeClr val="tx1"/>
              </a:solidFill>
              <a:effectLst/>
              <a:latin typeface="+mn-lt"/>
              <a:ea typeface="+mn-ea"/>
              <a:cs typeface="+mn-cs"/>
            </a:rPr>
            <a:t>onthou</a:t>
          </a:r>
          <a:endParaRPr lang="en-US" b="1" dirty="0"/>
        </a:p>
      </dgm:t>
    </dgm:pt>
    <dgm:pt modelId="{D5B2E65A-B791-48DF-8FC6-694E004DF472}" type="parTrans" cxnId="{76E2E748-8CFC-4D1B-93DF-0FE1AD3CD083}">
      <dgm:prSet/>
      <dgm:spPr/>
      <dgm:t>
        <a:bodyPr/>
        <a:lstStyle/>
        <a:p>
          <a:endParaRPr lang="en-US"/>
        </a:p>
      </dgm:t>
    </dgm:pt>
    <dgm:pt modelId="{C9BB1E9A-974B-4437-9419-846B8135032D}" type="sibTrans" cxnId="{76E2E748-8CFC-4D1B-93DF-0FE1AD3CD083}">
      <dgm:prSet/>
      <dgm:spPr/>
      <dgm:t>
        <a:bodyPr/>
        <a:lstStyle/>
        <a:p>
          <a:endParaRPr lang="en-US"/>
        </a:p>
      </dgm:t>
    </dgm:pt>
    <dgm:pt modelId="{7DEAC8AC-EF46-4D7B-B974-7060CE5A1114}">
      <dgm:prSet/>
      <dgm:spPr/>
      <dgm:t>
        <a:bodyPr/>
        <a:lstStyle/>
        <a:p>
          <a:r>
            <a:rPr lang="nl-NL" dirty="0"/>
            <a:t>Verbetering van konsentrasie: Vermy </a:t>
          </a:r>
          <a:r>
            <a:rPr lang="nl-NL" i="1" dirty="0"/>
            <a:t>multitasking</a:t>
          </a:r>
          <a:r>
            <a:rPr lang="nl-NL" dirty="0"/>
            <a:t>, afleidings, ongesonde dieet en slaaptekort.</a:t>
          </a:r>
          <a:endParaRPr lang="en-US" dirty="0"/>
        </a:p>
      </dgm:t>
    </dgm:pt>
    <dgm:pt modelId="{612B246F-2C69-46A0-AA8B-EF4922404676}" type="parTrans" cxnId="{C29766A9-A9A9-44E3-84F5-716053BD2638}">
      <dgm:prSet/>
      <dgm:spPr/>
      <dgm:t>
        <a:bodyPr/>
        <a:lstStyle/>
        <a:p>
          <a:endParaRPr lang="en-US"/>
        </a:p>
      </dgm:t>
    </dgm:pt>
    <dgm:pt modelId="{9843AE27-07AF-42C7-8B24-17F04EEAC918}" type="sibTrans" cxnId="{C29766A9-A9A9-44E3-84F5-716053BD2638}">
      <dgm:prSet/>
      <dgm:spPr/>
      <dgm:t>
        <a:bodyPr/>
        <a:lstStyle/>
        <a:p>
          <a:endParaRPr lang="en-US"/>
        </a:p>
      </dgm:t>
    </dgm:pt>
    <dgm:pt modelId="{9CBCC10C-B027-4613-8843-08F3D65D6DE8}" type="pres">
      <dgm:prSet presAssocID="{3A3A3998-AA90-43D4-8D60-0B7C8A0BED71}" presName="linear" presStyleCnt="0">
        <dgm:presLayoutVars>
          <dgm:animLvl val="lvl"/>
          <dgm:resizeHandles val="exact"/>
        </dgm:presLayoutVars>
      </dgm:prSet>
      <dgm:spPr/>
    </dgm:pt>
    <dgm:pt modelId="{DB3DDAA5-92A3-4B31-A75B-A8AB3EA27481}" type="pres">
      <dgm:prSet presAssocID="{0290AD65-6F16-4CBA-9624-20B688451E5A}" presName="parentText" presStyleLbl="node1" presStyleIdx="0" presStyleCnt="3">
        <dgm:presLayoutVars>
          <dgm:chMax val="0"/>
          <dgm:bulletEnabled val="1"/>
        </dgm:presLayoutVars>
      </dgm:prSet>
      <dgm:spPr/>
    </dgm:pt>
    <dgm:pt modelId="{92899AF2-2880-4D06-80E9-AAC4C23FA40F}" type="pres">
      <dgm:prSet presAssocID="{FF2D8021-2950-4AB6-82E6-CAFA71EADF64}" presName="spacer" presStyleCnt="0"/>
      <dgm:spPr/>
    </dgm:pt>
    <dgm:pt modelId="{1E3BEC20-3A15-435F-80AF-A1C65541352A}" type="pres">
      <dgm:prSet presAssocID="{062B7CBA-418A-4F33-BC65-D5BD4A000FD6}" presName="parentText" presStyleLbl="node1" presStyleIdx="1" presStyleCnt="3">
        <dgm:presLayoutVars>
          <dgm:chMax val="0"/>
          <dgm:bulletEnabled val="1"/>
        </dgm:presLayoutVars>
      </dgm:prSet>
      <dgm:spPr/>
    </dgm:pt>
    <dgm:pt modelId="{D5EE15A1-D837-41C1-A73D-FF57C9CAA221}" type="pres">
      <dgm:prSet presAssocID="{C9BB1E9A-974B-4437-9419-846B8135032D}" presName="spacer" presStyleCnt="0"/>
      <dgm:spPr/>
    </dgm:pt>
    <dgm:pt modelId="{6939204D-91FB-4EAB-8F4C-F14FA11D9981}" type="pres">
      <dgm:prSet presAssocID="{7DEAC8AC-EF46-4D7B-B974-7060CE5A1114}" presName="parentText" presStyleLbl="node1" presStyleIdx="2" presStyleCnt="3">
        <dgm:presLayoutVars>
          <dgm:chMax val="0"/>
          <dgm:bulletEnabled val="1"/>
        </dgm:presLayoutVars>
      </dgm:prSet>
      <dgm:spPr/>
    </dgm:pt>
  </dgm:ptLst>
  <dgm:cxnLst>
    <dgm:cxn modelId="{FAA50E0A-0817-40BD-BE64-35C4F6E782CA}" type="presOf" srcId="{062B7CBA-418A-4F33-BC65-D5BD4A000FD6}" destId="{1E3BEC20-3A15-435F-80AF-A1C65541352A}" srcOrd="0" destOrd="0" presId="urn:microsoft.com/office/officeart/2005/8/layout/vList2"/>
    <dgm:cxn modelId="{76E2E748-8CFC-4D1B-93DF-0FE1AD3CD083}" srcId="{3A3A3998-AA90-43D4-8D60-0B7C8A0BED71}" destId="{062B7CBA-418A-4F33-BC65-D5BD4A000FD6}" srcOrd="1" destOrd="0" parTransId="{D5B2E65A-B791-48DF-8FC6-694E004DF472}" sibTransId="{C9BB1E9A-974B-4437-9419-846B8135032D}"/>
    <dgm:cxn modelId="{1C1E6469-886B-4579-8A06-0CD05E2590E8}" srcId="{3A3A3998-AA90-43D4-8D60-0B7C8A0BED71}" destId="{0290AD65-6F16-4CBA-9624-20B688451E5A}" srcOrd="0" destOrd="0" parTransId="{7DE3D43E-B579-4B95-ABC0-10C9FDF3A1FF}" sibTransId="{FF2D8021-2950-4AB6-82E6-CAFA71EADF64}"/>
    <dgm:cxn modelId="{09C41A8A-A747-49A6-9B5A-631FE7B36AAC}" type="presOf" srcId="{7DEAC8AC-EF46-4D7B-B974-7060CE5A1114}" destId="{6939204D-91FB-4EAB-8F4C-F14FA11D9981}" srcOrd="0" destOrd="0" presId="urn:microsoft.com/office/officeart/2005/8/layout/vList2"/>
    <dgm:cxn modelId="{33AF1A90-9231-4445-AA6D-CB0929F21DEC}" type="presOf" srcId="{0290AD65-6F16-4CBA-9624-20B688451E5A}" destId="{DB3DDAA5-92A3-4B31-A75B-A8AB3EA27481}" srcOrd="0" destOrd="0" presId="urn:microsoft.com/office/officeart/2005/8/layout/vList2"/>
    <dgm:cxn modelId="{28765793-0EF5-4DEA-AA51-6C8490C7D37D}" type="presOf" srcId="{3A3A3998-AA90-43D4-8D60-0B7C8A0BED71}" destId="{9CBCC10C-B027-4613-8843-08F3D65D6DE8}" srcOrd="0" destOrd="0" presId="urn:microsoft.com/office/officeart/2005/8/layout/vList2"/>
    <dgm:cxn modelId="{C29766A9-A9A9-44E3-84F5-716053BD2638}" srcId="{3A3A3998-AA90-43D4-8D60-0B7C8A0BED71}" destId="{7DEAC8AC-EF46-4D7B-B974-7060CE5A1114}" srcOrd="2" destOrd="0" parTransId="{612B246F-2C69-46A0-AA8B-EF4922404676}" sibTransId="{9843AE27-07AF-42C7-8B24-17F04EEAC918}"/>
    <dgm:cxn modelId="{7AD5E043-393C-4A07-8B09-D11073A5F39F}" type="presParOf" srcId="{9CBCC10C-B027-4613-8843-08F3D65D6DE8}" destId="{DB3DDAA5-92A3-4B31-A75B-A8AB3EA27481}" srcOrd="0" destOrd="0" presId="urn:microsoft.com/office/officeart/2005/8/layout/vList2"/>
    <dgm:cxn modelId="{39DD8052-E9F8-4BA4-A618-40CAC56FF5E1}" type="presParOf" srcId="{9CBCC10C-B027-4613-8843-08F3D65D6DE8}" destId="{92899AF2-2880-4D06-80E9-AAC4C23FA40F}" srcOrd="1" destOrd="0" presId="urn:microsoft.com/office/officeart/2005/8/layout/vList2"/>
    <dgm:cxn modelId="{E3CD1370-9902-4368-B50E-A19EE998DF85}" type="presParOf" srcId="{9CBCC10C-B027-4613-8843-08F3D65D6DE8}" destId="{1E3BEC20-3A15-435F-80AF-A1C65541352A}" srcOrd="2" destOrd="0" presId="urn:microsoft.com/office/officeart/2005/8/layout/vList2"/>
    <dgm:cxn modelId="{D07F0EF6-EA08-45B0-B798-04A361C495BB}" type="presParOf" srcId="{9CBCC10C-B027-4613-8843-08F3D65D6DE8}" destId="{D5EE15A1-D837-41C1-A73D-FF57C9CAA221}" srcOrd="3" destOrd="0" presId="urn:microsoft.com/office/officeart/2005/8/layout/vList2"/>
    <dgm:cxn modelId="{D0485F67-F693-42E0-92B2-82ABE4C3D1E9}" type="presParOf" srcId="{9CBCC10C-B027-4613-8843-08F3D65D6DE8}" destId="{6939204D-91FB-4EAB-8F4C-F14FA11D9981}"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0423D-DA2F-48BE-BAEC-5ADAA94BFAD6}">
      <dsp:nvSpPr>
        <dsp:cNvPr id="0" name=""/>
        <dsp:cNvSpPr/>
      </dsp:nvSpPr>
      <dsp:spPr>
        <a:xfrm>
          <a:off x="0" y="1527"/>
          <a:ext cx="10517632" cy="6509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DA299A-8AA5-4A7A-B9F9-A433D901F31D}">
      <dsp:nvSpPr>
        <dsp:cNvPr id="0" name=""/>
        <dsp:cNvSpPr/>
      </dsp:nvSpPr>
      <dsp:spPr>
        <a:xfrm>
          <a:off x="196909" y="147989"/>
          <a:ext cx="358016" cy="35801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761223-B697-4564-B8C4-C3FDC0FA11E8}">
      <dsp:nvSpPr>
        <dsp:cNvPr id="0" name=""/>
        <dsp:cNvSpPr/>
      </dsp:nvSpPr>
      <dsp:spPr>
        <a:xfrm>
          <a:off x="751835" y="1527"/>
          <a:ext cx="9765796" cy="65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891" tIns="68891" rIns="68891" bIns="68891" numCol="1" spcCol="1270" anchor="ctr" anchorCtr="0">
          <a:noAutofit/>
        </a:bodyPr>
        <a:lstStyle/>
        <a:p>
          <a:pPr marL="0" lvl="0" indent="0" algn="l" defTabSz="800100">
            <a:lnSpc>
              <a:spcPct val="100000"/>
            </a:lnSpc>
            <a:spcBef>
              <a:spcPct val="0"/>
            </a:spcBef>
            <a:spcAft>
              <a:spcPct val="35000"/>
            </a:spcAft>
            <a:buNone/>
          </a:pPr>
          <a:r>
            <a:rPr lang="en-ZA" sz="1800" kern="1200" dirty="0" err="1"/>
            <a:t>Beskryf</a:t>
          </a:r>
          <a:r>
            <a:rPr lang="en-ZA" sz="1800" kern="1200" dirty="0"/>
            <a:t> wat </a:t>
          </a:r>
          <a:r>
            <a:rPr lang="en-ZA" sz="1800" kern="1200" dirty="0" err="1"/>
            <a:t>studievaardighede</a:t>
          </a:r>
          <a:r>
            <a:rPr lang="en-ZA" sz="1800" kern="1200" dirty="0"/>
            <a:t> is </a:t>
          </a:r>
          <a:r>
            <a:rPr lang="en-ZA" sz="1800" kern="1200" dirty="0" err="1"/>
            <a:t>en</a:t>
          </a:r>
          <a:r>
            <a:rPr lang="en-ZA" sz="1800" kern="1200" dirty="0"/>
            <a:t> </a:t>
          </a:r>
          <a:r>
            <a:rPr lang="en-ZA" sz="1800" kern="1200" dirty="0" err="1"/>
            <a:t>verduidelik</a:t>
          </a:r>
          <a:r>
            <a:rPr lang="en-ZA" sz="1800" kern="1200" dirty="0"/>
            <a:t> </a:t>
          </a:r>
          <a:r>
            <a:rPr lang="en-ZA" sz="1800" kern="1200" dirty="0" err="1"/>
            <a:t>waarom</a:t>
          </a:r>
          <a:r>
            <a:rPr lang="en-ZA" sz="1800" kern="1200" dirty="0"/>
            <a:t> </a:t>
          </a:r>
          <a:r>
            <a:rPr lang="en-ZA" sz="1800" kern="1200" dirty="0" err="1"/>
            <a:t>dit</a:t>
          </a:r>
          <a:r>
            <a:rPr lang="en-ZA" sz="1800" kern="1200" dirty="0"/>
            <a:t> </a:t>
          </a:r>
          <a:r>
            <a:rPr lang="en-ZA" sz="1800" kern="1200" dirty="0" err="1"/>
            <a:t>belangrik</a:t>
          </a:r>
          <a:r>
            <a:rPr lang="en-ZA" sz="1800" kern="1200" dirty="0"/>
            <a:t> is vir </a:t>
          </a:r>
          <a:r>
            <a:rPr lang="en-ZA" sz="1800" kern="1200" dirty="0" err="1"/>
            <a:t>akademiese</a:t>
          </a:r>
          <a:r>
            <a:rPr lang="en-ZA" sz="1800" kern="1200" dirty="0"/>
            <a:t> </a:t>
          </a:r>
          <a:r>
            <a:rPr lang="en-ZA" sz="1800" kern="1200" dirty="0" err="1"/>
            <a:t>sukses</a:t>
          </a:r>
          <a:r>
            <a:rPr lang="en-ZA" sz="1800" kern="1200" dirty="0"/>
            <a:t>.</a:t>
          </a:r>
          <a:endParaRPr lang="en-US" sz="1800" kern="1200" dirty="0"/>
        </a:p>
      </dsp:txBody>
      <dsp:txXfrm>
        <a:off x="751835" y="1527"/>
        <a:ext cx="9765796" cy="650939"/>
      </dsp:txXfrm>
    </dsp:sp>
    <dsp:sp modelId="{98FF80EC-4525-474F-8F93-9C62A41352BA}">
      <dsp:nvSpPr>
        <dsp:cNvPr id="0" name=""/>
        <dsp:cNvSpPr/>
      </dsp:nvSpPr>
      <dsp:spPr>
        <a:xfrm>
          <a:off x="0" y="815202"/>
          <a:ext cx="10517632" cy="6509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1414A2-A6C5-4E89-9821-811C2D07645D}">
      <dsp:nvSpPr>
        <dsp:cNvPr id="0" name=""/>
        <dsp:cNvSpPr/>
      </dsp:nvSpPr>
      <dsp:spPr>
        <a:xfrm>
          <a:off x="196909" y="961663"/>
          <a:ext cx="358016" cy="35801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E18F0A-7941-4332-A093-38D9311B9F84}">
      <dsp:nvSpPr>
        <dsp:cNvPr id="0" name=""/>
        <dsp:cNvSpPr/>
      </dsp:nvSpPr>
      <dsp:spPr>
        <a:xfrm>
          <a:off x="751835" y="815202"/>
          <a:ext cx="9765796" cy="65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891" tIns="68891" rIns="68891" bIns="68891" numCol="1" spcCol="1270" anchor="ctr" anchorCtr="0">
          <a:noAutofit/>
        </a:bodyPr>
        <a:lstStyle/>
        <a:p>
          <a:pPr marL="0" lvl="0" indent="0" algn="l" defTabSz="800100">
            <a:lnSpc>
              <a:spcPct val="100000"/>
            </a:lnSpc>
            <a:spcBef>
              <a:spcPct val="0"/>
            </a:spcBef>
            <a:spcAft>
              <a:spcPct val="35000"/>
            </a:spcAft>
            <a:buNone/>
          </a:pPr>
          <a:r>
            <a:rPr lang="en-ZA" sz="1800" kern="1200" dirty="0" err="1"/>
            <a:t>Definieer</a:t>
          </a:r>
          <a:r>
            <a:rPr lang="en-ZA" sz="1800" kern="1200" dirty="0"/>
            <a:t> </a:t>
          </a:r>
          <a:r>
            <a:rPr lang="en-ZA" sz="1800" kern="1200" dirty="0" err="1"/>
            <a:t>en</a:t>
          </a:r>
          <a:r>
            <a:rPr lang="en-ZA" sz="1800" kern="1200" dirty="0"/>
            <a:t> </a:t>
          </a:r>
          <a:r>
            <a:rPr lang="en-ZA" sz="1800" kern="1200" dirty="0" err="1"/>
            <a:t>onderskei</a:t>
          </a:r>
          <a:r>
            <a:rPr lang="en-ZA" sz="1800" kern="1200" dirty="0"/>
            <a:t> </a:t>
          </a:r>
          <a:r>
            <a:rPr lang="en-ZA" sz="1800" kern="1200" dirty="0" err="1"/>
            <a:t>tussen</a:t>
          </a:r>
          <a:r>
            <a:rPr lang="en-ZA" sz="1800" kern="1200" dirty="0"/>
            <a:t> die </a:t>
          </a:r>
          <a:r>
            <a:rPr lang="en-ZA" sz="1800" kern="1200" dirty="0" err="1"/>
            <a:t>konsepte</a:t>
          </a:r>
          <a:r>
            <a:rPr lang="en-ZA" sz="1800" kern="1200" dirty="0"/>
            <a:t>: </a:t>
          </a:r>
          <a:r>
            <a:rPr lang="en-ZA" sz="1800" kern="1200" dirty="0" err="1"/>
            <a:t>vaardighede</a:t>
          </a:r>
          <a:r>
            <a:rPr lang="en-ZA" sz="1800" kern="1200" dirty="0"/>
            <a:t> </a:t>
          </a:r>
          <a:r>
            <a:rPr lang="en-ZA" sz="1800" kern="1200" dirty="0" err="1"/>
            <a:t>en</a:t>
          </a:r>
          <a:r>
            <a:rPr lang="en-ZA" sz="1800" kern="1200" dirty="0"/>
            <a:t> </a:t>
          </a:r>
          <a:r>
            <a:rPr lang="en-ZA" sz="1800" kern="1200" dirty="0" err="1"/>
            <a:t>metodes</a:t>
          </a:r>
          <a:r>
            <a:rPr lang="nl-NL" sz="1800" kern="1200" dirty="0"/>
            <a:t>.</a:t>
          </a:r>
          <a:endParaRPr lang="en-US" sz="1800" kern="1200" dirty="0"/>
        </a:p>
      </dsp:txBody>
      <dsp:txXfrm>
        <a:off x="751835" y="815202"/>
        <a:ext cx="9765796" cy="650939"/>
      </dsp:txXfrm>
    </dsp:sp>
    <dsp:sp modelId="{AC847BD1-C2F5-4D10-8714-E0123B257F57}">
      <dsp:nvSpPr>
        <dsp:cNvPr id="0" name=""/>
        <dsp:cNvSpPr/>
      </dsp:nvSpPr>
      <dsp:spPr>
        <a:xfrm>
          <a:off x="0" y="1628876"/>
          <a:ext cx="10517632" cy="6509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8D317A-44D7-4B21-9916-749057DC2349}">
      <dsp:nvSpPr>
        <dsp:cNvPr id="0" name=""/>
        <dsp:cNvSpPr/>
      </dsp:nvSpPr>
      <dsp:spPr>
        <a:xfrm>
          <a:off x="196909" y="1775338"/>
          <a:ext cx="358016" cy="35801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59BE06-8E00-48C9-BC8C-02E6C2E51F72}">
      <dsp:nvSpPr>
        <dsp:cNvPr id="0" name=""/>
        <dsp:cNvSpPr/>
      </dsp:nvSpPr>
      <dsp:spPr>
        <a:xfrm>
          <a:off x="751835" y="1628876"/>
          <a:ext cx="9765796" cy="65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891" tIns="68891" rIns="68891" bIns="68891" numCol="1" spcCol="1270" anchor="ctr" anchorCtr="0">
          <a:noAutofit/>
        </a:bodyPr>
        <a:lstStyle/>
        <a:p>
          <a:pPr marL="0" lvl="0" indent="0" algn="l" defTabSz="800100">
            <a:lnSpc>
              <a:spcPct val="100000"/>
            </a:lnSpc>
            <a:spcBef>
              <a:spcPct val="0"/>
            </a:spcBef>
            <a:spcAft>
              <a:spcPct val="35000"/>
            </a:spcAft>
            <a:buNone/>
          </a:pPr>
          <a:r>
            <a:rPr lang="en-ZA" sz="1800" kern="1200" dirty="0" err="1"/>
            <a:t>Definieer</a:t>
          </a:r>
          <a:r>
            <a:rPr lang="en-ZA" sz="1800" kern="1200" dirty="0"/>
            <a:t> die </a:t>
          </a:r>
          <a:r>
            <a:rPr lang="en-ZA" sz="1800" kern="1200" dirty="0" err="1"/>
            <a:t>konsepte</a:t>
          </a:r>
          <a:r>
            <a:rPr lang="en-ZA" sz="1800" kern="1200" dirty="0"/>
            <a:t>: </a:t>
          </a:r>
          <a:r>
            <a:rPr lang="en-ZA" sz="1800" kern="1200" dirty="0" err="1"/>
            <a:t>luister</a:t>
          </a:r>
          <a:r>
            <a:rPr lang="en-ZA" sz="1800" kern="1200" dirty="0"/>
            <a:t> </a:t>
          </a:r>
          <a:r>
            <a:rPr lang="en-ZA" sz="1800" kern="1200" dirty="0" err="1"/>
            <a:t>en</a:t>
          </a:r>
          <a:r>
            <a:rPr lang="en-ZA" sz="1800" kern="1200" dirty="0"/>
            <a:t> lees, </a:t>
          </a:r>
          <a:r>
            <a:rPr lang="en-ZA" sz="1800" kern="1200" dirty="0" err="1"/>
            <a:t>en</a:t>
          </a:r>
          <a:r>
            <a:rPr lang="en-ZA" sz="1800" kern="1200" dirty="0"/>
            <a:t> </a:t>
          </a:r>
          <a:r>
            <a:rPr lang="en-ZA" sz="1800" kern="1200" dirty="0" err="1"/>
            <a:t>verduidelik</a:t>
          </a:r>
          <a:r>
            <a:rPr lang="en-ZA" sz="1800" kern="1200" dirty="0"/>
            <a:t> hoe </a:t>
          </a:r>
          <a:r>
            <a:rPr lang="en-ZA" sz="1800" kern="1200" dirty="0" err="1"/>
            <a:t>dit</a:t>
          </a:r>
          <a:r>
            <a:rPr lang="en-ZA" sz="1800" kern="1200" dirty="0"/>
            <a:t> </a:t>
          </a:r>
          <a:r>
            <a:rPr lang="en-ZA" sz="1800" kern="1200" dirty="0" err="1"/>
            <a:t>effektiewe</a:t>
          </a:r>
          <a:r>
            <a:rPr lang="en-ZA" sz="1800" kern="1200" dirty="0"/>
            <a:t> leer </a:t>
          </a:r>
          <a:r>
            <a:rPr lang="en-ZA" sz="1800" kern="1200" dirty="0" err="1"/>
            <a:t>ondersteun</a:t>
          </a:r>
          <a:r>
            <a:rPr lang="en-ZA" sz="1800" kern="1200" dirty="0"/>
            <a:t>.</a:t>
          </a:r>
          <a:endParaRPr lang="en-US" sz="1800" kern="1200" dirty="0"/>
        </a:p>
      </dsp:txBody>
      <dsp:txXfrm>
        <a:off x="751835" y="1628876"/>
        <a:ext cx="9765796" cy="650939"/>
      </dsp:txXfrm>
    </dsp:sp>
    <dsp:sp modelId="{4F47A386-E75F-42AB-A697-40A315213947}">
      <dsp:nvSpPr>
        <dsp:cNvPr id="0" name=""/>
        <dsp:cNvSpPr/>
      </dsp:nvSpPr>
      <dsp:spPr>
        <a:xfrm>
          <a:off x="0" y="2442551"/>
          <a:ext cx="10517632" cy="6509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6C865A-3D3D-4135-BEF4-EF555056B7B6}">
      <dsp:nvSpPr>
        <dsp:cNvPr id="0" name=""/>
        <dsp:cNvSpPr/>
      </dsp:nvSpPr>
      <dsp:spPr>
        <a:xfrm>
          <a:off x="196909" y="2589012"/>
          <a:ext cx="358016" cy="35801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42772D-5733-43B8-B01A-85913DA086A0}">
      <dsp:nvSpPr>
        <dsp:cNvPr id="0" name=""/>
        <dsp:cNvSpPr/>
      </dsp:nvSpPr>
      <dsp:spPr>
        <a:xfrm>
          <a:off x="751835" y="2442551"/>
          <a:ext cx="9765796" cy="65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891" tIns="68891" rIns="68891" bIns="68891" numCol="1" spcCol="1270" anchor="ctr" anchorCtr="0">
          <a:noAutofit/>
        </a:bodyPr>
        <a:lstStyle/>
        <a:p>
          <a:pPr marL="0" lvl="0" indent="0" algn="l" defTabSz="800100">
            <a:lnSpc>
              <a:spcPct val="100000"/>
            </a:lnSpc>
            <a:spcBef>
              <a:spcPct val="0"/>
            </a:spcBef>
            <a:spcAft>
              <a:spcPct val="35000"/>
            </a:spcAft>
            <a:buNone/>
          </a:pPr>
          <a:r>
            <a:rPr lang="en-ZA" sz="1800" kern="1200" dirty="0" err="1"/>
            <a:t>Definieer</a:t>
          </a:r>
          <a:r>
            <a:rPr lang="en-ZA" sz="1800" kern="1200" dirty="0"/>
            <a:t> die </a:t>
          </a:r>
          <a:r>
            <a:rPr lang="en-ZA" sz="1800" kern="1200" dirty="0" err="1"/>
            <a:t>konsepte</a:t>
          </a:r>
          <a:r>
            <a:rPr lang="en-ZA" sz="1800" kern="1200" dirty="0"/>
            <a:t>: begrip, </a:t>
          </a:r>
          <a:r>
            <a:rPr lang="en-ZA" sz="1800" kern="1200" dirty="0" err="1"/>
            <a:t>konsentrasie</a:t>
          </a:r>
          <a:r>
            <a:rPr lang="en-ZA" sz="1800" kern="1200" dirty="0"/>
            <a:t>, </a:t>
          </a:r>
          <a:r>
            <a:rPr lang="en-ZA" sz="1800" kern="1200" dirty="0" err="1"/>
            <a:t>geheue</a:t>
          </a:r>
          <a:r>
            <a:rPr lang="en-ZA" sz="1800" kern="1200" dirty="0"/>
            <a:t>, </a:t>
          </a:r>
          <a:r>
            <a:rPr lang="en-ZA" sz="1800" kern="1200" dirty="0" err="1"/>
            <a:t>organisasie</a:t>
          </a:r>
          <a:r>
            <a:rPr lang="en-ZA" sz="1800" kern="1200" dirty="0"/>
            <a:t> </a:t>
          </a:r>
          <a:r>
            <a:rPr lang="en-ZA" sz="1800" kern="1200" dirty="0" err="1"/>
            <a:t>en</a:t>
          </a:r>
          <a:r>
            <a:rPr lang="en-ZA" sz="1800" kern="1200" dirty="0"/>
            <a:t> </a:t>
          </a:r>
          <a:r>
            <a:rPr lang="en-ZA" sz="1800" kern="1200" dirty="0" err="1"/>
            <a:t>tydsbestuur</a:t>
          </a:r>
          <a:r>
            <a:rPr lang="en-ZA" sz="1800" kern="1200" dirty="0"/>
            <a:t>; </a:t>
          </a:r>
          <a:r>
            <a:rPr lang="en-ZA" sz="1800" kern="1200" dirty="0" err="1"/>
            <a:t>verduidelik</a:t>
          </a:r>
          <a:r>
            <a:rPr lang="en-ZA" sz="1800" kern="1200" dirty="0"/>
            <a:t> hoe </a:t>
          </a:r>
          <a:r>
            <a:rPr lang="en-ZA" sz="1800" kern="1200" dirty="0" err="1"/>
            <a:t>hierdie</a:t>
          </a:r>
          <a:r>
            <a:rPr lang="en-ZA" sz="1800" kern="1200" dirty="0"/>
            <a:t> </a:t>
          </a:r>
          <a:r>
            <a:rPr lang="en-ZA" sz="1800" kern="1200" dirty="0" err="1"/>
            <a:t>vaardighede</a:t>
          </a:r>
          <a:r>
            <a:rPr lang="en-ZA" sz="1800" kern="1200" dirty="0"/>
            <a:t> </a:t>
          </a:r>
          <a:r>
            <a:rPr lang="en-ZA" sz="1800" kern="1200" dirty="0" err="1"/>
            <a:t>effektiewe</a:t>
          </a:r>
          <a:r>
            <a:rPr lang="en-ZA" sz="1800" kern="1200" dirty="0"/>
            <a:t> </a:t>
          </a:r>
          <a:r>
            <a:rPr lang="en-ZA" sz="1800" kern="1200" dirty="0" err="1"/>
            <a:t>studie</a:t>
          </a:r>
          <a:r>
            <a:rPr lang="en-ZA" sz="1800" kern="1200" dirty="0"/>
            <a:t> </a:t>
          </a:r>
          <a:r>
            <a:rPr lang="en-ZA" sz="1800" kern="1200" dirty="0" err="1"/>
            <a:t>ondersteun</a:t>
          </a:r>
          <a:r>
            <a:rPr lang="en-ZA" sz="1800" kern="1200" dirty="0"/>
            <a:t> </a:t>
          </a:r>
          <a:r>
            <a:rPr lang="en-ZA" sz="1800" kern="1200" dirty="0" err="1"/>
            <a:t>en</a:t>
          </a:r>
          <a:r>
            <a:rPr lang="en-ZA" sz="1800" kern="1200" dirty="0"/>
            <a:t> pas </a:t>
          </a:r>
          <a:r>
            <a:rPr lang="en-ZA" sz="1800" kern="1200" dirty="0" err="1"/>
            <a:t>dit</a:t>
          </a:r>
          <a:r>
            <a:rPr lang="en-ZA" sz="1800" kern="1200" dirty="0"/>
            <a:t> </a:t>
          </a:r>
          <a:r>
            <a:rPr lang="en-ZA" sz="1800" kern="1200" dirty="0" err="1"/>
            <a:t>deur</a:t>
          </a:r>
          <a:r>
            <a:rPr lang="en-ZA" sz="1800" kern="1200" dirty="0"/>
            <a:t> die les toe.</a:t>
          </a:r>
          <a:endParaRPr lang="en-US" sz="1800" kern="1200" dirty="0"/>
        </a:p>
      </dsp:txBody>
      <dsp:txXfrm>
        <a:off x="751835" y="2442551"/>
        <a:ext cx="9765796" cy="650939"/>
      </dsp:txXfrm>
    </dsp:sp>
    <dsp:sp modelId="{1356AC4A-A740-46A9-AB1F-3CFF3F2551A7}">
      <dsp:nvSpPr>
        <dsp:cNvPr id="0" name=""/>
        <dsp:cNvSpPr/>
      </dsp:nvSpPr>
      <dsp:spPr>
        <a:xfrm>
          <a:off x="0" y="3256226"/>
          <a:ext cx="10517632" cy="6509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F815A4-7499-4CF2-9496-6DEFF16BE913}">
      <dsp:nvSpPr>
        <dsp:cNvPr id="0" name=""/>
        <dsp:cNvSpPr/>
      </dsp:nvSpPr>
      <dsp:spPr>
        <a:xfrm>
          <a:off x="196909" y="3402687"/>
          <a:ext cx="358016" cy="35801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DAF403-DE58-404B-B509-7E6AEB08B565}">
      <dsp:nvSpPr>
        <dsp:cNvPr id="0" name=""/>
        <dsp:cNvSpPr/>
      </dsp:nvSpPr>
      <dsp:spPr>
        <a:xfrm>
          <a:off x="751835" y="3256226"/>
          <a:ext cx="9765796" cy="65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891" tIns="68891" rIns="68891" bIns="68891" numCol="1" spcCol="1270" anchor="ctr" anchorCtr="0">
          <a:noAutofit/>
        </a:bodyPr>
        <a:lstStyle/>
        <a:p>
          <a:pPr marL="0" lvl="0" indent="0" algn="l" defTabSz="800100">
            <a:lnSpc>
              <a:spcPct val="100000"/>
            </a:lnSpc>
            <a:spcBef>
              <a:spcPct val="0"/>
            </a:spcBef>
            <a:spcAft>
              <a:spcPct val="35000"/>
            </a:spcAft>
            <a:buNone/>
          </a:pPr>
          <a:r>
            <a:rPr lang="en-ZA" sz="1800" kern="1200" dirty="0" err="1"/>
            <a:t>Definieer</a:t>
          </a:r>
          <a:r>
            <a:rPr lang="en-ZA" sz="1800" kern="1200" dirty="0"/>
            <a:t> die </a:t>
          </a:r>
          <a:r>
            <a:rPr lang="en-ZA" sz="1800" kern="1200" dirty="0" err="1"/>
            <a:t>konsepte</a:t>
          </a:r>
          <a:r>
            <a:rPr lang="en-ZA" sz="1800" kern="1200" dirty="0"/>
            <a:t>: </a:t>
          </a:r>
          <a:r>
            <a:rPr lang="en-ZA" sz="1800" kern="1200" dirty="0" err="1"/>
            <a:t>maak</a:t>
          </a:r>
          <a:r>
            <a:rPr lang="en-ZA" sz="1800" kern="1200" dirty="0"/>
            <a:t> </a:t>
          </a:r>
          <a:r>
            <a:rPr lang="en-ZA" sz="1800" kern="1200" dirty="0" err="1"/>
            <a:t>aantekeninge</a:t>
          </a:r>
          <a:r>
            <a:rPr lang="en-ZA" sz="1800" kern="1200" dirty="0"/>
            <a:t>, </a:t>
          </a:r>
          <a:r>
            <a:rPr lang="en-ZA" sz="1800" kern="1200" dirty="0" err="1"/>
            <a:t>breinkaarte</a:t>
          </a:r>
          <a:r>
            <a:rPr lang="en-ZA" sz="1800" kern="1200" dirty="0"/>
            <a:t>, </a:t>
          </a:r>
          <a:r>
            <a:rPr lang="en-ZA" sz="1800" kern="1200" dirty="0" err="1"/>
            <a:t>dinkskrum</a:t>
          </a:r>
          <a:r>
            <a:rPr lang="en-ZA" sz="1800" kern="1200" dirty="0"/>
            <a:t>, </a:t>
          </a:r>
          <a:r>
            <a:rPr lang="en-ZA" sz="1800" kern="1200" dirty="0" err="1"/>
            <a:t>opsomming</a:t>
          </a:r>
          <a:r>
            <a:rPr lang="en-ZA" sz="1800" kern="1200" dirty="0"/>
            <a:t> </a:t>
          </a:r>
          <a:r>
            <a:rPr lang="en-ZA" sz="1800" kern="1200" dirty="0" err="1"/>
            <a:t>en</a:t>
          </a:r>
          <a:r>
            <a:rPr lang="en-ZA" sz="1800" kern="1200" dirty="0"/>
            <a:t> die </a:t>
          </a:r>
          <a:r>
            <a:rPr lang="en-ZA" sz="1800" kern="1200" dirty="0" err="1"/>
            <a:t>keuse</a:t>
          </a:r>
          <a:r>
            <a:rPr lang="en-ZA" sz="1800" kern="1200" dirty="0"/>
            <a:t> van </a:t>
          </a:r>
          <a:r>
            <a:rPr lang="en-ZA" sz="1800" kern="1200" dirty="0" err="1"/>
            <a:t>belangrike</a:t>
          </a:r>
          <a:r>
            <a:rPr lang="en-ZA" sz="1800" kern="1200" dirty="0"/>
            <a:t> </a:t>
          </a:r>
          <a:r>
            <a:rPr lang="en-ZA" sz="1800" kern="1200" dirty="0" err="1"/>
            <a:t>konsepte</a:t>
          </a:r>
          <a:r>
            <a:rPr lang="en-ZA" sz="1800" kern="1200" dirty="0"/>
            <a:t>, </a:t>
          </a:r>
          <a:r>
            <a:rPr lang="en-ZA" sz="1800" kern="1200" dirty="0" err="1"/>
            <a:t>en</a:t>
          </a:r>
          <a:r>
            <a:rPr lang="en-ZA" sz="1800" kern="1200" dirty="0"/>
            <a:t> pas </a:t>
          </a:r>
          <a:r>
            <a:rPr lang="en-ZA" sz="1800" kern="1200" dirty="0" err="1"/>
            <a:t>dit</a:t>
          </a:r>
          <a:r>
            <a:rPr lang="en-ZA" sz="1800" kern="1200" dirty="0"/>
            <a:t> </a:t>
          </a:r>
          <a:r>
            <a:rPr lang="en-ZA" sz="1800" kern="1200" dirty="0" err="1"/>
            <a:t>deur</a:t>
          </a:r>
          <a:r>
            <a:rPr lang="en-ZA" sz="1800" kern="1200" dirty="0"/>
            <a:t> die les toe.</a:t>
          </a:r>
          <a:endParaRPr lang="en-US" sz="1800" kern="1200" dirty="0"/>
        </a:p>
      </dsp:txBody>
      <dsp:txXfrm>
        <a:off x="751835" y="3256226"/>
        <a:ext cx="9765796" cy="650939"/>
      </dsp:txXfrm>
    </dsp:sp>
    <dsp:sp modelId="{26AC40B3-0524-4AFD-B82B-A3F9E5CCC282}">
      <dsp:nvSpPr>
        <dsp:cNvPr id="0" name=""/>
        <dsp:cNvSpPr/>
      </dsp:nvSpPr>
      <dsp:spPr>
        <a:xfrm>
          <a:off x="0" y="4069900"/>
          <a:ext cx="10517632" cy="6509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6EFC1C-470A-448F-AA10-CD1146BF5873}">
      <dsp:nvSpPr>
        <dsp:cNvPr id="0" name=""/>
        <dsp:cNvSpPr/>
      </dsp:nvSpPr>
      <dsp:spPr>
        <a:xfrm>
          <a:off x="196909" y="4216362"/>
          <a:ext cx="358016" cy="35801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633506-DA21-4CD0-B32E-C2C615729D6F}">
      <dsp:nvSpPr>
        <dsp:cNvPr id="0" name=""/>
        <dsp:cNvSpPr/>
      </dsp:nvSpPr>
      <dsp:spPr>
        <a:xfrm>
          <a:off x="751835" y="4069900"/>
          <a:ext cx="9765796" cy="65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891" tIns="68891" rIns="68891" bIns="68891" numCol="1" spcCol="1270" anchor="ctr" anchorCtr="0">
          <a:noAutofit/>
        </a:bodyPr>
        <a:lstStyle/>
        <a:p>
          <a:pPr marL="0" lvl="0" indent="0" algn="l" defTabSz="800100">
            <a:lnSpc>
              <a:spcPct val="100000"/>
            </a:lnSpc>
            <a:spcBef>
              <a:spcPct val="0"/>
            </a:spcBef>
            <a:spcAft>
              <a:spcPct val="35000"/>
            </a:spcAft>
            <a:buNone/>
          </a:pPr>
          <a:r>
            <a:rPr lang="en-ZA" sz="1800" kern="1200" dirty="0"/>
            <a:t>Besin </a:t>
          </a:r>
          <a:r>
            <a:rPr lang="en-ZA" sz="1800" kern="1200" dirty="0" err="1"/>
            <a:t>oor</a:t>
          </a:r>
          <a:r>
            <a:rPr lang="en-ZA" sz="1800" kern="1200" dirty="0"/>
            <a:t> die </a:t>
          </a:r>
          <a:r>
            <a:rPr lang="en-ZA" sz="1800" kern="1200" dirty="0" err="1"/>
            <a:t>toepassing</a:t>
          </a:r>
          <a:r>
            <a:rPr lang="en-ZA" sz="1800" kern="1200" dirty="0"/>
            <a:t> van </a:t>
          </a:r>
          <a:r>
            <a:rPr lang="en-ZA" sz="1800" kern="1200" dirty="0" err="1"/>
            <a:t>studievaardighede</a:t>
          </a:r>
          <a:r>
            <a:rPr lang="en-ZA" sz="1800" kern="1200" dirty="0"/>
            <a:t> </a:t>
          </a:r>
          <a:r>
            <a:rPr lang="en-ZA" sz="1800" kern="1200" dirty="0" err="1"/>
            <a:t>en</a:t>
          </a:r>
          <a:r>
            <a:rPr lang="en-ZA" sz="1800" kern="1200" dirty="0"/>
            <a:t> -</a:t>
          </a:r>
          <a:r>
            <a:rPr lang="en-ZA" sz="1800" kern="1200" dirty="0" err="1"/>
            <a:t>metodes</a:t>
          </a:r>
          <a:r>
            <a:rPr lang="en-ZA" sz="1800" kern="1200" dirty="0"/>
            <a:t> </a:t>
          </a:r>
          <a:r>
            <a:rPr lang="en-ZA" sz="1800" kern="1200" dirty="0" err="1"/>
            <a:t>en</a:t>
          </a:r>
          <a:r>
            <a:rPr lang="en-ZA" sz="1800" kern="1200" dirty="0"/>
            <a:t> </a:t>
          </a:r>
          <a:r>
            <a:rPr lang="en-ZA" sz="1800" kern="1200" dirty="0" err="1"/>
            <a:t>identifiseer</a:t>
          </a:r>
          <a:r>
            <a:rPr lang="en-ZA" sz="1800" kern="1200" dirty="0"/>
            <a:t> </a:t>
          </a:r>
          <a:r>
            <a:rPr lang="en-ZA" sz="1800" kern="1200" dirty="0" err="1"/>
            <a:t>maniere</a:t>
          </a:r>
          <a:r>
            <a:rPr lang="en-ZA" sz="1800" kern="1200" dirty="0"/>
            <a:t> om </a:t>
          </a:r>
          <a:r>
            <a:rPr lang="en-ZA" sz="1800" kern="1200" dirty="0" err="1"/>
            <a:t>studiegewoontes</a:t>
          </a:r>
          <a:r>
            <a:rPr lang="en-ZA" sz="1800" kern="1200" dirty="0"/>
            <a:t> </a:t>
          </a:r>
          <a:r>
            <a:rPr lang="en-ZA" sz="1800" kern="1200" dirty="0" err="1"/>
            <a:t>te</a:t>
          </a:r>
          <a:r>
            <a:rPr lang="en-ZA" sz="1800" kern="1200" dirty="0"/>
            <a:t> </a:t>
          </a:r>
          <a:r>
            <a:rPr lang="en-ZA" sz="1800" kern="1200" dirty="0" err="1"/>
            <a:t>verbeter</a:t>
          </a:r>
          <a:r>
            <a:rPr lang="en-ZA" sz="1800" kern="1200" dirty="0"/>
            <a:t>.</a:t>
          </a:r>
          <a:endParaRPr lang="en-US" sz="1800" kern="1200" dirty="0"/>
        </a:p>
      </dsp:txBody>
      <dsp:txXfrm>
        <a:off x="751835" y="4069900"/>
        <a:ext cx="9765796" cy="6509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52447-EE51-F44A-A36E-688C8443BCF5}">
      <dsp:nvSpPr>
        <dsp:cNvPr id="0" name=""/>
        <dsp:cNvSpPr/>
      </dsp:nvSpPr>
      <dsp:spPr>
        <a:xfrm>
          <a:off x="30395" y="0"/>
          <a:ext cx="5735089" cy="1764607"/>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l-NL" sz="2300" kern="1200" dirty="0"/>
            <a:t>Geheue stel jou in staat om die inligting wat jy geleer het, te stoor en weer te herroep.</a:t>
          </a:r>
          <a:endParaRPr lang="en-US" sz="2300" kern="1200" dirty="0"/>
        </a:p>
      </dsp:txBody>
      <dsp:txXfrm>
        <a:off x="82079" y="51684"/>
        <a:ext cx="3830939" cy="1661239"/>
      </dsp:txXfrm>
    </dsp:sp>
    <dsp:sp modelId="{615EFE90-66F2-5C45-AF3F-F6AB7C5B0239}">
      <dsp:nvSpPr>
        <dsp:cNvPr id="0" name=""/>
        <dsp:cNvSpPr/>
      </dsp:nvSpPr>
      <dsp:spPr>
        <a:xfrm>
          <a:off x="506037" y="2058708"/>
          <a:ext cx="5735089" cy="1764607"/>
        </a:xfrm>
        <a:prstGeom prst="roundRect">
          <a:avLst>
            <a:gd name="adj" fmla="val 10000"/>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err="1"/>
            <a:t>Korttermyngeheue</a:t>
          </a:r>
          <a:r>
            <a:rPr lang="en-US" sz="2300" b="1" kern="1200" dirty="0"/>
            <a:t>:</a:t>
          </a:r>
          <a:r>
            <a:rPr lang="en-US" sz="2300" kern="1200" dirty="0"/>
            <a:t> Hou </a:t>
          </a:r>
          <a:r>
            <a:rPr lang="en-US" sz="2300" kern="1200" dirty="0" err="1"/>
            <a:t>inligting</a:t>
          </a:r>
          <a:r>
            <a:rPr lang="en-US" sz="2300" kern="1200" dirty="0"/>
            <a:t> </a:t>
          </a:r>
          <a:r>
            <a:rPr lang="en-US" sz="2300" kern="1200" dirty="0" err="1"/>
            <a:t>tydelik</a:t>
          </a:r>
          <a:r>
            <a:rPr lang="en-US" sz="2300" kern="1200" dirty="0"/>
            <a:t> </a:t>
          </a:r>
          <a:r>
            <a:rPr lang="en-US" sz="2300" kern="1200" dirty="0" err="1"/>
            <a:t>terwyl</a:t>
          </a:r>
          <a:r>
            <a:rPr lang="en-US" sz="2300" kern="1200" dirty="0"/>
            <a:t> </a:t>
          </a:r>
          <a:r>
            <a:rPr lang="en-US" sz="2300" kern="1200" dirty="0" err="1"/>
            <a:t>jy</a:t>
          </a:r>
          <a:r>
            <a:rPr lang="en-US" sz="2300" kern="1200" dirty="0"/>
            <a:t> </a:t>
          </a:r>
          <a:r>
            <a:rPr lang="en-US" sz="2300" kern="1200" dirty="0" err="1"/>
            <a:t>dit</a:t>
          </a:r>
          <a:r>
            <a:rPr lang="en-US" sz="2300" kern="1200" dirty="0"/>
            <a:t> </a:t>
          </a:r>
          <a:r>
            <a:rPr lang="en-US" sz="2300" kern="1200" dirty="0" err="1"/>
            <a:t>gebruik</a:t>
          </a:r>
          <a:r>
            <a:rPr lang="en-US" sz="2300" kern="1200" dirty="0"/>
            <a:t>, </a:t>
          </a:r>
          <a:r>
            <a:rPr lang="en-US" sz="2300" kern="1200" dirty="0" err="1"/>
            <a:t>voordat</a:t>
          </a:r>
          <a:r>
            <a:rPr lang="en-US" sz="2300" kern="1200" dirty="0"/>
            <a:t> </a:t>
          </a:r>
          <a:r>
            <a:rPr lang="en-US" sz="2300" kern="1200" dirty="0" err="1"/>
            <a:t>dit</a:t>
          </a:r>
          <a:r>
            <a:rPr lang="en-US" sz="2300" kern="1200" dirty="0"/>
            <a:t> </a:t>
          </a:r>
          <a:r>
            <a:rPr lang="en-US" sz="2300" kern="1200" dirty="0" err="1"/>
            <a:t>vergeet</a:t>
          </a:r>
          <a:r>
            <a:rPr lang="en-US" sz="2300" kern="1200" dirty="0"/>
            <a:t> of </a:t>
          </a:r>
          <a:r>
            <a:rPr lang="en-US" sz="2300" kern="1200" dirty="0" err="1"/>
            <a:t>na</a:t>
          </a:r>
          <a:r>
            <a:rPr lang="en-US" sz="2300" kern="1200" dirty="0"/>
            <a:t> </a:t>
          </a:r>
          <a:r>
            <a:rPr lang="en-US" sz="2300" kern="1200" dirty="0" err="1"/>
            <a:t>jou</a:t>
          </a:r>
          <a:r>
            <a:rPr lang="en-US" sz="2300" kern="1200" dirty="0"/>
            <a:t> </a:t>
          </a:r>
          <a:r>
            <a:rPr lang="en-US" sz="2300" kern="1200" dirty="0" err="1"/>
            <a:t>langtermyngeheue</a:t>
          </a:r>
          <a:r>
            <a:rPr lang="en-US" sz="2300" kern="1200" dirty="0"/>
            <a:t> </a:t>
          </a:r>
          <a:r>
            <a:rPr lang="en-US" sz="2300" kern="1200" dirty="0" err="1"/>
            <a:t>oorgedra</a:t>
          </a:r>
          <a:r>
            <a:rPr lang="en-US" sz="2300" kern="1200" dirty="0"/>
            <a:t> word.</a:t>
          </a:r>
        </a:p>
      </dsp:txBody>
      <dsp:txXfrm>
        <a:off x="557721" y="2110392"/>
        <a:ext cx="3978689" cy="1661239"/>
      </dsp:txXfrm>
    </dsp:sp>
    <dsp:sp modelId="{3BFC0268-B592-9E40-BC1E-72A544B8E945}">
      <dsp:nvSpPr>
        <dsp:cNvPr id="0" name=""/>
        <dsp:cNvSpPr/>
      </dsp:nvSpPr>
      <dsp:spPr>
        <a:xfrm>
          <a:off x="1012074" y="4117417"/>
          <a:ext cx="5735089" cy="1764607"/>
        </a:xfrm>
        <a:prstGeom prst="roundRect">
          <a:avLst>
            <a:gd name="adj" fmla="val 10000"/>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err="1"/>
            <a:t>Langtermyngeheue</a:t>
          </a:r>
          <a:r>
            <a:rPr lang="en-US" sz="2300" b="1" kern="1200" dirty="0"/>
            <a:t>:</a:t>
          </a:r>
          <a:r>
            <a:rPr lang="en-US" sz="2300" kern="1200" dirty="0"/>
            <a:t> Stoor </a:t>
          </a:r>
          <a:r>
            <a:rPr lang="en-US" sz="2300" kern="1200" dirty="0" err="1"/>
            <a:t>inligting</a:t>
          </a:r>
          <a:r>
            <a:rPr lang="en-US" sz="2300" kern="1200" dirty="0"/>
            <a:t> vir </a:t>
          </a:r>
          <a:r>
            <a:rPr lang="en-US" sz="2300" kern="1200" dirty="0" err="1"/>
            <a:t>langer</a:t>
          </a:r>
          <a:r>
            <a:rPr lang="en-US" sz="2300" kern="1200" dirty="0"/>
            <a:t> </a:t>
          </a:r>
          <a:r>
            <a:rPr lang="en-US" sz="2300" kern="1200" dirty="0" err="1"/>
            <a:t>tydperke</a:t>
          </a:r>
          <a:r>
            <a:rPr lang="en-US" sz="2300" kern="1200" dirty="0"/>
            <a:t>, </a:t>
          </a:r>
          <a:r>
            <a:rPr lang="en-US" sz="2300" kern="1200" dirty="0" err="1"/>
            <a:t>soms</a:t>
          </a:r>
          <a:r>
            <a:rPr lang="en-US" sz="2300" kern="1200" dirty="0"/>
            <a:t> </a:t>
          </a:r>
          <a:r>
            <a:rPr lang="en-US" sz="2300" kern="1200" dirty="0" err="1"/>
            <a:t>selfs</a:t>
          </a:r>
          <a:r>
            <a:rPr lang="en-US" sz="2300" kern="1200" dirty="0"/>
            <a:t> vir </a:t>
          </a:r>
          <a:r>
            <a:rPr lang="en-US" sz="2300" kern="1200" dirty="0" err="1"/>
            <a:t>jare</a:t>
          </a:r>
          <a:r>
            <a:rPr lang="en-US" sz="2300" kern="1200" dirty="0"/>
            <a:t>.</a:t>
          </a:r>
        </a:p>
      </dsp:txBody>
      <dsp:txXfrm>
        <a:off x="1063758" y="4169101"/>
        <a:ext cx="3978689" cy="1661239"/>
      </dsp:txXfrm>
    </dsp:sp>
    <dsp:sp modelId="{8B6052B0-EE90-8342-B2A1-C156C05B9107}">
      <dsp:nvSpPr>
        <dsp:cNvPr id="0" name=""/>
        <dsp:cNvSpPr/>
      </dsp:nvSpPr>
      <dsp:spPr>
        <a:xfrm>
          <a:off x="4588094" y="1338160"/>
          <a:ext cx="1146994" cy="1146994"/>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846168" y="1338160"/>
        <a:ext cx="630846" cy="863113"/>
      </dsp:txXfrm>
    </dsp:sp>
    <dsp:sp modelId="{C381A657-81D1-DA40-953A-F2C6AF46F37F}">
      <dsp:nvSpPr>
        <dsp:cNvPr id="0" name=""/>
        <dsp:cNvSpPr/>
      </dsp:nvSpPr>
      <dsp:spPr>
        <a:xfrm>
          <a:off x="5094131" y="3385105"/>
          <a:ext cx="1146994" cy="1146994"/>
        </a:xfrm>
        <a:prstGeom prst="downArrow">
          <a:avLst>
            <a:gd name="adj1" fmla="val 55000"/>
            <a:gd name="adj2" fmla="val 45000"/>
          </a:avLst>
        </a:prstGeom>
        <a:solidFill>
          <a:schemeClr val="accent2">
            <a:tint val="40000"/>
            <a:alpha val="90000"/>
            <a:hueOff val="-1841865"/>
            <a:satOff val="12270"/>
            <a:lumOff val="1122"/>
            <a:alphaOff val="0"/>
          </a:schemeClr>
        </a:solidFill>
        <a:ln w="15875"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352205" y="3385105"/>
        <a:ext cx="630846" cy="86311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89E16-22CD-4350-B449-7369E3B0B3DE}">
      <dsp:nvSpPr>
        <dsp:cNvPr id="0" name=""/>
        <dsp:cNvSpPr/>
      </dsp:nvSpPr>
      <dsp:spPr>
        <a:xfrm>
          <a:off x="0" y="4505348"/>
          <a:ext cx="7696968" cy="147875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nl-NL" sz="2900" kern="1200" dirty="0"/>
            <a:t>Wenke om goeie aantekeninge te maak:</a:t>
          </a:r>
          <a:endParaRPr lang="en-US" sz="2900" kern="1200" dirty="0"/>
        </a:p>
      </dsp:txBody>
      <dsp:txXfrm>
        <a:off x="0" y="4505348"/>
        <a:ext cx="7696968" cy="798528"/>
      </dsp:txXfrm>
    </dsp:sp>
    <dsp:sp modelId="{9F64EF5C-8DEA-4645-BAC0-5F4A7E468079}">
      <dsp:nvSpPr>
        <dsp:cNvPr id="0" name=""/>
        <dsp:cNvSpPr/>
      </dsp:nvSpPr>
      <dsp:spPr>
        <a:xfrm>
          <a:off x="939" y="5274302"/>
          <a:ext cx="1539017" cy="680227"/>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err="1"/>
            <a:t>Skryf</a:t>
          </a:r>
          <a:r>
            <a:rPr lang="en-US" sz="1300" kern="1200" dirty="0"/>
            <a:t> </a:t>
          </a:r>
          <a:r>
            <a:rPr lang="en-US" sz="1300" kern="1200" dirty="0" err="1"/>
            <a:t>sleutelpunte</a:t>
          </a:r>
          <a:r>
            <a:rPr lang="en-US" sz="1300" kern="1200" dirty="0"/>
            <a:t> in </a:t>
          </a:r>
          <a:r>
            <a:rPr lang="en-US" sz="1300" kern="1200" dirty="0" err="1"/>
            <a:t>jou</a:t>
          </a:r>
          <a:r>
            <a:rPr lang="en-US" sz="1300" kern="1200" dirty="0"/>
            <a:t> </a:t>
          </a:r>
          <a:r>
            <a:rPr lang="en-US" sz="1300" kern="1200" dirty="0" err="1"/>
            <a:t>eie</a:t>
          </a:r>
          <a:r>
            <a:rPr lang="en-US" sz="1300" kern="1200" dirty="0"/>
            <a:t> </a:t>
          </a:r>
          <a:r>
            <a:rPr lang="en-US" sz="1300" kern="1200" dirty="0" err="1"/>
            <a:t>woorde</a:t>
          </a:r>
          <a:r>
            <a:rPr lang="en-US" sz="1300" kern="1200" dirty="0"/>
            <a:t> </a:t>
          </a:r>
          <a:r>
            <a:rPr lang="en-US" sz="1300" kern="1200" dirty="0" err="1"/>
            <a:t>neer</a:t>
          </a:r>
          <a:r>
            <a:rPr lang="en-US" sz="1300" kern="1200" dirty="0"/>
            <a:t>.</a:t>
          </a:r>
        </a:p>
      </dsp:txBody>
      <dsp:txXfrm>
        <a:off x="939" y="5274302"/>
        <a:ext cx="1539017" cy="680227"/>
      </dsp:txXfrm>
    </dsp:sp>
    <dsp:sp modelId="{A44CB3A1-5455-4302-9207-2952BC77C425}">
      <dsp:nvSpPr>
        <dsp:cNvPr id="0" name=""/>
        <dsp:cNvSpPr/>
      </dsp:nvSpPr>
      <dsp:spPr>
        <a:xfrm>
          <a:off x="1539957" y="5274302"/>
          <a:ext cx="1539017" cy="680227"/>
        </a:xfrm>
        <a:prstGeom prst="rect">
          <a:avLst/>
        </a:prstGeom>
        <a:solidFill>
          <a:schemeClr val="accent2">
            <a:tint val="40000"/>
            <a:alpha val="90000"/>
            <a:hueOff val="-460466"/>
            <a:satOff val="3068"/>
            <a:lumOff val="280"/>
            <a:alphaOff val="0"/>
          </a:schemeClr>
        </a:solidFill>
        <a:ln w="15875" cap="flat" cmpd="sng" algn="ctr">
          <a:solidFill>
            <a:schemeClr val="accent2">
              <a:tint val="40000"/>
              <a:alpha val="90000"/>
              <a:hueOff val="-460466"/>
              <a:satOff val="3068"/>
              <a:lumOff val="2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err="1"/>
            <a:t>Gebruik</a:t>
          </a:r>
          <a:r>
            <a:rPr lang="en-US" sz="1300" kern="1200" dirty="0"/>
            <a:t> </a:t>
          </a:r>
          <a:r>
            <a:rPr lang="en-US" sz="1300" kern="1200" dirty="0" err="1"/>
            <a:t>opskrifte</a:t>
          </a:r>
          <a:r>
            <a:rPr lang="en-US" sz="1300" kern="1200" dirty="0"/>
            <a:t>, </a:t>
          </a:r>
          <a:r>
            <a:rPr lang="en-US" sz="1300" kern="1200" dirty="0" err="1"/>
            <a:t>kolpunte</a:t>
          </a:r>
          <a:r>
            <a:rPr lang="en-US" sz="1300" kern="1200" dirty="0"/>
            <a:t> of </a:t>
          </a:r>
          <a:r>
            <a:rPr lang="en-US" sz="1300" kern="1200" dirty="0" err="1"/>
            <a:t>diagramme</a:t>
          </a:r>
          <a:r>
            <a:rPr lang="en-US" sz="1300" kern="1200" dirty="0"/>
            <a:t>.</a:t>
          </a:r>
        </a:p>
      </dsp:txBody>
      <dsp:txXfrm>
        <a:off x="1539957" y="5274302"/>
        <a:ext cx="1539017" cy="680227"/>
      </dsp:txXfrm>
    </dsp:sp>
    <dsp:sp modelId="{64CC57E2-2782-47C7-BDE9-649E26D71E7B}">
      <dsp:nvSpPr>
        <dsp:cNvPr id="0" name=""/>
        <dsp:cNvSpPr/>
      </dsp:nvSpPr>
      <dsp:spPr>
        <a:xfrm>
          <a:off x="3078975" y="5274302"/>
          <a:ext cx="1539017" cy="680227"/>
        </a:xfrm>
        <a:prstGeom prst="rect">
          <a:avLst/>
        </a:prstGeom>
        <a:solidFill>
          <a:schemeClr val="accent2">
            <a:tint val="40000"/>
            <a:alpha val="90000"/>
            <a:hueOff val="-920933"/>
            <a:satOff val="6135"/>
            <a:lumOff val="561"/>
            <a:alphaOff val="0"/>
          </a:schemeClr>
        </a:solidFill>
        <a:ln w="15875" cap="flat" cmpd="sng" algn="ctr">
          <a:solidFill>
            <a:schemeClr val="accent2">
              <a:tint val="40000"/>
              <a:alpha val="90000"/>
              <a:hueOff val="-920933"/>
              <a:satOff val="6135"/>
              <a:lumOff val="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err="1"/>
            <a:t>Gebruik</a:t>
          </a:r>
          <a:r>
            <a:rPr lang="en-US" sz="1300" kern="1200" dirty="0"/>
            <a:t> </a:t>
          </a:r>
          <a:r>
            <a:rPr lang="en-US" sz="1300" kern="1200" dirty="0" err="1"/>
            <a:t>afkortings</a:t>
          </a:r>
          <a:r>
            <a:rPr lang="en-US" sz="1300" kern="1200" dirty="0"/>
            <a:t>, </a:t>
          </a:r>
          <a:r>
            <a:rPr lang="en-US" sz="1300" kern="1200" dirty="0" err="1"/>
            <a:t>simbole</a:t>
          </a:r>
          <a:r>
            <a:rPr lang="en-US" sz="1300" kern="1200" dirty="0"/>
            <a:t> of </a:t>
          </a:r>
          <a:r>
            <a:rPr lang="en-US" sz="1300" kern="1200" dirty="0" err="1"/>
            <a:t>prente</a:t>
          </a:r>
          <a:r>
            <a:rPr lang="en-US" sz="1300" kern="1200" dirty="0"/>
            <a:t>.</a:t>
          </a:r>
        </a:p>
      </dsp:txBody>
      <dsp:txXfrm>
        <a:off x="3078975" y="5274302"/>
        <a:ext cx="1539017" cy="680227"/>
      </dsp:txXfrm>
    </dsp:sp>
    <dsp:sp modelId="{4295E730-37E1-42FC-B5AF-E622E340B613}">
      <dsp:nvSpPr>
        <dsp:cNvPr id="0" name=""/>
        <dsp:cNvSpPr/>
      </dsp:nvSpPr>
      <dsp:spPr>
        <a:xfrm>
          <a:off x="4617992" y="5274302"/>
          <a:ext cx="1539017" cy="680227"/>
        </a:xfrm>
        <a:prstGeom prst="rect">
          <a:avLst/>
        </a:prstGeom>
        <a:solidFill>
          <a:schemeClr val="accent2">
            <a:tint val="40000"/>
            <a:alpha val="90000"/>
            <a:hueOff val="-1381399"/>
            <a:satOff val="9203"/>
            <a:lumOff val="841"/>
            <a:alphaOff val="0"/>
          </a:schemeClr>
        </a:solidFill>
        <a:ln w="15875" cap="flat" cmpd="sng" algn="ctr">
          <a:solidFill>
            <a:schemeClr val="accent2">
              <a:tint val="40000"/>
              <a:alpha val="90000"/>
              <a:hueOff val="-1381399"/>
              <a:satOff val="9203"/>
              <a:lumOff val="8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Lig </a:t>
          </a:r>
          <a:r>
            <a:rPr lang="en-US" sz="1300" kern="1200" dirty="0" err="1"/>
            <a:t>belangrike</a:t>
          </a:r>
          <a:r>
            <a:rPr lang="en-US" sz="1300" kern="1200" dirty="0"/>
            <a:t> </a:t>
          </a:r>
          <a:r>
            <a:rPr lang="en-US" sz="1300" kern="1200" dirty="0" err="1"/>
            <a:t>terme</a:t>
          </a:r>
          <a:r>
            <a:rPr lang="en-US" sz="1300" kern="1200" dirty="0"/>
            <a:t> </a:t>
          </a:r>
          <a:r>
            <a:rPr lang="en-US" sz="1300" kern="1200" dirty="0" err="1"/>
            <a:t>uit</a:t>
          </a:r>
          <a:r>
            <a:rPr lang="en-US" sz="1300" kern="1200" dirty="0"/>
            <a:t> met </a:t>
          </a:r>
          <a:r>
            <a:rPr lang="en-US" sz="1300" kern="1200" dirty="0" err="1"/>
            <a:t>verskillende</a:t>
          </a:r>
          <a:r>
            <a:rPr lang="en-US" sz="1300" kern="1200" dirty="0"/>
            <a:t> </a:t>
          </a:r>
          <a:r>
            <a:rPr lang="en-US" sz="1300" kern="1200" dirty="0" err="1"/>
            <a:t>kleure</a:t>
          </a:r>
          <a:r>
            <a:rPr lang="en-US" sz="1300" kern="1200" dirty="0"/>
            <a:t>.</a:t>
          </a:r>
        </a:p>
      </dsp:txBody>
      <dsp:txXfrm>
        <a:off x="4617992" y="5274302"/>
        <a:ext cx="1539017" cy="680227"/>
      </dsp:txXfrm>
    </dsp:sp>
    <dsp:sp modelId="{F1AA7C37-742B-45B8-8070-3C76F37ECFA8}">
      <dsp:nvSpPr>
        <dsp:cNvPr id="0" name=""/>
        <dsp:cNvSpPr/>
      </dsp:nvSpPr>
      <dsp:spPr>
        <a:xfrm>
          <a:off x="6157010" y="5274302"/>
          <a:ext cx="1539017" cy="680227"/>
        </a:xfrm>
        <a:prstGeom prst="rect">
          <a:avLst/>
        </a:prstGeom>
        <a:solidFill>
          <a:schemeClr val="accent2">
            <a:tint val="40000"/>
            <a:alpha val="90000"/>
            <a:hueOff val="-1841865"/>
            <a:satOff val="12270"/>
            <a:lumOff val="1122"/>
            <a:alphaOff val="0"/>
          </a:schemeClr>
        </a:solidFill>
        <a:ln w="15875"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Hersien jou notas gereeld, nie net voor toetse nie.</a:t>
          </a:r>
          <a:endParaRPr lang="en-US" sz="1300" kern="1200" dirty="0"/>
        </a:p>
      </dsp:txBody>
      <dsp:txXfrm>
        <a:off x="6157010" y="5274302"/>
        <a:ext cx="1539017" cy="680227"/>
      </dsp:txXfrm>
    </dsp:sp>
    <dsp:sp modelId="{B4DCE208-B958-47F0-99F6-332B3F3FE024}">
      <dsp:nvSpPr>
        <dsp:cNvPr id="0" name=""/>
        <dsp:cNvSpPr/>
      </dsp:nvSpPr>
      <dsp:spPr>
        <a:xfrm rot="10800000">
          <a:off x="0" y="2253203"/>
          <a:ext cx="7696968" cy="2274326"/>
        </a:xfrm>
        <a:prstGeom prst="upArrowCallout">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nl-NL" sz="2900" b="1" kern="1200" dirty="0"/>
            <a:t>Voordele:</a:t>
          </a:r>
          <a:r>
            <a:rPr lang="nl-NL" sz="2900" kern="1200" dirty="0"/>
            <a:t> Dit help jou om op belangrike punte te fokus en inligting makliker te onthou.</a:t>
          </a:r>
          <a:endParaRPr lang="en-US" sz="2900" kern="1200" dirty="0"/>
        </a:p>
      </dsp:txBody>
      <dsp:txXfrm rot="10800000">
        <a:off x="0" y="2253203"/>
        <a:ext cx="7696968" cy="1477789"/>
      </dsp:txXfrm>
    </dsp:sp>
    <dsp:sp modelId="{D9EBC904-3D3A-455A-B017-A9284DE43D37}">
      <dsp:nvSpPr>
        <dsp:cNvPr id="0" name=""/>
        <dsp:cNvSpPr/>
      </dsp:nvSpPr>
      <dsp:spPr>
        <a:xfrm rot="10800000">
          <a:off x="0" y="1057"/>
          <a:ext cx="7696968" cy="2274326"/>
        </a:xfrm>
        <a:prstGeom prst="upArrowCallou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nl-NL" sz="2900" kern="1200" dirty="0"/>
            <a:t>Definisie: Om sleutelidees en belangrike inligting uit lesse of studiemateriaal neer te skryf.</a:t>
          </a:r>
          <a:endParaRPr lang="en-US" sz="2900" kern="1200" dirty="0"/>
        </a:p>
      </dsp:txBody>
      <dsp:txXfrm rot="10800000">
        <a:off x="0" y="1057"/>
        <a:ext cx="7696968" cy="147778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7C569-E680-4E5A-9D8B-D47DD8024B5F}">
      <dsp:nvSpPr>
        <dsp:cNvPr id="0" name=""/>
        <dsp:cNvSpPr/>
      </dsp:nvSpPr>
      <dsp:spPr>
        <a:xfrm>
          <a:off x="0" y="404684"/>
          <a:ext cx="10013030" cy="5544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984AFF-6DE8-4078-B1D9-E47E38761DE1}">
      <dsp:nvSpPr>
        <dsp:cNvPr id="0" name=""/>
        <dsp:cNvSpPr/>
      </dsp:nvSpPr>
      <dsp:spPr>
        <a:xfrm>
          <a:off x="500651" y="79964"/>
          <a:ext cx="7009121" cy="64944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928" tIns="0" rIns="264928" bIns="0" numCol="1" spcCol="1270" anchor="ctr" anchorCtr="0">
          <a:noAutofit/>
        </a:bodyPr>
        <a:lstStyle/>
        <a:p>
          <a:pPr marL="0" lvl="0" indent="0" algn="l" defTabSz="977900">
            <a:lnSpc>
              <a:spcPct val="90000"/>
            </a:lnSpc>
            <a:spcBef>
              <a:spcPct val="0"/>
            </a:spcBef>
            <a:spcAft>
              <a:spcPct val="35000"/>
            </a:spcAft>
            <a:buNone/>
          </a:pPr>
          <a:r>
            <a:rPr lang="en-US" sz="2200" b="0" kern="1200" dirty="0" err="1">
              <a:solidFill>
                <a:schemeClr val="bg1"/>
              </a:solidFill>
              <a:effectLst/>
              <a:latin typeface="+mn-lt"/>
              <a:ea typeface="+mn-ea"/>
              <a:cs typeface="+mn-cs"/>
            </a:rPr>
            <a:t>Organisering</a:t>
          </a:r>
          <a:r>
            <a:rPr lang="en-US" sz="2200" b="0" kern="1200" dirty="0">
              <a:solidFill>
                <a:schemeClr val="bg1"/>
              </a:solidFill>
              <a:effectLst/>
              <a:latin typeface="+mn-lt"/>
              <a:ea typeface="+mn-ea"/>
              <a:cs typeface="+mn-cs"/>
            </a:rPr>
            <a:t> van </a:t>
          </a:r>
          <a:r>
            <a:rPr lang="en-US" sz="2200" b="0" kern="1200" dirty="0" err="1">
              <a:solidFill>
                <a:schemeClr val="bg1"/>
              </a:solidFill>
              <a:effectLst/>
              <a:latin typeface="+mn-lt"/>
              <a:ea typeface="+mn-ea"/>
              <a:cs typeface="+mn-cs"/>
            </a:rPr>
            <a:t>inligting</a:t>
          </a:r>
          <a:r>
            <a:rPr lang="en-US" sz="2200" b="0" kern="1200" dirty="0">
              <a:solidFill>
                <a:schemeClr val="bg1"/>
              </a:solidFill>
              <a:effectLst/>
              <a:latin typeface="+mn-lt"/>
              <a:ea typeface="+mn-ea"/>
              <a:cs typeface="+mn-cs"/>
            </a:rPr>
            <a:t> </a:t>
          </a:r>
          <a:r>
            <a:rPr lang="en-US" sz="2200" b="0" kern="1200" dirty="0" err="1">
              <a:solidFill>
                <a:schemeClr val="bg1"/>
              </a:solidFill>
              <a:effectLst/>
              <a:latin typeface="+mn-lt"/>
              <a:ea typeface="+mn-ea"/>
              <a:cs typeface="+mn-cs"/>
            </a:rPr>
            <a:t>deur</a:t>
          </a:r>
          <a:r>
            <a:rPr lang="en-US" sz="2200" b="0" kern="1200" dirty="0">
              <a:solidFill>
                <a:schemeClr val="bg1"/>
              </a:solidFill>
              <a:effectLst/>
              <a:latin typeface="+mn-lt"/>
              <a:ea typeface="+mn-ea"/>
              <a:cs typeface="+mn-cs"/>
            </a:rPr>
            <a:t> </a:t>
          </a:r>
          <a:r>
            <a:rPr lang="en-US" sz="2200" b="0" kern="1200" dirty="0" err="1">
              <a:solidFill>
                <a:schemeClr val="bg1"/>
              </a:solidFill>
              <a:effectLst/>
              <a:latin typeface="+mn-lt"/>
              <a:ea typeface="+mn-ea"/>
              <a:cs typeface="+mn-cs"/>
            </a:rPr>
            <a:t>middel</a:t>
          </a:r>
          <a:r>
            <a:rPr lang="en-US" sz="2200" b="0" kern="1200" dirty="0">
              <a:solidFill>
                <a:schemeClr val="bg1"/>
              </a:solidFill>
              <a:effectLst/>
              <a:latin typeface="+mn-lt"/>
              <a:ea typeface="+mn-ea"/>
              <a:cs typeface="+mn-cs"/>
            </a:rPr>
            <a:t> van ’n diagram wat die </a:t>
          </a:r>
          <a:r>
            <a:rPr lang="en-US" sz="2200" b="0" kern="1200" dirty="0" err="1">
              <a:solidFill>
                <a:schemeClr val="bg1"/>
              </a:solidFill>
              <a:effectLst/>
              <a:latin typeface="+mn-lt"/>
              <a:ea typeface="+mn-ea"/>
              <a:cs typeface="+mn-cs"/>
            </a:rPr>
            <a:t>verband</a:t>
          </a:r>
          <a:r>
            <a:rPr lang="en-US" sz="2200" b="0" kern="1200" dirty="0">
              <a:solidFill>
                <a:schemeClr val="bg1"/>
              </a:solidFill>
              <a:effectLst/>
              <a:latin typeface="+mn-lt"/>
              <a:ea typeface="+mn-ea"/>
              <a:cs typeface="+mn-cs"/>
            </a:rPr>
            <a:t> </a:t>
          </a:r>
          <a:r>
            <a:rPr lang="en-US" sz="2200" b="0" kern="1200" dirty="0" err="1">
              <a:solidFill>
                <a:schemeClr val="bg1"/>
              </a:solidFill>
              <a:effectLst/>
              <a:latin typeface="+mn-lt"/>
              <a:ea typeface="+mn-ea"/>
              <a:cs typeface="+mn-cs"/>
            </a:rPr>
            <a:t>tussen</a:t>
          </a:r>
          <a:r>
            <a:rPr lang="en-US" sz="2200" b="0" kern="1200" dirty="0">
              <a:solidFill>
                <a:schemeClr val="bg1"/>
              </a:solidFill>
              <a:effectLst/>
              <a:latin typeface="+mn-lt"/>
              <a:ea typeface="+mn-ea"/>
              <a:cs typeface="+mn-cs"/>
            </a:rPr>
            <a:t> idees </a:t>
          </a:r>
          <a:r>
            <a:rPr lang="en-US" sz="2200" b="0" kern="1200" dirty="0" err="1">
              <a:solidFill>
                <a:schemeClr val="bg1"/>
              </a:solidFill>
              <a:effectLst/>
              <a:latin typeface="+mn-lt"/>
              <a:ea typeface="+mn-ea"/>
              <a:cs typeface="+mn-cs"/>
            </a:rPr>
            <a:t>en</a:t>
          </a:r>
          <a:r>
            <a:rPr lang="en-US" sz="2200" b="0" kern="1200" dirty="0">
              <a:solidFill>
                <a:schemeClr val="bg1"/>
              </a:solidFill>
              <a:effectLst/>
              <a:latin typeface="+mn-lt"/>
              <a:ea typeface="+mn-ea"/>
              <a:cs typeface="+mn-cs"/>
            </a:rPr>
            <a:t> </a:t>
          </a:r>
          <a:r>
            <a:rPr lang="en-US" sz="2200" b="0" kern="1200" dirty="0" err="1">
              <a:solidFill>
                <a:schemeClr val="bg1"/>
              </a:solidFill>
              <a:effectLst/>
              <a:latin typeface="+mn-lt"/>
              <a:ea typeface="+mn-ea"/>
              <a:cs typeface="+mn-cs"/>
            </a:rPr>
            <a:t>feite</a:t>
          </a:r>
          <a:r>
            <a:rPr lang="en-US" sz="2200" b="0" kern="1200" dirty="0">
              <a:solidFill>
                <a:schemeClr val="bg1"/>
              </a:solidFill>
              <a:effectLst/>
              <a:latin typeface="+mn-lt"/>
              <a:ea typeface="+mn-ea"/>
              <a:cs typeface="+mn-cs"/>
            </a:rPr>
            <a:t> </a:t>
          </a:r>
          <a:r>
            <a:rPr lang="en-US" sz="2200" b="0" kern="1200" dirty="0" err="1">
              <a:solidFill>
                <a:schemeClr val="bg1"/>
              </a:solidFill>
              <a:effectLst/>
              <a:latin typeface="+mn-lt"/>
              <a:ea typeface="+mn-ea"/>
              <a:cs typeface="+mn-cs"/>
            </a:rPr>
            <a:t>aandui</a:t>
          </a:r>
          <a:endParaRPr lang="en-US" sz="2200" b="0" kern="1200" dirty="0">
            <a:solidFill>
              <a:schemeClr val="bg1"/>
            </a:solidFill>
          </a:endParaRPr>
        </a:p>
      </dsp:txBody>
      <dsp:txXfrm>
        <a:off x="532354" y="111667"/>
        <a:ext cx="6945715" cy="586034"/>
      </dsp:txXfrm>
    </dsp:sp>
    <dsp:sp modelId="{F7A955B4-04C8-497B-A48A-354742DE0E36}">
      <dsp:nvSpPr>
        <dsp:cNvPr id="0" name=""/>
        <dsp:cNvSpPr/>
      </dsp:nvSpPr>
      <dsp:spPr>
        <a:xfrm>
          <a:off x="0" y="1402604"/>
          <a:ext cx="10013030" cy="5544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CB84B6-A754-457E-B3F8-BAEBC9FC4736}">
      <dsp:nvSpPr>
        <dsp:cNvPr id="0" name=""/>
        <dsp:cNvSpPr/>
      </dsp:nvSpPr>
      <dsp:spPr>
        <a:xfrm>
          <a:off x="500651" y="1077884"/>
          <a:ext cx="7009121" cy="64944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928" tIns="0" rIns="264928" bIns="0" numCol="1" spcCol="1270" anchor="ctr" anchorCtr="0">
          <a:noAutofit/>
        </a:bodyPr>
        <a:lstStyle/>
        <a:p>
          <a:pPr marL="0" lvl="0" indent="0" algn="l" defTabSz="977900">
            <a:lnSpc>
              <a:spcPct val="90000"/>
            </a:lnSpc>
            <a:spcBef>
              <a:spcPct val="0"/>
            </a:spcBef>
            <a:spcAft>
              <a:spcPct val="35000"/>
            </a:spcAft>
            <a:buNone/>
          </a:pPr>
          <a:r>
            <a:rPr lang="nl-NL" sz="2200" kern="1200" dirty="0"/>
            <a:t>Gebruik woorde en beelde om assosiasies te skep</a:t>
          </a:r>
          <a:endParaRPr lang="en-US" sz="2200" kern="1200" dirty="0"/>
        </a:p>
      </dsp:txBody>
      <dsp:txXfrm>
        <a:off x="532354" y="1109587"/>
        <a:ext cx="6945715" cy="586034"/>
      </dsp:txXfrm>
    </dsp:sp>
    <dsp:sp modelId="{199F94CC-98E8-4A00-9FF1-E8513A7B5C2D}">
      <dsp:nvSpPr>
        <dsp:cNvPr id="0" name=""/>
        <dsp:cNvSpPr/>
      </dsp:nvSpPr>
      <dsp:spPr>
        <a:xfrm>
          <a:off x="0" y="2400524"/>
          <a:ext cx="10013030" cy="18711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7122" tIns="458216" rIns="777122" bIns="156464" numCol="1" spcCol="1270" anchor="t" anchorCtr="0">
          <a:noAutofit/>
        </a:bodyPr>
        <a:lstStyle/>
        <a:p>
          <a:pPr marL="228600" lvl="1" indent="-228600" algn="l" defTabSz="977900">
            <a:lnSpc>
              <a:spcPct val="90000"/>
            </a:lnSpc>
            <a:spcBef>
              <a:spcPct val="0"/>
            </a:spcBef>
            <a:spcAft>
              <a:spcPct val="15000"/>
            </a:spcAft>
            <a:buChar char="•"/>
          </a:pPr>
          <a:r>
            <a:rPr lang="en-GB" sz="2200" kern="1200">
              <a:solidFill>
                <a:schemeClr val="tx1"/>
              </a:solidFill>
              <a:effectLst/>
              <a:latin typeface="+mn-lt"/>
              <a:ea typeface="+mn-ea"/>
              <a:cs typeface="+mn-cs"/>
            </a:rPr>
            <a:t>Skryf die hoofonderwerp in die middel van die bladsy.</a:t>
          </a:r>
          <a:endParaRPr lang="en-US" sz="2200" kern="1200" dirty="0"/>
        </a:p>
        <a:p>
          <a:pPr marL="228600" lvl="1" indent="-228600" algn="l" defTabSz="977900">
            <a:lnSpc>
              <a:spcPct val="90000"/>
            </a:lnSpc>
            <a:spcBef>
              <a:spcPct val="0"/>
            </a:spcBef>
            <a:spcAft>
              <a:spcPct val="15000"/>
            </a:spcAft>
            <a:buChar char="•"/>
          </a:pPr>
          <a:r>
            <a:rPr lang="en-GB" sz="2200" kern="1200">
              <a:solidFill>
                <a:schemeClr val="tx1"/>
              </a:solidFill>
              <a:effectLst/>
              <a:latin typeface="+mn-lt"/>
              <a:ea typeface="+mn-ea"/>
              <a:cs typeface="+mn-cs"/>
            </a:rPr>
            <a:t>Teken takke vir sleutelidees of subonderwerpe.</a:t>
          </a:r>
          <a:endParaRPr lang="en-US" sz="2200" kern="1200" dirty="0">
            <a:solidFill>
              <a:schemeClr val="tx1"/>
            </a:solidFill>
            <a:effectLst/>
            <a:latin typeface="+mn-lt"/>
            <a:ea typeface="+mn-ea"/>
            <a:cs typeface="+mn-cs"/>
          </a:endParaRPr>
        </a:p>
        <a:p>
          <a:pPr marL="228600" lvl="1" indent="-228600" algn="l" defTabSz="977900">
            <a:lnSpc>
              <a:spcPct val="90000"/>
            </a:lnSpc>
            <a:spcBef>
              <a:spcPct val="0"/>
            </a:spcBef>
            <a:spcAft>
              <a:spcPct val="15000"/>
            </a:spcAft>
            <a:buChar char="•"/>
          </a:pPr>
          <a:r>
            <a:rPr lang="en-GB" sz="2200" kern="1200">
              <a:solidFill>
                <a:schemeClr val="tx1"/>
              </a:solidFill>
              <a:effectLst/>
              <a:latin typeface="+mn-lt"/>
              <a:ea typeface="+mn-ea"/>
              <a:cs typeface="+mn-cs"/>
            </a:rPr>
            <a:t>Gebruik sleutelwoorde eerder as lang sinne.</a:t>
          </a:r>
          <a:endParaRPr lang="en-US" sz="2200" kern="1200" dirty="0">
            <a:solidFill>
              <a:schemeClr val="tx1"/>
            </a:solidFill>
            <a:effectLst/>
            <a:latin typeface="+mn-lt"/>
            <a:ea typeface="+mn-ea"/>
            <a:cs typeface="+mn-cs"/>
          </a:endParaRPr>
        </a:p>
        <a:p>
          <a:pPr marL="228600" lvl="1" indent="-228600" algn="l" defTabSz="977900">
            <a:lnSpc>
              <a:spcPct val="90000"/>
            </a:lnSpc>
            <a:spcBef>
              <a:spcPct val="0"/>
            </a:spcBef>
            <a:spcAft>
              <a:spcPct val="15000"/>
            </a:spcAft>
            <a:buChar char="•"/>
          </a:pPr>
          <a:r>
            <a:rPr lang="en-GB" sz="2200" kern="1200" dirty="0" err="1">
              <a:solidFill>
                <a:schemeClr val="tx1"/>
              </a:solidFill>
              <a:effectLst/>
              <a:latin typeface="+mn-lt"/>
              <a:ea typeface="+mn-ea"/>
              <a:cs typeface="+mn-cs"/>
            </a:rPr>
            <a:t>Voeg</a:t>
          </a:r>
          <a:r>
            <a:rPr lang="en-GB" sz="2200" kern="1200" dirty="0">
              <a:solidFill>
                <a:schemeClr val="tx1"/>
              </a:solidFill>
              <a:effectLst/>
              <a:latin typeface="+mn-lt"/>
              <a:ea typeface="+mn-ea"/>
              <a:cs typeface="+mn-cs"/>
            </a:rPr>
            <a:t> </a:t>
          </a:r>
          <a:r>
            <a:rPr lang="en-GB" sz="2200" kern="1200" dirty="0" err="1">
              <a:solidFill>
                <a:schemeClr val="tx1"/>
              </a:solidFill>
              <a:effectLst/>
              <a:latin typeface="+mn-lt"/>
              <a:ea typeface="+mn-ea"/>
              <a:cs typeface="+mn-cs"/>
            </a:rPr>
            <a:t>kleure</a:t>
          </a:r>
          <a:r>
            <a:rPr lang="en-GB" sz="2200" kern="1200" dirty="0">
              <a:solidFill>
                <a:schemeClr val="tx1"/>
              </a:solidFill>
              <a:effectLst/>
              <a:latin typeface="+mn-lt"/>
              <a:ea typeface="+mn-ea"/>
              <a:cs typeface="+mn-cs"/>
            </a:rPr>
            <a:t>, </a:t>
          </a:r>
          <a:r>
            <a:rPr lang="en-GB" sz="2200" kern="1200" dirty="0" err="1">
              <a:solidFill>
                <a:schemeClr val="tx1"/>
              </a:solidFill>
              <a:effectLst/>
              <a:latin typeface="+mn-lt"/>
              <a:ea typeface="+mn-ea"/>
              <a:cs typeface="+mn-cs"/>
            </a:rPr>
            <a:t>simbole</a:t>
          </a:r>
          <a:r>
            <a:rPr lang="en-GB" sz="2200" kern="1200" dirty="0">
              <a:solidFill>
                <a:schemeClr val="tx1"/>
              </a:solidFill>
              <a:effectLst/>
              <a:latin typeface="+mn-lt"/>
              <a:ea typeface="+mn-ea"/>
              <a:cs typeface="+mn-cs"/>
            </a:rPr>
            <a:t> of </a:t>
          </a:r>
          <a:r>
            <a:rPr lang="en-GB" sz="2200" kern="1200" dirty="0" err="1">
              <a:solidFill>
                <a:schemeClr val="tx1"/>
              </a:solidFill>
              <a:effectLst/>
              <a:latin typeface="+mn-lt"/>
              <a:ea typeface="+mn-ea"/>
              <a:cs typeface="+mn-cs"/>
            </a:rPr>
            <a:t>beelde</a:t>
          </a:r>
          <a:r>
            <a:rPr lang="en-GB" sz="2200" kern="1200" dirty="0">
              <a:solidFill>
                <a:schemeClr val="tx1"/>
              </a:solidFill>
              <a:effectLst/>
              <a:latin typeface="+mn-lt"/>
              <a:ea typeface="+mn-ea"/>
              <a:cs typeface="+mn-cs"/>
            </a:rPr>
            <a:t> by om </a:t>
          </a:r>
          <a:r>
            <a:rPr lang="en-GB" sz="2200" kern="1200" dirty="0" err="1">
              <a:solidFill>
                <a:schemeClr val="tx1"/>
              </a:solidFill>
              <a:effectLst/>
              <a:latin typeface="+mn-lt"/>
              <a:ea typeface="+mn-ea"/>
              <a:cs typeface="+mn-cs"/>
            </a:rPr>
            <a:t>belangrike</a:t>
          </a:r>
          <a:r>
            <a:rPr lang="en-GB" sz="2200" kern="1200" dirty="0">
              <a:solidFill>
                <a:schemeClr val="tx1"/>
              </a:solidFill>
              <a:effectLst/>
              <a:latin typeface="+mn-lt"/>
              <a:ea typeface="+mn-ea"/>
              <a:cs typeface="+mn-cs"/>
            </a:rPr>
            <a:t> </a:t>
          </a:r>
          <a:r>
            <a:rPr lang="en-GB" sz="2200" kern="1200" dirty="0" err="1">
              <a:solidFill>
                <a:schemeClr val="tx1"/>
              </a:solidFill>
              <a:effectLst/>
              <a:latin typeface="+mn-lt"/>
              <a:ea typeface="+mn-ea"/>
              <a:cs typeface="+mn-cs"/>
            </a:rPr>
            <a:t>inligting</a:t>
          </a:r>
          <a:r>
            <a:rPr lang="en-GB" sz="2200" kern="1200" dirty="0">
              <a:solidFill>
                <a:schemeClr val="tx1"/>
              </a:solidFill>
              <a:effectLst/>
              <a:latin typeface="+mn-lt"/>
              <a:ea typeface="+mn-ea"/>
              <a:cs typeface="+mn-cs"/>
            </a:rPr>
            <a:t> </a:t>
          </a:r>
          <a:r>
            <a:rPr lang="en-GB" sz="2200" kern="1200" dirty="0" err="1">
              <a:solidFill>
                <a:schemeClr val="tx1"/>
              </a:solidFill>
              <a:effectLst/>
              <a:latin typeface="+mn-lt"/>
              <a:ea typeface="+mn-ea"/>
              <a:cs typeface="+mn-cs"/>
            </a:rPr>
            <a:t>uit</a:t>
          </a:r>
          <a:r>
            <a:rPr lang="en-GB" sz="2200" kern="1200" dirty="0">
              <a:solidFill>
                <a:schemeClr val="tx1"/>
              </a:solidFill>
              <a:effectLst/>
              <a:latin typeface="+mn-lt"/>
              <a:ea typeface="+mn-ea"/>
              <a:cs typeface="+mn-cs"/>
            </a:rPr>
            <a:t> </a:t>
          </a:r>
          <a:r>
            <a:rPr lang="en-GB" sz="2200" kern="1200" dirty="0" err="1">
              <a:solidFill>
                <a:schemeClr val="tx1"/>
              </a:solidFill>
              <a:effectLst/>
              <a:latin typeface="+mn-lt"/>
              <a:ea typeface="+mn-ea"/>
              <a:cs typeface="+mn-cs"/>
            </a:rPr>
            <a:t>te</a:t>
          </a:r>
          <a:r>
            <a:rPr lang="en-GB" sz="2200" kern="1200" dirty="0">
              <a:solidFill>
                <a:schemeClr val="tx1"/>
              </a:solidFill>
              <a:effectLst/>
              <a:latin typeface="+mn-lt"/>
              <a:ea typeface="+mn-ea"/>
              <a:cs typeface="+mn-cs"/>
            </a:rPr>
            <a:t> lig.</a:t>
          </a:r>
          <a:endParaRPr lang="en-US" sz="2200" kern="1200" dirty="0">
            <a:solidFill>
              <a:schemeClr val="tx1"/>
            </a:solidFill>
            <a:effectLst/>
            <a:latin typeface="+mn-lt"/>
            <a:ea typeface="+mn-ea"/>
            <a:cs typeface="+mn-cs"/>
          </a:endParaRPr>
        </a:p>
      </dsp:txBody>
      <dsp:txXfrm>
        <a:off x="0" y="2400524"/>
        <a:ext cx="10013030" cy="1871100"/>
      </dsp:txXfrm>
    </dsp:sp>
    <dsp:sp modelId="{2CF9F46A-5165-4060-9790-9E2FF5875AD3}">
      <dsp:nvSpPr>
        <dsp:cNvPr id="0" name=""/>
        <dsp:cNvSpPr/>
      </dsp:nvSpPr>
      <dsp:spPr>
        <a:xfrm>
          <a:off x="500651" y="2075804"/>
          <a:ext cx="7009121" cy="64944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928" tIns="0" rIns="264928" bIns="0" numCol="1" spcCol="1270" anchor="ctr" anchorCtr="0">
          <a:noAutofit/>
        </a:bodyPr>
        <a:lstStyle/>
        <a:p>
          <a:pPr marL="0" lvl="0" indent="0" algn="l" defTabSz="977900">
            <a:lnSpc>
              <a:spcPct val="90000"/>
            </a:lnSpc>
            <a:spcBef>
              <a:spcPct val="0"/>
            </a:spcBef>
            <a:spcAft>
              <a:spcPct val="35000"/>
            </a:spcAft>
            <a:buNone/>
          </a:pPr>
          <a:r>
            <a:rPr lang="en-GB" sz="2200" b="0" kern="1200" dirty="0">
              <a:solidFill>
                <a:schemeClr val="bg1"/>
              </a:solidFill>
              <a:effectLst/>
              <a:latin typeface="+mn-lt"/>
              <a:ea typeface="+mn-ea"/>
              <a:cs typeface="+mn-cs"/>
            </a:rPr>
            <a:t>Wenke om </a:t>
          </a:r>
          <a:r>
            <a:rPr lang="en-GB" sz="2200" b="0" kern="1200" dirty="0" err="1">
              <a:solidFill>
                <a:schemeClr val="bg1"/>
              </a:solidFill>
              <a:effectLst/>
              <a:latin typeface="+mn-lt"/>
              <a:ea typeface="+mn-ea"/>
              <a:cs typeface="+mn-cs"/>
            </a:rPr>
            <a:t>goeie</a:t>
          </a:r>
          <a:r>
            <a:rPr lang="en-GB" sz="2200" b="0" kern="1200" dirty="0">
              <a:solidFill>
                <a:schemeClr val="bg1"/>
              </a:solidFill>
              <a:effectLst/>
              <a:latin typeface="+mn-lt"/>
              <a:ea typeface="+mn-ea"/>
              <a:cs typeface="+mn-cs"/>
            </a:rPr>
            <a:t> </a:t>
          </a:r>
          <a:r>
            <a:rPr lang="en-GB" sz="2200" b="0" kern="1200" dirty="0" err="1">
              <a:solidFill>
                <a:schemeClr val="bg1"/>
              </a:solidFill>
              <a:effectLst/>
              <a:latin typeface="+mn-lt"/>
              <a:ea typeface="+mn-ea"/>
              <a:cs typeface="+mn-cs"/>
            </a:rPr>
            <a:t>breinkaarte</a:t>
          </a:r>
          <a:r>
            <a:rPr lang="en-GB" sz="2200" b="0" kern="1200" dirty="0">
              <a:solidFill>
                <a:schemeClr val="bg1"/>
              </a:solidFill>
              <a:effectLst/>
              <a:latin typeface="+mn-lt"/>
              <a:ea typeface="+mn-ea"/>
              <a:cs typeface="+mn-cs"/>
            </a:rPr>
            <a:t> </a:t>
          </a:r>
          <a:r>
            <a:rPr lang="en-GB" sz="2200" b="0" kern="1200" dirty="0" err="1">
              <a:solidFill>
                <a:schemeClr val="bg1"/>
              </a:solidFill>
              <a:effectLst/>
              <a:latin typeface="+mn-lt"/>
              <a:ea typeface="+mn-ea"/>
              <a:cs typeface="+mn-cs"/>
            </a:rPr>
            <a:t>te</a:t>
          </a:r>
          <a:r>
            <a:rPr lang="en-GB" sz="2200" b="0" kern="1200" dirty="0">
              <a:solidFill>
                <a:schemeClr val="bg1"/>
              </a:solidFill>
              <a:effectLst/>
              <a:latin typeface="+mn-lt"/>
              <a:ea typeface="+mn-ea"/>
              <a:cs typeface="+mn-cs"/>
            </a:rPr>
            <a:t> </a:t>
          </a:r>
          <a:r>
            <a:rPr lang="en-GB" sz="2200" b="0" kern="1200" dirty="0" err="1">
              <a:solidFill>
                <a:schemeClr val="bg1"/>
              </a:solidFill>
              <a:effectLst/>
              <a:latin typeface="+mn-lt"/>
              <a:ea typeface="+mn-ea"/>
              <a:cs typeface="+mn-cs"/>
            </a:rPr>
            <a:t>maak</a:t>
          </a:r>
          <a:r>
            <a:rPr lang="en-GB" sz="2200" b="0" kern="1200" dirty="0">
              <a:solidFill>
                <a:schemeClr val="bg1"/>
              </a:solidFill>
              <a:effectLst/>
              <a:latin typeface="+mn-lt"/>
              <a:ea typeface="+mn-ea"/>
              <a:cs typeface="+mn-cs"/>
            </a:rPr>
            <a:t>:</a:t>
          </a:r>
          <a:endParaRPr lang="en-US" sz="2200" kern="1200" dirty="0">
            <a:solidFill>
              <a:schemeClr val="bg1"/>
            </a:solidFill>
          </a:endParaRPr>
        </a:p>
      </dsp:txBody>
      <dsp:txXfrm>
        <a:off x="532354" y="2107507"/>
        <a:ext cx="6945715" cy="5860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483BC-BDD8-4704-8DDE-186943A35743}">
      <dsp:nvSpPr>
        <dsp:cNvPr id="0" name=""/>
        <dsp:cNvSpPr/>
      </dsp:nvSpPr>
      <dsp:spPr>
        <a:xfrm>
          <a:off x="0" y="491"/>
          <a:ext cx="9720072" cy="11492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35F054-8CE0-4473-8D22-5CFF66839267}">
      <dsp:nvSpPr>
        <dsp:cNvPr id="0" name=""/>
        <dsp:cNvSpPr/>
      </dsp:nvSpPr>
      <dsp:spPr>
        <a:xfrm>
          <a:off x="347648" y="259072"/>
          <a:ext cx="632087" cy="6320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42FA51-67D0-4FFD-94D6-CFBE7B1BA53F}">
      <dsp:nvSpPr>
        <dsp:cNvPr id="0" name=""/>
        <dsp:cNvSpPr/>
      </dsp:nvSpPr>
      <dsp:spPr>
        <a:xfrm>
          <a:off x="1327384" y="491"/>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100000"/>
            </a:lnSpc>
            <a:spcBef>
              <a:spcPct val="0"/>
            </a:spcBef>
            <a:spcAft>
              <a:spcPct val="35000"/>
            </a:spcAft>
            <a:buNone/>
          </a:pPr>
          <a:r>
            <a:rPr lang="nl-NL" sz="2500" kern="1200" dirty="0"/>
            <a:t>Die proses om soveel moontlik idees oor ’n onderwerp in ’n kort tyd te genereer en neer te skryf.</a:t>
          </a:r>
          <a:endParaRPr lang="en-US" sz="2500" kern="1200" dirty="0"/>
        </a:p>
      </dsp:txBody>
      <dsp:txXfrm>
        <a:off x="1327384" y="491"/>
        <a:ext cx="8392688" cy="1149250"/>
      </dsp:txXfrm>
    </dsp:sp>
    <dsp:sp modelId="{89ADC55B-471C-45A9-8D1B-98FB2CAB4482}">
      <dsp:nvSpPr>
        <dsp:cNvPr id="0" name=""/>
        <dsp:cNvSpPr/>
      </dsp:nvSpPr>
      <dsp:spPr>
        <a:xfrm>
          <a:off x="0" y="1437054"/>
          <a:ext cx="9720072" cy="11492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20DBD1-D1D5-4DC6-88C4-E5CE67D404BA}">
      <dsp:nvSpPr>
        <dsp:cNvPr id="0" name=""/>
        <dsp:cNvSpPr/>
      </dsp:nvSpPr>
      <dsp:spPr>
        <a:xfrm>
          <a:off x="347648" y="1695636"/>
          <a:ext cx="632087" cy="6320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4FEF33-2FED-4190-A356-F3FE2995C0BE}">
      <dsp:nvSpPr>
        <dsp:cNvPr id="0" name=""/>
        <dsp:cNvSpPr/>
      </dsp:nvSpPr>
      <dsp:spPr>
        <a:xfrm>
          <a:off x="1327384" y="1437054"/>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100000"/>
            </a:lnSpc>
            <a:spcBef>
              <a:spcPct val="0"/>
            </a:spcBef>
            <a:spcAft>
              <a:spcPct val="35000"/>
            </a:spcAft>
            <a:buNone/>
          </a:pPr>
          <a:r>
            <a:rPr lang="nl-NL" sz="2500" kern="1200" dirty="0"/>
            <a:t>Breinkaarte kan gebruik word om idees te ontwikkel.</a:t>
          </a:r>
          <a:endParaRPr lang="en-US" sz="2500" kern="1200" dirty="0"/>
        </a:p>
      </dsp:txBody>
      <dsp:txXfrm>
        <a:off x="1327384" y="1437054"/>
        <a:ext cx="8392688" cy="1149250"/>
      </dsp:txXfrm>
    </dsp:sp>
    <dsp:sp modelId="{D50B4794-A41E-4E86-ABD3-A005D93A44CF}">
      <dsp:nvSpPr>
        <dsp:cNvPr id="0" name=""/>
        <dsp:cNvSpPr/>
      </dsp:nvSpPr>
      <dsp:spPr>
        <a:xfrm>
          <a:off x="0" y="2873618"/>
          <a:ext cx="9720072" cy="11492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7A351E-909F-429F-B92B-E58250EB876B}">
      <dsp:nvSpPr>
        <dsp:cNvPr id="0" name=""/>
        <dsp:cNvSpPr/>
      </dsp:nvSpPr>
      <dsp:spPr>
        <a:xfrm>
          <a:off x="347648" y="3132199"/>
          <a:ext cx="632087" cy="6320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9DB445-8C08-4300-B396-69986AAAA4EC}">
      <dsp:nvSpPr>
        <dsp:cNvPr id="0" name=""/>
        <dsp:cNvSpPr/>
      </dsp:nvSpPr>
      <dsp:spPr>
        <a:xfrm>
          <a:off x="1327384" y="2873618"/>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100000"/>
            </a:lnSpc>
            <a:spcBef>
              <a:spcPct val="0"/>
            </a:spcBef>
            <a:spcAft>
              <a:spcPct val="35000"/>
            </a:spcAft>
            <a:buNone/>
          </a:pPr>
          <a:r>
            <a:rPr lang="nl-NL" sz="2500" kern="1200" dirty="0"/>
            <a:t>Gebruik dinkskrums vir die beplanning van opstelle en vir hersiening.</a:t>
          </a:r>
          <a:endParaRPr lang="en-US" sz="2500" kern="1200" dirty="0"/>
        </a:p>
      </dsp:txBody>
      <dsp:txXfrm>
        <a:off x="1327384" y="2873618"/>
        <a:ext cx="8392688" cy="114925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44561-4A61-40A2-97D3-04B3C0BC2F97}">
      <dsp:nvSpPr>
        <dsp:cNvPr id="0" name=""/>
        <dsp:cNvSpPr/>
      </dsp:nvSpPr>
      <dsp:spPr>
        <a:xfrm>
          <a:off x="0" y="4973724"/>
          <a:ext cx="6978315" cy="108812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nl-NL" sz="2200" kern="1200" dirty="0"/>
            <a:t>Hierdie strategie kan in baie vakke gebruik word, veral wanneer daar met groot hoeveelhede teks gewerk word.</a:t>
          </a:r>
          <a:endParaRPr lang="en-US" sz="2200" kern="1200" dirty="0"/>
        </a:p>
      </dsp:txBody>
      <dsp:txXfrm>
        <a:off x="0" y="4973724"/>
        <a:ext cx="6978315" cy="1088129"/>
      </dsp:txXfrm>
    </dsp:sp>
    <dsp:sp modelId="{25BAFFE0-2B31-4F34-BEBE-AD70E4F84993}">
      <dsp:nvSpPr>
        <dsp:cNvPr id="0" name=""/>
        <dsp:cNvSpPr/>
      </dsp:nvSpPr>
      <dsp:spPr>
        <a:xfrm rot="10800000">
          <a:off x="0" y="3316503"/>
          <a:ext cx="6978315" cy="1673542"/>
        </a:xfrm>
        <a:prstGeom prst="upArrowCallout">
          <a:avLst/>
        </a:prstGeom>
        <a:solidFill>
          <a:schemeClr val="accent2">
            <a:hueOff val="-441124"/>
            <a:satOff val="497"/>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err="1"/>
            <a:t>Opsomming</a:t>
          </a:r>
          <a:r>
            <a:rPr lang="en-GB" sz="2200" kern="1200" dirty="0"/>
            <a:t> help </a:t>
          </a:r>
          <a:r>
            <a:rPr lang="en-GB" sz="2200" kern="1200" dirty="0" err="1"/>
            <a:t>jou</a:t>
          </a:r>
          <a:r>
            <a:rPr lang="en-GB" sz="2200" kern="1200" dirty="0"/>
            <a:t> om:</a:t>
          </a:r>
          <a:endParaRPr lang="en-US" sz="2200" kern="1200" dirty="0"/>
        </a:p>
      </dsp:txBody>
      <dsp:txXfrm rot="-10800000">
        <a:off x="0" y="3316503"/>
        <a:ext cx="6978315" cy="587413"/>
      </dsp:txXfrm>
    </dsp:sp>
    <dsp:sp modelId="{0451D608-8C75-49E7-AC0B-034776CF93A2}">
      <dsp:nvSpPr>
        <dsp:cNvPr id="0" name=""/>
        <dsp:cNvSpPr/>
      </dsp:nvSpPr>
      <dsp:spPr>
        <a:xfrm>
          <a:off x="3407" y="3903916"/>
          <a:ext cx="2323833" cy="500389"/>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dirty="0" err="1"/>
            <a:t>inligting</a:t>
          </a:r>
          <a:r>
            <a:rPr lang="en-GB" sz="1800" kern="1200" dirty="0"/>
            <a:t> </a:t>
          </a:r>
          <a:r>
            <a:rPr lang="en-GB" sz="1800" kern="1200" dirty="0" err="1"/>
            <a:t>te</a:t>
          </a:r>
          <a:r>
            <a:rPr lang="en-GB" sz="1800" kern="1200" dirty="0"/>
            <a:t> </a:t>
          </a:r>
          <a:r>
            <a:rPr lang="en-GB" sz="1800" kern="1200" dirty="0" err="1"/>
            <a:t>prosesseer</a:t>
          </a:r>
          <a:endParaRPr lang="en-US" sz="1800" kern="1200" dirty="0"/>
        </a:p>
      </dsp:txBody>
      <dsp:txXfrm>
        <a:off x="3407" y="3903916"/>
        <a:ext cx="2323833" cy="500389"/>
      </dsp:txXfrm>
    </dsp:sp>
    <dsp:sp modelId="{1A383093-0095-4556-91A8-DEC5CEE9E799}">
      <dsp:nvSpPr>
        <dsp:cNvPr id="0" name=""/>
        <dsp:cNvSpPr/>
      </dsp:nvSpPr>
      <dsp:spPr>
        <a:xfrm>
          <a:off x="2327240" y="3903916"/>
          <a:ext cx="2323833" cy="500389"/>
        </a:xfrm>
        <a:prstGeom prst="rect">
          <a:avLst/>
        </a:prstGeom>
        <a:solidFill>
          <a:schemeClr val="accent2">
            <a:tint val="40000"/>
            <a:alpha val="90000"/>
            <a:hueOff val="-920933"/>
            <a:satOff val="6135"/>
            <a:lumOff val="561"/>
            <a:alphaOff val="0"/>
          </a:schemeClr>
        </a:solidFill>
        <a:ln w="15875" cap="flat" cmpd="sng" algn="ctr">
          <a:solidFill>
            <a:schemeClr val="accent2">
              <a:tint val="40000"/>
              <a:alpha val="90000"/>
              <a:hueOff val="-920933"/>
              <a:satOff val="6135"/>
              <a:lumOff val="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dirty="0" err="1"/>
            <a:t>sleutelkonsepte</a:t>
          </a:r>
          <a:r>
            <a:rPr lang="en-GB" sz="1800" kern="1200" dirty="0"/>
            <a:t> </a:t>
          </a:r>
          <a:r>
            <a:rPr lang="en-GB" sz="1800" kern="1200" dirty="0" err="1"/>
            <a:t>te</a:t>
          </a:r>
          <a:r>
            <a:rPr lang="en-GB" sz="1800" kern="1200" dirty="0"/>
            <a:t> </a:t>
          </a:r>
          <a:r>
            <a:rPr lang="en-GB" sz="1800" kern="1200" dirty="0" err="1"/>
            <a:t>verstaan</a:t>
          </a:r>
          <a:endParaRPr lang="en-US" sz="1800" kern="1200" dirty="0"/>
        </a:p>
      </dsp:txBody>
      <dsp:txXfrm>
        <a:off x="2327240" y="3903916"/>
        <a:ext cx="2323833" cy="500389"/>
      </dsp:txXfrm>
    </dsp:sp>
    <dsp:sp modelId="{15CACE7A-2D20-4123-9DA8-6863831153A7}">
      <dsp:nvSpPr>
        <dsp:cNvPr id="0" name=""/>
        <dsp:cNvSpPr/>
      </dsp:nvSpPr>
      <dsp:spPr>
        <a:xfrm>
          <a:off x="4651074" y="3903916"/>
          <a:ext cx="2323833" cy="500389"/>
        </a:xfrm>
        <a:prstGeom prst="rect">
          <a:avLst/>
        </a:prstGeom>
        <a:solidFill>
          <a:schemeClr val="accent2">
            <a:tint val="40000"/>
            <a:alpha val="90000"/>
            <a:hueOff val="-1841865"/>
            <a:satOff val="12270"/>
            <a:lumOff val="1122"/>
            <a:alphaOff val="0"/>
          </a:schemeClr>
        </a:solidFill>
        <a:ln w="15875"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dirty="0" err="1"/>
            <a:t>belangrike</a:t>
          </a:r>
          <a:r>
            <a:rPr lang="en-GB" sz="1800" kern="1200" dirty="0"/>
            <a:t> detail </a:t>
          </a:r>
          <a:r>
            <a:rPr lang="en-GB" sz="1800" kern="1200" dirty="0" err="1"/>
            <a:t>te</a:t>
          </a:r>
          <a:r>
            <a:rPr lang="en-GB" sz="1800" kern="1200" dirty="0"/>
            <a:t> </a:t>
          </a:r>
          <a:r>
            <a:rPr lang="en-GB" sz="1800" kern="1200" dirty="0" err="1"/>
            <a:t>onthou</a:t>
          </a:r>
          <a:endParaRPr lang="en-US" sz="1800" kern="1200" dirty="0"/>
        </a:p>
      </dsp:txBody>
      <dsp:txXfrm>
        <a:off x="4651074" y="3903916"/>
        <a:ext cx="2323833" cy="500389"/>
      </dsp:txXfrm>
    </dsp:sp>
    <dsp:sp modelId="{75A7256F-269C-4796-B695-39256B21D16C}">
      <dsp:nvSpPr>
        <dsp:cNvPr id="0" name=""/>
        <dsp:cNvSpPr/>
      </dsp:nvSpPr>
      <dsp:spPr>
        <a:xfrm rot="10800000">
          <a:off x="0" y="1659282"/>
          <a:ext cx="6978315" cy="1673542"/>
        </a:xfrm>
        <a:prstGeom prst="upArrowCallout">
          <a:avLst/>
        </a:prstGeom>
        <a:solidFill>
          <a:schemeClr val="accent2">
            <a:hueOff val="-882249"/>
            <a:satOff val="995"/>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nl-NL" sz="2200" kern="1200" dirty="0"/>
            <a:t>Fokus op die belangrikste punte en druk dit in jou eie woorde uit, eerder as om die teks te kopieer.</a:t>
          </a:r>
          <a:endParaRPr lang="en-US" sz="2200" kern="1200" dirty="0"/>
        </a:p>
      </dsp:txBody>
      <dsp:txXfrm rot="10800000">
        <a:off x="0" y="1659282"/>
        <a:ext cx="6978315" cy="1087417"/>
      </dsp:txXfrm>
    </dsp:sp>
    <dsp:sp modelId="{D1537E59-F792-4C78-B687-F9ED858B93CD}">
      <dsp:nvSpPr>
        <dsp:cNvPr id="0" name=""/>
        <dsp:cNvSpPr/>
      </dsp:nvSpPr>
      <dsp:spPr>
        <a:xfrm rot="10800000">
          <a:off x="0" y="2061"/>
          <a:ext cx="6978315" cy="1673542"/>
        </a:xfrm>
        <a:prstGeom prst="upArrowCallou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b="0" kern="1200" dirty="0" err="1">
              <a:solidFill>
                <a:schemeClr val="bg1"/>
              </a:solidFill>
              <a:effectLst/>
              <a:latin typeface="+mn-lt"/>
              <a:ea typeface="+mn-ea"/>
              <a:cs typeface="+mn-cs"/>
            </a:rPr>
            <a:t>Opsomming</a:t>
          </a:r>
          <a:r>
            <a:rPr lang="en-GB" sz="2200" b="0" kern="1200" dirty="0">
              <a:solidFill>
                <a:schemeClr val="bg1"/>
              </a:solidFill>
              <a:effectLst/>
              <a:latin typeface="+mn-lt"/>
              <a:ea typeface="+mn-ea"/>
              <a:cs typeface="+mn-cs"/>
            </a:rPr>
            <a:t> </a:t>
          </a:r>
          <a:r>
            <a:rPr lang="en-GB" sz="2200" b="0" kern="1200" dirty="0" err="1">
              <a:solidFill>
                <a:schemeClr val="bg1"/>
              </a:solidFill>
              <a:effectLst/>
              <a:latin typeface="+mn-lt"/>
              <a:ea typeface="+mn-ea"/>
              <a:cs typeface="+mn-cs"/>
            </a:rPr>
            <a:t>behels</a:t>
          </a:r>
          <a:r>
            <a:rPr lang="en-GB" sz="2200" b="0" kern="1200" dirty="0">
              <a:solidFill>
                <a:schemeClr val="bg1"/>
              </a:solidFill>
              <a:effectLst/>
              <a:latin typeface="+mn-lt"/>
              <a:ea typeface="+mn-ea"/>
              <a:cs typeface="+mn-cs"/>
            </a:rPr>
            <a:t> die </a:t>
          </a:r>
          <a:r>
            <a:rPr lang="en-GB" sz="2200" b="0" kern="1200" dirty="0" err="1">
              <a:solidFill>
                <a:schemeClr val="bg1"/>
              </a:solidFill>
              <a:effectLst/>
              <a:latin typeface="+mn-lt"/>
              <a:ea typeface="+mn-ea"/>
              <a:cs typeface="+mn-cs"/>
            </a:rPr>
            <a:t>identifisering</a:t>
          </a:r>
          <a:r>
            <a:rPr lang="en-GB" sz="2200" b="0" kern="1200" dirty="0">
              <a:solidFill>
                <a:schemeClr val="bg1"/>
              </a:solidFill>
              <a:effectLst/>
              <a:latin typeface="+mn-lt"/>
              <a:ea typeface="+mn-ea"/>
              <a:cs typeface="+mn-cs"/>
            </a:rPr>
            <a:t> </a:t>
          </a:r>
          <a:r>
            <a:rPr lang="en-GB" sz="2200" b="0" kern="1200" dirty="0" err="1">
              <a:solidFill>
                <a:schemeClr val="bg1"/>
              </a:solidFill>
              <a:effectLst/>
              <a:latin typeface="+mn-lt"/>
              <a:ea typeface="+mn-ea"/>
              <a:cs typeface="+mn-cs"/>
            </a:rPr>
            <a:t>en</a:t>
          </a:r>
          <a:r>
            <a:rPr lang="en-GB" sz="2200" b="0" kern="1200" dirty="0">
              <a:solidFill>
                <a:schemeClr val="bg1"/>
              </a:solidFill>
              <a:effectLst/>
              <a:latin typeface="+mn-lt"/>
              <a:ea typeface="+mn-ea"/>
              <a:cs typeface="+mn-cs"/>
            </a:rPr>
            <a:t> </a:t>
          </a:r>
          <a:r>
            <a:rPr lang="en-GB" sz="2200" b="0" kern="1200" dirty="0" err="1">
              <a:solidFill>
                <a:schemeClr val="bg1"/>
              </a:solidFill>
              <a:effectLst/>
              <a:latin typeface="+mn-lt"/>
              <a:ea typeface="+mn-ea"/>
              <a:cs typeface="+mn-cs"/>
            </a:rPr>
            <a:t>herskryf</a:t>
          </a:r>
          <a:r>
            <a:rPr lang="en-GB" sz="2200" b="0" kern="1200" dirty="0">
              <a:solidFill>
                <a:schemeClr val="bg1"/>
              </a:solidFill>
              <a:effectLst/>
              <a:latin typeface="+mn-lt"/>
              <a:ea typeface="+mn-ea"/>
              <a:cs typeface="+mn-cs"/>
            </a:rPr>
            <a:t> van die </a:t>
          </a:r>
          <a:r>
            <a:rPr lang="en-GB" sz="2200" b="0" kern="1200" dirty="0" err="1">
              <a:solidFill>
                <a:schemeClr val="bg1"/>
              </a:solidFill>
              <a:effectLst/>
              <a:latin typeface="+mn-lt"/>
              <a:ea typeface="+mn-ea"/>
              <a:cs typeface="+mn-cs"/>
            </a:rPr>
            <a:t>hoofidees</a:t>
          </a:r>
          <a:r>
            <a:rPr lang="en-GB" sz="2200" b="0" kern="1200" dirty="0">
              <a:solidFill>
                <a:schemeClr val="bg1"/>
              </a:solidFill>
              <a:effectLst/>
              <a:latin typeface="+mn-lt"/>
              <a:ea typeface="+mn-ea"/>
              <a:cs typeface="+mn-cs"/>
            </a:rPr>
            <a:t> van ’n </a:t>
          </a:r>
          <a:r>
            <a:rPr lang="en-GB" sz="2200" b="0" kern="1200" dirty="0" err="1">
              <a:solidFill>
                <a:schemeClr val="bg1"/>
              </a:solidFill>
              <a:effectLst/>
              <a:latin typeface="+mn-lt"/>
              <a:ea typeface="+mn-ea"/>
              <a:cs typeface="+mn-cs"/>
            </a:rPr>
            <a:t>teks</a:t>
          </a:r>
          <a:r>
            <a:rPr lang="en-GB" sz="2200" b="0" kern="1200" dirty="0">
              <a:solidFill>
                <a:schemeClr val="bg1"/>
              </a:solidFill>
              <a:effectLst/>
              <a:latin typeface="+mn-lt"/>
              <a:ea typeface="+mn-ea"/>
              <a:cs typeface="+mn-cs"/>
            </a:rPr>
            <a:t> of les in ’n </a:t>
          </a:r>
          <a:r>
            <a:rPr lang="en-GB" sz="2200" b="0" kern="1200" dirty="0" err="1">
              <a:solidFill>
                <a:schemeClr val="bg1"/>
              </a:solidFill>
              <a:effectLst/>
              <a:latin typeface="+mn-lt"/>
              <a:ea typeface="+mn-ea"/>
              <a:cs typeface="+mn-cs"/>
            </a:rPr>
            <a:t>korter</a:t>
          </a:r>
          <a:r>
            <a:rPr lang="en-GB" sz="2200" b="0" kern="1200" dirty="0">
              <a:solidFill>
                <a:schemeClr val="bg1"/>
              </a:solidFill>
              <a:effectLst/>
              <a:latin typeface="+mn-lt"/>
              <a:ea typeface="+mn-ea"/>
              <a:cs typeface="+mn-cs"/>
            </a:rPr>
            <a:t>, </a:t>
          </a:r>
          <a:r>
            <a:rPr lang="en-GB" sz="2200" b="0" kern="1200" dirty="0" err="1">
              <a:solidFill>
                <a:schemeClr val="bg1"/>
              </a:solidFill>
              <a:effectLst/>
              <a:latin typeface="+mn-lt"/>
              <a:ea typeface="+mn-ea"/>
              <a:cs typeface="+mn-cs"/>
            </a:rPr>
            <a:t>eenvoudiger</a:t>
          </a:r>
          <a:r>
            <a:rPr lang="en-GB" sz="2200" b="0" kern="1200" dirty="0">
              <a:solidFill>
                <a:schemeClr val="bg1"/>
              </a:solidFill>
              <a:effectLst/>
              <a:latin typeface="+mn-lt"/>
              <a:ea typeface="+mn-ea"/>
              <a:cs typeface="+mn-cs"/>
            </a:rPr>
            <a:t> </a:t>
          </a:r>
          <a:r>
            <a:rPr lang="en-GB" sz="2200" b="0" kern="1200" dirty="0" err="1">
              <a:solidFill>
                <a:schemeClr val="bg1"/>
              </a:solidFill>
              <a:effectLst/>
              <a:latin typeface="+mn-lt"/>
              <a:ea typeface="+mn-ea"/>
              <a:cs typeface="+mn-cs"/>
            </a:rPr>
            <a:t>vorm</a:t>
          </a:r>
          <a:r>
            <a:rPr lang="en-GB" sz="2200" b="0" kern="1200" dirty="0">
              <a:solidFill>
                <a:schemeClr val="bg1"/>
              </a:solidFill>
              <a:effectLst/>
              <a:latin typeface="+mn-lt"/>
              <a:ea typeface="+mn-ea"/>
              <a:cs typeface="+mn-cs"/>
            </a:rPr>
            <a:t>. </a:t>
          </a:r>
          <a:endParaRPr lang="en-US" sz="2200" b="0" kern="1200" dirty="0">
            <a:solidFill>
              <a:schemeClr val="bg1"/>
            </a:solidFill>
          </a:endParaRPr>
        </a:p>
      </dsp:txBody>
      <dsp:txXfrm rot="10800000">
        <a:off x="0" y="2061"/>
        <a:ext cx="6978315" cy="1087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3ED3C-DD82-4719-ACBA-89CCC457E7EA}">
      <dsp:nvSpPr>
        <dsp:cNvPr id="0" name=""/>
        <dsp:cNvSpPr/>
      </dsp:nvSpPr>
      <dsp:spPr>
        <a:xfrm>
          <a:off x="0" y="0"/>
          <a:ext cx="6256865" cy="15913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40958B-1B81-4396-A715-7AE64CC0614E}">
      <dsp:nvSpPr>
        <dsp:cNvPr id="0" name=""/>
        <dsp:cNvSpPr/>
      </dsp:nvSpPr>
      <dsp:spPr>
        <a:xfrm>
          <a:off x="481381" y="358732"/>
          <a:ext cx="875239" cy="87523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365976-452D-448B-866D-4F94EC591C19}">
      <dsp:nvSpPr>
        <dsp:cNvPr id="0" name=""/>
        <dsp:cNvSpPr/>
      </dsp:nvSpPr>
      <dsp:spPr>
        <a:xfrm>
          <a:off x="1838002" y="680"/>
          <a:ext cx="4418862" cy="1591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17" tIns="168417" rIns="168417" bIns="168417" numCol="1" spcCol="1270" anchor="ctr" anchorCtr="0">
          <a:noAutofit/>
        </a:bodyPr>
        <a:lstStyle/>
        <a:p>
          <a:pPr marL="0" lvl="0" indent="0" algn="l" defTabSz="1111250">
            <a:lnSpc>
              <a:spcPct val="100000"/>
            </a:lnSpc>
            <a:spcBef>
              <a:spcPct val="0"/>
            </a:spcBef>
            <a:spcAft>
              <a:spcPct val="35000"/>
            </a:spcAft>
            <a:buNone/>
          </a:pPr>
          <a:r>
            <a:rPr lang="nl-NL" sz="2500" b="1" kern="1200" dirty="0"/>
            <a:t>HET JY GENOEG TYD AAN JOU STUDIES BESTEE?</a:t>
          </a:r>
          <a:endParaRPr lang="en-US" sz="2500" b="1" kern="1200" dirty="0"/>
        </a:p>
      </dsp:txBody>
      <dsp:txXfrm>
        <a:off x="1838002" y="680"/>
        <a:ext cx="4418862" cy="1591344"/>
      </dsp:txXfrm>
    </dsp:sp>
    <dsp:sp modelId="{FF68028D-03FE-433D-9652-27EC1958FB2F}">
      <dsp:nvSpPr>
        <dsp:cNvPr id="0" name=""/>
        <dsp:cNvSpPr/>
      </dsp:nvSpPr>
      <dsp:spPr>
        <a:xfrm>
          <a:off x="0" y="1989860"/>
          <a:ext cx="6256865" cy="15913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A101DC-4294-4373-A984-F8DD47B1BEA4}">
      <dsp:nvSpPr>
        <dsp:cNvPr id="0" name=""/>
        <dsp:cNvSpPr/>
      </dsp:nvSpPr>
      <dsp:spPr>
        <a:xfrm>
          <a:off x="481381" y="2347913"/>
          <a:ext cx="875239" cy="87523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B81D11-39A7-4A87-B34B-37FCD7AF461F}">
      <dsp:nvSpPr>
        <dsp:cNvPr id="0" name=""/>
        <dsp:cNvSpPr/>
      </dsp:nvSpPr>
      <dsp:spPr>
        <a:xfrm>
          <a:off x="1838002" y="1989860"/>
          <a:ext cx="4418862" cy="1591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17" tIns="168417" rIns="168417" bIns="168417" numCol="1" spcCol="1270" anchor="ctr" anchorCtr="0">
          <a:noAutofit/>
        </a:bodyPr>
        <a:lstStyle/>
        <a:p>
          <a:pPr marL="0" lvl="0" indent="0" algn="l" defTabSz="1111250">
            <a:lnSpc>
              <a:spcPct val="100000"/>
            </a:lnSpc>
            <a:spcBef>
              <a:spcPct val="0"/>
            </a:spcBef>
            <a:spcAft>
              <a:spcPct val="35000"/>
            </a:spcAft>
            <a:buNone/>
          </a:pPr>
          <a:r>
            <a:rPr lang="nl-NL" sz="2500" b="1" kern="1200" dirty="0"/>
            <a:t>WATTER STUDIETEGNIEKE/</a:t>
          </a:r>
        </a:p>
        <a:p>
          <a:pPr marL="0" lvl="0" indent="0" algn="l" defTabSz="1111250">
            <a:lnSpc>
              <a:spcPct val="100000"/>
            </a:lnSpc>
            <a:spcBef>
              <a:spcPct val="0"/>
            </a:spcBef>
            <a:spcAft>
              <a:spcPct val="35000"/>
            </a:spcAft>
            <a:buNone/>
          </a:pPr>
          <a:r>
            <a:rPr lang="nl-NL" sz="2500" b="1" kern="1200" dirty="0"/>
            <a:t>-METODES IS GEBRUIK?</a:t>
          </a:r>
          <a:endParaRPr lang="en-US" sz="2500" b="1" kern="1200" dirty="0"/>
        </a:p>
      </dsp:txBody>
      <dsp:txXfrm>
        <a:off x="1838002" y="1989860"/>
        <a:ext cx="4418862" cy="1591344"/>
      </dsp:txXfrm>
    </dsp:sp>
    <dsp:sp modelId="{5CDCB836-1AE8-DE49-931F-A6ABF16042B6}">
      <dsp:nvSpPr>
        <dsp:cNvPr id="0" name=""/>
        <dsp:cNvSpPr/>
      </dsp:nvSpPr>
      <dsp:spPr>
        <a:xfrm>
          <a:off x="0" y="3979721"/>
          <a:ext cx="6256865" cy="15913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DD57EE-06F3-8E48-B61C-0590E11CB0D6}">
      <dsp:nvSpPr>
        <dsp:cNvPr id="0" name=""/>
        <dsp:cNvSpPr/>
      </dsp:nvSpPr>
      <dsp:spPr>
        <a:xfrm>
          <a:off x="481381" y="4337093"/>
          <a:ext cx="875239" cy="875239"/>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966D88-8429-2149-8BD5-AAFE645A6271}">
      <dsp:nvSpPr>
        <dsp:cNvPr id="0" name=""/>
        <dsp:cNvSpPr/>
      </dsp:nvSpPr>
      <dsp:spPr>
        <a:xfrm>
          <a:off x="1838002" y="3979041"/>
          <a:ext cx="4418862" cy="1591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17" tIns="168417" rIns="168417" bIns="168417" numCol="1" spcCol="1270" anchor="ctr" anchorCtr="0">
          <a:noAutofit/>
        </a:bodyPr>
        <a:lstStyle/>
        <a:p>
          <a:pPr marL="0" lvl="0" indent="0" algn="l" defTabSz="1111250">
            <a:lnSpc>
              <a:spcPct val="100000"/>
            </a:lnSpc>
            <a:spcBef>
              <a:spcPct val="0"/>
            </a:spcBef>
            <a:spcAft>
              <a:spcPct val="35000"/>
            </a:spcAft>
            <a:buNone/>
          </a:pPr>
          <a:r>
            <a:rPr lang="en-US" sz="2500" b="1" kern="1200" dirty="0"/>
            <a:t>WAT WAS DIE </a:t>
          </a:r>
          <a:r>
            <a:rPr lang="en-US" sz="2500" b="1" kern="1200" dirty="0" err="1"/>
            <a:t>RESULTATE</a:t>
          </a:r>
          <a:r>
            <a:rPr lang="en-US" sz="2500" b="1" kern="1200" dirty="0"/>
            <a:t>?</a:t>
          </a:r>
        </a:p>
      </dsp:txBody>
      <dsp:txXfrm>
        <a:off x="1838002" y="3979041"/>
        <a:ext cx="4418862" cy="15913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FBC5B-EFDD-4948-B507-7EFEFDC4B137}">
      <dsp:nvSpPr>
        <dsp:cNvPr id="0" name=""/>
        <dsp:cNvSpPr/>
      </dsp:nvSpPr>
      <dsp:spPr>
        <a:xfrm rot="5400000">
          <a:off x="3526060" y="-368978"/>
          <a:ext cx="3311072" cy="4876796"/>
        </a:xfrm>
        <a:prstGeom prst="round2Same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nl-NL" sz="2800" b="1" kern="1200" dirty="0"/>
            <a:t>'n Versameling vaardighede wat lees, begrip en organisering van vakinhoud moontlik maak.</a:t>
          </a:r>
          <a:endParaRPr lang="en-US" sz="2800" b="1" kern="1200" dirty="0"/>
        </a:p>
      </dsp:txBody>
      <dsp:txXfrm rot="-5400000">
        <a:off x="2743199" y="575516"/>
        <a:ext cx="4715163" cy="2987806"/>
      </dsp:txXfrm>
    </dsp:sp>
    <dsp:sp modelId="{7FC231CF-64E1-4493-A593-86237A64F573}">
      <dsp:nvSpPr>
        <dsp:cNvPr id="0" name=""/>
        <dsp:cNvSpPr/>
      </dsp:nvSpPr>
      <dsp:spPr>
        <a:xfrm>
          <a:off x="0" y="0"/>
          <a:ext cx="2743198" cy="413884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Wat is </a:t>
          </a:r>
          <a:r>
            <a:rPr lang="en-US" sz="2800" b="1" kern="1200" dirty="0" err="1"/>
            <a:t>studie-vaardighede</a:t>
          </a:r>
          <a:r>
            <a:rPr lang="en-US" sz="2800" b="1" kern="1200" dirty="0"/>
            <a:t>?</a:t>
          </a:r>
          <a:endParaRPr lang="en-US" sz="2800" kern="1200" dirty="0"/>
        </a:p>
      </dsp:txBody>
      <dsp:txXfrm>
        <a:off x="133912" y="133912"/>
        <a:ext cx="2475374" cy="3871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02ABA-D123-8A49-BF50-8CA0895788DC}">
      <dsp:nvSpPr>
        <dsp:cNvPr id="0" name=""/>
        <dsp:cNvSpPr/>
      </dsp:nvSpPr>
      <dsp:spPr>
        <a:xfrm>
          <a:off x="2458711" y="572983"/>
          <a:ext cx="1977919" cy="98895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err="1"/>
            <a:t>Belangrike</a:t>
          </a:r>
          <a:r>
            <a:rPr lang="en-GB" sz="2000" kern="1200" dirty="0"/>
            <a:t> </a:t>
          </a:r>
          <a:r>
            <a:rPr lang="en-GB" sz="2000" kern="1200" dirty="0" err="1"/>
            <a:t>Verskille</a:t>
          </a:r>
          <a:endParaRPr lang="en-US" sz="2000" kern="1200" dirty="0"/>
        </a:p>
      </dsp:txBody>
      <dsp:txXfrm>
        <a:off x="2487677" y="601949"/>
        <a:ext cx="1919987" cy="931027"/>
      </dsp:txXfrm>
    </dsp:sp>
    <dsp:sp modelId="{F0062F93-360F-1F4F-88D0-62D485901F9A}">
      <dsp:nvSpPr>
        <dsp:cNvPr id="0" name=""/>
        <dsp:cNvSpPr/>
      </dsp:nvSpPr>
      <dsp:spPr>
        <a:xfrm rot="19457599">
          <a:off x="4345051" y="767091"/>
          <a:ext cx="974326" cy="32092"/>
        </a:xfrm>
        <a:custGeom>
          <a:avLst/>
          <a:gdLst/>
          <a:ahLst/>
          <a:cxnLst/>
          <a:rect l="0" t="0" r="0" b="0"/>
          <a:pathLst>
            <a:path>
              <a:moveTo>
                <a:pt x="0" y="16046"/>
              </a:moveTo>
              <a:lnTo>
                <a:pt x="974326" y="16046"/>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807856" y="758779"/>
        <a:ext cx="48716" cy="48716"/>
      </dsp:txXfrm>
    </dsp:sp>
    <dsp:sp modelId="{901D9A9E-1C7B-3244-ACCB-C014C8B77151}">
      <dsp:nvSpPr>
        <dsp:cNvPr id="0" name=""/>
        <dsp:cNvSpPr/>
      </dsp:nvSpPr>
      <dsp:spPr>
        <a:xfrm>
          <a:off x="5227798" y="4331"/>
          <a:ext cx="1977919" cy="98895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err="1"/>
            <a:t>Studievaardighede</a:t>
          </a:r>
          <a:r>
            <a:rPr lang="en-GB" sz="1800" b="1" kern="1200" dirty="0"/>
            <a:t> </a:t>
          </a:r>
          <a:r>
            <a:rPr lang="en-GB" sz="1800" kern="1200" dirty="0"/>
            <a:t>= </a:t>
          </a:r>
          <a:r>
            <a:rPr lang="nl-NL" sz="1800" kern="1200" dirty="0"/>
            <a:t>Die benaderings wat jy gebruik om te leer.</a:t>
          </a:r>
          <a:endParaRPr lang="en-US" sz="1800" kern="1200" dirty="0"/>
        </a:p>
      </dsp:txBody>
      <dsp:txXfrm>
        <a:off x="5256764" y="33297"/>
        <a:ext cx="1919987" cy="931027"/>
      </dsp:txXfrm>
    </dsp:sp>
    <dsp:sp modelId="{36FC499D-7E97-2845-B386-EEB015B6047E}">
      <dsp:nvSpPr>
        <dsp:cNvPr id="0" name=""/>
        <dsp:cNvSpPr/>
      </dsp:nvSpPr>
      <dsp:spPr>
        <a:xfrm rot="2142401">
          <a:off x="4345051" y="1335743"/>
          <a:ext cx="974326" cy="32092"/>
        </a:xfrm>
        <a:custGeom>
          <a:avLst/>
          <a:gdLst/>
          <a:ahLst/>
          <a:cxnLst/>
          <a:rect l="0" t="0" r="0" b="0"/>
          <a:pathLst>
            <a:path>
              <a:moveTo>
                <a:pt x="0" y="16046"/>
              </a:moveTo>
              <a:lnTo>
                <a:pt x="974326" y="16046"/>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807856" y="1327431"/>
        <a:ext cx="48716" cy="48716"/>
      </dsp:txXfrm>
    </dsp:sp>
    <dsp:sp modelId="{8B4FD2ED-EA58-054E-BA4E-1446CD9DC9DE}">
      <dsp:nvSpPr>
        <dsp:cNvPr id="0" name=""/>
        <dsp:cNvSpPr/>
      </dsp:nvSpPr>
      <dsp:spPr>
        <a:xfrm>
          <a:off x="5227798" y="1141635"/>
          <a:ext cx="1977919" cy="98895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err="1"/>
            <a:t>Studiemetodes</a:t>
          </a:r>
          <a:r>
            <a:rPr lang="en-GB" sz="1800" b="1" kern="1200" dirty="0"/>
            <a:t> </a:t>
          </a:r>
          <a:r>
            <a:rPr lang="en-GB" sz="1800" kern="1200" dirty="0"/>
            <a:t>= </a:t>
          </a:r>
          <a:r>
            <a:rPr lang="nl-NL" sz="1800" kern="1200" dirty="0"/>
            <a:t>Die maniere waarop jy kan studeer</a:t>
          </a:r>
          <a:r>
            <a:rPr lang="en-GB" sz="1800" kern="1200" dirty="0"/>
            <a:t>.</a:t>
          </a:r>
          <a:endParaRPr lang="en-US" sz="1800" kern="1200" dirty="0"/>
        </a:p>
      </dsp:txBody>
      <dsp:txXfrm>
        <a:off x="5256764" y="1170601"/>
        <a:ext cx="1919987" cy="931027"/>
      </dsp:txXfrm>
    </dsp:sp>
    <dsp:sp modelId="{A829608C-BFAA-C740-ABCF-DB3439F4B2C3}">
      <dsp:nvSpPr>
        <dsp:cNvPr id="0" name=""/>
        <dsp:cNvSpPr/>
      </dsp:nvSpPr>
      <dsp:spPr>
        <a:xfrm>
          <a:off x="2458711" y="2278939"/>
          <a:ext cx="1977919" cy="98895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err="1"/>
            <a:t>Albei</a:t>
          </a:r>
          <a:r>
            <a:rPr lang="en-GB" sz="2000" kern="1200" dirty="0"/>
            <a:t> </a:t>
          </a:r>
          <a:r>
            <a:rPr lang="en-GB" sz="2000" kern="1200" dirty="0" err="1"/>
            <a:t>werk</a:t>
          </a:r>
          <a:r>
            <a:rPr lang="en-GB" sz="2000" kern="1200" dirty="0"/>
            <a:t> </a:t>
          </a:r>
          <a:r>
            <a:rPr lang="en-GB" sz="2000" kern="1200" dirty="0" err="1"/>
            <a:t>saam</a:t>
          </a:r>
          <a:endParaRPr lang="en-US" sz="2000" kern="1200" dirty="0"/>
        </a:p>
      </dsp:txBody>
      <dsp:txXfrm>
        <a:off x="2487677" y="2307905"/>
        <a:ext cx="1919987" cy="931027"/>
      </dsp:txXfrm>
    </dsp:sp>
    <dsp:sp modelId="{BFC10F81-4C67-5342-A5B5-FED9C5D45737}">
      <dsp:nvSpPr>
        <dsp:cNvPr id="0" name=""/>
        <dsp:cNvSpPr/>
      </dsp:nvSpPr>
      <dsp:spPr>
        <a:xfrm>
          <a:off x="4436631" y="2757372"/>
          <a:ext cx="791167" cy="32092"/>
        </a:xfrm>
        <a:custGeom>
          <a:avLst/>
          <a:gdLst/>
          <a:ahLst/>
          <a:cxnLst/>
          <a:rect l="0" t="0" r="0" b="0"/>
          <a:pathLst>
            <a:path>
              <a:moveTo>
                <a:pt x="0" y="16046"/>
              </a:moveTo>
              <a:lnTo>
                <a:pt x="791167" y="16046"/>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812435" y="2753639"/>
        <a:ext cx="39558" cy="39558"/>
      </dsp:txXfrm>
    </dsp:sp>
    <dsp:sp modelId="{399967D9-3A49-9A46-8A19-93DA6F2A6FB8}">
      <dsp:nvSpPr>
        <dsp:cNvPr id="0" name=""/>
        <dsp:cNvSpPr/>
      </dsp:nvSpPr>
      <dsp:spPr>
        <a:xfrm>
          <a:off x="5227798" y="2278939"/>
          <a:ext cx="1977919" cy="98895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err="1"/>
            <a:t>Albei</a:t>
          </a:r>
          <a:r>
            <a:rPr lang="en-US" sz="1800" kern="1200" dirty="0"/>
            <a:t> </a:t>
          </a:r>
          <a:r>
            <a:rPr lang="en-US" sz="1800" kern="1200" dirty="0" err="1"/>
            <a:t>beïnvloed</a:t>
          </a:r>
          <a:r>
            <a:rPr lang="en-US" sz="1800" kern="1200" dirty="0"/>
            <a:t> </a:t>
          </a:r>
          <a:r>
            <a:rPr lang="en-US" sz="1800" kern="1200" dirty="0" err="1"/>
            <a:t>jou</a:t>
          </a:r>
          <a:r>
            <a:rPr lang="en-US" sz="1800" kern="1200" dirty="0"/>
            <a:t> </a:t>
          </a:r>
          <a:r>
            <a:rPr lang="en-US" sz="1800" kern="1200" dirty="0" err="1"/>
            <a:t>leersukses</a:t>
          </a:r>
          <a:r>
            <a:rPr lang="en-US" sz="1800" kern="1200" dirty="0"/>
            <a:t>.</a:t>
          </a:r>
          <a:endParaRPr lang="en-US" sz="2000" kern="1200" dirty="0"/>
        </a:p>
      </dsp:txBody>
      <dsp:txXfrm>
        <a:off x="5256764" y="2307905"/>
        <a:ext cx="1919987" cy="931027"/>
      </dsp:txXfrm>
    </dsp:sp>
    <dsp:sp modelId="{99E5B2E2-A65F-3E48-A226-AD37CDEA9E0E}">
      <dsp:nvSpPr>
        <dsp:cNvPr id="0" name=""/>
        <dsp:cNvSpPr/>
      </dsp:nvSpPr>
      <dsp:spPr>
        <a:xfrm>
          <a:off x="2458711" y="3984894"/>
          <a:ext cx="1977919" cy="98895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err="1"/>
            <a:t>Belangrik</a:t>
          </a:r>
          <a:r>
            <a:rPr lang="en-GB" sz="2000" kern="1200" dirty="0"/>
            <a:t> om </a:t>
          </a:r>
          <a:r>
            <a:rPr lang="en-GB" sz="2000" kern="1200" dirty="0" err="1"/>
            <a:t>te</a:t>
          </a:r>
          <a:r>
            <a:rPr lang="en-GB" sz="2000" kern="1200" dirty="0"/>
            <a:t> </a:t>
          </a:r>
          <a:r>
            <a:rPr lang="en-GB" sz="2000" kern="1200" dirty="0" err="1"/>
            <a:t>onthou</a:t>
          </a:r>
          <a:endParaRPr lang="en-US" sz="2000" kern="1200" dirty="0"/>
        </a:p>
      </dsp:txBody>
      <dsp:txXfrm>
        <a:off x="2487677" y="4013860"/>
        <a:ext cx="1919987" cy="931027"/>
      </dsp:txXfrm>
    </dsp:sp>
    <dsp:sp modelId="{AD25E64B-C040-8842-9345-BE55587866E3}">
      <dsp:nvSpPr>
        <dsp:cNvPr id="0" name=""/>
        <dsp:cNvSpPr/>
      </dsp:nvSpPr>
      <dsp:spPr>
        <a:xfrm rot="19457599">
          <a:off x="4345051" y="4179002"/>
          <a:ext cx="974326" cy="32092"/>
        </a:xfrm>
        <a:custGeom>
          <a:avLst/>
          <a:gdLst/>
          <a:ahLst/>
          <a:cxnLst/>
          <a:rect l="0" t="0" r="0" b="0"/>
          <a:pathLst>
            <a:path>
              <a:moveTo>
                <a:pt x="0" y="16046"/>
              </a:moveTo>
              <a:lnTo>
                <a:pt x="974326" y="16046"/>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807856" y="4170690"/>
        <a:ext cx="48716" cy="48716"/>
      </dsp:txXfrm>
    </dsp:sp>
    <dsp:sp modelId="{ED35558F-35EF-224F-86AB-5844FC698795}">
      <dsp:nvSpPr>
        <dsp:cNvPr id="0" name=""/>
        <dsp:cNvSpPr/>
      </dsp:nvSpPr>
      <dsp:spPr>
        <a:xfrm>
          <a:off x="5227798" y="3416242"/>
          <a:ext cx="1977919" cy="98895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kern="1200" dirty="0"/>
            <a:t>Ons is almal anders – doen wat die beste vir jou werk.</a:t>
          </a:r>
          <a:endParaRPr lang="en-US" sz="1600" kern="1200" dirty="0"/>
        </a:p>
      </dsp:txBody>
      <dsp:txXfrm>
        <a:off x="5256764" y="3445208"/>
        <a:ext cx="1919987" cy="931027"/>
      </dsp:txXfrm>
    </dsp:sp>
    <dsp:sp modelId="{41BFDF3A-C5CA-944C-A303-46DD4967B303}">
      <dsp:nvSpPr>
        <dsp:cNvPr id="0" name=""/>
        <dsp:cNvSpPr/>
      </dsp:nvSpPr>
      <dsp:spPr>
        <a:xfrm rot="2142401">
          <a:off x="4345051" y="4747654"/>
          <a:ext cx="974326" cy="32092"/>
        </a:xfrm>
        <a:custGeom>
          <a:avLst/>
          <a:gdLst/>
          <a:ahLst/>
          <a:cxnLst/>
          <a:rect l="0" t="0" r="0" b="0"/>
          <a:pathLst>
            <a:path>
              <a:moveTo>
                <a:pt x="0" y="16046"/>
              </a:moveTo>
              <a:lnTo>
                <a:pt x="974326" y="16046"/>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807856" y="4739342"/>
        <a:ext cx="48716" cy="48716"/>
      </dsp:txXfrm>
    </dsp:sp>
    <dsp:sp modelId="{B5CA7543-85F3-354C-9C4E-DD90FBF5101E}">
      <dsp:nvSpPr>
        <dsp:cNvPr id="0" name=""/>
        <dsp:cNvSpPr/>
      </dsp:nvSpPr>
      <dsp:spPr>
        <a:xfrm>
          <a:off x="5227798" y="4553546"/>
          <a:ext cx="1977919" cy="98895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kern="1200" dirty="0"/>
            <a:t>Hierdie vaardighede is waardevol vir die lewe, nie net vir skool nie.</a:t>
          </a:r>
          <a:endParaRPr lang="en-US" sz="1800" kern="1200" dirty="0"/>
        </a:p>
      </dsp:txBody>
      <dsp:txXfrm>
        <a:off x="5256764" y="4582512"/>
        <a:ext cx="1919987" cy="9310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8B5F1-EB33-5A46-A59C-E6ADCCF7610B}">
      <dsp:nvSpPr>
        <dsp:cNvPr id="0" name=""/>
        <dsp:cNvSpPr/>
      </dsp:nvSpPr>
      <dsp:spPr>
        <a:xfrm rot="5400000">
          <a:off x="5876528" y="-2423031"/>
          <a:ext cx="872775" cy="5941568"/>
        </a:xfrm>
        <a:prstGeom prst="round2Same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nl-NL" sz="1800" kern="1200" dirty="0"/>
            <a:t>Hoor is die waarneming van klank.</a:t>
          </a:r>
          <a:endParaRPr lang="en-US" sz="1800" kern="1200" dirty="0"/>
        </a:p>
        <a:p>
          <a:pPr marL="171450" lvl="1" indent="-171450" algn="l" defTabSz="800100">
            <a:lnSpc>
              <a:spcPct val="90000"/>
            </a:lnSpc>
            <a:spcBef>
              <a:spcPct val="0"/>
            </a:spcBef>
            <a:spcAft>
              <a:spcPct val="15000"/>
            </a:spcAft>
            <a:buChar char="•"/>
          </a:pPr>
          <a:r>
            <a:rPr lang="nl-NL" sz="1800" kern="1200" dirty="0"/>
            <a:t>Luister is om aandag te gee aan gesproke inligting sodat jy dit kan verstaan en onthou.</a:t>
          </a:r>
          <a:endParaRPr lang="en-US" sz="1800" kern="1200" dirty="0"/>
        </a:p>
      </dsp:txBody>
      <dsp:txXfrm rot="-5400000">
        <a:off x="3342132" y="153970"/>
        <a:ext cx="5898963" cy="787565"/>
      </dsp:txXfrm>
    </dsp:sp>
    <dsp:sp modelId="{55CB4604-3241-E444-A4B5-7C20C4D70983}">
      <dsp:nvSpPr>
        <dsp:cNvPr id="0" name=""/>
        <dsp:cNvSpPr/>
      </dsp:nvSpPr>
      <dsp:spPr>
        <a:xfrm>
          <a:off x="0" y="0"/>
          <a:ext cx="3342132" cy="1090969"/>
        </a:xfrm>
        <a:prstGeom prst="roundRect">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GB" sz="3200" b="1" kern="1200" dirty="0"/>
            <a:t>Luister ≠ Hoor</a:t>
          </a:r>
          <a:endParaRPr lang="en-US" sz="3200" kern="1200" dirty="0"/>
        </a:p>
      </dsp:txBody>
      <dsp:txXfrm>
        <a:off x="53257" y="53257"/>
        <a:ext cx="3235618" cy="984455"/>
      </dsp:txXfrm>
    </dsp:sp>
    <dsp:sp modelId="{04072499-6038-B647-BE67-272578B0FE9C}">
      <dsp:nvSpPr>
        <dsp:cNvPr id="0" name=""/>
        <dsp:cNvSpPr/>
      </dsp:nvSpPr>
      <dsp:spPr>
        <a:xfrm rot="5400000">
          <a:off x="5876528" y="-1277513"/>
          <a:ext cx="872775" cy="5941568"/>
        </a:xfrm>
        <a:prstGeom prst="round2Same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nl-NL" sz="1800" kern="1200" dirty="0"/>
            <a:t>Luister na wat gesê word en hoe dit gesê word.</a:t>
          </a:r>
          <a:endParaRPr lang="en-US" sz="1800" kern="1200" dirty="0"/>
        </a:p>
        <a:p>
          <a:pPr marL="171450" lvl="1" indent="-171450" algn="l" defTabSz="800100">
            <a:lnSpc>
              <a:spcPct val="90000"/>
            </a:lnSpc>
            <a:spcBef>
              <a:spcPct val="0"/>
            </a:spcBef>
            <a:spcAft>
              <a:spcPct val="15000"/>
            </a:spcAft>
            <a:buChar char="•"/>
          </a:pPr>
          <a:r>
            <a:rPr lang="nl-NL" sz="1800" kern="1200" dirty="0"/>
            <a:t>Let op liggaamstaal en gesigsuitdrukkings.</a:t>
          </a:r>
          <a:endParaRPr lang="en-US" sz="1800" kern="1200" dirty="0"/>
        </a:p>
      </dsp:txBody>
      <dsp:txXfrm rot="-5400000">
        <a:off x="3342132" y="1299488"/>
        <a:ext cx="5898963" cy="787565"/>
      </dsp:txXfrm>
    </dsp:sp>
    <dsp:sp modelId="{C1AD80E2-B301-2648-AA4A-D6A891814D7D}">
      <dsp:nvSpPr>
        <dsp:cNvPr id="0" name=""/>
        <dsp:cNvSpPr/>
      </dsp:nvSpPr>
      <dsp:spPr>
        <a:xfrm>
          <a:off x="0" y="1147786"/>
          <a:ext cx="3342132" cy="109096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err="1"/>
            <a:t>Effektiewe</a:t>
          </a:r>
          <a:r>
            <a:rPr lang="en-US" sz="3200" b="1" kern="1200" dirty="0"/>
            <a:t> </a:t>
          </a:r>
          <a:r>
            <a:rPr lang="en-US" sz="3200" b="1" kern="1200" dirty="0" err="1"/>
            <a:t>luister</a:t>
          </a:r>
          <a:r>
            <a:rPr lang="en-US" sz="3200" b="1" kern="1200" dirty="0"/>
            <a:t> </a:t>
          </a:r>
          <a:r>
            <a:rPr lang="en-US" sz="3200" b="1" kern="1200" dirty="0" err="1"/>
            <a:t>vereis</a:t>
          </a:r>
          <a:r>
            <a:rPr lang="en-US" sz="3200" b="1" kern="1200" dirty="0"/>
            <a:t> </a:t>
          </a:r>
          <a:r>
            <a:rPr lang="en-US" sz="3200" b="1" kern="1200" dirty="0" err="1"/>
            <a:t>aandag</a:t>
          </a:r>
          <a:r>
            <a:rPr lang="en-US" sz="3200" b="1" kern="1200" dirty="0"/>
            <a:t>:</a:t>
          </a:r>
        </a:p>
      </dsp:txBody>
      <dsp:txXfrm>
        <a:off x="53257" y="1201043"/>
        <a:ext cx="3235618" cy="984455"/>
      </dsp:txXfrm>
    </dsp:sp>
    <dsp:sp modelId="{2D7201CD-DFD6-CB41-93E4-791AE57D2590}">
      <dsp:nvSpPr>
        <dsp:cNvPr id="0" name=""/>
        <dsp:cNvSpPr/>
      </dsp:nvSpPr>
      <dsp:spPr>
        <a:xfrm rot="5400000">
          <a:off x="5876528" y="-131995"/>
          <a:ext cx="872775" cy="5941568"/>
        </a:xfrm>
        <a:prstGeom prst="round2Same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nl-NL" sz="1800" kern="1200" dirty="0"/>
            <a:t>Bespaart tyd (jy hoef nie weer te leer of op die laaste oomblik inhoud in te “prop” nie).</a:t>
          </a:r>
          <a:endParaRPr lang="en-US" sz="1800" kern="1200" dirty="0"/>
        </a:p>
      </dsp:txBody>
      <dsp:txXfrm rot="-5400000">
        <a:off x="3342132" y="2445006"/>
        <a:ext cx="5898963" cy="787565"/>
      </dsp:txXfrm>
    </dsp:sp>
    <dsp:sp modelId="{A9E509FB-EB1F-8943-B030-56CA5C911261}">
      <dsp:nvSpPr>
        <dsp:cNvPr id="0" name=""/>
        <dsp:cNvSpPr/>
      </dsp:nvSpPr>
      <dsp:spPr>
        <a:xfrm>
          <a:off x="0" y="2293304"/>
          <a:ext cx="3342132" cy="109096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GB" sz="3200" b="1" kern="1200" dirty="0" err="1"/>
            <a:t>Voordele</a:t>
          </a:r>
          <a:r>
            <a:rPr lang="en-GB" sz="3200" b="1" kern="1200" dirty="0"/>
            <a:t>:</a:t>
          </a:r>
          <a:endParaRPr lang="en-US" sz="3200" kern="1200" dirty="0"/>
        </a:p>
      </dsp:txBody>
      <dsp:txXfrm>
        <a:off x="53257" y="2346561"/>
        <a:ext cx="3235618" cy="984455"/>
      </dsp:txXfrm>
    </dsp:sp>
    <dsp:sp modelId="{41587A8C-B049-974A-8217-99513C42E6E5}">
      <dsp:nvSpPr>
        <dsp:cNvPr id="0" name=""/>
        <dsp:cNvSpPr/>
      </dsp:nvSpPr>
      <dsp:spPr>
        <a:xfrm rot="5400000">
          <a:off x="5876528" y="1013522"/>
          <a:ext cx="872775" cy="5941568"/>
        </a:xfrm>
        <a:prstGeom prst="round2Same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endParaRPr lang="en-US" sz="1200" kern="1200" dirty="0"/>
        </a:p>
        <a:p>
          <a:pPr marL="171450" lvl="1" indent="-171450" algn="l" defTabSz="800100">
            <a:lnSpc>
              <a:spcPct val="90000"/>
            </a:lnSpc>
            <a:spcBef>
              <a:spcPct val="0"/>
            </a:spcBef>
            <a:spcAft>
              <a:spcPct val="15000"/>
            </a:spcAft>
            <a:buChar char="•"/>
          </a:pPr>
          <a:r>
            <a:rPr lang="nl-NL" sz="1800" kern="1200" dirty="0"/>
            <a:t>Aktiewe luister beteken om ten volle te konsentreer, te verstaan, daaroor te dink, verbindings te maak, daarop te reageer en dit te onthou.</a:t>
          </a:r>
          <a:endParaRPr lang="en-US" sz="1200" kern="1200" dirty="0"/>
        </a:p>
      </dsp:txBody>
      <dsp:txXfrm rot="-5400000">
        <a:off x="3342132" y="3590524"/>
        <a:ext cx="5898963" cy="787565"/>
      </dsp:txXfrm>
    </dsp:sp>
    <dsp:sp modelId="{5C21008C-9079-4545-84A4-C3D32D4BE615}">
      <dsp:nvSpPr>
        <dsp:cNvPr id="0" name=""/>
        <dsp:cNvSpPr/>
      </dsp:nvSpPr>
      <dsp:spPr>
        <a:xfrm>
          <a:off x="0" y="3438822"/>
          <a:ext cx="3342132" cy="1090969"/>
        </a:xfrm>
        <a:prstGeom prst="roundRect">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GB" sz="3200" b="1" kern="1200" dirty="0" err="1"/>
            <a:t>Aktiewe</a:t>
          </a:r>
          <a:r>
            <a:rPr lang="en-GB" sz="3200" b="1" kern="1200" dirty="0"/>
            <a:t> Luister</a:t>
          </a:r>
          <a:endParaRPr lang="en-US" sz="3200" kern="1200" dirty="0"/>
        </a:p>
      </dsp:txBody>
      <dsp:txXfrm>
        <a:off x="53257" y="3492079"/>
        <a:ext cx="3235618" cy="9844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92481-DC13-7A4C-9663-C71CBEC10262}">
      <dsp:nvSpPr>
        <dsp:cNvPr id="0" name=""/>
        <dsp:cNvSpPr/>
      </dsp:nvSpPr>
      <dsp:spPr>
        <a:xfrm>
          <a:off x="1258673" y="1093"/>
          <a:ext cx="3708344" cy="2225006"/>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err="1"/>
            <a:t>Effektiewe</a:t>
          </a:r>
          <a:r>
            <a:rPr lang="en-US" sz="2200" b="1" kern="1200" dirty="0"/>
            <a:t> lees:</a:t>
          </a:r>
          <a:r>
            <a:rPr lang="en-US" sz="2200" kern="1200" dirty="0"/>
            <a:t> </a:t>
          </a:r>
          <a:r>
            <a:rPr lang="nl-NL" sz="2200" kern="1200" dirty="0"/>
            <a:t>Om geskrewe inligting deeglik deur te werk sodat jy dit kan verstaan, interpreteer en onthou.</a:t>
          </a:r>
          <a:endParaRPr lang="af-ZA" sz="2200" b="0" kern="1200" dirty="0"/>
        </a:p>
      </dsp:txBody>
      <dsp:txXfrm>
        <a:off x="1258673" y="1093"/>
        <a:ext cx="3708344" cy="2225006"/>
      </dsp:txXfrm>
    </dsp:sp>
    <dsp:sp modelId="{2E3A5C03-0775-0F48-985C-940AC897823C}">
      <dsp:nvSpPr>
        <dsp:cNvPr id="0" name=""/>
        <dsp:cNvSpPr/>
      </dsp:nvSpPr>
      <dsp:spPr>
        <a:xfrm>
          <a:off x="5337852" y="1093"/>
          <a:ext cx="3708344" cy="2225006"/>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Dit sluit in:</a:t>
          </a:r>
        </a:p>
        <a:p>
          <a:pPr marL="0" lvl="0" indent="0" algn="ctr" defTabSz="977900">
            <a:lnSpc>
              <a:spcPct val="90000"/>
            </a:lnSpc>
            <a:spcBef>
              <a:spcPct val="0"/>
            </a:spcBef>
            <a:spcAft>
              <a:spcPct val="35000"/>
            </a:spcAft>
            <a:buNone/>
          </a:pPr>
          <a:r>
            <a:rPr lang="en-US" sz="2200" b="0" kern="1200" dirty="0"/>
            <a:t>- </a:t>
          </a:r>
          <a:r>
            <a:rPr lang="nl-NL" sz="2200" kern="1200" dirty="0"/>
            <a:t>om na te dink oor wat jy lees</a:t>
          </a:r>
        </a:p>
        <a:p>
          <a:pPr marL="0" lvl="0" indent="0" algn="ctr" defTabSz="977900">
            <a:lnSpc>
              <a:spcPct val="90000"/>
            </a:lnSpc>
            <a:spcBef>
              <a:spcPct val="0"/>
            </a:spcBef>
            <a:spcAft>
              <a:spcPct val="35000"/>
            </a:spcAft>
            <a:buNone/>
          </a:pPr>
          <a:r>
            <a:rPr lang="en-US" sz="2200" b="0" kern="1200" dirty="0"/>
            <a:t>- </a:t>
          </a:r>
          <a:r>
            <a:rPr lang="nl-NL" sz="2200" kern="1200" dirty="0"/>
            <a:t>om die hoofidees te identifiseer</a:t>
          </a:r>
        </a:p>
        <a:p>
          <a:pPr marL="0" lvl="0" indent="0" algn="ctr" defTabSz="977900">
            <a:lnSpc>
              <a:spcPct val="90000"/>
            </a:lnSpc>
            <a:spcBef>
              <a:spcPct val="0"/>
            </a:spcBef>
            <a:spcAft>
              <a:spcPct val="35000"/>
            </a:spcAft>
            <a:buNone/>
          </a:pPr>
          <a:r>
            <a:rPr lang="en-ZA" sz="2200" kern="1200" dirty="0"/>
            <a:t>- om </a:t>
          </a:r>
          <a:r>
            <a:rPr lang="en-ZA" sz="2200" kern="1200" dirty="0" err="1"/>
            <a:t>skakels</a:t>
          </a:r>
          <a:r>
            <a:rPr lang="en-ZA" sz="2200" kern="1200" dirty="0"/>
            <a:t> </a:t>
          </a:r>
          <a:r>
            <a:rPr lang="en-ZA" sz="2200" kern="1200" dirty="0" err="1"/>
            <a:t>te</a:t>
          </a:r>
          <a:r>
            <a:rPr lang="en-ZA" sz="2200" kern="1200" dirty="0"/>
            <a:t> </a:t>
          </a:r>
          <a:r>
            <a:rPr lang="en-ZA" sz="2200" kern="1200" dirty="0" err="1"/>
            <a:t>vorm</a:t>
          </a:r>
          <a:endParaRPr lang="en-ZA" sz="2200" kern="1200" dirty="0"/>
        </a:p>
      </dsp:txBody>
      <dsp:txXfrm>
        <a:off x="5337852" y="1093"/>
        <a:ext cx="3708344" cy="2225006"/>
      </dsp:txXfrm>
    </dsp:sp>
    <dsp:sp modelId="{1E64311C-87B9-454B-8209-213D91B8F155}">
      <dsp:nvSpPr>
        <dsp:cNvPr id="0" name=""/>
        <dsp:cNvSpPr/>
      </dsp:nvSpPr>
      <dsp:spPr>
        <a:xfrm>
          <a:off x="3298262" y="2596934"/>
          <a:ext cx="3708344" cy="2225006"/>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NL" sz="2200" b="1" kern="1200" dirty="0"/>
            <a:t>Kan jy ’n paar voorbeelde van goeie leesvaardighede deel?</a:t>
          </a:r>
          <a:endParaRPr lang="en-US" sz="2200" b="1" kern="1200" dirty="0"/>
        </a:p>
      </dsp:txBody>
      <dsp:txXfrm>
        <a:off x="3298262" y="2596934"/>
        <a:ext cx="3708344" cy="22250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E6D29-85D9-4E2E-B2D5-C3A4586991ED}">
      <dsp:nvSpPr>
        <dsp:cNvPr id="0" name=""/>
        <dsp:cNvSpPr/>
      </dsp:nvSpPr>
      <dsp:spPr>
        <a:xfrm>
          <a:off x="0" y="2042"/>
          <a:ext cx="5641974"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778F6D-4B5D-4D7D-9932-14269FE600CA}">
      <dsp:nvSpPr>
        <dsp:cNvPr id="0" name=""/>
        <dsp:cNvSpPr/>
      </dsp:nvSpPr>
      <dsp:spPr>
        <a:xfrm>
          <a:off x="313145" y="234960"/>
          <a:ext cx="569355" cy="56935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1174A0-E2D8-4814-94A9-30C377C70E28}">
      <dsp:nvSpPr>
        <dsp:cNvPr id="0" name=""/>
        <dsp:cNvSpPr/>
      </dsp:nvSpPr>
      <dsp:spPr>
        <a:xfrm>
          <a:off x="1195647" y="2042"/>
          <a:ext cx="4446327"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33450">
            <a:lnSpc>
              <a:spcPct val="100000"/>
            </a:lnSpc>
            <a:spcBef>
              <a:spcPct val="0"/>
            </a:spcBef>
            <a:spcAft>
              <a:spcPct val="35000"/>
            </a:spcAft>
            <a:buNone/>
          </a:pPr>
          <a:r>
            <a:rPr lang="en-US" sz="2100" b="1" i="0" kern="1200" baseline="0" dirty="0" err="1"/>
            <a:t>Vluglees</a:t>
          </a:r>
          <a:r>
            <a:rPr lang="en-US" sz="2100" b="0" i="0" kern="1200" baseline="0" dirty="0"/>
            <a:t>: </a:t>
          </a:r>
          <a:r>
            <a:rPr lang="nl-NL" sz="2100" kern="1200" dirty="0"/>
            <a:t>’n Vinnige oorsig van die teks; fokus op die hoofidees en temas.</a:t>
          </a:r>
          <a:endParaRPr lang="en-US" sz="2100" kern="1200" dirty="0"/>
        </a:p>
      </dsp:txBody>
      <dsp:txXfrm>
        <a:off x="1195647" y="2042"/>
        <a:ext cx="4446327" cy="1035192"/>
      </dsp:txXfrm>
    </dsp:sp>
    <dsp:sp modelId="{792D2151-EB71-4F59-A950-98D1415B766D}">
      <dsp:nvSpPr>
        <dsp:cNvPr id="0" name=""/>
        <dsp:cNvSpPr/>
      </dsp:nvSpPr>
      <dsp:spPr>
        <a:xfrm>
          <a:off x="0" y="1296033"/>
          <a:ext cx="5641974"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D388F6-AD68-4D21-BEAA-0C02279AF87B}">
      <dsp:nvSpPr>
        <dsp:cNvPr id="0" name=""/>
        <dsp:cNvSpPr/>
      </dsp:nvSpPr>
      <dsp:spPr>
        <a:xfrm>
          <a:off x="313145" y="1528951"/>
          <a:ext cx="569355" cy="56935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F911F0-7746-4F0C-A8D2-E015B1749FA5}">
      <dsp:nvSpPr>
        <dsp:cNvPr id="0" name=""/>
        <dsp:cNvSpPr/>
      </dsp:nvSpPr>
      <dsp:spPr>
        <a:xfrm>
          <a:off x="1195647" y="1296033"/>
          <a:ext cx="4446327"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33450">
            <a:lnSpc>
              <a:spcPct val="100000"/>
            </a:lnSpc>
            <a:spcBef>
              <a:spcPct val="0"/>
            </a:spcBef>
            <a:spcAft>
              <a:spcPct val="35000"/>
            </a:spcAft>
            <a:buNone/>
          </a:pPr>
          <a:r>
            <a:rPr lang="en-US" sz="2100" b="1" i="0" kern="1200" baseline="0" dirty="0" err="1"/>
            <a:t>Skandering</a:t>
          </a:r>
          <a:r>
            <a:rPr lang="en-US" sz="2100" b="0" i="0" kern="1200" baseline="0" dirty="0"/>
            <a:t>: </a:t>
          </a:r>
          <a:r>
            <a:rPr lang="nl-NL" sz="2100" kern="1200" dirty="0"/>
            <a:t>Soek doelgerig na spesifieke feite of name in ’n teks.</a:t>
          </a:r>
          <a:endParaRPr lang="en-US" sz="2100" kern="1200" dirty="0"/>
        </a:p>
      </dsp:txBody>
      <dsp:txXfrm>
        <a:off x="1195647" y="1296033"/>
        <a:ext cx="4446327" cy="1035192"/>
      </dsp:txXfrm>
    </dsp:sp>
    <dsp:sp modelId="{1F0B1B8C-4271-49EC-A912-2E1FD8E3939D}">
      <dsp:nvSpPr>
        <dsp:cNvPr id="0" name=""/>
        <dsp:cNvSpPr/>
      </dsp:nvSpPr>
      <dsp:spPr>
        <a:xfrm>
          <a:off x="0" y="2590024"/>
          <a:ext cx="5641974"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8CF660-7783-44B9-8D0A-1A9B957CCB01}">
      <dsp:nvSpPr>
        <dsp:cNvPr id="0" name=""/>
        <dsp:cNvSpPr/>
      </dsp:nvSpPr>
      <dsp:spPr>
        <a:xfrm>
          <a:off x="313145" y="2822942"/>
          <a:ext cx="569355" cy="56935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012444-66E8-4C8A-8FF8-BD48D57FC479}">
      <dsp:nvSpPr>
        <dsp:cNvPr id="0" name=""/>
        <dsp:cNvSpPr/>
      </dsp:nvSpPr>
      <dsp:spPr>
        <a:xfrm>
          <a:off x="1195647" y="2590024"/>
          <a:ext cx="4446327"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33450">
            <a:lnSpc>
              <a:spcPct val="100000"/>
            </a:lnSpc>
            <a:spcBef>
              <a:spcPct val="0"/>
            </a:spcBef>
            <a:spcAft>
              <a:spcPct val="35000"/>
            </a:spcAft>
            <a:buNone/>
          </a:pPr>
          <a:r>
            <a:rPr lang="en-US" sz="2100" b="1" i="0" kern="1200" baseline="0" dirty="0"/>
            <a:t>Lees vir begrip</a:t>
          </a:r>
          <a:r>
            <a:rPr lang="en-US" sz="2100" b="0" i="0" kern="1200" baseline="0" dirty="0"/>
            <a:t>: </a:t>
          </a:r>
          <a:r>
            <a:rPr lang="nl-NL" sz="2100" kern="1200" dirty="0"/>
            <a:t>Lees elke reël en beskrywing deeglik</a:t>
          </a:r>
          <a:endParaRPr lang="en-US" sz="2100" kern="1200" dirty="0"/>
        </a:p>
      </dsp:txBody>
      <dsp:txXfrm>
        <a:off x="1195647" y="2590024"/>
        <a:ext cx="4446327" cy="1035192"/>
      </dsp:txXfrm>
    </dsp:sp>
    <dsp:sp modelId="{6560A2AA-9E70-4352-94C0-74B8DD2CF67C}">
      <dsp:nvSpPr>
        <dsp:cNvPr id="0" name=""/>
        <dsp:cNvSpPr/>
      </dsp:nvSpPr>
      <dsp:spPr>
        <a:xfrm>
          <a:off x="0" y="3884014"/>
          <a:ext cx="5641974"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D0E6A3-C31F-4DD0-A2AD-225D042B927F}">
      <dsp:nvSpPr>
        <dsp:cNvPr id="0" name=""/>
        <dsp:cNvSpPr/>
      </dsp:nvSpPr>
      <dsp:spPr>
        <a:xfrm>
          <a:off x="313145" y="4116933"/>
          <a:ext cx="569355" cy="56935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66921B-52EC-4DA0-BD04-F0AFFF3D6A4E}">
      <dsp:nvSpPr>
        <dsp:cNvPr id="0" name=""/>
        <dsp:cNvSpPr/>
      </dsp:nvSpPr>
      <dsp:spPr>
        <a:xfrm>
          <a:off x="1195647" y="3884014"/>
          <a:ext cx="4446327"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33450">
            <a:lnSpc>
              <a:spcPct val="100000"/>
            </a:lnSpc>
            <a:spcBef>
              <a:spcPct val="0"/>
            </a:spcBef>
            <a:spcAft>
              <a:spcPct val="35000"/>
            </a:spcAft>
            <a:buNone/>
          </a:pPr>
          <a:r>
            <a:rPr lang="nl-NL" sz="2100" kern="1200" dirty="0"/>
            <a:t>Elke tegniek het sy eie plek tydens studies en in eksamens</a:t>
          </a:r>
          <a:endParaRPr lang="en-US" sz="2100" kern="1200" dirty="0"/>
        </a:p>
      </dsp:txBody>
      <dsp:txXfrm>
        <a:off x="1195647" y="3884014"/>
        <a:ext cx="4446327" cy="10351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4CD7D-2F35-46F2-BB2F-164038A87C9A}">
      <dsp:nvSpPr>
        <dsp:cNvPr id="0" name=""/>
        <dsp:cNvSpPr/>
      </dsp:nvSpPr>
      <dsp:spPr>
        <a:xfrm>
          <a:off x="0" y="491"/>
          <a:ext cx="9720262" cy="114906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4B773E-027C-401C-BF7E-F132B75BDEEA}">
      <dsp:nvSpPr>
        <dsp:cNvPr id="0" name=""/>
        <dsp:cNvSpPr/>
      </dsp:nvSpPr>
      <dsp:spPr>
        <a:xfrm>
          <a:off x="347593" y="259031"/>
          <a:ext cx="631988" cy="63198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1242BD-35B3-47D3-8836-1BE5C1088C3B}">
      <dsp:nvSpPr>
        <dsp:cNvPr id="0" name=""/>
        <dsp:cNvSpPr/>
      </dsp:nvSpPr>
      <dsp:spPr>
        <a:xfrm>
          <a:off x="1327175" y="491"/>
          <a:ext cx="8393086"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chemeClr val="tx1"/>
              </a:solidFill>
              <a:effectLst/>
              <a:latin typeface="+mn-lt"/>
              <a:ea typeface="+mn-ea"/>
              <a:cs typeface="+mn-cs"/>
            </a:rPr>
            <a:t>Effektiewe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leesbegrip</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fokus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daarop</a:t>
          </a:r>
          <a:r>
            <a:rPr lang="en-US" sz="2400" kern="1200" dirty="0">
              <a:solidFill>
                <a:schemeClr val="tx1"/>
              </a:solidFill>
              <a:effectLst/>
              <a:latin typeface="+mn-lt"/>
              <a:ea typeface="+mn-ea"/>
              <a:cs typeface="+mn-cs"/>
            </a:rPr>
            <a:t> </a:t>
          </a:r>
          <a:r>
            <a:rPr lang="en-US" sz="2400" b="1" kern="1200" dirty="0">
              <a:solidFill>
                <a:schemeClr val="tx1"/>
              </a:solidFill>
              <a:effectLst/>
              <a:latin typeface="+mn-lt"/>
              <a:ea typeface="+mn-ea"/>
              <a:cs typeface="+mn-cs"/>
            </a:rPr>
            <a:t>om die </a:t>
          </a:r>
          <a:r>
            <a:rPr lang="en-US" sz="2400" b="1" kern="1200" dirty="0" err="1">
              <a:solidFill>
                <a:schemeClr val="tx1"/>
              </a:solidFill>
              <a:effectLst/>
              <a:latin typeface="+mn-lt"/>
              <a:ea typeface="+mn-ea"/>
              <a:cs typeface="+mn-cs"/>
            </a:rPr>
            <a:t>hoofidee</a:t>
          </a:r>
          <a:r>
            <a:rPr lang="en-US" sz="2400" b="1" kern="1200" dirty="0">
              <a:solidFill>
                <a:schemeClr val="tx1"/>
              </a:solidFill>
              <a:effectLst/>
              <a:latin typeface="+mn-lt"/>
              <a:ea typeface="+mn-ea"/>
              <a:cs typeface="+mn-cs"/>
            </a:rPr>
            <a:t> van ’n </a:t>
          </a:r>
          <a:r>
            <a:rPr lang="en-US" sz="2400" b="1" kern="1200" dirty="0" err="1">
              <a:solidFill>
                <a:schemeClr val="tx1"/>
              </a:solidFill>
              <a:effectLst/>
              <a:latin typeface="+mn-lt"/>
              <a:ea typeface="+mn-ea"/>
              <a:cs typeface="+mn-cs"/>
            </a:rPr>
            <a:t>teks</a:t>
          </a:r>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te</a:t>
          </a:r>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verstaan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eerder</a:t>
          </a:r>
          <a:r>
            <a:rPr lang="en-US" sz="2400" kern="1200" dirty="0">
              <a:solidFill>
                <a:schemeClr val="tx1"/>
              </a:solidFill>
              <a:effectLst/>
              <a:latin typeface="+mn-lt"/>
              <a:ea typeface="+mn-ea"/>
              <a:cs typeface="+mn-cs"/>
            </a:rPr>
            <a:t> as om op </a:t>
          </a:r>
          <a:r>
            <a:rPr lang="en-US" sz="2400" kern="1200" dirty="0" err="1">
              <a:solidFill>
                <a:schemeClr val="tx1"/>
              </a:solidFill>
              <a:effectLst/>
              <a:latin typeface="+mn-lt"/>
              <a:ea typeface="+mn-ea"/>
              <a:cs typeface="+mn-cs"/>
            </a:rPr>
            <a:t>individuele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woorde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te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konsentreer</a:t>
          </a:r>
          <a:r>
            <a:rPr lang="en-US" sz="2400" kern="1200" dirty="0">
              <a:solidFill>
                <a:schemeClr val="tx1"/>
              </a:solidFill>
              <a:effectLst/>
              <a:latin typeface="+mn-lt"/>
              <a:ea typeface="+mn-ea"/>
              <a:cs typeface="+mn-cs"/>
            </a:rPr>
            <a:t>. </a:t>
          </a:r>
          <a:endParaRPr lang="en-US" sz="2400" kern="1200" dirty="0"/>
        </a:p>
      </dsp:txBody>
      <dsp:txXfrm>
        <a:off x="1327175" y="491"/>
        <a:ext cx="8393086" cy="1149069"/>
      </dsp:txXfrm>
    </dsp:sp>
    <dsp:sp modelId="{14A2045D-5C2C-42E5-9D57-BF028873FEC7}">
      <dsp:nvSpPr>
        <dsp:cNvPr id="0" name=""/>
        <dsp:cNvSpPr/>
      </dsp:nvSpPr>
      <dsp:spPr>
        <a:xfrm>
          <a:off x="0" y="1436827"/>
          <a:ext cx="9720262" cy="114906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1E25D3-D42B-4ED4-9727-8ECA5F1503CD}">
      <dsp:nvSpPr>
        <dsp:cNvPr id="0" name=""/>
        <dsp:cNvSpPr/>
      </dsp:nvSpPr>
      <dsp:spPr>
        <a:xfrm>
          <a:off x="347593" y="1695368"/>
          <a:ext cx="631988" cy="63198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5D56A1-B6BB-4D5A-9983-F232AB7B35EF}">
      <dsp:nvSpPr>
        <dsp:cNvPr id="0" name=""/>
        <dsp:cNvSpPr/>
      </dsp:nvSpPr>
      <dsp:spPr>
        <a:xfrm>
          <a:off x="1327175" y="1436827"/>
          <a:ext cx="4374117"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1066800">
            <a:lnSpc>
              <a:spcPct val="90000"/>
            </a:lnSpc>
            <a:spcBef>
              <a:spcPct val="0"/>
            </a:spcBef>
            <a:spcAft>
              <a:spcPct val="35000"/>
            </a:spcAft>
            <a:buNone/>
          </a:pPr>
          <a:r>
            <a:rPr lang="nl-NL" sz="2400" kern="1200" dirty="0"/>
            <a:t>Wanneer jy 'n teks verstaan, kan jy:</a:t>
          </a:r>
          <a:endParaRPr lang="en-US" sz="2400" kern="1200" dirty="0"/>
        </a:p>
      </dsp:txBody>
      <dsp:txXfrm>
        <a:off x="1327175" y="1436827"/>
        <a:ext cx="4374117" cy="1149069"/>
      </dsp:txXfrm>
    </dsp:sp>
    <dsp:sp modelId="{F2B6EC1E-A568-4CA1-92F4-8762781B7C3A}">
      <dsp:nvSpPr>
        <dsp:cNvPr id="0" name=""/>
        <dsp:cNvSpPr/>
      </dsp:nvSpPr>
      <dsp:spPr>
        <a:xfrm>
          <a:off x="5701293" y="1436827"/>
          <a:ext cx="4018968"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1066800">
            <a:lnSpc>
              <a:spcPct val="90000"/>
            </a:lnSpc>
            <a:spcBef>
              <a:spcPct val="0"/>
            </a:spcBef>
            <a:spcAft>
              <a:spcPct val="35000"/>
            </a:spcAft>
            <a:buNone/>
          </a:pPr>
          <a:r>
            <a:rPr lang="en-GB" sz="2400" b="0" kern="1200" dirty="0"/>
            <a:t>die </a:t>
          </a:r>
          <a:r>
            <a:rPr lang="en-GB" sz="2400" b="0" kern="1200" dirty="0" err="1"/>
            <a:t>inligting</a:t>
          </a:r>
          <a:r>
            <a:rPr lang="en-GB" sz="2400" b="0" kern="1200" dirty="0"/>
            <a:t> </a:t>
          </a:r>
          <a:r>
            <a:rPr lang="en-GB" sz="2400" b="0" kern="1200" dirty="0" err="1"/>
            <a:t>analiseer</a:t>
          </a:r>
          <a:endParaRPr lang="en-US" sz="2400" b="0" kern="1200" dirty="0"/>
        </a:p>
        <a:p>
          <a:pPr marL="0" lvl="0" indent="0" algn="l" defTabSz="1066800">
            <a:lnSpc>
              <a:spcPct val="90000"/>
            </a:lnSpc>
            <a:spcBef>
              <a:spcPct val="0"/>
            </a:spcBef>
            <a:spcAft>
              <a:spcPct val="35000"/>
            </a:spcAft>
            <a:buNone/>
          </a:pPr>
          <a:r>
            <a:rPr lang="en-GB" sz="2400" b="0" kern="1200" dirty="0"/>
            <a:t>sin </a:t>
          </a:r>
          <a:r>
            <a:rPr lang="en-GB" sz="2400" b="0" kern="1200" dirty="0" err="1"/>
            <a:t>maak</a:t>
          </a:r>
          <a:r>
            <a:rPr lang="en-GB" sz="2400" b="0" kern="1200" dirty="0"/>
            <a:t> van wat </a:t>
          </a:r>
          <a:r>
            <a:rPr lang="en-GB" sz="2400" b="0" kern="1200" dirty="0" err="1"/>
            <a:t>jy</a:t>
          </a:r>
          <a:r>
            <a:rPr lang="en-GB" sz="2400" b="0" kern="1200" dirty="0"/>
            <a:t> lees</a:t>
          </a:r>
          <a:endParaRPr lang="en-US" sz="2400" b="0" kern="1200" dirty="0"/>
        </a:p>
      </dsp:txBody>
      <dsp:txXfrm>
        <a:off x="5701293" y="1436827"/>
        <a:ext cx="4018968" cy="1149069"/>
      </dsp:txXfrm>
    </dsp:sp>
    <dsp:sp modelId="{467665E3-F4F4-4504-BA6C-54367633AAA3}">
      <dsp:nvSpPr>
        <dsp:cNvPr id="0" name=""/>
        <dsp:cNvSpPr/>
      </dsp:nvSpPr>
      <dsp:spPr>
        <a:xfrm>
          <a:off x="0" y="2873164"/>
          <a:ext cx="9720262" cy="114906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9DE6F0-CD11-4F96-BE05-32069F4903D3}">
      <dsp:nvSpPr>
        <dsp:cNvPr id="0" name=""/>
        <dsp:cNvSpPr/>
      </dsp:nvSpPr>
      <dsp:spPr>
        <a:xfrm>
          <a:off x="347593" y="3131705"/>
          <a:ext cx="631988" cy="63198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897AB4-BF3D-4C92-9148-6B6C2245788C}">
      <dsp:nvSpPr>
        <dsp:cNvPr id="0" name=""/>
        <dsp:cNvSpPr/>
      </dsp:nvSpPr>
      <dsp:spPr>
        <a:xfrm>
          <a:off x="1327175" y="2873164"/>
          <a:ext cx="8393086"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1066800">
            <a:lnSpc>
              <a:spcPct val="90000"/>
            </a:lnSpc>
            <a:spcBef>
              <a:spcPct val="0"/>
            </a:spcBef>
            <a:spcAft>
              <a:spcPct val="35000"/>
            </a:spcAft>
            <a:buNone/>
          </a:pPr>
          <a:r>
            <a:rPr lang="en-GB" sz="2400" b="0" kern="1200" dirty="0">
              <a:solidFill>
                <a:schemeClr val="tx1"/>
              </a:solidFill>
              <a:effectLst/>
              <a:latin typeface="+mn-lt"/>
              <a:ea typeface="+mn-ea"/>
              <a:cs typeface="+mn-cs"/>
            </a:rPr>
            <a:t>Om </a:t>
          </a:r>
          <a:r>
            <a:rPr lang="en-GB" sz="2400" b="0" kern="1200" dirty="0" err="1">
              <a:solidFill>
                <a:schemeClr val="tx1"/>
              </a:solidFill>
              <a:effectLst/>
              <a:latin typeface="+mn-lt"/>
              <a:ea typeface="+mn-ea"/>
              <a:cs typeface="+mn-cs"/>
            </a:rPr>
            <a:t>jou</a:t>
          </a:r>
          <a:r>
            <a:rPr lang="en-GB" sz="2400" b="0" kern="1200" dirty="0">
              <a:solidFill>
                <a:schemeClr val="tx1"/>
              </a:solidFill>
              <a:effectLst/>
              <a:latin typeface="+mn-lt"/>
              <a:ea typeface="+mn-ea"/>
              <a:cs typeface="+mn-cs"/>
            </a:rPr>
            <a:t> begrip </a:t>
          </a:r>
          <a:r>
            <a:rPr lang="en-GB" sz="2400" b="0" kern="1200" dirty="0" err="1">
              <a:solidFill>
                <a:schemeClr val="tx1"/>
              </a:solidFill>
              <a:effectLst/>
              <a:latin typeface="+mn-lt"/>
              <a:ea typeface="+mn-ea"/>
              <a:cs typeface="+mn-cs"/>
            </a:rPr>
            <a:t>te</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verbeter</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verg</a:t>
          </a:r>
          <a:r>
            <a:rPr lang="en-GB" sz="2400" b="0" kern="1200" dirty="0">
              <a:solidFill>
                <a:schemeClr val="tx1"/>
              </a:solidFill>
              <a:effectLst/>
              <a:latin typeface="+mn-lt"/>
              <a:ea typeface="+mn-ea"/>
              <a:cs typeface="+mn-cs"/>
            </a:rPr>
            <a:t> </a:t>
          </a:r>
          <a:r>
            <a:rPr lang="en-GB" sz="2400" b="1" kern="1200" dirty="0" err="1">
              <a:solidFill>
                <a:schemeClr val="tx1"/>
              </a:solidFill>
              <a:effectLst/>
              <a:latin typeface="+mn-lt"/>
              <a:ea typeface="+mn-ea"/>
              <a:cs typeface="+mn-cs"/>
            </a:rPr>
            <a:t>tyd</a:t>
          </a:r>
          <a:r>
            <a:rPr lang="en-GB" sz="2400" b="1" kern="1200" dirty="0">
              <a:solidFill>
                <a:schemeClr val="tx1"/>
              </a:solidFill>
              <a:effectLst/>
              <a:latin typeface="+mn-lt"/>
              <a:ea typeface="+mn-ea"/>
              <a:cs typeface="+mn-cs"/>
            </a:rPr>
            <a:t> </a:t>
          </a:r>
          <a:r>
            <a:rPr lang="en-GB" sz="2400" b="1" kern="1200" dirty="0" err="1">
              <a:solidFill>
                <a:schemeClr val="tx1"/>
              </a:solidFill>
              <a:effectLst/>
              <a:latin typeface="+mn-lt"/>
              <a:ea typeface="+mn-ea"/>
              <a:cs typeface="+mn-cs"/>
            </a:rPr>
            <a:t>en</a:t>
          </a:r>
          <a:r>
            <a:rPr lang="en-GB" sz="2400" b="1" kern="1200" dirty="0">
              <a:solidFill>
                <a:schemeClr val="tx1"/>
              </a:solidFill>
              <a:effectLst/>
              <a:latin typeface="+mn-lt"/>
              <a:ea typeface="+mn-ea"/>
              <a:cs typeface="+mn-cs"/>
            </a:rPr>
            <a:t> </a:t>
          </a:r>
          <a:r>
            <a:rPr lang="en-GB" sz="2400" b="1" kern="1200" dirty="0" err="1">
              <a:solidFill>
                <a:schemeClr val="tx1"/>
              </a:solidFill>
              <a:effectLst/>
              <a:latin typeface="+mn-lt"/>
              <a:ea typeface="+mn-ea"/>
              <a:cs typeface="+mn-cs"/>
            </a:rPr>
            <a:t>gereelde</a:t>
          </a:r>
          <a:r>
            <a:rPr lang="en-GB" sz="2400" b="1" kern="1200" dirty="0">
              <a:solidFill>
                <a:schemeClr val="tx1"/>
              </a:solidFill>
              <a:effectLst/>
              <a:latin typeface="+mn-lt"/>
              <a:ea typeface="+mn-ea"/>
              <a:cs typeface="+mn-cs"/>
            </a:rPr>
            <a:t> </a:t>
          </a:r>
          <a:r>
            <a:rPr lang="en-GB" sz="2400" b="1" kern="1200" dirty="0" err="1">
              <a:solidFill>
                <a:schemeClr val="tx1"/>
              </a:solidFill>
              <a:effectLst/>
              <a:latin typeface="+mn-lt"/>
              <a:ea typeface="+mn-ea"/>
              <a:cs typeface="+mn-cs"/>
            </a:rPr>
            <a:t>oefening</a:t>
          </a:r>
          <a:r>
            <a:rPr lang="en-GB" sz="2400" b="0" kern="1200" dirty="0">
              <a:solidFill>
                <a:schemeClr val="tx1"/>
              </a:solidFill>
              <a:effectLst/>
              <a:latin typeface="+mn-lt"/>
              <a:ea typeface="+mn-ea"/>
              <a:cs typeface="+mn-cs"/>
            </a:rPr>
            <a:t>.</a:t>
          </a:r>
          <a:endParaRPr lang="en-US" sz="2400" kern="1200" dirty="0"/>
        </a:p>
      </dsp:txBody>
      <dsp:txXfrm>
        <a:off x="1327175" y="2873164"/>
        <a:ext cx="8393086" cy="114906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DDAA5-92A3-4B31-A75B-A8AB3EA27481}">
      <dsp:nvSpPr>
        <dsp:cNvPr id="0" name=""/>
        <dsp:cNvSpPr/>
      </dsp:nvSpPr>
      <dsp:spPr>
        <a:xfrm>
          <a:off x="0" y="53547"/>
          <a:ext cx="6066818" cy="140867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1" kern="1200" dirty="0" err="1">
              <a:solidFill>
                <a:schemeClr val="tx1"/>
              </a:solidFill>
              <a:effectLst/>
              <a:latin typeface="+mn-lt"/>
              <a:ea typeface="+mn-ea"/>
              <a:cs typeface="+mn-cs"/>
            </a:rPr>
            <a:t>Konsentrasie</a:t>
          </a:r>
          <a:r>
            <a:rPr lang="en-GB" sz="2800" b="0" kern="1200" dirty="0">
              <a:solidFill>
                <a:schemeClr val="tx1"/>
              </a:solidFill>
              <a:effectLst/>
              <a:latin typeface="+mn-lt"/>
              <a:ea typeface="+mn-ea"/>
              <a:cs typeface="+mn-cs"/>
            </a:rPr>
            <a:t> is die </a:t>
          </a:r>
          <a:r>
            <a:rPr lang="en-GB" sz="2800" b="0" kern="1200" dirty="0" err="1">
              <a:solidFill>
                <a:schemeClr val="tx1"/>
              </a:solidFill>
              <a:effectLst/>
              <a:latin typeface="+mn-lt"/>
              <a:ea typeface="+mn-ea"/>
              <a:cs typeface="+mn-cs"/>
            </a:rPr>
            <a:t>vermoë</a:t>
          </a:r>
          <a:r>
            <a:rPr lang="en-GB" sz="2800" b="0" kern="1200" dirty="0">
              <a:solidFill>
                <a:schemeClr val="tx1"/>
              </a:solidFill>
              <a:effectLst/>
              <a:latin typeface="+mn-lt"/>
              <a:ea typeface="+mn-ea"/>
              <a:cs typeface="+mn-cs"/>
            </a:rPr>
            <a:t> om </a:t>
          </a:r>
          <a:r>
            <a:rPr lang="en-GB" sz="2800" b="0" kern="1200" dirty="0" err="1">
              <a:solidFill>
                <a:schemeClr val="tx1"/>
              </a:solidFill>
              <a:effectLst/>
              <a:latin typeface="+mn-lt"/>
              <a:ea typeface="+mn-ea"/>
              <a:cs typeface="+mn-cs"/>
            </a:rPr>
            <a:t>jou</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aandag</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te</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fokus</a:t>
          </a:r>
          <a:r>
            <a:rPr lang="en-GB" sz="2800" b="0" kern="1200" dirty="0">
              <a:solidFill>
                <a:schemeClr val="tx1"/>
              </a:solidFill>
              <a:effectLst/>
              <a:latin typeface="+mn-lt"/>
              <a:ea typeface="+mn-ea"/>
              <a:cs typeface="+mn-cs"/>
            </a:rPr>
            <a:t> op wat </a:t>
          </a:r>
          <a:r>
            <a:rPr lang="en-GB" sz="2800" b="0" kern="1200" dirty="0" err="1">
              <a:solidFill>
                <a:schemeClr val="tx1"/>
              </a:solidFill>
              <a:effectLst/>
              <a:latin typeface="+mn-lt"/>
              <a:ea typeface="+mn-ea"/>
              <a:cs typeface="+mn-cs"/>
            </a:rPr>
            <a:t>jy</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doen</a:t>
          </a:r>
          <a:r>
            <a:rPr lang="en-GB" sz="2800" b="0" kern="1200" dirty="0">
              <a:solidFill>
                <a:schemeClr val="tx1"/>
              </a:solidFill>
              <a:effectLst/>
              <a:latin typeface="+mn-lt"/>
              <a:ea typeface="+mn-ea"/>
              <a:cs typeface="+mn-cs"/>
            </a:rPr>
            <a:t> sonder om </a:t>
          </a:r>
          <a:r>
            <a:rPr lang="en-GB" sz="2800" b="0" kern="1200" dirty="0" err="1">
              <a:solidFill>
                <a:schemeClr val="tx1"/>
              </a:solidFill>
              <a:effectLst/>
              <a:latin typeface="+mn-lt"/>
              <a:ea typeface="+mn-ea"/>
              <a:cs typeface="+mn-cs"/>
            </a:rPr>
            <a:t>afgelei</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te</a:t>
          </a:r>
          <a:r>
            <a:rPr lang="en-GB" sz="2800" b="0" kern="1200" dirty="0">
              <a:solidFill>
                <a:schemeClr val="tx1"/>
              </a:solidFill>
              <a:effectLst/>
              <a:latin typeface="+mn-lt"/>
              <a:ea typeface="+mn-ea"/>
              <a:cs typeface="+mn-cs"/>
            </a:rPr>
            <a:t> word. </a:t>
          </a:r>
          <a:endParaRPr lang="en-US" sz="2800" b="0" kern="1200" dirty="0"/>
        </a:p>
      </dsp:txBody>
      <dsp:txXfrm>
        <a:off x="68766" y="122313"/>
        <a:ext cx="5929286" cy="1271147"/>
      </dsp:txXfrm>
    </dsp:sp>
    <dsp:sp modelId="{1E3BEC20-3A15-435F-80AF-A1C65541352A}">
      <dsp:nvSpPr>
        <dsp:cNvPr id="0" name=""/>
        <dsp:cNvSpPr/>
      </dsp:nvSpPr>
      <dsp:spPr>
        <a:xfrm>
          <a:off x="0" y="1542867"/>
          <a:ext cx="6066818" cy="1408679"/>
        </a:xfrm>
        <a:prstGeom prst="roundRect">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solidFill>
                <a:schemeClr val="tx1"/>
              </a:solidFill>
              <a:effectLst/>
              <a:latin typeface="+mn-lt"/>
              <a:ea typeface="+mn-ea"/>
              <a:cs typeface="+mn-cs"/>
            </a:rPr>
            <a:t>Dit help </a:t>
          </a:r>
          <a:r>
            <a:rPr lang="en-GB" sz="2800" kern="1200" dirty="0" err="1">
              <a:solidFill>
                <a:schemeClr val="tx1"/>
              </a:solidFill>
              <a:effectLst/>
              <a:latin typeface="+mn-lt"/>
              <a:ea typeface="+mn-ea"/>
              <a:cs typeface="+mn-cs"/>
            </a:rPr>
            <a:t>jou</a:t>
          </a:r>
          <a:r>
            <a:rPr lang="en-GB" sz="2800" kern="1200" dirty="0">
              <a:solidFill>
                <a:schemeClr val="tx1"/>
              </a:solidFill>
              <a:effectLst/>
              <a:latin typeface="+mn-lt"/>
              <a:ea typeface="+mn-ea"/>
              <a:cs typeface="+mn-cs"/>
            </a:rPr>
            <a:t> om </a:t>
          </a:r>
          <a:r>
            <a:rPr lang="en-GB" sz="2800" kern="1200" dirty="0" err="1">
              <a:solidFill>
                <a:schemeClr val="tx1"/>
              </a:solidFill>
              <a:effectLst/>
              <a:latin typeface="+mn-lt"/>
              <a:ea typeface="+mn-ea"/>
              <a:cs typeface="+mn-cs"/>
            </a:rPr>
            <a:t>inligting</a:t>
          </a:r>
          <a:r>
            <a:rPr lang="en-GB" sz="2800" kern="1200" dirty="0">
              <a:solidFill>
                <a:schemeClr val="tx1"/>
              </a:solidFill>
              <a:effectLst/>
              <a:latin typeface="+mn-lt"/>
              <a:ea typeface="+mn-ea"/>
              <a:cs typeface="+mn-cs"/>
            </a:rPr>
            <a:t> </a:t>
          </a:r>
          <a:r>
            <a:rPr lang="en-GB" sz="2800" b="1" kern="1200" dirty="0" err="1">
              <a:solidFill>
                <a:schemeClr val="tx1"/>
              </a:solidFill>
              <a:effectLst/>
              <a:latin typeface="+mn-lt"/>
              <a:ea typeface="+mn-ea"/>
              <a:cs typeface="+mn-cs"/>
            </a:rPr>
            <a:t>beter</a:t>
          </a:r>
          <a:r>
            <a:rPr lang="en-GB" sz="2800" b="1" kern="1200" dirty="0">
              <a:solidFill>
                <a:schemeClr val="tx1"/>
              </a:solidFill>
              <a:effectLst/>
              <a:latin typeface="+mn-lt"/>
              <a:ea typeface="+mn-ea"/>
              <a:cs typeface="+mn-cs"/>
            </a:rPr>
            <a:t> </a:t>
          </a:r>
          <a:r>
            <a:rPr lang="en-GB" sz="2800" b="1" kern="1200" dirty="0" err="1">
              <a:solidFill>
                <a:schemeClr val="tx1"/>
              </a:solidFill>
              <a:effectLst/>
              <a:latin typeface="+mn-lt"/>
              <a:ea typeface="+mn-ea"/>
              <a:cs typeface="+mn-cs"/>
            </a:rPr>
            <a:t>te</a:t>
          </a:r>
          <a:r>
            <a:rPr lang="en-GB" sz="2800" b="1" kern="1200" dirty="0">
              <a:solidFill>
                <a:schemeClr val="tx1"/>
              </a:solidFill>
              <a:effectLst/>
              <a:latin typeface="+mn-lt"/>
              <a:ea typeface="+mn-ea"/>
              <a:cs typeface="+mn-cs"/>
            </a:rPr>
            <a:t> </a:t>
          </a:r>
          <a:r>
            <a:rPr lang="en-GB" sz="2800" b="1" kern="1200" dirty="0" err="1">
              <a:solidFill>
                <a:schemeClr val="tx1"/>
              </a:solidFill>
              <a:effectLst/>
              <a:latin typeface="+mn-lt"/>
              <a:ea typeface="+mn-ea"/>
              <a:cs typeface="+mn-cs"/>
            </a:rPr>
            <a:t>verstaan</a:t>
          </a:r>
          <a:r>
            <a:rPr lang="en-GB" sz="2800" b="1" kern="1200" dirty="0">
              <a:solidFill>
                <a:schemeClr val="tx1"/>
              </a:solidFill>
              <a:effectLst/>
              <a:latin typeface="+mn-lt"/>
              <a:ea typeface="+mn-ea"/>
              <a:cs typeface="+mn-cs"/>
            </a:rPr>
            <a:t> </a:t>
          </a:r>
          <a:r>
            <a:rPr lang="en-GB" sz="2800" b="1" kern="1200" dirty="0" err="1">
              <a:solidFill>
                <a:schemeClr val="tx1"/>
              </a:solidFill>
              <a:effectLst/>
              <a:latin typeface="+mn-lt"/>
              <a:ea typeface="+mn-ea"/>
              <a:cs typeface="+mn-cs"/>
            </a:rPr>
            <a:t>en</a:t>
          </a:r>
          <a:r>
            <a:rPr lang="en-GB" sz="2800" b="1" kern="1200" dirty="0">
              <a:solidFill>
                <a:schemeClr val="tx1"/>
              </a:solidFill>
              <a:effectLst/>
              <a:latin typeface="+mn-lt"/>
              <a:ea typeface="+mn-ea"/>
              <a:cs typeface="+mn-cs"/>
            </a:rPr>
            <a:t> langer </a:t>
          </a:r>
          <a:r>
            <a:rPr lang="en-GB" sz="2800" b="1" kern="1200" dirty="0" err="1">
              <a:solidFill>
                <a:schemeClr val="tx1"/>
              </a:solidFill>
              <a:effectLst/>
              <a:latin typeface="+mn-lt"/>
              <a:ea typeface="+mn-ea"/>
              <a:cs typeface="+mn-cs"/>
            </a:rPr>
            <a:t>te</a:t>
          </a:r>
          <a:r>
            <a:rPr lang="en-GB" sz="2800" b="1" kern="1200" dirty="0">
              <a:solidFill>
                <a:schemeClr val="tx1"/>
              </a:solidFill>
              <a:effectLst/>
              <a:latin typeface="+mn-lt"/>
              <a:ea typeface="+mn-ea"/>
              <a:cs typeface="+mn-cs"/>
            </a:rPr>
            <a:t> </a:t>
          </a:r>
          <a:r>
            <a:rPr lang="en-GB" sz="2800" b="1" kern="1200" dirty="0" err="1">
              <a:solidFill>
                <a:schemeClr val="tx1"/>
              </a:solidFill>
              <a:effectLst/>
              <a:latin typeface="+mn-lt"/>
              <a:ea typeface="+mn-ea"/>
              <a:cs typeface="+mn-cs"/>
            </a:rPr>
            <a:t>onthou</a:t>
          </a:r>
          <a:endParaRPr lang="en-US" sz="2800" b="1" kern="1200" dirty="0"/>
        </a:p>
      </dsp:txBody>
      <dsp:txXfrm>
        <a:off x="68766" y="1611633"/>
        <a:ext cx="5929286" cy="1271147"/>
      </dsp:txXfrm>
    </dsp:sp>
    <dsp:sp modelId="{6939204D-91FB-4EAB-8F4C-F14FA11D9981}">
      <dsp:nvSpPr>
        <dsp:cNvPr id="0" name=""/>
        <dsp:cNvSpPr/>
      </dsp:nvSpPr>
      <dsp:spPr>
        <a:xfrm>
          <a:off x="0" y="3032187"/>
          <a:ext cx="6066818" cy="1408679"/>
        </a:xfrm>
        <a:prstGeom prst="round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nl-NL" sz="2800" kern="1200" dirty="0"/>
            <a:t>Verbetering van konsentrasie: Vermy </a:t>
          </a:r>
          <a:r>
            <a:rPr lang="nl-NL" sz="2800" i="1" kern="1200" dirty="0"/>
            <a:t>multitasking</a:t>
          </a:r>
          <a:r>
            <a:rPr lang="nl-NL" sz="2800" kern="1200" dirty="0"/>
            <a:t>, afleidings, ongesonde dieet en slaaptekort.</a:t>
          </a:r>
          <a:endParaRPr lang="en-US" sz="2800" kern="1200" dirty="0"/>
        </a:p>
      </dsp:txBody>
      <dsp:txXfrm>
        <a:off x="68766" y="3100953"/>
        <a:ext cx="5929286" cy="127114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A929E-5AFA-4629-A260-EBD290C9010E}" type="datetimeFigureOut">
              <a:rPr lang="en-US" smtClean="0"/>
              <a:t>4/20/2026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4124C9-8E32-43CA-A229-F55A4F056E0E}" type="slidenum">
              <a:rPr lang="en-US" smtClean="0"/>
              <a:t>‹#›</a:t>
            </a:fld>
            <a:endParaRPr lang="en-US"/>
          </a:p>
        </p:txBody>
      </p:sp>
    </p:spTree>
    <p:extLst>
      <p:ext uri="{BB962C8B-B14F-4D97-AF65-F5344CB8AC3E}">
        <p14:creationId xmlns:p14="http://schemas.microsoft.com/office/powerpoint/2010/main" val="3975490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0dhcSP_Myj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h9ven4N67i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US" b="1" dirty="0" err="1"/>
              <a:t>Skyfie</a:t>
            </a:r>
            <a:r>
              <a:rPr lang="en-US" b="1" dirty="0"/>
              <a:t> 1 (</a:t>
            </a:r>
            <a:r>
              <a:rPr lang="en-US" b="1" dirty="0" err="1"/>
              <a:t>Voorblad</a:t>
            </a:r>
            <a:r>
              <a:rPr lang="en-US" b="1" dirty="0"/>
              <a:t>)</a:t>
            </a:r>
            <a:endParaRPr lang="en-ZA" sz="1200" b="1" dirty="0">
              <a:solidFill>
                <a:srgbClr val="000000"/>
              </a:solidFill>
              <a:effectLst/>
              <a:latin typeface="Calibri" panose="020F0502020204030204" pitchFamily="34" charset="0"/>
              <a:ea typeface="Aptos" panose="020B0004020202020204" pitchFamily="34" charset="0"/>
            </a:endParaRPr>
          </a:p>
          <a:p>
            <a:pPr marL="342900" lvl="0" indent="-342900">
              <a:lnSpc>
                <a:spcPct val="115000"/>
              </a:lnSpc>
              <a:buFont typeface="Symbol" panose="05050102010706020507" pitchFamily="18" charset="2"/>
              <a:buChar char=""/>
            </a:pPr>
            <a:r>
              <a:rPr lang="nl-NL" dirty="0"/>
              <a:t>Goeiedag, Graad 10’s. Vandag begin ons met ons volgende lesreeks oor die onderwerp </a:t>
            </a:r>
            <a:r>
              <a:rPr lang="nl-NL" b="0" dirty="0"/>
              <a:t>Studievaardighede en Studiemetodes. </a:t>
            </a:r>
            <a:r>
              <a:rPr lang="nl-NL" dirty="0"/>
              <a:t>Daar is baie wat gesê kan word oor hoe om jou studievaardighede te verbeter; ons gaan fokus op kernaspekte wat vir jou die meeste waarde sal toevoeg wanneer jy studeer.</a:t>
            </a:r>
            <a:endParaRPr lang="en-US" dirty="0"/>
          </a:p>
        </p:txBody>
      </p:sp>
      <p:sp>
        <p:nvSpPr>
          <p:cNvPr id="4" name="Slide Number Placeholder 3"/>
          <p:cNvSpPr>
            <a:spLocks noGrp="1"/>
          </p:cNvSpPr>
          <p:nvPr>
            <p:ph type="sldNum" sz="quarter" idx="5"/>
          </p:nvPr>
        </p:nvSpPr>
        <p:spPr/>
        <p:txBody>
          <a:bodyPr/>
          <a:lstStyle/>
          <a:p>
            <a:fld id="{664124C9-8E32-43CA-A229-F55A4F056E0E}" type="slidenum">
              <a:rPr lang="en-US" smtClean="0"/>
              <a:t>1</a:t>
            </a:fld>
            <a:endParaRPr lang="en-US"/>
          </a:p>
        </p:txBody>
      </p:sp>
    </p:spTree>
    <p:extLst>
      <p:ext uri="{BB962C8B-B14F-4D97-AF65-F5344CB8AC3E}">
        <p14:creationId xmlns:p14="http://schemas.microsoft.com/office/powerpoint/2010/main" val="3431466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US" b="1" dirty="0" err="1"/>
              <a:t>Skyfie</a:t>
            </a:r>
            <a:r>
              <a:rPr lang="en-US" b="1" dirty="0"/>
              <a:t> 10 (Lees: SQ3R-metode)</a:t>
            </a:r>
          </a:p>
          <a:p>
            <a:pPr marL="342900" lvl="0" indent="-342900">
              <a:lnSpc>
                <a:spcPct val="115000"/>
              </a:lnSpc>
              <a:buFont typeface="Symbol" panose="05050102010706020507" pitchFamily="18" charset="2"/>
              <a:buChar char=""/>
            </a:pPr>
            <a:r>
              <a:rPr lang="en-US" dirty="0"/>
              <a:t>Kom </a:t>
            </a:r>
            <a:r>
              <a:rPr lang="en-US" dirty="0" err="1"/>
              <a:t>ons</a:t>
            </a:r>
            <a:r>
              <a:rPr lang="en-US" dirty="0"/>
              <a:t> </a:t>
            </a:r>
            <a:r>
              <a:rPr lang="en-US" dirty="0" err="1"/>
              <a:t>kyk</a:t>
            </a:r>
            <a:r>
              <a:rPr lang="en-US" dirty="0"/>
              <a:t> </a:t>
            </a:r>
            <a:r>
              <a:rPr lang="en-US" dirty="0" err="1"/>
              <a:t>na</a:t>
            </a:r>
            <a:r>
              <a:rPr lang="en-US" dirty="0"/>
              <a:t> ’n video </a:t>
            </a:r>
            <a:r>
              <a:rPr lang="en-US" dirty="0" err="1"/>
              <a:t>oor</a:t>
            </a:r>
            <a:r>
              <a:rPr lang="en-US" dirty="0"/>
              <a:t> die SQ3R-leesmetode. </a:t>
            </a:r>
            <a:r>
              <a:rPr lang="en-US" dirty="0" err="1"/>
              <a:t>Terwyl</a:t>
            </a:r>
            <a:r>
              <a:rPr lang="en-US" dirty="0"/>
              <a:t> </a:t>
            </a:r>
            <a:r>
              <a:rPr lang="en-US" dirty="0" err="1"/>
              <a:t>jy</a:t>
            </a:r>
            <a:r>
              <a:rPr lang="en-US" dirty="0"/>
              <a:t> die video </a:t>
            </a:r>
            <a:r>
              <a:rPr lang="en-US" dirty="0" err="1"/>
              <a:t>kyk</a:t>
            </a:r>
            <a:r>
              <a:rPr lang="en-US" dirty="0"/>
              <a:t>, </a:t>
            </a:r>
            <a:r>
              <a:rPr lang="en-US" dirty="0" err="1"/>
              <a:t>maak</a:t>
            </a:r>
            <a:r>
              <a:rPr lang="en-US" dirty="0"/>
              <a:t> </a:t>
            </a:r>
            <a:r>
              <a:rPr lang="en-US" dirty="0" err="1"/>
              <a:t>aantekeninge</a:t>
            </a:r>
            <a:r>
              <a:rPr lang="en-US" dirty="0"/>
              <a:t> in </a:t>
            </a:r>
            <a:r>
              <a:rPr lang="en-US" b="1" i="1" dirty="0" err="1"/>
              <a:t>Aktiwiteit</a:t>
            </a:r>
            <a:r>
              <a:rPr lang="en-US" b="1" i="1" dirty="0"/>
              <a:t> 2 (</a:t>
            </a:r>
            <a:r>
              <a:rPr lang="en-US" b="1" i="1" u="sng" dirty="0"/>
              <a:t>Les 1 - </a:t>
            </a:r>
            <a:r>
              <a:rPr lang="en-US" b="1" i="1" u="sng" dirty="0" err="1"/>
              <a:t>Werkkaart</a:t>
            </a:r>
            <a:r>
              <a:rPr lang="en-US" b="1" dirty="0"/>
              <a:t>)</a:t>
            </a:r>
            <a:r>
              <a:rPr lang="en-US" dirty="0"/>
              <a:t>.</a:t>
            </a:r>
            <a:endParaRPr lang="en-ZA" sz="1200" b="1" dirty="0">
              <a:solidFill>
                <a:srgbClr val="000000"/>
              </a:solidFill>
              <a:effectLst/>
              <a:latin typeface="Calibri" panose="020F0502020204030204" pitchFamily="34" charset="0"/>
              <a:ea typeface="Times New Roman" panose="02020603050405020304" pitchFamily="18" charset="0"/>
            </a:endParaRPr>
          </a:p>
          <a:p>
            <a:pPr marL="457200">
              <a:lnSpc>
                <a:spcPct val="115000"/>
              </a:lnSpc>
              <a:buNone/>
            </a:pPr>
            <a:r>
              <a:rPr lang="en-ZA" sz="1200" b="1" dirty="0">
                <a:solidFill>
                  <a:srgbClr val="000000"/>
                </a:solidFill>
                <a:effectLst/>
                <a:latin typeface="Calibri" panose="020F0502020204030204" pitchFamily="34" charset="0"/>
                <a:ea typeface="Times New Roman" panose="02020603050405020304" pitchFamily="18" charset="0"/>
              </a:rPr>
              <a:t>Kyk video: </a:t>
            </a:r>
            <a:endParaRPr lang="af-ZA" sz="1200" dirty="0">
              <a:effectLst/>
              <a:latin typeface="Times New Roman" panose="02020603050405020304" pitchFamily="18" charset="0"/>
              <a:ea typeface="Times New Roman" panose="02020603050405020304" pitchFamily="18" charset="0"/>
            </a:endParaRPr>
          </a:p>
          <a:p>
            <a:pPr marL="457200">
              <a:lnSpc>
                <a:spcPct val="115000"/>
              </a:lnSpc>
              <a:buNone/>
            </a:pPr>
            <a:r>
              <a:rPr lang="en-ZA" sz="1200" b="1" u="none" dirty="0">
                <a:solidFill>
                  <a:srgbClr val="000000"/>
                </a:solidFill>
                <a:effectLst/>
                <a:latin typeface="Calibri" panose="020F0502020204030204" pitchFamily="34" charset="0"/>
                <a:ea typeface="Times New Roman" panose="02020603050405020304" pitchFamily="18" charset="0"/>
              </a:rPr>
              <a:t>SQ3R Reading Method</a:t>
            </a:r>
            <a:endParaRPr lang="af-ZA" sz="1200" u="none" dirty="0">
              <a:effectLst/>
              <a:latin typeface="Times New Roman" panose="02020603050405020304" pitchFamily="18" charset="0"/>
              <a:ea typeface="Times New Roman" panose="02020603050405020304" pitchFamily="18" charset="0"/>
            </a:endParaRPr>
          </a:p>
          <a:p>
            <a:pPr marL="457200">
              <a:lnSpc>
                <a:spcPct val="115000"/>
              </a:lnSpc>
              <a:buNone/>
            </a:pPr>
            <a:r>
              <a:rPr lang="en-ZA" sz="1200" u="sng" dirty="0">
                <a:solidFill>
                  <a:srgbClr val="467886"/>
                </a:solidFill>
                <a:effectLst/>
                <a:latin typeface="Calibri" panose="020F0502020204030204" pitchFamily="34" charset="0"/>
                <a:ea typeface="Times New Roman" panose="02020603050405020304" pitchFamily="18" charset="0"/>
                <a:hlinkClick r:id="rId3"/>
              </a:rPr>
              <a:t>https://www.youtube.com/watch?v=0dhcSP_Myjg</a:t>
            </a:r>
            <a:r>
              <a:rPr lang="en-ZA" sz="1200" dirty="0">
                <a:solidFill>
                  <a:srgbClr val="000000"/>
                </a:solidFill>
                <a:effectLst/>
                <a:latin typeface="Calibri" panose="020F0502020204030204" pitchFamily="34" charset="0"/>
                <a:ea typeface="Times New Roman" panose="02020603050405020304" pitchFamily="18" charset="0"/>
              </a:rPr>
              <a:t> (2 min 32 </a:t>
            </a:r>
            <a:r>
              <a:rPr lang="en-ZA" sz="1200" dirty="0" err="1">
                <a:solidFill>
                  <a:srgbClr val="000000"/>
                </a:solidFill>
                <a:effectLst/>
                <a:latin typeface="Calibri" panose="020F0502020204030204" pitchFamily="34" charset="0"/>
                <a:ea typeface="Times New Roman" panose="02020603050405020304" pitchFamily="18" charset="0"/>
              </a:rPr>
              <a:t>sek</a:t>
            </a:r>
            <a:r>
              <a:rPr lang="en-ZA" sz="1200" dirty="0">
                <a:solidFill>
                  <a:srgbClr val="000000"/>
                </a:solidFill>
                <a:effectLst/>
                <a:latin typeface="Calibri" panose="020F0502020204030204" pitchFamily="34" charset="0"/>
                <a:ea typeface="Times New Roman" panose="02020603050405020304" pitchFamily="18" charset="0"/>
              </a:rPr>
              <a:t>)</a:t>
            </a:r>
            <a:endParaRPr lang="af-ZA" sz="1200" dirty="0">
              <a:effectLst/>
              <a:latin typeface="Times New Roman" panose="02020603050405020304" pitchFamily="18" charset="0"/>
              <a:ea typeface="Times New Roman" panose="02020603050405020304" pitchFamily="18" charset="0"/>
            </a:endParaRPr>
          </a:p>
          <a:p>
            <a:pPr marL="457200">
              <a:lnSpc>
                <a:spcPct val="115000"/>
              </a:lnSpc>
              <a:spcAft>
                <a:spcPts val="800"/>
              </a:spcAft>
              <a:buNone/>
            </a:pPr>
            <a:r>
              <a:rPr lang="af-ZA" sz="1200" dirty="0">
                <a:effectLst/>
                <a:latin typeface="Times New Roman" panose="02020603050405020304" pitchFamily="18" charset="0"/>
                <a:ea typeface="Times New Roman" panose="02020603050405020304" pitchFamily="18" charset="0"/>
              </a:rPr>
              <a:t> </a:t>
            </a:r>
          </a:p>
          <a:p>
            <a:pPr>
              <a:buNone/>
            </a:pPr>
            <a:r>
              <a:rPr lang="nl-NL" dirty="0"/>
              <a:t>Verwys na die </a:t>
            </a:r>
            <a:r>
              <a:rPr lang="nl-NL" b="1" i="1" u="sng" dirty="0"/>
              <a:t>Les 1 - Werkkaart MEMO </a:t>
            </a:r>
            <a:r>
              <a:rPr lang="nl-NL" dirty="0"/>
              <a:t>om seker te maak dat leerders die stappe korrek aangeteken het.</a:t>
            </a:r>
            <a:endParaRPr lang="en-US" dirty="0"/>
          </a:p>
        </p:txBody>
      </p:sp>
      <p:sp>
        <p:nvSpPr>
          <p:cNvPr id="4" name="Slide Number Placeholder 3"/>
          <p:cNvSpPr>
            <a:spLocks noGrp="1"/>
          </p:cNvSpPr>
          <p:nvPr>
            <p:ph type="sldNum" sz="quarter" idx="5"/>
          </p:nvPr>
        </p:nvSpPr>
        <p:spPr/>
        <p:txBody>
          <a:bodyPr/>
          <a:lstStyle/>
          <a:p>
            <a:fld id="{664124C9-8E32-43CA-A229-F55A4F056E0E}" type="slidenum">
              <a:rPr lang="en-US" smtClean="0"/>
              <a:t>10</a:t>
            </a:fld>
            <a:endParaRPr lang="en-US"/>
          </a:p>
        </p:txBody>
      </p:sp>
    </p:spTree>
    <p:extLst>
      <p:ext uri="{BB962C8B-B14F-4D97-AF65-F5344CB8AC3E}">
        <p14:creationId xmlns:p14="http://schemas.microsoft.com/office/powerpoint/2010/main" val="3543374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nl-NL" b="1" dirty="0"/>
              <a:t>Skyfie 11: Tegnieke vir effektiewe lees </a:t>
            </a:r>
            <a:r>
              <a:rPr lang="nl-NL" i="0" dirty="0"/>
              <a:t>(Let wel: Hierdie vorm deel van die SQ3R-metode wat julle pas geleer het.)</a:t>
            </a:r>
            <a:endParaRPr lang="en-ZA" sz="1200" b="1" i="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lvl="2" indent="-228600">
              <a:lnSpc>
                <a:spcPct val="115000"/>
              </a:lnSpc>
              <a:buFont typeface="Courier New" panose="02070309020205020404" pitchFamily="49" charset="0"/>
              <a:buChar char="-"/>
            </a:pPr>
            <a:r>
              <a:rPr lang="en-US" b="1" dirty="0" err="1"/>
              <a:t>Vluglees</a:t>
            </a:r>
            <a:r>
              <a:rPr lang="en-US" b="1" dirty="0"/>
              <a:t>:</a:t>
            </a:r>
            <a:r>
              <a:rPr lang="en-US" dirty="0"/>
              <a:t> ’n </a:t>
            </a:r>
            <a:r>
              <a:rPr lang="en-US" dirty="0" err="1"/>
              <a:t>Vinnige</a:t>
            </a:r>
            <a:r>
              <a:rPr lang="en-US" dirty="0"/>
              <a:t> </a:t>
            </a:r>
            <a:r>
              <a:rPr lang="en-US" dirty="0" err="1"/>
              <a:t>oorsig</a:t>
            </a:r>
            <a:r>
              <a:rPr lang="en-US" dirty="0"/>
              <a:t> van die </a:t>
            </a:r>
            <a:r>
              <a:rPr lang="en-US" dirty="0" err="1"/>
              <a:t>teks</a:t>
            </a:r>
            <a:r>
              <a:rPr lang="en-US" dirty="0"/>
              <a:t>; </a:t>
            </a:r>
            <a:r>
              <a:rPr lang="en-US" dirty="0" err="1"/>
              <a:t>fokus</a:t>
            </a:r>
            <a:r>
              <a:rPr lang="en-US" dirty="0"/>
              <a:t> op die </a:t>
            </a:r>
            <a:r>
              <a:rPr lang="en-US" dirty="0" err="1"/>
              <a:t>hoofidees</a:t>
            </a:r>
            <a:r>
              <a:rPr lang="en-US" dirty="0"/>
              <a:t> </a:t>
            </a:r>
            <a:r>
              <a:rPr lang="en-US" dirty="0" err="1"/>
              <a:t>en</a:t>
            </a:r>
            <a:r>
              <a:rPr lang="en-US" dirty="0"/>
              <a:t> </a:t>
            </a:r>
            <a:r>
              <a:rPr lang="en-US" dirty="0" err="1"/>
              <a:t>temas</a:t>
            </a:r>
            <a:r>
              <a:rPr lang="en-US" dirty="0"/>
              <a:t>.</a:t>
            </a:r>
          </a:p>
          <a:p>
            <a:pPr marL="1143000" lvl="2" indent="-228600">
              <a:lnSpc>
                <a:spcPct val="115000"/>
              </a:lnSpc>
              <a:buFont typeface="Courier New" panose="02070309020205020404" pitchFamily="49" charset="0"/>
              <a:buChar char="-"/>
            </a:pPr>
            <a:r>
              <a:rPr lang="en-US" b="1" dirty="0" err="1"/>
              <a:t>Skandering</a:t>
            </a:r>
            <a:r>
              <a:rPr lang="en-US" b="1" dirty="0"/>
              <a:t>:</a:t>
            </a:r>
            <a:r>
              <a:rPr lang="en-US" dirty="0"/>
              <a:t> </a:t>
            </a:r>
            <a:r>
              <a:rPr lang="en-US" dirty="0" err="1"/>
              <a:t>Soek</a:t>
            </a:r>
            <a:r>
              <a:rPr lang="en-US" dirty="0"/>
              <a:t> </a:t>
            </a:r>
            <a:r>
              <a:rPr lang="en-US" dirty="0" err="1"/>
              <a:t>doelgerig</a:t>
            </a:r>
            <a:r>
              <a:rPr lang="en-US" dirty="0"/>
              <a:t> </a:t>
            </a:r>
            <a:r>
              <a:rPr lang="en-US" dirty="0" err="1"/>
              <a:t>na</a:t>
            </a:r>
            <a:r>
              <a:rPr lang="en-US" dirty="0"/>
              <a:t> </a:t>
            </a:r>
            <a:r>
              <a:rPr lang="en-US" dirty="0" err="1"/>
              <a:t>spesifieke</a:t>
            </a:r>
            <a:r>
              <a:rPr lang="en-US" dirty="0"/>
              <a:t> </a:t>
            </a:r>
            <a:r>
              <a:rPr lang="en-US" dirty="0" err="1"/>
              <a:t>feite</a:t>
            </a:r>
            <a:r>
              <a:rPr lang="en-US" dirty="0"/>
              <a:t> of name in ’n </a:t>
            </a:r>
            <a:r>
              <a:rPr lang="en-US" dirty="0" err="1"/>
              <a:t>teks</a:t>
            </a:r>
            <a:r>
              <a:rPr lang="en-US" dirty="0"/>
              <a:t>; </a:t>
            </a:r>
            <a:r>
              <a:rPr lang="en-US" dirty="0" err="1"/>
              <a:t>bv</a:t>
            </a:r>
            <a:r>
              <a:rPr lang="en-US" dirty="0"/>
              <a:t>. ‘n </a:t>
            </a:r>
            <a:r>
              <a:rPr lang="en-US" dirty="0" err="1"/>
              <a:t>persoon</a:t>
            </a:r>
            <a:r>
              <a:rPr lang="en-US" dirty="0"/>
              <a:t> se naam</a:t>
            </a:r>
          </a:p>
          <a:p>
            <a:pPr marL="1143000" lvl="2" indent="-228600">
              <a:lnSpc>
                <a:spcPct val="115000"/>
              </a:lnSpc>
              <a:buFont typeface="Courier New" panose="02070309020205020404" pitchFamily="49" charset="0"/>
              <a:buChar char="-"/>
            </a:pPr>
            <a:r>
              <a:rPr lang="en-US" b="1" dirty="0"/>
              <a:t>Lees vir begrip:</a:t>
            </a:r>
            <a:r>
              <a:rPr lang="en-US" dirty="0"/>
              <a:t> Lees </a:t>
            </a:r>
            <a:r>
              <a:rPr lang="en-US" dirty="0" err="1"/>
              <a:t>elke</a:t>
            </a:r>
            <a:r>
              <a:rPr lang="en-US" dirty="0"/>
              <a:t> </a:t>
            </a:r>
            <a:r>
              <a:rPr lang="en-US" dirty="0" err="1"/>
              <a:t>reël</a:t>
            </a:r>
            <a:r>
              <a:rPr lang="en-US" dirty="0"/>
              <a:t> </a:t>
            </a:r>
            <a:r>
              <a:rPr lang="en-US" dirty="0" err="1"/>
              <a:t>en</a:t>
            </a:r>
            <a:r>
              <a:rPr lang="en-US" dirty="0"/>
              <a:t> </a:t>
            </a:r>
            <a:r>
              <a:rPr lang="en-US" dirty="0" err="1"/>
              <a:t>beskrywing</a:t>
            </a:r>
            <a:r>
              <a:rPr lang="en-US" dirty="0"/>
              <a:t> </a:t>
            </a:r>
            <a:r>
              <a:rPr lang="en-US" dirty="0" err="1"/>
              <a:t>deeglik</a:t>
            </a:r>
            <a:r>
              <a:rPr lang="en-US" dirty="0"/>
              <a:t>, </a:t>
            </a:r>
            <a:r>
              <a:rPr lang="en-US" dirty="0" err="1"/>
              <a:t>bv</a:t>
            </a:r>
            <a:r>
              <a:rPr lang="en-US" dirty="0"/>
              <a:t>. </a:t>
            </a:r>
            <a:r>
              <a:rPr lang="en-US" dirty="0" err="1"/>
              <a:t>wanneer</a:t>
            </a:r>
            <a:r>
              <a:rPr lang="en-US" dirty="0"/>
              <a:t> </a:t>
            </a:r>
            <a:r>
              <a:rPr lang="en-US" dirty="0" err="1"/>
              <a:t>jy</a:t>
            </a:r>
            <a:r>
              <a:rPr lang="en-US" dirty="0"/>
              <a:t> </a:t>
            </a:r>
            <a:r>
              <a:rPr lang="en-US" dirty="0" err="1"/>
              <a:t>voorgeskrewe</a:t>
            </a:r>
            <a:r>
              <a:rPr lang="en-US" dirty="0"/>
              <a:t> </a:t>
            </a:r>
            <a:r>
              <a:rPr lang="en-US" dirty="0" err="1"/>
              <a:t>werke</a:t>
            </a:r>
            <a:r>
              <a:rPr lang="en-US" dirty="0"/>
              <a:t> lees.</a:t>
            </a:r>
          </a:p>
        </p:txBody>
      </p:sp>
      <p:sp>
        <p:nvSpPr>
          <p:cNvPr id="4" name="Slide Number Placeholder 3"/>
          <p:cNvSpPr>
            <a:spLocks noGrp="1"/>
          </p:cNvSpPr>
          <p:nvPr>
            <p:ph type="sldNum" sz="quarter" idx="5"/>
          </p:nvPr>
        </p:nvSpPr>
        <p:spPr/>
        <p:txBody>
          <a:bodyPr/>
          <a:lstStyle/>
          <a:p>
            <a:fld id="{664124C9-8E32-43CA-A229-F55A4F056E0E}" type="slidenum">
              <a:rPr lang="en-US" smtClean="0"/>
              <a:t>11</a:t>
            </a:fld>
            <a:endParaRPr lang="en-US"/>
          </a:p>
        </p:txBody>
      </p:sp>
    </p:spTree>
    <p:extLst>
      <p:ext uri="{BB962C8B-B14F-4D97-AF65-F5344CB8AC3E}">
        <p14:creationId xmlns:p14="http://schemas.microsoft.com/office/powerpoint/2010/main" val="3054942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200" b="1" dirty="0" err="1">
                <a:effectLst/>
                <a:latin typeface="Calibri" panose="020F0502020204030204" pitchFamily="34" charset="0"/>
                <a:ea typeface="Times New Roman" panose="02020603050405020304" pitchFamily="18" charset="0"/>
              </a:rPr>
              <a:t>Skyfie</a:t>
            </a:r>
            <a:r>
              <a:rPr lang="en-ZA" sz="1200" b="1" dirty="0">
                <a:effectLst/>
                <a:latin typeface="Calibri" panose="020F0502020204030204" pitchFamily="34" charset="0"/>
                <a:ea typeface="Times New Roman" panose="02020603050405020304" pitchFamily="18" charset="0"/>
              </a:rPr>
              <a:t> 12 (Begrip) </a:t>
            </a:r>
            <a:r>
              <a:rPr lang="en-ZA" sz="1200" dirty="0">
                <a:effectLst/>
                <a:latin typeface="Calibri" panose="020F0502020204030204" pitchFamily="34" charset="0"/>
                <a:ea typeface="Times New Roman" panose="02020603050405020304" pitchFamily="18"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nl-NL" sz="1200" dirty="0">
                <a:solidFill>
                  <a:srgbClr val="000000"/>
                </a:solidFill>
                <a:effectLst/>
                <a:latin typeface="Calibri" panose="020F0502020204030204" pitchFamily="34" charset="0"/>
                <a:ea typeface="Calibri" panose="020F0502020204030204" pitchFamily="34" charset="0"/>
              </a:rPr>
              <a:t>Ons lees dikwels woorde op 'n bladsy sonder om dit te verstaan, omdat ons nie verstaan wat ons lees nie.</a:t>
            </a:r>
          </a:p>
          <a:p>
            <a:pPr marL="342900" lvl="0" indent="-342900">
              <a:lnSpc>
                <a:spcPct val="115000"/>
              </a:lnSpc>
              <a:buFont typeface="Symbol" panose="05050102010706020507" pitchFamily="18" charset="2"/>
              <a:buChar char=""/>
            </a:pPr>
            <a:r>
              <a:rPr lang="en-US" sz="1200" kern="1200" dirty="0" err="1">
                <a:solidFill>
                  <a:schemeClr val="tx1"/>
                </a:solidFill>
                <a:effectLst/>
                <a:latin typeface="+mn-lt"/>
                <a:ea typeface="+mn-ea"/>
                <a:cs typeface="+mn-cs"/>
              </a:rPr>
              <a:t>Effektiewe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leesbegrip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fokus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daarop</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om die </a:t>
            </a:r>
            <a:r>
              <a:rPr lang="en-US" sz="1200" b="1" kern="1200" dirty="0" err="1">
                <a:solidFill>
                  <a:schemeClr val="tx1"/>
                </a:solidFill>
                <a:effectLst/>
                <a:latin typeface="+mn-lt"/>
                <a:ea typeface="+mn-ea"/>
                <a:cs typeface="+mn-cs"/>
              </a:rPr>
              <a:t>hoofidee</a:t>
            </a:r>
            <a:r>
              <a:rPr lang="en-US" sz="1200" b="1" kern="1200" dirty="0">
                <a:solidFill>
                  <a:schemeClr val="tx1"/>
                </a:solidFill>
                <a:effectLst/>
                <a:latin typeface="+mn-lt"/>
                <a:ea typeface="+mn-ea"/>
                <a:cs typeface="+mn-cs"/>
              </a:rPr>
              <a:t> van ’n </a:t>
            </a:r>
            <a:r>
              <a:rPr lang="en-US" sz="1200" b="1" kern="1200" dirty="0" err="1">
                <a:solidFill>
                  <a:schemeClr val="tx1"/>
                </a:solidFill>
                <a:effectLst/>
                <a:latin typeface="+mn-lt"/>
                <a:ea typeface="+mn-ea"/>
                <a:cs typeface="+mn-cs"/>
              </a:rPr>
              <a:t>teks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verstaan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eerder</a:t>
            </a:r>
            <a:r>
              <a:rPr lang="en-US" sz="1200" kern="1200" dirty="0">
                <a:solidFill>
                  <a:schemeClr val="tx1"/>
                </a:solidFill>
                <a:effectLst/>
                <a:latin typeface="+mn-lt"/>
                <a:ea typeface="+mn-ea"/>
                <a:cs typeface="+mn-cs"/>
              </a:rPr>
              <a:t> as om op </a:t>
            </a:r>
            <a:r>
              <a:rPr lang="en-US" sz="1200" kern="1200" dirty="0" err="1">
                <a:solidFill>
                  <a:schemeClr val="tx1"/>
                </a:solidFill>
                <a:effectLst/>
                <a:latin typeface="+mn-lt"/>
                <a:ea typeface="+mn-ea"/>
                <a:cs typeface="+mn-cs"/>
              </a:rPr>
              <a:t>individuele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woorde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konsentreer</a:t>
            </a:r>
            <a:r>
              <a:rPr lang="en-US" sz="1200" kern="1200" dirty="0">
                <a:solidFill>
                  <a:schemeClr val="tx1"/>
                </a:solidFill>
                <a:effectLst/>
                <a:latin typeface="+mn-lt"/>
                <a:ea typeface="+mn-ea"/>
                <a:cs typeface="+mn-cs"/>
              </a:rPr>
              <a:t>. Dit help </a:t>
            </a:r>
            <a:r>
              <a:rPr lang="en-US" sz="1200" kern="1200" dirty="0" err="1">
                <a:solidFill>
                  <a:schemeClr val="tx1"/>
                </a:solidFill>
                <a:effectLst/>
                <a:latin typeface="+mn-lt"/>
                <a:ea typeface="+mn-ea"/>
                <a:cs typeface="+mn-cs"/>
              </a:rPr>
              <a:t>jou</a:t>
            </a:r>
            <a:r>
              <a:rPr lang="en-US" sz="1200" kern="1200" dirty="0">
                <a:solidFill>
                  <a:schemeClr val="tx1"/>
                </a:solidFill>
                <a:effectLst/>
                <a:latin typeface="+mn-lt"/>
                <a:ea typeface="+mn-ea"/>
                <a:cs typeface="+mn-cs"/>
              </a:rPr>
              <a:t> om die </a:t>
            </a:r>
            <a:r>
              <a:rPr lang="en-US" sz="1200" kern="1200" dirty="0" err="1">
                <a:solidFill>
                  <a:schemeClr val="tx1"/>
                </a:solidFill>
                <a:effectLst/>
                <a:latin typeface="+mn-lt"/>
                <a:ea typeface="+mn-ea"/>
                <a:cs typeface="+mn-cs"/>
              </a:rPr>
              <a:t>inhoud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verwerk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onthou</a:t>
            </a:r>
            <a:r>
              <a:rPr lang="en-US" sz="1200" kern="1200" dirty="0">
                <a:solidFill>
                  <a:schemeClr val="tx1"/>
                </a:solidFill>
                <a:effectLst/>
                <a:latin typeface="+mn-lt"/>
                <a:ea typeface="+mn-ea"/>
                <a:cs typeface="+mn-cs"/>
              </a:rPr>
              <a:t>.</a:t>
            </a:r>
          </a:p>
          <a:p>
            <a:pPr marL="342900" lvl="0" indent="-342900">
              <a:lnSpc>
                <a:spcPct val="115000"/>
              </a:lnSpc>
              <a:buFont typeface="Symbol" panose="05050102010706020507" pitchFamily="18" charset="2"/>
              <a:buChar char=""/>
            </a:pPr>
            <a:r>
              <a:rPr lang="en-US" sz="1200" kern="1200" dirty="0" err="1">
                <a:solidFill>
                  <a:schemeClr val="tx1"/>
                </a:solidFill>
                <a:effectLst/>
                <a:latin typeface="+mn-lt"/>
                <a:ea typeface="+mn-ea"/>
                <a:cs typeface="+mn-cs"/>
              </a:rPr>
              <a:t>Sodra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werklik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verstaan</a:t>
            </a:r>
            <a:r>
              <a:rPr lang="en-US" sz="1200" kern="1200" dirty="0">
                <a:solidFill>
                  <a:schemeClr val="tx1"/>
                </a:solidFill>
                <a:effectLst/>
                <a:latin typeface="+mn-lt"/>
                <a:ea typeface="+mn-ea"/>
                <a:cs typeface="+mn-cs"/>
              </a:rPr>
              <a:t> wat </a:t>
            </a:r>
            <a:r>
              <a:rPr lang="en-US" sz="1200" kern="1200" dirty="0" err="1">
                <a:solidFill>
                  <a:schemeClr val="tx1"/>
                </a:solidFill>
                <a:effectLst/>
                <a:latin typeface="+mn-lt"/>
                <a:ea typeface="+mn-ea"/>
                <a:cs typeface="+mn-cs"/>
              </a:rPr>
              <a:t>jy</a:t>
            </a:r>
            <a:r>
              <a:rPr lang="en-US" sz="1200" kern="1200" dirty="0">
                <a:solidFill>
                  <a:schemeClr val="tx1"/>
                </a:solidFill>
                <a:effectLst/>
                <a:latin typeface="+mn-lt"/>
                <a:ea typeface="+mn-ea"/>
                <a:cs typeface="+mn-cs"/>
              </a:rPr>
              <a:t> lees,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jy</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inligting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ontleed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sinvol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interpreteer</a:t>
            </a:r>
            <a:r>
              <a:rPr lang="en-US" sz="1200" kern="1200" dirty="0">
                <a:solidFill>
                  <a:schemeClr val="tx1"/>
                </a:solidFill>
                <a:effectLst/>
                <a:latin typeface="+mn-lt"/>
                <a:ea typeface="+mn-ea"/>
                <a:cs typeface="+mn-cs"/>
              </a:rPr>
              <a:t>.</a:t>
            </a:r>
          </a:p>
          <a:p>
            <a:pPr marL="342900" lvl="0" indent="-342900">
              <a:lnSpc>
                <a:spcPct val="115000"/>
              </a:lnSpc>
              <a:buFont typeface="Symbol" panose="05050102010706020507" pitchFamily="18" charset="2"/>
              <a:buChar char=""/>
            </a:pPr>
            <a:r>
              <a:rPr lang="en-GB" sz="1200" b="0" kern="1200" dirty="0">
                <a:solidFill>
                  <a:schemeClr val="tx1"/>
                </a:solidFill>
                <a:effectLst/>
                <a:latin typeface="+mn-lt"/>
                <a:ea typeface="+mn-ea"/>
                <a:cs typeface="+mn-cs"/>
              </a:rPr>
              <a:t>Om </a:t>
            </a:r>
            <a:r>
              <a:rPr lang="en-GB" sz="1200" b="0" kern="1200" dirty="0" err="1">
                <a:solidFill>
                  <a:schemeClr val="tx1"/>
                </a:solidFill>
                <a:effectLst/>
                <a:latin typeface="+mn-lt"/>
                <a:ea typeface="+mn-ea"/>
                <a:cs typeface="+mn-cs"/>
              </a:rPr>
              <a:t>jou</a:t>
            </a:r>
            <a:r>
              <a:rPr lang="en-GB" sz="1200" b="0" kern="1200" dirty="0">
                <a:solidFill>
                  <a:schemeClr val="tx1"/>
                </a:solidFill>
                <a:effectLst/>
                <a:latin typeface="+mn-lt"/>
                <a:ea typeface="+mn-ea"/>
                <a:cs typeface="+mn-cs"/>
              </a:rPr>
              <a:t> begrip </a:t>
            </a:r>
            <a:r>
              <a:rPr lang="en-GB" sz="1200" b="0" kern="1200" dirty="0" err="1">
                <a:solidFill>
                  <a:schemeClr val="tx1"/>
                </a:solidFill>
                <a:effectLst/>
                <a:latin typeface="+mn-lt"/>
                <a:ea typeface="+mn-ea"/>
                <a:cs typeface="+mn-cs"/>
              </a:rPr>
              <a:t>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verbeter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verg</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tyd</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gereelde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oefening</a:t>
            </a:r>
            <a:r>
              <a:rPr lang="en-GB" sz="1200" b="0" kern="1200" dirty="0">
                <a:solidFill>
                  <a:schemeClr val="tx1"/>
                </a:solidFill>
                <a:effectLst/>
                <a:latin typeface="+mn-lt"/>
                <a:ea typeface="+mn-ea"/>
                <a:cs typeface="+mn-cs"/>
              </a:rPr>
              <a:t>.</a:t>
            </a:r>
            <a:endParaRPr lang="af-ZA" b="0" dirty="0"/>
          </a:p>
        </p:txBody>
      </p:sp>
      <p:sp>
        <p:nvSpPr>
          <p:cNvPr id="4" name="Slide Number Placeholder 3"/>
          <p:cNvSpPr>
            <a:spLocks noGrp="1"/>
          </p:cNvSpPr>
          <p:nvPr>
            <p:ph type="sldNum" sz="quarter" idx="5"/>
          </p:nvPr>
        </p:nvSpPr>
        <p:spPr/>
        <p:txBody>
          <a:bodyPr/>
          <a:lstStyle/>
          <a:p>
            <a:fld id="{664124C9-8E32-43CA-A229-F55A4F056E0E}" type="slidenum">
              <a:rPr lang="en-US" smtClean="0"/>
              <a:t>12</a:t>
            </a:fld>
            <a:endParaRPr lang="en-US"/>
          </a:p>
        </p:txBody>
      </p:sp>
    </p:spTree>
    <p:extLst>
      <p:ext uri="{BB962C8B-B14F-4D97-AF65-F5344CB8AC3E}">
        <p14:creationId xmlns:p14="http://schemas.microsoft.com/office/powerpoint/2010/main" val="1265847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200" b="1" dirty="0">
                <a:effectLst/>
                <a:latin typeface="Calibri" panose="020F0502020204030204" pitchFamily="34" charset="0"/>
                <a:ea typeface="Times New Roman" panose="02020603050405020304" pitchFamily="18" charset="0"/>
              </a:rPr>
              <a:t>Slide 13 (</a:t>
            </a:r>
            <a:r>
              <a:rPr lang="en-ZA" sz="1200" b="1" dirty="0" err="1">
                <a:effectLst/>
                <a:latin typeface="Calibri" panose="020F0502020204030204" pitchFamily="34" charset="0"/>
                <a:ea typeface="Times New Roman" panose="02020603050405020304" pitchFamily="18" charset="0"/>
              </a:rPr>
              <a:t>Konsentrasie</a:t>
            </a:r>
            <a:r>
              <a:rPr lang="en-ZA" sz="1200" b="1" dirty="0">
                <a:effectLst/>
                <a:latin typeface="Calibri" panose="020F0502020204030204" pitchFamily="34" charset="0"/>
                <a:ea typeface="Times New Roman" panose="02020603050405020304" pitchFamily="18" charset="0"/>
              </a:rPr>
              <a:t>)</a:t>
            </a:r>
            <a:endParaRPr lang="af-ZA" sz="1200" b="1" kern="1200" dirty="0">
              <a:solidFill>
                <a:schemeClr val="tx1"/>
              </a:solidFill>
              <a:effectLst/>
              <a:latin typeface="Times New Roman" panose="02020603050405020304" pitchFamily="18" charset="0"/>
              <a:ea typeface="Times New Roman" panose="02020603050405020304" pitchFamily="18" charset="0"/>
              <a:cs typeface="+mn-cs"/>
            </a:endParaRPr>
          </a:p>
          <a:p>
            <a:pPr marL="342900" lvl="0" indent="-342900">
              <a:lnSpc>
                <a:spcPct val="115000"/>
              </a:lnSpc>
              <a:buFont typeface="Symbol" panose="05050102010706020507" pitchFamily="18" charset="2"/>
              <a:buChar char=""/>
            </a:pPr>
            <a:r>
              <a:rPr lang="en-GB" sz="1200" kern="1200" dirty="0" err="1">
                <a:solidFill>
                  <a:schemeClr val="tx1"/>
                </a:solidFill>
                <a:effectLst/>
                <a:latin typeface="+mn-lt"/>
                <a:ea typeface="+mn-ea"/>
                <a:cs typeface="+mn-cs"/>
              </a:rPr>
              <a:t>Konsentrasie</a:t>
            </a:r>
            <a:r>
              <a:rPr lang="en-GB" sz="1200" kern="1200" dirty="0">
                <a:solidFill>
                  <a:schemeClr val="tx1"/>
                </a:solidFill>
                <a:effectLst/>
                <a:latin typeface="+mn-lt"/>
                <a:ea typeface="+mn-ea"/>
                <a:cs typeface="+mn-cs"/>
              </a:rPr>
              <a:t> is die </a:t>
            </a:r>
            <a:r>
              <a:rPr lang="en-GB" sz="1200" kern="1200" dirty="0" err="1">
                <a:solidFill>
                  <a:schemeClr val="tx1"/>
                </a:solidFill>
                <a:effectLst/>
                <a:latin typeface="+mn-lt"/>
                <a:ea typeface="+mn-ea"/>
                <a:cs typeface="+mn-cs"/>
              </a:rPr>
              <a:t>vermoë</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om </a:t>
            </a:r>
            <a:r>
              <a:rPr lang="en-GB" sz="1200" b="1" kern="1200" dirty="0" err="1">
                <a:solidFill>
                  <a:schemeClr val="tx1"/>
                </a:solidFill>
                <a:effectLst/>
                <a:latin typeface="+mn-lt"/>
                <a:ea typeface="+mn-ea"/>
                <a:cs typeface="+mn-cs"/>
              </a:rPr>
              <a:t>jou</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aandag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fokus</a:t>
            </a:r>
            <a:r>
              <a:rPr lang="en-GB" sz="1200" b="1" kern="1200" dirty="0">
                <a:solidFill>
                  <a:schemeClr val="tx1"/>
                </a:solidFill>
                <a:effectLst/>
                <a:latin typeface="+mn-lt"/>
                <a:ea typeface="+mn-ea"/>
                <a:cs typeface="+mn-cs"/>
              </a:rPr>
              <a:t> op wat </a:t>
            </a:r>
            <a:r>
              <a:rPr lang="en-GB" sz="1200" b="1" kern="1200" dirty="0" err="1">
                <a:solidFill>
                  <a:schemeClr val="tx1"/>
                </a:solidFill>
                <a:effectLst/>
                <a:latin typeface="+mn-lt"/>
                <a:ea typeface="+mn-ea"/>
                <a:cs typeface="+mn-cs"/>
              </a:rPr>
              <a:t>jy</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doen</a:t>
            </a:r>
            <a:r>
              <a:rPr lang="en-GB" sz="1200" b="1" kern="1200" dirty="0">
                <a:solidFill>
                  <a:schemeClr val="tx1"/>
                </a:solidFill>
                <a:effectLst/>
                <a:latin typeface="+mn-lt"/>
                <a:ea typeface="+mn-ea"/>
                <a:cs typeface="+mn-cs"/>
              </a:rPr>
              <a:t> sonder om </a:t>
            </a:r>
            <a:r>
              <a:rPr lang="en-GB" sz="1200" b="1" kern="1200" dirty="0" err="1">
                <a:solidFill>
                  <a:schemeClr val="tx1"/>
                </a:solidFill>
                <a:effectLst/>
                <a:latin typeface="+mn-lt"/>
                <a:ea typeface="+mn-ea"/>
                <a:cs typeface="+mn-cs"/>
              </a:rPr>
              <a:t>afgelei</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te</a:t>
            </a:r>
            <a:r>
              <a:rPr lang="en-GB" sz="1200" b="1" kern="1200" dirty="0">
                <a:solidFill>
                  <a:schemeClr val="tx1"/>
                </a:solidFill>
                <a:effectLst/>
                <a:latin typeface="+mn-lt"/>
                <a:ea typeface="+mn-ea"/>
                <a:cs typeface="+mn-cs"/>
              </a:rPr>
              <a:t> word</a:t>
            </a:r>
            <a:r>
              <a:rPr lang="en-GB" sz="1200" kern="1200" dirty="0">
                <a:solidFill>
                  <a:schemeClr val="tx1"/>
                </a:solidFill>
                <a:effectLst/>
                <a:latin typeface="+mn-lt"/>
                <a:ea typeface="+mn-ea"/>
                <a:cs typeface="+mn-cs"/>
              </a:rPr>
              <a:t>. Dit </a:t>
            </a:r>
            <a:r>
              <a:rPr lang="en-GB" sz="1200" kern="1200" dirty="0" err="1">
                <a:solidFill>
                  <a:schemeClr val="tx1"/>
                </a:solidFill>
                <a:effectLst/>
                <a:latin typeface="+mn-lt"/>
                <a:ea typeface="+mn-ea"/>
                <a:cs typeface="+mn-cs"/>
              </a:rPr>
              <a:t>beteken</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jou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gedagtes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doelbewus</a:t>
            </a:r>
            <a:r>
              <a:rPr lang="en-GB" sz="1200" kern="1200" dirty="0">
                <a:solidFill>
                  <a:schemeClr val="tx1"/>
                </a:solidFill>
                <a:effectLst/>
                <a:latin typeface="+mn-lt"/>
                <a:ea typeface="+mn-ea"/>
                <a:cs typeface="+mn-cs"/>
              </a:rPr>
              <a:t> op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taak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rig.</a:t>
            </a:r>
            <a:endParaRPr lang="en-US" sz="1200" kern="1200" dirty="0">
              <a:solidFill>
                <a:schemeClr val="tx1"/>
              </a:solidFill>
              <a:effectLst/>
              <a:latin typeface="+mn-lt"/>
              <a:ea typeface="+mn-ea"/>
              <a:cs typeface="+mn-cs"/>
            </a:endParaRPr>
          </a:p>
          <a:p>
            <a:pPr marL="342900" lvl="0" indent="-342900">
              <a:lnSpc>
                <a:spcPct val="115000"/>
              </a:lnSpc>
              <a:buFont typeface="Symbol" panose="05050102010706020507" pitchFamily="18" charset="2"/>
              <a:buChar char=""/>
            </a:pPr>
            <a:r>
              <a:rPr lang="en-GB" sz="1200" kern="1200" dirty="0">
                <a:solidFill>
                  <a:schemeClr val="tx1"/>
                </a:solidFill>
                <a:effectLst/>
                <a:latin typeface="+mn-lt"/>
                <a:ea typeface="+mn-ea"/>
                <a:cs typeface="+mn-cs"/>
              </a:rPr>
              <a:t>Goeie </a:t>
            </a:r>
            <a:r>
              <a:rPr lang="en-GB" sz="1200" kern="1200" dirty="0" err="1">
                <a:solidFill>
                  <a:schemeClr val="tx1"/>
                </a:solidFill>
                <a:effectLst/>
                <a:latin typeface="+mn-lt"/>
                <a:ea typeface="+mn-ea"/>
                <a:cs typeface="+mn-cs"/>
              </a:rPr>
              <a:t>konsentrasie</a:t>
            </a:r>
            <a:r>
              <a:rPr lang="en-GB" sz="1200" kern="1200" dirty="0">
                <a:solidFill>
                  <a:schemeClr val="tx1"/>
                </a:solidFill>
                <a:effectLst/>
                <a:latin typeface="+mn-lt"/>
                <a:ea typeface="+mn-ea"/>
                <a:cs typeface="+mn-cs"/>
              </a:rPr>
              <a:t> help </a:t>
            </a:r>
            <a:r>
              <a:rPr lang="en-GB" sz="1200" kern="1200" dirty="0" err="1">
                <a:solidFill>
                  <a:schemeClr val="tx1"/>
                </a:solidFill>
                <a:effectLst/>
                <a:latin typeface="+mn-lt"/>
                <a:ea typeface="+mn-ea"/>
                <a:cs typeface="+mn-cs"/>
              </a:rPr>
              <a:t>jou</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inligting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verstaan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langer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onthou</a:t>
            </a:r>
            <a:r>
              <a:rPr lang="en-GB"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342900" lvl="0" indent="-342900">
              <a:lnSpc>
                <a:spcPct val="115000"/>
              </a:lnSpc>
              <a:buFont typeface="Symbol" panose="05050102010706020507" pitchFamily="18" charset="2"/>
              <a:buChar char=""/>
            </a:pPr>
            <a:r>
              <a:rPr lang="nl-NL" sz="1200" dirty="0">
                <a:effectLst/>
                <a:latin typeface="Calibri" panose="020F0502020204030204" pitchFamily="34" charset="0"/>
                <a:ea typeface="Times New Roman" panose="02020603050405020304" pitchFamily="18" charset="0"/>
              </a:rPr>
              <a:t>Wetenskaplikes het bevind dat die vermoë om gefokus te bly 'n sterk aanduiding van toekomstige sukses is.</a:t>
            </a:r>
          </a:p>
          <a:p>
            <a:pPr marL="342900" lvl="0" indent="-342900">
              <a:lnSpc>
                <a:spcPct val="115000"/>
              </a:lnSpc>
              <a:buFont typeface="Symbol" panose="05050102010706020507" pitchFamily="18" charset="2"/>
              <a:buChar char=""/>
            </a:pPr>
            <a:r>
              <a:rPr lang="en-GB" sz="1200" b="1" kern="1200" dirty="0" err="1">
                <a:solidFill>
                  <a:schemeClr val="tx1"/>
                </a:solidFill>
                <a:effectLst/>
                <a:latin typeface="+mn-lt"/>
                <a:ea typeface="+mn-ea"/>
                <a:cs typeface="+mn-cs"/>
              </a:rPr>
              <a:t>Maniere</a:t>
            </a:r>
            <a:r>
              <a:rPr lang="en-GB" sz="1200" b="1" kern="1200" dirty="0">
                <a:solidFill>
                  <a:schemeClr val="tx1"/>
                </a:solidFill>
                <a:effectLst/>
                <a:latin typeface="+mn-lt"/>
                <a:ea typeface="+mn-ea"/>
                <a:cs typeface="+mn-cs"/>
              </a:rPr>
              <a:t> om </a:t>
            </a:r>
            <a:r>
              <a:rPr lang="en-GB" sz="1200" b="1" kern="1200" dirty="0" err="1">
                <a:solidFill>
                  <a:schemeClr val="tx1"/>
                </a:solidFill>
                <a:effectLst/>
                <a:latin typeface="+mn-lt"/>
                <a:ea typeface="+mn-ea"/>
                <a:cs typeface="+mn-cs"/>
              </a:rPr>
              <a:t>konsentrasie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tydens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studie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verbeter</a:t>
            </a:r>
            <a:r>
              <a:rPr lang="en-GB" sz="1200" b="1" kern="1200" dirty="0">
                <a:solidFill>
                  <a:schemeClr val="tx1"/>
                </a:solidFill>
                <a:effectLst/>
                <a:latin typeface="+mn-lt"/>
                <a:ea typeface="+mn-ea"/>
                <a:cs typeface="+mn-cs"/>
              </a:rPr>
              <a:t>:</a:t>
            </a:r>
            <a:endParaRPr lang="en-ZA" sz="1200" i="1"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15000"/>
              </a:lnSpc>
              <a:buFont typeface="Courier New" panose="02070309020205020404" pitchFamily="49" charset="0"/>
              <a:buChar char="-"/>
            </a:pPr>
            <a:r>
              <a:rPr lang="nl-NL" sz="1200" i="1" dirty="0">
                <a:effectLst/>
                <a:latin typeface="Calibri" panose="020F0502020204030204" pitchFamily="34" charset="0"/>
                <a:ea typeface="Times New Roman" panose="02020603050405020304" pitchFamily="18" charset="0"/>
                <a:cs typeface="Times New Roman" panose="02020603050405020304" pitchFamily="18" charset="0"/>
              </a:rPr>
              <a:t>"Wanneer jy loop, loop. Wanneer jy eet, eet."  </a:t>
            </a:r>
            <a:r>
              <a:rPr lang="nl-NL" sz="1200" i="0" dirty="0">
                <a:effectLst/>
                <a:latin typeface="Calibri" panose="020F0502020204030204" pitchFamily="34" charset="0"/>
                <a:ea typeface="Times New Roman" panose="02020603050405020304" pitchFamily="18" charset="0"/>
                <a:cs typeface="Times New Roman" panose="02020603050405020304" pitchFamily="18" charset="0"/>
              </a:rPr>
              <a:t>Hierdie ou Zen-spreekwoord herinner ons daaraan om teenwoordig en gefokus te bly op die taak wat voorlê.</a:t>
            </a:r>
          </a:p>
          <a:p>
            <a:pPr marL="800100" lvl="1" indent="-342900">
              <a:lnSpc>
                <a:spcPct val="115000"/>
              </a:lnSpc>
              <a:buFont typeface="Courier New" panose="02070309020205020404" pitchFamily="49" charset="0"/>
              <a:buChar char="-"/>
            </a:pPr>
            <a:r>
              <a:rPr lang="en-GB" sz="1200" kern="1200" dirty="0" err="1">
                <a:solidFill>
                  <a:schemeClr val="tx1"/>
                </a:solidFill>
                <a:effectLst/>
                <a:latin typeface="+mn-lt"/>
                <a:ea typeface="+mn-ea"/>
                <a:cs typeface="+mn-cs"/>
              </a:rPr>
              <a:t>Verwyder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afleidings</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skakel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afleidings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a:t>
            </a:r>
            <a:r>
              <a:rPr lang="en-GB" sz="1100" kern="1200" dirty="0" err="1">
                <a:solidFill>
                  <a:schemeClr val="tx1"/>
                </a:solidFill>
                <a:effectLst/>
                <a:latin typeface="+mn-lt"/>
                <a:ea typeface="+mn-ea"/>
                <a:cs typeface="+mn-cs"/>
              </a:rPr>
              <a:t>it</a:t>
            </a:r>
            <a:r>
              <a:rPr lang="en-GB" sz="11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bv</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t>
            </a:r>
            <a:r>
              <a:rPr lang="en-GB" sz="1100" kern="1200" dirty="0" err="1">
                <a:solidFill>
                  <a:schemeClr val="tx1"/>
                </a:solidFill>
                <a:effectLst/>
                <a:latin typeface="+mn-lt"/>
                <a:ea typeface="+mn-ea"/>
                <a:cs typeface="+mn-cs"/>
              </a:rPr>
              <a:t>el</a:t>
            </a:r>
            <a:r>
              <a:rPr lang="en-GB" sz="1200" kern="1200" dirty="0" err="1">
                <a:solidFill>
                  <a:schemeClr val="tx1"/>
                </a:solidFill>
                <a:effectLst/>
                <a:latin typeface="+mn-lt"/>
                <a:ea typeface="+mn-ea"/>
                <a:cs typeface="+mn-cs"/>
              </a:rPr>
              <a:t>foon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geraas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sosiale</a:t>
            </a:r>
            <a:r>
              <a:rPr lang="en-GB" sz="1200" kern="1200" dirty="0">
                <a:solidFill>
                  <a:schemeClr val="tx1"/>
                </a:solidFill>
                <a:effectLst/>
                <a:latin typeface="+mn-lt"/>
                <a:ea typeface="+mn-ea"/>
                <a:cs typeface="+mn-cs"/>
              </a:rPr>
              <a:t> media, ens.).</a:t>
            </a:r>
            <a:endParaRPr lang="en-US" sz="110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err="1">
                <a:solidFill>
                  <a:schemeClr val="tx1"/>
                </a:solidFill>
                <a:effectLst/>
                <a:latin typeface="+mn-lt"/>
                <a:ea typeface="+mn-ea"/>
                <a:cs typeface="+mn-cs"/>
              </a:rPr>
              <a:t>Breek</a:t>
            </a:r>
            <a:r>
              <a:rPr lang="en-GB" sz="1200" kern="1200" dirty="0">
                <a:solidFill>
                  <a:schemeClr val="tx1"/>
                </a:solidFill>
                <a:effectLst/>
                <a:latin typeface="+mn-lt"/>
                <a:ea typeface="+mn-ea"/>
                <a:cs typeface="+mn-cs"/>
              </a:rPr>
              <a:t> take in </a:t>
            </a:r>
            <a:r>
              <a:rPr lang="en-GB" sz="1200" kern="1200" dirty="0" err="1">
                <a:solidFill>
                  <a:schemeClr val="tx1"/>
                </a:solidFill>
                <a:effectLst/>
                <a:latin typeface="+mn-lt"/>
                <a:ea typeface="+mn-ea"/>
                <a:cs typeface="+mn-cs"/>
              </a:rPr>
              <a:t>kleiner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hanteerbare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stappe</a:t>
            </a:r>
            <a:r>
              <a:rPr lang="en-GB" sz="1200" kern="1200" dirty="0">
                <a:solidFill>
                  <a:schemeClr val="tx1"/>
                </a:solidFill>
                <a:effectLst/>
                <a:latin typeface="+mn-lt"/>
                <a:ea typeface="+mn-ea"/>
                <a:cs typeface="+mn-cs"/>
              </a:rPr>
              <a:t> op.</a:t>
            </a:r>
            <a:endParaRPr lang="en-US" sz="110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a:solidFill>
                  <a:schemeClr val="tx1"/>
                </a:solidFill>
                <a:effectLst/>
                <a:latin typeface="+mn-lt"/>
                <a:ea typeface="+mn-ea"/>
                <a:cs typeface="+mn-cs"/>
              </a:rPr>
              <a:t>Neem </a:t>
            </a:r>
            <a:r>
              <a:rPr lang="en-GB" sz="1200" kern="1200" dirty="0" err="1">
                <a:solidFill>
                  <a:schemeClr val="tx1"/>
                </a:solidFill>
                <a:effectLst/>
                <a:latin typeface="+mn-lt"/>
                <a:ea typeface="+mn-ea"/>
                <a:cs typeface="+mn-cs"/>
              </a:rPr>
              <a:t>kort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pouses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beoefen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bewustheid</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a:solidFill>
                  <a:schemeClr val="tx1"/>
                </a:solidFill>
                <a:effectLst/>
                <a:latin typeface="+mn-lt"/>
                <a:ea typeface="+mn-ea"/>
                <a:cs typeface="+mn-cs"/>
              </a:rPr>
              <a:t>Sorg vir </a:t>
            </a:r>
            <a:r>
              <a:rPr lang="en-GB" sz="1200" kern="1200" dirty="0" err="1">
                <a:solidFill>
                  <a:schemeClr val="tx1"/>
                </a:solidFill>
                <a:effectLst/>
                <a:latin typeface="+mn-lt"/>
                <a:ea typeface="+mn-ea"/>
                <a:cs typeface="+mn-cs"/>
              </a:rPr>
              <a:t>genoeg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slaap</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gereelde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oefening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’n </a:t>
            </a:r>
            <a:r>
              <a:rPr lang="en-GB" sz="1200" kern="1200" dirty="0" err="1">
                <a:solidFill>
                  <a:schemeClr val="tx1"/>
                </a:solidFill>
                <a:effectLst/>
                <a:latin typeface="+mn-lt"/>
                <a:ea typeface="+mn-ea"/>
                <a:cs typeface="+mn-cs"/>
              </a:rPr>
              <a:t>gebalanseerde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dieet</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a:solidFill>
                  <a:schemeClr val="tx1"/>
                </a:solidFill>
                <a:effectLst/>
                <a:latin typeface="+mn-lt"/>
                <a:ea typeface="+mn-ea"/>
                <a:cs typeface="+mn-cs"/>
              </a:rPr>
              <a:t>Skep ’n </a:t>
            </a:r>
            <a:r>
              <a:rPr lang="en-GB" sz="1200" kern="1200" dirty="0" err="1">
                <a:solidFill>
                  <a:schemeClr val="tx1"/>
                </a:solidFill>
                <a:effectLst/>
                <a:latin typeface="+mn-lt"/>
                <a:ea typeface="+mn-ea"/>
                <a:cs typeface="+mn-cs"/>
              </a:rPr>
              <a:t>gemaklike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goed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georganiseerde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studieruimte</a:t>
            </a:r>
            <a:r>
              <a:rPr lang="en-GB" sz="1200" kern="1200" dirty="0">
                <a:solidFill>
                  <a:schemeClr val="tx1"/>
                </a:solidFill>
                <a:effectLst/>
                <a:latin typeface="+mn-lt"/>
                <a:ea typeface="+mn-ea"/>
                <a:cs typeface="+mn-cs"/>
              </a:rPr>
              <a:t>.</a:t>
            </a:r>
            <a:endParaRPr lang="af-ZA" dirty="0"/>
          </a:p>
        </p:txBody>
      </p:sp>
      <p:sp>
        <p:nvSpPr>
          <p:cNvPr id="4" name="Slide Number Placeholder 3"/>
          <p:cNvSpPr>
            <a:spLocks noGrp="1"/>
          </p:cNvSpPr>
          <p:nvPr>
            <p:ph type="sldNum" sz="quarter" idx="5"/>
          </p:nvPr>
        </p:nvSpPr>
        <p:spPr/>
        <p:txBody>
          <a:bodyPr/>
          <a:lstStyle/>
          <a:p>
            <a:fld id="{664124C9-8E32-43CA-A229-F55A4F056E0E}" type="slidenum">
              <a:rPr lang="en-US" smtClean="0"/>
              <a:t>13</a:t>
            </a:fld>
            <a:endParaRPr lang="en-US"/>
          </a:p>
        </p:txBody>
      </p:sp>
    </p:spTree>
    <p:extLst>
      <p:ext uri="{BB962C8B-B14F-4D97-AF65-F5344CB8AC3E}">
        <p14:creationId xmlns:p14="http://schemas.microsoft.com/office/powerpoint/2010/main" val="3460510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US" b="1" dirty="0" err="1"/>
              <a:t>Skyfie</a:t>
            </a:r>
            <a:r>
              <a:rPr lang="en-US" b="1" dirty="0"/>
              <a:t> 14 (</a:t>
            </a:r>
            <a:r>
              <a:rPr lang="en-US" b="1" dirty="0" err="1"/>
              <a:t>Geheue</a:t>
            </a:r>
            <a:r>
              <a:rPr lang="en-US" b="1" dirty="0"/>
              <a:t>)</a:t>
            </a:r>
          </a:p>
          <a:p>
            <a:pPr marL="342900" lvl="0" indent="-342900">
              <a:lnSpc>
                <a:spcPct val="115000"/>
              </a:lnSpc>
              <a:buFont typeface="Symbol" panose="05050102010706020507" pitchFamily="18" charset="2"/>
              <a:buChar char=""/>
            </a:pPr>
            <a:r>
              <a:rPr lang="en-GB" sz="1200" kern="1200" dirty="0" err="1">
                <a:solidFill>
                  <a:schemeClr val="tx1"/>
                </a:solidFill>
                <a:effectLst/>
                <a:latin typeface="+mn-lt"/>
                <a:ea typeface="+mn-ea"/>
                <a:cs typeface="+mn-cs"/>
              </a:rPr>
              <a:t>Geheue</a:t>
            </a:r>
            <a:r>
              <a:rPr lang="en-GB" sz="1200" kern="1200" dirty="0">
                <a:solidFill>
                  <a:schemeClr val="tx1"/>
                </a:solidFill>
                <a:effectLst/>
                <a:latin typeface="+mn-lt"/>
                <a:ea typeface="+mn-ea"/>
                <a:cs typeface="+mn-cs"/>
              </a:rPr>
              <a:t> is die </a:t>
            </a:r>
            <a:r>
              <a:rPr lang="en-GB" sz="1200" kern="1200" dirty="0" err="1">
                <a:solidFill>
                  <a:schemeClr val="tx1"/>
                </a:solidFill>
                <a:effectLst/>
                <a:latin typeface="+mn-lt"/>
                <a:ea typeface="+mn-ea"/>
                <a:cs typeface="+mn-cs"/>
              </a:rPr>
              <a:t>vermoë</a:t>
            </a:r>
            <a:r>
              <a:rPr lang="en-GB" sz="1200" kern="1200" dirty="0">
                <a:solidFill>
                  <a:schemeClr val="tx1"/>
                </a:solidFill>
                <a:effectLst/>
                <a:latin typeface="+mn-lt"/>
                <a:ea typeface="+mn-ea"/>
                <a:cs typeface="+mn-cs"/>
              </a:rPr>
              <a:t> om </a:t>
            </a:r>
            <a:r>
              <a:rPr lang="en-GB" sz="1200" b="1" kern="1200" dirty="0">
                <a:solidFill>
                  <a:schemeClr val="tx1"/>
                </a:solidFill>
                <a:effectLst/>
                <a:latin typeface="+mn-lt"/>
                <a:ea typeface="+mn-ea"/>
                <a:cs typeface="+mn-cs"/>
              </a:rPr>
              <a:t>die </a:t>
            </a:r>
            <a:r>
              <a:rPr lang="en-GB" sz="1200" b="1" kern="1200" dirty="0" err="1">
                <a:solidFill>
                  <a:schemeClr val="tx1"/>
                </a:solidFill>
                <a:effectLst/>
                <a:latin typeface="+mn-lt"/>
                <a:ea typeface="+mn-ea"/>
                <a:cs typeface="+mn-cs"/>
              </a:rPr>
              <a:t>inligting</a:t>
            </a:r>
            <a:r>
              <a:rPr lang="en-GB" sz="1200" b="1" kern="1200" dirty="0">
                <a:solidFill>
                  <a:schemeClr val="tx1"/>
                </a:solidFill>
                <a:effectLst/>
                <a:latin typeface="+mn-lt"/>
                <a:ea typeface="+mn-ea"/>
                <a:cs typeface="+mn-cs"/>
              </a:rPr>
              <a:t> wat </a:t>
            </a:r>
            <a:r>
              <a:rPr lang="en-GB" sz="1200" b="1" kern="1200" dirty="0" err="1">
                <a:solidFill>
                  <a:schemeClr val="tx1"/>
                </a:solidFill>
                <a:effectLst/>
                <a:latin typeface="+mn-lt"/>
                <a:ea typeface="+mn-ea"/>
                <a:cs typeface="+mn-cs"/>
              </a:rPr>
              <a:t>ons</a:t>
            </a:r>
            <a:r>
              <a:rPr lang="en-GB" sz="1200" b="1" kern="1200" dirty="0">
                <a:solidFill>
                  <a:schemeClr val="tx1"/>
                </a:solidFill>
                <a:effectLst/>
                <a:latin typeface="+mn-lt"/>
                <a:ea typeface="+mn-ea"/>
                <a:cs typeface="+mn-cs"/>
              </a:rPr>
              <a:t> leer, </a:t>
            </a:r>
            <a:r>
              <a:rPr lang="en-GB" sz="1200" b="1" kern="1200" dirty="0" err="1">
                <a:solidFill>
                  <a:schemeClr val="tx1"/>
                </a:solidFill>
                <a:effectLst/>
                <a:latin typeface="+mn-lt"/>
                <a:ea typeface="+mn-ea"/>
                <a:cs typeface="+mn-cs"/>
              </a:rPr>
              <a:t>te</a:t>
            </a:r>
            <a:r>
              <a:rPr lang="en-GB" sz="1200" b="1" kern="1200" dirty="0">
                <a:solidFill>
                  <a:schemeClr val="tx1"/>
                </a:solidFill>
                <a:effectLst/>
                <a:latin typeface="+mn-lt"/>
                <a:ea typeface="+mn-ea"/>
                <a:cs typeface="+mn-cs"/>
              </a:rPr>
              <a:t> stoor </a:t>
            </a:r>
            <a:r>
              <a:rPr lang="en-GB" sz="1200" b="1" kern="1200" dirty="0" err="1">
                <a:solidFill>
                  <a:schemeClr val="tx1"/>
                </a:solidFill>
                <a:effectLst/>
                <a:latin typeface="+mn-lt"/>
                <a:ea typeface="+mn-ea"/>
                <a:cs typeface="+mn-cs"/>
              </a:rPr>
              <a:t>en</a:t>
            </a:r>
            <a:r>
              <a:rPr lang="en-GB" sz="1200" b="1" kern="1200" dirty="0">
                <a:solidFill>
                  <a:schemeClr val="tx1"/>
                </a:solidFill>
                <a:effectLst/>
                <a:latin typeface="+mn-lt"/>
                <a:ea typeface="+mn-ea"/>
                <a:cs typeface="+mn-cs"/>
              </a:rPr>
              <a:t> later </a:t>
            </a:r>
            <a:r>
              <a:rPr lang="en-GB" sz="1200" b="1" kern="1200" dirty="0" err="1">
                <a:solidFill>
                  <a:schemeClr val="tx1"/>
                </a:solidFill>
                <a:effectLst/>
                <a:latin typeface="+mn-lt"/>
                <a:ea typeface="+mn-ea"/>
                <a:cs typeface="+mn-cs"/>
              </a:rPr>
              <a:t>weer</a:t>
            </a:r>
            <a:r>
              <a:rPr lang="en-GB" sz="1200" b="1" kern="1200" dirty="0">
                <a:solidFill>
                  <a:schemeClr val="tx1"/>
                </a:solidFill>
                <a:effectLst/>
                <a:latin typeface="+mn-lt"/>
                <a:ea typeface="+mn-ea"/>
                <a:cs typeface="+mn-cs"/>
              </a:rPr>
              <a:t> op </a:t>
            </a:r>
            <a:r>
              <a:rPr lang="en-GB" sz="1200" b="1" kern="1200" dirty="0" err="1">
                <a:solidFill>
                  <a:schemeClr val="tx1"/>
                </a:solidFill>
                <a:effectLst/>
                <a:latin typeface="+mn-lt"/>
                <a:ea typeface="+mn-ea"/>
                <a:cs typeface="+mn-cs"/>
              </a:rPr>
              <a:t>te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roep</a:t>
            </a:r>
            <a:r>
              <a:rPr lang="en-GB" sz="1200" kern="1200" dirty="0">
                <a:solidFill>
                  <a:schemeClr val="tx1"/>
                </a:solidFill>
                <a:effectLst/>
                <a:latin typeface="+mn-lt"/>
                <a:ea typeface="+mn-ea"/>
                <a:cs typeface="+mn-cs"/>
              </a:rPr>
              <a:t>. Dit is </a:t>
            </a:r>
            <a:r>
              <a:rPr lang="en-GB" sz="1200" kern="1200" dirty="0" err="1">
                <a:solidFill>
                  <a:schemeClr val="tx1"/>
                </a:solidFill>
                <a:effectLst/>
                <a:latin typeface="+mn-lt"/>
                <a:ea typeface="+mn-ea"/>
                <a:cs typeface="+mn-cs"/>
              </a:rPr>
              <a:t>as’t</a:t>
            </a:r>
            <a:r>
              <a:rPr lang="en-GB" sz="1200" kern="1200" dirty="0">
                <a:solidFill>
                  <a:schemeClr val="tx1"/>
                </a:solidFill>
                <a:effectLst/>
                <a:latin typeface="+mn-lt"/>
                <a:ea typeface="+mn-ea"/>
                <a:cs typeface="+mn-cs"/>
              </a:rPr>
              <a:t> ware die spoor wat leer/</a:t>
            </a:r>
            <a:r>
              <a:rPr lang="en-GB" sz="1200" kern="1200" dirty="0" err="1">
                <a:solidFill>
                  <a:schemeClr val="tx1"/>
                </a:solidFill>
                <a:effectLst/>
                <a:latin typeface="+mn-lt"/>
                <a:ea typeface="+mn-ea"/>
                <a:cs typeface="+mn-cs"/>
              </a:rPr>
              <a:t>studie</a:t>
            </a:r>
            <a:r>
              <a:rPr lang="en-GB" sz="1200" kern="1200" dirty="0">
                <a:solidFill>
                  <a:schemeClr val="tx1"/>
                </a:solidFill>
                <a:effectLst/>
                <a:latin typeface="+mn-lt"/>
                <a:ea typeface="+mn-ea"/>
                <a:cs typeface="+mn-cs"/>
              </a:rPr>
              <a:t> in die </a:t>
            </a:r>
            <a:r>
              <a:rPr lang="en-GB" sz="1200" kern="1200" dirty="0" err="1">
                <a:solidFill>
                  <a:schemeClr val="tx1"/>
                </a:solidFill>
                <a:effectLst/>
                <a:latin typeface="+mn-lt"/>
                <a:ea typeface="+mn-ea"/>
                <a:cs typeface="+mn-cs"/>
              </a:rPr>
              <a:t>brein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nalaat</a:t>
            </a:r>
            <a:r>
              <a:rPr lang="en-GB"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342900" lvl="0" indent="-342900">
              <a:lnSpc>
                <a:spcPct val="115000"/>
              </a:lnSpc>
              <a:buSzPts val="1200"/>
              <a:buFont typeface="Symbol" panose="05050102010706020507" pitchFamily="18" charset="2"/>
              <a:buChar char=""/>
              <a:tabLst>
                <a:tab pos="457200" algn="l"/>
              </a:tabLst>
            </a:pPr>
            <a:r>
              <a:rPr lang="nl-NL" sz="1200" dirty="0">
                <a:effectLst/>
                <a:latin typeface="Calibri" panose="020F0502020204030204" pitchFamily="34" charset="0"/>
                <a:ea typeface="Times New Roman" panose="02020603050405020304" pitchFamily="18" charset="0"/>
              </a:rPr>
              <a:t>Daar is twee tipes geheue:</a:t>
            </a:r>
            <a:endParaRPr lang="en-ZA" sz="12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en-GB" sz="1200" b="1" kern="1200" dirty="0" err="1">
                <a:solidFill>
                  <a:schemeClr val="tx1"/>
                </a:solidFill>
                <a:effectLst/>
                <a:latin typeface="+mn-lt"/>
                <a:ea typeface="+mn-ea"/>
                <a:cs typeface="+mn-cs"/>
              </a:rPr>
              <a:t>Korttermyngeheue</a:t>
            </a:r>
            <a:r>
              <a:rPr lang="en-GB" sz="1200" kern="1200" dirty="0">
                <a:solidFill>
                  <a:schemeClr val="tx1"/>
                </a:solidFill>
                <a:effectLst/>
                <a:latin typeface="+mn-lt"/>
                <a:ea typeface="+mn-ea"/>
                <a:cs typeface="+mn-cs"/>
              </a:rPr>
              <a:t>: Dit is </a:t>
            </a:r>
            <a:r>
              <a:rPr lang="en-GB" sz="1200" kern="1200" dirty="0" err="1">
                <a:solidFill>
                  <a:schemeClr val="tx1"/>
                </a:solidFill>
                <a:effectLst/>
                <a:latin typeface="+mn-lt"/>
                <a:ea typeface="+mn-ea"/>
                <a:cs typeface="+mn-cs"/>
              </a:rPr>
              <a:t>jou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alledaagse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geheue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ook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bekend</a:t>
            </a:r>
            <a:r>
              <a:rPr lang="en-GB" sz="1200" kern="1200" dirty="0">
                <a:solidFill>
                  <a:schemeClr val="tx1"/>
                </a:solidFill>
                <a:effectLst/>
                <a:latin typeface="+mn-lt"/>
                <a:ea typeface="+mn-ea"/>
                <a:cs typeface="+mn-cs"/>
              </a:rPr>
              <a:t> as </a:t>
            </a:r>
            <a:r>
              <a:rPr lang="en-GB" sz="1200" b="1" kern="1200" dirty="0" err="1">
                <a:solidFill>
                  <a:schemeClr val="tx1"/>
                </a:solidFill>
                <a:effectLst/>
                <a:latin typeface="+mn-lt"/>
                <a:ea typeface="+mn-ea"/>
                <a:cs typeface="+mn-cs"/>
              </a:rPr>
              <a:t>werkgeheue</a:t>
            </a:r>
            <a:r>
              <a:rPr lang="en-GB" sz="1200" kern="1200" dirty="0">
                <a:solidFill>
                  <a:schemeClr val="tx1"/>
                </a:solidFill>
                <a:effectLst/>
                <a:latin typeface="+mn-lt"/>
                <a:ea typeface="+mn-ea"/>
                <a:cs typeface="+mn-cs"/>
              </a:rPr>
              <a:t>. Dit is </a:t>
            </a:r>
            <a:r>
              <a:rPr lang="en-GB" sz="1200" kern="1200" dirty="0" err="1">
                <a:solidFill>
                  <a:schemeClr val="tx1"/>
                </a:solidFill>
                <a:effectLst/>
                <a:latin typeface="+mn-lt"/>
                <a:ea typeface="+mn-ea"/>
                <a:cs typeface="+mn-cs"/>
              </a:rPr>
              <a:t>waar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inligting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tydelik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gehou</a:t>
            </a:r>
            <a:r>
              <a:rPr lang="en-GB" sz="1200" kern="1200" dirty="0">
                <a:solidFill>
                  <a:schemeClr val="tx1"/>
                </a:solidFill>
                <a:effectLst/>
                <a:latin typeface="+mn-lt"/>
                <a:ea typeface="+mn-ea"/>
                <a:cs typeface="+mn-cs"/>
              </a:rPr>
              <a:t> word </a:t>
            </a:r>
            <a:r>
              <a:rPr lang="en-GB" sz="1200" kern="1200" dirty="0" err="1">
                <a:solidFill>
                  <a:schemeClr val="tx1"/>
                </a:solidFill>
                <a:effectLst/>
                <a:latin typeface="+mn-lt"/>
                <a:ea typeface="+mn-ea"/>
                <a:cs typeface="+mn-cs"/>
              </a:rPr>
              <a:t>terwyl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daarmee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werk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Daarna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óf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vergeet</a:t>
            </a:r>
            <a:r>
              <a:rPr lang="en-GB" sz="1200" kern="1200" dirty="0">
                <a:solidFill>
                  <a:schemeClr val="tx1"/>
                </a:solidFill>
                <a:effectLst/>
                <a:latin typeface="+mn-lt"/>
                <a:ea typeface="+mn-ea"/>
                <a:cs typeface="+mn-cs"/>
              </a:rPr>
              <a:t> word </a:t>
            </a:r>
            <a:r>
              <a:rPr lang="en-GB" sz="1200" kern="1200" dirty="0" err="1">
                <a:solidFill>
                  <a:schemeClr val="tx1"/>
                </a:solidFill>
                <a:effectLst/>
                <a:latin typeface="+mn-lt"/>
                <a:ea typeface="+mn-ea"/>
                <a:cs typeface="+mn-cs"/>
              </a:rPr>
              <a:t>óf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langtermyngeheue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oorgedra</a:t>
            </a:r>
            <a:r>
              <a:rPr lang="en-GB" sz="1200" kern="1200" dirty="0">
                <a:solidFill>
                  <a:schemeClr val="tx1"/>
                </a:solidFill>
                <a:effectLst/>
                <a:latin typeface="+mn-lt"/>
                <a:ea typeface="+mn-ea"/>
                <a:cs typeface="+mn-cs"/>
              </a:rPr>
              <a:t> word.</a:t>
            </a:r>
            <a:endParaRPr lang="en-US" sz="1200" b="0" kern="1200" dirty="0">
              <a:solidFill>
                <a:schemeClr val="tx1"/>
              </a:solidFill>
              <a:effectLst/>
              <a:latin typeface="+mn-lt"/>
              <a:ea typeface="+mn-ea"/>
              <a:cs typeface="+mn-cs"/>
            </a:endParaRPr>
          </a:p>
          <a:p>
            <a:pPr marL="742950" lvl="1" indent="-285750">
              <a:lnSpc>
                <a:spcPct val="115000"/>
              </a:lnSpc>
              <a:buFont typeface="Courier New" panose="02070309020205020404" pitchFamily="49" charset="0"/>
              <a:buChar char="-"/>
            </a:pPr>
            <a:r>
              <a:rPr lang="en-GB" sz="1200" b="1" kern="1200" dirty="0" err="1">
                <a:solidFill>
                  <a:schemeClr val="tx1"/>
                </a:solidFill>
                <a:effectLst/>
                <a:latin typeface="+mn-lt"/>
                <a:ea typeface="+mn-ea"/>
                <a:cs typeface="+mn-cs"/>
              </a:rPr>
              <a:t>Langtermyngeheue</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Dit </a:t>
            </a:r>
            <a:r>
              <a:rPr lang="en-GB" sz="1200" kern="1200" dirty="0" err="1">
                <a:solidFill>
                  <a:schemeClr val="tx1"/>
                </a:solidFill>
                <a:effectLst/>
                <a:latin typeface="+mn-lt"/>
                <a:ea typeface="+mn-ea"/>
                <a:cs typeface="+mn-cs"/>
              </a:rPr>
              <a:t>hou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verband</a:t>
            </a:r>
            <a:r>
              <a:rPr lang="en-GB" sz="1200" kern="1200" dirty="0">
                <a:solidFill>
                  <a:schemeClr val="tx1"/>
                </a:solidFill>
                <a:effectLst/>
                <a:latin typeface="+mn-lt"/>
                <a:ea typeface="+mn-ea"/>
                <a:cs typeface="+mn-cs"/>
              </a:rPr>
              <a:t> met wat </a:t>
            </a:r>
            <a:r>
              <a:rPr lang="en-GB" sz="1200" kern="1200" dirty="0" err="1">
                <a:solidFill>
                  <a:schemeClr val="tx1"/>
                </a:solidFill>
                <a:effectLst/>
                <a:latin typeface="+mn-lt"/>
                <a:ea typeface="+mn-ea"/>
                <a:cs typeface="+mn-cs"/>
              </a:rPr>
              <a:t>jy</a:t>
            </a:r>
            <a:r>
              <a:rPr lang="en-GB" sz="1200" kern="1200" dirty="0">
                <a:solidFill>
                  <a:schemeClr val="tx1"/>
                </a:solidFill>
                <a:effectLst/>
                <a:latin typeface="+mn-lt"/>
                <a:ea typeface="+mn-ea"/>
                <a:cs typeface="+mn-cs"/>
              </a:rPr>
              <a:t> in die </a:t>
            </a:r>
            <a:r>
              <a:rPr lang="en-GB" sz="1200" kern="1200" dirty="0" err="1">
                <a:solidFill>
                  <a:schemeClr val="tx1"/>
                </a:solidFill>
                <a:effectLst/>
                <a:latin typeface="+mn-lt"/>
                <a:ea typeface="+mn-ea"/>
                <a:cs typeface="+mn-cs"/>
              </a:rPr>
              <a:t>verlede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geleer</a:t>
            </a:r>
            <a:r>
              <a:rPr lang="en-GB" sz="1200" kern="1200" dirty="0">
                <a:solidFill>
                  <a:schemeClr val="tx1"/>
                </a:solidFill>
                <a:effectLst/>
                <a:latin typeface="+mn-lt"/>
                <a:ea typeface="+mn-ea"/>
                <a:cs typeface="+mn-cs"/>
              </a:rPr>
              <a:t> of </a:t>
            </a:r>
            <a:r>
              <a:rPr lang="en-GB" sz="1200" kern="1200" dirty="0" err="1">
                <a:solidFill>
                  <a:schemeClr val="tx1"/>
                </a:solidFill>
                <a:effectLst/>
                <a:latin typeface="+mn-lt"/>
                <a:ea typeface="+mn-ea"/>
                <a:cs typeface="+mn-cs"/>
              </a:rPr>
              <a:t>ervaar</a:t>
            </a:r>
            <a:r>
              <a:rPr lang="en-GB" sz="1200" kern="1200" dirty="0">
                <a:solidFill>
                  <a:schemeClr val="tx1"/>
                </a:solidFill>
                <a:effectLst/>
                <a:latin typeface="+mn-lt"/>
                <a:ea typeface="+mn-ea"/>
                <a:cs typeface="+mn-cs"/>
              </a:rPr>
              <a:t> het, </a:t>
            </a:r>
            <a:r>
              <a:rPr lang="en-GB" sz="1200" kern="1200" dirty="0" err="1">
                <a:solidFill>
                  <a:schemeClr val="tx1"/>
                </a:solidFill>
                <a:effectLst/>
                <a:latin typeface="+mn-lt"/>
                <a:ea typeface="+mn-ea"/>
                <a:cs typeface="+mn-cs"/>
              </a:rPr>
              <a:t>soms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selfs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jare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gelede</a:t>
            </a:r>
            <a:r>
              <a:rPr lang="en-GB" sz="1200" kern="1200" dirty="0">
                <a:solidFill>
                  <a:schemeClr val="tx1"/>
                </a:solidFill>
                <a:effectLst/>
                <a:latin typeface="+mn-lt"/>
                <a:ea typeface="+mn-ea"/>
                <a:cs typeface="+mn-cs"/>
              </a:rPr>
              <a:t>. Party van die </a:t>
            </a:r>
            <a:r>
              <a:rPr lang="en-GB" sz="1200" kern="1200" dirty="0" err="1">
                <a:solidFill>
                  <a:schemeClr val="tx1"/>
                </a:solidFill>
                <a:effectLst/>
                <a:latin typeface="+mn-lt"/>
                <a:ea typeface="+mn-ea"/>
                <a:cs typeface="+mn-cs"/>
              </a:rPr>
              <a:t>inligting</a:t>
            </a:r>
            <a:r>
              <a:rPr lang="en-GB" sz="1200" kern="1200" dirty="0">
                <a:solidFill>
                  <a:schemeClr val="tx1"/>
                </a:solidFill>
                <a:effectLst/>
                <a:latin typeface="+mn-lt"/>
                <a:ea typeface="+mn-ea"/>
                <a:cs typeface="+mn-cs"/>
              </a:rPr>
              <a:t> wat </a:t>
            </a:r>
            <a:r>
              <a:rPr lang="en-GB" sz="1200" kern="1200" dirty="0" err="1">
                <a:solidFill>
                  <a:schemeClr val="tx1"/>
                </a:solidFill>
                <a:effectLst/>
                <a:latin typeface="+mn-lt"/>
                <a:ea typeface="+mn-ea"/>
                <a:cs typeface="+mn-cs"/>
              </a:rPr>
              <a:t>hier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gestoor</a:t>
            </a:r>
            <a:r>
              <a:rPr lang="en-GB" sz="1200" kern="1200" dirty="0">
                <a:solidFill>
                  <a:schemeClr val="tx1"/>
                </a:solidFill>
                <a:effectLst/>
                <a:latin typeface="+mn-lt"/>
                <a:ea typeface="+mn-ea"/>
                <a:cs typeface="+mn-cs"/>
              </a:rPr>
              <a:t> word, </a:t>
            </a:r>
            <a:r>
              <a:rPr lang="en-GB" sz="1200" kern="1200" dirty="0" err="1">
                <a:solidFill>
                  <a:schemeClr val="tx1"/>
                </a:solidFill>
                <a:effectLst/>
                <a:latin typeface="+mn-lt"/>
                <a:ea typeface="+mn-ea"/>
                <a:cs typeface="+mn-cs"/>
              </a:rPr>
              <a:t>kan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ook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onlangse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ervarings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gekoppel</a:t>
            </a:r>
            <a:r>
              <a:rPr lang="en-GB" sz="1200" kern="1200" dirty="0">
                <a:solidFill>
                  <a:schemeClr val="tx1"/>
                </a:solidFill>
                <a:effectLst/>
                <a:latin typeface="+mn-lt"/>
                <a:ea typeface="+mn-ea"/>
                <a:cs typeface="+mn-cs"/>
              </a:rPr>
              <a:t> wees. Die </a:t>
            </a:r>
            <a:r>
              <a:rPr lang="en-GB" sz="1200" kern="1200" dirty="0" err="1">
                <a:solidFill>
                  <a:schemeClr val="tx1"/>
                </a:solidFill>
                <a:effectLst/>
                <a:latin typeface="+mn-lt"/>
                <a:ea typeface="+mn-ea"/>
                <a:cs typeface="+mn-cs"/>
              </a:rPr>
              <a:t>brein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bêre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hierdie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inligting</a:t>
            </a:r>
            <a:r>
              <a:rPr lang="en-GB" sz="1200" kern="1200" dirty="0">
                <a:solidFill>
                  <a:schemeClr val="tx1"/>
                </a:solidFill>
                <a:effectLst/>
                <a:latin typeface="+mn-lt"/>
                <a:ea typeface="+mn-ea"/>
                <a:cs typeface="+mn-cs"/>
              </a:rPr>
              <a:t> wat </a:t>
            </a:r>
            <a:r>
              <a:rPr lang="en-GB" sz="1200" kern="1200" dirty="0" err="1">
                <a:solidFill>
                  <a:schemeClr val="tx1"/>
                </a:solidFill>
                <a:effectLst/>
                <a:latin typeface="+mn-lt"/>
                <a:ea typeface="+mn-ea"/>
                <a:cs typeface="+mn-cs"/>
              </a:rPr>
              <a:t>dit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wil</a:t>
            </a:r>
            <a:r>
              <a:rPr lang="en-GB" sz="1200" kern="1200" dirty="0">
                <a:solidFill>
                  <a:schemeClr val="tx1"/>
                </a:solidFill>
                <a:effectLst/>
                <a:latin typeface="+mn-lt"/>
                <a:ea typeface="+mn-ea"/>
                <a:cs typeface="+mn-cs"/>
              </a:rPr>
              <a:t> stoor.</a:t>
            </a:r>
            <a:endParaRPr lang="en-US" sz="1200" kern="1200" dirty="0">
              <a:solidFill>
                <a:schemeClr val="tx1"/>
              </a:solidFill>
              <a:effectLst/>
              <a:latin typeface="+mn-lt"/>
              <a:ea typeface="+mn-ea"/>
              <a:cs typeface="+mn-cs"/>
            </a:endParaRPr>
          </a:p>
          <a:p>
            <a:pPr>
              <a:lnSpc>
                <a:spcPct val="115000"/>
              </a:lnSpc>
              <a:buNone/>
            </a:pPr>
            <a:r>
              <a:rPr lang="en-ZA" sz="1200" b="1" dirty="0">
                <a:solidFill>
                  <a:srgbClr val="EE0000"/>
                </a:solidFill>
                <a:effectLst/>
                <a:latin typeface="Calibri" panose="020F0502020204030204" pitchFamily="34" charset="0"/>
                <a:ea typeface="Times New Roman" panose="02020603050405020304" pitchFamily="18"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SzPts val="1200"/>
              <a:buFont typeface="Symbol" panose="05050102010706020507" pitchFamily="18" charset="2"/>
              <a:buChar char=""/>
              <a:tabLst>
                <a:tab pos="457200" algn="l"/>
              </a:tabLst>
            </a:pPr>
            <a:r>
              <a:rPr lang="nl-NL" sz="1200" dirty="0">
                <a:effectLst/>
                <a:latin typeface="Calibri" panose="020F0502020204030204" pitchFamily="34" charset="0"/>
                <a:ea typeface="Times New Roman" panose="02020603050405020304" pitchFamily="18" charset="0"/>
              </a:rPr>
              <a:t>Vra die leerders vir hul idees oor hoe om geheue te verbeter, en deel dan die volgende:</a:t>
            </a:r>
          </a:p>
          <a:p>
            <a:pPr marL="342900" lvl="0" indent="-342900">
              <a:lnSpc>
                <a:spcPct val="115000"/>
              </a:lnSpc>
              <a:buSzPts val="1200"/>
              <a:buFont typeface="Symbol" panose="05050102010706020507" pitchFamily="18" charset="2"/>
              <a:buChar char=""/>
              <a:tabLst>
                <a:tab pos="457200" algn="l"/>
              </a:tabLst>
            </a:pPr>
            <a:r>
              <a:rPr lang="en-GB" sz="1200" b="0" kern="1200" dirty="0">
                <a:solidFill>
                  <a:schemeClr val="tx1"/>
                </a:solidFill>
                <a:effectLst/>
                <a:latin typeface="+mn-lt"/>
                <a:ea typeface="+mn-ea"/>
                <a:cs typeface="+mn-cs"/>
              </a:rPr>
              <a:t>Wenke om </a:t>
            </a:r>
            <a:r>
              <a:rPr lang="en-GB" sz="1200" b="0" kern="1200" dirty="0" err="1">
                <a:solidFill>
                  <a:schemeClr val="tx1"/>
                </a:solidFill>
                <a:effectLst/>
                <a:latin typeface="+mn-lt"/>
                <a:ea typeface="+mn-ea"/>
                <a:cs typeface="+mn-cs"/>
              </a:rPr>
              <a:t>jou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geheue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verbeter</a:t>
            </a:r>
            <a:r>
              <a:rPr lang="en-GB" sz="1200" b="0" kern="1200" dirty="0">
                <a:solidFill>
                  <a:schemeClr val="tx1"/>
                </a:solidFill>
                <a:effectLst/>
                <a:latin typeface="+mn-lt"/>
                <a:ea typeface="+mn-ea"/>
                <a:cs typeface="+mn-cs"/>
              </a:rPr>
              <a:t>:</a:t>
            </a:r>
            <a:endParaRPr lang="en-US" sz="1200" b="0" kern="1200" dirty="0">
              <a:solidFill>
                <a:schemeClr val="tx1"/>
              </a:solidFill>
              <a:effectLst/>
              <a:latin typeface="+mn-lt"/>
              <a:ea typeface="+mn-ea"/>
              <a:cs typeface="+mn-cs"/>
            </a:endParaRPr>
          </a:p>
          <a:p>
            <a:pPr marL="800100" lvl="1" indent="-342900">
              <a:lnSpc>
                <a:spcPct val="115000"/>
              </a:lnSpc>
              <a:buSzPts val="1200"/>
              <a:buFont typeface="Courier New" panose="02070309020205020404" pitchFamily="49" charset="0"/>
              <a:buChar char="-"/>
            </a:pPr>
            <a:r>
              <a:rPr lang="en-GB" sz="1200" kern="1200" dirty="0" err="1">
                <a:solidFill>
                  <a:schemeClr val="tx1"/>
                </a:solidFill>
                <a:effectLst/>
                <a:latin typeface="+mn-lt"/>
                <a:ea typeface="+mn-ea"/>
                <a:cs typeface="+mn-cs"/>
              </a:rPr>
              <a:t>Sê</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jou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notas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hardop</a:t>
            </a:r>
            <a:r>
              <a:rPr lang="en-GB" sz="1200" kern="1200" dirty="0">
                <a:solidFill>
                  <a:schemeClr val="tx1"/>
                </a:solidFill>
                <a:effectLst/>
                <a:latin typeface="+mn-lt"/>
                <a:ea typeface="+mn-ea"/>
                <a:cs typeface="+mn-cs"/>
              </a:rPr>
              <a:t> op sonder om </a:t>
            </a:r>
            <a:r>
              <a:rPr lang="en-GB" sz="1200" kern="1200" dirty="0" err="1">
                <a:solidFill>
                  <a:schemeClr val="tx1"/>
                </a:solidFill>
                <a:effectLst/>
                <a:latin typeface="+mn-lt"/>
                <a:ea typeface="+mn-ea"/>
                <a:cs typeface="+mn-cs"/>
              </a:rPr>
              <a:t>daarna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kyk</a:t>
            </a:r>
            <a:r>
              <a:rPr lang="en-GB" sz="1200" kern="1200" dirty="0">
                <a:solidFill>
                  <a:schemeClr val="tx1"/>
                </a:solidFill>
                <a:effectLst/>
                <a:latin typeface="+mn-lt"/>
                <a:ea typeface="+mn-ea"/>
                <a:cs typeface="+mn-cs"/>
              </a:rPr>
              <a:t>, of </a:t>
            </a:r>
            <a:r>
              <a:rPr lang="en-GB" sz="1200" kern="1200" dirty="0" err="1">
                <a:solidFill>
                  <a:schemeClr val="tx1"/>
                </a:solidFill>
                <a:effectLst/>
                <a:latin typeface="+mn-lt"/>
                <a:ea typeface="+mn-ea"/>
                <a:cs typeface="+mn-cs"/>
              </a:rPr>
              <a:t>doen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dit</a:t>
            </a:r>
            <a:r>
              <a:rPr lang="en-GB" sz="1200" kern="1200" dirty="0">
                <a:solidFill>
                  <a:schemeClr val="tx1"/>
                </a:solidFill>
                <a:effectLst/>
                <a:latin typeface="+mn-lt"/>
                <a:ea typeface="+mn-ea"/>
                <a:cs typeface="+mn-cs"/>
              </a:rPr>
              <a:t> met </a:t>
            </a:r>
            <a:r>
              <a:rPr lang="en-GB" sz="1200" kern="1200" dirty="0" err="1">
                <a:solidFill>
                  <a:schemeClr val="tx1"/>
                </a:solidFill>
                <a:effectLst/>
                <a:latin typeface="+mn-lt"/>
                <a:ea typeface="+mn-ea"/>
                <a:cs typeface="+mn-cs"/>
              </a:rPr>
              <a:t>jou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oë</a:t>
            </a:r>
            <a:r>
              <a:rPr lang="en-GB" sz="1200" kern="1200" dirty="0">
                <a:solidFill>
                  <a:schemeClr val="tx1"/>
                </a:solidFill>
                <a:effectLst/>
                <a:latin typeface="+mn-lt"/>
                <a:ea typeface="+mn-ea"/>
                <a:cs typeface="+mn-cs"/>
              </a:rPr>
              <a:t> toe.</a:t>
            </a:r>
            <a:endParaRPr lang="en-US" sz="1100" kern="1200" dirty="0">
              <a:solidFill>
                <a:schemeClr val="tx1"/>
              </a:solidFill>
              <a:effectLst/>
              <a:latin typeface="+mn-lt"/>
              <a:ea typeface="+mn-ea"/>
              <a:cs typeface="+mn-cs"/>
            </a:endParaRPr>
          </a:p>
          <a:p>
            <a:pPr marL="800100" lvl="1" indent="-342900">
              <a:lnSpc>
                <a:spcPct val="115000"/>
              </a:lnSpc>
              <a:buSzPts val="1200"/>
              <a:buFont typeface="Courier New" panose="02070309020205020404" pitchFamily="49" charset="0"/>
              <a:buChar char="-"/>
            </a:pPr>
            <a:r>
              <a:rPr lang="en-GB" sz="1200" kern="1200" dirty="0" err="1">
                <a:solidFill>
                  <a:schemeClr val="tx1"/>
                </a:solidFill>
                <a:effectLst/>
                <a:latin typeface="+mn-lt"/>
                <a:ea typeface="+mn-ea"/>
                <a:cs typeface="+mn-cs"/>
              </a:rPr>
              <a:t>Probeer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inligting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aktief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onthou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moenie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dit</a:t>
            </a:r>
            <a:r>
              <a:rPr lang="en-GB" sz="1200" kern="1200" dirty="0">
                <a:solidFill>
                  <a:schemeClr val="tx1"/>
                </a:solidFill>
                <a:effectLst/>
                <a:latin typeface="+mn-lt"/>
                <a:ea typeface="+mn-ea"/>
                <a:cs typeface="+mn-cs"/>
              </a:rPr>
              <a:t> net </a:t>
            </a:r>
            <a:r>
              <a:rPr lang="en-GB" sz="1200" kern="1200" dirty="0" err="1">
                <a:solidFill>
                  <a:schemeClr val="tx1"/>
                </a:solidFill>
                <a:effectLst/>
                <a:latin typeface="+mn-lt"/>
                <a:ea typeface="+mn-ea"/>
                <a:cs typeface="+mn-cs"/>
              </a:rPr>
              <a:t>oor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herlees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nie</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800100" lvl="1" indent="-342900">
              <a:lnSpc>
                <a:spcPct val="115000"/>
              </a:lnSpc>
              <a:buSzPts val="1200"/>
              <a:buFont typeface="Courier New" panose="02070309020205020404" pitchFamily="49" charset="0"/>
              <a:buChar char="-"/>
            </a:pPr>
            <a:r>
              <a:rPr lang="en-GB" sz="1200" kern="1200" dirty="0">
                <a:solidFill>
                  <a:schemeClr val="tx1"/>
                </a:solidFill>
                <a:effectLst/>
                <a:latin typeface="+mn-lt"/>
                <a:ea typeface="+mn-ea"/>
                <a:cs typeface="+mn-cs"/>
              </a:rPr>
              <a:t>Koppel </a:t>
            </a:r>
            <a:r>
              <a:rPr lang="en-GB" sz="1200" kern="1200" dirty="0" err="1">
                <a:solidFill>
                  <a:schemeClr val="tx1"/>
                </a:solidFill>
                <a:effectLst/>
                <a:latin typeface="+mn-lt"/>
                <a:ea typeface="+mn-ea"/>
                <a:cs typeface="+mn-cs"/>
              </a:rPr>
              <a:t>nuwe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inligting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dit</a:t>
            </a:r>
            <a:r>
              <a:rPr lang="en-GB" sz="1200" kern="1200" dirty="0">
                <a:solidFill>
                  <a:schemeClr val="tx1"/>
                </a:solidFill>
                <a:effectLst/>
                <a:latin typeface="+mn-lt"/>
                <a:ea typeface="+mn-ea"/>
                <a:cs typeface="+mn-cs"/>
              </a:rPr>
              <a:t> wat </a:t>
            </a:r>
            <a:r>
              <a:rPr lang="en-GB" sz="1200" kern="1200" dirty="0" err="1">
                <a:solidFill>
                  <a:schemeClr val="tx1"/>
                </a:solidFill>
                <a:effectLst/>
                <a:latin typeface="+mn-lt"/>
                <a:ea typeface="+mn-ea"/>
                <a:cs typeface="+mn-cs"/>
              </a:rPr>
              <a:t>jy</a:t>
            </a:r>
            <a:r>
              <a:rPr lang="en-GB" sz="1200" kern="1200" dirty="0">
                <a:solidFill>
                  <a:schemeClr val="tx1"/>
                </a:solidFill>
                <a:effectLst/>
                <a:latin typeface="+mn-lt"/>
                <a:ea typeface="+mn-ea"/>
                <a:cs typeface="+mn-cs"/>
              </a:rPr>
              <a:t> reeds </a:t>
            </a:r>
            <a:r>
              <a:rPr lang="en-GB" sz="1200" kern="1200" dirty="0" err="1">
                <a:solidFill>
                  <a:schemeClr val="tx1"/>
                </a:solidFill>
                <a:effectLst/>
                <a:latin typeface="+mn-lt"/>
                <a:ea typeface="+mn-ea"/>
                <a:cs typeface="+mn-cs"/>
              </a:rPr>
              <a:t>weet</a:t>
            </a:r>
            <a:r>
              <a:rPr lang="en-GB" sz="1200" kern="1200" dirty="0">
                <a:solidFill>
                  <a:schemeClr val="tx1"/>
                </a:solidFill>
                <a:effectLst/>
                <a:latin typeface="+mn-lt"/>
                <a:ea typeface="+mn-ea"/>
                <a:cs typeface="+mn-cs"/>
              </a:rPr>
              <a:t>; dink </a:t>
            </a:r>
            <a:r>
              <a:rPr lang="en-GB" sz="1200" kern="1200" dirty="0" err="1">
                <a:solidFill>
                  <a:schemeClr val="tx1"/>
                </a:solidFill>
                <a:effectLst/>
                <a:latin typeface="+mn-lt"/>
                <a:ea typeface="+mn-ea"/>
                <a:cs typeface="+mn-cs"/>
              </a:rPr>
              <a:t>hardop</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daaroor</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800100" lvl="1" indent="-342900">
              <a:lnSpc>
                <a:spcPct val="115000"/>
              </a:lnSpc>
              <a:buSzPts val="1200"/>
              <a:buFont typeface="Courier New" panose="02070309020205020404" pitchFamily="49" charset="0"/>
              <a:buChar char="-"/>
            </a:pPr>
            <a:r>
              <a:rPr lang="en-GB" sz="1200" kern="1200" dirty="0">
                <a:solidFill>
                  <a:schemeClr val="tx1"/>
                </a:solidFill>
                <a:effectLst/>
                <a:latin typeface="+mn-lt"/>
                <a:ea typeface="+mn-ea"/>
                <a:cs typeface="+mn-cs"/>
              </a:rPr>
              <a:t>Dink </a:t>
            </a:r>
            <a:r>
              <a:rPr lang="en-GB" sz="1200" kern="1200" dirty="0" err="1">
                <a:solidFill>
                  <a:schemeClr val="tx1"/>
                </a:solidFill>
                <a:effectLst/>
                <a:latin typeface="+mn-lt"/>
                <a:ea typeface="+mn-ea"/>
                <a:cs typeface="+mn-cs"/>
              </a:rPr>
              <a:t>terug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vorige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ervarings</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nuwe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kennis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daarmee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verbind</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800100" lvl="1" indent="-342900">
              <a:lnSpc>
                <a:spcPct val="115000"/>
              </a:lnSpc>
              <a:buSzPts val="1200"/>
              <a:buFont typeface="Courier New" panose="02070309020205020404" pitchFamily="49" charset="0"/>
              <a:buChar char="-"/>
            </a:pPr>
            <a:r>
              <a:rPr lang="en-GB" sz="1200" kern="1200" dirty="0" err="1">
                <a:solidFill>
                  <a:schemeClr val="tx1"/>
                </a:solidFill>
                <a:effectLst/>
                <a:latin typeface="+mn-lt"/>
                <a:ea typeface="+mn-ea"/>
                <a:cs typeface="+mn-cs"/>
              </a:rPr>
              <a:t>Gebruik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mnemonieke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geheuetegnieke</a:t>
            </a:r>
            <a:r>
              <a:rPr lang="en-GB" sz="1200" kern="1200" dirty="0">
                <a:solidFill>
                  <a:schemeClr val="tx1"/>
                </a:solidFill>
                <a:effectLst/>
                <a:latin typeface="+mn-lt"/>
                <a:ea typeface="+mn-ea"/>
                <a:cs typeface="+mn-cs"/>
              </a:rPr>
              <a:t> wat </a:t>
            </a:r>
            <a:r>
              <a:rPr lang="en-GB" sz="1200" kern="1200" dirty="0" err="1">
                <a:solidFill>
                  <a:schemeClr val="tx1"/>
                </a:solidFill>
                <a:effectLst/>
                <a:latin typeface="+mn-lt"/>
                <a:ea typeface="+mn-ea"/>
                <a:cs typeface="+mn-cs"/>
              </a:rPr>
              <a:t>patrone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assosiasies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woorde</a:t>
            </a:r>
            <a:r>
              <a:rPr lang="en-GB" sz="1200" kern="1200" dirty="0">
                <a:solidFill>
                  <a:schemeClr val="tx1"/>
                </a:solidFill>
                <a:effectLst/>
                <a:latin typeface="+mn-lt"/>
                <a:ea typeface="+mn-ea"/>
                <a:cs typeface="+mn-cs"/>
              </a:rPr>
              <a:t> of </a:t>
            </a:r>
            <a:r>
              <a:rPr lang="en-GB" sz="1200" kern="1200" dirty="0" err="1">
                <a:solidFill>
                  <a:schemeClr val="tx1"/>
                </a:solidFill>
                <a:effectLst/>
                <a:latin typeface="+mn-lt"/>
                <a:ea typeface="+mn-ea"/>
                <a:cs typeface="+mn-cs"/>
              </a:rPr>
              <a:t>frases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gebruik</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inligting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makliker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onthou</a:t>
            </a:r>
            <a:r>
              <a:rPr lang="en-GB" sz="1200" kern="1200" dirty="0">
                <a:solidFill>
                  <a:schemeClr val="tx1"/>
                </a:solidFill>
                <a:effectLst/>
                <a:latin typeface="+mn-lt"/>
                <a:ea typeface="+mn-ea"/>
                <a:cs typeface="+mn-cs"/>
              </a:rPr>
              <a:t>) of </a:t>
            </a:r>
            <a:r>
              <a:rPr lang="en-GB" sz="1200" kern="1200" dirty="0" err="1">
                <a:solidFill>
                  <a:schemeClr val="tx1"/>
                </a:solidFill>
                <a:effectLst/>
                <a:latin typeface="+mn-lt"/>
                <a:ea typeface="+mn-ea"/>
                <a:cs typeface="+mn-cs"/>
              </a:rPr>
              <a:t>visuele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hulpmiddels</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800100" lvl="1" indent="-342900">
              <a:lnSpc>
                <a:spcPct val="115000"/>
              </a:lnSpc>
              <a:buSzPts val="1200"/>
              <a:buFont typeface="Courier New" panose="02070309020205020404" pitchFamily="49" charset="0"/>
              <a:buChar char="-"/>
            </a:pPr>
            <a:r>
              <a:rPr lang="en-GB" sz="1200" kern="1200" dirty="0" err="1">
                <a:solidFill>
                  <a:schemeClr val="tx1"/>
                </a:solidFill>
                <a:effectLst/>
                <a:latin typeface="+mn-lt"/>
                <a:ea typeface="+mn-ea"/>
                <a:cs typeface="+mn-cs"/>
              </a:rPr>
              <a:t>dentifiseer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gapings</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jou</a:t>
            </a:r>
            <a:r>
              <a:rPr lang="en-GB" sz="1200" kern="1200" dirty="0">
                <a:solidFill>
                  <a:schemeClr val="tx1"/>
                </a:solidFill>
                <a:effectLst/>
                <a:latin typeface="+mn-lt"/>
                <a:ea typeface="+mn-ea"/>
                <a:cs typeface="+mn-cs"/>
              </a:rPr>
              <a:t> begrip.</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64124C9-8E32-43CA-A229-F55A4F056E0E}" type="slidenum">
              <a:rPr lang="en-US" smtClean="0"/>
              <a:t>14</a:t>
            </a:fld>
            <a:endParaRPr lang="en-US"/>
          </a:p>
        </p:txBody>
      </p:sp>
    </p:spTree>
    <p:extLst>
      <p:ext uri="{BB962C8B-B14F-4D97-AF65-F5344CB8AC3E}">
        <p14:creationId xmlns:p14="http://schemas.microsoft.com/office/powerpoint/2010/main" val="1397277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SzPts val="1200"/>
              <a:buFont typeface="Symbol" panose="05050102010706020507" pitchFamily="18" charset="2"/>
              <a:buChar char=""/>
              <a:tabLst>
                <a:tab pos="457200" algn="l"/>
              </a:tabLst>
            </a:pPr>
            <a:r>
              <a:rPr lang="en-US" b="1" dirty="0" err="1"/>
              <a:t>Skyfie</a:t>
            </a:r>
            <a:r>
              <a:rPr lang="en-US" b="1" dirty="0"/>
              <a:t> 15 (</a:t>
            </a:r>
            <a:r>
              <a:rPr lang="en-US" b="1" dirty="0" err="1"/>
              <a:t>Organisasie</a:t>
            </a:r>
            <a:r>
              <a:rPr lang="en-US" b="1" dirty="0"/>
              <a:t> </a:t>
            </a:r>
            <a:r>
              <a:rPr lang="en-US" b="1" dirty="0" err="1"/>
              <a:t>en</a:t>
            </a:r>
            <a:r>
              <a:rPr lang="en-US" b="1" dirty="0"/>
              <a:t> </a:t>
            </a:r>
            <a:r>
              <a:rPr lang="en-US" b="1" dirty="0" err="1"/>
              <a:t>Tydsbestuur</a:t>
            </a:r>
            <a:r>
              <a:rPr lang="en-US" b="1" dirty="0"/>
              <a:t>)</a:t>
            </a:r>
          </a:p>
          <a:p>
            <a:pPr marL="342900" lvl="0" indent="-342900">
              <a:lnSpc>
                <a:spcPct val="115000"/>
              </a:lnSpc>
              <a:buSzPts val="1200"/>
              <a:buFont typeface="Symbol" panose="05050102010706020507" pitchFamily="18" charset="2"/>
              <a:buChar char=""/>
              <a:tabLst>
                <a:tab pos="457200" algn="l"/>
              </a:tabLst>
            </a:pPr>
            <a:r>
              <a:rPr lang="en-GB" sz="1200" kern="1200" dirty="0" err="1">
                <a:solidFill>
                  <a:schemeClr val="tx1"/>
                </a:solidFill>
                <a:effectLst/>
                <a:latin typeface="+mn-lt"/>
                <a:ea typeface="+mn-ea"/>
                <a:cs typeface="+mn-cs"/>
              </a:rPr>
              <a:t>Organisasie</a:t>
            </a:r>
            <a:r>
              <a:rPr lang="en-GB" sz="1200" kern="1200" dirty="0">
                <a:solidFill>
                  <a:schemeClr val="tx1"/>
                </a:solidFill>
                <a:effectLst/>
                <a:latin typeface="+mn-lt"/>
                <a:ea typeface="+mn-ea"/>
                <a:cs typeface="+mn-cs"/>
              </a:rPr>
              <a:t> is die </a:t>
            </a:r>
            <a:r>
              <a:rPr lang="en-GB" sz="1200" kern="1200" dirty="0" err="1">
                <a:solidFill>
                  <a:schemeClr val="tx1"/>
                </a:solidFill>
                <a:effectLst/>
                <a:latin typeface="+mn-lt"/>
                <a:ea typeface="+mn-ea"/>
                <a:cs typeface="+mn-cs"/>
              </a:rPr>
              <a:t>vermoë</a:t>
            </a:r>
            <a:r>
              <a:rPr lang="en-GB" sz="1200" kern="1200" dirty="0">
                <a:solidFill>
                  <a:schemeClr val="tx1"/>
                </a:solidFill>
                <a:effectLst/>
                <a:latin typeface="+mn-lt"/>
                <a:ea typeface="+mn-ea"/>
                <a:cs typeface="+mn-cs"/>
              </a:rPr>
              <a:t> om </a:t>
            </a:r>
            <a:r>
              <a:rPr lang="en-GB" sz="1200" b="1" kern="1200" dirty="0" err="1">
                <a:solidFill>
                  <a:schemeClr val="tx1"/>
                </a:solidFill>
                <a:effectLst/>
                <a:latin typeface="+mn-lt"/>
                <a:ea typeface="+mn-ea"/>
                <a:cs typeface="+mn-cs"/>
              </a:rPr>
              <a:t>studiemateriaal</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tyd</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en</a:t>
            </a:r>
            <a:r>
              <a:rPr lang="en-GB" sz="1200" b="1" kern="1200" dirty="0">
                <a:solidFill>
                  <a:schemeClr val="tx1"/>
                </a:solidFill>
                <a:effectLst/>
                <a:latin typeface="+mn-lt"/>
                <a:ea typeface="+mn-ea"/>
                <a:cs typeface="+mn-cs"/>
              </a:rPr>
              <a:t> take op ’n </a:t>
            </a:r>
            <a:r>
              <a:rPr lang="en-GB" sz="1200" b="1" kern="1200" dirty="0" err="1">
                <a:solidFill>
                  <a:schemeClr val="tx1"/>
                </a:solidFill>
                <a:effectLst/>
                <a:latin typeface="+mn-lt"/>
                <a:ea typeface="+mn-ea"/>
                <a:cs typeface="+mn-cs"/>
              </a:rPr>
              <a:t>gestruktureerde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ordelike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manier</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beplan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rangskik</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bestuur</a:t>
            </a:r>
            <a:r>
              <a:rPr lang="en-GB" sz="1200" kern="1200" dirty="0">
                <a:solidFill>
                  <a:schemeClr val="tx1"/>
                </a:solidFill>
                <a:effectLst/>
                <a:latin typeface="+mn-lt"/>
                <a:ea typeface="+mn-ea"/>
                <a:cs typeface="+mn-cs"/>
              </a:rPr>
              <a:t>. </a:t>
            </a:r>
          </a:p>
          <a:p>
            <a:pPr marL="342900" lvl="0" indent="-342900">
              <a:lnSpc>
                <a:spcPct val="115000"/>
              </a:lnSpc>
              <a:buSzPts val="1200"/>
              <a:buFont typeface="Symbol" panose="05050102010706020507" pitchFamily="18" charset="2"/>
              <a:buChar char=""/>
              <a:tabLst>
                <a:tab pos="457200" algn="l"/>
              </a:tabLst>
            </a:pPr>
            <a:r>
              <a:rPr lang="en-GB" sz="1200" kern="1200" dirty="0">
                <a:solidFill>
                  <a:schemeClr val="tx1"/>
                </a:solidFill>
                <a:effectLst/>
                <a:latin typeface="+mn-lt"/>
                <a:ea typeface="+mn-ea"/>
                <a:cs typeface="+mn-cs"/>
              </a:rPr>
              <a:t>Om </a:t>
            </a:r>
            <a:r>
              <a:rPr lang="en-GB" sz="1200" kern="1200" dirty="0" err="1">
                <a:solidFill>
                  <a:schemeClr val="tx1"/>
                </a:solidFill>
                <a:effectLst/>
                <a:latin typeface="+mn-lt"/>
                <a:ea typeface="+mn-ea"/>
                <a:cs typeface="+mn-cs"/>
              </a:rPr>
              <a:t>georganiseerd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wees, </a:t>
            </a:r>
            <a:r>
              <a:rPr lang="en-GB" sz="1200" kern="1200" dirty="0" err="1">
                <a:solidFill>
                  <a:schemeClr val="tx1"/>
                </a:solidFill>
                <a:effectLst/>
                <a:latin typeface="+mn-lt"/>
                <a:ea typeface="+mn-ea"/>
                <a:cs typeface="+mn-cs"/>
              </a:rPr>
              <a:t>behels</a:t>
            </a:r>
            <a:r>
              <a:rPr lang="en-GB" sz="1200" kern="1200" dirty="0">
                <a:solidFill>
                  <a:schemeClr val="tx1"/>
                </a:solidFill>
                <a:effectLst/>
                <a:latin typeface="+mn-lt"/>
                <a:ea typeface="+mn-ea"/>
                <a:cs typeface="+mn-cs"/>
              </a:rPr>
              <a:t> twee </a:t>
            </a:r>
            <a:r>
              <a:rPr lang="en-GB" sz="1200" kern="1200" dirty="0" err="1">
                <a:solidFill>
                  <a:schemeClr val="tx1"/>
                </a:solidFill>
                <a:effectLst/>
                <a:latin typeface="+mn-lt"/>
                <a:ea typeface="+mn-ea"/>
                <a:cs typeface="+mn-cs"/>
              </a:rPr>
              <a:t>aspekte</a:t>
            </a:r>
            <a:r>
              <a:rPr lang="en-GB" sz="1200" kern="1200" dirty="0">
                <a:solidFill>
                  <a:schemeClr val="tx1"/>
                </a:solidFill>
                <a:effectLst/>
                <a:latin typeface="+mn-lt"/>
                <a:ea typeface="+mn-ea"/>
                <a:cs typeface="+mn-cs"/>
              </a:rPr>
              <a:t>:</a:t>
            </a:r>
            <a:endParaRPr lang="en-ZA" sz="12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15000"/>
              </a:lnSpc>
              <a:buFont typeface="Courier New" panose="02070309020205020404" pitchFamily="49" charset="0"/>
              <a:buChar char="-"/>
            </a:pPr>
            <a:r>
              <a:rPr lang="en-ZA" sz="1200" b="1" dirty="0" err="1">
                <a:effectLst/>
                <a:latin typeface="Calibri" panose="020F0502020204030204" pitchFamily="34" charset="0"/>
                <a:ea typeface="Times New Roman" panose="02020603050405020304" pitchFamily="18" charset="0"/>
                <a:cs typeface="Times New Roman" panose="02020603050405020304" pitchFamily="18" charset="0"/>
              </a:rPr>
              <a:t>Fisies</a:t>
            </a:r>
            <a:r>
              <a:rPr lang="en-ZA" sz="1200" b="1" dirty="0">
                <a:effectLst/>
                <a:latin typeface="Calibri" panose="020F0502020204030204" pitchFamily="34" charset="0"/>
                <a:ea typeface="Times New Roman" panose="02020603050405020304" pitchFamily="18" charset="0"/>
                <a:cs typeface="Times New Roman" panose="02020603050405020304" pitchFamily="18" charset="0"/>
              </a:rPr>
              <a:t>:</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257300" lvl="2" indent="-342900">
              <a:lnSpc>
                <a:spcPct val="115000"/>
              </a:lnSpc>
              <a:buFont typeface="Wingdings" panose="05000000000000000000" pitchFamily="2" charset="2"/>
              <a:buChar char=""/>
            </a:pPr>
            <a:r>
              <a:rPr lang="en-GB" sz="1200" kern="1200" dirty="0">
                <a:solidFill>
                  <a:schemeClr val="tx1"/>
                </a:solidFill>
                <a:effectLst/>
                <a:latin typeface="+mn-lt"/>
                <a:ea typeface="+mn-ea"/>
                <a:cs typeface="+mn-cs"/>
              </a:rPr>
              <a:t>Hou </a:t>
            </a:r>
            <a:r>
              <a:rPr lang="en-GB" sz="1200" kern="1200" dirty="0" err="1">
                <a:solidFill>
                  <a:schemeClr val="tx1"/>
                </a:solidFill>
                <a:effectLst/>
                <a:latin typeface="+mn-lt"/>
                <a:ea typeface="+mn-ea"/>
                <a:cs typeface="+mn-cs"/>
              </a:rPr>
              <a:t>jou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werksruimte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netjies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rommelvry</a:t>
            </a:r>
            <a:r>
              <a:rPr lang="en-GB"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257300" lvl="2" indent="-342900">
              <a:lnSpc>
                <a:spcPct val="115000"/>
              </a:lnSpc>
              <a:buFont typeface="Wingdings" panose="05000000000000000000" pitchFamily="2" charset="2"/>
              <a:buChar char=""/>
            </a:pPr>
            <a:r>
              <a:rPr lang="en-GB" sz="1200" kern="1200" dirty="0">
                <a:solidFill>
                  <a:schemeClr val="tx1"/>
                </a:solidFill>
                <a:effectLst/>
                <a:latin typeface="+mn-lt"/>
                <a:ea typeface="+mn-ea"/>
                <a:cs typeface="+mn-cs"/>
              </a:rPr>
              <a:t>Hou </a:t>
            </a:r>
            <a:r>
              <a:rPr lang="en-GB" sz="1200" kern="1200" dirty="0" err="1">
                <a:solidFill>
                  <a:schemeClr val="tx1"/>
                </a:solidFill>
                <a:effectLst/>
                <a:latin typeface="+mn-lt"/>
                <a:ea typeface="+mn-ea"/>
                <a:cs typeface="+mn-cs"/>
              </a:rPr>
              <a:t>notas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boeke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studiemateriaal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goed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georden</a:t>
            </a:r>
            <a:r>
              <a:rPr lang="en-GB"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257300" lvl="2" indent="-342900">
              <a:lnSpc>
                <a:spcPct val="115000"/>
              </a:lnSpc>
              <a:buFont typeface="Wingdings" panose="05000000000000000000" pitchFamily="2" charset="2"/>
              <a:buChar char=""/>
            </a:pPr>
            <a:r>
              <a:rPr lang="en-GB" sz="1200" kern="1200" dirty="0" err="1">
                <a:solidFill>
                  <a:schemeClr val="tx1"/>
                </a:solidFill>
                <a:effectLst/>
                <a:latin typeface="+mn-lt"/>
                <a:ea typeface="+mn-ea"/>
                <a:cs typeface="+mn-cs"/>
              </a:rPr>
              <a:t>Gebruik</a:t>
            </a:r>
            <a:r>
              <a:rPr lang="en-GB" sz="1200" kern="1200" dirty="0">
                <a:solidFill>
                  <a:schemeClr val="tx1"/>
                </a:solidFill>
                <a:effectLst/>
                <a:latin typeface="+mn-lt"/>
                <a:ea typeface="+mn-ea"/>
                <a:cs typeface="+mn-cs"/>
              </a:rPr>
              <a:t> ’n rooster of </a:t>
            </a:r>
            <a:r>
              <a:rPr lang="en-GB" sz="1200" kern="1200" dirty="0" err="1">
                <a:solidFill>
                  <a:schemeClr val="tx1"/>
                </a:solidFill>
                <a:effectLst/>
                <a:latin typeface="+mn-lt"/>
                <a:ea typeface="+mn-ea"/>
                <a:cs typeface="+mn-cs"/>
              </a:rPr>
              <a:t>beplanner</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jou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studietyd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organiseer</a:t>
            </a:r>
            <a:r>
              <a:rPr lang="en-GB"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257300" lvl="2" indent="-342900">
              <a:lnSpc>
                <a:spcPct val="115000"/>
              </a:lnSpc>
              <a:buFont typeface="Wingdings" panose="05000000000000000000" pitchFamily="2" charset="2"/>
              <a:buChar char=""/>
            </a:pPr>
            <a:r>
              <a:rPr lang="en-GB" sz="1200" kern="1200" dirty="0" err="1">
                <a:solidFill>
                  <a:schemeClr val="tx1"/>
                </a:solidFill>
                <a:effectLst/>
                <a:latin typeface="+mn-lt"/>
                <a:ea typeface="+mn-ea"/>
                <a:cs typeface="+mn-cs"/>
              </a:rPr>
              <a:t>Breek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groot</a:t>
            </a:r>
            <a:r>
              <a:rPr lang="en-GB" sz="1200" kern="1200" dirty="0">
                <a:solidFill>
                  <a:schemeClr val="tx1"/>
                </a:solidFill>
                <a:effectLst/>
                <a:latin typeface="+mn-lt"/>
                <a:ea typeface="+mn-ea"/>
                <a:cs typeface="+mn-cs"/>
              </a:rPr>
              <a:t> take op in </a:t>
            </a:r>
            <a:r>
              <a:rPr lang="en-GB" sz="1200" kern="1200" dirty="0" err="1">
                <a:solidFill>
                  <a:schemeClr val="tx1"/>
                </a:solidFill>
                <a:effectLst/>
                <a:latin typeface="+mn-lt"/>
                <a:ea typeface="+mn-ea"/>
                <a:cs typeface="+mn-cs"/>
              </a:rPr>
              <a:t>kleiner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hanteerbare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stappe</a:t>
            </a:r>
            <a:r>
              <a:rPr lang="en-GB"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257300" lvl="2" indent="-342900">
              <a:lnSpc>
                <a:spcPct val="115000"/>
              </a:lnSpc>
              <a:buFont typeface="Wingdings" panose="05000000000000000000" pitchFamily="2" charset="2"/>
              <a:buChar char=""/>
            </a:pPr>
            <a:r>
              <a:rPr lang="en-GB" sz="1200" kern="1200" dirty="0" err="1">
                <a:solidFill>
                  <a:schemeClr val="tx1"/>
                </a:solidFill>
                <a:effectLst/>
                <a:latin typeface="+mn-lt"/>
                <a:ea typeface="+mn-ea"/>
                <a:cs typeface="+mn-cs"/>
              </a:rPr>
              <a:t>Prioritiseer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belangrike</a:t>
            </a:r>
            <a:r>
              <a:rPr lang="en-GB" sz="1200" kern="1200" dirty="0">
                <a:solidFill>
                  <a:schemeClr val="tx1"/>
                </a:solidFill>
                <a:effectLst/>
                <a:latin typeface="+mn-lt"/>
                <a:ea typeface="+mn-ea"/>
                <a:cs typeface="+mn-cs"/>
              </a:rPr>
              <a:t> take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sperdatums</a:t>
            </a:r>
            <a:r>
              <a:rPr lang="en-GB" sz="1200" kern="1200" dirty="0">
                <a:solidFill>
                  <a:schemeClr val="tx1"/>
                </a:solidFill>
                <a:effectLst/>
                <a:latin typeface="+mn-lt"/>
                <a:ea typeface="+mn-ea"/>
                <a:cs typeface="+mn-cs"/>
              </a:rPr>
              <a:t>. </a:t>
            </a:r>
            <a:endParaRPr lang="en-ZA" sz="12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15000"/>
              </a:lnSpc>
              <a:buFont typeface="Courier New" panose="02070309020205020404" pitchFamily="49" charset="0"/>
              <a:buChar char="-"/>
            </a:pPr>
            <a:r>
              <a:rPr lang="en-ZA" sz="1200" b="1" dirty="0">
                <a:effectLst/>
                <a:latin typeface="Calibri" panose="020F0502020204030204" pitchFamily="34" charset="0"/>
                <a:ea typeface="Times New Roman" panose="02020603050405020304" pitchFamily="18" charset="0"/>
                <a:cs typeface="Times New Roman" panose="02020603050405020304" pitchFamily="18" charset="0"/>
              </a:rPr>
              <a:t>Verstandelik:</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200" kern="1200" dirty="0" err="1">
                <a:solidFill>
                  <a:schemeClr val="tx1"/>
                </a:solidFill>
                <a:effectLst/>
                <a:latin typeface="+mn-lt"/>
                <a:ea typeface="+mn-ea"/>
                <a:cs typeface="+mn-cs"/>
              </a:rPr>
              <a:t>Vermy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afleidings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bly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gefokus</a:t>
            </a:r>
            <a:r>
              <a:rPr lang="en-GB" sz="1200" kern="1200" dirty="0">
                <a:solidFill>
                  <a:schemeClr val="tx1"/>
                </a:solidFill>
                <a:effectLst/>
                <a:latin typeface="+mn-lt"/>
                <a:ea typeface="+mn-ea"/>
                <a:cs typeface="+mn-cs"/>
              </a:rPr>
              <a:t> op die </a:t>
            </a:r>
            <a:r>
              <a:rPr lang="en-GB" sz="1200" kern="1200" dirty="0" err="1">
                <a:solidFill>
                  <a:schemeClr val="tx1"/>
                </a:solidFill>
                <a:effectLst/>
                <a:latin typeface="+mn-lt"/>
                <a:ea typeface="+mn-ea"/>
                <a:cs typeface="+mn-cs"/>
              </a:rPr>
              <a:t>taak</a:t>
            </a:r>
            <a:r>
              <a:rPr lang="en-GB" sz="1200" kern="1200" dirty="0">
                <a:solidFill>
                  <a:schemeClr val="tx1"/>
                </a:solidFill>
                <a:effectLst/>
                <a:latin typeface="+mn-lt"/>
                <a:ea typeface="+mn-ea"/>
                <a:cs typeface="+mn-cs"/>
              </a:rPr>
              <a:t>. Een van die </a:t>
            </a:r>
            <a:r>
              <a:rPr lang="en-GB" sz="1200" kern="1200" dirty="0" err="1">
                <a:solidFill>
                  <a:schemeClr val="tx1"/>
                </a:solidFill>
                <a:effectLst/>
                <a:latin typeface="+mn-lt"/>
                <a:ea typeface="+mn-ea"/>
                <a:cs typeface="+mn-cs"/>
              </a:rPr>
              <a:t>grootste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uitdagings</a:t>
            </a:r>
            <a:r>
              <a:rPr lang="en-GB" sz="1200" kern="1200" dirty="0">
                <a:solidFill>
                  <a:schemeClr val="tx1"/>
                </a:solidFill>
                <a:effectLst/>
                <a:latin typeface="+mn-lt"/>
                <a:ea typeface="+mn-ea"/>
                <a:cs typeface="+mn-cs"/>
              </a:rPr>
              <a:t> is </a:t>
            </a:r>
            <a:r>
              <a:rPr lang="en-GB" sz="1200" kern="1200" dirty="0" err="1">
                <a:solidFill>
                  <a:schemeClr val="tx1"/>
                </a:solidFill>
                <a:effectLst/>
                <a:latin typeface="+mn-lt"/>
                <a:ea typeface="+mn-ea"/>
                <a:cs typeface="+mn-cs"/>
              </a:rPr>
              <a:t>afleidings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veral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dié</a:t>
            </a:r>
            <a:r>
              <a:rPr lang="en-GB" sz="1200" kern="1200" dirty="0">
                <a:solidFill>
                  <a:schemeClr val="tx1"/>
                </a:solidFill>
                <a:effectLst/>
                <a:latin typeface="+mn-lt"/>
                <a:ea typeface="+mn-ea"/>
                <a:cs typeface="+mn-cs"/>
              </a:rPr>
              <a:t> wat </a:t>
            </a:r>
            <a:r>
              <a:rPr lang="en-GB" sz="1200" kern="1200" dirty="0" err="1">
                <a:solidFill>
                  <a:schemeClr val="tx1"/>
                </a:solidFill>
                <a:effectLst/>
                <a:latin typeface="+mn-lt"/>
                <a:ea typeface="+mn-ea"/>
                <a:cs typeface="+mn-cs"/>
              </a:rPr>
              <a:t>deur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tegnologie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veroorsaak</a:t>
            </a:r>
            <a:r>
              <a:rPr lang="en-GB" sz="1200" kern="1200" dirty="0">
                <a:solidFill>
                  <a:schemeClr val="tx1"/>
                </a:solidFill>
                <a:effectLst/>
                <a:latin typeface="+mn-lt"/>
                <a:ea typeface="+mn-ea"/>
                <a:cs typeface="+mn-cs"/>
              </a:rPr>
              <a:t> word.</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buNone/>
            </a:pPr>
            <a:r>
              <a:rPr lang="en-ZA" sz="1200" dirty="0">
                <a:effectLst/>
                <a:latin typeface="Calibri" panose="020F0502020204030204" pitchFamily="34" charset="0"/>
                <a:ea typeface="Times New Roman" panose="02020603050405020304" pitchFamily="18"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b="1" dirty="0" err="1">
                <a:effectLst/>
                <a:latin typeface="Calibri" panose="020F0502020204030204" pitchFamily="34" charset="0"/>
                <a:ea typeface="Times New Roman" panose="02020603050405020304" pitchFamily="18" charset="0"/>
              </a:rPr>
              <a:t>Tydsbestuur</a:t>
            </a:r>
            <a:r>
              <a:rPr lang="en-ZA" sz="1200" b="1" dirty="0">
                <a:effectLst/>
                <a:latin typeface="Calibri" panose="020F0502020204030204" pitchFamily="34" charset="0"/>
                <a:ea typeface="Times New Roman" panose="02020603050405020304" pitchFamily="18" charset="0"/>
              </a:rPr>
              <a:t>:</a:t>
            </a:r>
            <a:r>
              <a:rPr lang="en-ZA" sz="1200" dirty="0">
                <a:effectLst/>
                <a:latin typeface="Calibri" panose="020F0502020204030204" pitchFamily="34" charset="0"/>
                <a:ea typeface="Times New Roman" panose="02020603050405020304" pitchFamily="18" charset="0"/>
              </a:rPr>
              <a:t> </a:t>
            </a:r>
            <a:r>
              <a:rPr lang="nl-NL" sz="1200" dirty="0">
                <a:effectLst/>
                <a:latin typeface="Calibri" panose="020F0502020204030204" pitchFamily="34" charset="0"/>
                <a:ea typeface="Times New Roman" panose="02020603050405020304" pitchFamily="18" charset="0"/>
              </a:rPr>
              <a:t>Gebruik jou tyd verstandig: beplan, stel doelwitte, prioritiseer, en hou by sperdatums. Hou dit eenvoudig!</a:t>
            </a:r>
            <a:endParaRPr lang="af-ZA" dirty="0"/>
          </a:p>
        </p:txBody>
      </p:sp>
      <p:sp>
        <p:nvSpPr>
          <p:cNvPr id="4" name="Slide Number Placeholder 3"/>
          <p:cNvSpPr>
            <a:spLocks noGrp="1"/>
          </p:cNvSpPr>
          <p:nvPr>
            <p:ph type="sldNum" sz="quarter" idx="5"/>
          </p:nvPr>
        </p:nvSpPr>
        <p:spPr/>
        <p:txBody>
          <a:bodyPr/>
          <a:lstStyle/>
          <a:p>
            <a:fld id="{664124C9-8E32-43CA-A229-F55A4F056E0E}" type="slidenum">
              <a:rPr lang="en-US" smtClean="0"/>
              <a:t>15</a:t>
            </a:fld>
            <a:endParaRPr lang="en-US"/>
          </a:p>
        </p:txBody>
      </p:sp>
    </p:spTree>
    <p:extLst>
      <p:ext uri="{BB962C8B-B14F-4D97-AF65-F5344CB8AC3E}">
        <p14:creationId xmlns:p14="http://schemas.microsoft.com/office/powerpoint/2010/main" val="2720757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US" b="1" dirty="0" err="1"/>
              <a:t>Skyfie</a:t>
            </a:r>
            <a:r>
              <a:rPr lang="en-US" b="1" dirty="0"/>
              <a:t> 16 (</a:t>
            </a:r>
            <a:r>
              <a:rPr lang="en-US" b="1" dirty="0" err="1"/>
              <a:t>Studiemetodes</a:t>
            </a:r>
            <a:r>
              <a:rPr lang="en-US" b="1" dirty="0"/>
              <a:t>)</a:t>
            </a:r>
          </a:p>
          <a:p>
            <a:pPr marL="342900" lvl="0" indent="-342900">
              <a:lnSpc>
                <a:spcPct val="115000"/>
              </a:lnSpc>
              <a:buFont typeface="Symbol" panose="05050102010706020507" pitchFamily="18" charset="2"/>
              <a:buChar char=""/>
            </a:pPr>
            <a:r>
              <a:rPr lang="nl-NL" dirty="0"/>
              <a:t>Vroeër in die les het ons studiemetodes gedefinieer as die strategieë of tegnieke wat jy tydens studie gebruik.</a:t>
            </a:r>
          </a:p>
          <a:p>
            <a:pPr marL="342900" lvl="0" indent="-342900">
              <a:lnSpc>
                <a:spcPct val="115000"/>
              </a:lnSpc>
              <a:buFont typeface="Symbol" panose="05050102010706020507" pitchFamily="18" charset="2"/>
              <a:buChar char=""/>
            </a:pPr>
            <a:r>
              <a:rPr lang="nl-NL" dirty="0"/>
              <a:t>Mense leer op verskillende maniere. Jy moet die metodes vind wat die beste vir jou werk en dit konsekwent toepas.</a:t>
            </a:r>
          </a:p>
          <a:p>
            <a:pPr marL="342900" lvl="0" indent="-342900">
              <a:lnSpc>
                <a:spcPct val="115000"/>
              </a:lnSpc>
              <a:buFont typeface="Symbol" panose="05050102010706020507" pitchFamily="18" charset="2"/>
              <a:buChar char=""/>
            </a:pPr>
            <a:r>
              <a:rPr lang="nl-NL" dirty="0"/>
              <a:t>Kom ons verken nou ’n paar nuttige studiemetodes in die volgende skyfies.</a:t>
            </a:r>
          </a:p>
          <a:p>
            <a:endParaRPr lang="en-US" dirty="0"/>
          </a:p>
        </p:txBody>
      </p:sp>
      <p:sp>
        <p:nvSpPr>
          <p:cNvPr id="4" name="Slide Number Placeholder 3"/>
          <p:cNvSpPr>
            <a:spLocks noGrp="1"/>
          </p:cNvSpPr>
          <p:nvPr>
            <p:ph type="sldNum" sz="quarter" idx="5"/>
          </p:nvPr>
        </p:nvSpPr>
        <p:spPr/>
        <p:txBody>
          <a:bodyPr/>
          <a:lstStyle/>
          <a:p>
            <a:fld id="{664124C9-8E32-43CA-A229-F55A4F056E0E}" type="slidenum">
              <a:rPr lang="en-US" smtClean="0"/>
              <a:t>16</a:t>
            </a:fld>
            <a:endParaRPr lang="en-US"/>
          </a:p>
        </p:txBody>
      </p:sp>
    </p:spTree>
    <p:extLst>
      <p:ext uri="{BB962C8B-B14F-4D97-AF65-F5344CB8AC3E}">
        <p14:creationId xmlns:p14="http://schemas.microsoft.com/office/powerpoint/2010/main" val="368924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US" b="1" dirty="0" err="1"/>
              <a:t>Skyfie</a:t>
            </a:r>
            <a:r>
              <a:rPr lang="en-US" b="1" dirty="0"/>
              <a:t> 17 (Maak </a:t>
            </a:r>
            <a:r>
              <a:rPr lang="en-US" b="1" dirty="0" err="1"/>
              <a:t>aantekeninge</a:t>
            </a:r>
            <a:r>
              <a:rPr lang="en-US" b="1" dirty="0"/>
              <a:t>)</a:t>
            </a:r>
            <a:endParaRPr lang="en-US" sz="1200" b="1" kern="1200" dirty="0">
              <a:solidFill>
                <a:schemeClr val="tx1"/>
              </a:solidFill>
              <a:effectLst/>
              <a:latin typeface="+mn-lt"/>
              <a:ea typeface="+mn-ea"/>
              <a:cs typeface="+mn-cs"/>
            </a:endParaRPr>
          </a:p>
          <a:p>
            <a:pPr marL="342900" lvl="0" indent="-342900">
              <a:lnSpc>
                <a:spcPct val="115000"/>
              </a:lnSpc>
              <a:buFont typeface="Symbol" panose="05050102010706020507" pitchFamily="18" charset="2"/>
              <a:buChar char=""/>
            </a:pPr>
            <a:r>
              <a:rPr lang="en-GB" sz="1200" kern="1200" dirty="0">
                <a:solidFill>
                  <a:schemeClr val="tx1"/>
                </a:solidFill>
                <a:effectLst/>
                <a:latin typeface="+mn-lt"/>
                <a:ea typeface="+mn-ea"/>
                <a:cs typeface="+mn-cs"/>
              </a:rPr>
              <a:t>Om </a:t>
            </a:r>
            <a:r>
              <a:rPr lang="en-GB" sz="1200" kern="1200" dirty="0" err="1">
                <a:solidFill>
                  <a:schemeClr val="tx1"/>
                </a:solidFill>
                <a:effectLst/>
                <a:latin typeface="+mn-lt"/>
                <a:ea typeface="+mn-ea"/>
                <a:cs typeface="+mn-cs"/>
              </a:rPr>
              <a:t>aantekeninge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maak</a:t>
            </a:r>
            <a:r>
              <a:rPr lang="en-GB" sz="1200" kern="1200" dirty="0">
                <a:solidFill>
                  <a:schemeClr val="tx1"/>
                </a:solidFill>
                <a:effectLst/>
                <a:latin typeface="+mn-lt"/>
                <a:ea typeface="+mn-ea"/>
                <a:cs typeface="+mn-cs"/>
              </a:rPr>
              <a:t> is die proses om </a:t>
            </a:r>
            <a:r>
              <a:rPr lang="en-GB" sz="1200" b="1" kern="1200" dirty="0" err="1">
                <a:solidFill>
                  <a:schemeClr val="tx1"/>
                </a:solidFill>
                <a:effectLst/>
                <a:latin typeface="+mn-lt"/>
                <a:ea typeface="+mn-ea"/>
                <a:cs typeface="+mn-cs"/>
              </a:rPr>
              <a:t>sleutelidees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feite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verduidelikings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uit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lesse</a:t>
            </a:r>
            <a:r>
              <a:rPr lang="en-GB" sz="1200" b="1" kern="1200" dirty="0">
                <a:solidFill>
                  <a:schemeClr val="tx1"/>
                </a:solidFill>
                <a:effectLst/>
                <a:latin typeface="+mn-lt"/>
                <a:ea typeface="+mn-ea"/>
                <a:cs typeface="+mn-cs"/>
              </a:rPr>
              <a:t> of </a:t>
            </a:r>
            <a:r>
              <a:rPr lang="en-GB" sz="1200" b="1" kern="1200" dirty="0" err="1">
                <a:solidFill>
                  <a:schemeClr val="tx1"/>
                </a:solidFill>
                <a:effectLst/>
                <a:latin typeface="+mn-lt"/>
                <a:ea typeface="+mn-ea"/>
                <a:cs typeface="+mn-cs"/>
              </a:rPr>
              <a:t>studiemateriaal</a:t>
            </a:r>
            <a:r>
              <a:rPr lang="en-GB" sz="1200" kern="1200" dirty="0">
                <a:solidFill>
                  <a:schemeClr val="tx1"/>
                </a:solidFill>
                <a:effectLst/>
                <a:latin typeface="+mn-lt"/>
                <a:ea typeface="+mn-ea"/>
                <a:cs typeface="+mn-cs"/>
              </a:rPr>
              <a:t> op ’n </a:t>
            </a:r>
            <a:r>
              <a:rPr lang="en-GB" sz="1200" kern="1200" dirty="0" err="1">
                <a:solidFill>
                  <a:schemeClr val="tx1"/>
                </a:solidFill>
                <a:effectLst/>
                <a:latin typeface="+mn-lt"/>
                <a:ea typeface="+mn-ea"/>
                <a:cs typeface="+mn-cs"/>
              </a:rPr>
              <a:t>duidelike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gestruktureerde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manier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skryf</a:t>
            </a:r>
            <a:r>
              <a:rPr lang="en-GB" sz="1200" kern="1200" dirty="0">
                <a:solidFill>
                  <a:schemeClr val="tx1"/>
                </a:solidFill>
                <a:effectLst/>
                <a:latin typeface="+mn-lt"/>
                <a:ea typeface="+mn-ea"/>
                <a:cs typeface="+mn-cs"/>
              </a:rPr>
              <a:t>. Deur </a:t>
            </a:r>
            <a:r>
              <a:rPr lang="en-GB" sz="1200" kern="1200" dirty="0" err="1">
                <a:solidFill>
                  <a:schemeClr val="tx1"/>
                </a:solidFill>
                <a:effectLst/>
                <a:latin typeface="+mn-lt"/>
                <a:ea typeface="+mn-ea"/>
                <a:cs typeface="+mn-cs"/>
              </a:rPr>
              <a:t>aantekeninge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maak</a:t>
            </a:r>
            <a:r>
              <a:rPr lang="en-GB" sz="1200" kern="1200" dirty="0">
                <a:solidFill>
                  <a:schemeClr val="tx1"/>
                </a:solidFill>
                <a:effectLst/>
                <a:latin typeface="+mn-lt"/>
                <a:ea typeface="+mn-ea"/>
                <a:cs typeface="+mn-cs"/>
              </a:rPr>
              <a:t>, vat </a:t>
            </a:r>
            <a:r>
              <a:rPr lang="en-GB" sz="1200" kern="1200" dirty="0" err="1">
                <a:solidFill>
                  <a:schemeClr val="tx1"/>
                </a:solidFill>
                <a:effectLst/>
                <a:latin typeface="+mn-lt"/>
                <a:ea typeface="+mn-ea"/>
                <a:cs typeface="+mn-cs"/>
              </a:rPr>
              <a:t>jy</a:t>
            </a:r>
            <a:r>
              <a:rPr lang="en-GB" sz="1200" kern="1200" dirty="0">
                <a:solidFill>
                  <a:schemeClr val="tx1"/>
                </a:solidFill>
                <a:effectLst/>
                <a:latin typeface="+mn-lt"/>
                <a:ea typeface="+mn-ea"/>
                <a:cs typeface="+mn-cs"/>
              </a:rPr>
              <a:t> die kern van die </a:t>
            </a:r>
            <a:r>
              <a:rPr lang="en-GB" sz="1200" kern="1200" dirty="0" err="1">
                <a:solidFill>
                  <a:schemeClr val="tx1"/>
                </a:solidFill>
                <a:effectLst/>
                <a:latin typeface="+mn-lt"/>
                <a:ea typeface="+mn-ea"/>
                <a:cs typeface="+mn-cs"/>
              </a:rPr>
              <a:t>inligting</a:t>
            </a:r>
            <a:r>
              <a:rPr lang="en-GB" sz="1200" kern="1200" dirty="0">
                <a:solidFill>
                  <a:schemeClr val="tx1"/>
                </a:solidFill>
                <a:effectLst/>
                <a:latin typeface="+mn-lt"/>
                <a:ea typeface="+mn-ea"/>
                <a:cs typeface="+mn-cs"/>
              </a:rPr>
              <a:t> vas, wat </a:t>
            </a:r>
            <a:r>
              <a:rPr lang="en-GB" sz="1200" kern="1200" dirty="0" err="1">
                <a:solidFill>
                  <a:schemeClr val="tx1"/>
                </a:solidFill>
                <a:effectLst/>
                <a:latin typeface="+mn-lt"/>
                <a:ea typeface="+mn-ea"/>
                <a:cs typeface="+mn-cs"/>
              </a:rPr>
              <a:t>dit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makliker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maak</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dit</a:t>
            </a:r>
            <a:r>
              <a:rPr lang="en-GB" sz="1200" kern="1200" dirty="0">
                <a:solidFill>
                  <a:schemeClr val="tx1"/>
                </a:solidFill>
                <a:effectLst/>
                <a:latin typeface="+mn-lt"/>
                <a:ea typeface="+mn-ea"/>
                <a:cs typeface="+mn-cs"/>
              </a:rPr>
              <a:t> later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onthou</a:t>
            </a:r>
            <a:r>
              <a:rPr lang="en-GB" sz="1200" kern="1200" dirty="0">
                <a:solidFill>
                  <a:schemeClr val="tx1"/>
                </a:solidFill>
                <a:effectLst/>
                <a:latin typeface="+mn-lt"/>
                <a:ea typeface="+mn-ea"/>
                <a:cs typeface="+mn-cs"/>
              </a:rPr>
              <a:t> sonder om </a:t>
            </a:r>
            <a:r>
              <a:rPr lang="en-GB" sz="1200" kern="1200" dirty="0" err="1">
                <a:solidFill>
                  <a:schemeClr val="tx1"/>
                </a:solidFill>
                <a:effectLst/>
                <a:latin typeface="+mn-lt"/>
                <a:ea typeface="+mn-ea"/>
                <a:cs typeface="+mn-cs"/>
              </a:rPr>
              <a:t>alles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woordeliks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probeer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herroep</a:t>
            </a:r>
            <a:r>
              <a:rPr lang="en-GB"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342900" lvl="0" indent="-342900">
              <a:lnSpc>
                <a:spcPct val="115000"/>
              </a:lnSpc>
              <a:buFont typeface="Symbol" panose="05050102010706020507" pitchFamily="18" charset="2"/>
              <a:buChar char=""/>
            </a:pPr>
            <a:r>
              <a:rPr lang="nl-NL" b="1" dirty="0"/>
              <a:t>Nota aan die onderwyser:</a:t>
            </a:r>
            <a:r>
              <a:rPr lang="nl-NL" dirty="0"/>
              <a:t> Verduidelik aan leerders dat hulle reeds hierdie metode in vandag se les toegepas het deur aantekeninge in </a:t>
            </a:r>
            <a:r>
              <a:rPr lang="nl-NL" b="1" i="1" dirty="0"/>
              <a:t>Aktiwiteite 1 en 2 </a:t>
            </a:r>
            <a:r>
              <a:rPr lang="nl-NL" dirty="0"/>
              <a:t>te maak.</a:t>
            </a:r>
          </a:p>
          <a:p>
            <a:pPr marL="342900" lvl="0" indent="-342900">
              <a:lnSpc>
                <a:spcPct val="115000"/>
              </a:lnSpc>
              <a:buFont typeface="Symbol" panose="05050102010706020507" pitchFamily="18" charset="2"/>
              <a:buChar char=""/>
            </a:pPr>
            <a:r>
              <a:rPr lang="nl-NL" dirty="0"/>
              <a:t>Dit help jou om op die belangrikste inligting te fokus en dit makliker te onthou.</a:t>
            </a:r>
          </a:p>
          <a:p>
            <a:pPr marL="342900" lvl="0" indent="-342900">
              <a:lnSpc>
                <a:spcPct val="115000"/>
              </a:lnSpc>
              <a:buFont typeface="Symbol" panose="05050102010706020507" pitchFamily="18" charset="2"/>
              <a:buChar char=""/>
            </a:pPr>
            <a:r>
              <a:rPr lang="nl-NL" dirty="0"/>
              <a:t>Aantekeninge kan in </a:t>
            </a:r>
            <a:r>
              <a:rPr lang="nl-NL" b="0" dirty="0"/>
              <a:t>ALLE vakke </a:t>
            </a:r>
            <a:r>
              <a:rPr lang="nl-NL" dirty="0"/>
              <a:t>gemaak word, tydens lesse sowel as wanneer jy vir toetse of eksamens voorberei.</a:t>
            </a:r>
          </a:p>
          <a:p>
            <a:pPr marL="342900" lvl="0" indent="-342900">
              <a:lnSpc>
                <a:spcPct val="115000"/>
              </a:lnSpc>
              <a:buFont typeface="Symbol" panose="05050102010706020507" pitchFamily="18" charset="2"/>
              <a:buChar char=""/>
            </a:pPr>
            <a:r>
              <a:rPr lang="en-GB" sz="1200" b="0" kern="1200" dirty="0">
                <a:solidFill>
                  <a:schemeClr val="tx1"/>
                </a:solidFill>
                <a:effectLst/>
                <a:latin typeface="+mn-lt"/>
                <a:ea typeface="+mn-ea"/>
                <a:cs typeface="+mn-cs"/>
              </a:rPr>
              <a:t>Wenke om </a:t>
            </a:r>
            <a:r>
              <a:rPr lang="en-GB" sz="1200" b="0" kern="1200" dirty="0" err="1">
                <a:solidFill>
                  <a:schemeClr val="tx1"/>
                </a:solidFill>
                <a:effectLst/>
                <a:latin typeface="+mn-lt"/>
                <a:ea typeface="+mn-ea"/>
                <a:cs typeface="+mn-cs"/>
              </a:rPr>
              <a:t>goeie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aantekening</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maak</a:t>
            </a:r>
            <a:r>
              <a:rPr lang="en-GB" sz="1200" b="0" kern="1200" dirty="0">
                <a:solidFill>
                  <a:schemeClr val="tx1"/>
                </a:solidFill>
                <a:effectLst/>
                <a:latin typeface="+mn-lt"/>
                <a:ea typeface="+mn-ea"/>
                <a:cs typeface="+mn-cs"/>
              </a:rPr>
              <a:t>:</a:t>
            </a:r>
            <a:endParaRPr lang="en-US" sz="1200" b="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err="1">
                <a:solidFill>
                  <a:schemeClr val="tx1"/>
                </a:solidFill>
                <a:effectLst/>
                <a:latin typeface="+mn-lt"/>
                <a:ea typeface="+mn-ea"/>
                <a:cs typeface="+mn-cs"/>
              </a:rPr>
              <a:t>Skryf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sleutelpunte</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jou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woorde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eerder</a:t>
            </a:r>
            <a:r>
              <a:rPr lang="en-GB" sz="1200" kern="1200" dirty="0">
                <a:solidFill>
                  <a:schemeClr val="tx1"/>
                </a:solidFill>
                <a:effectLst/>
                <a:latin typeface="+mn-lt"/>
                <a:ea typeface="+mn-ea"/>
                <a:cs typeface="+mn-cs"/>
              </a:rPr>
              <a:t> as </a:t>
            </a:r>
            <a:r>
              <a:rPr lang="en-GB" sz="1200" kern="1200" dirty="0" err="1">
                <a:solidFill>
                  <a:schemeClr val="tx1"/>
                </a:solidFill>
                <a:effectLst/>
                <a:latin typeface="+mn-lt"/>
                <a:ea typeface="+mn-ea"/>
                <a:cs typeface="+mn-cs"/>
              </a:rPr>
              <a:t>volledige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sinne</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err="1">
                <a:solidFill>
                  <a:schemeClr val="tx1"/>
                </a:solidFill>
                <a:effectLst/>
                <a:latin typeface="+mn-lt"/>
                <a:ea typeface="+mn-ea"/>
                <a:cs typeface="+mn-cs"/>
              </a:rPr>
              <a:t>Gebruik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opskrifte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kolpunte</a:t>
            </a:r>
            <a:r>
              <a:rPr lang="en-GB" sz="1200" kern="1200" dirty="0">
                <a:solidFill>
                  <a:schemeClr val="tx1"/>
                </a:solidFill>
                <a:effectLst/>
                <a:latin typeface="+mn-lt"/>
                <a:ea typeface="+mn-ea"/>
                <a:cs typeface="+mn-cs"/>
              </a:rPr>
              <a:t> of </a:t>
            </a:r>
            <a:r>
              <a:rPr lang="en-GB" sz="1200" kern="1200" dirty="0" err="1">
                <a:solidFill>
                  <a:schemeClr val="tx1"/>
                </a:solidFill>
                <a:effectLst/>
                <a:latin typeface="+mn-lt"/>
                <a:ea typeface="+mn-ea"/>
                <a:cs typeface="+mn-cs"/>
              </a:rPr>
              <a:t>diagramme</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inligting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organiseer</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err="1">
                <a:solidFill>
                  <a:schemeClr val="tx1"/>
                </a:solidFill>
                <a:effectLst/>
                <a:latin typeface="+mn-lt"/>
                <a:ea typeface="+mn-ea"/>
                <a:cs typeface="+mn-cs"/>
              </a:rPr>
              <a:t>Gebruik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afkortings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simbole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prente</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vinniger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werk</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err="1">
                <a:solidFill>
                  <a:schemeClr val="tx1"/>
                </a:solidFill>
                <a:effectLst/>
                <a:latin typeface="+mn-lt"/>
                <a:ea typeface="+mn-ea"/>
                <a:cs typeface="+mn-cs"/>
              </a:rPr>
              <a:t>Gebruik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verskillende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kleure</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belangrike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terme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lig of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onderstreep</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a:solidFill>
                  <a:schemeClr val="tx1"/>
                </a:solidFill>
                <a:effectLst/>
                <a:latin typeface="+mn-lt"/>
                <a:ea typeface="+mn-ea"/>
                <a:cs typeface="+mn-cs"/>
              </a:rPr>
              <a:t>Hersien </a:t>
            </a:r>
            <a:r>
              <a:rPr lang="en-GB" sz="1200" kern="1200" dirty="0" err="1">
                <a:solidFill>
                  <a:schemeClr val="tx1"/>
                </a:solidFill>
                <a:effectLst/>
                <a:latin typeface="+mn-lt"/>
                <a:ea typeface="+mn-ea"/>
                <a:cs typeface="+mn-cs"/>
              </a:rPr>
              <a:t>jou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notas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gereeld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nie</a:t>
            </a:r>
            <a:r>
              <a:rPr lang="en-GB" sz="1200" kern="1200" dirty="0">
                <a:solidFill>
                  <a:schemeClr val="tx1"/>
                </a:solidFill>
                <a:effectLst/>
                <a:latin typeface="+mn-lt"/>
                <a:ea typeface="+mn-ea"/>
                <a:cs typeface="+mn-cs"/>
              </a:rPr>
              <a:t> net </a:t>
            </a:r>
            <a:r>
              <a:rPr lang="en-GB" sz="1200" kern="1200" dirty="0" err="1">
                <a:solidFill>
                  <a:schemeClr val="tx1"/>
                </a:solidFill>
                <a:effectLst/>
                <a:latin typeface="+mn-lt"/>
                <a:ea typeface="+mn-ea"/>
                <a:cs typeface="+mn-cs"/>
              </a:rPr>
              <a:t>voor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toetse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nie</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endParaRPr lang="af-ZA" dirty="0"/>
          </a:p>
        </p:txBody>
      </p:sp>
      <p:sp>
        <p:nvSpPr>
          <p:cNvPr id="4" name="Slide Number Placeholder 3"/>
          <p:cNvSpPr>
            <a:spLocks noGrp="1"/>
          </p:cNvSpPr>
          <p:nvPr>
            <p:ph type="sldNum" sz="quarter" idx="5"/>
          </p:nvPr>
        </p:nvSpPr>
        <p:spPr/>
        <p:txBody>
          <a:bodyPr/>
          <a:lstStyle/>
          <a:p>
            <a:fld id="{664124C9-8E32-43CA-A229-F55A4F056E0E}" type="slidenum">
              <a:rPr lang="en-US" smtClean="0"/>
              <a:t>17</a:t>
            </a:fld>
            <a:endParaRPr lang="en-US"/>
          </a:p>
        </p:txBody>
      </p:sp>
    </p:spTree>
    <p:extLst>
      <p:ext uri="{BB962C8B-B14F-4D97-AF65-F5344CB8AC3E}">
        <p14:creationId xmlns:p14="http://schemas.microsoft.com/office/powerpoint/2010/main" val="1524851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US" b="1" dirty="0" err="1"/>
              <a:t>Skyfie</a:t>
            </a:r>
            <a:r>
              <a:rPr lang="en-US" b="1" dirty="0"/>
              <a:t> 18 (</a:t>
            </a:r>
            <a:r>
              <a:rPr lang="en-US" b="1" dirty="0" err="1"/>
              <a:t>Breinkaarte</a:t>
            </a:r>
            <a:r>
              <a:rPr lang="en-US" b="1" dirty="0"/>
              <a:t>)</a:t>
            </a:r>
          </a:p>
          <a:p>
            <a:pPr marL="342900" lvl="0" indent="-342900">
              <a:lnSpc>
                <a:spcPct val="115000"/>
              </a:lnSpc>
              <a:buFont typeface="Symbol" panose="05050102010706020507" pitchFamily="18" charset="2"/>
              <a:buChar char=""/>
            </a:pPr>
            <a:r>
              <a:rPr lang="en-US" sz="1200" kern="1200" dirty="0">
                <a:solidFill>
                  <a:schemeClr val="tx1"/>
                </a:solidFill>
                <a:effectLst/>
                <a:latin typeface="+mn-lt"/>
                <a:ea typeface="+mn-ea"/>
                <a:cs typeface="+mn-cs"/>
              </a:rPr>
              <a:t>Dit </a:t>
            </a:r>
            <a:r>
              <a:rPr lang="en-US" sz="1200" kern="1200" dirty="0" err="1">
                <a:solidFill>
                  <a:schemeClr val="tx1"/>
                </a:solidFill>
                <a:effectLst/>
                <a:latin typeface="+mn-lt"/>
                <a:ea typeface="+mn-ea"/>
                <a:cs typeface="+mn-cs"/>
              </a:rPr>
              <a:t>behels</a:t>
            </a:r>
            <a:r>
              <a:rPr lang="en-US" sz="1200" kern="1200" dirty="0">
                <a:solidFill>
                  <a:schemeClr val="tx1"/>
                </a:solidFill>
                <a:effectLst/>
                <a:latin typeface="+mn-lt"/>
                <a:ea typeface="+mn-ea"/>
                <a:cs typeface="+mn-cs"/>
              </a:rPr>
              <a:t> die </a:t>
            </a:r>
            <a:r>
              <a:rPr lang="en-US" sz="1200" b="1" kern="1200" dirty="0" err="1">
                <a:solidFill>
                  <a:schemeClr val="tx1"/>
                </a:solidFill>
                <a:effectLst/>
                <a:latin typeface="+mn-lt"/>
                <a:ea typeface="+mn-ea"/>
                <a:cs typeface="+mn-cs"/>
              </a:rPr>
              <a:t>visuele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organisering</a:t>
            </a:r>
            <a:r>
              <a:rPr lang="en-US" sz="1200" b="1" kern="1200" dirty="0">
                <a:solidFill>
                  <a:schemeClr val="tx1"/>
                </a:solidFill>
                <a:effectLst/>
                <a:latin typeface="+mn-lt"/>
                <a:ea typeface="+mn-ea"/>
                <a:cs typeface="+mn-cs"/>
              </a:rPr>
              <a:t> van </a:t>
            </a:r>
            <a:r>
              <a:rPr lang="en-US" sz="1200" b="1" kern="1200" dirty="0" err="1">
                <a:solidFill>
                  <a:schemeClr val="tx1"/>
                </a:solidFill>
                <a:effectLst/>
                <a:latin typeface="+mn-lt"/>
                <a:ea typeface="+mn-ea"/>
                <a:cs typeface="+mn-cs"/>
              </a:rPr>
              <a:t>inligting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deur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middel</a:t>
            </a:r>
            <a:r>
              <a:rPr lang="en-US" sz="1200" b="1" kern="1200" dirty="0">
                <a:solidFill>
                  <a:schemeClr val="tx1"/>
                </a:solidFill>
                <a:effectLst/>
                <a:latin typeface="+mn-lt"/>
                <a:ea typeface="+mn-ea"/>
                <a:cs typeface="+mn-cs"/>
              </a:rPr>
              <a:t> van ’n diagram wat die </a:t>
            </a:r>
            <a:r>
              <a:rPr lang="en-US" sz="1200" b="1" kern="1200" dirty="0" err="1">
                <a:solidFill>
                  <a:schemeClr val="tx1"/>
                </a:solidFill>
                <a:effectLst/>
                <a:latin typeface="+mn-lt"/>
                <a:ea typeface="+mn-ea"/>
                <a:cs typeface="+mn-cs"/>
              </a:rPr>
              <a:t>verband</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tussen</a:t>
            </a:r>
            <a:r>
              <a:rPr lang="en-US" sz="1200" b="1" kern="1200" dirty="0">
                <a:solidFill>
                  <a:schemeClr val="tx1"/>
                </a:solidFill>
                <a:effectLst/>
                <a:latin typeface="+mn-lt"/>
                <a:ea typeface="+mn-ea"/>
                <a:cs typeface="+mn-cs"/>
              </a:rPr>
              <a:t> idees </a:t>
            </a:r>
            <a:r>
              <a:rPr lang="en-US" sz="1200" b="1" kern="1200" dirty="0" err="1">
                <a:solidFill>
                  <a:schemeClr val="tx1"/>
                </a:solidFill>
                <a:effectLst/>
                <a:latin typeface="+mn-lt"/>
                <a:ea typeface="+mn-ea"/>
                <a:cs typeface="+mn-cs"/>
              </a:rPr>
              <a:t>en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feite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aandui</a:t>
            </a:r>
            <a:r>
              <a:rPr lang="en-US" sz="1200" kern="1200" dirty="0">
                <a:solidFill>
                  <a:schemeClr val="tx1"/>
                </a:solidFill>
                <a:effectLst/>
                <a:latin typeface="+mn-lt"/>
                <a:ea typeface="+mn-ea"/>
                <a:cs typeface="+mn-cs"/>
              </a:rPr>
              <a:t>. </a:t>
            </a:r>
          </a:p>
          <a:p>
            <a:pPr marL="342900" lvl="0" indent="-342900">
              <a:lnSpc>
                <a:spcPct val="115000"/>
              </a:lnSpc>
              <a:buFont typeface="Symbol" panose="05050102010706020507" pitchFamily="18" charset="2"/>
              <a:buChar char=""/>
            </a:pPr>
            <a:r>
              <a:rPr lang="en-US" sz="1200" kern="1200" dirty="0">
                <a:solidFill>
                  <a:schemeClr val="tx1"/>
                </a:solidFill>
                <a:effectLst/>
                <a:latin typeface="+mn-lt"/>
                <a:ea typeface="+mn-ea"/>
                <a:cs typeface="+mn-cs"/>
              </a:rPr>
              <a:t>Dit </a:t>
            </a:r>
            <a:r>
              <a:rPr lang="en-US" sz="1200" kern="1200" dirty="0" err="1">
                <a:solidFill>
                  <a:schemeClr val="tx1"/>
                </a:solidFill>
                <a:effectLst/>
                <a:latin typeface="+mn-lt"/>
                <a:ea typeface="+mn-ea"/>
                <a:cs typeface="+mn-cs"/>
              </a:rPr>
              <a:t>gebruik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woorde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beelde</a:t>
            </a:r>
            <a:r>
              <a:rPr lang="en-US" sz="1200" kern="1200" dirty="0">
                <a:solidFill>
                  <a:schemeClr val="tx1"/>
                </a:solidFill>
                <a:effectLst/>
                <a:latin typeface="+mn-lt"/>
                <a:ea typeface="+mn-ea"/>
                <a:cs typeface="+mn-cs"/>
              </a:rPr>
              <a:t> om </a:t>
            </a:r>
            <a:r>
              <a:rPr lang="en-US" sz="1200" kern="1200" dirty="0" err="1">
                <a:solidFill>
                  <a:schemeClr val="tx1"/>
                </a:solidFill>
                <a:effectLst/>
                <a:latin typeface="+mn-lt"/>
                <a:ea typeface="+mn-ea"/>
                <a:cs typeface="+mn-cs"/>
              </a:rPr>
              <a:t>assosiasies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a:t>
            </a:r>
            <a:r>
              <a:rPr lang="en-US" sz="1200" kern="1200" dirty="0">
                <a:solidFill>
                  <a:schemeClr val="tx1"/>
                </a:solidFill>
                <a:effectLst/>
                <a:latin typeface="+mn-lt"/>
                <a:ea typeface="+mn-ea"/>
                <a:cs typeface="+mn-cs"/>
              </a:rPr>
              <a:t> skep, wat help om </a:t>
            </a:r>
            <a:r>
              <a:rPr lang="en-US" sz="1200" kern="1200" dirty="0" err="1">
                <a:solidFill>
                  <a:schemeClr val="tx1"/>
                </a:solidFill>
                <a:effectLst/>
                <a:latin typeface="+mn-lt"/>
                <a:ea typeface="+mn-ea"/>
                <a:cs typeface="+mn-cs"/>
              </a:rPr>
              <a:t>inligting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makliker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onthou</a:t>
            </a:r>
            <a:r>
              <a:rPr lang="en-US" sz="1200" kern="1200" dirty="0">
                <a:solidFill>
                  <a:schemeClr val="tx1"/>
                </a:solidFill>
                <a:effectLst/>
                <a:latin typeface="+mn-lt"/>
                <a:ea typeface="+mn-ea"/>
                <a:cs typeface="+mn-cs"/>
              </a:rPr>
              <a:t>.</a:t>
            </a:r>
          </a:p>
          <a:p>
            <a:pPr marL="342900" lvl="0" indent="-342900">
              <a:lnSpc>
                <a:spcPct val="115000"/>
              </a:lnSpc>
              <a:buFont typeface="Symbol" panose="05050102010706020507" pitchFamily="18" charset="2"/>
              <a:buChar char=""/>
            </a:pPr>
            <a:r>
              <a:rPr lang="en-GB" sz="1200" b="0" kern="1200" dirty="0">
                <a:solidFill>
                  <a:schemeClr val="tx1"/>
                </a:solidFill>
                <a:effectLst/>
                <a:latin typeface="+mn-lt"/>
                <a:ea typeface="+mn-ea"/>
                <a:cs typeface="+mn-cs"/>
              </a:rPr>
              <a:t>Wenke om </a:t>
            </a:r>
            <a:r>
              <a:rPr lang="en-GB" sz="1200" b="0" kern="1200" dirty="0" err="1">
                <a:solidFill>
                  <a:schemeClr val="tx1"/>
                </a:solidFill>
                <a:effectLst/>
                <a:latin typeface="+mn-lt"/>
                <a:ea typeface="+mn-ea"/>
                <a:cs typeface="+mn-cs"/>
              </a:rPr>
              <a:t>goeie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breinkaarte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maak</a:t>
            </a:r>
            <a:r>
              <a:rPr lang="en-GB" sz="1200" b="0" kern="1200" dirty="0">
                <a:solidFill>
                  <a:schemeClr val="tx1"/>
                </a:solidFill>
                <a:effectLst/>
                <a:latin typeface="+mn-lt"/>
                <a:ea typeface="+mn-ea"/>
                <a:cs typeface="+mn-cs"/>
              </a:rPr>
              <a:t>:</a:t>
            </a:r>
            <a:endParaRPr lang="en-US" sz="1200" b="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err="1">
                <a:solidFill>
                  <a:schemeClr val="tx1"/>
                </a:solidFill>
                <a:effectLst/>
                <a:latin typeface="+mn-lt"/>
                <a:ea typeface="+mn-ea"/>
                <a:cs typeface="+mn-cs"/>
              </a:rPr>
              <a:t>Skryf</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hoofonderwerp</a:t>
            </a:r>
            <a:r>
              <a:rPr lang="en-GB" sz="1200" kern="1200" dirty="0">
                <a:solidFill>
                  <a:schemeClr val="tx1"/>
                </a:solidFill>
                <a:effectLst/>
                <a:latin typeface="+mn-lt"/>
                <a:ea typeface="+mn-ea"/>
                <a:cs typeface="+mn-cs"/>
              </a:rPr>
              <a:t> in die </a:t>
            </a:r>
            <a:r>
              <a:rPr lang="en-GB" sz="1200" kern="1200" dirty="0" err="1">
                <a:solidFill>
                  <a:schemeClr val="tx1"/>
                </a:solidFill>
                <a:effectLst/>
                <a:latin typeface="+mn-lt"/>
                <a:ea typeface="+mn-ea"/>
                <a:cs typeface="+mn-cs"/>
              </a:rPr>
              <a:t>middel</a:t>
            </a:r>
            <a:r>
              <a:rPr lang="en-GB" sz="1200" kern="1200" dirty="0">
                <a:solidFill>
                  <a:schemeClr val="tx1"/>
                </a:solidFill>
                <a:effectLst/>
                <a:latin typeface="+mn-lt"/>
                <a:ea typeface="+mn-ea"/>
                <a:cs typeface="+mn-cs"/>
              </a:rPr>
              <a:t> van die </a:t>
            </a:r>
            <a:r>
              <a:rPr lang="en-GB" sz="1200" kern="1200" dirty="0" err="1">
                <a:solidFill>
                  <a:schemeClr val="tx1"/>
                </a:solidFill>
                <a:effectLst/>
                <a:latin typeface="+mn-lt"/>
                <a:ea typeface="+mn-ea"/>
                <a:cs typeface="+mn-cs"/>
              </a:rPr>
              <a:t>bladsy</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a:solidFill>
                  <a:schemeClr val="tx1"/>
                </a:solidFill>
                <a:effectLst/>
                <a:latin typeface="+mn-lt"/>
                <a:ea typeface="+mn-ea"/>
                <a:cs typeface="+mn-cs"/>
              </a:rPr>
              <a:t>Teken </a:t>
            </a:r>
            <a:r>
              <a:rPr lang="en-GB" sz="1200" kern="1200" dirty="0" err="1">
                <a:solidFill>
                  <a:schemeClr val="tx1"/>
                </a:solidFill>
                <a:effectLst/>
                <a:latin typeface="+mn-lt"/>
                <a:ea typeface="+mn-ea"/>
                <a:cs typeface="+mn-cs"/>
              </a:rPr>
              <a:t>takke</a:t>
            </a:r>
            <a:r>
              <a:rPr lang="en-GB" sz="1200" kern="1200" dirty="0">
                <a:solidFill>
                  <a:schemeClr val="tx1"/>
                </a:solidFill>
                <a:effectLst/>
                <a:latin typeface="+mn-lt"/>
                <a:ea typeface="+mn-ea"/>
                <a:cs typeface="+mn-cs"/>
              </a:rPr>
              <a:t> vir </a:t>
            </a:r>
            <a:r>
              <a:rPr lang="en-GB" sz="1200" kern="1200" dirty="0" err="1">
                <a:solidFill>
                  <a:schemeClr val="tx1"/>
                </a:solidFill>
                <a:effectLst/>
                <a:latin typeface="+mn-lt"/>
                <a:ea typeface="+mn-ea"/>
                <a:cs typeface="+mn-cs"/>
              </a:rPr>
              <a:t>sleutelidees</a:t>
            </a:r>
            <a:r>
              <a:rPr lang="en-GB" sz="1200" kern="1200" dirty="0">
                <a:solidFill>
                  <a:schemeClr val="tx1"/>
                </a:solidFill>
                <a:effectLst/>
                <a:latin typeface="+mn-lt"/>
                <a:ea typeface="+mn-ea"/>
                <a:cs typeface="+mn-cs"/>
              </a:rPr>
              <a:t> of </a:t>
            </a:r>
            <a:r>
              <a:rPr lang="en-GB" sz="1200" kern="1200" dirty="0" err="1">
                <a:solidFill>
                  <a:schemeClr val="tx1"/>
                </a:solidFill>
                <a:effectLst/>
                <a:latin typeface="+mn-lt"/>
                <a:ea typeface="+mn-ea"/>
                <a:cs typeface="+mn-cs"/>
              </a:rPr>
              <a:t>subonderwerpe</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err="1">
                <a:solidFill>
                  <a:schemeClr val="tx1"/>
                </a:solidFill>
                <a:effectLst/>
                <a:latin typeface="+mn-lt"/>
                <a:ea typeface="+mn-ea"/>
                <a:cs typeface="+mn-cs"/>
              </a:rPr>
              <a:t>Gebruik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sleutelwoorde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eerder</a:t>
            </a:r>
            <a:r>
              <a:rPr lang="en-GB" sz="1200" kern="1200" dirty="0">
                <a:solidFill>
                  <a:schemeClr val="tx1"/>
                </a:solidFill>
                <a:effectLst/>
                <a:latin typeface="+mn-lt"/>
                <a:ea typeface="+mn-ea"/>
                <a:cs typeface="+mn-cs"/>
              </a:rPr>
              <a:t> as lang </a:t>
            </a:r>
            <a:r>
              <a:rPr lang="en-GB" sz="1200" kern="1200" dirty="0" err="1">
                <a:solidFill>
                  <a:schemeClr val="tx1"/>
                </a:solidFill>
                <a:effectLst/>
                <a:latin typeface="+mn-lt"/>
                <a:ea typeface="+mn-ea"/>
                <a:cs typeface="+mn-cs"/>
              </a:rPr>
              <a:t>sinne</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err="1">
                <a:solidFill>
                  <a:schemeClr val="tx1"/>
                </a:solidFill>
                <a:effectLst/>
                <a:latin typeface="+mn-lt"/>
                <a:ea typeface="+mn-ea"/>
                <a:cs typeface="+mn-cs"/>
              </a:rPr>
              <a:t>Voeg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kleure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simbole</a:t>
            </a:r>
            <a:r>
              <a:rPr lang="en-GB" sz="1200" kern="1200" dirty="0">
                <a:solidFill>
                  <a:schemeClr val="tx1"/>
                </a:solidFill>
                <a:effectLst/>
                <a:latin typeface="+mn-lt"/>
                <a:ea typeface="+mn-ea"/>
                <a:cs typeface="+mn-cs"/>
              </a:rPr>
              <a:t> of </a:t>
            </a:r>
            <a:r>
              <a:rPr lang="en-GB" sz="1200" kern="1200" dirty="0" err="1">
                <a:solidFill>
                  <a:schemeClr val="tx1"/>
                </a:solidFill>
                <a:effectLst/>
                <a:latin typeface="+mn-lt"/>
                <a:ea typeface="+mn-ea"/>
                <a:cs typeface="+mn-cs"/>
              </a:rPr>
              <a:t>beelde</a:t>
            </a:r>
            <a:r>
              <a:rPr lang="en-GB" sz="1200" kern="1200" dirty="0">
                <a:solidFill>
                  <a:schemeClr val="tx1"/>
                </a:solidFill>
                <a:effectLst/>
                <a:latin typeface="+mn-lt"/>
                <a:ea typeface="+mn-ea"/>
                <a:cs typeface="+mn-cs"/>
              </a:rPr>
              <a:t> by om </a:t>
            </a:r>
            <a:r>
              <a:rPr lang="en-GB" sz="1200" kern="1200" dirty="0" err="1">
                <a:solidFill>
                  <a:schemeClr val="tx1"/>
                </a:solidFill>
                <a:effectLst/>
                <a:latin typeface="+mn-lt"/>
                <a:ea typeface="+mn-ea"/>
                <a:cs typeface="+mn-cs"/>
              </a:rPr>
              <a:t>belangrike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inligting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lig.</a:t>
            </a:r>
            <a:endParaRPr lang="en-US" sz="1100" kern="1200" dirty="0">
              <a:solidFill>
                <a:schemeClr val="tx1"/>
              </a:solidFill>
              <a:effectLst/>
              <a:latin typeface="+mn-lt"/>
              <a:ea typeface="+mn-ea"/>
              <a:cs typeface="+mn-cs"/>
            </a:endParaRPr>
          </a:p>
          <a:p>
            <a:pPr marL="342900" lvl="0" indent="-342900">
              <a:lnSpc>
                <a:spcPct val="115000"/>
              </a:lnSpc>
              <a:buFont typeface="Symbol" panose="05050102010706020507" pitchFamily="18" charset="2"/>
              <a:buChar char=""/>
            </a:pPr>
            <a:r>
              <a:rPr lang="en-GB" sz="1200" kern="1200" dirty="0" err="1">
                <a:solidFill>
                  <a:schemeClr val="tx1"/>
                </a:solidFill>
                <a:effectLst/>
                <a:latin typeface="+mn-lt"/>
                <a:ea typeface="+mn-ea"/>
                <a:cs typeface="+mn-cs"/>
              </a:rPr>
              <a:t>Sodra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verstaan</a:t>
            </a:r>
            <a:r>
              <a:rPr lang="en-GB" sz="1200" kern="1200" dirty="0">
                <a:solidFill>
                  <a:schemeClr val="tx1"/>
                </a:solidFill>
                <a:effectLst/>
                <a:latin typeface="+mn-lt"/>
                <a:ea typeface="+mn-ea"/>
                <a:cs typeface="+mn-cs"/>
              </a:rPr>
              <a:t> hoe om </a:t>
            </a:r>
            <a:r>
              <a:rPr lang="en-GB" sz="1200" kern="1200" dirty="0" err="1">
                <a:solidFill>
                  <a:schemeClr val="tx1"/>
                </a:solidFill>
                <a:effectLst/>
                <a:latin typeface="+mn-lt"/>
                <a:ea typeface="+mn-ea"/>
                <a:cs typeface="+mn-cs"/>
              </a:rPr>
              <a:t>notas</a:t>
            </a:r>
            <a:r>
              <a:rPr lang="en-GB" sz="1200" kern="1200" dirty="0">
                <a:solidFill>
                  <a:schemeClr val="tx1"/>
                </a:solidFill>
                <a:effectLst/>
                <a:latin typeface="+mn-lt"/>
                <a:ea typeface="+mn-ea"/>
                <a:cs typeface="+mn-cs"/>
              </a:rPr>
              <a:t> in ’n </a:t>
            </a:r>
            <a:r>
              <a:rPr lang="en-GB" sz="1200" kern="1200" dirty="0" err="1">
                <a:solidFill>
                  <a:schemeClr val="tx1"/>
                </a:solidFill>
                <a:effectLst/>
                <a:latin typeface="+mn-lt"/>
                <a:ea typeface="+mn-ea"/>
                <a:cs typeface="+mn-cs"/>
              </a:rPr>
              <a:t>breinkaart-formaat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organiseer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jou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styl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praktyke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ontwikkel</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dit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verfyn</a:t>
            </a:r>
            <a:r>
              <a:rPr lang="en-GB"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342900" lvl="0" indent="-342900">
              <a:lnSpc>
                <a:spcPct val="115000"/>
              </a:lnSpc>
              <a:buFont typeface="Symbol" panose="05050102010706020507" pitchFamily="18" charset="2"/>
              <a:buChar char=""/>
            </a:pPr>
            <a:r>
              <a:rPr lang="en-US" b="1" dirty="0" err="1"/>
              <a:t>Toepaslike</a:t>
            </a:r>
            <a:r>
              <a:rPr lang="en-US" b="1" dirty="0"/>
              <a:t> </a:t>
            </a:r>
            <a:r>
              <a:rPr lang="en-US" b="1" dirty="0" err="1"/>
              <a:t>voorbeelde</a:t>
            </a:r>
            <a:r>
              <a:rPr lang="en-US" b="1" dirty="0"/>
              <a:t>:</a:t>
            </a:r>
            <a:endParaRPr lang="en-ZA" sz="12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nl-NL" dirty="0"/>
              <a:t>In </a:t>
            </a:r>
            <a:r>
              <a:rPr lang="nl-NL" b="1" dirty="0"/>
              <a:t>Geskiedenis</a:t>
            </a:r>
            <a:r>
              <a:rPr lang="nl-NL" dirty="0"/>
              <a:t> kan jy ’n gedagtekaart gebruik om die oorsake van ’n historiese gebeurtenis aan te dui.</a:t>
            </a:r>
          </a:p>
          <a:p>
            <a:pPr marL="742950" lvl="1" indent="-285750">
              <a:lnSpc>
                <a:spcPct val="115000"/>
              </a:lnSpc>
              <a:buFont typeface="Courier New" panose="02070309020205020404" pitchFamily="49" charset="0"/>
              <a:buChar char="-"/>
            </a:pPr>
            <a:r>
              <a:rPr lang="nl-NL" dirty="0"/>
              <a:t>In </a:t>
            </a:r>
            <a:r>
              <a:rPr lang="nl-NL" b="1" dirty="0"/>
              <a:t>Geografie</a:t>
            </a:r>
            <a:r>
              <a:rPr lang="nl-NL" dirty="0"/>
              <a:t> kan jy die oorsake en gevolge van klimaatsverandering uitbeeld.</a:t>
            </a:r>
          </a:p>
          <a:p>
            <a:pPr marL="742950" lvl="1" indent="-285750">
              <a:lnSpc>
                <a:spcPct val="115000"/>
              </a:lnSpc>
              <a:buFont typeface="Courier New" panose="02070309020205020404" pitchFamily="49" charset="0"/>
              <a:buChar char="-"/>
            </a:pPr>
            <a:r>
              <a:rPr lang="nl-NL" dirty="0"/>
              <a:t>In </a:t>
            </a:r>
            <a:r>
              <a:rPr lang="nl-NL" b="1" dirty="0"/>
              <a:t>Besigheidstudies</a:t>
            </a:r>
            <a:r>
              <a:rPr lang="nl-NL" dirty="0"/>
              <a:t> kan jy die verskillende funksies van ’n besigheid organiseer.</a:t>
            </a:r>
          </a:p>
          <a:p>
            <a:pPr marL="742950" lvl="1" indent="-285750">
              <a:lnSpc>
                <a:spcPct val="115000"/>
              </a:lnSpc>
              <a:buFont typeface="Courier New" panose="02070309020205020404" pitchFamily="49" charset="0"/>
              <a:buChar char="-"/>
            </a:pPr>
            <a:r>
              <a:rPr lang="nl-NL" dirty="0"/>
              <a:t>In </a:t>
            </a:r>
            <a:r>
              <a:rPr lang="nl-NL" b="1" dirty="0"/>
              <a:t>Lewenswetenskappe</a:t>
            </a:r>
            <a:r>
              <a:rPr lang="nl-NL" dirty="0"/>
              <a:t> kan jy die dele en funksies van ’n biologiese stelsel illustreer.</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4124C9-8E32-43CA-A229-F55A4F056E0E}" type="slidenum">
              <a:rPr lang="en-US" smtClean="0"/>
              <a:t>18</a:t>
            </a:fld>
            <a:endParaRPr lang="en-US"/>
          </a:p>
        </p:txBody>
      </p:sp>
    </p:spTree>
    <p:extLst>
      <p:ext uri="{BB962C8B-B14F-4D97-AF65-F5344CB8AC3E}">
        <p14:creationId xmlns:p14="http://schemas.microsoft.com/office/powerpoint/2010/main" val="1111069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US" b="1" dirty="0" err="1"/>
              <a:t>Skyfie</a:t>
            </a:r>
            <a:r>
              <a:rPr lang="en-US" b="1" dirty="0"/>
              <a:t> 19 (</a:t>
            </a:r>
            <a:r>
              <a:rPr lang="en-US" b="1" dirty="0" err="1"/>
              <a:t>Dinkskrum</a:t>
            </a:r>
            <a:r>
              <a:rPr lang="en-US" b="1" dirty="0"/>
              <a:t>)</a:t>
            </a:r>
          </a:p>
          <a:p>
            <a:pPr marL="342900" lvl="0" indent="-342900">
              <a:lnSpc>
                <a:spcPct val="115000"/>
              </a:lnSpc>
              <a:buFont typeface="Symbol" panose="05050102010706020507" pitchFamily="18" charset="2"/>
              <a:buChar char=""/>
            </a:pPr>
            <a:r>
              <a:rPr lang="en-GB" sz="1200" kern="1200" dirty="0">
                <a:solidFill>
                  <a:schemeClr val="tx1"/>
                </a:solidFill>
                <a:effectLst/>
                <a:latin typeface="+mn-lt"/>
                <a:ea typeface="+mn-ea"/>
                <a:cs typeface="+mn-cs"/>
              </a:rPr>
              <a:t>Om 'n </a:t>
            </a:r>
            <a:r>
              <a:rPr lang="en-GB" sz="1200" kern="1200" dirty="0" err="1">
                <a:solidFill>
                  <a:schemeClr val="tx1"/>
                </a:solidFill>
                <a:effectLst/>
                <a:latin typeface="+mn-lt"/>
                <a:ea typeface="+mn-ea"/>
                <a:cs typeface="+mn-cs"/>
              </a:rPr>
              <a:t>dinkskrum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hou</a:t>
            </a:r>
            <a:r>
              <a:rPr lang="en-GB"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behels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jy</a:t>
            </a:r>
            <a:r>
              <a:rPr lang="en-US" sz="1200" kern="1200" dirty="0">
                <a:solidFill>
                  <a:schemeClr val="tx1"/>
                </a:solidFill>
                <a:effectLst/>
                <a:latin typeface="+mn-lt"/>
                <a:ea typeface="+mn-ea"/>
                <a:cs typeface="+mn-cs"/>
              </a:rPr>
              <a:t> in ’n </a:t>
            </a:r>
            <a:r>
              <a:rPr lang="en-US" sz="1200" kern="1200" dirty="0" err="1">
                <a:solidFill>
                  <a:schemeClr val="tx1"/>
                </a:solidFill>
                <a:effectLst/>
                <a:latin typeface="+mn-lt"/>
                <a:ea typeface="+mn-ea"/>
                <a:cs typeface="+mn-cs"/>
              </a:rPr>
              <a:t>kort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tyd</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soveel</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moontlik</a:t>
            </a:r>
            <a:r>
              <a:rPr lang="en-US" sz="1200" b="1" kern="1200" dirty="0">
                <a:solidFill>
                  <a:schemeClr val="tx1"/>
                </a:solidFill>
                <a:effectLst/>
                <a:latin typeface="+mn-lt"/>
                <a:ea typeface="+mn-ea"/>
                <a:cs typeface="+mn-cs"/>
              </a:rPr>
              <a:t> idees </a:t>
            </a:r>
            <a:r>
              <a:rPr lang="en-US" sz="1200" b="1" kern="1200" dirty="0" err="1">
                <a:solidFill>
                  <a:schemeClr val="tx1"/>
                </a:solidFill>
                <a:effectLst/>
                <a:latin typeface="+mn-lt"/>
                <a:ea typeface="+mn-ea"/>
                <a:cs typeface="+mn-cs"/>
              </a:rPr>
              <a:t>oor</a:t>
            </a:r>
            <a:r>
              <a:rPr lang="en-US" sz="1200" b="1" kern="1200" dirty="0">
                <a:solidFill>
                  <a:schemeClr val="tx1"/>
                </a:solidFill>
                <a:effectLst/>
                <a:latin typeface="+mn-lt"/>
                <a:ea typeface="+mn-ea"/>
                <a:cs typeface="+mn-cs"/>
              </a:rPr>
              <a:t> ’n </a:t>
            </a:r>
            <a:r>
              <a:rPr lang="en-US" sz="1200" b="1" kern="1200" dirty="0" err="1">
                <a:solidFill>
                  <a:schemeClr val="tx1"/>
                </a:solidFill>
                <a:effectLst/>
                <a:latin typeface="+mn-lt"/>
                <a:ea typeface="+mn-ea"/>
                <a:cs typeface="+mn-cs"/>
              </a:rPr>
              <a:t>onderwerp</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genereer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neerskryf</a:t>
            </a:r>
            <a:r>
              <a:rPr lang="en-US" sz="1200" kern="1200" dirty="0">
                <a:solidFill>
                  <a:schemeClr val="tx1"/>
                </a:solidFill>
                <a:effectLst/>
                <a:latin typeface="+mn-lt"/>
                <a:ea typeface="+mn-ea"/>
                <a:cs typeface="+mn-cs"/>
              </a:rPr>
              <a:t>. Dit help </a:t>
            </a:r>
            <a:r>
              <a:rPr lang="en-US" sz="1200" kern="1200" dirty="0" err="1">
                <a:solidFill>
                  <a:schemeClr val="tx1"/>
                </a:solidFill>
                <a:effectLst/>
                <a:latin typeface="+mn-lt"/>
                <a:ea typeface="+mn-ea"/>
                <a:cs typeface="+mn-cs"/>
              </a:rPr>
              <a:t>jou</a:t>
            </a:r>
            <a:r>
              <a:rPr lang="en-US" sz="1200" kern="1200" dirty="0">
                <a:solidFill>
                  <a:schemeClr val="tx1"/>
                </a:solidFill>
                <a:effectLst/>
                <a:latin typeface="+mn-lt"/>
                <a:ea typeface="+mn-ea"/>
                <a:cs typeface="+mn-cs"/>
              </a:rPr>
              <a:t> om </a:t>
            </a:r>
            <a:r>
              <a:rPr lang="en-US" sz="1200" kern="1200" dirty="0" err="1">
                <a:solidFill>
                  <a:schemeClr val="tx1"/>
                </a:solidFill>
                <a:effectLst/>
                <a:latin typeface="+mn-lt"/>
                <a:ea typeface="+mn-ea"/>
                <a:cs typeface="+mn-cs"/>
              </a:rPr>
              <a: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verken</a:t>
            </a:r>
            <a:r>
              <a:rPr lang="en-US" sz="1200" kern="1200" dirty="0">
                <a:solidFill>
                  <a:schemeClr val="tx1"/>
                </a:solidFill>
                <a:effectLst/>
                <a:latin typeface="+mn-lt"/>
                <a:ea typeface="+mn-ea"/>
                <a:cs typeface="+mn-cs"/>
              </a:rPr>
              <a:t> wat </a:t>
            </a:r>
            <a:r>
              <a:rPr lang="en-US" sz="1200" kern="1200" dirty="0" err="1">
                <a:solidFill>
                  <a:schemeClr val="tx1"/>
                </a:solidFill>
                <a:effectLst/>
                <a:latin typeface="+mn-lt"/>
                <a:ea typeface="+mn-ea"/>
                <a:cs typeface="+mn-cs"/>
              </a:rPr>
              <a:t>jy</a:t>
            </a:r>
            <a:r>
              <a:rPr lang="en-US" sz="1200" kern="1200" dirty="0">
                <a:solidFill>
                  <a:schemeClr val="tx1"/>
                </a:solidFill>
                <a:effectLst/>
                <a:latin typeface="+mn-lt"/>
                <a:ea typeface="+mn-ea"/>
                <a:cs typeface="+mn-cs"/>
              </a:rPr>
              <a:t> reeds </a:t>
            </a:r>
            <a:r>
              <a:rPr lang="en-US" sz="1200" kern="1200" dirty="0" err="1">
                <a:solidFill>
                  <a:schemeClr val="tx1"/>
                </a:solidFill>
                <a:effectLst/>
                <a:latin typeface="+mn-lt"/>
                <a:ea typeface="+mn-ea"/>
                <a:cs typeface="+mn-cs"/>
              </a:rPr>
              <a:t>weet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om </a:t>
            </a:r>
            <a:r>
              <a:rPr lang="en-US" sz="1200" kern="1200" dirty="0" err="1">
                <a:solidFill>
                  <a:schemeClr val="tx1"/>
                </a:solidFill>
                <a:effectLst/>
                <a:latin typeface="+mn-lt"/>
                <a:ea typeface="+mn-ea"/>
                <a:cs typeface="+mn-cs"/>
              </a:rPr>
              <a:t>verskillende</a:t>
            </a:r>
            <a:r>
              <a:rPr lang="en-US" sz="1200" kern="1200" dirty="0">
                <a:solidFill>
                  <a:schemeClr val="tx1"/>
                </a:solidFill>
                <a:effectLst/>
                <a:latin typeface="+mn-lt"/>
                <a:ea typeface="+mn-ea"/>
                <a:cs typeface="+mn-cs"/>
              </a:rPr>
              <a:t> idees of </a:t>
            </a:r>
            <a:r>
              <a:rPr lang="en-US" sz="1200" kern="1200" dirty="0" err="1">
                <a:solidFill>
                  <a:schemeClr val="tx1"/>
                </a:solidFill>
                <a:effectLst/>
                <a:latin typeface="+mn-lt"/>
                <a:ea typeface="+mn-ea"/>
                <a:cs typeface="+mn-cs"/>
              </a:rPr>
              <a:t>moontlike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antwoorde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ontwikkel</a:t>
            </a:r>
            <a:r>
              <a:rPr lang="en-US" sz="1200" kern="1200" dirty="0">
                <a:solidFill>
                  <a:schemeClr val="tx1"/>
                </a:solidFill>
                <a:effectLst/>
                <a:latin typeface="+mn-lt"/>
                <a:ea typeface="+mn-ea"/>
                <a:cs typeface="+mn-cs"/>
              </a:rPr>
              <a:t>.</a:t>
            </a:r>
          </a:p>
          <a:p>
            <a:pPr marL="342900" lvl="0" indent="-342900">
              <a:lnSpc>
                <a:spcPct val="115000"/>
              </a:lnSpc>
              <a:buFont typeface="Symbol" panose="05050102010706020507" pitchFamily="18" charset="2"/>
              <a:buChar char=""/>
            </a:pPr>
            <a:r>
              <a:rPr lang="nl-NL" sz="1200" dirty="0">
                <a:effectLst/>
                <a:latin typeface="Calibri" panose="020F0502020204030204" pitchFamily="34" charset="0"/>
                <a:ea typeface="Times New Roman" panose="02020603050405020304" pitchFamily="18" charset="0"/>
              </a:rPr>
              <a:t>Jy kan breinkaarte gebruik om te breinstorm.</a:t>
            </a:r>
          </a:p>
          <a:p>
            <a:pPr marL="342900" lvl="0" indent="-342900">
              <a:lnSpc>
                <a:spcPct val="115000"/>
              </a:lnSpc>
              <a:buFont typeface="Symbol" panose="05050102010706020507" pitchFamily="18" charset="2"/>
              <a:buChar char=""/>
            </a:pPr>
            <a:r>
              <a:rPr lang="en-ZA" sz="1200" dirty="0" err="1">
                <a:effectLst/>
                <a:latin typeface="Calibri" panose="020F0502020204030204" pitchFamily="34" charset="0"/>
                <a:ea typeface="Times New Roman" panose="02020603050405020304" pitchFamily="18" charset="0"/>
              </a:rPr>
              <a:t>Voorbeeld</a:t>
            </a:r>
            <a:r>
              <a:rPr lang="en-ZA" sz="1200" dirty="0">
                <a:effectLst/>
                <a:latin typeface="Calibri" panose="020F0502020204030204" pitchFamily="34" charset="0"/>
                <a:ea typeface="Times New Roman" panose="02020603050405020304" pitchFamily="18" charset="0"/>
              </a:rPr>
              <a:t>: </a:t>
            </a:r>
            <a:r>
              <a:rPr lang="nl-NL" dirty="0"/>
              <a:t>Wanneer jy ’n </a:t>
            </a:r>
            <a:r>
              <a:rPr lang="nl-NL" b="1" dirty="0"/>
              <a:t>opstel in Geskiedenis, Geografie, Besigheidstudies of Toerisme beplan</a:t>
            </a:r>
            <a:r>
              <a:rPr lang="nl-NL" dirty="0"/>
              <a:t>, kan jy jou idees vinnig organiseer voordat jy begin skryf. Dit help om te verseker dat jou antwoord al die belangrikste aspekte van die vraag dek.</a:t>
            </a:r>
          </a:p>
          <a:p>
            <a:pPr marL="342900" lvl="0" indent="-342900">
              <a:lnSpc>
                <a:spcPct val="115000"/>
              </a:lnSpc>
              <a:buFont typeface="Symbol" panose="05050102010706020507" pitchFamily="18" charset="2"/>
              <a:buChar char=""/>
            </a:pPr>
            <a:r>
              <a:rPr lang="nl-NL" dirty="0"/>
              <a:t>Jy kan dinkskrums ook as ’n hersieningstegniek gebruik. Skryf soveel moontlik inligting neer wat jy oor ’n onderwerp kan onthou en vergelyk dit dan met jou notas of studiemateriaal. Dit help jou om gapings in jou kennis te identifiseer en te bepaal watter werk jy verder moet hersien.</a:t>
            </a:r>
          </a:p>
          <a:p>
            <a:endParaRPr lang="af-ZA" dirty="0"/>
          </a:p>
        </p:txBody>
      </p:sp>
      <p:sp>
        <p:nvSpPr>
          <p:cNvPr id="4" name="Slide Number Placeholder 3"/>
          <p:cNvSpPr>
            <a:spLocks noGrp="1"/>
          </p:cNvSpPr>
          <p:nvPr>
            <p:ph type="sldNum" sz="quarter" idx="5"/>
          </p:nvPr>
        </p:nvSpPr>
        <p:spPr/>
        <p:txBody>
          <a:bodyPr/>
          <a:lstStyle/>
          <a:p>
            <a:fld id="{664124C9-8E32-43CA-A229-F55A4F056E0E}" type="slidenum">
              <a:rPr lang="en-US" smtClean="0"/>
              <a:t>19</a:t>
            </a:fld>
            <a:endParaRPr lang="en-US"/>
          </a:p>
        </p:txBody>
      </p:sp>
    </p:spTree>
    <p:extLst>
      <p:ext uri="{BB962C8B-B14F-4D97-AF65-F5344CB8AC3E}">
        <p14:creationId xmlns:p14="http://schemas.microsoft.com/office/powerpoint/2010/main" val="1480019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200" b="1" dirty="0" err="1">
                <a:effectLst/>
                <a:latin typeface="Calibri" panose="020F0502020204030204" pitchFamily="34" charset="0"/>
                <a:ea typeface="Times New Roman" panose="02020603050405020304" pitchFamily="18" charset="0"/>
              </a:rPr>
              <a:t>Skyfie</a:t>
            </a:r>
            <a:r>
              <a:rPr lang="en-ZA" sz="1200" b="1" dirty="0">
                <a:effectLst/>
                <a:latin typeface="Calibri" panose="020F0502020204030204" pitchFamily="34" charset="0"/>
                <a:ea typeface="Times New Roman" panose="02020603050405020304" pitchFamily="18" charset="0"/>
              </a:rPr>
              <a:t> 2 (</a:t>
            </a:r>
            <a:r>
              <a:rPr lang="en-ZA" sz="1200" b="1" dirty="0" err="1">
                <a:effectLst/>
                <a:latin typeface="Calibri" panose="020F0502020204030204" pitchFamily="34" charset="0"/>
                <a:ea typeface="Times New Roman" panose="02020603050405020304" pitchFamily="18" charset="0"/>
              </a:rPr>
              <a:t>Lesuitkomste</a:t>
            </a:r>
            <a:r>
              <a:rPr lang="en-ZA" sz="1200" b="1" dirty="0">
                <a:effectLst/>
                <a:latin typeface="Calibri" panose="020F0502020204030204" pitchFamily="34" charset="0"/>
                <a:ea typeface="Times New Roman" panose="02020603050405020304" pitchFamily="18" charset="0"/>
              </a:rPr>
              <a:t>)</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nl-NL" sz="1200" dirty="0">
                <a:effectLst/>
                <a:latin typeface="Calibri" panose="020F0502020204030204" pitchFamily="34" charset="0"/>
                <a:ea typeface="Times New Roman" panose="02020603050405020304" pitchFamily="18" charset="0"/>
              </a:rPr>
              <a:t>Teen die einde van hierdie les behoort jy in staat te wees om die volgende te kan doen</a:t>
            </a:r>
            <a:r>
              <a:rPr lang="en-ZA" sz="1200" dirty="0">
                <a:effectLst/>
                <a:latin typeface="Calibri" panose="020F0502020204030204" pitchFamily="34" charset="0"/>
                <a:ea typeface="Times New Roman" panose="02020603050405020304" pitchFamily="18" charset="0"/>
              </a:rPr>
              <a:t>:</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800"/>
              </a:spcAft>
              <a:buFont typeface="Courier New" panose="02070309020205020404" pitchFamily="49" charset="0"/>
              <a:buChar char="-"/>
            </a:pP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Beskryf</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wat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studievaardighede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is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en</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verduidelik</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waarom</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dit</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belangrik</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is vir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akademiese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sukses</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Font typeface="Courier New" panose="02070309020205020404" pitchFamily="49" charset="0"/>
              <a:buChar char="-"/>
            </a:pP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Definieer</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en</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onderskei</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tussen</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die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konsepte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vaardighede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en</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metodes</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Font typeface="Courier New" panose="02070309020205020404" pitchFamily="49" charset="0"/>
              <a:buChar char="-"/>
            </a:pP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Definieer</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die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konsepte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luister</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en</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lees,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en</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verduidelik</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hoe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dit</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effektiewe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leer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ondersteun</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Font typeface="Courier New" panose="02070309020205020404" pitchFamily="49" charset="0"/>
              <a:buChar char="-"/>
            </a:pP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Definieer</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die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konsepte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begrip,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konsentrasie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geheue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organisasie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en</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tydsbestuur</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verduidelik</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hoe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hierdie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vaardighede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effektiewe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studie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ondersteun</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en</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pas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dit</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deur</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die les toe.</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Font typeface="Courier New" panose="02070309020205020404" pitchFamily="49" charset="0"/>
              <a:buChar char="-"/>
            </a:pP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Definieer</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die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konsepte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maak</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aantekeninge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breinkaarte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dinkskrum</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opsomming</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en</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die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keuse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van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belangrike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konsepte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en</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pas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dit</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deur</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die les toe.</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Font typeface="Courier New" panose="02070309020205020404" pitchFamily="49" charset="0"/>
              <a:buChar char="-"/>
            </a:pP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Besin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oor</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die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toepassing</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van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studievaardighede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en</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metodes</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en</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identifiseer</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maniere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om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studiegewoontes</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te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verbeter</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br>
              <a:rPr lang="en-ZA" sz="1200" kern="0" dirty="0">
                <a:effectLst/>
                <a:highlight>
                  <a:srgbClr val="FFFF00"/>
                </a:highlight>
                <a:latin typeface="Calibri" panose="020F0502020204030204" pitchFamily="34" charset="0"/>
                <a:ea typeface="Times New Roman" panose="02020603050405020304" pitchFamily="18" charset="0"/>
              </a:rPr>
            </a:br>
            <a:endParaRPr lang="af-ZA" dirty="0">
              <a:effectLst/>
            </a:endParaRPr>
          </a:p>
          <a:p>
            <a:pPr marL="457200">
              <a:lnSpc>
                <a:spcPct val="115000"/>
              </a:lnSpc>
              <a:spcAft>
                <a:spcPts val="800"/>
              </a:spcAft>
              <a:buNone/>
            </a:pPr>
            <a:r>
              <a:rPr lang="en-ZA" sz="1200">
                <a:effectLst/>
                <a:latin typeface="Calibri" panose="020F0502020204030204" pitchFamily="34" charset="0"/>
                <a:ea typeface="Times New Roman" panose="02020603050405020304" pitchFamily="18" charset="0"/>
              </a:rPr>
              <a:t> </a:t>
            </a:r>
            <a:endParaRPr lang="af-ZA" sz="12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64124C9-8E32-43CA-A229-F55A4F056E0E}" type="slidenum">
              <a:rPr lang="en-US" smtClean="0"/>
              <a:t>2</a:t>
            </a:fld>
            <a:endParaRPr lang="en-US"/>
          </a:p>
        </p:txBody>
      </p:sp>
    </p:spTree>
    <p:extLst>
      <p:ext uri="{BB962C8B-B14F-4D97-AF65-F5344CB8AC3E}">
        <p14:creationId xmlns:p14="http://schemas.microsoft.com/office/powerpoint/2010/main" val="4055835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200" b="1" dirty="0" err="1">
                <a:solidFill>
                  <a:srgbClr val="000000"/>
                </a:solidFill>
                <a:effectLst/>
                <a:latin typeface="Calibri" panose="020F0502020204030204" pitchFamily="34" charset="0"/>
                <a:ea typeface="Arial" panose="020B0604020202020204" pitchFamily="34" charset="0"/>
              </a:rPr>
              <a:t>Skyfie</a:t>
            </a:r>
            <a:r>
              <a:rPr lang="en-ZA" sz="1200" b="1" dirty="0">
                <a:solidFill>
                  <a:srgbClr val="000000"/>
                </a:solidFill>
                <a:effectLst/>
                <a:latin typeface="Calibri" panose="020F0502020204030204" pitchFamily="34" charset="0"/>
                <a:ea typeface="Arial" panose="020B0604020202020204" pitchFamily="34" charset="0"/>
              </a:rPr>
              <a:t> 20 (</a:t>
            </a:r>
            <a:r>
              <a:rPr lang="en-ZA" sz="1200" b="1" dirty="0" err="1">
                <a:solidFill>
                  <a:srgbClr val="000000"/>
                </a:solidFill>
                <a:effectLst/>
                <a:latin typeface="Calibri" panose="020F0502020204030204" pitchFamily="34" charset="0"/>
                <a:ea typeface="Arial" panose="020B0604020202020204" pitchFamily="34" charset="0"/>
              </a:rPr>
              <a:t>Opsomming</a:t>
            </a:r>
            <a:r>
              <a:rPr lang="en-ZA" sz="1200" b="1" dirty="0">
                <a:effectLst/>
                <a:latin typeface="Calibri" panose="020F0502020204030204" pitchFamily="34" charset="0"/>
                <a:ea typeface="Times New Roman" panose="02020603050405020304" pitchFamily="18"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GB" sz="1200" kern="1200" dirty="0" err="1">
                <a:solidFill>
                  <a:schemeClr val="tx1"/>
                </a:solidFill>
                <a:effectLst/>
                <a:latin typeface="+mn-lt"/>
                <a:ea typeface="+mn-ea"/>
                <a:cs typeface="+mn-cs"/>
              </a:rPr>
              <a:t>Opsomming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behels</a:t>
            </a:r>
            <a:r>
              <a:rPr lang="en-GB" sz="1200" kern="1200" dirty="0">
                <a:solidFill>
                  <a:schemeClr val="tx1"/>
                </a:solidFill>
                <a:effectLst/>
                <a:latin typeface="+mn-lt"/>
                <a:ea typeface="+mn-ea"/>
                <a:cs typeface="+mn-cs"/>
              </a:rPr>
              <a:t> die </a:t>
            </a:r>
            <a:r>
              <a:rPr lang="en-GB" sz="1200" b="1" kern="1200" dirty="0" err="1">
                <a:solidFill>
                  <a:schemeClr val="tx1"/>
                </a:solidFill>
                <a:effectLst/>
                <a:latin typeface="+mn-lt"/>
                <a:ea typeface="+mn-ea"/>
                <a:cs typeface="+mn-cs"/>
              </a:rPr>
              <a:t>identifisering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herskryf</a:t>
            </a:r>
            <a:r>
              <a:rPr lang="en-GB" sz="1200" b="1" kern="1200" dirty="0">
                <a:solidFill>
                  <a:schemeClr val="tx1"/>
                </a:solidFill>
                <a:effectLst/>
                <a:latin typeface="+mn-lt"/>
                <a:ea typeface="+mn-ea"/>
                <a:cs typeface="+mn-cs"/>
              </a:rPr>
              <a:t> van die </a:t>
            </a:r>
            <a:r>
              <a:rPr lang="en-GB" sz="1200" b="1" kern="1200" dirty="0" err="1">
                <a:solidFill>
                  <a:schemeClr val="tx1"/>
                </a:solidFill>
                <a:effectLst/>
                <a:latin typeface="+mn-lt"/>
                <a:ea typeface="+mn-ea"/>
                <a:cs typeface="+mn-cs"/>
              </a:rPr>
              <a:t>hoofidees</a:t>
            </a:r>
            <a:r>
              <a:rPr lang="en-GB" sz="1200" b="1" kern="1200" dirty="0">
                <a:solidFill>
                  <a:schemeClr val="tx1"/>
                </a:solidFill>
                <a:effectLst/>
                <a:latin typeface="+mn-lt"/>
                <a:ea typeface="+mn-ea"/>
                <a:cs typeface="+mn-cs"/>
              </a:rPr>
              <a:t> van ’n </a:t>
            </a:r>
            <a:r>
              <a:rPr lang="en-GB" sz="1200" b="1" kern="1200" dirty="0" err="1">
                <a:solidFill>
                  <a:schemeClr val="tx1"/>
                </a:solidFill>
                <a:effectLst/>
                <a:latin typeface="+mn-lt"/>
                <a:ea typeface="+mn-ea"/>
                <a:cs typeface="+mn-cs"/>
              </a:rPr>
              <a:t>teks</a:t>
            </a:r>
            <a:r>
              <a:rPr lang="en-GB" sz="1200" b="1" kern="1200" dirty="0">
                <a:solidFill>
                  <a:schemeClr val="tx1"/>
                </a:solidFill>
                <a:effectLst/>
                <a:latin typeface="+mn-lt"/>
                <a:ea typeface="+mn-ea"/>
                <a:cs typeface="+mn-cs"/>
              </a:rPr>
              <a:t> of les in ’n </a:t>
            </a:r>
            <a:r>
              <a:rPr lang="en-GB" sz="1200" b="1" kern="1200" dirty="0" err="1">
                <a:solidFill>
                  <a:schemeClr val="tx1"/>
                </a:solidFill>
                <a:effectLst/>
                <a:latin typeface="+mn-lt"/>
                <a:ea typeface="+mn-ea"/>
                <a:cs typeface="+mn-cs"/>
              </a:rPr>
              <a:t>korter</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eenvoudiger</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vorm</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plaas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daarvan</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inligting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woord</a:t>
            </a:r>
            <a:r>
              <a:rPr lang="en-GB" sz="1200" kern="1200" dirty="0">
                <a:solidFill>
                  <a:schemeClr val="tx1"/>
                </a:solidFill>
                <a:effectLst/>
                <a:latin typeface="+mn-lt"/>
                <a:ea typeface="+mn-ea"/>
                <a:cs typeface="+mn-cs"/>
              </a:rPr>
              <a:t>-vir-</a:t>
            </a:r>
            <a:r>
              <a:rPr lang="en-GB" sz="1200" kern="1200" dirty="0" err="1">
                <a:solidFill>
                  <a:schemeClr val="tx1"/>
                </a:solidFill>
                <a:effectLst/>
                <a:latin typeface="+mn-lt"/>
                <a:ea typeface="+mn-ea"/>
                <a:cs typeface="+mn-cs"/>
              </a:rPr>
              <a:t>woord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kopieer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fokus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jy</a:t>
            </a:r>
            <a:r>
              <a:rPr lang="en-GB" sz="1200" kern="1200" dirty="0">
                <a:solidFill>
                  <a:schemeClr val="tx1"/>
                </a:solidFill>
                <a:effectLst/>
                <a:latin typeface="+mn-lt"/>
                <a:ea typeface="+mn-ea"/>
                <a:cs typeface="+mn-cs"/>
              </a:rPr>
              <a:t> op die </a:t>
            </a:r>
            <a:r>
              <a:rPr lang="en-GB" sz="1200" kern="1200" dirty="0" err="1">
                <a:solidFill>
                  <a:schemeClr val="tx1"/>
                </a:solidFill>
                <a:effectLst/>
                <a:latin typeface="+mn-lt"/>
                <a:ea typeface="+mn-ea"/>
                <a:cs typeface="+mn-cs"/>
              </a:rPr>
              <a:t>kernpunte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verwoord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dit</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jou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woorde</a:t>
            </a:r>
            <a:r>
              <a:rPr lang="en-GB" sz="1200" kern="1200" dirty="0">
                <a:solidFill>
                  <a:schemeClr val="tx1"/>
                </a:solidFill>
                <a:effectLst/>
                <a:latin typeface="+mn-lt"/>
                <a:ea typeface="+mn-ea"/>
                <a:cs typeface="+mn-cs"/>
              </a:rPr>
              <a:t>. </a:t>
            </a:r>
          </a:p>
          <a:p>
            <a:pPr marL="342900" lvl="0" indent="-342900">
              <a:lnSpc>
                <a:spcPct val="115000"/>
              </a:lnSpc>
              <a:buFont typeface="Symbol" panose="05050102010706020507" pitchFamily="18" charset="2"/>
              <a:buChar char=""/>
            </a:pPr>
            <a:r>
              <a:rPr lang="en-GB" sz="1200" kern="1200" dirty="0" err="1">
                <a:solidFill>
                  <a:schemeClr val="tx1"/>
                </a:solidFill>
                <a:effectLst/>
                <a:latin typeface="+mn-lt"/>
                <a:ea typeface="+mn-ea"/>
                <a:cs typeface="+mn-cs"/>
              </a:rPr>
              <a:t>Opsomming</a:t>
            </a:r>
            <a:r>
              <a:rPr lang="en-GB" sz="1200" kern="1200" dirty="0">
                <a:solidFill>
                  <a:schemeClr val="tx1"/>
                </a:solidFill>
                <a:effectLst/>
                <a:latin typeface="+mn-lt"/>
                <a:ea typeface="+mn-ea"/>
                <a:cs typeface="+mn-cs"/>
              </a:rPr>
              <a:t> help </a:t>
            </a:r>
            <a:r>
              <a:rPr lang="en-GB" sz="1200" kern="1200" dirty="0" err="1">
                <a:solidFill>
                  <a:schemeClr val="tx1"/>
                </a:solidFill>
                <a:effectLst/>
                <a:latin typeface="+mn-lt"/>
                <a:ea typeface="+mn-ea"/>
                <a:cs typeface="+mn-cs"/>
              </a:rPr>
              <a:t>jou</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inligting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verwerk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sleutelkonsepte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verstaan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belangrike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besonderhede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doeltreffend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onthou</a:t>
            </a:r>
            <a:r>
              <a:rPr lang="en-GB" sz="1200" kern="1200" dirty="0">
                <a:solidFill>
                  <a:schemeClr val="tx1"/>
                </a:solidFill>
                <a:effectLst/>
                <a:latin typeface="+mn-lt"/>
                <a:ea typeface="+mn-ea"/>
                <a:cs typeface="+mn-cs"/>
              </a:rPr>
              <a:t>.</a:t>
            </a:r>
          </a:p>
          <a:p>
            <a:pPr marL="342900" lvl="0" indent="-342900">
              <a:lnSpc>
                <a:spcPct val="115000"/>
              </a:lnSpc>
              <a:buFont typeface="Symbol" panose="05050102010706020507" pitchFamily="18" charset="2"/>
              <a:buChar char=""/>
            </a:pPr>
            <a:r>
              <a:rPr lang="nl-NL" dirty="0"/>
              <a:t>Verduidelik dat hierdie strategie in ’n wye verskeidenheid vakke gebruik kan word wanneer leerders met groot hoeveelhede teks werk.</a:t>
            </a:r>
            <a:endParaRPr lang="af-ZA" dirty="0"/>
          </a:p>
        </p:txBody>
      </p:sp>
      <p:sp>
        <p:nvSpPr>
          <p:cNvPr id="4" name="Slide Number Placeholder 3"/>
          <p:cNvSpPr>
            <a:spLocks noGrp="1"/>
          </p:cNvSpPr>
          <p:nvPr>
            <p:ph type="sldNum" sz="quarter" idx="5"/>
          </p:nvPr>
        </p:nvSpPr>
        <p:spPr/>
        <p:txBody>
          <a:bodyPr/>
          <a:lstStyle/>
          <a:p>
            <a:fld id="{664124C9-8E32-43CA-A229-F55A4F056E0E}" type="slidenum">
              <a:rPr lang="en-US" smtClean="0"/>
              <a:t>20</a:t>
            </a:fld>
            <a:endParaRPr lang="en-US"/>
          </a:p>
        </p:txBody>
      </p:sp>
    </p:spTree>
    <p:extLst>
      <p:ext uri="{BB962C8B-B14F-4D97-AF65-F5344CB8AC3E}">
        <p14:creationId xmlns:p14="http://schemas.microsoft.com/office/powerpoint/2010/main" val="1368861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nl-NL" b="1" dirty="0"/>
              <a:t>Skyfie 21 (Kies belangrike konsepte)</a:t>
            </a:r>
            <a:r>
              <a:rPr lang="en-ZA" sz="1200" b="1" dirty="0">
                <a:solidFill>
                  <a:srgbClr val="000000"/>
                </a:solidFill>
                <a:effectLst/>
                <a:latin typeface="Calibri" panose="020F0502020204030204" pitchFamily="34" charset="0"/>
                <a:ea typeface="Arial" panose="020B060402020202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GB" sz="1200" kern="1200" dirty="0">
                <a:solidFill>
                  <a:schemeClr val="tx1"/>
                </a:solidFill>
                <a:effectLst/>
                <a:latin typeface="+mn-lt"/>
                <a:ea typeface="+mn-ea"/>
                <a:cs typeface="+mn-cs"/>
              </a:rPr>
              <a:t>Dit </a:t>
            </a:r>
            <a:r>
              <a:rPr lang="en-GB" sz="1200" kern="1200" dirty="0" err="1">
                <a:solidFill>
                  <a:schemeClr val="tx1"/>
                </a:solidFill>
                <a:effectLst/>
                <a:latin typeface="+mn-lt"/>
                <a:ea typeface="+mn-ea"/>
                <a:cs typeface="+mn-cs"/>
              </a:rPr>
              <a:t>behels</a:t>
            </a:r>
            <a:r>
              <a:rPr lang="en-GB" sz="1200" kern="1200" dirty="0">
                <a:solidFill>
                  <a:schemeClr val="tx1"/>
                </a:solidFill>
                <a:effectLst/>
                <a:latin typeface="+mn-lt"/>
                <a:ea typeface="+mn-ea"/>
                <a:cs typeface="+mn-cs"/>
              </a:rPr>
              <a:t> die </a:t>
            </a:r>
            <a:r>
              <a:rPr lang="en-GB" sz="1200" b="1" kern="1200" dirty="0" err="1">
                <a:solidFill>
                  <a:schemeClr val="tx1"/>
                </a:solidFill>
                <a:effectLst/>
                <a:latin typeface="+mn-lt"/>
                <a:ea typeface="+mn-ea"/>
                <a:cs typeface="+mn-cs"/>
              </a:rPr>
              <a:t>identifisering</a:t>
            </a:r>
            <a:r>
              <a:rPr lang="en-GB" sz="1200" b="1" kern="1200" dirty="0">
                <a:solidFill>
                  <a:schemeClr val="tx1"/>
                </a:solidFill>
                <a:effectLst/>
                <a:latin typeface="+mn-lt"/>
                <a:ea typeface="+mn-ea"/>
                <a:cs typeface="+mn-cs"/>
              </a:rPr>
              <a:t> van </a:t>
            </a:r>
            <a:r>
              <a:rPr lang="en-GB" sz="1200" b="1" kern="1200" dirty="0" err="1">
                <a:solidFill>
                  <a:schemeClr val="tx1"/>
                </a:solidFill>
                <a:effectLst/>
                <a:latin typeface="+mn-lt"/>
                <a:ea typeface="+mn-ea"/>
                <a:cs typeface="+mn-cs"/>
              </a:rPr>
              <a:t>sleutelidees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terme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beginsels</a:t>
            </a:r>
            <a:r>
              <a:rPr lang="en-GB" sz="1200" b="1" kern="1200" dirty="0">
                <a:solidFill>
                  <a:schemeClr val="tx1"/>
                </a:solidFill>
                <a:effectLst/>
                <a:latin typeface="+mn-lt"/>
                <a:ea typeface="+mn-ea"/>
                <a:cs typeface="+mn-cs"/>
              </a:rPr>
              <a:t> in </a:t>
            </a:r>
            <a:r>
              <a:rPr lang="en-GB" sz="1200" b="1" kern="1200" dirty="0" err="1">
                <a:solidFill>
                  <a:schemeClr val="tx1"/>
                </a:solidFill>
                <a:effectLst/>
                <a:latin typeface="+mn-lt"/>
                <a:ea typeface="+mn-ea"/>
                <a:cs typeface="+mn-cs"/>
              </a:rPr>
              <a:t>leermateriaal</a:t>
            </a:r>
            <a:r>
              <a:rPr lang="en-GB" sz="1200" b="1" kern="1200" dirty="0">
                <a:solidFill>
                  <a:schemeClr val="tx1"/>
                </a:solidFill>
                <a:effectLst/>
                <a:latin typeface="+mn-lt"/>
                <a:ea typeface="+mn-ea"/>
                <a:cs typeface="+mn-cs"/>
              </a:rPr>
              <a:t> wat </a:t>
            </a:r>
            <a:r>
              <a:rPr lang="en-GB" sz="1200" b="1" kern="1200" dirty="0" err="1">
                <a:solidFill>
                  <a:schemeClr val="tx1"/>
                </a:solidFill>
                <a:effectLst/>
                <a:latin typeface="+mn-lt"/>
                <a:ea typeface="+mn-ea"/>
                <a:cs typeface="+mn-cs"/>
              </a:rPr>
              <a:t>noodsaaklik</a:t>
            </a:r>
            <a:r>
              <a:rPr lang="en-GB" sz="1200" b="1" kern="1200" dirty="0">
                <a:solidFill>
                  <a:schemeClr val="tx1"/>
                </a:solidFill>
                <a:effectLst/>
                <a:latin typeface="+mn-lt"/>
                <a:ea typeface="+mn-ea"/>
                <a:cs typeface="+mn-cs"/>
              </a:rPr>
              <a:t> is om ’n </a:t>
            </a:r>
            <a:r>
              <a:rPr lang="en-GB" sz="1200" b="1" kern="1200" dirty="0" err="1">
                <a:solidFill>
                  <a:schemeClr val="tx1"/>
                </a:solidFill>
                <a:effectLst/>
                <a:latin typeface="+mn-lt"/>
                <a:ea typeface="+mn-ea"/>
                <a:cs typeface="+mn-cs"/>
              </a:rPr>
              <a:t>onderwerp</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verstaan</a:t>
            </a:r>
            <a:r>
              <a:rPr lang="en-GB" sz="1200" kern="1200" dirty="0">
                <a:solidFill>
                  <a:schemeClr val="tx1"/>
                </a:solidFill>
                <a:effectLst/>
                <a:latin typeface="+mn-lt"/>
                <a:ea typeface="+mn-ea"/>
                <a:cs typeface="+mn-cs"/>
              </a:rPr>
              <a:t>. </a:t>
            </a:r>
          </a:p>
          <a:p>
            <a:pPr marL="342900" lvl="0" indent="-342900">
              <a:lnSpc>
                <a:spcPct val="115000"/>
              </a:lnSpc>
              <a:buFont typeface="Symbol" panose="05050102010706020507" pitchFamily="18" charset="2"/>
              <a:buChar char=""/>
            </a:pPr>
            <a:r>
              <a:rPr lang="nl-NL" dirty="0"/>
              <a:t>Dit is die </a:t>
            </a:r>
            <a:r>
              <a:rPr lang="nl-NL" b="0" dirty="0"/>
              <a:t>“vluglees”-</a:t>
            </a:r>
            <a:r>
              <a:rPr lang="nl-NL" dirty="0"/>
              <a:t>stap in die SQ3R-metode wat ons vroeër in die les behandel het.</a:t>
            </a:r>
          </a:p>
          <a:p>
            <a:pPr marL="342900" lvl="0" indent="-342900">
              <a:lnSpc>
                <a:spcPct val="115000"/>
              </a:lnSpc>
              <a:buFont typeface="Symbol" panose="05050102010706020507" pitchFamily="18" charset="2"/>
              <a:buChar char=""/>
            </a:pPr>
            <a:r>
              <a:rPr lang="en-GB" sz="1200" kern="1200" dirty="0">
                <a:solidFill>
                  <a:schemeClr val="tx1"/>
                </a:solidFill>
                <a:effectLst/>
                <a:latin typeface="+mn-lt"/>
                <a:ea typeface="+mn-ea"/>
                <a:cs typeface="+mn-cs"/>
              </a:rPr>
              <a:t>In </a:t>
            </a:r>
            <a:r>
              <a:rPr lang="en-GB" sz="1200" kern="1200" dirty="0" err="1">
                <a:solidFill>
                  <a:schemeClr val="tx1"/>
                </a:solidFill>
                <a:effectLst/>
                <a:latin typeface="+mn-lt"/>
                <a:ea typeface="+mn-ea"/>
                <a:cs typeface="+mn-cs"/>
              </a:rPr>
              <a:t>plaas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daarvan</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alles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probeer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memoriseer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fokus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jy</a:t>
            </a:r>
            <a:r>
              <a:rPr lang="en-GB" sz="1200" kern="1200" dirty="0">
                <a:solidFill>
                  <a:schemeClr val="tx1"/>
                </a:solidFill>
                <a:effectLst/>
                <a:latin typeface="+mn-lt"/>
                <a:ea typeface="+mn-ea"/>
                <a:cs typeface="+mn-cs"/>
              </a:rPr>
              <a:t> op die </a:t>
            </a:r>
            <a:r>
              <a:rPr lang="en-GB" sz="1200" kern="1200" dirty="0" err="1">
                <a:solidFill>
                  <a:schemeClr val="tx1"/>
                </a:solidFill>
                <a:effectLst/>
                <a:latin typeface="+mn-lt"/>
                <a:ea typeface="+mn-ea"/>
                <a:cs typeface="+mn-cs"/>
              </a:rPr>
              <a:t>kerninligting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waarop</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inhoud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gebou</a:t>
            </a:r>
            <a:r>
              <a:rPr lang="en-GB" sz="1200" kern="1200" dirty="0">
                <a:solidFill>
                  <a:schemeClr val="tx1"/>
                </a:solidFill>
                <a:effectLst/>
                <a:latin typeface="+mn-lt"/>
                <a:ea typeface="+mn-ea"/>
                <a:cs typeface="+mn-cs"/>
              </a:rPr>
              <a:t> is.</a:t>
            </a:r>
          </a:p>
          <a:p>
            <a:pPr marL="342900" lvl="0" indent="-342900">
              <a:lnSpc>
                <a:spcPct val="115000"/>
              </a:lnSpc>
              <a:buFont typeface="Symbol" panose="05050102010706020507" pitchFamily="18" charset="2"/>
              <a:buChar char=""/>
            </a:pPr>
            <a:r>
              <a:rPr lang="en-GB" sz="1200" b="0" kern="1200" dirty="0">
                <a:solidFill>
                  <a:schemeClr val="tx1"/>
                </a:solidFill>
                <a:effectLst/>
                <a:latin typeface="+mn-lt"/>
                <a:ea typeface="+mn-ea"/>
                <a:cs typeface="+mn-cs"/>
              </a:rPr>
              <a:t>Wenke vir die </a:t>
            </a:r>
            <a:r>
              <a:rPr lang="en-GB" sz="1200" b="0" kern="1200" dirty="0" err="1">
                <a:solidFill>
                  <a:schemeClr val="tx1"/>
                </a:solidFill>
                <a:effectLst/>
                <a:latin typeface="+mn-lt"/>
                <a:ea typeface="+mn-ea"/>
                <a:cs typeface="+mn-cs"/>
              </a:rPr>
              <a:t>keuse</a:t>
            </a:r>
            <a:r>
              <a:rPr lang="en-GB" sz="1200" b="0" kern="1200" dirty="0">
                <a:solidFill>
                  <a:schemeClr val="tx1"/>
                </a:solidFill>
                <a:effectLst/>
                <a:latin typeface="+mn-lt"/>
                <a:ea typeface="+mn-ea"/>
                <a:cs typeface="+mn-cs"/>
              </a:rPr>
              <a:t> van </a:t>
            </a:r>
            <a:r>
              <a:rPr lang="en-GB" sz="1200" b="0" kern="1200" dirty="0" err="1">
                <a:solidFill>
                  <a:schemeClr val="tx1"/>
                </a:solidFill>
                <a:effectLst/>
                <a:latin typeface="+mn-lt"/>
                <a:ea typeface="+mn-ea"/>
                <a:cs typeface="+mn-cs"/>
              </a:rPr>
              <a:t>belangrike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konsepte</a:t>
            </a:r>
            <a:r>
              <a:rPr lang="en-GB" sz="1200" b="0" kern="1200" dirty="0">
                <a:solidFill>
                  <a:schemeClr val="tx1"/>
                </a:solidFill>
                <a:effectLst/>
                <a:latin typeface="+mn-lt"/>
                <a:ea typeface="+mn-ea"/>
                <a:cs typeface="+mn-cs"/>
              </a:rPr>
              <a:t>:</a:t>
            </a:r>
            <a:endParaRPr lang="en-US" sz="1200" b="0" kern="1200" dirty="0">
              <a:solidFill>
                <a:schemeClr val="tx1"/>
              </a:solidFill>
              <a:effectLst/>
              <a:latin typeface="+mn-lt"/>
              <a:ea typeface="+mn-ea"/>
              <a:cs typeface="+mn-cs"/>
            </a:endParaRPr>
          </a:p>
          <a:p>
            <a:pPr marL="742950" lvl="1" indent="-285750">
              <a:lnSpc>
                <a:spcPct val="115000"/>
              </a:lnSpc>
              <a:buFont typeface="Courier New" panose="02070309020205020404" pitchFamily="49" charset="0"/>
              <a:buChar char="-"/>
            </a:pPr>
            <a:r>
              <a:rPr lang="en-GB" sz="1200" kern="1200" dirty="0" err="1">
                <a:solidFill>
                  <a:schemeClr val="tx1"/>
                </a:solidFill>
                <a:effectLst/>
                <a:latin typeface="+mn-lt"/>
                <a:ea typeface="+mn-ea"/>
                <a:cs typeface="+mn-cs"/>
              </a:rPr>
              <a:t>Identifiseer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sleutelterme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definisies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hoofidees</a:t>
            </a:r>
            <a:r>
              <a:rPr lang="en-GB" sz="1200" kern="1200" dirty="0">
                <a:solidFill>
                  <a:schemeClr val="tx1"/>
                </a:solidFill>
                <a:effectLst/>
                <a:latin typeface="+mn-lt"/>
                <a:ea typeface="+mn-ea"/>
                <a:cs typeface="+mn-cs"/>
              </a:rPr>
              <a:t> in die </a:t>
            </a:r>
            <a:r>
              <a:rPr lang="en-GB" sz="1200" kern="1200" dirty="0" err="1">
                <a:solidFill>
                  <a:schemeClr val="tx1"/>
                </a:solidFill>
                <a:effectLst/>
                <a:latin typeface="+mn-lt"/>
                <a:ea typeface="+mn-ea"/>
                <a:cs typeface="+mn-cs"/>
              </a:rPr>
              <a:t>teks</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742950" lvl="1" indent="-285750">
              <a:lnSpc>
                <a:spcPct val="115000"/>
              </a:lnSpc>
              <a:buFont typeface="Courier New" panose="02070309020205020404" pitchFamily="49" charset="0"/>
              <a:buChar char="-"/>
            </a:pPr>
            <a:r>
              <a:rPr lang="en-GB" sz="1200" kern="1200" dirty="0">
                <a:solidFill>
                  <a:schemeClr val="tx1"/>
                </a:solidFill>
                <a:effectLst/>
                <a:latin typeface="+mn-lt"/>
                <a:ea typeface="+mn-ea"/>
                <a:cs typeface="+mn-cs"/>
              </a:rPr>
              <a:t>Let op </a:t>
            </a:r>
            <a:r>
              <a:rPr lang="en-GB" sz="1200" kern="1200" dirty="0" err="1">
                <a:solidFill>
                  <a:schemeClr val="tx1"/>
                </a:solidFill>
                <a:effectLst/>
                <a:latin typeface="+mn-lt"/>
                <a:ea typeface="+mn-ea"/>
                <a:cs typeface="+mn-cs"/>
              </a:rPr>
              <a:t>opskrifte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subopskrifte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uitgeligte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woorde</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742950" lvl="1" indent="-285750">
              <a:lnSpc>
                <a:spcPct val="115000"/>
              </a:lnSpc>
              <a:buFont typeface="Courier New" panose="02070309020205020404" pitchFamily="49" charset="0"/>
              <a:buChar char="-"/>
            </a:pPr>
            <a:r>
              <a:rPr lang="en-GB" sz="1200" kern="1200" dirty="0" err="1">
                <a:solidFill>
                  <a:schemeClr val="tx1"/>
                </a:solidFill>
                <a:effectLst/>
                <a:latin typeface="+mn-lt"/>
                <a:ea typeface="+mn-ea"/>
                <a:cs typeface="+mn-cs"/>
              </a:rPr>
              <a:t>Fokus</a:t>
            </a:r>
            <a:r>
              <a:rPr lang="en-GB" sz="1200" kern="1200" dirty="0">
                <a:solidFill>
                  <a:schemeClr val="tx1"/>
                </a:solidFill>
                <a:effectLst/>
                <a:latin typeface="+mn-lt"/>
                <a:ea typeface="+mn-ea"/>
                <a:cs typeface="+mn-cs"/>
              </a:rPr>
              <a:t> op </a:t>
            </a:r>
            <a:r>
              <a:rPr lang="en-GB" sz="1200" kern="1200" dirty="0" err="1">
                <a:solidFill>
                  <a:schemeClr val="tx1"/>
                </a:solidFill>
                <a:effectLst/>
                <a:latin typeface="+mn-lt"/>
                <a:ea typeface="+mn-ea"/>
                <a:cs typeface="+mn-cs"/>
              </a:rPr>
              <a:t>konsepte</a:t>
            </a:r>
            <a:r>
              <a:rPr lang="en-GB" sz="1200" kern="1200" dirty="0">
                <a:solidFill>
                  <a:schemeClr val="tx1"/>
                </a:solidFill>
                <a:effectLst/>
                <a:latin typeface="+mn-lt"/>
                <a:ea typeface="+mn-ea"/>
                <a:cs typeface="+mn-cs"/>
              </a:rPr>
              <a:t> wat </a:t>
            </a:r>
            <a:r>
              <a:rPr lang="en-GB" sz="1200" kern="1200" dirty="0" err="1">
                <a:solidFill>
                  <a:schemeClr val="tx1"/>
                </a:solidFill>
                <a:effectLst/>
                <a:latin typeface="+mn-lt"/>
                <a:ea typeface="+mn-ea"/>
                <a:cs typeface="+mn-cs"/>
              </a:rPr>
              <a:t>deur</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onderwyser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herhaal</a:t>
            </a:r>
            <a:r>
              <a:rPr lang="en-GB" sz="1200" kern="1200" dirty="0">
                <a:solidFill>
                  <a:schemeClr val="tx1"/>
                </a:solidFill>
                <a:effectLst/>
                <a:latin typeface="+mn-lt"/>
                <a:ea typeface="+mn-ea"/>
                <a:cs typeface="+mn-cs"/>
              </a:rPr>
              <a:t> of </a:t>
            </a:r>
            <a:r>
              <a:rPr lang="en-GB" sz="1200" kern="1200" dirty="0" err="1">
                <a:solidFill>
                  <a:schemeClr val="tx1"/>
                </a:solidFill>
                <a:effectLst/>
                <a:latin typeface="+mn-lt"/>
                <a:ea typeface="+mn-ea"/>
                <a:cs typeface="+mn-cs"/>
              </a:rPr>
              <a:t>beklemtoon</a:t>
            </a:r>
            <a:r>
              <a:rPr lang="en-GB" sz="1200" kern="1200" dirty="0">
                <a:solidFill>
                  <a:schemeClr val="tx1"/>
                </a:solidFill>
                <a:effectLst/>
                <a:latin typeface="+mn-lt"/>
                <a:ea typeface="+mn-ea"/>
                <a:cs typeface="+mn-cs"/>
              </a:rPr>
              <a:t> word.</a:t>
            </a:r>
            <a:endParaRPr lang="en-US" sz="1100" kern="1200" dirty="0">
              <a:solidFill>
                <a:schemeClr val="tx1"/>
              </a:solidFill>
              <a:effectLst/>
              <a:latin typeface="+mn-lt"/>
              <a:ea typeface="+mn-ea"/>
              <a:cs typeface="+mn-cs"/>
            </a:endParaRPr>
          </a:p>
          <a:p>
            <a:endParaRPr lang="af-ZA" dirty="0"/>
          </a:p>
        </p:txBody>
      </p:sp>
      <p:sp>
        <p:nvSpPr>
          <p:cNvPr id="4" name="Slide Number Placeholder 3"/>
          <p:cNvSpPr>
            <a:spLocks noGrp="1"/>
          </p:cNvSpPr>
          <p:nvPr>
            <p:ph type="sldNum" sz="quarter" idx="5"/>
          </p:nvPr>
        </p:nvSpPr>
        <p:spPr/>
        <p:txBody>
          <a:bodyPr/>
          <a:lstStyle/>
          <a:p>
            <a:fld id="{664124C9-8E32-43CA-A229-F55A4F056E0E}" type="slidenum">
              <a:rPr lang="en-US" smtClean="0"/>
              <a:t>21</a:t>
            </a:fld>
            <a:endParaRPr lang="en-US"/>
          </a:p>
        </p:txBody>
      </p:sp>
    </p:spTree>
    <p:extLst>
      <p:ext uri="{BB962C8B-B14F-4D97-AF65-F5344CB8AC3E}">
        <p14:creationId xmlns:p14="http://schemas.microsoft.com/office/powerpoint/2010/main" val="663205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200" b="1" dirty="0" err="1">
                <a:effectLst/>
                <a:latin typeface="Calibri" panose="020F0502020204030204" pitchFamily="34" charset="0"/>
                <a:ea typeface="Times New Roman" panose="02020603050405020304" pitchFamily="18" charset="0"/>
              </a:rPr>
              <a:t>Skyfie</a:t>
            </a:r>
            <a:r>
              <a:rPr lang="en-ZA" sz="1200" b="1" dirty="0">
                <a:effectLst/>
                <a:latin typeface="Calibri" panose="020F0502020204030204" pitchFamily="34" charset="0"/>
                <a:ea typeface="Times New Roman" panose="02020603050405020304" pitchFamily="18" charset="0"/>
              </a:rPr>
              <a:t> 22:</a:t>
            </a:r>
            <a:r>
              <a:rPr lang="en-ZA" sz="1200" dirty="0">
                <a:effectLst/>
                <a:latin typeface="Calibri" panose="020F0502020204030204" pitchFamily="34" charset="0"/>
                <a:ea typeface="Times New Roman" panose="02020603050405020304" pitchFamily="18" charset="0"/>
              </a:rPr>
              <a:t> </a:t>
            </a:r>
            <a:r>
              <a:rPr lang="nl-NL" dirty="0"/>
              <a:t>Vir die volgende paar minute gaan ons die studiemetodes </a:t>
            </a:r>
            <a:r>
              <a:rPr lang="nl-NL" b="1" dirty="0"/>
              <a:t>dinkskrum</a:t>
            </a:r>
            <a:r>
              <a:rPr lang="nl-NL" dirty="0"/>
              <a:t> en </a:t>
            </a:r>
            <a:r>
              <a:rPr lang="nl-NL" b="1" dirty="0"/>
              <a:t>breinkaarte</a:t>
            </a:r>
            <a:r>
              <a:rPr lang="nl-NL" dirty="0"/>
              <a:t> toepas in </a:t>
            </a:r>
            <a:r>
              <a:rPr lang="nl-NL" b="1" i="1" dirty="0"/>
              <a:t>Aktiwiteit 3 (</a:t>
            </a:r>
            <a:r>
              <a:rPr lang="nl-NL" b="1" i="1" u="sng" dirty="0"/>
              <a:t>Les 1 – Werkkaart</a:t>
            </a:r>
            <a:r>
              <a:rPr lang="nl-NL" b="1" i="1" dirty="0"/>
              <a:t>)</a:t>
            </a:r>
            <a:r>
              <a:rPr lang="nl-NL" dirty="0"/>
              <a:t>.</a:t>
            </a:r>
          </a:p>
          <a:p>
            <a:pPr marL="342900" lvl="0" indent="-342900">
              <a:lnSpc>
                <a:spcPct val="115000"/>
              </a:lnSpc>
              <a:buFont typeface="Symbol" panose="05050102010706020507" pitchFamily="18" charset="2"/>
              <a:buChar char=""/>
            </a:pPr>
            <a:r>
              <a:rPr lang="en-US" b="1" dirty="0"/>
              <a:t>Nota </a:t>
            </a:r>
            <a:r>
              <a:rPr lang="en-US" b="1" dirty="0" err="1"/>
              <a:t>aan</a:t>
            </a:r>
            <a:r>
              <a:rPr lang="en-US" b="1" dirty="0"/>
              <a:t> </a:t>
            </a:r>
            <a:r>
              <a:rPr lang="en-US" b="1" dirty="0" err="1"/>
              <a:t>onderwyser</a:t>
            </a:r>
            <a:r>
              <a:rPr lang="en-ZA" sz="1200" b="1" dirty="0">
                <a:solidFill>
                  <a:srgbClr val="EE0000"/>
                </a:solidFill>
                <a:effectLst/>
                <a:latin typeface="Calibri" panose="020F0502020204030204" pitchFamily="34" charset="0"/>
                <a:ea typeface="Times New Roman" panose="02020603050405020304" pitchFamily="18" charset="0"/>
              </a:rPr>
              <a:t>:</a:t>
            </a:r>
            <a:r>
              <a:rPr lang="en-ZA" sz="1200" dirty="0">
                <a:solidFill>
                  <a:srgbClr val="EE0000"/>
                </a:solidFill>
                <a:effectLst/>
                <a:latin typeface="Calibri" panose="020F0502020204030204" pitchFamily="34" charset="0"/>
                <a:ea typeface="Times New Roman" panose="02020603050405020304" pitchFamily="18" charset="0"/>
              </a:rPr>
              <a:t> </a:t>
            </a:r>
            <a:r>
              <a:rPr lang="nl-NL" b="1" dirty="0"/>
              <a:t>Vraag 1 </a:t>
            </a:r>
            <a:r>
              <a:rPr lang="nl-NL" dirty="0"/>
              <a:t>vereis tydsbestuur om effektief te verloop. Leerders moet vir elke aspek van die onderwerp een minuut idees ontwikkel. Die onderwyser kan ’n stophorlosie of tydhouer gebruik om tyd dop te hou.</a:t>
            </a:r>
          </a:p>
          <a:p>
            <a:pPr marL="342900" lvl="0" indent="-342900">
              <a:lnSpc>
                <a:spcPct val="115000"/>
              </a:lnSpc>
              <a:buFont typeface="Symbol" panose="05050102010706020507" pitchFamily="18" charset="2"/>
              <a:buChar char=""/>
            </a:pPr>
            <a:r>
              <a:rPr lang="nl-NL" dirty="0"/>
              <a:t>Vir </a:t>
            </a:r>
            <a:r>
              <a:rPr lang="nl-NL" b="1" dirty="0"/>
              <a:t>Vraag 2 </a:t>
            </a:r>
            <a:r>
              <a:rPr lang="nl-NL" dirty="0"/>
              <a:t>moet leerders ’n afdeling uit ’n ander vak kies en ’n breinkaart van die onderwerp skep. Die onderwyser moet rondbeweeg en leiding gee waar nodig. (Laat ongeveer vier minute toe.) Indien leerders nie klaar is nie, moet hulle die breinkaart as </a:t>
            </a:r>
            <a:r>
              <a:rPr lang="nl-NL" b="1" dirty="0"/>
              <a:t>huiswerk</a:t>
            </a:r>
            <a:r>
              <a:rPr lang="nl-NL" dirty="0"/>
              <a:t> voltooi.</a:t>
            </a:r>
            <a:endParaRPr lang="af-ZA" dirty="0"/>
          </a:p>
        </p:txBody>
      </p:sp>
      <p:sp>
        <p:nvSpPr>
          <p:cNvPr id="4" name="Slide Number Placeholder 3"/>
          <p:cNvSpPr>
            <a:spLocks noGrp="1"/>
          </p:cNvSpPr>
          <p:nvPr>
            <p:ph type="sldNum" sz="quarter" idx="5"/>
          </p:nvPr>
        </p:nvSpPr>
        <p:spPr/>
        <p:txBody>
          <a:bodyPr/>
          <a:lstStyle/>
          <a:p>
            <a:fld id="{664124C9-8E32-43CA-A229-F55A4F056E0E}" type="slidenum">
              <a:rPr lang="en-US" smtClean="0"/>
              <a:t>22</a:t>
            </a:fld>
            <a:endParaRPr lang="en-US"/>
          </a:p>
        </p:txBody>
      </p:sp>
    </p:spTree>
    <p:extLst>
      <p:ext uri="{BB962C8B-B14F-4D97-AF65-F5344CB8AC3E}">
        <p14:creationId xmlns:p14="http://schemas.microsoft.com/office/powerpoint/2010/main" val="1447779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US" b="1" dirty="0" err="1"/>
              <a:t>Skyfie</a:t>
            </a:r>
            <a:r>
              <a:rPr lang="en-US" b="1" dirty="0"/>
              <a:t> 23</a:t>
            </a:r>
            <a:r>
              <a:rPr lang="en-ZA" sz="1200" b="1" dirty="0">
                <a:effectLst/>
                <a:latin typeface="Calibri" panose="020F0502020204030204" pitchFamily="34" charset="0"/>
                <a:ea typeface="Times New Roman" panose="02020603050405020304" pitchFamily="18" charset="0"/>
              </a:rPr>
              <a:t>:</a:t>
            </a:r>
            <a:r>
              <a:rPr lang="en-ZA" sz="1200" dirty="0">
                <a:effectLst/>
                <a:latin typeface="Calibri" panose="020F0502020204030204" pitchFamily="34" charset="0"/>
                <a:ea typeface="Times New Roman" panose="02020603050405020304" pitchFamily="18" charset="0"/>
              </a:rPr>
              <a:t> </a:t>
            </a:r>
            <a:r>
              <a:rPr lang="nl-NL" dirty="0"/>
              <a:t>Dit bring ons by die einde van die les oor studievaardighede en studiemetodes. In hierdie les het ons verskeie faktore verken wat jou akademiese sukses kan beïnvloed:</a:t>
            </a:r>
            <a:endParaRPr lang="en-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15000"/>
              </a:lnSpc>
              <a:buFont typeface="Courier New" panose="02070309020205020404" pitchFamily="49" charset="0"/>
              <a:buChar char="-"/>
            </a:pPr>
            <a:r>
              <a:rPr lang="nl-NL" dirty="0"/>
              <a:t>Studievaardighede stel jou in staat om die inhoud te lees, te luister en te verstaan.</a:t>
            </a:r>
          </a:p>
          <a:p>
            <a:pPr marL="800100" lvl="1" indent="-342900">
              <a:lnSpc>
                <a:spcPct val="115000"/>
              </a:lnSpc>
              <a:buFont typeface="Courier New" panose="02070309020205020404" pitchFamily="49" charset="0"/>
              <a:buChar char="-"/>
            </a:pPr>
            <a:r>
              <a:rPr lang="nl-NL" dirty="0"/>
              <a:t>Om georganiseerd te wees en jou tyd effektief te bestuur, is ’n belangrike deel van goeie studiepraktyke.</a:t>
            </a:r>
          </a:p>
          <a:p>
            <a:pPr marL="800100" lvl="1" indent="-342900">
              <a:lnSpc>
                <a:spcPct val="115000"/>
              </a:lnSpc>
              <a:buFont typeface="Courier New" panose="02070309020205020404" pitchFamily="49" charset="0"/>
              <a:buChar char="-"/>
            </a:pPr>
            <a:r>
              <a:rPr lang="nl-NL" dirty="0"/>
              <a:t>Ontgin jou volle potensiaal deur studiemetodes te gebruik wat by jou unieke leerstyl pas. Ontdek die strategieë wat die beste vir jou werk en verbeter jou leerervaring.</a:t>
            </a:r>
          </a:p>
          <a:p>
            <a:pPr marL="800100" lvl="1" indent="-342900">
              <a:lnSpc>
                <a:spcPct val="115000"/>
              </a:lnSpc>
              <a:buFont typeface="Courier New" panose="02070309020205020404" pitchFamily="49" charset="0"/>
              <a:buChar char="-"/>
            </a:pPr>
            <a:r>
              <a:rPr lang="nl-NL" dirty="0"/>
              <a:t>Deur hierdie vaardighede en metodes te kombineer, kan jy jou resultate aansienlik verbeter!</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US" b="1" dirty="0"/>
              <a:t>Nota </a:t>
            </a:r>
            <a:r>
              <a:rPr lang="en-US" b="1" dirty="0" err="1"/>
              <a:t>aan</a:t>
            </a:r>
            <a:r>
              <a:rPr lang="en-US" b="1" dirty="0"/>
              <a:t> </a:t>
            </a:r>
            <a:r>
              <a:rPr lang="en-US" b="1" dirty="0" err="1"/>
              <a:t>onderwyser</a:t>
            </a:r>
            <a:r>
              <a:rPr lang="en-ZA" sz="1200" b="1" dirty="0">
                <a:solidFill>
                  <a:srgbClr val="EE0000"/>
                </a:solidFill>
                <a:effectLst/>
                <a:latin typeface="Calibri" panose="020F0502020204030204" pitchFamily="34" charset="0"/>
                <a:ea typeface="Times New Roman" panose="02020603050405020304" pitchFamily="18" charset="0"/>
              </a:rPr>
              <a:t>:</a:t>
            </a:r>
            <a:r>
              <a:rPr lang="en-ZA" sz="1200" dirty="0">
                <a:solidFill>
                  <a:srgbClr val="EE0000"/>
                </a:solidFill>
                <a:effectLst/>
                <a:latin typeface="Calibri" panose="020F0502020204030204" pitchFamily="34" charset="0"/>
                <a:ea typeface="Times New Roman" panose="02020603050405020304" pitchFamily="18" charset="0"/>
              </a:rPr>
              <a:t> </a:t>
            </a:r>
            <a:r>
              <a:rPr lang="nl-NL" dirty="0"/>
              <a:t>Indien daar nie genoeg tyd is om deur die memo/antwoorde in die aktiwiteite te werk nie, maak seker dat leerders toegang tot die memo kry.</a:t>
            </a:r>
          </a:p>
          <a:p>
            <a:pPr marL="342900" lvl="0" indent="-342900">
              <a:lnSpc>
                <a:spcPct val="115000"/>
              </a:lnSpc>
              <a:buFont typeface="Symbol" panose="05050102010706020507" pitchFamily="18" charset="2"/>
              <a:buChar char=""/>
            </a:pPr>
            <a:r>
              <a:rPr lang="nl-NL" dirty="0"/>
              <a:t>Wys </a:t>
            </a:r>
            <a:r>
              <a:rPr lang="nl-NL" b="1" i="1" dirty="0"/>
              <a:t>Aktiwiteit 4 (</a:t>
            </a:r>
            <a:r>
              <a:rPr lang="nl-NL" b="1" i="1" u="sng" dirty="0"/>
              <a:t>Les 1 – Werkkaart</a:t>
            </a:r>
            <a:r>
              <a:rPr lang="nl-NL" b="1" i="1" dirty="0"/>
              <a:t>)</a:t>
            </a:r>
            <a:r>
              <a:rPr lang="nl-NL" i="1" dirty="0"/>
              <a:t> </a:t>
            </a:r>
            <a:r>
              <a:rPr lang="nl-NL" dirty="0"/>
              <a:t>as huiswerk toe, waar leerders oor hul eie studievaardighede en studiemetodes reflekteer.</a:t>
            </a:r>
            <a:br>
              <a:rPr lang="en-US" sz="1200" i="1" kern="1200" dirty="0">
                <a:solidFill>
                  <a:schemeClr val="tx1"/>
                </a:solidFill>
                <a:effectLst/>
                <a:latin typeface="+mn-lt"/>
                <a:ea typeface="+mn-ea"/>
                <a:cs typeface="+mn-cs"/>
              </a:rPr>
            </a:br>
            <a:endParaRPr lang="en-US" dirty="0">
              <a:effectLst/>
            </a:endParaRPr>
          </a:p>
          <a:p>
            <a:pPr marL="171450" indent="-171450">
              <a:buFont typeface="Wingdings" pitchFamily="2" charset="2"/>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64124C9-8E32-43CA-A229-F55A4F056E0E}" type="slidenum">
              <a:rPr lang="en-US" smtClean="0"/>
              <a:t>23</a:t>
            </a:fld>
            <a:endParaRPr lang="en-US"/>
          </a:p>
        </p:txBody>
      </p:sp>
    </p:spTree>
    <p:extLst>
      <p:ext uri="{BB962C8B-B14F-4D97-AF65-F5344CB8AC3E}">
        <p14:creationId xmlns:p14="http://schemas.microsoft.com/office/powerpoint/2010/main" val="1239503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nl-NL" b="1" dirty="0"/>
              <a:t>Skyfie 3 (Hersiening van vorige ervarings)</a:t>
            </a:r>
            <a:endParaRPr lang="en-ZA" sz="1200" b="1" kern="1200" dirty="0">
              <a:solidFill>
                <a:srgbClr val="000000"/>
              </a:solidFill>
              <a:effectLst/>
              <a:latin typeface="Calibri" panose="020F0502020204030204" pitchFamily="34" charset="0"/>
              <a:ea typeface="Times New Roman" panose="02020603050405020304" pitchFamily="18" charset="0"/>
            </a:endParaRPr>
          </a:p>
          <a:p>
            <a:pPr marL="342900" lvl="0" indent="-342900">
              <a:lnSpc>
                <a:spcPct val="115000"/>
              </a:lnSpc>
              <a:buFont typeface="Symbol" panose="05050102010706020507" pitchFamily="18" charset="2"/>
              <a:buChar char=""/>
            </a:pPr>
            <a:r>
              <a:rPr lang="nl-NL" dirty="0"/>
              <a:t>Vra leerders om oor hul vorige toets-/eksamenreeks te reflekteer en dan (kortliks) die volgende vrae te beantwoord. Laat ruimte vir verskillende antwoorde.</a:t>
            </a:r>
            <a:endParaRPr lang="en-ZA"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15000"/>
              </a:lnSpc>
              <a:buFont typeface="Courier New" panose="02070309020205020404" pitchFamily="49" charset="0"/>
              <a:buChar char="-"/>
            </a:pPr>
            <a:r>
              <a:rPr lang="nl-NL" dirty="0"/>
              <a:t>Het jy genoeg tyd aan jou studies bestee?</a:t>
            </a:r>
          </a:p>
          <a:p>
            <a:pPr marL="800100" lvl="1" indent="-342900">
              <a:lnSpc>
                <a:spcPct val="115000"/>
              </a:lnSpc>
              <a:buFont typeface="Courier New" panose="02070309020205020404" pitchFamily="49" charset="0"/>
              <a:buChar char="-"/>
            </a:pPr>
            <a:r>
              <a:rPr lang="nl-NL" dirty="0"/>
              <a:t>Het jy enige studievaardighede of -metodes gebruik om effektief te leer?</a:t>
            </a:r>
          </a:p>
          <a:p>
            <a:pPr marL="800100" lvl="1" indent="-342900">
              <a:lnSpc>
                <a:spcPct val="115000"/>
              </a:lnSpc>
              <a:buFont typeface="Courier New" panose="02070309020205020404" pitchFamily="49" charset="0"/>
              <a:buChar char="-"/>
            </a:pPr>
            <a:r>
              <a:rPr lang="nl-NL" dirty="0"/>
              <a:t>Is jy tevrede met jou finale Graad 9-uitslae?</a:t>
            </a:r>
            <a:endParaRPr lang="en-ZA" sz="1200" b="1" kern="1200" dirty="0">
              <a:solidFill>
                <a:srgbClr val="EE0000"/>
              </a:solidFill>
              <a:effectLst/>
              <a:latin typeface="Calibri" panose="020F0502020204030204" pitchFamily="34"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b="1" kern="1200" dirty="0">
                <a:solidFill>
                  <a:srgbClr val="EE0000"/>
                </a:solidFill>
                <a:effectLst/>
                <a:latin typeface="Calibri" panose="020F0502020204030204" pitchFamily="34" charset="0"/>
                <a:ea typeface="Times New Roman" panose="02020603050405020304" pitchFamily="18" charset="0"/>
              </a:rPr>
              <a:t>Nota </a:t>
            </a:r>
            <a:r>
              <a:rPr lang="en-ZA" sz="1200" b="1" kern="1200" dirty="0" err="1">
                <a:solidFill>
                  <a:srgbClr val="EE0000"/>
                </a:solidFill>
                <a:effectLst/>
                <a:latin typeface="Calibri" panose="020F0502020204030204" pitchFamily="34" charset="0"/>
                <a:ea typeface="Times New Roman" panose="02020603050405020304" pitchFamily="18" charset="0"/>
              </a:rPr>
              <a:t>aan</a:t>
            </a:r>
            <a:r>
              <a:rPr lang="en-ZA" sz="1200" b="1" kern="1200" dirty="0">
                <a:solidFill>
                  <a:srgbClr val="EE0000"/>
                </a:solidFill>
                <a:effectLst/>
                <a:latin typeface="Calibri" panose="020F0502020204030204" pitchFamily="34" charset="0"/>
                <a:ea typeface="Times New Roman" panose="02020603050405020304" pitchFamily="18" charset="0"/>
              </a:rPr>
              <a:t> </a:t>
            </a:r>
            <a:r>
              <a:rPr lang="en-ZA" sz="1200" b="1" kern="1200" dirty="0" err="1">
                <a:solidFill>
                  <a:srgbClr val="EE0000"/>
                </a:solidFill>
                <a:effectLst/>
                <a:latin typeface="Calibri" panose="020F0502020204030204" pitchFamily="34" charset="0"/>
                <a:ea typeface="Times New Roman" panose="02020603050405020304" pitchFamily="18" charset="0"/>
              </a:rPr>
              <a:t>onderwyser</a:t>
            </a:r>
            <a:r>
              <a:rPr lang="en-ZA" sz="1200" kern="1200" dirty="0">
                <a:solidFill>
                  <a:srgbClr val="000000"/>
                </a:solidFill>
                <a:effectLst/>
                <a:latin typeface="Calibri" panose="020F0502020204030204" pitchFamily="34" charset="0"/>
                <a:ea typeface="Times New Roman" panose="02020603050405020304" pitchFamily="18" charset="0"/>
              </a:rPr>
              <a:t>: </a:t>
            </a:r>
            <a:r>
              <a:rPr lang="nl-NL" dirty="0"/>
              <a:t>Hierdie aktiwiteit skep die konteks vir die inhoud wat volg.</a:t>
            </a:r>
            <a:endParaRPr lang="en-US" dirty="0"/>
          </a:p>
        </p:txBody>
      </p:sp>
      <p:sp>
        <p:nvSpPr>
          <p:cNvPr id="4" name="Slide Number Placeholder 3"/>
          <p:cNvSpPr>
            <a:spLocks noGrp="1"/>
          </p:cNvSpPr>
          <p:nvPr>
            <p:ph type="sldNum" sz="quarter" idx="5"/>
          </p:nvPr>
        </p:nvSpPr>
        <p:spPr/>
        <p:txBody>
          <a:bodyPr/>
          <a:lstStyle/>
          <a:p>
            <a:fld id="{664124C9-8E32-43CA-A229-F55A4F056E0E}" type="slidenum">
              <a:rPr lang="en-US" smtClean="0"/>
              <a:t>3</a:t>
            </a:fld>
            <a:endParaRPr lang="en-US"/>
          </a:p>
        </p:txBody>
      </p:sp>
    </p:spTree>
    <p:extLst>
      <p:ext uri="{BB962C8B-B14F-4D97-AF65-F5344CB8AC3E}">
        <p14:creationId xmlns:p14="http://schemas.microsoft.com/office/powerpoint/2010/main" val="280129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D899E-E472-7631-03B8-45F8A84F72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3CF54E-45AA-6301-BAB1-4628E17FDB8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D876693-E0C7-746C-6A9D-EE843D1ACA2F}"/>
              </a:ext>
            </a:extLst>
          </p:cNvPr>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200" b="1" dirty="0" err="1">
                <a:effectLst/>
                <a:latin typeface="Calibri" panose="020F0502020204030204" pitchFamily="34" charset="0"/>
                <a:ea typeface="Times New Roman" panose="02020603050405020304" pitchFamily="18" charset="0"/>
              </a:rPr>
              <a:t>Skyfie</a:t>
            </a:r>
            <a:r>
              <a:rPr lang="en-ZA" sz="1200" b="1" dirty="0">
                <a:effectLst/>
                <a:latin typeface="Calibri" panose="020F0502020204030204" pitchFamily="34" charset="0"/>
                <a:ea typeface="Times New Roman" panose="02020603050405020304" pitchFamily="18" charset="0"/>
              </a:rPr>
              <a:t> 4 (Wat is </a:t>
            </a:r>
            <a:r>
              <a:rPr lang="en-ZA" sz="1200" b="1" dirty="0" err="1">
                <a:effectLst/>
                <a:latin typeface="Calibri" panose="020F0502020204030204" pitchFamily="34" charset="0"/>
                <a:ea typeface="Times New Roman" panose="02020603050405020304" pitchFamily="18" charset="0"/>
              </a:rPr>
              <a:t>studievaardighede</a:t>
            </a:r>
            <a:r>
              <a:rPr lang="en-ZA" sz="1200" b="1" dirty="0">
                <a:effectLst/>
                <a:latin typeface="Calibri" panose="020F0502020204030204" pitchFamily="34" charset="0"/>
                <a:ea typeface="Times New Roman" panose="02020603050405020304" pitchFamily="18" charset="0"/>
              </a:rPr>
              <a:t>?)</a:t>
            </a:r>
            <a:endParaRPr lang="af-ZA" sz="1200" b="1"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nl-NL" dirty="0"/>
              <a:t>Vra leerders om hul eie definisie van </a:t>
            </a:r>
            <a:r>
              <a:rPr lang="nl-NL" b="0" dirty="0"/>
              <a:t>“studievaardighede” </a:t>
            </a:r>
            <a:r>
              <a:rPr lang="nl-NL" dirty="0"/>
              <a:t>te deel.</a:t>
            </a:r>
            <a:endParaRPr lang="en-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15000"/>
              </a:lnSpc>
              <a:buFont typeface="Courier New" panose="02070309020205020404" pitchFamily="49" charset="0"/>
              <a:buChar char="-"/>
            </a:pPr>
            <a:r>
              <a:rPr lang="en-ZA" sz="1200" dirty="0" err="1">
                <a:effectLst/>
                <a:latin typeface="Calibri" panose="020F0502020204030204" pitchFamily="34" charset="0"/>
                <a:ea typeface="Times New Roman" panose="02020603050405020304" pitchFamily="18" charset="0"/>
                <a:cs typeface="Times New Roman" panose="02020603050405020304" pitchFamily="18" charset="0"/>
              </a:rPr>
              <a:t>Studievaardighede</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200" kern="1200" dirty="0">
                <a:solidFill>
                  <a:schemeClr val="tx1"/>
                </a:solidFill>
                <a:effectLst/>
                <a:latin typeface="+mn-lt"/>
                <a:ea typeface="+mn-ea"/>
                <a:cs typeface="+mn-cs"/>
              </a:rPr>
              <a:t>’n </a:t>
            </a:r>
            <a:r>
              <a:rPr lang="en-GB" sz="1200" b="1" kern="1200" dirty="0" err="1">
                <a:solidFill>
                  <a:schemeClr val="tx1"/>
                </a:solidFill>
                <a:effectLst/>
                <a:latin typeface="+mn-lt"/>
                <a:ea typeface="+mn-ea"/>
                <a:cs typeface="+mn-cs"/>
              </a:rPr>
              <a:t>stel</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vaardighede</a:t>
            </a:r>
            <a:r>
              <a:rPr lang="en-GB" sz="1200" b="1" kern="1200" dirty="0">
                <a:solidFill>
                  <a:schemeClr val="tx1"/>
                </a:solidFill>
                <a:effectLst/>
                <a:latin typeface="+mn-lt"/>
                <a:ea typeface="+mn-ea"/>
                <a:cs typeface="+mn-cs"/>
              </a:rPr>
              <a:t> wat </a:t>
            </a:r>
            <a:r>
              <a:rPr lang="en-GB" sz="1200" b="1" kern="1200" dirty="0" err="1">
                <a:solidFill>
                  <a:schemeClr val="tx1"/>
                </a:solidFill>
                <a:effectLst/>
                <a:latin typeface="+mn-lt"/>
                <a:ea typeface="+mn-ea"/>
                <a:cs typeface="+mn-cs"/>
              </a:rPr>
              <a:t>jou</a:t>
            </a:r>
            <a:r>
              <a:rPr lang="en-GB" sz="1200" b="1" kern="1200" dirty="0">
                <a:solidFill>
                  <a:schemeClr val="tx1"/>
                </a:solidFill>
                <a:effectLst/>
                <a:latin typeface="+mn-lt"/>
                <a:ea typeface="+mn-ea"/>
                <a:cs typeface="+mn-cs"/>
              </a:rPr>
              <a:t> help om </a:t>
            </a:r>
            <a:r>
              <a:rPr lang="en-GB" sz="1200" b="1" kern="1200" dirty="0" err="1">
                <a:solidFill>
                  <a:schemeClr val="tx1"/>
                </a:solidFill>
                <a:effectLst/>
                <a:latin typeface="+mn-lt"/>
                <a:ea typeface="+mn-ea"/>
                <a:cs typeface="+mn-cs"/>
              </a:rPr>
              <a:t>leerinhoud</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te</a:t>
            </a:r>
            <a:r>
              <a:rPr lang="en-GB" sz="1200" b="1" kern="1200" dirty="0">
                <a:solidFill>
                  <a:schemeClr val="tx1"/>
                </a:solidFill>
                <a:effectLst/>
                <a:latin typeface="+mn-lt"/>
                <a:ea typeface="+mn-ea"/>
                <a:cs typeface="+mn-cs"/>
              </a:rPr>
              <a:t> lees, </a:t>
            </a:r>
            <a:r>
              <a:rPr lang="en-GB" sz="1200" b="1" kern="1200" dirty="0" err="1">
                <a:solidFill>
                  <a:schemeClr val="tx1"/>
                </a:solidFill>
                <a:effectLst/>
                <a:latin typeface="+mn-lt"/>
                <a:ea typeface="+mn-ea"/>
                <a:cs typeface="+mn-cs"/>
              </a:rPr>
              <a:t>te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verstaan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onthou</a:t>
            </a:r>
            <a:r>
              <a:rPr lang="en-GB" sz="1200" kern="1200" dirty="0">
                <a:solidFill>
                  <a:schemeClr val="tx1"/>
                </a:solidFill>
                <a:effectLst/>
                <a:latin typeface="+mn-lt"/>
                <a:ea typeface="+mn-ea"/>
                <a:cs typeface="+mn-cs"/>
              </a:rPr>
              <a:t>. </a:t>
            </a:r>
          </a:p>
          <a:p>
            <a:pPr marL="800100" lvl="1" indent="-342900">
              <a:lnSpc>
                <a:spcPct val="115000"/>
              </a:lnSpc>
              <a:buFont typeface="Courier New" panose="02070309020205020404" pitchFamily="49" charset="0"/>
              <a:buChar char="-"/>
            </a:pPr>
            <a:r>
              <a:rPr lang="nl-NL" sz="1200" dirty="0">
                <a:effectLst/>
                <a:latin typeface="Calibri" panose="020F0502020204030204" pitchFamily="34" charset="0"/>
                <a:ea typeface="Times New Roman" panose="02020603050405020304" pitchFamily="18" charset="0"/>
                <a:cs typeface="Times New Roman" panose="02020603050405020304" pitchFamily="18" charset="0"/>
              </a:rPr>
              <a:t>Dit sluit in luister, lees, verstaan, konsentreer, memoriseer, organisasie en tydbestuur.</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51762BF-4D12-83ED-5CFA-113944983264}"/>
              </a:ext>
            </a:extLst>
          </p:cNvPr>
          <p:cNvSpPr>
            <a:spLocks noGrp="1"/>
          </p:cNvSpPr>
          <p:nvPr>
            <p:ph type="sldNum" sz="quarter" idx="5"/>
          </p:nvPr>
        </p:nvSpPr>
        <p:spPr/>
        <p:txBody>
          <a:bodyPr/>
          <a:lstStyle/>
          <a:p>
            <a:fld id="{664124C9-8E32-43CA-A229-F55A4F056E0E}" type="slidenum">
              <a:rPr lang="en-US" smtClean="0"/>
              <a:t>4</a:t>
            </a:fld>
            <a:endParaRPr lang="en-US"/>
          </a:p>
        </p:txBody>
      </p:sp>
    </p:spTree>
    <p:extLst>
      <p:ext uri="{BB962C8B-B14F-4D97-AF65-F5344CB8AC3E}">
        <p14:creationId xmlns:p14="http://schemas.microsoft.com/office/powerpoint/2010/main" val="407797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nl-NL" sz="1200" b="1" dirty="0">
                <a:effectLst/>
                <a:latin typeface="Calibri" panose="020F0502020204030204" pitchFamily="34" charset="0"/>
                <a:ea typeface="Times New Roman" panose="02020603050405020304" pitchFamily="18" charset="0"/>
              </a:rPr>
              <a:t>Skyfie 5 (Hoekom is studievaardighede belangrik?)</a:t>
            </a:r>
            <a:endParaRPr lang="en-ZA" sz="1200" dirty="0">
              <a:effectLst/>
              <a:latin typeface="Calibri" panose="020F0502020204030204" pitchFamily="34" charset="0"/>
              <a:ea typeface="Times New Roman" panose="02020603050405020304" pitchFamily="18" charset="0"/>
            </a:endParaRPr>
          </a:p>
          <a:p>
            <a:pPr marL="342900" lvl="0" indent="-342900">
              <a:lnSpc>
                <a:spcPct val="115000"/>
              </a:lnSpc>
              <a:buFont typeface="Symbol" panose="05050102010706020507" pitchFamily="18" charset="2"/>
              <a:buChar char=""/>
            </a:pPr>
            <a:r>
              <a:rPr lang="nl-NL" dirty="0"/>
              <a:t>Kom ons kyk na ’n video wat verduidelik waarom dit belangrik is om te reflekteer oor </a:t>
            </a:r>
            <a:r>
              <a:rPr lang="nl-NL" b="1" dirty="0"/>
              <a:t>HOE</a:t>
            </a:r>
            <a:r>
              <a:rPr lang="nl-NL" dirty="0"/>
              <a:t> ons studeer, eerder as </a:t>
            </a:r>
            <a:r>
              <a:rPr lang="nl-NL" b="1" dirty="0"/>
              <a:t>WAT</a:t>
            </a:r>
            <a:r>
              <a:rPr lang="nl-NL" dirty="0"/>
              <a:t> ons studeer.</a:t>
            </a:r>
            <a:endParaRPr lang="en-ZA" sz="1200" b="1" dirty="0">
              <a:solidFill>
                <a:srgbClr val="000000"/>
              </a:solidFill>
              <a:effectLst/>
              <a:latin typeface="Calibri" panose="020F0502020204030204" pitchFamily="34" charset="0"/>
              <a:ea typeface="Times New Roman" panose="02020603050405020304" pitchFamily="18" charset="0"/>
            </a:endParaRPr>
          </a:p>
          <a:p>
            <a:pPr marL="457200">
              <a:lnSpc>
                <a:spcPct val="115000"/>
              </a:lnSpc>
              <a:buNone/>
            </a:pPr>
            <a:r>
              <a:rPr lang="en-ZA" sz="1200" b="1" dirty="0">
                <a:solidFill>
                  <a:srgbClr val="000000"/>
                </a:solidFill>
                <a:effectLst/>
                <a:latin typeface="Calibri" panose="020F0502020204030204" pitchFamily="34" charset="0"/>
                <a:ea typeface="Times New Roman" panose="02020603050405020304" pitchFamily="18" charset="0"/>
              </a:rPr>
              <a:t>Kyk video:</a:t>
            </a:r>
            <a:endParaRPr lang="af-ZA" sz="1200" dirty="0">
              <a:effectLst/>
              <a:latin typeface="Times New Roman" panose="02020603050405020304" pitchFamily="18" charset="0"/>
              <a:ea typeface="Times New Roman" panose="02020603050405020304" pitchFamily="18" charset="0"/>
            </a:endParaRPr>
          </a:p>
          <a:p>
            <a:pPr marL="457200">
              <a:lnSpc>
                <a:spcPct val="115000"/>
              </a:lnSpc>
              <a:buNone/>
            </a:pPr>
            <a:r>
              <a:rPr lang="en-ZA" sz="1200" b="1" u="sng" dirty="0">
                <a:solidFill>
                  <a:srgbClr val="000000"/>
                </a:solidFill>
                <a:effectLst/>
                <a:latin typeface="Calibri" panose="020F0502020204030204" pitchFamily="34" charset="0"/>
                <a:ea typeface="Times New Roman" panose="02020603050405020304" pitchFamily="18" charset="0"/>
              </a:rPr>
              <a:t>Study Skills – Better learning</a:t>
            </a:r>
            <a:r>
              <a:rPr lang="en-ZA" sz="1200" b="1" dirty="0">
                <a:solidFill>
                  <a:srgbClr val="000000"/>
                </a:solidFill>
                <a:effectLst/>
                <a:latin typeface="Calibri" panose="020F0502020204030204" pitchFamily="34" charset="0"/>
                <a:ea typeface="Times New Roman" panose="02020603050405020304" pitchFamily="18" charset="0"/>
              </a:rPr>
              <a:t> </a:t>
            </a:r>
            <a:endParaRPr lang="af-ZA" sz="1200" dirty="0">
              <a:effectLst/>
              <a:latin typeface="Times New Roman" panose="02020603050405020304" pitchFamily="18" charset="0"/>
              <a:ea typeface="Times New Roman" panose="02020603050405020304" pitchFamily="18" charset="0"/>
            </a:endParaRPr>
          </a:p>
          <a:p>
            <a:pPr marL="457200">
              <a:lnSpc>
                <a:spcPct val="115000"/>
              </a:lnSpc>
              <a:buNone/>
            </a:pPr>
            <a:r>
              <a:rPr lang="en-ZA" sz="1200" u="sng" dirty="0">
                <a:solidFill>
                  <a:srgbClr val="467886"/>
                </a:solidFill>
                <a:effectLst/>
                <a:latin typeface="Calibri" panose="020F0502020204030204" pitchFamily="34" charset="0"/>
                <a:ea typeface="Times New Roman" panose="02020603050405020304" pitchFamily="18" charset="0"/>
                <a:hlinkClick r:id="rId3"/>
              </a:rPr>
              <a:t>https://www.youtube.com/watch?v=h9ven4N67i0</a:t>
            </a:r>
            <a:r>
              <a:rPr lang="en-ZA" sz="1200" dirty="0">
                <a:solidFill>
                  <a:srgbClr val="000000"/>
                </a:solidFill>
                <a:effectLst/>
                <a:latin typeface="Calibri" panose="020F0502020204030204" pitchFamily="34" charset="0"/>
                <a:ea typeface="Times New Roman" panose="02020603050405020304" pitchFamily="18" charset="0"/>
              </a:rPr>
              <a:t>  (3 min 8 </a:t>
            </a:r>
            <a:r>
              <a:rPr lang="en-ZA" sz="1200" dirty="0" err="1">
                <a:solidFill>
                  <a:srgbClr val="000000"/>
                </a:solidFill>
                <a:effectLst/>
                <a:latin typeface="Calibri" panose="020F0502020204030204" pitchFamily="34" charset="0"/>
                <a:ea typeface="Times New Roman" panose="02020603050405020304" pitchFamily="18" charset="0"/>
              </a:rPr>
              <a:t>sek</a:t>
            </a:r>
            <a:r>
              <a:rPr lang="en-ZA" sz="1200" dirty="0">
                <a:solidFill>
                  <a:srgbClr val="000000"/>
                </a:solidFill>
                <a:effectLst/>
                <a:latin typeface="Calibri" panose="020F0502020204030204" pitchFamily="34" charset="0"/>
                <a:ea typeface="Times New Roman" panose="02020603050405020304" pitchFamily="18" charset="0"/>
              </a:rPr>
              <a:t>)</a:t>
            </a:r>
            <a:endParaRPr lang="af-ZA" sz="1200" dirty="0">
              <a:effectLst/>
              <a:latin typeface="Times New Roman" panose="02020603050405020304" pitchFamily="18" charset="0"/>
              <a:ea typeface="Times New Roman" panose="02020603050405020304" pitchFamily="18" charset="0"/>
            </a:endParaRPr>
          </a:p>
          <a:p>
            <a:pPr>
              <a:lnSpc>
                <a:spcPct val="115000"/>
              </a:lnSpc>
              <a:buNone/>
            </a:pPr>
            <a:r>
              <a:rPr lang="en-ZA" sz="1200" dirty="0">
                <a:effectLst/>
                <a:latin typeface="Calibri" panose="020F0502020204030204" pitchFamily="34" charset="0"/>
                <a:ea typeface="Times New Roman" panose="02020603050405020304" pitchFamily="18"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err="1">
                <a:effectLst/>
                <a:latin typeface="Calibri" panose="020F0502020204030204" pitchFamily="34" charset="0"/>
                <a:ea typeface="Times New Roman" panose="02020603050405020304" pitchFamily="18" charset="0"/>
              </a:rPr>
              <a:t>Onthou</a:t>
            </a:r>
            <a:r>
              <a:rPr lang="en-ZA" sz="1200" dirty="0">
                <a:effectLst/>
                <a:latin typeface="Calibri" panose="020F0502020204030204" pitchFamily="34" charset="0"/>
                <a:ea typeface="Times New Roman" panose="02020603050405020304" pitchFamily="18" charset="0"/>
              </a:rPr>
              <a:t>, </a:t>
            </a:r>
            <a:r>
              <a:rPr lang="en-US" sz="1200" kern="1200" dirty="0">
                <a:solidFill>
                  <a:schemeClr val="tx1"/>
                </a:solidFill>
                <a:effectLst/>
                <a:latin typeface="+mn-lt"/>
                <a:ea typeface="+mn-ea"/>
                <a:cs typeface="+mn-cs"/>
              </a:rPr>
              <a:t>om </a:t>
            </a:r>
            <a:r>
              <a:rPr lang="en-US" sz="1200" kern="1200" dirty="0" err="1">
                <a:solidFill>
                  <a:schemeClr val="tx1"/>
                </a:solidFill>
                <a:effectLst/>
                <a:latin typeface="+mn-lt"/>
                <a:ea typeface="+mn-ea"/>
                <a:cs typeface="+mn-cs"/>
              </a:rPr>
              <a:t>studietegnieke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metodes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ontwikkel</a:t>
            </a:r>
            <a:r>
              <a:rPr lang="en-US" sz="1200" kern="1200" dirty="0">
                <a:solidFill>
                  <a:schemeClr val="tx1"/>
                </a:solidFill>
                <a:effectLst/>
                <a:latin typeface="+mn-lt"/>
                <a:ea typeface="+mn-ea"/>
                <a:cs typeface="+mn-cs"/>
              </a:rPr>
              <a:t> wat vir </a:t>
            </a:r>
            <a:r>
              <a:rPr lang="en-US" sz="1200" kern="1200" dirty="0" err="1">
                <a:solidFill>
                  <a:schemeClr val="tx1"/>
                </a:solidFill>
                <a:effectLst/>
                <a:latin typeface="+mn-lt"/>
                <a:ea typeface="+mn-ea"/>
                <a:cs typeface="+mn-cs"/>
              </a:rPr>
              <a:t>jou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geskik</a:t>
            </a:r>
            <a:r>
              <a:rPr lang="en-US" sz="1200" kern="1200" dirty="0">
                <a:solidFill>
                  <a:schemeClr val="tx1"/>
                </a:solidFill>
                <a:effectLst/>
                <a:latin typeface="+mn-lt"/>
                <a:ea typeface="+mn-ea"/>
                <a:cs typeface="+mn-cs"/>
              </a:rPr>
              <a:t> is, is </a:t>
            </a:r>
            <a:r>
              <a:rPr lang="en-US" sz="1200" kern="1200" dirty="0" err="1">
                <a:solidFill>
                  <a:schemeClr val="tx1"/>
                </a:solidFill>
                <a:effectLst/>
                <a:latin typeface="+mn-lt"/>
                <a:ea typeface="+mn-ea"/>
                <a:cs typeface="+mn-cs"/>
              </a:rPr>
              <a:t>ook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belangrike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voorbereiding</a:t>
            </a:r>
            <a:r>
              <a:rPr lang="en-US" sz="1200" kern="1200" dirty="0">
                <a:solidFill>
                  <a:schemeClr val="tx1"/>
                </a:solidFill>
                <a:effectLst/>
                <a:latin typeface="+mn-lt"/>
                <a:ea typeface="+mn-ea"/>
                <a:cs typeface="+mn-cs"/>
              </a:rPr>
              <a:t> vir </a:t>
            </a:r>
            <a:r>
              <a:rPr lang="en-US" sz="1200" kern="1200" dirty="0" err="1">
                <a:solidFill>
                  <a:schemeClr val="tx1"/>
                </a:solidFill>
                <a:effectLst/>
                <a:latin typeface="+mn-lt"/>
                <a:ea typeface="+mn-ea"/>
                <a:cs typeface="+mn-cs"/>
              </a:rPr>
              <a:t>Graad</a:t>
            </a:r>
            <a:r>
              <a:rPr lang="en-US" sz="1200" kern="1200" dirty="0">
                <a:solidFill>
                  <a:schemeClr val="tx1"/>
                </a:solidFill>
                <a:effectLst/>
                <a:latin typeface="+mn-lt"/>
                <a:ea typeface="+mn-ea"/>
                <a:cs typeface="+mn-cs"/>
              </a:rPr>
              <a:t> 11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12, </a:t>
            </a:r>
            <a:r>
              <a:rPr lang="en-US" sz="1200" kern="1200" dirty="0" err="1">
                <a:solidFill>
                  <a:schemeClr val="tx1"/>
                </a:solidFill>
                <a:effectLst/>
                <a:latin typeface="+mn-lt"/>
                <a:ea typeface="+mn-ea"/>
                <a:cs typeface="+mn-cs"/>
              </a:rPr>
              <a:t>sowel</a:t>
            </a:r>
            <a:r>
              <a:rPr lang="en-US" sz="1200" kern="1200" dirty="0">
                <a:solidFill>
                  <a:schemeClr val="tx1"/>
                </a:solidFill>
                <a:effectLst/>
                <a:latin typeface="+mn-lt"/>
                <a:ea typeface="+mn-ea"/>
                <a:cs typeface="+mn-cs"/>
              </a:rPr>
              <a:t> as vir </a:t>
            </a:r>
            <a:r>
              <a:rPr lang="en-US" sz="1200" kern="1200" dirty="0" err="1">
                <a:solidFill>
                  <a:schemeClr val="tx1"/>
                </a:solidFill>
                <a:effectLst/>
                <a:latin typeface="+mn-lt"/>
                <a:ea typeface="+mn-ea"/>
                <a:cs typeface="+mn-cs"/>
              </a:rPr>
              <a:t>verdere</a:t>
            </a:r>
            <a:r>
              <a:rPr lang="en-US" sz="1200" kern="1200" dirty="0">
                <a:solidFill>
                  <a:schemeClr val="tx1"/>
                </a:solidFill>
                <a:effectLst/>
                <a:latin typeface="+mn-lt"/>
                <a:ea typeface="+mn-ea"/>
                <a:cs typeface="+mn-cs"/>
              </a:rPr>
              <a:t> studies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toekomstige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loopbane</a:t>
            </a:r>
            <a:r>
              <a:rPr lang="en-US" sz="1200" kern="1200" dirty="0">
                <a:solidFill>
                  <a:schemeClr val="tx1"/>
                </a:solidFill>
                <a:effectLst/>
                <a:latin typeface="+mn-lt"/>
                <a:ea typeface="+mn-ea"/>
                <a:cs typeface="+mn-cs"/>
              </a:rPr>
              <a:t>.</a:t>
            </a:r>
          </a:p>
          <a:p>
            <a:pPr marL="0" lvl="0" indent="0">
              <a:lnSpc>
                <a:spcPct val="115000"/>
              </a:lnSpc>
              <a:buFont typeface="Symbol" panose="05050102010706020507" pitchFamily="18" charset="2"/>
              <a:buNone/>
            </a:pPr>
            <a:r>
              <a:rPr lang="en-ZA" sz="1200" dirty="0">
                <a:effectLst/>
                <a:latin typeface="Calibri" panose="020F0502020204030204" pitchFamily="34" charset="0"/>
                <a:ea typeface="Times New Roman" panose="02020603050405020304" pitchFamily="18"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b="1" dirty="0">
                <a:solidFill>
                  <a:srgbClr val="EE0000"/>
                </a:solidFill>
                <a:effectLst/>
                <a:latin typeface="Calibri" panose="020F0502020204030204" pitchFamily="34" charset="0"/>
                <a:ea typeface="Times New Roman" panose="02020603050405020304" pitchFamily="18" charset="0"/>
              </a:rPr>
              <a:t>Nota </a:t>
            </a:r>
            <a:r>
              <a:rPr lang="en-ZA" sz="1200" b="1" dirty="0" err="1">
                <a:solidFill>
                  <a:srgbClr val="EE0000"/>
                </a:solidFill>
                <a:effectLst/>
                <a:latin typeface="Calibri" panose="020F0502020204030204" pitchFamily="34" charset="0"/>
                <a:ea typeface="Times New Roman" panose="02020603050405020304" pitchFamily="18" charset="0"/>
              </a:rPr>
              <a:t>aan</a:t>
            </a:r>
            <a:r>
              <a:rPr lang="en-ZA" sz="1200" b="1" dirty="0">
                <a:solidFill>
                  <a:srgbClr val="EE0000"/>
                </a:solidFill>
                <a:effectLst/>
                <a:latin typeface="Calibri" panose="020F0502020204030204" pitchFamily="34" charset="0"/>
                <a:ea typeface="Times New Roman" panose="02020603050405020304" pitchFamily="18" charset="0"/>
              </a:rPr>
              <a:t> </a:t>
            </a:r>
            <a:r>
              <a:rPr lang="en-ZA" sz="1200" b="1" dirty="0" err="1">
                <a:solidFill>
                  <a:srgbClr val="EE0000"/>
                </a:solidFill>
                <a:effectLst/>
                <a:latin typeface="Calibri" panose="020F0502020204030204" pitchFamily="34" charset="0"/>
                <a:ea typeface="Times New Roman" panose="02020603050405020304" pitchFamily="18" charset="0"/>
              </a:rPr>
              <a:t>onderwyser</a:t>
            </a:r>
            <a:r>
              <a:rPr lang="en-ZA" sz="1200" b="1" dirty="0">
                <a:solidFill>
                  <a:srgbClr val="EE0000"/>
                </a:solidFill>
                <a:effectLst/>
                <a:latin typeface="Calibri" panose="020F0502020204030204" pitchFamily="34" charset="0"/>
                <a:ea typeface="Times New Roman" panose="02020603050405020304" pitchFamily="18" charset="0"/>
              </a:rPr>
              <a:t>:</a:t>
            </a:r>
            <a:r>
              <a:rPr lang="en-ZA" sz="1200" dirty="0">
                <a:solidFill>
                  <a:srgbClr val="EE0000"/>
                </a:solidFill>
                <a:effectLst/>
                <a:latin typeface="Calibri" panose="020F0502020204030204" pitchFamily="34" charset="0"/>
                <a:ea typeface="Times New Roman" panose="02020603050405020304" pitchFamily="18" charset="0"/>
              </a:rPr>
              <a:t> </a:t>
            </a:r>
            <a:r>
              <a:rPr lang="nl-NL" dirty="0"/>
              <a:t>Vanaf die volgende skyfie moet leerders </a:t>
            </a:r>
            <a:r>
              <a:rPr lang="nl-NL" b="1" i="1" dirty="0"/>
              <a:t>Aktiwiteit 1 (</a:t>
            </a:r>
            <a:r>
              <a:rPr lang="nl-NL" b="1" i="1" u="sng" dirty="0"/>
              <a:t>Les 1 – Werkkaart</a:t>
            </a:r>
            <a:r>
              <a:rPr lang="nl-NL" b="1" i="1" dirty="0"/>
              <a:t>)</a:t>
            </a:r>
            <a:r>
              <a:rPr lang="nl-NL" i="1" dirty="0"/>
              <a:t> </a:t>
            </a:r>
            <a:r>
              <a:rPr lang="nl-NL" dirty="0"/>
              <a:t>voltooi soos die les vorder. Hierdie aktiwiteit vereis dat leerders aantekeninge maak oor die sleutelbegrippe wat in die les behandel word.</a:t>
            </a:r>
            <a:endParaRPr lang="af-ZA" dirty="0"/>
          </a:p>
        </p:txBody>
      </p:sp>
      <p:sp>
        <p:nvSpPr>
          <p:cNvPr id="4" name="Slide Number Placeholder 3"/>
          <p:cNvSpPr>
            <a:spLocks noGrp="1"/>
          </p:cNvSpPr>
          <p:nvPr>
            <p:ph type="sldNum" sz="quarter" idx="5"/>
          </p:nvPr>
        </p:nvSpPr>
        <p:spPr/>
        <p:txBody>
          <a:bodyPr/>
          <a:lstStyle/>
          <a:p>
            <a:fld id="{664124C9-8E32-43CA-A229-F55A4F056E0E}" type="slidenum">
              <a:rPr lang="en-US" smtClean="0"/>
              <a:t>5</a:t>
            </a:fld>
            <a:endParaRPr lang="en-US"/>
          </a:p>
        </p:txBody>
      </p:sp>
    </p:spTree>
    <p:extLst>
      <p:ext uri="{BB962C8B-B14F-4D97-AF65-F5344CB8AC3E}">
        <p14:creationId xmlns:p14="http://schemas.microsoft.com/office/powerpoint/2010/main" val="4145598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nl-NL" sz="1200" b="1" dirty="0">
                <a:effectLst/>
                <a:latin typeface="Calibri" panose="020F0502020204030204" pitchFamily="34" charset="0"/>
                <a:ea typeface="Times New Roman" panose="02020603050405020304" pitchFamily="18" charset="0"/>
              </a:rPr>
              <a:t>Skyfie 6 (Studievaardighede vs Studiemetodes)</a:t>
            </a:r>
            <a:endParaRPr lang="en-ZA" sz="1200" dirty="0">
              <a:effectLst/>
              <a:latin typeface="Calibri" panose="020F0502020204030204" pitchFamily="34" charset="0"/>
              <a:ea typeface="Times New Roman" panose="02020603050405020304" pitchFamily="18" charset="0"/>
            </a:endParaRPr>
          </a:p>
          <a:p>
            <a:pPr marL="342900" lvl="0" indent="-342900">
              <a:lnSpc>
                <a:spcPct val="115000"/>
              </a:lnSpc>
              <a:buFont typeface="Symbol" panose="05050102010706020507" pitchFamily="18" charset="2"/>
              <a:buChar char=""/>
            </a:pPr>
            <a:r>
              <a:rPr lang="nl-NL" dirty="0"/>
              <a:t>Om mee te begin: Is </a:t>
            </a:r>
            <a:r>
              <a:rPr lang="nl-NL" b="1" dirty="0"/>
              <a:t>studievaardighede en studiemetodes </a:t>
            </a:r>
            <a:r>
              <a:rPr lang="nl-NL" dirty="0"/>
              <a:t>dieselfde ding?</a:t>
            </a:r>
          </a:p>
          <a:p>
            <a:pPr marL="342900" lvl="0" indent="-342900">
              <a:lnSpc>
                <a:spcPct val="115000"/>
              </a:lnSpc>
              <a:buFont typeface="Symbol" panose="05050102010706020507" pitchFamily="18" charset="2"/>
              <a:buChar char=""/>
            </a:pPr>
            <a:r>
              <a:rPr lang="nl-NL" dirty="0"/>
              <a:t>’n Algemene wanopvatting is dat dit dieselfde is, maar dit is in werklikheid twee verskillende konsepte.</a:t>
            </a:r>
          </a:p>
          <a:p>
            <a:pPr marL="342900" lvl="0" indent="-342900">
              <a:lnSpc>
                <a:spcPct val="115000"/>
              </a:lnSpc>
              <a:buFont typeface="Symbol" panose="05050102010706020507" pitchFamily="18" charset="2"/>
              <a:buChar char=""/>
            </a:pPr>
            <a:r>
              <a:rPr lang="en-US" dirty="0" err="1"/>
              <a:t>Bespreek</a:t>
            </a:r>
            <a:r>
              <a:rPr lang="en-US" dirty="0"/>
              <a:t> die </a:t>
            </a:r>
            <a:r>
              <a:rPr lang="en-US" dirty="0" err="1"/>
              <a:t>sleutelverskille</a:t>
            </a:r>
            <a:r>
              <a:rPr lang="en-US" dirty="0"/>
              <a:t>:</a:t>
            </a:r>
            <a:endParaRPr lang="en-ZA" sz="12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nl-NL" b="1" dirty="0"/>
              <a:t>Studievaardighede</a:t>
            </a:r>
            <a:r>
              <a:rPr lang="nl-NL" dirty="0"/>
              <a:t> is die interne vermoëns wat jy tydens studie gebruik.</a:t>
            </a:r>
          </a:p>
          <a:p>
            <a:pPr marL="742950" lvl="1" indent="-285750">
              <a:lnSpc>
                <a:spcPct val="115000"/>
              </a:lnSpc>
              <a:buFont typeface="Courier New" panose="02070309020205020404" pitchFamily="49" charset="0"/>
              <a:buChar char="-"/>
            </a:pPr>
            <a:r>
              <a:rPr lang="nl-NL" b="1" dirty="0"/>
              <a:t>Studiemetodes</a:t>
            </a:r>
            <a:r>
              <a:rPr lang="nl-NL" dirty="0"/>
              <a:t> is die strategieë of tegnieke wat jy tydens studie toepas.</a:t>
            </a:r>
            <a:endParaRPr lang="en-ZA" sz="1200" dirty="0">
              <a:effectLst/>
              <a:latin typeface="Calibri" panose="020F0502020204030204" pitchFamily="34" charset="0"/>
              <a:ea typeface="Times New Roman" panose="02020603050405020304" pitchFamily="18" charset="0"/>
            </a:endParaRPr>
          </a:p>
          <a:p>
            <a:pPr marL="342900" lvl="0" indent="-342900">
              <a:lnSpc>
                <a:spcPct val="115000"/>
              </a:lnSpc>
              <a:buFont typeface="Symbol" panose="05050102010706020507" pitchFamily="18" charset="2"/>
              <a:buChar char=""/>
            </a:pPr>
            <a:r>
              <a:rPr lang="nl-NL" dirty="0"/>
              <a:t>Jou studievaardighede en studiemetodes werk saam, en hoe jy dit toepas, beïnvloed jou leerprestasie.</a:t>
            </a:r>
          </a:p>
          <a:p>
            <a:pPr marL="342900" lvl="0" indent="-342900">
              <a:lnSpc>
                <a:spcPct val="115000"/>
              </a:lnSpc>
              <a:buFont typeface="Symbol" panose="05050102010706020507" pitchFamily="18" charset="2"/>
              <a:buChar char=""/>
            </a:pPr>
            <a:r>
              <a:rPr lang="nl-NL" dirty="0"/>
              <a:t>Onthou, daar is nie een regte manier nie – elke leerder moet ontdek wat die beste vir hom/haar werk.</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4124C9-8E32-43CA-A229-F55A4F056E0E}" type="slidenum">
              <a:rPr lang="en-US" smtClean="0"/>
              <a:t>6</a:t>
            </a:fld>
            <a:endParaRPr lang="en-US"/>
          </a:p>
        </p:txBody>
      </p:sp>
    </p:spTree>
    <p:extLst>
      <p:ext uri="{BB962C8B-B14F-4D97-AF65-F5344CB8AC3E}">
        <p14:creationId xmlns:p14="http://schemas.microsoft.com/office/powerpoint/2010/main" val="3802349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US" b="1" dirty="0" err="1"/>
              <a:t>Skyfie</a:t>
            </a:r>
            <a:r>
              <a:rPr lang="en-US" b="1" dirty="0"/>
              <a:t> 7 (</a:t>
            </a:r>
            <a:r>
              <a:rPr lang="en-US" b="1" dirty="0" err="1"/>
              <a:t>Slegs</a:t>
            </a:r>
            <a:r>
              <a:rPr lang="en-US" b="1" dirty="0"/>
              <a:t> </a:t>
            </a:r>
            <a:r>
              <a:rPr lang="en-US" b="1" dirty="0" err="1"/>
              <a:t>prent</a:t>
            </a:r>
            <a:r>
              <a:rPr lang="en-US" b="1" dirty="0"/>
              <a:t>)</a:t>
            </a:r>
            <a:endParaRPr lang="en-ZA" sz="1200" b="1" dirty="0">
              <a:effectLst/>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nl-NL" dirty="0"/>
              <a:t>Nou gaan ons ’n paar </a:t>
            </a:r>
            <a:r>
              <a:rPr lang="nl-NL" b="1" dirty="0"/>
              <a:t>tipes studievaardighede </a:t>
            </a:r>
            <a:r>
              <a:rPr lang="nl-NL" dirty="0"/>
              <a:t>verken. Die studievaardighede wat ons gebruik, hang dikwels af van die vak of tipe inligting waarmee ons werk, asook van ons individuele leerstyle.</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64124C9-8E32-43CA-A229-F55A4F056E0E}" type="slidenum">
              <a:rPr lang="en-US" smtClean="0"/>
              <a:t>7</a:t>
            </a:fld>
            <a:endParaRPr lang="en-US"/>
          </a:p>
        </p:txBody>
      </p:sp>
    </p:spTree>
    <p:extLst>
      <p:ext uri="{BB962C8B-B14F-4D97-AF65-F5344CB8AC3E}">
        <p14:creationId xmlns:p14="http://schemas.microsoft.com/office/powerpoint/2010/main" val="329372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err="1">
                <a:effectLst/>
                <a:latin typeface="Calibri" panose="020F0502020204030204" pitchFamily="34" charset="0"/>
                <a:ea typeface="Times New Roman" panose="02020603050405020304" pitchFamily="18" charset="0"/>
              </a:rPr>
              <a:t>Skyfie</a:t>
            </a:r>
            <a:r>
              <a:rPr lang="en-ZA" sz="1200" b="1" dirty="0">
                <a:effectLst/>
                <a:latin typeface="Calibri" panose="020F0502020204030204" pitchFamily="34" charset="0"/>
                <a:ea typeface="Times New Roman" panose="02020603050405020304" pitchFamily="18" charset="0"/>
              </a:rPr>
              <a:t> 8 (Luister)</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nl-NL" sz="1200" dirty="0">
                <a:effectLst/>
                <a:latin typeface="Calibri" panose="020F0502020204030204" pitchFamily="34" charset="0"/>
                <a:ea typeface="Times New Roman" panose="02020603050405020304" pitchFamily="18" charset="0"/>
              </a:rPr>
              <a:t>Is 'luister' dieselfde as 'hoor’?</a:t>
            </a:r>
          </a:p>
          <a:p>
            <a:pPr marL="342900" lvl="0" indent="-342900">
              <a:lnSpc>
                <a:spcPct val="115000"/>
              </a:lnSpc>
              <a:buFont typeface="Symbol" panose="05050102010706020507" pitchFamily="18" charset="2"/>
              <a:buChar char=""/>
            </a:pPr>
            <a:r>
              <a:rPr lang="nl-NL" sz="1200" dirty="0">
                <a:effectLst/>
                <a:latin typeface="Calibri" panose="020F0502020204030204" pitchFamily="34" charset="0"/>
                <a:ea typeface="Times New Roman" panose="02020603050405020304" pitchFamily="18" charset="0"/>
              </a:rPr>
              <a:t>Luister is NIE dieselfde as hoor NIE:</a:t>
            </a:r>
            <a:endParaRPr lang="en-ZA" sz="12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en-GB" sz="1200" b="1" kern="1200" dirty="0">
                <a:solidFill>
                  <a:schemeClr val="tx1"/>
                </a:solidFill>
                <a:effectLst/>
                <a:latin typeface="+mn-lt"/>
                <a:ea typeface="+mn-ea"/>
                <a:cs typeface="+mn-cs"/>
              </a:rPr>
              <a:t>Hoor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verwys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slegs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waarneming</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klank</a:t>
            </a:r>
            <a:r>
              <a:rPr lang="en-GB" sz="1200" kern="1200" dirty="0">
                <a:solidFill>
                  <a:schemeClr val="tx1"/>
                </a:solidFill>
                <a:effectLst/>
                <a:latin typeface="+mn-lt"/>
                <a:ea typeface="+mn-ea"/>
                <a:cs typeface="+mn-cs"/>
              </a:rPr>
              <a:t>.</a:t>
            </a:r>
          </a:p>
          <a:p>
            <a:pPr marL="742950" lvl="1" indent="-285750">
              <a:lnSpc>
                <a:spcPct val="115000"/>
              </a:lnSpc>
              <a:buFont typeface="Courier New" panose="02070309020205020404" pitchFamily="49" charset="0"/>
              <a:buChar char="-"/>
            </a:pPr>
            <a:r>
              <a:rPr lang="en-GB" sz="1200" b="1" kern="1200" dirty="0">
                <a:solidFill>
                  <a:schemeClr val="tx1"/>
                </a:solidFill>
                <a:effectLst/>
                <a:latin typeface="+mn-lt"/>
                <a:ea typeface="+mn-ea"/>
                <a:cs typeface="+mn-cs"/>
              </a:rPr>
              <a:t>Luister</a:t>
            </a:r>
            <a:r>
              <a:rPr lang="en-GB" sz="1200" kern="1200" dirty="0">
                <a:solidFill>
                  <a:schemeClr val="tx1"/>
                </a:solidFill>
                <a:effectLst/>
                <a:latin typeface="+mn-lt"/>
                <a:ea typeface="+mn-ea"/>
                <a:cs typeface="+mn-cs"/>
              </a:rPr>
              <a:t> is die </a:t>
            </a:r>
            <a:r>
              <a:rPr lang="en-GB" sz="1200" b="1" kern="1200" dirty="0" err="1">
                <a:solidFill>
                  <a:schemeClr val="tx1"/>
                </a:solidFill>
                <a:effectLst/>
                <a:latin typeface="+mn-lt"/>
                <a:ea typeface="+mn-ea"/>
                <a:cs typeface="+mn-cs"/>
              </a:rPr>
              <a:t>vermoë</a:t>
            </a:r>
            <a:r>
              <a:rPr lang="en-GB" sz="1200" b="1" kern="1200" dirty="0">
                <a:solidFill>
                  <a:schemeClr val="tx1"/>
                </a:solidFill>
                <a:effectLst/>
                <a:latin typeface="+mn-lt"/>
                <a:ea typeface="+mn-ea"/>
                <a:cs typeface="+mn-cs"/>
              </a:rPr>
              <a:t> is om </a:t>
            </a:r>
            <a:r>
              <a:rPr lang="en-GB" sz="1200" b="1" kern="1200" dirty="0" err="1">
                <a:solidFill>
                  <a:schemeClr val="tx1"/>
                </a:solidFill>
                <a:effectLst/>
                <a:latin typeface="+mn-lt"/>
                <a:ea typeface="+mn-ea"/>
                <a:cs typeface="+mn-cs"/>
              </a:rPr>
              <a:t>doelbewus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aandag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te</a:t>
            </a:r>
            <a:r>
              <a:rPr lang="en-GB" sz="1200" b="1" kern="1200" dirty="0">
                <a:solidFill>
                  <a:schemeClr val="tx1"/>
                </a:solidFill>
                <a:effectLst/>
                <a:latin typeface="+mn-lt"/>
                <a:ea typeface="+mn-ea"/>
                <a:cs typeface="+mn-cs"/>
              </a:rPr>
              <a:t> gee </a:t>
            </a:r>
            <a:r>
              <a:rPr lang="en-GB" sz="1200" b="1" kern="1200" dirty="0" err="1">
                <a:solidFill>
                  <a:schemeClr val="tx1"/>
                </a:solidFill>
                <a:effectLst/>
                <a:latin typeface="+mn-lt"/>
                <a:ea typeface="+mn-ea"/>
                <a:cs typeface="+mn-cs"/>
              </a:rPr>
              <a:t>aan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gesproke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inligting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sodat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jy</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dit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kan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verstaan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onthou</a:t>
            </a:r>
            <a:r>
              <a:rPr lang="en-GB" sz="1200" kern="1200" dirty="0">
                <a:solidFill>
                  <a:schemeClr val="tx1"/>
                </a:solidFill>
                <a:effectLst/>
                <a:latin typeface="+mn-lt"/>
                <a:ea typeface="+mn-ea"/>
                <a:cs typeface="+mn-cs"/>
              </a:rPr>
              <a:t>. Dit </a:t>
            </a:r>
            <a:r>
              <a:rPr lang="en-GB" sz="1200" kern="1200" dirty="0" err="1">
                <a:solidFill>
                  <a:schemeClr val="tx1"/>
                </a:solidFill>
                <a:effectLst/>
                <a:latin typeface="+mn-lt"/>
                <a:ea typeface="+mn-ea"/>
                <a:cs typeface="+mn-cs"/>
              </a:rPr>
              <a:t>behels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ook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jy</a:t>
            </a:r>
            <a:r>
              <a:rPr lang="en-GB" sz="1200" kern="1200" dirty="0">
                <a:solidFill>
                  <a:schemeClr val="tx1"/>
                </a:solidFill>
                <a:effectLst/>
                <a:latin typeface="+mn-lt"/>
                <a:ea typeface="+mn-ea"/>
                <a:cs typeface="+mn-cs"/>
              </a:rPr>
              <a:t> let op </a:t>
            </a:r>
            <a:r>
              <a:rPr lang="en-GB" sz="1200" kern="1200" dirty="0" err="1">
                <a:solidFill>
                  <a:schemeClr val="tx1"/>
                </a:solidFill>
                <a:effectLst/>
                <a:latin typeface="+mn-lt"/>
                <a:ea typeface="+mn-ea"/>
                <a:cs typeface="+mn-cs"/>
              </a:rPr>
              <a:t>alles</a:t>
            </a:r>
            <a:r>
              <a:rPr lang="en-GB" sz="1200" kern="1200" dirty="0">
                <a:solidFill>
                  <a:schemeClr val="tx1"/>
                </a:solidFill>
                <a:effectLst/>
                <a:latin typeface="+mn-lt"/>
                <a:ea typeface="+mn-ea"/>
                <a:cs typeface="+mn-cs"/>
              </a:rPr>
              <a:t> wat met die </a:t>
            </a:r>
            <a:r>
              <a:rPr lang="en-GB" sz="1200" kern="1200" dirty="0" err="1">
                <a:solidFill>
                  <a:schemeClr val="tx1"/>
                </a:solidFill>
                <a:effectLst/>
                <a:latin typeface="+mn-lt"/>
                <a:ea typeface="+mn-ea"/>
                <a:cs typeface="+mn-cs"/>
              </a:rPr>
              <a:t>boodskap</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gepaardgaan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taalgebruik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stemtoon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nie</a:t>
            </a:r>
            <a:r>
              <a:rPr lang="en-GB" sz="1200" kern="1200" dirty="0">
                <a:solidFill>
                  <a:schemeClr val="tx1"/>
                </a:solidFill>
                <a:effectLst/>
                <a:latin typeface="+mn-lt"/>
                <a:ea typeface="+mn-ea"/>
                <a:cs typeface="+mn-cs"/>
              </a:rPr>
              <a:t>-verbale </a:t>
            </a:r>
            <a:r>
              <a:rPr lang="en-GB" sz="1200" kern="1200" dirty="0" err="1">
                <a:solidFill>
                  <a:schemeClr val="tx1"/>
                </a:solidFill>
                <a:effectLst/>
                <a:latin typeface="+mn-lt"/>
                <a:ea typeface="+mn-ea"/>
                <a:cs typeface="+mn-cs"/>
              </a:rPr>
              <a:t>kommunikasie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bv</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liggaamstaal</a:t>
            </a:r>
            <a:r>
              <a:rPr lang="en-GB" sz="1200" kern="1200" dirty="0">
                <a:solidFill>
                  <a:schemeClr val="tx1"/>
                </a:solidFill>
                <a:effectLst/>
                <a:latin typeface="+mn-lt"/>
                <a:ea typeface="+mn-ea"/>
                <a:cs typeface="+mn-cs"/>
              </a:rPr>
              <a:t>.</a:t>
            </a:r>
          </a:p>
          <a:p>
            <a:pPr marL="742950" lvl="1" indent="-285750">
              <a:lnSpc>
                <a:spcPct val="115000"/>
              </a:lnSpc>
              <a:buFont typeface="Courier New" panose="02070309020205020404" pitchFamily="49" charset="0"/>
              <a:buChar char="-"/>
            </a:pPr>
            <a:endParaRPr lang="en-ZA" sz="1200" dirty="0">
              <a:effectLst/>
              <a:latin typeface="Calibri" panose="020F0502020204030204" pitchFamily="34" charset="0"/>
              <a:ea typeface="Times New Roman" panose="02020603050405020304" pitchFamily="18" charset="0"/>
            </a:endParaRPr>
          </a:p>
          <a:p>
            <a:pPr marL="342900" lvl="0" indent="-342900">
              <a:lnSpc>
                <a:spcPct val="115000"/>
              </a:lnSpc>
              <a:buFont typeface="Symbol" panose="05050102010706020507" pitchFamily="18" charset="2"/>
              <a:buChar char=""/>
            </a:pPr>
            <a:r>
              <a:rPr lang="en-GB" sz="1200" kern="1200" dirty="0">
                <a:solidFill>
                  <a:schemeClr val="tx1"/>
                </a:solidFill>
                <a:effectLst/>
                <a:latin typeface="+mn-lt"/>
                <a:ea typeface="+mn-ea"/>
                <a:cs typeface="+mn-cs"/>
              </a:rPr>
              <a:t>In ’n </a:t>
            </a:r>
            <a:r>
              <a:rPr lang="en-GB" sz="1200" kern="1200" dirty="0" err="1">
                <a:solidFill>
                  <a:schemeClr val="tx1"/>
                </a:solidFill>
                <a:effectLst/>
                <a:latin typeface="+mn-lt"/>
                <a:ea typeface="+mn-ea"/>
                <a:cs typeface="+mn-cs"/>
              </a:rPr>
              <a:t>leeromgewing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beteken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luister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fokus</a:t>
            </a:r>
            <a:r>
              <a:rPr lang="en-GB" sz="1200" kern="1200" dirty="0">
                <a:solidFill>
                  <a:schemeClr val="tx1"/>
                </a:solidFill>
                <a:effectLst/>
                <a:latin typeface="+mn-lt"/>
                <a:ea typeface="+mn-ea"/>
                <a:cs typeface="+mn-cs"/>
              </a:rPr>
              <a:t> op wat die </a:t>
            </a:r>
            <a:r>
              <a:rPr lang="en-GB" sz="1200" kern="1200" dirty="0" err="1">
                <a:solidFill>
                  <a:schemeClr val="tx1"/>
                </a:solidFill>
                <a:effectLst/>
                <a:latin typeface="+mn-lt"/>
                <a:ea typeface="+mn-ea"/>
                <a:cs typeface="+mn-cs"/>
              </a:rPr>
              <a:t>onderwyser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klasmaats</a:t>
            </a:r>
            <a:r>
              <a:rPr lang="en-GB" sz="1200" kern="1200" dirty="0">
                <a:solidFill>
                  <a:schemeClr val="tx1"/>
                </a:solidFill>
                <a:effectLst/>
                <a:latin typeface="+mn-lt"/>
                <a:ea typeface="+mn-ea"/>
                <a:cs typeface="+mn-cs"/>
              </a:rPr>
              <a:t> of </a:t>
            </a:r>
            <a:r>
              <a:rPr lang="en-GB" sz="1200" kern="1200" dirty="0" err="1">
                <a:solidFill>
                  <a:schemeClr val="tx1"/>
                </a:solidFill>
                <a:effectLst/>
                <a:latin typeface="+mn-lt"/>
                <a:ea typeface="+mn-ea"/>
                <a:cs typeface="+mn-cs"/>
              </a:rPr>
              <a:t>oudiomateriaal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sê</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probeer</a:t>
            </a:r>
            <a:r>
              <a:rPr lang="en-GB" sz="1200" kern="1200" dirty="0">
                <a:solidFill>
                  <a:schemeClr val="tx1"/>
                </a:solidFill>
                <a:effectLst/>
                <a:latin typeface="+mn-lt"/>
                <a:ea typeface="+mn-ea"/>
                <a:cs typeface="+mn-cs"/>
              </a:rPr>
              <a:t> om die </a:t>
            </a:r>
            <a:r>
              <a:rPr lang="en-GB" sz="1200" kern="1200" dirty="0" err="1">
                <a:solidFill>
                  <a:schemeClr val="tx1"/>
                </a:solidFill>
                <a:effectLst/>
                <a:latin typeface="+mn-lt"/>
                <a:ea typeface="+mn-ea"/>
                <a:cs typeface="+mn-cs"/>
              </a:rPr>
              <a:t>hoofidees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belangrike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besonderhede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verstaan</a:t>
            </a:r>
            <a:r>
              <a:rPr lang="en-GB"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342900" lvl="0" indent="-342900">
              <a:lnSpc>
                <a:spcPct val="115000"/>
              </a:lnSpc>
              <a:buFont typeface="Symbol" panose="05050102010706020507" pitchFamily="18" charset="2"/>
              <a:buChar char=""/>
            </a:pPr>
            <a:r>
              <a:rPr lang="en-GB" sz="1200" kern="1200" dirty="0">
                <a:solidFill>
                  <a:schemeClr val="tx1"/>
                </a:solidFill>
                <a:effectLst/>
                <a:latin typeface="+mn-lt"/>
                <a:ea typeface="+mn-ea"/>
                <a:cs typeface="+mn-cs"/>
              </a:rPr>
              <a:t>Luister is </a:t>
            </a:r>
            <a:r>
              <a:rPr lang="en-GB" sz="1200" kern="1200" dirty="0" err="1">
                <a:solidFill>
                  <a:schemeClr val="tx1"/>
                </a:solidFill>
                <a:effectLst/>
                <a:latin typeface="+mn-lt"/>
                <a:ea typeface="+mn-ea"/>
                <a:cs typeface="+mn-cs"/>
              </a:rPr>
              <a:t>nie</a:t>
            </a:r>
            <a:r>
              <a:rPr lang="en-GB" sz="1200" kern="1200" dirty="0">
                <a:solidFill>
                  <a:schemeClr val="tx1"/>
                </a:solidFill>
                <a:effectLst/>
                <a:latin typeface="+mn-lt"/>
                <a:ea typeface="+mn-ea"/>
                <a:cs typeface="+mn-cs"/>
              </a:rPr>
              <a:t> ’n </a:t>
            </a:r>
            <a:r>
              <a:rPr lang="en-GB" sz="1200" kern="1200" dirty="0" err="1">
                <a:solidFill>
                  <a:schemeClr val="tx1"/>
                </a:solidFill>
                <a:effectLst/>
                <a:latin typeface="+mn-lt"/>
                <a:ea typeface="+mn-ea"/>
                <a:cs typeface="+mn-cs"/>
              </a:rPr>
              <a:t>passiewe</a:t>
            </a:r>
            <a:r>
              <a:rPr lang="en-GB" sz="1200" kern="1200" dirty="0">
                <a:solidFill>
                  <a:schemeClr val="tx1"/>
                </a:solidFill>
                <a:effectLst/>
                <a:latin typeface="+mn-lt"/>
                <a:ea typeface="+mn-ea"/>
                <a:cs typeface="+mn-cs"/>
              </a:rPr>
              <a:t> proses </a:t>
            </a:r>
            <a:r>
              <a:rPr lang="en-GB" sz="1200" kern="1200" dirty="0" err="1">
                <a:solidFill>
                  <a:schemeClr val="tx1"/>
                </a:solidFill>
                <a:effectLst/>
                <a:latin typeface="+mn-lt"/>
                <a:ea typeface="+mn-ea"/>
                <a:cs typeface="+mn-cs"/>
              </a:rPr>
              <a:t>nie</a:t>
            </a:r>
            <a:r>
              <a:rPr lang="en-GB" sz="1200" kern="1200" dirty="0">
                <a:solidFill>
                  <a:schemeClr val="tx1"/>
                </a:solidFill>
                <a:effectLst/>
                <a:latin typeface="+mn-lt"/>
                <a:ea typeface="+mn-ea"/>
                <a:cs typeface="+mn-cs"/>
              </a:rPr>
              <a:t>, maar ’n </a:t>
            </a:r>
            <a:r>
              <a:rPr lang="en-GB" sz="1200" i="1" kern="1200" dirty="0" err="1">
                <a:solidFill>
                  <a:schemeClr val="tx1"/>
                </a:solidFill>
                <a:effectLst/>
                <a:latin typeface="+mn-lt"/>
                <a:ea typeface="+mn-ea"/>
                <a:cs typeface="+mn-cs"/>
              </a:rPr>
              <a:t>aktiewe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betrokkenheid</a:t>
            </a:r>
            <a:r>
              <a:rPr lang="en-GB" sz="1200" kern="1200" dirty="0">
                <a:solidFill>
                  <a:schemeClr val="tx1"/>
                </a:solidFill>
                <a:effectLst/>
                <a:latin typeface="+mn-lt"/>
                <a:ea typeface="+mn-ea"/>
                <a:cs typeface="+mn-cs"/>
              </a:rPr>
              <a:t>. Dit </a:t>
            </a:r>
            <a:r>
              <a:rPr lang="en-GB" sz="1200" kern="1200" dirty="0" err="1">
                <a:solidFill>
                  <a:schemeClr val="tx1"/>
                </a:solidFill>
                <a:effectLst/>
                <a:latin typeface="+mn-lt"/>
                <a:ea typeface="+mn-ea"/>
                <a:cs typeface="+mn-cs"/>
              </a:rPr>
              <a:t>behels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jy</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konsentreer</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oor</a:t>
            </a:r>
            <a:r>
              <a:rPr lang="en-GB" sz="1200" b="1" kern="1200" dirty="0">
                <a:solidFill>
                  <a:schemeClr val="tx1"/>
                </a:solidFill>
                <a:effectLst/>
                <a:latin typeface="+mn-lt"/>
                <a:ea typeface="+mn-ea"/>
                <a:cs typeface="+mn-cs"/>
              </a:rPr>
              <a:t> die </a:t>
            </a:r>
            <a:r>
              <a:rPr lang="en-GB" sz="1200" b="1" kern="1200" dirty="0" err="1">
                <a:solidFill>
                  <a:schemeClr val="tx1"/>
                </a:solidFill>
                <a:effectLst/>
                <a:latin typeface="+mn-lt"/>
                <a:ea typeface="+mn-ea"/>
                <a:cs typeface="+mn-cs"/>
              </a:rPr>
              <a:t>inligting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nadink</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dit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koppel</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aan</a:t>
            </a:r>
            <a:r>
              <a:rPr lang="en-GB" sz="1200" b="1" kern="1200" dirty="0">
                <a:solidFill>
                  <a:schemeClr val="tx1"/>
                </a:solidFill>
                <a:effectLst/>
                <a:latin typeface="+mn-lt"/>
                <a:ea typeface="+mn-ea"/>
                <a:cs typeface="+mn-cs"/>
              </a:rPr>
              <a:t> wat </a:t>
            </a:r>
            <a:r>
              <a:rPr lang="en-GB" sz="1200" b="1" kern="1200" dirty="0" err="1">
                <a:solidFill>
                  <a:schemeClr val="tx1"/>
                </a:solidFill>
                <a:effectLst/>
                <a:latin typeface="+mn-lt"/>
                <a:ea typeface="+mn-ea"/>
                <a:cs typeface="+mn-cs"/>
              </a:rPr>
              <a:t>jy</a:t>
            </a:r>
            <a:r>
              <a:rPr lang="en-GB" sz="1200" b="1" kern="1200" dirty="0">
                <a:solidFill>
                  <a:schemeClr val="tx1"/>
                </a:solidFill>
                <a:effectLst/>
                <a:latin typeface="+mn-lt"/>
                <a:ea typeface="+mn-ea"/>
                <a:cs typeface="+mn-cs"/>
              </a:rPr>
              <a:t> reeds </a:t>
            </a:r>
            <a:r>
              <a:rPr lang="en-GB" sz="1200" b="1" kern="1200" dirty="0" err="1">
                <a:solidFill>
                  <a:schemeClr val="tx1"/>
                </a:solidFill>
                <a:effectLst/>
                <a:latin typeface="+mn-lt"/>
                <a:ea typeface="+mn-ea"/>
                <a:cs typeface="+mn-cs"/>
              </a:rPr>
              <a:t>weet</a:t>
            </a:r>
            <a:r>
              <a:rPr lang="en-GB" sz="1200" kern="1200" dirty="0">
                <a:solidFill>
                  <a:schemeClr val="tx1"/>
                </a:solidFill>
                <a:effectLst/>
                <a:latin typeface="+mn-lt"/>
                <a:ea typeface="+mn-ea"/>
                <a:cs typeface="+mn-cs"/>
              </a:rPr>
              <a:t>.</a:t>
            </a:r>
            <a:endParaRPr lang="en-US" dirty="0"/>
          </a:p>
          <a:p>
            <a:pPr marL="342900" lvl="0" indent="-342900">
              <a:lnSpc>
                <a:spcPct val="115000"/>
              </a:lnSpc>
              <a:buFont typeface="Symbol" panose="05050102010706020507" pitchFamily="18" charset="2"/>
              <a:buChar char=""/>
            </a:pPr>
            <a:r>
              <a:rPr lang="en-US" dirty="0" err="1"/>
              <a:t>Leerders</a:t>
            </a:r>
            <a:r>
              <a:rPr lang="en-US" dirty="0"/>
              <a:t> wat </a:t>
            </a:r>
            <a:r>
              <a:rPr lang="en-US" dirty="0" err="1"/>
              <a:t>aktief</a:t>
            </a:r>
            <a:r>
              <a:rPr lang="en-US" dirty="0"/>
              <a:t> </a:t>
            </a:r>
            <a:r>
              <a:rPr lang="en-US" dirty="0" err="1"/>
              <a:t>luister</a:t>
            </a:r>
            <a:r>
              <a:rPr lang="en-US" dirty="0"/>
              <a:t>:</a:t>
            </a:r>
            <a:endParaRPr lang="en-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nl-NL" dirty="0"/>
              <a:t>verstaan instruksies beter</a:t>
            </a:r>
          </a:p>
          <a:p>
            <a:pPr marL="742950" lvl="1" indent="-285750">
              <a:lnSpc>
                <a:spcPct val="115000"/>
              </a:lnSpc>
              <a:buFont typeface="Courier New" panose="02070309020205020404" pitchFamily="49" charset="0"/>
              <a:buChar char="-"/>
            </a:pPr>
            <a:r>
              <a:rPr lang="nl-NL" dirty="0"/>
              <a:t>onthou sleutelidees uit lesse</a:t>
            </a:r>
          </a:p>
          <a:p>
            <a:pPr marL="742950" lvl="1" indent="-285750">
              <a:lnSpc>
                <a:spcPct val="115000"/>
              </a:lnSpc>
              <a:buFont typeface="Courier New" panose="02070309020205020404" pitchFamily="49" charset="0"/>
              <a:buChar char="-"/>
            </a:pPr>
            <a:r>
              <a:rPr lang="nl-NL" dirty="0"/>
              <a:t>neem meer effektief aan besprekings deel</a:t>
            </a:r>
            <a:r>
              <a:rPr lang="en-ZA" sz="1200" dirty="0">
                <a:effectLst/>
                <a:latin typeface="Calibri" panose="020F0502020204030204" pitchFamily="34" charset="0"/>
                <a:ea typeface="Times New Roman" panose="02020603050405020304" pitchFamily="18" charset="0"/>
              </a:rPr>
              <a:t> </a:t>
            </a:r>
          </a:p>
          <a:p>
            <a:pPr marL="457200" lvl="1" indent="0">
              <a:lnSpc>
                <a:spcPct val="115000"/>
              </a:lnSpc>
              <a:buFont typeface="Courier New" panose="02070309020205020404" pitchFamily="49" charset="0"/>
              <a:buNone/>
            </a:pP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nl-NL" dirty="0"/>
              <a:t>Vra leerders om voorbeelde van goeie luistervaardighede te deel.</a:t>
            </a:r>
          </a:p>
          <a:p>
            <a:pPr marL="342900" lvl="0" indent="-342900">
              <a:lnSpc>
                <a:spcPct val="115000"/>
              </a:lnSpc>
              <a:buFont typeface="Symbol" panose="05050102010706020507" pitchFamily="18" charset="2"/>
              <a:buChar char=""/>
            </a:pPr>
            <a:r>
              <a:rPr lang="en-US" dirty="0" err="1"/>
              <a:t>Antwoorde</a:t>
            </a:r>
            <a:r>
              <a:rPr lang="en-US" dirty="0"/>
              <a:t> </a:t>
            </a:r>
            <a:r>
              <a:rPr lang="en-US" dirty="0" err="1"/>
              <a:t>kan</a:t>
            </a:r>
            <a:r>
              <a:rPr lang="en-US" dirty="0"/>
              <a:t> </a:t>
            </a:r>
            <a:r>
              <a:rPr lang="en-US" dirty="0" err="1"/>
              <a:t>insluit</a:t>
            </a:r>
            <a:r>
              <a:rPr lang="en-US" dirty="0"/>
              <a:t>:</a:t>
            </a:r>
            <a:endParaRPr lang="en-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15000"/>
              </a:lnSpc>
              <a:buFont typeface="Courier New" panose="02070309020205020404" pitchFamily="49" charset="0"/>
              <a:buChar char="-"/>
            </a:pPr>
            <a:r>
              <a:rPr lang="en-GB" sz="1200" kern="1200" dirty="0">
                <a:solidFill>
                  <a:schemeClr val="tx1"/>
                </a:solidFill>
                <a:effectLst/>
                <a:latin typeface="+mn-lt"/>
                <a:ea typeface="+mn-ea"/>
                <a:cs typeface="+mn-cs"/>
              </a:rPr>
              <a:t>Let op die </a:t>
            </a:r>
            <a:r>
              <a:rPr lang="en-GB" sz="1200" kern="1200" dirty="0" err="1">
                <a:solidFill>
                  <a:schemeClr val="tx1"/>
                </a:solidFill>
                <a:effectLst/>
                <a:latin typeface="+mn-lt"/>
                <a:ea typeface="+mn-ea"/>
                <a:cs typeface="+mn-cs"/>
              </a:rPr>
              <a:t>spreker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nie</a:t>
            </a:r>
            <a:r>
              <a:rPr lang="en-GB" sz="1200" kern="1200" dirty="0">
                <a:solidFill>
                  <a:schemeClr val="tx1"/>
                </a:solidFill>
                <a:effectLst/>
                <a:latin typeface="+mn-lt"/>
                <a:ea typeface="+mn-ea"/>
                <a:cs typeface="+mn-cs"/>
              </a:rPr>
              <a:t>-verbale </a:t>
            </a:r>
            <a:r>
              <a:rPr lang="en-GB" sz="1200" kern="1200" dirty="0" err="1">
                <a:solidFill>
                  <a:schemeClr val="tx1"/>
                </a:solidFill>
                <a:effectLst/>
                <a:latin typeface="+mn-lt"/>
                <a:ea typeface="+mn-ea"/>
                <a:cs typeface="+mn-cs"/>
              </a:rPr>
              <a:t>boodskappe</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tekens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bv</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lyftaal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gesigsuitdrukkings</a:t>
            </a:r>
            <a:r>
              <a:rPr lang="en-GB" sz="1200" kern="1200" dirty="0">
                <a:solidFill>
                  <a:schemeClr val="tx1"/>
                </a:solidFill>
                <a:effectLst/>
                <a:latin typeface="+mn-lt"/>
                <a:ea typeface="+mn-ea"/>
                <a:cs typeface="+mn-cs"/>
              </a:rPr>
              <a:t>, ens.).</a:t>
            </a:r>
            <a:endParaRPr lang="en-US" sz="110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err="1">
                <a:solidFill>
                  <a:schemeClr val="tx1"/>
                </a:solidFill>
                <a:effectLst/>
                <a:latin typeface="+mn-lt"/>
                <a:ea typeface="+mn-ea"/>
                <a:cs typeface="+mn-cs"/>
              </a:rPr>
              <a:t>Vermy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afleidings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kritiek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onderbrekings</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err="1">
                <a:solidFill>
                  <a:schemeClr val="tx1"/>
                </a:solidFill>
                <a:effectLst/>
                <a:latin typeface="+mn-lt"/>
                <a:ea typeface="+mn-ea"/>
                <a:cs typeface="+mn-cs"/>
              </a:rPr>
              <a:t>Identifiseer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sleutelidees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belangrike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inligting</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err="1">
                <a:solidFill>
                  <a:schemeClr val="tx1"/>
                </a:solidFill>
                <a:effectLst/>
                <a:latin typeface="+mn-lt"/>
                <a:ea typeface="+mn-ea"/>
                <a:cs typeface="+mn-cs"/>
              </a:rPr>
              <a:t>Vra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vrae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wanneer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iets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onduidelik</a:t>
            </a:r>
            <a:r>
              <a:rPr lang="en-GB" sz="1200" kern="1200" dirty="0">
                <a:solidFill>
                  <a:schemeClr val="tx1"/>
                </a:solidFill>
                <a:effectLst/>
                <a:latin typeface="+mn-lt"/>
                <a:ea typeface="+mn-ea"/>
                <a:cs typeface="+mn-cs"/>
              </a:rPr>
              <a:t> is.</a:t>
            </a:r>
            <a:endParaRPr lang="en-US" sz="110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a:solidFill>
                  <a:schemeClr val="tx1"/>
                </a:solidFill>
                <a:effectLst/>
                <a:latin typeface="+mn-lt"/>
                <a:ea typeface="+mn-ea"/>
                <a:cs typeface="+mn-cs"/>
              </a:rPr>
              <a:t>Neem </a:t>
            </a:r>
            <a:r>
              <a:rPr lang="en-GB" sz="1200" kern="1200" dirty="0" err="1">
                <a:solidFill>
                  <a:schemeClr val="tx1"/>
                </a:solidFill>
                <a:effectLst/>
                <a:latin typeface="+mn-lt"/>
                <a:ea typeface="+mn-ea"/>
                <a:cs typeface="+mn-cs"/>
              </a:rPr>
              <a:t>aantekeninge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terwyl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luister</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64124C9-8E32-43CA-A229-F55A4F056E0E}" type="slidenum">
              <a:rPr lang="en-US" smtClean="0"/>
              <a:t>8</a:t>
            </a:fld>
            <a:endParaRPr lang="en-US"/>
          </a:p>
        </p:txBody>
      </p:sp>
    </p:spTree>
    <p:extLst>
      <p:ext uri="{BB962C8B-B14F-4D97-AF65-F5344CB8AC3E}">
        <p14:creationId xmlns:p14="http://schemas.microsoft.com/office/powerpoint/2010/main" val="3576421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US" b="1" dirty="0" err="1"/>
              <a:t>Skyfie</a:t>
            </a:r>
            <a:r>
              <a:rPr lang="en-US" b="1" dirty="0"/>
              <a:t> 9 (Lees)</a:t>
            </a:r>
          </a:p>
          <a:p>
            <a:pPr marL="342900" lvl="0" indent="-342900">
              <a:lnSpc>
                <a:spcPct val="115000"/>
              </a:lnSpc>
              <a:buFont typeface="Symbol" panose="05050102010706020507" pitchFamily="18" charset="2"/>
              <a:buChar char=""/>
            </a:pPr>
            <a:r>
              <a:rPr lang="en-GB" sz="1200" kern="1200" dirty="0">
                <a:solidFill>
                  <a:schemeClr val="tx1"/>
                </a:solidFill>
                <a:effectLst/>
                <a:latin typeface="+mn-lt"/>
                <a:ea typeface="+mn-ea"/>
                <a:cs typeface="+mn-cs"/>
              </a:rPr>
              <a:t>Lees is die </a:t>
            </a:r>
            <a:r>
              <a:rPr lang="en-GB" sz="1200" b="1" kern="1200" dirty="0" err="1">
                <a:solidFill>
                  <a:schemeClr val="tx1"/>
                </a:solidFill>
                <a:effectLst/>
                <a:latin typeface="+mn-lt"/>
                <a:ea typeface="+mn-ea"/>
                <a:cs typeface="+mn-cs"/>
              </a:rPr>
              <a:t>vermoë</a:t>
            </a:r>
            <a:r>
              <a:rPr lang="en-GB" sz="1200" b="1" kern="1200" dirty="0">
                <a:solidFill>
                  <a:schemeClr val="tx1"/>
                </a:solidFill>
                <a:effectLst/>
                <a:latin typeface="+mn-lt"/>
                <a:ea typeface="+mn-ea"/>
                <a:cs typeface="+mn-cs"/>
              </a:rPr>
              <a:t> om </a:t>
            </a:r>
            <a:r>
              <a:rPr lang="en-GB" sz="1200" b="1" kern="1200" dirty="0" err="1">
                <a:solidFill>
                  <a:schemeClr val="tx1"/>
                </a:solidFill>
                <a:effectLst/>
                <a:latin typeface="+mn-lt"/>
                <a:ea typeface="+mn-ea"/>
                <a:cs typeface="+mn-cs"/>
              </a:rPr>
              <a:t>geskrewe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inligting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deeglik</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deur</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werk</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sodat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jy</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dit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kan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verstaan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interpreteer</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onthou</a:t>
            </a:r>
            <a:r>
              <a:rPr lang="en-GB" sz="1200" kern="1200" dirty="0">
                <a:solidFill>
                  <a:schemeClr val="tx1"/>
                </a:solidFill>
                <a:effectLst/>
                <a:latin typeface="+mn-lt"/>
                <a:ea typeface="+mn-ea"/>
                <a:cs typeface="+mn-cs"/>
              </a:rPr>
              <a:t>.</a:t>
            </a:r>
          </a:p>
          <a:p>
            <a:pPr marL="342900" lvl="0" indent="-342900">
              <a:lnSpc>
                <a:spcPct val="115000"/>
              </a:lnSpc>
              <a:buFont typeface="Symbol" panose="05050102010706020507" pitchFamily="18" charset="2"/>
              <a:buChar char=""/>
            </a:pPr>
            <a:r>
              <a:rPr lang="nl-NL" dirty="0"/>
              <a:t>Effektiewe lees behels meer as om net woorde raak te sien. Dit sluit in:</a:t>
            </a:r>
            <a:endParaRPr lang="en-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15000"/>
              </a:lnSpc>
              <a:buFont typeface="Courier New" panose="02070309020205020404" pitchFamily="49" charset="0"/>
              <a:buChar char="-"/>
            </a:pPr>
            <a:r>
              <a:rPr lang="nl-NL" dirty="0"/>
              <a:t>om na te dink oor wat jy lees</a:t>
            </a:r>
          </a:p>
          <a:p>
            <a:pPr marL="800100" lvl="1" indent="-342900">
              <a:lnSpc>
                <a:spcPct val="115000"/>
              </a:lnSpc>
              <a:buFont typeface="Courier New" panose="02070309020205020404" pitchFamily="49" charset="0"/>
              <a:buChar char="-"/>
            </a:pPr>
            <a:r>
              <a:rPr lang="nl-NL" dirty="0"/>
              <a:t>om die hoofidees te identifiseer</a:t>
            </a:r>
          </a:p>
          <a:p>
            <a:pPr marL="800100" lvl="1" indent="-342900">
              <a:lnSpc>
                <a:spcPct val="115000"/>
              </a:lnSpc>
              <a:buFont typeface="Courier New" panose="02070309020205020404" pitchFamily="49" charset="0"/>
              <a:buChar char="-"/>
            </a:pPr>
            <a:r>
              <a:rPr lang="nl-NL" dirty="0"/>
              <a:t>om skakels te vorm tussen nuwe inligting en wat jy reeds weet</a:t>
            </a:r>
            <a:r>
              <a:rPr lang="en-ZA" sz="1200" dirty="0">
                <a:effectLst/>
                <a:latin typeface="Calibri" panose="020F0502020204030204" pitchFamily="34" charset="0"/>
                <a:ea typeface="Times New Roman" panose="02020603050405020304" pitchFamily="18"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endParaRPr lang="en-ZA" sz="1200" dirty="0">
              <a:effectLst/>
              <a:latin typeface="Calibri" panose="020F0502020204030204" pitchFamily="34" charset="0"/>
              <a:ea typeface="Times New Roman" panose="02020603050405020304" pitchFamily="18" charset="0"/>
            </a:endParaRPr>
          </a:p>
          <a:p>
            <a:pPr marL="342900" lvl="0" indent="-342900">
              <a:lnSpc>
                <a:spcPct val="115000"/>
              </a:lnSpc>
              <a:buFont typeface="Symbol" panose="05050102010706020507" pitchFamily="18" charset="2"/>
              <a:buChar char=""/>
            </a:pPr>
            <a:r>
              <a:rPr lang="nl-NL" sz="1200" dirty="0">
                <a:effectLst/>
                <a:latin typeface="Calibri" panose="020F0502020204030204" pitchFamily="34" charset="0"/>
                <a:ea typeface="Times New Roman" panose="02020603050405020304" pitchFamily="18" charset="0"/>
              </a:rPr>
              <a:t>Vra die leerders om voorbeelde van goeie leesvaardighede te deel.</a:t>
            </a:r>
          </a:p>
          <a:p>
            <a:pPr marL="342900" lvl="0" indent="-342900">
              <a:lnSpc>
                <a:spcPct val="115000"/>
              </a:lnSpc>
              <a:buFont typeface="Symbol" panose="05050102010706020507" pitchFamily="18" charset="2"/>
              <a:buChar char=""/>
            </a:pPr>
            <a:r>
              <a:rPr lang="nl-NL" sz="1200" dirty="0">
                <a:effectLst/>
                <a:latin typeface="Calibri" panose="020F0502020204030204" pitchFamily="34" charset="0"/>
                <a:ea typeface="Times New Roman" panose="02020603050405020304" pitchFamily="18" charset="0"/>
              </a:rPr>
              <a:t>Antwoorde kan die volgende insluit:</a:t>
            </a:r>
            <a:endParaRPr lang="en-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15000"/>
              </a:lnSpc>
              <a:buFont typeface="Courier New" panose="02070309020205020404" pitchFamily="49" charset="0"/>
              <a:buChar char="-"/>
            </a:pPr>
            <a:r>
              <a:rPr lang="en-GB" sz="1200" kern="1200" dirty="0">
                <a:solidFill>
                  <a:schemeClr val="tx1"/>
                </a:solidFill>
                <a:effectLst/>
                <a:latin typeface="+mn-lt"/>
                <a:ea typeface="+mn-ea"/>
                <a:cs typeface="+mn-cs"/>
              </a:rPr>
              <a:t>Lees met </a:t>
            </a:r>
            <a:r>
              <a:rPr lang="en-GB" sz="1200" kern="1200" dirty="0" err="1">
                <a:solidFill>
                  <a:schemeClr val="tx1"/>
                </a:solidFill>
                <a:effectLst/>
                <a:latin typeface="+mn-lt"/>
                <a:ea typeface="+mn-ea"/>
                <a:cs typeface="+mn-cs"/>
              </a:rPr>
              <a:t>fokus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konsentrasie</a:t>
            </a:r>
            <a:r>
              <a:rPr lang="en-GB" sz="1200" kern="1200" dirty="0">
                <a:solidFill>
                  <a:schemeClr val="tx1"/>
                </a:solidFill>
                <a:effectLst/>
                <a:latin typeface="+mn-lt"/>
                <a:ea typeface="+mn-ea"/>
                <a:cs typeface="+mn-cs"/>
              </a:rPr>
              <a:t>.</a:t>
            </a:r>
          </a:p>
          <a:p>
            <a:pPr marL="800100" lvl="1" indent="-342900">
              <a:lnSpc>
                <a:spcPct val="115000"/>
              </a:lnSpc>
              <a:buFont typeface="Courier New" panose="02070309020205020404" pitchFamily="49" charset="0"/>
              <a:buChar char="-"/>
            </a:pPr>
            <a:r>
              <a:rPr lang="en-GB" sz="1200" kern="1200" dirty="0" err="1">
                <a:solidFill>
                  <a:schemeClr val="tx1"/>
                </a:solidFill>
                <a:effectLst/>
                <a:latin typeface="+mn-lt"/>
                <a:ea typeface="+mn-ea"/>
                <a:cs typeface="+mn-cs"/>
              </a:rPr>
              <a:t>Identifiseer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sleutelidees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belangrike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besonderhede</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a:solidFill>
                  <a:schemeClr val="tx1"/>
                </a:solidFill>
                <a:effectLst/>
                <a:latin typeface="+mn-lt"/>
                <a:ea typeface="+mn-ea"/>
                <a:cs typeface="+mn-cs"/>
              </a:rPr>
              <a:t>Merk of </a:t>
            </a:r>
            <a:r>
              <a:rPr lang="en-GB" sz="1200" kern="1200" dirty="0" err="1">
                <a:solidFill>
                  <a:schemeClr val="tx1"/>
                </a:solidFill>
                <a:effectLst/>
                <a:latin typeface="+mn-lt"/>
                <a:ea typeface="+mn-ea"/>
                <a:cs typeface="+mn-cs"/>
              </a:rPr>
              <a:t>maak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aantekeninge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terwyl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jy</a:t>
            </a:r>
            <a:r>
              <a:rPr lang="en-GB" sz="1200" kern="1200" dirty="0">
                <a:solidFill>
                  <a:schemeClr val="tx1"/>
                </a:solidFill>
                <a:effectLst/>
                <a:latin typeface="+mn-lt"/>
                <a:ea typeface="+mn-ea"/>
                <a:cs typeface="+mn-cs"/>
              </a:rPr>
              <a:t> lees.</a:t>
            </a:r>
            <a:endParaRPr lang="en-US" sz="110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a:solidFill>
                  <a:schemeClr val="tx1"/>
                </a:solidFill>
                <a:effectLst/>
                <a:latin typeface="+mn-lt"/>
                <a:ea typeface="+mn-ea"/>
                <a:cs typeface="+mn-cs"/>
              </a:rPr>
              <a:t>Som die </a:t>
            </a:r>
            <a:r>
              <a:rPr lang="en-GB" sz="1200" kern="1200" dirty="0" err="1">
                <a:solidFill>
                  <a:schemeClr val="tx1"/>
                </a:solidFill>
                <a:effectLst/>
                <a:latin typeface="+mn-lt"/>
                <a:ea typeface="+mn-ea"/>
                <a:cs typeface="+mn-cs"/>
              </a:rPr>
              <a:t>inligting</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jou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woorde</a:t>
            </a:r>
            <a:r>
              <a:rPr lang="en-GB" sz="1200" kern="1200" dirty="0">
                <a:solidFill>
                  <a:schemeClr val="tx1"/>
                </a:solidFill>
                <a:effectLst/>
                <a:latin typeface="+mn-lt"/>
                <a:ea typeface="+mn-ea"/>
                <a:cs typeface="+mn-cs"/>
              </a:rPr>
              <a:t> op.</a:t>
            </a:r>
            <a:endParaRPr lang="en-US" sz="1100" kern="1200" dirty="0">
              <a:solidFill>
                <a:schemeClr val="tx1"/>
              </a:solidFill>
              <a:effectLst/>
              <a:latin typeface="+mn-lt"/>
              <a:ea typeface="+mn-ea"/>
              <a:cs typeface="+mn-cs"/>
            </a:endParaRPr>
          </a:p>
          <a:p>
            <a:pPr marL="800100" lvl="1" indent="-342900">
              <a:lnSpc>
                <a:spcPct val="115000"/>
              </a:lnSpc>
              <a:buFont typeface="Courier New" panose="02070309020205020404" pitchFamily="49" charset="0"/>
              <a:buChar char="-"/>
            </a:pPr>
            <a:r>
              <a:rPr lang="en-GB" sz="1200" kern="1200" dirty="0">
                <a:solidFill>
                  <a:schemeClr val="tx1"/>
                </a:solidFill>
                <a:effectLst/>
                <a:latin typeface="+mn-lt"/>
                <a:ea typeface="+mn-ea"/>
                <a:cs typeface="+mn-cs"/>
              </a:rPr>
              <a:t>Lees </a:t>
            </a:r>
            <a:r>
              <a:rPr lang="en-GB" sz="1200" kern="1200" dirty="0" err="1">
                <a:solidFill>
                  <a:schemeClr val="tx1"/>
                </a:solidFill>
                <a:effectLst/>
                <a:latin typeface="+mn-lt"/>
                <a:ea typeface="+mn-ea"/>
                <a:cs typeface="+mn-cs"/>
              </a:rPr>
              <a:t>moeilike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gedeeltes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weer</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jou</a:t>
            </a:r>
            <a:r>
              <a:rPr lang="en-GB" sz="1200" kern="1200" dirty="0">
                <a:solidFill>
                  <a:schemeClr val="tx1"/>
                </a:solidFill>
                <a:effectLst/>
                <a:latin typeface="+mn-lt"/>
                <a:ea typeface="+mn-ea"/>
                <a:cs typeface="+mn-cs"/>
              </a:rPr>
              <a:t> begrip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verbeter</a:t>
            </a:r>
            <a:r>
              <a:rPr lang="en-GB"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4124C9-8E32-43CA-A229-F55A4F056E0E}" type="slidenum">
              <a:rPr lang="en-US" smtClean="0"/>
              <a:t>9</a:t>
            </a:fld>
            <a:endParaRPr lang="en-US"/>
          </a:p>
        </p:txBody>
      </p:sp>
    </p:spTree>
    <p:extLst>
      <p:ext uri="{BB962C8B-B14F-4D97-AF65-F5344CB8AC3E}">
        <p14:creationId xmlns:p14="http://schemas.microsoft.com/office/powerpoint/2010/main" val="2248951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828C84EF-BE78-40F6-8A6A-CE6A50A3BCDA}"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63B27-C794-4DEB-B865-B397128A79C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40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8C84EF-BE78-40F6-8A6A-CE6A50A3BCDA}"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63B27-C794-4DEB-B865-B397128A79CD}" type="slidenum">
              <a:rPr lang="en-US" smtClean="0"/>
              <a:t>‹#›</a:t>
            </a:fld>
            <a:endParaRPr lang="en-US"/>
          </a:p>
        </p:txBody>
      </p:sp>
    </p:spTree>
    <p:extLst>
      <p:ext uri="{BB962C8B-B14F-4D97-AF65-F5344CB8AC3E}">
        <p14:creationId xmlns:p14="http://schemas.microsoft.com/office/powerpoint/2010/main" val="2669145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8C84EF-BE78-40F6-8A6A-CE6A50A3BCDA}"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63B27-C794-4DEB-B865-B397128A79CD}"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05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8C84EF-BE78-40F6-8A6A-CE6A50A3BCDA}"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63B27-C794-4DEB-B865-B397128A79CD}" type="slidenum">
              <a:rPr lang="en-US" smtClean="0"/>
              <a:t>‹#›</a:t>
            </a:fld>
            <a:endParaRPr lang="en-US"/>
          </a:p>
        </p:txBody>
      </p:sp>
    </p:spTree>
    <p:extLst>
      <p:ext uri="{BB962C8B-B14F-4D97-AF65-F5344CB8AC3E}">
        <p14:creationId xmlns:p14="http://schemas.microsoft.com/office/powerpoint/2010/main" val="4110285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8C84EF-BE78-40F6-8A6A-CE6A50A3BCDA}"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63B27-C794-4DEB-B865-B397128A79C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853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8C84EF-BE78-40F6-8A6A-CE6A50A3BCDA}" type="datetimeFigureOut">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C63B27-C794-4DEB-B865-B397128A79CD}" type="slidenum">
              <a:rPr lang="en-US" smtClean="0"/>
              <a:t>‹#›</a:t>
            </a:fld>
            <a:endParaRPr lang="en-US"/>
          </a:p>
        </p:txBody>
      </p:sp>
    </p:spTree>
    <p:extLst>
      <p:ext uri="{BB962C8B-B14F-4D97-AF65-F5344CB8AC3E}">
        <p14:creationId xmlns:p14="http://schemas.microsoft.com/office/powerpoint/2010/main" val="2271609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8C84EF-BE78-40F6-8A6A-CE6A50A3BCDA}" type="datetimeFigureOut">
              <a:rPr lang="en-US" smtClean="0"/>
              <a:t>4/20/2026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C63B27-C794-4DEB-B865-B397128A79CD}" type="slidenum">
              <a:rPr lang="en-US" smtClean="0"/>
              <a:t>‹#›</a:t>
            </a:fld>
            <a:endParaRPr lang="en-US"/>
          </a:p>
        </p:txBody>
      </p:sp>
    </p:spTree>
    <p:extLst>
      <p:ext uri="{BB962C8B-B14F-4D97-AF65-F5344CB8AC3E}">
        <p14:creationId xmlns:p14="http://schemas.microsoft.com/office/powerpoint/2010/main" val="1405891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8C84EF-BE78-40F6-8A6A-CE6A50A3BCDA}" type="datetimeFigureOut">
              <a:rPr lang="en-US" smtClean="0"/>
              <a:t>4/20/2026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C63B27-C794-4DEB-B865-B397128A79CD}" type="slidenum">
              <a:rPr lang="en-US" smtClean="0"/>
              <a:t>‹#›</a:t>
            </a:fld>
            <a:endParaRPr lang="en-US"/>
          </a:p>
        </p:txBody>
      </p:sp>
    </p:spTree>
    <p:extLst>
      <p:ext uri="{BB962C8B-B14F-4D97-AF65-F5344CB8AC3E}">
        <p14:creationId xmlns:p14="http://schemas.microsoft.com/office/powerpoint/2010/main" val="141949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8C84EF-BE78-40F6-8A6A-CE6A50A3BCDA}" type="datetimeFigureOut">
              <a:rPr lang="en-US" smtClean="0"/>
              <a:t>4/20/2026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C63B27-C794-4DEB-B865-B397128A79CD}" type="slidenum">
              <a:rPr lang="en-US" smtClean="0"/>
              <a:t>‹#›</a:t>
            </a:fld>
            <a:endParaRPr lang="en-US"/>
          </a:p>
        </p:txBody>
      </p:sp>
    </p:spTree>
    <p:extLst>
      <p:ext uri="{BB962C8B-B14F-4D97-AF65-F5344CB8AC3E}">
        <p14:creationId xmlns:p14="http://schemas.microsoft.com/office/powerpoint/2010/main" val="108852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8C84EF-BE78-40F6-8A6A-CE6A50A3BCDA}" type="datetimeFigureOut">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C63B27-C794-4DEB-B865-B397128A79CD}" type="slidenum">
              <a:rPr lang="en-US" smtClean="0"/>
              <a:t>‹#›</a:t>
            </a:fld>
            <a:endParaRPr lang="en-US"/>
          </a:p>
        </p:txBody>
      </p:sp>
    </p:spTree>
    <p:extLst>
      <p:ext uri="{BB962C8B-B14F-4D97-AF65-F5344CB8AC3E}">
        <p14:creationId xmlns:p14="http://schemas.microsoft.com/office/powerpoint/2010/main" val="1497338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8C84EF-BE78-40F6-8A6A-CE6A50A3BCDA}" type="datetimeFigureOut">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C63B27-C794-4DEB-B865-B397128A79C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060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28C84EF-BE78-40F6-8A6A-CE6A50A3BCDA}" type="datetimeFigureOut">
              <a:rPr lang="en-US" smtClean="0"/>
              <a:t>4/20/2026</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9C63B27-C794-4DEB-B865-B397128A79CD}"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920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0dhcSP_Myj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7.jpg"/><Relationship Id="rId7" Type="http://schemas.openxmlformats.org/officeDocument/2006/relationships/diagramColors" Target="../diagrams/colors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3.jpe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9.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3.jpg"/><Relationship Id="rId7" Type="http://schemas.openxmlformats.org/officeDocument/2006/relationships/diagramColors" Target="../diagrams/colors1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jp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www.youtube.com/watch?v=h9ven4N67i0" TargetMode="Externa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5.jpeg"/><Relationship Id="rId7" Type="http://schemas.openxmlformats.org/officeDocument/2006/relationships/diagramQuickStyle" Target="../diagrams/quickStyle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jpeg"/><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7.jpe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8.jpeg"/><Relationship Id="rId7" Type="http://schemas.openxmlformats.org/officeDocument/2006/relationships/diagramQuickStyle" Target="../diagrams/quickStyle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3.jpeg"/><Relationship Id="rId9" Type="http://schemas.microsoft.com/office/2007/relationships/diagramDrawing" Target="../diagrams/drawing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af-ZA"/>
          </a:p>
        </p:txBody>
      </p:sp>
      <p:sp>
        <p:nvSpPr>
          <p:cNvPr id="48"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af-ZA"/>
          </a:p>
        </p:txBody>
      </p:sp>
      <p:cxnSp>
        <p:nvCxnSpPr>
          <p:cNvPr id="50" name="Straight Connector 49">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52" name="Rectangle 51">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C0AC5B-D6A0-3945-56F7-236F04C57BED}"/>
              </a:ext>
            </a:extLst>
          </p:cNvPr>
          <p:cNvSpPr>
            <a:spLocks noGrp="1"/>
          </p:cNvSpPr>
          <p:nvPr>
            <p:ph type="title"/>
          </p:nvPr>
        </p:nvSpPr>
        <p:spPr>
          <a:xfrm>
            <a:off x="634276" y="640080"/>
            <a:ext cx="4208656" cy="3034857"/>
          </a:xfrm>
        </p:spPr>
        <p:txBody>
          <a:bodyPr vert="horz" lIns="91440" tIns="45720" rIns="91440" bIns="45720" rtlCol="0" anchor="b">
            <a:normAutofit/>
          </a:bodyPr>
          <a:lstStyle/>
          <a:p>
            <a:pPr algn="r"/>
            <a:r>
              <a:rPr lang="en-US" sz="4400" kern="1200" cap="all" spc="200" baseline="0" dirty="0" err="1">
                <a:solidFill>
                  <a:srgbClr val="FFFFFF"/>
                </a:solidFill>
                <a:latin typeface="+mj-lt"/>
                <a:ea typeface="+mj-ea"/>
                <a:cs typeface="+mj-cs"/>
              </a:rPr>
              <a:t>Studievaardighede</a:t>
            </a:r>
            <a:r>
              <a:rPr lang="en-US" sz="4400" kern="1200" cap="all" spc="200" baseline="0" dirty="0">
                <a:solidFill>
                  <a:srgbClr val="FFFFFF"/>
                </a:solidFill>
                <a:latin typeface="+mj-lt"/>
                <a:ea typeface="+mj-ea"/>
                <a:cs typeface="+mj-cs"/>
              </a:rPr>
              <a:t> &amp; </a:t>
            </a:r>
            <a:r>
              <a:rPr lang="en-US" sz="4400" kern="1200" cap="all" spc="200" baseline="0" dirty="0" err="1">
                <a:solidFill>
                  <a:srgbClr val="FFFFFF"/>
                </a:solidFill>
                <a:latin typeface="+mj-lt"/>
                <a:ea typeface="+mj-ea"/>
                <a:cs typeface="+mj-cs"/>
              </a:rPr>
              <a:t>Studiemetodes</a:t>
            </a:r>
            <a:endParaRPr lang="en-US" sz="4400" kern="1200" cap="all" spc="200" baseline="0"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CB3925FA-3B1B-16BB-732A-DAF020F15A69}"/>
              </a:ext>
            </a:extLst>
          </p:cNvPr>
          <p:cNvSpPr>
            <a:spLocks noGrp="1"/>
          </p:cNvSpPr>
          <p:nvPr>
            <p:ph idx="1"/>
          </p:nvPr>
        </p:nvSpPr>
        <p:spPr>
          <a:xfrm>
            <a:off x="638921" y="3849539"/>
            <a:ext cx="4204012" cy="2359417"/>
          </a:xfrm>
        </p:spPr>
        <p:txBody>
          <a:bodyPr vert="horz" lIns="91440" tIns="45720" rIns="91440" bIns="45720" rtlCol="0" anchor="t">
            <a:normAutofit/>
          </a:bodyPr>
          <a:lstStyle/>
          <a:p>
            <a:pPr marL="0" indent="0" algn="r">
              <a:lnSpc>
                <a:spcPct val="100000"/>
              </a:lnSpc>
              <a:spcBef>
                <a:spcPts val="0"/>
              </a:spcBef>
              <a:buNone/>
            </a:pPr>
            <a:r>
              <a:rPr lang="en-US" sz="2400" dirty="0" err="1">
                <a:solidFill>
                  <a:srgbClr val="FFFFFF"/>
                </a:solidFill>
              </a:rPr>
              <a:t>Kwartaal</a:t>
            </a:r>
            <a:r>
              <a:rPr lang="en-US" sz="2400" dirty="0">
                <a:solidFill>
                  <a:srgbClr val="FFFFFF"/>
                </a:solidFill>
              </a:rPr>
              <a:t> 2: Week 6 </a:t>
            </a:r>
            <a:br>
              <a:rPr lang="en-US" sz="2400" dirty="0">
                <a:solidFill>
                  <a:srgbClr val="FFFFFF"/>
                </a:solidFill>
              </a:rPr>
            </a:br>
            <a:r>
              <a:rPr lang="en-US" sz="2400" dirty="0">
                <a:solidFill>
                  <a:srgbClr val="FFFFFF"/>
                </a:solidFill>
              </a:rPr>
              <a:t>Les 1</a:t>
            </a:r>
          </a:p>
        </p:txBody>
      </p:sp>
      <p:cxnSp>
        <p:nvCxnSpPr>
          <p:cNvPr id="56" name="Straight Connector 55">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erson sitting on a stack of books&#10;&#10;AI-generated content may be incorrect.">
            <a:extLst>
              <a:ext uri="{FF2B5EF4-FFF2-40B4-BE49-F238E27FC236}">
                <a16:creationId xmlns:a16="http://schemas.microsoft.com/office/drawing/2014/main" id="{CB44402D-E58F-A2AD-DEC6-866494683E3A}"/>
              </a:ext>
            </a:extLst>
          </p:cNvPr>
          <p:cNvPicPr>
            <a:picLocks noChangeAspect="1"/>
          </p:cNvPicPr>
          <p:nvPr/>
        </p:nvPicPr>
        <p:blipFill>
          <a:blip r:embed="rId3">
            <a:extLst>
              <a:ext uri="{28A0092B-C50C-407E-A947-70E740481C1C}">
                <a14:useLocalDpi xmlns:a14="http://schemas.microsoft.com/office/drawing/2010/main" val="0"/>
              </a:ext>
            </a:extLst>
          </a:blip>
          <a:srcRect b="18322"/>
          <a:stretch>
            <a:fillRect/>
          </a:stretch>
        </p:blipFill>
        <p:spPr>
          <a:xfrm>
            <a:off x="6096000" y="1199896"/>
            <a:ext cx="5459470" cy="4459184"/>
          </a:xfrm>
          <a:prstGeom prst="rect">
            <a:avLst/>
          </a:prstGeom>
        </p:spPr>
      </p:pic>
      <p:pic>
        <p:nvPicPr>
          <p:cNvPr id="4" name="Picture 3" descr="A logo with a person in the middle&#10;&#10;Description automatically generated">
            <a:extLst>
              <a:ext uri="{FF2B5EF4-FFF2-40B4-BE49-F238E27FC236}">
                <a16:creationId xmlns:a16="http://schemas.microsoft.com/office/drawing/2014/main" id="{45EB30EF-D04D-A60D-5736-20B39B61F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3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043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af-ZA"/>
          </a:p>
        </p:txBody>
      </p:sp>
      <p:sp>
        <p:nvSpPr>
          <p:cNvPr id="23"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af-ZA"/>
          </a:p>
        </p:txBody>
      </p:sp>
      <p:cxnSp>
        <p:nvCxnSpPr>
          <p:cNvPr id="18" name="Straight Connector 17">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62C3EC-71C7-1DEA-8C80-A2237B82D92C}"/>
              </a:ext>
            </a:extLst>
          </p:cNvPr>
          <p:cNvSpPr>
            <a:spLocks noGrp="1"/>
          </p:cNvSpPr>
          <p:nvPr>
            <p:ph type="title"/>
          </p:nvPr>
        </p:nvSpPr>
        <p:spPr>
          <a:xfrm>
            <a:off x="853439" y="1475234"/>
            <a:ext cx="3214307" cy="2901694"/>
          </a:xfrm>
        </p:spPr>
        <p:txBody>
          <a:bodyPr vert="horz" lIns="91440" tIns="45720" rIns="91440" bIns="45720" rtlCol="0" anchor="b">
            <a:normAutofit/>
          </a:bodyPr>
          <a:lstStyle/>
          <a:p>
            <a:pPr algn="r"/>
            <a:r>
              <a:rPr lang="en-US" sz="3100" spc="200" dirty="0">
                <a:solidFill>
                  <a:srgbClr val="FFFFFF"/>
                </a:solidFill>
              </a:rPr>
              <a:t>KYK</a:t>
            </a:r>
            <a:r>
              <a:rPr lang="en-US" sz="3100" kern="1200" cap="all" spc="200" baseline="0" dirty="0">
                <a:solidFill>
                  <a:srgbClr val="FFFFFF"/>
                </a:solidFill>
                <a:latin typeface="+mj-lt"/>
                <a:ea typeface="+mj-ea"/>
                <a:cs typeface="+mj-cs"/>
              </a:rPr>
              <a:t> video: </a:t>
            </a:r>
            <a:br>
              <a:rPr lang="en-US" sz="3100" kern="1200" cap="all" spc="200" baseline="0" dirty="0">
                <a:solidFill>
                  <a:srgbClr val="FFFFFF"/>
                </a:solidFill>
                <a:latin typeface="+mj-lt"/>
                <a:ea typeface="+mj-ea"/>
                <a:cs typeface="+mj-cs"/>
              </a:rPr>
            </a:br>
            <a:r>
              <a:rPr lang="en-US" sz="3100" b="1" kern="1200" cap="all" spc="200" baseline="0" dirty="0">
                <a:solidFill>
                  <a:srgbClr val="FFFFFF"/>
                </a:solidFill>
                <a:latin typeface="+mj-lt"/>
                <a:ea typeface="+mj-ea"/>
                <a:cs typeface="+mj-cs"/>
              </a:rPr>
              <a:t>SQ3R Reading Method</a:t>
            </a:r>
            <a:br>
              <a:rPr lang="en-US" sz="3100" kern="1200" cap="all" spc="200" baseline="0" dirty="0">
                <a:solidFill>
                  <a:srgbClr val="FFFFFF"/>
                </a:solidFill>
                <a:latin typeface="+mj-lt"/>
                <a:ea typeface="+mj-ea"/>
                <a:cs typeface="+mj-cs"/>
              </a:rPr>
            </a:br>
            <a:r>
              <a:rPr lang="en-US" sz="3100" u="sng" kern="1200" cap="all" spc="200" baseline="0" dirty="0">
                <a:solidFill>
                  <a:srgbClr val="FFFFFF"/>
                </a:solidFill>
                <a:latin typeface="+mj-lt"/>
                <a:ea typeface="+mj-ea"/>
                <a:cs typeface="+mj-cs"/>
                <a:hlinkClick r:id="rId3"/>
              </a:rPr>
              <a:t>https://www.youtube.com/watch?v=0dhcSP_Myjg</a:t>
            </a:r>
            <a:r>
              <a:rPr lang="en-US" sz="3100" kern="1200" cap="all" spc="200" baseline="0" dirty="0">
                <a:solidFill>
                  <a:srgbClr val="FFFFFF"/>
                </a:solidFill>
                <a:latin typeface="+mj-lt"/>
                <a:ea typeface="+mj-ea"/>
                <a:cs typeface="+mj-cs"/>
              </a:rPr>
              <a:t> </a:t>
            </a:r>
            <a:br>
              <a:rPr lang="en-US" sz="3100" kern="1200" cap="all" spc="200" baseline="0" dirty="0">
                <a:solidFill>
                  <a:srgbClr val="FFFFFF"/>
                </a:solidFill>
                <a:latin typeface="+mj-lt"/>
                <a:ea typeface="+mj-ea"/>
                <a:cs typeface="+mj-cs"/>
              </a:rPr>
            </a:br>
            <a:r>
              <a:rPr lang="en-US" sz="3100" kern="1200" cap="all" spc="200" baseline="0" dirty="0">
                <a:solidFill>
                  <a:srgbClr val="FFFFFF"/>
                </a:solidFill>
                <a:latin typeface="+mj-lt"/>
                <a:ea typeface="+mj-ea"/>
                <a:cs typeface="+mj-cs"/>
              </a:rPr>
              <a:t>(2 min 32 </a:t>
            </a:r>
            <a:r>
              <a:rPr lang="en-US" sz="3100" kern="1200" cap="all" spc="200" baseline="0" dirty="0" err="1">
                <a:solidFill>
                  <a:srgbClr val="FFFFFF"/>
                </a:solidFill>
                <a:latin typeface="+mj-lt"/>
                <a:ea typeface="+mj-ea"/>
                <a:cs typeface="+mj-cs"/>
              </a:rPr>
              <a:t>sek</a:t>
            </a:r>
            <a:r>
              <a:rPr lang="en-US" sz="3100" kern="1200" cap="all" spc="200" baseline="0" dirty="0">
                <a:solidFill>
                  <a:srgbClr val="FFFFFF"/>
                </a:solidFill>
                <a:latin typeface="+mj-lt"/>
                <a:ea typeface="+mj-ea"/>
                <a:cs typeface="+mj-cs"/>
              </a:rPr>
              <a:t>)</a:t>
            </a:r>
          </a:p>
        </p:txBody>
      </p:sp>
      <p:cxnSp>
        <p:nvCxnSpPr>
          <p:cNvPr id="31" name="Straight Connector 30">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5829" y="4508519"/>
            <a:ext cx="2926080" cy="0"/>
          </a:xfrm>
          <a:prstGeom prst="line">
            <a:avLst/>
          </a:prstGeom>
          <a:ln w="19050">
            <a:solidFill>
              <a:srgbClr val="E2EA01"/>
            </a:solidFill>
          </a:ln>
        </p:spPr>
        <p:style>
          <a:lnRef idx="1">
            <a:schemeClr val="accent1"/>
          </a:lnRef>
          <a:fillRef idx="0">
            <a:schemeClr val="accent1"/>
          </a:fillRef>
          <a:effectRef idx="0">
            <a:schemeClr val="accent1"/>
          </a:effectRef>
          <a:fontRef idx="minor">
            <a:schemeClr val="tx1"/>
          </a:fontRef>
        </p:style>
      </p:cxnSp>
      <p:pic>
        <p:nvPicPr>
          <p:cNvPr id="16" name="Picture 15" descr="A logo with a person in the middle&#10;&#10;Description automatically generated">
            <a:extLst>
              <a:ext uri="{FF2B5EF4-FFF2-40B4-BE49-F238E27FC236}">
                <a16:creationId xmlns:a16="http://schemas.microsoft.com/office/drawing/2014/main" id="{3E231324-839D-8446-E175-A7D49D777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3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F74B466-19AD-2D91-71B2-B9BB4B719E77}"/>
              </a:ext>
            </a:extLst>
          </p:cNvPr>
          <p:cNvPicPr>
            <a:picLocks noChangeAspect="1"/>
          </p:cNvPicPr>
          <p:nvPr/>
        </p:nvPicPr>
        <p:blipFill>
          <a:blip r:embed="rId5"/>
          <a:stretch>
            <a:fillRect/>
          </a:stretch>
        </p:blipFill>
        <p:spPr>
          <a:xfrm>
            <a:off x="4919586" y="1038436"/>
            <a:ext cx="7171692" cy="4781128"/>
          </a:xfrm>
          <a:prstGeom prst="rect">
            <a:avLst/>
          </a:prstGeom>
        </p:spPr>
      </p:pic>
    </p:spTree>
    <p:extLst>
      <p:ext uri="{BB962C8B-B14F-4D97-AF65-F5344CB8AC3E}">
        <p14:creationId xmlns:p14="http://schemas.microsoft.com/office/powerpoint/2010/main" val="4035011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DB825DAC-2AA6-3C12-4C21-26D543923BC5}"/>
              </a:ext>
            </a:extLst>
          </p:cNvPr>
          <p:cNvSpPr txBox="1">
            <a:spLocks/>
          </p:cNvSpPr>
          <p:nvPr/>
        </p:nvSpPr>
        <p:spPr>
          <a:xfrm>
            <a:off x="643468" y="643467"/>
            <a:ext cx="3547532" cy="557106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spcAft>
                <a:spcPts val="600"/>
              </a:spcAft>
            </a:pPr>
            <a:r>
              <a:rPr lang="en-US" dirty="0" err="1">
                <a:solidFill>
                  <a:srgbClr val="FFFFFF"/>
                </a:solidFill>
              </a:rPr>
              <a:t>Leestegnieke</a:t>
            </a:r>
            <a:endParaRPr lang="en-US" kern="1200" cap="all" spc="100" baseline="0" dirty="0">
              <a:solidFill>
                <a:srgbClr val="FFFFFF"/>
              </a:solidFill>
              <a:latin typeface="+mj-lt"/>
              <a:ea typeface="+mj-ea"/>
              <a:cs typeface="+mj-cs"/>
            </a:endParaRPr>
          </a:p>
        </p:txBody>
      </p:sp>
      <p:graphicFrame>
        <p:nvGraphicFramePr>
          <p:cNvPr id="6" name="Rectangle 1">
            <a:extLst>
              <a:ext uri="{FF2B5EF4-FFF2-40B4-BE49-F238E27FC236}">
                <a16:creationId xmlns:a16="http://schemas.microsoft.com/office/drawing/2014/main" id="{035E7808-931D-5296-4352-ABF18ACD382C}"/>
              </a:ext>
            </a:extLst>
          </p:cNvPr>
          <p:cNvGraphicFramePr>
            <a:graphicFrameLocks noGrp="1"/>
          </p:cNvGraphicFramePr>
          <p:nvPr>
            <p:ph idx="1"/>
            <p:extLst>
              <p:ext uri="{D42A27DB-BD31-4B8C-83A1-F6EECF244321}">
                <p14:modId xmlns:p14="http://schemas.microsoft.com/office/powerpoint/2010/main" val="2664171530"/>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logo with a person in the middle&#10;&#10;Description automatically generated">
            <a:extLst>
              <a:ext uri="{FF2B5EF4-FFF2-40B4-BE49-F238E27FC236}">
                <a16:creationId xmlns:a16="http://schemas.microsoft.com/office/drawing/2014/main" id="{94F5CE34-7D0F-58BC-D30D-EFADE4839C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63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27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167F2-CB19-FBA6-666B-8BCCA5C09EC4}"/>
              </a:ext>
            </a:extLst>
          </p:cNvPr>
          <p:cNvSpPr>
            <a:spLocks noGrp="1"/>
          </p:cNvSpPr>
          <p:nvPr>
            <p:ph type="title"/>
          </p:nvPr>
        </p:nvSpPr>
        <p:spPr>
          <a:xfrm>
            <a:off x="1024128" y="585216"/>
            <a:ext cx="9720072" cy="1499616"/>
          </a:xfrm>
        </p:spPr>
        <p:txBody>
          <a:bodyPr>
            <a:normAutofit/>
          </a:bodyPr>
          <a:lstStyle/>
          <a:p>
            <a:r>
              <a:rPr lang="en-GB" dirty="0"/>
              <a:t>Begrip</a:t>
            </a:r>
            <a:endParaRPr lang="af-ZA" dirty="0"/>
          </a:p>
        </p:txBody>
      </p:sp>
      <p:graphicFrame>
        <p:nvGraphicFramePr>
          <p:cNvPr id="5" name="Content Placeholder 2">
            <a:extLst>
              <a:ext uri="{FF2B5EF4-FFF2-40B4-BE49-F238E27FC236}">
                <a16:creationId xmlns:a16="http://schemas.microsoft.com/office/drawing/2014/main" id="{97E6348F-FEF5-CB49-9898-A4DF1BAB65B6}"/>
              </a:ext>
            </a:extLst>
          </p:cNvPr>
          <p:cNvGraphicFramePr>
            <a:graphicFrameLocks noGrp="1"/>
          </p:cNvGraphicFramePr>
          <p:nvPr>
            <p:ph idx="1"/>
            <p:extLst>
              <p:ext uri="{D42A27DB-BD31-4B8C-83A1-F6EECF244321}">
                <p14:modId xmlns:p14="http://schemas.microsoft.com/office/powerpoint/2010/main" val="2994456051"/>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logo with a person in the middle&#10;&#10;Description automatically generated">
            <a:extLst>
              <a:ext uri="{FF2B5EF4-FFF2-40B4-BE49-F238E27FC236}">
                <a16:creationId xmlns:a16="http://schemas.microsoft.com/office/drawing/2014/main" id="{DC9C644C-9358-2A76-5A7B-C030654465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63388" y="16042"/>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158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6FD82-F4BB-9AFE-86F3-439BB0EEC8A0}"/>
              </a:ext>
            </a:extLst>
          </p:cNvPr>
          <p:cNvSpPr>
            <a:spLocks noGrp="1"/>
          </p:cNvSpPr>
          <p:nvPr>
            <p:ph type="title"/>
          </p:nvPr>
        </p:nvSpPr>
        <p:spPr>
          <a:xfrm>
            <a:off x="1024128" y="585216"/>
            <a:ext cx="6066818" cy="1499616"/>
          </a:xfrm>
        </p:spPr>
        <p:txBody>
          <a:bodyPr>
            <a:normAutofit/>
          </a:bodyPr>
          <a:lstStyle/>
          <a:p>
            <a:r>
              <a:rPr lang="af-ZA" dirty="0"/>
              <a:t>Konsentrasie</a:t>
            </a:r>
          </a:p>
        </p:txBody>
      </p:sp>
      <p:pic>
        <p:nvPicPr>
          <p:cNvPr id="4" name="Picture 3" descr="A person sitting in a lotus pose&#10;&#10;AI-generated content may be incorrect.">
            <a:extLst>
              <a:ext uri="{FF2B5EF4-FFF2-40B4-BE49-F238E27FC236}">
                <a16:creationId xmlns:a16="http://schemas.microsoft.com/office/drawing/2014/main" id="{F850DF89-7743-B67D-D630-89162DD73367}"/>
              </a:ext>
            </a:extLst>
          </p:cNvPr>
          <p:cNvPicPr>
            <a:picLocks noChangeAspect="1"/>
          </p:cNvPicPr>
          <p:nvPr/>
        </p:nvPicPr>
        <p:blipFill>
          <a:blip r:embed="rId3">
            <a:extLst>
              <a:ext uri="{28A0092B-C50C-407E-A947-70E740481C1C}">
                <a14:useLocalDpi xmlns:a14="http://schemas.microsoft.com/office/drawing/2010/main" val="0"/>
              </a:ext>
            </a:extLst>
          </a:blip>
          <a:srcRect l="15923" r="16423"/>
          <a:stretch>
            <a:fillRect/>
          </a:stretch>
        </p:blipFill>
        <p:spPr>
          <a:xfrm>
            <a:off x="7552266" y="10"/>
            <a:ext cx="4639733" cy="6857990"/>
          </a:xfrm>
          <a:prstGeom prst="rect">
            <a:avLst/>
          </a:prstGeom>
          <a:scene3d>
            <a:camera prst="perspectiveFront" fov="5400000"/>
            <a:lightRig rig="threePt" dir="t">
              <a:rot lat="0" lon="0" rev="19200000"/>
            </a:lightRig>
          </a:scene3d>
          <a:sp3d extrusionH="25400">
            <a:bevelT w="304800" h="152400" prst="hardEdge"/>
            <a:extrusionClr>
              <a:srgbClr val="000000"/>
            </a:extrusionClr>
          </a:sp3d>
        </p:spPr>
      </p:pic>
      <p:graphicFrame>
        <p:nvGraphicFramePr>
          <p:cNvPr id="5" name="Content Placeholder 2">
            <a:extLst>
              <a:ext uri="{FF2B5EF4-FFF2-40B4-BE49-F238E27FC236}">
                <a16:creationId xmlns:a16="http://schemas.microsoft.com/office/drawing/2014/main" id="{87F3F60E-64DD-FD13-0223-5ADCF2D2C065}"/>
              </a:ext>
            </a:extLst>
          </p:cNvPr>
          <p:cNvGraphicFramePr>
            <a:graphicFrameLocks noGrp="1"/>
          </p:cNvGraphicFramePr>
          <p:nvPr>
            <p:ph idx="1"/>
            <p:extLst>
              <p:ext uri="{D42A27DB-BD31-4B8C-83A1-F6EECF244321}">
                <p14:modId xmlns:p14="http://schemas.microsoft.com/office/powerpoint/2010/main" val="2669999599"/>
              </p:ext>
            </p:extLst>
          </p:nvPr>
        </p:nvGraphicFramePr>
        <p:xfrm>
          <a:off x="1024128" y="1814945"/>
          <a:ext cx="6066818" cy="44944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A logo with a person in the middle&#10;&#10;Description automatically generated">
            <a:extLst>
              <a:ext uri="{FF2B5EF4-FFF2-40B4-BE49-F238E27FC236}">
                <a16:creationId xmlns:a16="http://schemas.microsoft.com/office/drawing/2014/main" id="{54D2ADB7-64FB-007F-8AE6-EFE97FBBF0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63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94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D8626A-8EDF-2418-DEEC-BDA4FC29B46C}"/>
              </a:ext>
            </a:extLst>
          </p:cNvPr>
          <p:cNvSpPr>
            <a:spLocks noGrp="1"/>
          </p:cNvSpPr>
          <p:nvPr>
            <p:ph type="title"/>
          </p:nvPr>
        </p:nvSpPr>
        <p:spPr>
          <a:xfrm>
            <a:off x="643468" y="643467"/>
            <a:ext cx="3415612" cy="5571066"/>
          </a:xfrm>
        </p:spPr>
        <p:txBody>
          <a:bodyPr>
            <a:normAutofit/>
          </a:bodyPr>
          <a:lstStyle/>
          <a:p>
            <a:r>
              <a:rPr lang="en-US" dirty="0" err="1">
                <a:solidFill>
                  <a:srgbClr val="FFFFFF"/>
                </a:solidFill>
              </a:rPr>
              <a:t>Geheue</a:t>
            </a:r>
            <a:endParaRPr lang="en-US" dirty="0">
              <a:solidFill>
                <a:srgbClr val="FFFFFF"/>
              </a:solidFill>
            </a:endParaRPr>
          </a:p>
        </p:txBody>
      </p:sp>
      <p:graphicFrame>
        <p:nvGraphicFramePr>
          <p:cNvPr id="6" name="Rectangle 1">
            <a:extLst>
              <a:ext uri="{FF2B5EF4-FFF2-40B4-BE49-F238E27FC236}">
                <a16:creationId xmlns:a16="http://schemas.microsoft.com/office/drawing/2014/main" id="{3A8E0E17-9544-3047-702F-E33C1171EE88}"/>
              </a:ext>
            </a:extLst>
          </p:cNvPr>
          <p:cNvGraphicFramePr>
            <a:graphicFrameLocks noGrp="1"/>
          </p:cNvGraphicFramePr>
          <p:nvPr>
            <p:ph idx="1"/>
            <p:extLst>
              <p:ext uri="{D42A27DB-BD31-4B8C-83A1-F6EECF244321}">
                <p14:modId xmlns:p14="http://schemas.microsoft.com/office/powerpoint/2010/main" val="2784877882"/>
              </p:ext>
            </p:extLst>
          </p:nvPr>
        </p:nvGraphicFramePr>
        <p:xfrm>
          <a:off x="5001491" y="643466"/>
          <a:ext cx="6747164" cy="5882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D6F4196E-9252-E5B7-7EE1-C1B51A76F36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049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E10B0-5155-70FF-FBC5-0939B27B79D1}"/>
              </a:ext>
            </a:extLst>
          </p:cNvPr>
          <p:cNvSpPr>
            <a:spLocks noGrp="1"/>
          </p:cNvSpPr>
          <p:nvPr>
            <p:ph type="title"/>
          </p:nvPr>
        </p:nvSpPr>
        <p:spPr>
          <a:xfrm>
            <a:off x="1024128" y="585216"/>
            <a:ext cx="6066818" cy="1499616"/>
          </a:xfrm>
        </p:spPr>
        <p:txBody>
          <a:bodyPr>
            <a:normAutofit/>
          </a:bodyPr>
          <a:lstStyle/>
          <a:p>
            <a:r>
              <a:rPr lang="en-US" dirty="0" err="1"/>
              <a:t>Organisasie</a:t>
            </a:r>
            <a:r>
              <a:rPr lang="en-US" dirty="0"/>
              <a:t> &amp; </a:t>
            </a:r>
            <a:r>
              <a:rPr lang="en-US" dirty="0" err="1"/>
              <a:t>Tydsbestuur</a:t>
            </a:r>
            <a:endParaRPr lang="af-ZA" dirty="0"/>
          </a:p>
        </p:txBody>
      </p:sp>
      <p:sp>
        <p:nvSpPr>
          <p:cNvPr id="3" name="Content Placeholder 2">
            <a:extLst>
              <a:ext uri="{FF2B5EF4-FFF2-40B4-BE49-F238E27FC236}">
                <a16:creationId xmlns:a16="http://schemas.microsoft.com/office/drawing/2014/main" id="{B713B302-06EF-95EE-A8A2-9C870716E681}"/>
              </a:ext>
            </a:extLst>
          </p:cNvPr>
          <p:cNvSpPr>
            <a:spLocks noGrp="1"/>
          </p:cNvSpPr>
          <p:nvPr>
            <p:ph idx="1"/>
          </p:nvPr>
        </p:nvSpPr>
        <p:spPr>
          <a:xfrm>
            <a:off x="1024128" y="2286000"/>
            <a:ext cx="6066818" cy="4023360"/>
          </a:xfrm>
        </p:spPr>
        <p:txBody>
          <a:bodyPr>
            <a:normAutofit fontScale="92500" lnSpcReduction="20000"/>
          </a:bodyPr>
          <a:lstStyle/>
          <a:p>
            <a:pPr lvl="0"/>
            <a:r>
              <a:rPr lang="nl-NL" sz="2800" b="1" dirty="0"/>
              <a:t>Organisasie:</a:t>
            </a:r>
            <a:r>
              <a:rPr lang="nl-NL" sz="2800" dirty="0"/>
              <a:t> Beplan, rangskik en bestuur studiemateriaal, tyd en take op ’n gestruktureerde en ordelike wyse.</a:t>
            </a:r>
          </a:p>
          <a:p>
            <a:pPr lvl="0"/>
            <a:r>
              <a:rPr lang="nl-NL" sz="2800" dirty="0"/>
              <a:t>Om georganiseerd te wees, behels twee aspekte:</a:t>
            </a:r>
            <a:endParaRPr lang="en-ZA" sz="2400" b="1" dirty="0"/>
          </a:p>
          <a:p>
            <a:pPr lvl="1"/>
            <a:r>
              <a:rPr lang="nl-NL" sz="2400" b="1" dirty="0"/>
              <a:t>Fisies:</a:t>
            </a:r>
            <a:r>
              <a:rPr lang="nl-NL" sz="2400" dirty="0"/>
              <a:t> Hou jou werksruimte en studiemateriaal netjies en gebruik hulpmiddels om jou werk te beplan.</a:t>
            </a:r>
          </a:p>
          <a:p>
            <a:pPr lvl="1"/>
            <a:r>
              <a:rPr lang="en-ZA" sz="2400" b="1" dirty="0"/>
              <a:t>Verstandelik: </a:t>
            </a:r>
            <a:r>
              <a:rPr lang="nl-NL" sz="2400" dirty="0"/>
              <a:t>Vermy afleidings en bly gefokus op die taak.</a:t>
            </a:r>
          </a:p>
          <a:p>
            <a:pPr marL="128016" lvl="1" indent="0">
              <a:buNone/>
            </a:pPr>
            <a:r>
              <a:rPr lang="nl-NL" sz="2800" b="1" dirty="0"/>
              <a:t>Tydsbestuur:</a:t>
            </a:r>
            <a:r>
              <a:rPr lang="nl-NL" sz="2800" dirty="0"/>
              <a:t> Beplan vooruit, stel doelwitte, prioritiseer take en hou by sperdatums.</a:t>
            </a:r>
            <a:endParaRPr lang="af-ZA" dirty="0"/>
          </a:p>
        </p:txBody>
      </p:sp>
      <p:pic>
        <p:nvPicPr>
          <p:cNvPr id="4" name="Picture 2" descr="Free Post It Notes Sticky Notes photo and picture">
            <a:extLst>
              <a:ext uri="{FF2B5EF4-FFF2-40B4-BE49-F238E27FC236}">
                <a16:creationId xmlns:a16="http://schemas.microsoft.com/office/drawing/2014/main" id="{223AB166-11B3-1ED4-ADE5-6A8B3D1F8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259" r="27581" b="-1"/>
          <a:stretch>
            <a:fillRect/>
          </a:stretch>
        </p:blipFill>
        <p:spPr bwMode="auto">
          <a:xfrm>
            <a:off x="7552266" y="10"/>
            <a:ext cx="4639733"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a person in the middle&#10;&#10;Description automatically generated">
            <a:extLst>
              <a:ext uri="{FF2B5EF4-FFF2-40B4-BE49-F238E27FC236}">
                <a16:creationId xmlns:a16="http://schemas.microsoft.com/office/drawing/2014/main" id="{49CB40C2-08CA-E484-03E8-1323868FF4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3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347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8E5B-F20D-1972-F351-E71E92A2EAB0}"/>
              </a:ext>
            </a:extLst>
          </p:cNvPr>
          <p:cNvSpPr>
            <a:spLocks noGrp="1"/>
          </p:cNvSpPr>
          <p:nvPr>
            <p:ph type="title"/>
          </p:nvPr>
        </p:nvSpPr>
        <p:spPr>
          <a:xfrm>
            <a:off x="967431" y="351938"/>
            <a:ext cx="4753535" cy="1672499"/>
          </a:xfrm>
        </p:spPr>
        <p:txBody>
          <a:bodyPr>
            <a:normAutofit/>
          </a:bodyPr>
          <a:lstStyle/>
          <a:p>
            <a:r>
              <a:rPr lang="en-US" sz="4000" dirty="0" err="1">
                <a:solidFill>
                  <a:srgbClr val="002060"/>
                </a:solidFill>
              </a:rPr>
              <a:t>Studiemetodes</a:t>
            </a:r>
            <a:endParaRPr lang="en-US" sz="4000" dirty="0">
              <a:solidFill>
                <a:srgbClr val="002060"/>
              </a:solidFill>
            </a:endParaRPr>
          </a:p>
        </p:txBody>
      </p:sp>
      <p:sp>
        <p:nvSpPr>
          <p:cNvPr id="3" name="Content Placeholder 2">
            <a:extLst>
              <a:ext uri="{FF2B5EF4-FFF2-40B4-BE49-F238E27FC236}">
                <a16:creationId xmlns:a16="http://schemas.microsoft.com/office/drawing/2014/main" id="{E5644510-A7B5-0417-E9DB-C511307AEABB}"/>
              </a:ext>
            </a:extLst>
          </p:cNvPr>
          <p:cNvSpPr>
            <a:spLocks noGrp="1"/>
          </p:cNvSpPr>
          <p:nvPr>
            <p:ph idx="1"/>
          </p:nvPr>
        </p:nvSpPr>
        <p:spPr>
          <a:xfrm>
            <a:off x="858982" y="2024437"/>
            <a:ext cx="4059382" cy="4481625"/>
          </a:xfrm>
        </p:spPr>
        <p:txBody>
          <a:bodyPr>
            <a:normAutofit/>
          </a:bodyPr>
          <a:lstStyle/>
          <a:p>
            <a:pPr marL="265113" lvl="1" indent="-265113"/>
            <a:r>
              <a:rPr lang="nl-NL" sz="2800" dirty="0"/>
              <a:t>Tegnieke wat jy kan gebruik om effektief te studeer en jou kans op sukses te verhoog.</a:t>
            </a:r>
          </a:p>
          <a:p>
            <a:pPr marL="265113" lvl="1" indent="-265113"/>
            <a:r>
              <a:rPr lang="nl-NL" sz="2800" dirty="0"/>
              <a:t>Almal leer verskillend: Sommige mense leer visueel, terwyl ander verkies om deur lees of luister te leer.</a:t>
            </a:r>
          </a:p>
          <a:p>
            <a:pPr marL="265113" lvl="1" indent="-265113"/>
            <a:r>
              <a:rPr lang="nl-NL" sz="2800" dirty="0"/>
              <a:t>Vind wat vir JOU werk!</a:t>
            </a:r>
            <a:endParaRPr lang="en-US" sz="2800" dirty="0"/>
          </a:p>
        </p:txBody>
      </p:sp>
      <p:pic>
        <p:nvPicPr>
          <p:cNvPr id="6" name="Picture 6" descr="A stack of books sitting on top of a white shelf">
            <a:extLst>
              <a:ext uri="{FF2B5EF4-FFF2-40B4-BE49-F238E27FC236}">
                <a16:creationId xmlns:a16="http://schemas.microsoft.com/office/drawing/2014/main" id="{4F0DEC86-AF64-8FF7-3979-ADA26FF62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534" r="23957" b="-1"/>
          <a:stretch>
            <a:fillRect/>
          </a:stretch>
        </p:blipFill>
        <p:spPr bwMode="auto">
          <a:xfrm>
            <a:off x="8813383" y="-2075"/>
            <a:ext cx="3378617" cy="37535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miling boss working listening to relaxing music at the office">
            <a:extLst>
              <a:ext uri="{FF2B5EF4-FFF2-40B4-BE49-F238E27FC236}">
                <a16:creationId xmlns:a16="http://schemas.microsoft.com/office/drawing/2014/main" id="{2EA9B491-A8EA-41E6-05CD-5E2BC0536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0217"/>
          <a:stretch>
            <a:fillRect/>
          </a:stretch>
        </p:blipFill>
        <p:spPr bwMode="auto">
          <a:xfrm flipH="1">
            <a:off x="5435183" y="0"/>
            <a:ext cx="3378617" cy="34401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65A20F-1B22-CD6A-44E5-2482F166F046}"/>
              </a:ext>
            </a:extLst>
          </p:cNvPr>
          <p:cNvPicPr>
            <a:picLocks noChangeAspect="1"/>
          </p:cNvPicPr>
          <p:nvPr/>
        </p:nvPicPr>
        <p:blipFill>
          <a:blip r:embed="rId5"/>
          <a:srcRect t="1403" r="1" b="26652"/>
          <a:stretch>
            <a:fillRect/>
          </a:stretch>
        </p:blipFill>
        <p:spPr>
          <a:xfrm>
            <a:off x="5435183" y="3285940"/>
            <a:ext cx="6756817" cy="3645956"/>
          </a:xfrm>
          <a:prstGeom prst="rect">
            <a:avLst/>
          </a:prstGeom>
        </p:spPr>
      </p:pic>
      <p:pic>
        <p:nvPicPr>
          <p:cNvPr id="8" name="Picture 7">
            <a:extLst>
              <a:ext uri="{FF2B5EF4-FFF2-40B4-BE49-F238E27FC236}">
                <a16:creationId xmlns:a16="http://schemas.microsoft.com/office/drawing/2014/main" id="{6F8DD052-3B6D-740D-A68B-CEF46622C9B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79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23DFD7-A2C1-8E91-90E7-FEDEF1526058}"/>
              </a:ext>
            </a:extLst>
          </p:cNvPr>
          <p:cNvSpPr>
            <a:spLocks noGrp="1"/>
          </p:cNvSpPr>
          <p:nvPr>
            <p:ph type="title"/>
          </p:nvPr>
        </p:nvSpPr>
        <p:spPr>
          <a:xfrm>
            <a:off x="643468" y="643467"/>
            <a:ext cx="3415612" cy="5571066"/>
          </a:xfrm>
        </p:spPr>
        <p:txBody>
          <a:bodyPr>
            <a:normAutofit/>
          </a:bodyPr>
          <a:lstStyle/>
          <a:p>
            <a:r>
              <a:rPr lang="en-GB" dirty="0">
                <a:solidFill>
                  <a:srgbClr val="FFFFFF"/>
                </a:solidFill>
              </a:rPr>
              <a:t>Maak </a:t>
            </a:r>
            <a:r>
              <a:rPr lang="en-GB" dirty="0" err="1">
                <a:solidFill>
                  <a:srgbClr val="FFFFFF"/>
                </a:solidFill>
              </a:rPr>
              <a:t>Aantekeninge</a:t>
            </a:r>
            <a:r>
              <a:rPr lang="en-GB" dirty="0">
                <a:solidFill>
                  <a:srgbClr val="FFFFFF"/>
                </a:solidFill>
              </a:rPr>
              <a:t> </a:t>
            </a:r>
            <a:endParaRPr lang="af-ZA" dirty="0">
              <a:solidFill>
                <a:srgbClr val="FFFFFF"/>
              </a:solidFill>
            </a:endParaRPr>
          </a:p>
        </p:txBody>
      </p:sp>
      <p:graphicFrame>
        <p:nvGraphicFramePr>
          <p:cNvPr id="7" name="Rectangle 1">
            <a:extLst>
              <a:ext uri="{FF2B5EF4-FFF2-40B4-BE49-F238E27FC236}">
                <a16:creationId xmlns:a16="http://schemas.microsoft.com/office/drawing/2014/main" id="{45F76C35-1E25-07FD-D0CD-DD11A2511A1A}"/>
              </a:ext>
            </a:extLst>
          </p:cNvPr>
          <p:cNvGraphicFramePr>
            <a:graphicFrameLocks noGrp="1"/>
          </p:cNvGraphicFramePr>
          <p:nvPr>
            <p:ph idx="1"/>
            <p:extLst>
              <p:ext uri="{D42A27DB-BD31-4B8C-83A1-F6EECF244321}">
                <p14:modId xmlns:p14="http://schemas.microsoft.com/office/powerpoint/2010/main" val="2002566142"/>
              </p:ext>
            </p:extLst>
          </p:nvPr>
        </p:nvGraphicFramePr>
        <p:xfrm>
          <a:off x="3851564" y="374073"/>
          <a:ext cx="7696968" cy="5985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logo with a person in the middle&#10;&#10;Description automatically generated">
            <a:extLst>
              <a:ext uri="{FF2B5EF4-FFF2-40B4-BE49-F238E27FC236}">
                <a16:creationId xmlns:a16="http://schemas.microsoft.com/office/drawing/2014/main" id="{083C009E-974D-C983-7185-D2D27B9E1D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63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188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62AC5-356A-B38F-2145-77BFB8E0FA4C}"/>
              </a:ext>
            </a:extLst>
          </p:cNvPr>
          <p:cNvSpPr>
            <a:spLocks noGrp="1"/>
          </p:cNvSpPr>
          <p:nvPr>
            <p:ph type="title"/>
          </p:nvPr>
        </p:nvSpPr>
        <p:spPr>
          <a:xfrm>
            <a:off x="1024128" y="585216"/>
            <a:ext cx="9720072" cy="1499616"/>
          </a:xfrm>
        </p:spPr>
        <p:txBody>
          <a:bodyPr>
            <a:normAutofit/>
          </a:bodyPr>
          <a:lstStyle/>
          <a:p>
            <a:r>
              <a:rPr lang="en-US" dirty="0" err="1"/>
              <a:t>breinkaartE</a:t>
            </a:r>
            <a:endParaRPr lang="en-US" dirty="0"/>
          </a:p>
        </p:txBody>
      </p:sp>
      <p:graphicFrame>
        <p:nvGraphicFramePr>
          <p:cNvPr id="10" name="Content Placeholder 2">
            <a:extLst>
              <a:ext uri="{FF2B5EF4-FFF2-40B4-BE49-F238E27FC236}">
                <a16:creationId xmlns:a16="http://schemas.microsoft.com/office/drawing/2014/main" id="{7C1C3001-4192-5DB5-0BB9-9E778705D78B}"/>
              </a:ext>
            </a:extLst>
          </p:cNvPr>
          <p:cNvGraphicFramePr>
            <a:graphicFrameLocks noGrp="1"/>
          </p:cNvGraphicFramePr>
          <p:nvPr>
            <p:ph idx="1"/>
            <p:extLst>
              <p:ext uri="{D42A27DB-BD31-4B8C-83A1-F6EECF244321}">
                <p14:modId xmlns:p14="http://schemas.microsoft.com/office/powerpoint/2010/main" val="780705574"/>
              </p:ext>
            </p:extLst>
          </p:nvPr>
        </p:nvGraphicFramePr>
        <p:xfrm>
          <a:off x="1023938" y="1957138"/>
          <a:ext cx="10013030" cy="4351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A logo with a person in the middle&#10;&#10;Description automatically generated">
            <a:extLst>
              <a:ext uri="{FF2B5EF4-FFF2-40B4-BE49-F238E27FC236}">
                <a16:creationId xmlns:a16="http://schemas.microsoft.com/office/drawing/2014/main" id="{60338253-3295-BFDA-6DA4-1207FF23BE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63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835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round a table with drawings on them&#10;&#10;AI-generated content may be incorrect.">
            <a:extLst>
              <a:ext uri="{FF2B5EF4-FFF2-40B4-BE49-F238E27FC236}">
                <a16:creationId xmlns:a16="http://schemas.microsoft.com/office/drawing/2014/main" id="{D9010DB2-3F56-4848-8847-2C6AB6AC80DC}"/>
              </a:ext>
            </a:extLst>
          </p:cNvPr>
          <p:cNvPicPr>
            <a:picLocks noChangeAspect="1"/>
          </p:cNvPicPr>
          <p:nvPr/>
        </p:nvPicPr>
        <p:blipFill>
          <a:blip r:embed="rId3">
            <a:extLst>
              <a:ext uri="{28A0092B-C50C-407E-A947-70E740481C1C}">
                <a14:useLocalDpi xmlns:a14="http://schemas.microsoft.com/office/drawing/2010/main" val="0"/>
              </a:ext>
            </a:extLst>
          </a:blip>
          <a:srcRect r="36172"/>
          <a:stretch>
            <a:fillRect/>
          </a:stretch>
        </p:blipFill>
        <p:spPr>
          <a:xfrm>
            <a:off x="5509085" y="0"/>
            <a:ext cx="6682915" cy="6858000"/>
          </a:xfrm>
          <a:prstGeom prst="rect">
            <a:avLst/>
          </a:prstGeom>
        </p:spPr>
      </p:pic>
      <p:sp>
        <p:nvSpPr>
          <p:cNvPr id="2" name="Title 1">
            <a:extLst>
              <a:ext uri="{FF2B5EF4-FFF2-40B4-BE49-F238E27FC236}">
                <a16:creationId xmlns:a16="http://schemas.microsoft.com/office/drawing/2014/main" id="{315BC9C1-57AA-6599-ECE8-B4EB4D4B325E}"/>
              </a:ext>
            </a:extLst>
          </p:cNvPr>
          <p:cNvSpPr>
            <a:spLocks noGrp="1"/>
          </p:cNvSpPr>
          <p:nvPr>
            <p:ph type="title"/>
          </p:nvPr>
        </p:nvSpPr>
        <p:spPr/>
        <p:txBody>
          <a:bodyPr/>
          <a:lstStyle/>
          <a:p>
            <a:r>
              <a:rPr lang="en-GB" dirty="0" err="1"/>
              <a:t>Dinkskrum</a:t>
            </a:r>
            <a:endParaRPr lang="af-ZA" dirty="0"/>
          </a:p>
        </p:txBody>
      </p:sp>
      <p:graphicFrame>
        <p:nvGraphicFramePr>
          <p:cNvPr id="5" name="Content Placeholder 2">
            <a:extLst>
              <a:ext uri="{FF2B5EF4-FFF2-40B4-BE49-F238E27FC236}">
                <a16:creationId xmlns:a16="http://schemas.microsoft.com/office/drawing/2014/main" id="{A38289B9-C8AA-923B-0D2A-ABF66ED7160F}"/>
              </a:ext>
            </a:extLst>
          </p:cNvPr>
          <p:cNvGraphicFramePr>
            <a:graphicFrameLocks noGrp="1"/>
          </p:cNvGraphicFramePr>
          <p:nvPr>
            <p:ph idx="1"/>
            <p:extLst>
              <p:ext uri="{D42A27DB-BD31-4B8C-83A1-F6EECF244321}">
                <p14:modId xmlns:p14="http://schemas.microsoft.com/office/powerpoint/2010/main" val="143407553"/>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A logo with a person in the middle&#10;&#10;Description automatically generated">
            <a:extLst>
              <a:ext uri="{FF2B5EF4-FFF2-40B4-BE49-F238E27FC236}">
                <a16:creationId xmlns:a16="http://schemas.microsoft.com/office/drawing/2014/main" id="{D68C9EAB-41D5-AD52-8E52-A839DC6DBA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63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343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EF328-D911-BBCD-D17F-96F724480A05}"/>
              </a:ext>
            </a:extLst>
          </p:cNvPr>
          <p:cNvSpPr>
            <a:spLocks noGrp="1"/>
          </p:cNvSpPr>
          <p:nvPr>
            <p:ph type="title"/>
          </p:nvPr>
        </p:nvSpPr>
        <p:spPr>
          <a:xfrm>
            <a:off x="1024128" y="585216"/>
            <a:ext cx="10517632" cy="1499616"/>
          </a:xfrm>
        </p:spPr>
        <p:txBody>
          <a:bodyPr>
            <a:normAutofit/>
          </a:bodyPr>
          <a:lstStyle/>
          <a:p>
            <a:r>
              <a:rPr lang="nl-NL" sz="3600" dirty="0"/>
              <a:t>Teen die einde van hierdie les behoort jy in staat te wees om Die volgende te kan doen</a:t>
            </a:r>
            <a:r>
              <a:rPr lang="en-ZA" sz="3600" dirty="0"/>
              <a:t>:</a:t>
            </a:r>
            <a:endParaRPr lang="af-ZA" sz="3600" dirty="0"/>
          </a:p>
        </p:txBody>
      </p:sp>
      <p:graphicFrame>
        <p:nvGraphicFramePr>
          <p:cNvPr id="5" name="Content Placeholder 2">
            <a:extLst>
              <a:ext uri="{FF2B5EF4-FFF2-40B4-BE49-F238E27FC236}">
                <a16:creationId xmlns:a16="http://schemas.microsoft.com/office/drawing/2014/main" id="{35479297-4ED3-E5CF-575B-3EC6FDEC11DC}"/>
              </a:ext>
            </a:extLst>
          </p:cNvPr>
          <p:cNvGraphicFramePr>
            <a:graphicFrameLocks noGrp="1"/>
          </p:cNvGraphicFramePr>
          <p:nvPr>
            <p:ph idx="1"/>
            <p:extLst>
              <p:ext uri="{D42A27DB-BD31-4B8C-83A1-F6EECF244321}">
                <p14:modId xmlns:p14="http://schemas.microsoft.com/office/powerpoint/2010/main" val="3004827352"/>
              </p:ext>
            </p:extLst>
          </p:nvPr>
        </p:nvGraphicFramePr>
        <p:xfrm>
          <a:off x="1024128" y="1739392"/>
          <a:ext cx="10517632" cy="4722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logo with a person in the middle&#10;&#10;Description automatically generated">
            <a:extLst>
              <a:ext uri="{FF2B5EF4-FFF2-40B4-BE49-F238E27FC236}">
                <a16:creationId xmlns:a16="http://schemas.microsoft.com/office/drawing/2014/main" id="{6535628B-5CF5-B21A-DA7B-AC442B906E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63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304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E0EB4-DA4C-9F66-A7B3-B994F2FE1ECF}"/>
              </a:ext>
            </a:extLst>
          </p:cNvPr>
          <p:cNvSpPr>
            <a:spLocks noGrp="1"/>
          </p:cNvSpPr>
          <p:nvPr>
            <p:ph type="title"/>
          </p:nvPr>
        </p:nvSpPr>
        <p:spPr>
          <a:xfrm>
            <a:off x="643468" y="643467"/>
            <a:ext cx="3415612" cy="5571066"/>
          </a:xfrm>
        </p:spPr>
        <p:txBody>
          <a:bodyPr>
            <a:normAutofit/>
          </a:bodyPr>
          <a:lstStyle/>
          <a:p>
            <a:r>
              <a:rPr lang="en-GB" dirty="0" err="1">
                <a:solidFill>
                  <a:srgbClr val="FFFFFF"/>
                </a:solidFill>
              </a:rPr>
              <a:t>Opsomming</a:t>
            </a:r>
            <a:endParaRPr lang="af-ZA" dirty="0">
              <a:solidFill>
                <a:srgbClr val="FFFFFF"/>
              </a:solidFill>
            </a:endParaRPr>
          </a:p>
        </p:txBody>
      </p:sp>
      <p:graphicFrame>
        <p:nvGraphicFramePr>
          <p:cNvPr id="5" name="Content Placeholder 2">
            <a:extLst>
              <a:ext uri="{FF2B5EF4-FFF2-40B4-BE49-F238E27FC236}">
                <a16:creationId xmlns:a16="http://schemas.microsoft.com/office/drawing/2014/main" id="{F9405E56-B9DA-6DD2-1D69-0CC20746BF5B}"/>
              </a:ext>
            </a:extLst>
          </p:cNvPr>
          <p:cNvGraphicFramePr>
            <a:graphicFrameLocks noGrp="1"/>
          </p:cNvGraphicFramePr>
          <p:nvPr>
            <p:ph idx="1"/>
            <p:extLst>
              <p:ext uri="{D42A27DB-BD31-4B8C-83A1-F6EECF244321}">
                <p14:modId xmlns:p14="http://schemas.microsoft.com/office/powerpoint/2010/main" val="3519776927"/>
              </p:ext>
            </p:extLst>
          </p:nvPr>
        </p:nvGraphicFramePr>
        <p:xfrm>
          <a:off x="4908884" y="433137"/>
          <a:ext cx="6978315" cy="6063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logo with a person in the middle&#10;&#10;Description automatically generated">
            <a:extLst>
              <a:ext uri="{FF2B5EF4-FFF2-40B4-BE49-F238E27FC236}">
                <a16:creationId xmlns:a16="http://schemas.microsoft.com/office/drawing/2014/main" id="{6E6DBAF5-FC32-6674-7571-927AB58ACF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63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756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39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6D5A36-5A84-0178-AFA0-1C18A58BAD0A}"/>
              </a:ext>
            </a:extLst>
          </p:cNvPr>
          <p:cNvSpPr>
            <a:spLocks noGrp="1"/>
          </p:cNvSpPr>
          <p:nvPr>
            <p:ph type="title"/>
          </p:nvPr>
        </p:nvSpPr>
        <p:spPr>
          <a:xfrm>
            <a:off x="524256" y="4767072"/>
            <a:ext cx="6594189" cy="1625210"/>
          </a:xfrm>
        </p:spPr>
        <p:txBody>
          <a:bodyPr>
            <a:normAutofit/>
          </a:bodyPr>
          <a:lstStyle/>
          <a:p>
            <a:pPr algn="r"/>
            <a:r>
              <a:rPr lang="en-GB" dirty="0">
                <a:solidFill>
                  <a:srgbClr val="FFFFFF"/>
                </a:solidFill>
              </a:rPr>
              <a:t>Kies </a:t>
            </a:r>
            <a:r>
              <a:rPr lang="en-GB" dirty="0" err="1">
                <a:solidFill>
                  <a:srgbClr val="FFFFFF"/>
                </a:solidFill>
              </a:rPr>
              <a:t>belangrike</a:t>
            </a:r>
            <a:r>
              <a:rPr lang="en-GB" dirty="0">
                <a:solidFill>
                  <a:srgbClr val="FFFFFF"/>
                </a:solidFill>
              </a:rPr>
              <a:t> </a:t>
            </a:r>
            <a:r>
              <a:rPr lang="en-GB" dirty="0" err="1">
                <a:solidFill>
                  <a:srgbClr val="FFFFFF"/>
                </a:solidFill>
              </a:rPr>
              <a:t>konsepte</a:t>
            </a:r>
            <a:endParaRPr lang="af-ZA" dirty="0">
              <a:solidFill>
                <a:srgbClr val="FFFFFF"/>
              </a:solidFill>
            </a:endParaRPr>
          </a:p>
        </p:txBody>
      </p:sp>
      <p:pic>
        <p:nvPicPr>
          <p:cNvPr id="5" name="Picture 4" descr="A group of people holding up speech bubbles&#10;&#10;AI-generated content may be incorrect.">
            <a:extLst>
              <a:ext uri="{FF2B5EF4-FFF2-40B4-BE49-F238E27FC236}">
                <a16:creationId xmlns:a16="http://schemas.microsoft.com/office/drawing/2014/main" id="{9B0A079B-7CFB-7812-9102-FCE18D7574EC}"/>
              </a:ext>
            </a:extLst>
          </p:cNvPr>
          <p:cNvPicPr>
            <a:picLocks noChangeAspect="1"/>
          </p:cNvPicPr>
          <p:nvPr/>
        </p:nvPicPr>
        <p:blipFill>
          <a:blip r:embed="rId3">
            <a:extLst>
              <a:ext uri="{28A0092B-C50C-407E-A947-70E740481C1C}">
                <a14:useLocalDpi xmlns:a14="http://schemas.microsoft.com/office/drawing/2010/main" val="0"/>
              </a:ext>
            </a:extLst>
          </a:blip>
          <a:srcRect t="2222" r="1" b="16392"/>
          <a:stretch>
            <a:fillRect/>
          </a:stretch>
        </p:blipFill>
        <p:spPr>
          <a:xfrm>
            <a:off x="327547" y="321733"/>
            <a:ext cx="7058306" cy="4107392"/>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AD21CA-5AE7-A4A0-3407-7E75AAE48FE7}"/>
              </a:ext>
            </a:extLst>
          </p:cNvPr>
          <p:cNvSpPr>
            <a:spLocks noGrp="1"/>
          </p:cNvSpPr>
          <p:nvPr>
            <p:ph idx="1"/>
          </p:nvPr>
        </p:nvSpPr>
        <p:spPr>
          <a:xfrm>
            <a:off x="8029319" y="917724"/>
            <a:ext cx="3424739" cy="5474558"/>
          </a:xfrm>
        </p:spPr>
        <p:txBody>
          <a:bodyPr anchor="ctr">
            <a:normAutofit fontScale="85000" lnSpcReduction="20000"/>
          </a:bodyPr>
          <a:lstStyle/>
          <a:p>
            <a:r>
              <a:rPr lang="en-GB" sz="2400" dirty="0" err="1">
                <a:solidFill>
                  <a:schemeClr val="bg1"/>
                </a:solidFill>
              </a:rPr>
              <a:t>identifisering</a:t>
            </a:r>
            <a:r>
              <a:rPr lang="en-GB" sz="2400" dirty="0">
                <a:solidFill>
                  <a:schemeClr val="bg1"/>
                </a:solidFill>
              </a:rPr>
              <a:t> van </a:t>
            </a:r>
            <a:r>
              <a:rPr lang="en-GB" sz="2400" dirty="0" err="1">
                <a:solidFill>
                  <a:schemeClr val="bg1"/>
                </a:solidFill>
              </a:rPr>
              <a:t>sleutelidees</a:t>
            </a:r>
            <a:r>
              <a:rPr lang="en-GB" sz="2400" dirty="0">
                <a:solidFill>
                  <a:schemeClr val="bg1"/>
                </a:solidFill>
              </a:rPr>
              <a:t>, </a:t>
            </a:r>
            <a:r>
              <a:rPr lang="en-GB" sz="2400" dirty="0" err="1">
                <a:solidFill>
                  <a:schemeClr val="bg1"/>
                </a:solidFill>
              </a:rPr>
              <a:t>terme</a:t>
            </a:r>
            <a:r>
              <a:rPr lang="en-GB" sz="2400" dirty="0">
                <a:solidFill>
                  <a:schemeClr val="bg1"/>
                </a:solidFill>
              </a:rPr>
              <a:t> </a:t>
            </a:r>
            <a:r>
              <a:rPr lang="en-GB" sz="2400" dirty="0" err="1">
                <a:solidFill>
                  <a:schemeClr val="bg1"/>
                </a:solidFill>
              </a:rPr>
              <a:t>en</a:t>
            </a:r>
            <a:r>
              <a:rPr lang="en-GB" sz="2400" dirty="0">
                <a:solidFill>
                  <a:schemeClr val="bg1"/>
                </a:solidFill>
              </a:rPr>
              <a:t> </a:t>
            </a:r>
            <a:r>
              <a:rPr lang="en-GB" sz="2400" dirty="0" err="1">
                <a:solidFill>
                  <a:schemeClr val="bg1"/>
                </a:solidFill>
              </a:rPr>
              <a:t>beginsels</a:t>
            </a:r>
            <a:r>
              <a:rPr lang="en-GB" sz="2400" dirty="0">
                <a:solidFill>
                  <a:schemeClr val="bg1"/>
                </a:solidFill>
              </a:rPr>
              <a:t> in </a:t>
            </a:r>
            <a:r>
              <a:rPr lang="en-GB" sz="2400" dirty="0" err="1">
                <a:solidFill>
                  <a:schemeClr val="bg1"/>
                </a:solidFill>
              </a:rPr>
              <a:t>leermateriaal</a:t>
            </a:r>
            <a:endParaRPr lang="en-GB" sz="2400" dirty="0">
              <a:solidFill>
                <a:schemeClr val="bg1"/>
              </a:solidFill>
            </a:endParaRPr>
          </a:p>
          <a:p>
            <a:r>
              <a:rPr lang="nl-NL" sz="2400" dirty="0">
                <a:solidFill>
                  <a:srgbClr val="FFFFFF"/>
                </a:solidFill>
              </a:rPr>
              <a:t>In plaas daarvan om alles te probeer memoriseer, fokus jy op die kerninligting</a:t>
            </a:r>
          </a:p>
          <a:p>
            <a:r>
              <a:rPr lang="en-GB" sz="2400" b="1" dirty="0">
                <a:solidFill>
                  <a:srgbClr val="FFFFFF"/>
                </a:solidFill>
              </a:rPr>
              <a:t>Goeie </a:t>
            </a:r>
            <a:r>
              <a:rPr lang="en-GB" sz="2400" b="1" dirty="0" err="1">
                <a:solidFill>
                  <a:srgbClr val="FFFFFF"/>
                </a:solidFill>
              </a:rPr>
              <a:t>gebruike</a:t>
            </a:r>
            <a:r>
              <a:rPr lang="en-GB" sz="2400" b="1" dirty="0">
                <a:solidFill>
                  <a:srgbClr val="FFFFFF"/>
                </a:solidFill>
              </a:rPr>
              <a:t>:</a:t>
            </a:r>
            <a:endParaRPr lang="en-GB" sz="2400" dirty="0">
              <a:solidFill>
                <a:srgbClr val="FFFFFF"/>
              </a:solidFill>
            </a:endParaRPr>
          </a:p>
          <a:p>
            <a:pPr marL="569214" indent="-285750">
              <a:lnSpc>
                <a:spcPct val="115000"/>
              </a:lnSpc>
              <a:buFont typeface="Courier New" panose="02070309020205020404" pitchFamily="49" charset="0"/>
              <a:buChar char="-"/>
            </a:pPr>
            <a:r>
              <a:rPr lang="en-GB" sz="2400" dirty="0" err="1">
                <a:solidFill>
                  <a:schemeClr val="bg1"/>
                </a:solidFill>
              </a:rPr>
              <a:t>Identifiseer</a:t>
            </a:r>
            <a:r>
              <a:rPr lang="en-GB" sz="2400" dirty="0">
                <a:solidFill>
                  <a:schemeClr val="bg1"/>
                </a:solidFill>
              </a:rPr>
              <a:t> </a:t>
            </a:r>
            <a:r>
              <a:rPr lang="en-GB" sz="2400" dirty="0" err="1">
                <a:solidFill>
                  <a:schemeClr val="bg1"/>
                </a:solidFill>
              </a:rPr>
              <a:t>sleutelterme</a:t>
            </a:r>
            <a:r>
              <a:rPr lang="en-GB" sz="2400" dirty="0">
                <a:solidFill>
                  <a:schemeClr val="bg1"/>
                </a:solidFill>
              </a:rPr>
              <a:t>, </a:t>
            </a:r>
            <a:r>
              <a:rPr lang="en-GB" sz="2400" dirty="0" err="1">
                <a:solidFill>
                  <a:schemeClr val="bg1"/>
                </a:solidFill>
              </a:rPr>
              <a:t>definisies</a:t>
            </a:r>
            <a:r>
              <a:rPr lang="en-GB" sz="2400" dirty="0">
                <a:solidFill>
                  <a:schemeClr val="bg1"/>
                </a:solidFill>
              </a:rPr>
              <a:t> </a:t>
            </a:r>
            <a:r>
              <a:rPr lang="en-GB" sz="2400" dirty="0" err="1">
                <a:solidFill>
                  <a:schemeClr val="bg1"/>
                </a:solidFill>
              </a:rPr>
              <a:t>en</a:t>
            </a:r>
            <a:r>
              <a:rPr lang="en-GB" sz="2400" dirty="0">
                <a:solidFill>
                  <a:schemeClr val="bg1"/>
                </a:solidFill>
              </a:rPr>
              <a:t> </a:t>
            </a:r>
            <a:r>
              <a:rPr lang="en-GB" sz="2400" dirty="0" err="1">
                <a:solidFill>
                  <a:schemeClr val="bg1"/>
                </a:solidFill>
              </a:rPr>
              <a:t>hoofidees</a:t>
            </a:r>
            <a:r>
              <a:rPr lang="en-GB" sz="2400" dirty="0">
                <a:solidFill>
                  <a:schemeClr val="bg1"/>
                </a:solidFill>
              </a:rPr>
              <a:t> in die </a:t>
            </a:r>
            <a:r>
              <a:rPr lang="en-GB" sz="2400" dirty="0" err="1">
                <a:solidFill>
                  <a:schemeClr val="bg1"/>
                </a:solidFill>
              </a:rPr>
              <a:t>teks</a:t>
            </a:r>
            <a:r>
              <a:rPr lang="en-GB" sz="2400" dirty="0">
                <a:solidFill>
                  <a:schemeClr val="bg1"/>
                </a:solidFill>
              </a:rPr>
              <a:t>.</a:t>
            </a:r>
            <a:endParaRPr lang="en-US" dirty="0">
              <a:solidFill>
                <a:schemeClr val="bg1"/>
              </a:solidFill>
            </a:endParaRPr>
          </a:p>
          <a:p>
            <a:pPr marL="569214" indent="-285750">
              <a:lnSpc>
                <a:spcPct val="115000"/>
              </a:lnSpc>
              <a:buFont typeface="Courier New" panose="02070309020205020404" pitchFamily="49" charset="0"/>
              <a:buChar char="-"/>
            </a:pPr>
            <a:r>
              <a:rPr lang="en-GB" sz="2400" dirty="0">
                <a:solidFill>
                  <a:schemeClr val="bg1"/>
                </a:solidFill>
              </a:rPr>
              <a:t>Let op </a:t>
            </a:r>
            <a:r>
              <a:rPr lang="en-GB" sz="2400" dirty="0" err="1">
                <a:solidFill>
                  <a:schemeClr val="bg1"/>
                </a:solidFill>
              </a:rPr>
              <a:t>opskrifte</a:t>
            </a:r>
            <a:r>
              <a:rPr lang="en-GB" sz="2400" dirty="0">
                <a:solidFill>
                  <a:schemeClr val="bg1"/>
                </a:solidFill>
              </a:rPr>
              <a:t>, </a:t>
            </a:r>
            <a:r>
              <a:rPr lang="en-GB" sz="2400" dirty="0" err="1">
                <a:solidFill>
                  <a:schemeClr val="bg1"/>
                </a:solidFill>
              </a:rPr>
              <a:t>subopskrifte</a:t>
            </a:r>
            <a:r>
              <a:rPr lang="en-GB" sz="2400" dirty="0">
                <a:solidFill>
                  <a:schemeClr val="bg1"/>
                </a:solidFill>
              </a:rPr>
              <a:t> </a:t>
            </a:r>
            <a:r>
              <a:rPr lang="en-GB" sz="2400" dirty="0" err="1">
                <a:solidFill>
                  <a:schemeClr val="bg1"/>
                </a:solidFill>
              </a:rPr>
              <a:t>en</a:t>
            </a:r>
            <a:r>
              <a:rPr lang="en-GB" sz="2400" dirty="0">
                <a:solidFill>
                  <a:schemeClr val="bg1"/>
                </a:solidFill>
              </a:rPr>
              <a:t> </a:t>
            </a:r>
            <a:r>
              <a:rPr lang="en-GB" sz="2400" dirty="0" err="1">
                <a:solidFill>
                  <a:schemeClr val="bg1"/>
                </a:solidFill>
              </a:rPr>
              <a:t>uitgeligte</a:t>
            </a:r>
            <a:r>
              <a:rPr lang="en-GB" sz="2400" dirty="0">
                <a:solidFill>
                  <a:schemeClr val="bg1"/>
                </a:solidFill>
              </a:rPr>
              <a:t> </a:t>
            </a:r>
            <a:r>
              <a:rPr lang="en-GB" sz="2400" dirty="0" err="1">
                <a:solidFill>
                  <a:schemeClr val="bg1"/>
                </a:solidFill>
              </a:rPr>
              <a:t>woorde</a:t>
            </a:r>
            <a:r>
              <a:rPr lang="en-GB" sz="2400" dirty="0">
                <a:solidFill>
                  <a:schemeClr val="bg1"/>
                </a:solidFill>
              </a:rPr>
              <a:t>.</a:t>
            </a:r>
            <a:endParaRPr lang="en-US" dirty="0">
              <a:solidFill>
                <a:schemeClr val="bg1"/>
              </a:solidFill>
            </a:endParaRPr>
          </a:p>
          <a:p>
            <a:pPr marL="569214" indent="-285750">
              <a:lnSpc>
                <a:spcPct val="115000"/>
              </a:lnSpc>
              <a:buFont typeface="Courier New" panose="02070309020205020404" pitchFamily="49" charset="0"/>
              <a:buChar char="-"/>
            </a:pPr>
            <a:r>
              <a:rPr lang="en-GB" sz="2400" dirty="0" err="1">
                <a:solidFill>
                  <a:schemeClr val="bg1"/>
                </a:solidFill>
              </a:rPr>
              <a:t>Fokus</a:t>
            </a:r>
            <a:r>
              <a:rPr lang="en-GB" sz="2400" dirty="0">
                <a:solidFill>
                  <a:schemeClr val="bg1"/>
                </a:solidFill>
              </a:rPr>
              <a:t> op </a:t>
            </a:r>
            <a:r>
              <a:rPr lang="en-GB" sz="2400" dirty="0" err="1">
                <a:solidFill>
                  <a:schemeClr val="bg1"/>
                </a:solidFill>
              </a:rPr>
              <a:t>konsepte</a:t>
            </a:r>
            <a:r>
              <a:rPr lang="en-GB" sz="2400" dirty="0">
                <a:solidFill>
                  <a:schemeClr val="bg1"/>
                </a:solidFill>
              </a:rPr>
              <a:t> wat </a:t>
            </a:r>
            <a:r>
              <a:rPr lang="en-GB" sz="2400" dirty="0" err="1">
                <a:solidFill>
                  <a:schemeClr val="bg1"/>
                </a:solidFill>
              </a:rPr>
              <a:t>deur</a:t>
            </a:r>
            <a:r>
              <a:rPr lang="en-GB" sz="2400" dirty="0">
                <a:solidFill>
                  <a:schemeClr val="bg1"/>
                </a:solidFill>
              </a:rPr>
              <a:t> die </a:t>
            </a:r>
            <a:r>
              <a:rPr lang="en-GB" sz="2400" dirty="0" err="1">
                <a:solidFill>
                  <a:schemeClr val="bg1"/>
                </a:solidFill>
              </a:rPr>
              <a:t>onderwyser</a:t>
            </a:r>
            <a:r>
              <a:rPr lang="en-GB" sz="2400" dirty="0">
                <a:solidFill>
                  <a:schemeClr val="bg1"/>
                </a:solidFill>
              </a:rPr>
              <a:t> </a:t>
            </a:r>
            <a:r>
              <a:rPr lang="en-GB" sz="2400" dirty="0" err="1">
                <a:solidFill>
                  <a:schemeClr val="bg1"/>
                </a:solidFill>
              </a:rPr>
              <a:t>herhaal</a:t>
            </a:r>
            <a:r>
              <a:rPr lang="en-GB" sz="2400" dirty="0">
                <a:solidFill>
                  <a:schemeClr val="bg1"/>
                </a:solidFill>
              </a:rPr>
              <a:t> of </a:t>
            </a:r>
            <a:r>
              <a:rPr lang="en-GB" sz="2400" dirty="0" err="1">
                <a:solidFill>
                  <a:schemeClr val="bg1"/>
                </a:solidFill>
              </a:rPr>
              <a:t>beklemtoon</a:t>
            </a:r>
            <a:r>
              <a:rPr lang="en-GB" sz="2400" dirty="0">
                <a:solidFill>
                  <a:schemeClr val="bg1"/>
                </a:solidFill>
              </a:rPr>
              <a:t> word.</a:t>
            </a:r>
            <a:endParaRPr lang="en-US" dirty="0">
              <a:solidFill>
                <a:schemeClr val="bg1"/>
              </a:solidFill>
            </a:endParaRPr>
          </a:p>
        </p:txBody>
      </p:sp>
      <p:pic>
        <p:nvPicPr>
          <p:cNvPr id="6" name="Picture 5" descr="A logo with a person in the middle&#10;&#10;Description automatically generated">
            <a:extLst>
              <a:ext uri="{FF2B5EF4-FFF2-40B4-BE49-F238E27FC236}">
                <a16:creationId xmlns:a16="http://schemas.microsoft.com/office/drawing/2014/main" id="{CAB46416-4200-5185-5F9E-952D834844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3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415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af-ZA"/>
          </a:p>
        </p:txBody>
      </p:sp>
      <p:sp>
        <p:nvSpPr>
          <p:cNvPr id="26"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af-ZA"/>
          </a:p>
        </p:txBody>
      </p:sp>
      <p:cxnSp>
        <p:nvCxnSpPr>
          <p:cNvPr id="31" name="Straight Connector 30">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87DED590-291C-4D46-BBE6-EE5F0C44D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81EC9D6-90B6-4037-BCD1-DF32371E2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6184"/>
            <a:ext cx="3248522" cy="58856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9DFC1FD-759F-47F1-B791-6DD75BB7F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7745" y="486184"/>
            <a:ext cx="7794722" cy="5885631"/>
          </a:xfrm>
          <a:prstGeom prst="rect">
            <a:avLst/>
          </a:pr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05B93E-953F-111A-1AF1-3066ADBAB19D}"/>
              </a:ext>
            </a:extLst>
          </p:cNvPr>
          <p:cNvSpPr>
            <a:spLocks noGrp="1"/>
          </p:cNvSpPr>
          <p:nvPr>
            <p:ph type="title"/>
          </p:nvPr>
        </p:nvSpPr>
        <p:spPr>
          <a:xfrm>
            <a:off x="689774" y="858474"/>
            <a:ext cx="2897242" cy="5141050"/>
          </a:xfrm>
        </p:spPr>
        <p:txBody>
          <a:bodyPr vert="horz" lIns="91440" tIns="45720" rIns="91440" bIns="45720" rtlCol="0" anchor="ctr">
            <a:normAutofit/>
          </a:bodyPr>
          <a:lstStyle/>
          <a:p>
            <a:r>
              <a:rPr lang="en-US" sz="4800" spc="200" dirty="0" err="1">
                <a:solidFill>
                  <a:srgbClr val="FFFFFF"/>
                </a:solidFill>
              </a:rPr>
              <a:t>Aktiwiteite</a:t>
            </a:r>
            <a:endParaRPr lang="en-US" sz="6000" kern="1200" cap="all" spc="200" baseline="0" dirty="0">
              <a:solidFill>
                <a:srgbClr val="FFFFFF"/>
              </a:solidFill>
              <a:latin typeface="+mj-lt"/>
              <a:ea typeface="+mj-ea"/>
              <a:cs typeface="+mj-cs"/>
            </a:endParaRPr>
          </a:p>
        </p:txBody>
      </p:sp>
      <p:pic>
        <p:nvPicPr>
          <p:cNvPr id="12" name="Content Placeholder 11">
            <a:extLst>
              <a:ext uri="{FF2B5EF4-FFF2-40B4-BE49-F238E27FC236}">
                <a16:creationId xmlns:a16="http://schemas.microsoft.com/office/drawing/2014/main" id="{FC96D6A9-683A-F381-2063-9677E32B995B}"/>
              </a:ext>
            </a:extLst>
          </p:cNvPr>
          <p:cNvPicPr>
            <a:picLocks noChangeAspect="1"/>
          </p:cNvPicPr>
          <p:nvPr/>
        </p:nvPicPr>
        <p:blipFill>
          <a:blip r:embed="rId3">
            <a:extLst>
              <a:ext uri="{28A0092B-C50C-407E-A947-70E740481C1C}">
                <a14:useLocalDpi xmlns:a14="http://schemas.microsoft.com/office/drawing/2010/main" val="0"/>
              </a:ext>
            </a:extLst>
          </a:blip>
          <a:srcRect l="2612" r="2695" b="-1"/>
          <a:stretch>
            <a:fillRect/>
          </a:stretch>
        </p:blipFill>
        <p:spPr>
          <a:xfrm>
            <a:off x="3897744" y="486184"/>
            <a:ext cx="7794722" cy="5885632"/>
          </a:xfrm>
          <a:prstGeom prst="rect">
            <a:avLst/>
          </a:prstGeom>
        </p:spPr>
      </p:pic>
      <p:pic>
        <p:nvPicPr>
          <p:cNvPr id="13" name="Picture 12" descr="A logo with a person in the middle&#10;&#10;Description automatically generated">
            <a:extLst>
              <a:ext uri="{FF2B5EF4-FFF2-40B4-BE49-F238E27FC236}">
                <a16:creationId xmlns:a16="http://schemas.microsoft.com/office/drawing/2014/main" id="{0F59BCD2-18C3-163A-4F27-8F4C25D2F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3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388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C5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477BBE-38E9-EB01-4F9D-3E0C67506C4C}"/>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Finale </a:t>
            </a:r>
            <a:r>
              <a:rPr lang="en-US" dirty="0" err="1">
                <a:solidFill>
                  <a:srgbClr val="FFFFFF"/>
                </a:solidFill>
              </a:rPr>
              <a:t>gedagtes</a:t>
            </a:r>
            <a:endParaRPr lang="en-US" dirty="0">
              <a:solidFill>
                <a:srgbClr val="FFFFFF"/>
              </a:solidFill>
            </a:endParaRPr>
          </a:p>
        </p:txBody>
      </p:sp>
      <p:pic>
        <p:nvPicPr>
          <p:cNvPr id="6" name="Picture 5" descr="A coffee cup and a clock on a book&#10;&#10;AI-generated content may be incorrect.">
            <a:extLst>
              <a:ext uri="{FF2B5EF4-FFF2-40B4-BE49-F238E27FC236}">
                <a16:creationId xmlns:a16="http://schemas.microsoft.com/office/drawing/2014/main" id="{DA845C34-0776-5B94-5A06-42764E72CB2A}"/>
              </a:ext>
            </a:extLst>
          </p:cNvPr>
          <p:cNvPicPr>
            <a:picLocks noChangeAspect="1"/>
          </p:cNvPicPr>
          <p:nvPr/>
        </p:nvPicPr>
        <p:blipFill>
          <a:blip r:embed="rId3">
            <a:extLst>
              <a:ext uri="{28A0092B-C50C-407E-A947-70E740481C1C}">
                <a14:useLocalDpi xmlns:a14="http://schemas.microsoft.com/office/drawing/2010/main" val="0"/>
              </a:ext>
            </a:extLst>
          </a:blip>
          <a:srcRect t="4610" r="1" b="8211"/>
          <a:stretch>
            <a:fillRect/>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BBCFCC-1332-7A94-158A-0B1EA320FC70}"/>
              </a:ext>
            </a:extLst>
          </p:cNvPr>
          <p:cNvSpPr>
            <a:spLocks noGrp="1"/>
          </p:cNvSpPr>
          <p:nvPr>
            <p:ph idx="1"/>
          </p:nvPr>
        </p:nvSpPr>
        <p:spPr>
          <a:xfrm>
            <a:off x="8029319" y="917725"/>
            <a:ext cx="3424739" cy="4852362"/>
          </a:xfrm>
        </p:spPr>
        <p:txBody>
          <a:bodyPr anchor="ctr">
            <a:normAutofit/>
          </a:bodyPr>
          <a:lstStyle/>
          <a:p>
            <a:pPr marL="0" indent="0">
              <a:buNone/>
            </a:pPr>
            <a:r>
              <a:rPr lang="nl-NL" dirty="0">
                <a:solidFill>
                  <a:schemeClr val="bg1"/>
                </a:solidFill>
              </a:rPr>
              <a:t>Studievaardighede en          -metodes moet saam gebruik word wanneer jy studeer.</a:t>
            </a:r>
            <a:endParaRPr lang="en-US" dirty="0">
              <a:solidFill>
                <a:schemeClr val="bg1"/>
              </a:solidFill>
            </a:endParaRPr>
          </a:p>
          <a:p>
            <a:pPr marL="0" indent="0">
              <a:buNone/>
            </a:pPr>
            <a:r>
              <a:rPr lang="nl-NL" dirty="0">
                <a:solidFill>
                  <a:schemeClr val="bg1"/>
                </a:solidFill>
              </a:rPr>
              <a:t>Dit is belangrik om te bepaal watter vaardighede en metodes die beste vir </a:t>
            </a:r>
            <a:r>
              <a:rPr lang="nl-NL" b="1" dirty="0">
                <a:solidFill>
                  <a:schemeClr val="bg1"/>
                </a:solidFill>
              </a:rPr>
              <a:t>JOU</a:t>
            </a:r>
            <a:r>
              <a:rPr lang="nl-NL" dirty="0">
                <a:solidFill>
                  <a:schemeClr val="bg1"/>
                </a:solidFill>
              </a:rPr>
              <a:t> werk.</a:t>
            </a:r>
            <a:endParaRPr lang="en-US" dirty="0">
              <a:solidFill>
                <a:schemeClr val="bg1"/>
              </a:solidFill>
            </a:endParaRPr>
          </a:p>
        </p:txBody>
      </p:sp>
      <p:pic>
        <p:nvPicPr>
          <p:cNvPr id="4" name="Picture 3" descr="A logo with a person in the middle&#10;&#10;AI-generated content may be incorrect.">
            <a:extLst>
              <a:ext uri="{FF2B5EF4-FFF2-40B4-BE49-F238E27FC236}">
                <a16:creationId xmlns:a16="http://schemas.microsoft.com/office/drawing/2014/main" id="{D0E7F524-779F-1283-041B-A1C08B20A90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5913" y="-29838"/>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901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59142-9D50-23A0-9948-05282CE2A5EB}"/>
              </a:ext>
            </a:extLst>
          </p:cNvPr>
          <p:cNvSpPr>
            <a:spLocks noGrp="1"/>
          </p:cNvSpPr>
          <p:nvPr>
            <p:ph type="title"/>
          </p:nvPr>
        </p:nvSpPr>
        <p:spPr>
          <a:xfrm>
            <a:off x="643468" y="643467"/>
            <a:ext cx="3415612" cy="5571066"/>
          </a:xfrm>
        </p:spPr>
        <p:txBody>
          <a:bodyPr>
            <a:normAutofit/>
          </a:bodyPr>
          <a:lstStyle/>
          <a:p>
            <a:r>
              <a:rPr lang="nl-NL" dirty="0">
                <a:solidFill>
                  <a:srgbClr val="FFFFFF"/>
                </a:solidFill>
              </a:rPr>
              <a:t>Kom ons besin oor jou VORIGE studie-gewoontes</a:t>
            </a:r>
            <a:endParaRPr lang="en-US" dirty="0">
              <a:solidFill>
                <a:srgbClr val="FFFFFF"/>
              </a:solidFill>
            </a:endParaRPr>
          </a:p>
        </p:txBody>
      </p:sp>
      <p:pic>
        <p:nvPicPr>
          <p:cNvPr id="3" name="Picture 2" descr="A logo with a person in the middle&#10;&#10;Description automatically generated">
            <a:extLst>
              <a:ext uri="{FF2B5EF4-FFF2-40B4-BE49-F238E27FC236}">
                <a16:creationId xmlns:a16="http://schemas.microsoft.com/office/drawing/2014/main" id="{A0368A84-D7EC-2AAD-F5AF-BE1302234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3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2">
            <a:extLst>
              <a:ext uri="{FF2B5EF4-FFF2-40B4-BE49-F238E27FC236}">
                <a16:creationId xmlns:a16="http://schemas.microsoft.com/office/drawing/2014/main" id="{199EC128-F3B2-29A7-9694-525126C65EDC}"/>
              </a:ext>
            </a:extLst>
          </p:cNvPr>
          <p:cNvGraphicFramePr>
            <a:graphicFrameLocks noGrp="1"/>
          </p:cNvGraphicFramePr>
          <p:nvPr>
            <p:ph idx="1"/>
            <p:extLst>
              <p:ext uri="{D42A27DB-BD31-4B8C-83A1-F6EECF244321}">
                <p14:modId xmlns:p14="http://schemas.microsoft.com/office/powerpoint/2010/main" val="3177128126"/>
              </p:ext>
            </p:extLst>
          </p:nvPr>
        </p:nvGraphicFramePr>
        <p:xfrm>
          <a:off x="5291667" y="643467"/>
          <a:ext cx="6256865" cy="55710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20096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F87A79-83E9-7FF8-E0B5-90B6D16AE368}"/>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691DB6-1212-5391-D75A-326D9FA4780A}"/>
              </a:ext>
            </a:extLst>
          </p:cNvPr>
          <p:cNvSpPr>
            <a:spLocks noGrp="1"/>
          </p:cNvSpPr>
          <p:nvPr>
            <p:ph type="title"/>
          </p:nvPr>
        </p:nvSpPr>
        <p:spPr>
          <a:xfrm>
            <a:off x="949239" y="582340"/>
            <a:ext cx="4288849" cy="1499616"/>
          </a:xfrm>
        </p:spPr>
        <p:txBody>
          <a:bodyPr>
            <a:normAutofit/>
          </a:bodyPr>
          <a:lstStyle/>
          <a:p>
            <a:r>
              <a:rPr lang="en-US" dirty="0" err="1">
                <a:solidFill>
                  <a:srgbClr val="FFFFFF"/>
                </a:solidFill>
              </a:rPr>
              <a:t>Studievaardighede</a:t>
            </a:r>
            <a:endParaRPr lang="en-US" dirty="0">
              <a:solidFill>
                <a:srgbClr val="FFFFFF"/>
              </a:solidFill>
            </a:endParaRPr>
          </a:p>
        </p:txBody>
      </p:sp>
      <p:cxnSp>
        <p:nvCxnSpPr>
          <p:cNvPr id="26" name="Straight Connector 25">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A child sitting at a desk with books and pens and a cloud of objects&#10;&#10;AI-generated content may be incorrect.">
            <a:extLst>
              <a:ext uri="{FF2B5EF4-FFF2-40B4-BE49-F238E27FC236}">
                <a16:creationId xmlns:a16="http://schemas.microsoft.com/office/drawing/2014/main" id="{32242CE9-A494-6057-ED24-FE32EC99F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01039"/>
            <a:ext cx="5455921" cy="5455921"/>
          </a:xfrm>
          <a:prstGeom prst="rect">
            <a:avLst/>
          </a:prstGeom>
        </p:spPr>
      </p:pic>
      <p:sp>
        <p:nvSpPr>
          <p:cNvPr id="3" name="TextBox 2">
            <a:extLst>
              <a:ext uri="{FF2B5EF4-FFF2-40B4-BE49-F238E27FC236}">
                <a16:creationId xmlns:a16="http://schemas.microsoft.com/office/drawing/2014/main" id="{52FBCE78-DBDC-939A-F3EB-77D369B358E7}"/>
              </a:ext>
            </a:extLst>
          </p:cNvPr>
          <p:cNvSpPr txBox="1"/>
          <p:nvPr/>
        </p:nvSpPr>
        <p:spPr>
          <a:xfrm>
            <a:off x="7422776" y="2241176"/>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E95B7BF3-E01D-E738-24F9-84F2C350E66E}"/>
              </a:ext>
            </a:extLst>
          </p:cNvPr>
          <p:cNvSpPr txBox="1"/>
          <p:nvPr/>
        </p:nvSpPr>
        <p:spPr>
          <a:xfrm>
            <a:off x="4589929" y="1147482"/>
            <a:ext cx="184731" cy="369332"/>
          </a:xfrm>
          <a:prstGeom prst="rect">
            <a:avLst/>
          </a:prstGeom>
          <a:noFill/>
        </p:spPr>
        <p:txBody>
          <a:bodyPr wrap="none" rtlCol="0">
            <a:spAutoFit/>
          </a:bodyPr>
          <a:lstStyle/>
          <a:p>
            <a:endParaRPr lang="en-US" dirty="0"/>
          </a:p>
        </p:txBody>
      </p:sp>
      <p:graphicFrame>
        <p:nvGraphicFramePr>
          <p:cNvPr id="5" name="Content Placeholder 2">
            <a:extLst>
              <a:ext uri="{FF2B5EF4-FFF2-40B4-BE49-F238E27FC236}">
                <a16:creationId xmlns:a16="http://schemas.microsoft.com/office/drawing/2014/main" id="{90343161-1CD0-642B-D0EB-AB0B411C172F}"/>
              </a:ext>
            </a:extLst>
          </p:cNvPr>
          <p:cNvGraphicFramePr>
            <a:graphicFrameLocks noGrp="1"/>
          </p:cNvGraphicFramePr>
          <p:nvPr>
            <p:ph idx="1"/>
            <p:extLst>
              <p:ext uri="{D42A27DB-BD31-4B8C-83A1-F6EECF244321}">
                <p14:modId xmlns:p14="http://schemas.microsoft.com/office/powerpoint/2010/main" val="2556057018"/>
              </p:ext>
            </p:extLst>
          </p:nvPr>
        </p:nvGraphicFramePr>
        <p:xfrm>
          <a:off x="325123" y="2079080"/>
          <a:ext cx="7619995" cy="41388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A logo with a person in the middle&#10;&#10;Description automatically generated">
            <a:extLst>
              <a:ext uri="{FF2B5EF4-FFF2-40B4-BE49-F238E27FC236}">
                <a16:creationId xmlns:a16="http://schemas.microsoft.com/office/drawing/2014/main" id="{594230AD-8090-BE7B-546D-DE7D9DB8CD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63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107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af-ZA"/>
          </a:p>
        </p:txBody>
      </p:sp>
      <p:sp>
        <p:nvSpPr>
          <p:cNvPr id="14"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af-ZA"/>
          </a:p>
        </p:txBody>
      </p:sp>
      <p:cxnSp>
        <p:nvCxnSpPr>
          <p:cNvPr id="16" name="Straight Connector 15">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395E31F-DDD0-36CA-B37D-5F7F859B13FD}"/>
              </a:ext>
            </a:extLst>
          </p:cNvPr>
          <p:cNvPicPr>
            <a:picLocks noChangeAspect="1"/>
          </p:cNvPicPr>
          <p:nvPr/>
        </p:nvPicPr>
        <p:blipFill>
          <a:blip r:embed="rId3"/>
          <a:srcRect r="444"/>
          <a:stretch>
            <a:fillRect/>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CC1CA635-2D9C-4E3E-820F-5FE35AC14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EE438A4-2A23-B02C-16F2-D8BE6738B86A}"/>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z="2400" b="1" spc="200" dirty="0" err="1">
                <a:solidFill>
                  <a:srgbClr val="FFFFFF"/>
                </a:solidFill>
              </a:rPr>
              <a:t>kyk</a:t>
            </a:r>
            <a:r>
              <a:rPr lang="en-US" sz="2400" b="1" kern="1200" cap="all" spc="200" baseline="0" dirty="0">
                <a:solidFill>
                  <a:srgbClr val="FFFFFF"/>
                </a:solidFill>
                <a:latin typeface="+mj-lt"/>
                <a:ea typeface="+mj-ea"/>
                <a:cs typeface="+mj-cs"/>
              </a:rPr>
              <a:t> video:</a:t>
            </a:r>
            <a:br>
              <a:rPr lang="en-US" sz="2400" kern="1200" cap="all" spc="200" baseline="0" dirty="0">
                <a:solidFill>
                  <a:srgbClr val="FFFFFF"/>
                </a:solidFill>
                <a:latin typeface="+mj-lt"/>
                <a:ea typeface="+mj-ea"/>
                <a:cs typeface="+mj-cs"/>
              </a:rPr>
            </a:br>
            <a:r>
              <a:rPr lang="en-US" sz="2400" b="1" kern="1200" cap="all" spc="200" baseline="0" dirty="0">
                <a:solidFill>
                  <a:srgbClr val="FFFFFF"/>
                </a:solidFill>
                <a:latin typeface="+mj-lt"/>
                <a:ea typeface="+mj-ea"/>
                <a:cs typeface="+mj-cs"/>
              </a:rPr>
              <a:t>Study Skills – Better learning </a:t>
            </a:r>
            <a:br>
              <a:rPr lang="en-US" sz="2400" kern="1200" cap="all" spc="200" baseline="0" dirty="0">
                <a:solidFill>
                  <a:srgbClr val="FFFFFF"/>
                </a:solidFill>
                <a:latin typeface="+mj-lt"/>
                <a:ea typeface="+mj-ea"/>
                <a:cs typeface="+mj-cs"/>
              </a:rPr>
            </a:br>
            <a:r>
              <a:rPr lang="en-US" sz="2400" u="sng" kern="1200" cap="all" spc="200" baseline="0" dirty="0">
                <a:solidFill>
                  <a:schemeClr val="accent4">
                    <a:lumMod val="40000"/>
                    <a:lumOff val="60000"/>
                  </a:schemeClr>
                </a:solidFill>
                <a:latin typeface="+mj-lt"/>
                <a:ea typeface="+mj-ea"/>
                <a:cs typeface="+mj-cs"/>
                <a:hlinkClick r:id="rId4">
                  <a:extLst>
                    <a:ext uri="{A12FA001-AC4F-418D-AE19-62706E023703}">
                      <ahyp:hlinkClr xmlns:ahyp="http://schemas.microsoft.com/office/drawing/2018/hyperlinkcolor" val="tx"/>
                    </a:ext>
                  </a:extLst>
                </a:hlinkClick>
              </a:rPr>
              <a:t>https://www.youtube.com/watch?v=h9ven4N67i0</a:t>
            </a:r>
            <a:r>
              <a:rPr lang="en-US" sz="2400" kern="1200" cap="all" spc="200" baseline="0" dirty="0">
                <a:solidFill>
                  <a:schemeClr val="accent4">
                    <a:lumMod val="40000"/>
                    <a:lumOff val="60000"/>
                  </a:schemeClr>
                </a:solidFill>
                <a:latin typeface="+mj-lt"/>
                <a:ea typeface="+mj-ea"/>
                <a:cs typeface="+mj-cs"/>
              </a:rPr>
              <a:t>  </a:t>
            </a:r>
            <a:br>
              <a:rPr lang="en-US" sz="2400" kern="1200" cap="all" spc="200" baseline="0" dirty="0">
                <a:solidFill>
                  <a:srgbClr val="FFFFFF"/>
                </a:solidFill>
                <a:latin typeface="+mj-lt"/>
                <a:ea typeface="+mj-ea"/>
                <a:cs typeface="+mj-cs"/>
              </a:rPr>
            </a:br>
            <a:r>
              <a:rPr lang="en-US" sz="2400" kern="1200" cap="all" spc="200" baseline="0" dirty="0">
                <a:solidFill>
                  <a:srgbClr val="FFFFFF"/>
                </a:solidFill>
                <a:latin typeface="+mj-lt"/>
                <a:ea typeface="+mj-ea"/>
                <a:cs typeface="+mj-cs"/>
              </a:rPr>
              <a:t>(3 min 8 </a:t>
            </a:r>
            <a:r>
              <a:rPr lang="en-US" sz="2400" kern="1200" cap="all" spc="200" baseline="0" dirty="0" err="1">
                <a:solidFill>
                  <a:srgbClr val="FFFFFF"/>
                </a:solidFill>
                <a:latin typeface="+mj-lt"/>
                <a:ea typeface="+mj-ea"/>
                <a:cs typeface="+mj-cs"/>
              </a:rPr>
              <a:t>sek</a:t>
            </a:r>
            <a:r>
              <a:rPr lang="en-US" sz="2400" kern="1200" cap="all" spc="200" baseline="0" dirty="0">
                <a:solidFill>
                  <a:srgbClr val="FFFFFF"/>
                </a:solidFill>
                <a:latin typeface="+mj-lt"/>
                <a:ea typeface="+mj-ea"/>
                <a:cs typeface="+mj-cs"/>
              </a:rPr>
              <a:t>) </a:t>
            </a:r>
          </a:p>
        </p:txBody>
      </p:sp>
      <p:cxnSp>
        <p:nvCxnSpPr>
          <p:cNvPr id="20" name="Straight Connector 19">
            <a:extLst>
              <a:ext uri="{FF2B5EF4-FFF2-40B4-BE49-F238E27FC236}">
                <a16:creationId xmlns:a16="http://schemas.microsoft.com/office/drawing/2014/main" id="{E0E62FBC-456F-48AE-91ED-3956405D76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8" name="Picture 7" descr="A logo with a person in the middle&#10;&#10;Description automatically generated">
            <a:extLst>
              <a:ext uri="{FF2B5EF4-FFF2-40B4-BE49-F238E27FC236}">
                <a16:creationId xmlns:a16="http://schemas.microsoft.com/office/drawing/2014/main" id="{A5A989D6-95E3-7237-F3A5-303B35063F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3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32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63BE-3536-C02E-C328-A94BD6E88BD9}"/>
              </a:ext>
            </a:extLst>
          </p:cNvPr>
          <p:cNvSpPr>
            <a:spLocks noGrp="1"/>
          </p:cNvSpPr>
          <p:nvPr>
            <p:ph type="title"/>
          </p:nvPr>
        </p:nvSpPr>
        <p:spPr>
          <a:xfrm>
            <a:off x="999364" y="282380"/>
            <a:ext cx="6066818" cy="1499616"/>
          </a:xfrm>
        </p:spPr>
        <p:txBody>
          <a:bodyPr vert="horz" lIns="91440" tIns="45720" rIns="91440" bIns="45720" rtlCol="0">
            <a:normAutofit/>
          </a:bodyPr>
          <a:lstStyle/>
          <a:p>
            <a:r>
              <a:rPr lang="en-US" dirty="0" err="1">
                <a:solidFill>
                  <a:srgbClr val="002060"/>
                </a:solidFill>
              </a:rPr>
              <a:t>Studievaardighede</a:t>
            </a:r>
            <a:r>
              <a:rPr lang="en-US" dirty="0">
                <a:solidFill>
                  <a:srgbClr val="002060"/>
                </a:solidFill>
              </a:rPr>
              <a:t> &amp; </a:t>
            </a:r>
            <a:br>
              <a:rPr lang="en-US" dirty="0">
                <a:solidFill>
                  <a:srgbClr val="002060"/>
                </a:solidFill>
              </a:rPr>
            </a:br>
            <a:r>
              <a:rPr lang="en-US" dirty="0">
                <a:solidFill>
                  <a:srgbClr val="002060"/>
                </a:solidFill>
              </a:rPr>
              <a:t>-</a:t>
            </a:r>
            <a:r>
              <a:rPr lang="en-US" dirty="0" err="1">
                <a:solidFill>
                  <a:srgbClr val="002060"/>
                </a:solidFill>
              </a:rPr>
              <a:t>metodes</a:t>
            </a:r>
            <a:endParaRPr lang="en-US" kern="1200" dirty="0">
              <a:solidFill>
                <a:srgbClr val="002060"/>
              </a:solidFill>
              <a:latin typeface="+mj-lt"/>
              <a:ea typeface="+mj-ea"/>
              <a:cs typeface="+mj-cs"/>
            </a:endParaRPr>
          </a:p>
        </p:txBody>
      </p:sp>
      <p:pic>
        <p:nvPicPr>
          <p:cNvPr id="1028" name="Picture 4" descr="Free Laptop Woman photo and picture">
            <a:extLst>
              <a:ext uri="{FF2B5EF4-FFF2-40B4-BE49-F238E27FC236}">
                <a16:creationId xmlns:a16="http://schemas.microsoft.com/office/drawing/2014/main" id="{8C86A76C-9B2D-CB11-4E39-F4BDC65E6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866" r="20734" b="-2"/>
          <a:stretch>
            <a:fillRect/>
          </a:stretch>
        </p:blipFill>
        <p:spPr bwMode="auto">
          <a:xfrm>
            <a:off x="7443766" y="796669"/>
            <a:ext cx="3933928" cy="442078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2" descr="A logo with a person in the middle&#10;&#10;Description automatically generated">
            <a:extLst>
              <a:ext uri="{FF2B5EF4-FFF2-40B4-BE49-F238E27FC236}">
                <a16:creationId xmlns:a16="http://schemas.microsoft.com/office/drawing/2014/main" id="{E98FD418-CB00-1B06-A8FB-9308AA8A71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3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2">
            <a:extLst>
              <a:ext uri="{FF2B5EF4-FFF2-40B4-BE49-F238E27FC236}">
                <a16:creationId xmlns:a16="http://schemas.microsoft.com/office/drawing/2014/main" id="{F83AED37-21A0-89DE-2D99-9990ECAF6214}"/>
              </a:ext>
            </a:extLst>
          </p:cNvPr>
          <p:cNvGraphicFramePr>
            <a:graphicFrameLocks noGrp="1"/>
          </p:cNvGraphicFramePr>
          <p:nvPr>
            <p:ph idx="1"/>
            <p:extLst>
              <p:ext uri="{D42A27DB-BD31-4B8C-83A1-F6EECF244321}">
                <p14:modId xmlns:p14="http://schemas.microsoft.com/office/powerpoint/2010/main" val="3351052716"/>
              </p:ext>
            </p:extLst>
          </p:nvPr>
        </p:nvGraphicFramePr>
        <p:xfrm>
          <a:off x="-354175" y="1163782"/>
          <a:ext cx="9664430" cy="55468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4386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2"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4" name="Straight Connector 43">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44DCCC53-DE2C-75B4-94B0-5C9BBADFB124}"/>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dirty="0" err="1">
                <a:solidFill>
                  <a:srgbClr val="002060"/>
                </a:solidFill>
              </a:rPr>
              <a:t>TIPES</a:t>
            </a:r>
            <a:r>
              <a:rPr lang="en-US" spc="200" dirty="0">
                <a:solidFill>
                  <a:srgbClr val="002060"/>
                </a:solidFill>
              </a:rPr>
              <a:t> </a:t>
            </a:r>
            <a:r>
              <a:rPr lang="en-US" spc="200" dirty="0" err="1">
                <a:solidFill>
                  <a:srgbClr val="002060"/>
                </a:solidFill>
              </a:rPr>
              <a:t>STUDIEvaardighede</a:t>
            </a:r>
            <a:endParaRPr lang="en-US" sz="5000" kern="1200" cap="all" spc="200" baseline="0" dirty="0">
              <a:solidFill>
                <a:srgbClr val="002060"/>
              </a:solidFill>
              <a:latin typeface="+mj-lt"/>
              <a:ea typeface="+mj-ea"/>
              <a:cs typeface="+mj-cs"/>
            </a:endParaRPr>
          </a:p>
        </p:txBody>
      </p:sp>
      <p:pic>
        <p:nvPicPr>
          <p:cNvPr id="5" name="Picture 4" descr="A cup of coffee and an apple on a stack of books&#10;&#10;AI-generated content may be incorrect.">
            <a:extLst>
              <a:ext uri="{FF2B5EF4-FFF2-40B4-BE49-F238E27FC236}">
                <a16:creationId xmlns:a16="http://schemas.microsoft.com/office/drawing/2014/main" id="{ACCF0EB0-EB17-172F-A5C0-27497D543EFC}"/>
              </a:ext>
            </a:extLst>
          </p:cNvPr>
          <p:cNvPicPr>
            <a:picLocks noChangeAspect="1"/>
          </p:cNvPicPr>
          <p:nvPr/>
        </p:nvPicPr>
        <p:blipFill>
          <a:blip r:embed="rId3">
            <a:extLst>
              <a:ext uri="{28A0092B-C50C-407E-A947-70E740481C1C}">
                <a14:useLocalDpi xmlns:a14="http://schemas.microsoft.com/office/drawing/2010/main" val="0"/>
              </a:ext>
            </a:extLst>
          </a:blip>
          <a:srcRect t="30486" b="12911"/>
          <a:stretch>
            <a:fillRect/>
          </a:stretch>
        </p:blipFill>
        <p:spPr>
          <a:xfrm>
            <a:off x="20" y="10"/>
            <a:ext cx="12191980" cy="4571990"/>
          </a:xfrm>
          <a:prstGeom prst="rect">
            <a:avLst/>
          </a:prstGeom>
        </p:spPr>
      </p:pic>
      <p:pic>
        <p:nvPicPr>
          <p:cNvPr id="6" name="Picture 5" descr="A logo with a person in the middle&#10;&#10;Description automatically generated">
            <a:extLst>
              <a:ext uri="{FF2B5EF4-FFF2-40B4-BE49-F238E27FC236}">
                <a16:creationId xmlns:a16="http://schemas.microsoft.com/office/drawing/2014/main" id="{1A795A49-31FA-BD0A-BC51-A28282021D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3400" y="1"/>
            <a:ext cx="1498600" cy="51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8415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Hands on ears">
            <a:extLst>
              <a:ext uri="{FF2B5EF4-FFF2-40B4-BE49-F238E27FC236}">
                <a16:creationId xmlns:a16="http://schemas.microsoft.com/office/drawing/2014/main" id="{77E8A9CC-2CD4-4EBA-79E8-A70FA32D9591}"/>
              </a:ext>
            </a:extLst>
          </p:cNvPr>
          <p:cNvPicPr>
            <a:picLocks noChangeAspect="1"/>
          </p:cNvPicPr>
          <p:nvPr/>
        </p:nvPicPr>
        <p:blipFill>
          <a:blip r:embed="rId3">
            <a:duotone>
              <a:prstClr val="black"/>
              <a:schemeClr val="tx2">
                <a:tint val="45000"/>
                <a:satMod val="400000"/>
              </a:schemeClr>
            </a:duotone>
            <a:alphaModFix amt="25000"/>
            <a:extLst>
              <a:ext uri="{28A0092B-C50C-407E-A947-70E740481C1C}">
                <a14:useLocalDpi xmlns:a14="http://schemas.microsoft.com/office/drawing/2010/main" val="0"/>
              </a:ext>
            </a:extLst>
          </a:blip>
          <a:srcRect r="64201" b="15094"/>
          <a:stretch>
            <a:fillRect/>
          </a:stretch>
        </p:blipFill>
        <p:spPr>
          <a:xfrm>
            <a:off x="7827373" y="0"/>
            <a:ext cx="4364627" cy="6857989"/>
          </a:xfrm>
          <a:prstGeom prst="rect">
            <a:avLst/>
          </a:prstGeom>
        </p:spPr>
      </p:pic>
      <p:sp>
        <p:nvSpPr>
          <p:cNvPr id="2" name="Title 1">
            <a:extLst>
              <a:ext uri="{FF2B5EF4-FFF2-40B4-BE49-F238E27FC236}">
                <a16:creationId xmlns:a16="http://schemas.microsoft.com/office/drawing/2014/main" id="{84194350-7B22-5756-4C00-97AC2B00C316}"/>
              </a:ext>
            </a:extLst>
          </p:cNvPr>
          <p:cNvSpPr>
            <a:spLocks noGrp="1"/>
          </p:cNvSpPr>
          <p:nvPr>
            <p:ph type="title"/>
          </p:nvPr>
        </p:nvSpPr>
        <p:spPr>
          <a:xfrm>
            <a:off x="1024128" y="585216"/>
            <a:ext cx="9720072" cy="1499616"/>
          </a:xfrm>
        </p:spPr>
        <p:txBody>
          <a:bodyPr>
            <a:normAutofit/>
          </a:bodyPr>
          <a:lstStyle/>
          <a:p>
            <a:r>
              <a:rPr lang="en-US" dirty="0" err="1">
                <a:solidFill>
                  <a:schemeClr val="tx1"/>
                </a:solidFill>
              </a:rPr>
              <a:t>Studievaardighede</a:t>
            </a:r>
            <a:r>
              <a:rPr lang="en-US" dirty="0">
                <a:solidFill>
                  <a:schemeClr val="tx1"/>
                </a:solidFill>
              </a:rPr>
              <a:t>: LUISTER</a:t>
            </a:r>
          </a:p>
        </p:txBody>
      </p:sp>
      <p:cxnSp>
        <p:nvCxnSpPr>
          <p:cNvPr id="38" name="Straight Connector 37">
            <a:extLst>
              <a:ext uri="{FF2B5EF4-FFF2-40B4-BE49-F238E27FC236}">
                <a16:creationId xmlns:a16="http://schemas.microsoft.com/office/drawing/2014/main" id="{5ECB1430-5CD1-470D-8F0F-7EDE4C7902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3">
            <a:extLst>
              <a:ext uri="{FF2B5EF4-FFF2-40B4-BE49-F238E27FC236}">
                <a16:creationId xmlns:a16="http://schemas.microsoft.com/office/drawing/2014/main" id="{E9021032-932D-81D7-5989-ACDED82865A4}"/>
              </a:ext>
            </a:extLst>
          </p:cNvPr>
          <p:cNvGraphicFramePr>
            <a:graphicFrameLocks noGrp="1"/>
          </p:cNvGraphicFramePr>
          <p:nvPr>
            <p:ph idx="1"/>
            <p:extLst>
              <p:ext uri="{D42A27DB-BD31-4B8C-83A1-F6EECF244321}">
                <p14:modId xmlns:p14="http://schemas.microsoft.com/office/powerpoint/2010/main" val="96062776"/>
              </p:ext>
            </p:extLst>
          </p:nvPr>
        </p:nvGraphicFramePr>
        <p:xfrm>
          <a:off x="1024128" y="1740724"/>
          <a:ext cx="9283701" cy="45320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A logo with a person in the middle&#10;&#10;Description automatically generated">
            <a:extLst>
              <a:ext uri="{FF2B5EF4-FFF2-40B4-BE49-F238E27FC236}">
                <a16:creationId xmlns:a16="http://schemas.microsoft.com/office/drawing/2014/main" id="{A1C51D65-C219-5478-106B-3EC0BAE66B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63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85526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woman reading a book while sitting on black leather 3-seat couch">
            <a:extLst>
              <a:ext uri="{FF2B5EF4-FFF2-40B4-BE49-F238E27FC236}">
                <a16:creationId xmlns:a16="http://schemas.microsoft.com/office/drawing/2014/main" id="{B111C37A-1A3C-38D6-B97D-2981C05C33A2}"/>
              </a:ext>
            </a:extLst>
          </p:cNvPr>
          <p:cNvPicPr>
            <a:picLocks noChangeAspect="1" noChangeArrowheads="1"/>
          </p:cNvPicPr>
          <p:nvPr/>
        </p:nvPicPr>
        <p:blipFill>
          <a:blip r:embed="rId3">
            <a:duotone>
              <a:schemeClr val="bg2">
                <a:shade val="45000"/>
                <a:satMod val="135000"/>
              </a:schemeClr>
              <a:prstClr val="white"/>
            </a:duotone>
            <a:alphaModFix amt="40000"/>
            <a:extLst>
              <a:ext uri="{28A0092B-C50C-407E-A947-70E740481C1C}">
                <a14:useLocalDpi xmlns:a14="http://schemas.microsoft.com/office/drawing/2010/main" val="0"/>
              </a:ext>
            </a:extLst>
          </a:blip>
          <a:srcRect t="7865" b="7865"/>
          <a:stretch>
            <a:fillRect/>
          </a:stretch>
        </p:blipFill>
        <p:spPr bwMode="auto">
          <a:xfrm>
            <a:off x="20" y="10"/>
            <a:ext cx="12191980" cy="6857989"/>
          </a:xfrm>
          <a:prstGeom prst="rect">
            <a:avLst/>
          </a:prstGeom>
        </p:spPr>
      </p:pic>
      <p:sp>
        <p:nvSpPr>
          <p:cNvPr id="2" name="Title 1">
            <a:extLst>
              <a:ext uri="{FF2B5EF4-FFF2-40B4-BE49-F238E27FC236}">
                <a16:creationId xmlns:a16="http://schemas.microsoft.com/office/drawing/2014/main" id="{70FC8D69-6CC9-61E2-508F-13C560973EC8}"/>
              </a:ext>
            </a:extLst>
          </p:cNvPr>
          <p:cNvSpPr>
            <a:spLocks noGrp="1"/>
          </p:cNvSpPr>
          <p:nvPr>
            <p:ph type="title"/>
          </p:nvPr>
        </p:nvSpPr>
        <p:spPr>
          <a:xfrm>
            <a:off x="1024128" y="585216"/>
            <a:ext cx="9720072" cy="1499616"/>
          </a:xfrm>
        </p:spPr>
        <p:txBody>
          <a:bodyPr>
            <a:normAutofit/>
          </a:bodyPr>
          <a:lstStyle/>
          <a:p>
            <a:r>
              <a:rPr lang="en-US" b="1" dirty="0" err="1">
                <a:solidFill>
                  <a:srgbClr val="002060"/>
                </a:solidFill>
              </a:rPr>
              <a:t>STUDIEvaardighede</a:t>
            </a:r>
            <a:r>
              <a:rPr lang="en-US" b="1" dirty="0">
                <a:solidFill>
                  <a:srgbClr val="002060"/>
                </a:solidFill>
              </a:rPr>
              <a:t>: Lees</a:t>
            </a:r>
          </a:p>
        </p:txBody>
      </p:sp>
      <p:cxnSp>
        <p:nvCxnSpPr>
          <p:cNvPr id="3092" name="Straight Connector 3091">
            <a:extLst>
              <a:ext uri="{FF2B5EF4-FFF2-40B4-BE49-F238E27FC236}">
                <a16:creationId xmlns:a16="http://schemas.microsoft.com/office/drawing/2014/main" id="{3FEFDF7D-B17C-4F16-B8BE-C55FFC7E29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A logo with a person in the middle&#10;&#10;Description automatically generated">
            <a:extLst>
              <a:ext uri="{FF2B5EF4-FFF2-40B4-BE49-F238E27FC236}">
                <a16:creationId xmlns:a16="http://schemas.microsoft.com/office/drawing/2014/main" id="{78258BD2-2869-74EF-73F6-B508D8591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3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8" name="Content Placeholder 2">
            <a:extLst>
              <a:ext uri="{FF2B5EF4-FFF2-40B4-BE49-F238E27FC236}">
                <a16:creationId xmlns:a16="http://schemas.microsoft.com/office/drawing/2014/main" id="{CC95F042-6C14-897B-8D9C-8DC12962FADC}"/>
              </a:ext>
            </a:extLst>
          </p:cNvPr>
          <p:cNvGraphicFramePr>
            <a:graphicFrameLocks noGrp="1"/>
          </p:cNvGraphicFramePr>
          <p:nvPr>
            <p:ph idx="1"/>
            <p:extLst>
              <p:ext uri="{D42A27DB-BD31-4B8C-83A1-F6EECF244321}">
                <p14:modId xmlns:p14="http://schemas.microsoft.com/office/powerpoint/2010/main" val="3815534823"/>
              </p:ext>
            </p:extLst>
          </p:nvPr>
        </p:nvGraphicFramePr>
        <p:xfrm>
          <a:off x="651167" y="1870364"/>
          <a:ext cx="10304870" cy="48230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807380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1b4a5c7ad01952bf554aac7d29462f2c">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96d95dd2b43fbe1d86e6d1c8b302f4fa"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CFC22F-D56F-4C26-9DB1-F3FCC9C05E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0CBB67-2CDF-440C-B262-A2AACFC7B6F8}">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customXml/itemProps3.xml><?xml version="1.0" encoding="utf-8"?>
<ds:datastoreItem xmlns:ds="http://schemas.openxmlformats.org/officeDocument/2006/customXml" ds:itemID="{16C3F709-F570-4BCA-A987-320BC60B3E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Integral</Template>
  <TotalTime>6776</TotalTime>
  <Words>3998</Words>
  <Application>Microsoft Office PowerPoint</Application>
  <PresentationFormat>Widescreen</PresentationFormat>
  <Paragraphs>324</Paragraphs>
  <Slides>23</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Aptos</vt:lpstr>
      <vt:lpstr>Arial</vt:lpstr>
      <vt:lpstr>Calibri</vt:lpstr>
      <vt:lpstr>Courier New</vt:lpstr>
      <vt:lpstr>Symbol</vt:lpstr>
      <vt:lpstr>Times New Roman</vt:lpstr>
      <vt:lpstr>Tw Cen MT</vt:lpstr>
      <vt:lpstr>Tw Cen MT Condensed</vt:lpstr>
      <vt:lpstr>Wingdings</vt:lpstr>
      <vt:lpstr>Wingdings 3</vt:lpstr>
      <vt:lpstr>Integral</vt:lpstr>
      <vt:lpstr>Studievaardighede &amp; Studiemetodes</vt:lpstr>
      <vt:lpstr>Teen die einde van hierdie les behoort jy in staat te wees om Die volgende te kan doen:</vt:lpstr>
      <vt:lpstr>Kom ons besin oor jou VORIGE studie-gewoontes</vt:lpstr>
      <vt:lpstr>Studievaardighede</vt:lpstr>
      <vt:lpstr>kyk video: Study Skills – Better learning  https://www.youtube.com/watch?v=h9ven4N67i0   (3 min 8 sek) </vt:lpstr>
      <vt:lpstr>Studievaardighede &amp;  -metodes</vt:lpstr>
      <vt:lpstr>TIPES STUDIEvaardighede</vt:lpstr>
      <vt:lpstr>Studievaardighede: LUISTER</vt:lpstr>
      <vt:lpstr>STUDIEvaardighede: Lees</vt:lpstr>
      <vt:lpstr>KYK video:  SQ3R Reading Method https://www.youtube.com/watch?v=0dhcSP_Myjg  (2 min 32 sek)</vt:lpstr>
      <vt:lpstr>PowerPoint Presentation</vt:lpstr>
      <vt:lpstr>Begrip</vt:lpstr>
      <vt:lpstr>Konsentrasie</vt:lpstr>
      <vt:lpstr>Geheue</vt:lpstr>
      <vt:lpstr>Organisasie &amp; Tydsbestuur</vt:lpstr>
      <vt:lpstr>Studiemetodes</vt:lpstr>
      <vt:lpstr>Maak Aantekeninge </vt:lpstr>
      <vt:lpstr>breinkaartE</vt:lpstr>
      <vt:lpstr>Dinkskrum</vt:lpstr>
      <vt:lpstr>Opsomming</vt:lpstr>
      <vt:lpstr>Kies belangrike konsepte</vt:lpstr>
      <vt:lpstr>Aktiwiteite</vt:lpstr>
      <vt:lpstr>Finale gedagtes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Mimi Coetzee</dc:creator>
  <cp:lastModifiedBy>Megan Botes</cp:lastModifiedBy>
  <cp:revision>28</cp:revision>
  <dcterms:created xsi:type="dcterms:W3CDTF">2025-09-16T07:44:10Z</dcterms:created>
  <dcterms:modified xsi:type="dcterms:W3CDTF">2026-04-20T11:27:15Z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