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92" r:id="rId4"/>
  </p:sldMasterIdLst>
  <p:notesMasterIdLst>
    <p:notesMasterId r:id="rId17"/>
  </p:notesMasterIdLst>
  <p:sldIdLst>
    <p:sldId id="256" r:id="rId5"/>
    <p:sldId id="257" r:id="rId6"/>
    <p:sldId id="268" r:id="rId7"/>
    <p:sldId id="274" r:id="rId8"/>
    <p:sldId id="275" r:id="rId9"/>
    <p:sldId id="276" r:id="rId10"/>
    <p:sldId id="277" r:id="rId11"/>
    <p:sldId id="278" r:id="rId12"/>
    <p:sldId id="279" r:id="rId13"/>
    <p:sldId id="280" r:id="rId14"/>
    <p:sldId id="281" r:id="rId15"/>
    <p:sldId id="282" r:id="rId16"/>
  </p:sldIdLst>
  <p:sldSz cx="9144000" cy="5143500" type="screen16x9"/>
  <p:notesSz cx="6858000" cy="9144000"/>
  <p:embeddedFontLst>
    <p:embeddedFont>
      <p:font typeface="Karla" pitchFamily="2" charset="0"/>
      <p:regular r:id="rId18"/>
      <p:bold r:id="rId19"/>
      <p:italic r:id="rId20"/>
      <p:boldItalic r:id="rId21"/>
    </p:embeddedFont>
    <p:embeddedFont>
      <p:font typeface="Tw Cen MT" panose="020B0602020104020603" pitchFamily="34" charset="0"/>
      <p:regular r:id="rId22"/>
      <p:bold r:id="rId23"/>
      <p:italic r:id="rId24"/>
      <p:boldItalic r:id="rId25"/>
    </p:embeddedFont>
    <p:embeddedFont>
      <p:font typeface="Tw Cen MT Condensed" panose="020B0606020104020203" pitchFamily="34" charset="0"/>
      <p:regular r:id="rId26"/>
      <p:bold r:id="rId27"/>
    </p:embeddedFont>
    <p:embeddedFont>
      <p:font typeface="Wingdings 3" panose="05040102010807070707" pitchFamily="18" charset="2"/>
      <p:regular r:id="rId2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500B0F-24D2-469A-8A6A-EAEE19296657}" v="113" dt="2026-04-02T06:34:14.1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21" autoAdjust="0"/>
    <p:restoredTop sz="71503" autoAdjust="0"/>
  </p:normalViewPr>
  <p:slideViewPr>
    <p:cSldViewPr snapToGrid="0">
      <p:cViewPr varScale="1">
        <p:scale>
          <a:sx n="63" d="100"/>
          <a:sy n="63" d="100"/>
        </p:scale>
        <p:origin x="1742" y="2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9A3B6E74-94D3-4B69-95B1-70B7E8D8EBBA}"/>
    <pc:docChg chg="custSel addSld delSld modSld sldOrd">
      <pc:chgData name="Kerri Cunningham" userId="d655ace8-ee12-4979-8db1-e11294b53c94" providerId="ADAL" clId="{9A3B6E74-94D3-4B69-95B1-70B7E8D8EBBA}" dt="2026-03-17T03:35:57.710" v="166" actId="121"/>
      <pc:docMkLst>
        <pc:docMk/>
      </pc:docMkLst>
      <pc:sldChg chg="addSp modSp mod">
        <pc:chgData name="Kerri Cunningham" userId="d655ace8-ee12-4979-8db1-e11294b53c94" providerId="ADAL" clId="{9A3B6E74-94D3-4B69-95B1-70B7E8D8EBBA}" dt="2026-03-17T00:10:54.087" v="161" actId="20577"/>
        <pc:sldMkLst>
          <pc:docMk/>
          <pc:sldMk cId="0" sldId="256"/>
        </pc:sldMkLst>
        <pc:spChg chg="add mod">
          <ac:chgData name="Kerri Cunningham" userId="d655ace8-ee12-4979-8db1-e11294b53c94" providerId="ADAL" clId="{9A3B6E74-94D3-4B69-95B1-70B7E8D8EBBA}" dt="2026-03-17T00:10:54.087" v="161" actId="20577"/>
          <ac:spMkLst>
            <pc:docMk/>
            <pc:sldMk cId="0" sldId="256"/>
            <ac:spMk id="5" creationId="{4AE66BF0-6597-6656-CA3B-FFD226B0808E}"/>
          </ac:spMkLst>
        </pc:spChg>
      </pc:sldChg>
      <pc:sldChg chg="addSp modSp mod">
        <pc:chgData name="Kerri Cunningham" userId="d655ace8-ee12-4979-8db1-e11294b53c94" providerId="ADAL" clId="{9A3B6E74-94D3-4B69-95B1-70B7E8D8EBBA}" dt="2026-03-17T03:35:57.710" v="166" actId="121"/>
        <pc:sldMkLst>
          <pc:docMk/>
          <pc:sldMk cId="0" sldId="257"/>
        </pc:sldMkLst>
        <pc:spChg chg="mod">
          <ac:chgData name="Kerri Cunningham" userId="d655ace8-ee12-4979-8db1-e11294b53c94" providerId="ADAL" clId="{9A3B6E74-94D3-4B69-95B1-70B7E8D8EBBA}" dt="2026-03-17T03:35:57.710" v="166" actId="121"/>
          <ac:spMkLst>
            <pc:docMk/>
            <pc:sldMk cId="0" sldId="257"/>
            <ac:spMk id="61" creationId="{00000000-0000-0000-0000-000000000000}"/>
          </ac:spMkLst>
        </pc:spChg>
      </pc:sldChg>
      <pc:sldChg chg="addSp modSp mod">
        <pc:chgData name="Kerri Cunningham" userId="d655ace8-ee12-4979-8db1-e11294b53c94" providerId="ADAL" clId="{9A3B6E74-94D3-4B69-95B1-70B7E8D8EBBA}" dt="2026-03-16T23:14:04.545" v="69" actId="1076"/>
        <pc:sldMkLst>
          <pc:docMk/>
          <pc:sldMk cId="1762604576" sldId="268"/>
        </pc:sldMkLst>
        <pc:spChg chg="mod">
          <ac:chgData name="Kerri Cunningham" userId="d655ace8-ee12-4979-8db1-e11294b53c94" providerId="ADAL" clId="{9A3B6E74-94D3-4B69-95B1-70B7E8D8EBBA}" dt="2026-03-16T23:13:56.184" v="68" actId="403"/>
          <ac:spMkLst>
            <pc:docMk/>
            <pc:sldMk cId="1762604576" sldId="268"/>
            <ac:spMk id="8" creationId="{8080FFE0-4A61-635D-ED7F-4AE5E831ED81}"/>
          </ac:spMkLst>
        </pc:spChg>
        <pc:spChg chg="mod">
          <ac:chgData name="Kerri Cunningham" userId="d655ace8-ee12-4979-8db1-e11294b53c94" providerId="ADAL" clId="{9A3B6E74-94D3-4B69-95B1-70B7E8D8EBBA}" dt="2026-03-16T23:13:56.184" v="68" actId="403"/>
          <ac:spMkLst>
            <pc:docMk/>
            <pc:sldMk cId="1762604576" sldId="268"/>
            <ac:spMk id="9" creationId="{43576E2B-A1BE-829C-6FD5-C65D9F0B128F}"/>
          </ac:spMkLst>
        </pc:spChg>
        <pc:spChg chg="mod">
          <ac:chgData name="Kerri Cunningham" userId="d655ace8-ee12-4979-8db1-e11294b53c94" providerId="ADAL" clId="{9A3B6E74-94D3-4B69-95B1-70B7E8D8EBBA}" dt="2026-03-16T23:13:56.184" v="68" actId="403"/>
          <ac:spMkLst>
            <pc:docMk/>
            <pc:sldMk cId="1762604576" sldId="268"/>
            <ac:spMk id="10" creationId="{88CABF75-16F5-C2C6-91C4-FC70B28C771C}"/>
          </ac:spMkLst>
        </pc:spChg>
        <pc:spChg chg="mod">
          <ac:chgData name="Kerri Cunningham" userId="d655ace8-ee12-4979-8db1-e11294b53c94" providerId="ADAL" clId="{9A3B6E74-94D3-4B69-95B1-70B7E8D8EBBA}" dt="2026-03-16T23:13:56.184" v="68" actId="403"/>
          <ac:spMkLst>
            <pc:docMk/>
            <pc:sldMk cId="1762604576" sldId="268"/>
            <ac:spMk id="11" creationId="{316BAF59-D608-4847-FEB2-173AB46E0128}"/>
          </ac:spMkLst>
        </pc:spChg>
        <pc:spChg chg="mod">
          <ac:chgData name="Kerri Cunningham" userId="d655ace8-ee12-4979-8db1-e11294b53c94" providerId="ADAL" clId="{9A3B6E74-94D3-4B69-95B1-70B7E8D8EBBA}" dt="2026-03-16T23:13:56.184" v="68" actId="403"/>
          <ac:spMkLst>
            <pc:docMk/>
            <pc:sldMk cId="1762604576" sldId="268"/>
            <ac:spMk id="12" creationId="{E6229072-E23D-733B-35AD-1F050F41F1B3}"/>
          </ac:spMkLst>
        </pc:spChg>
        <pc:picChg chg="mod">
          <ac:chgData name="Kerri Cunningham" userId="d655ace8-ee12-4979-8db1-e11294b53c94" providerId="ADAL" clId="{9A3B6E74-94D3-4B69-95B1-70B7E8D8EBBA}" dt="2026-03-16T23:13:56.184" v="68" actId="403"/>
          <ac:picMkLst>
            <pc:docMk/>
            <pc:sldMk cId="1762604576" sldId="268"/>
            <ac:picMk id="4" creationId="{B31E481C-EE0A-E16D-10C8-27A9271043C2}"/>
          </ac:picMkLst>
        </pc:picChg>
        <pc:picChg chg="mod">
          <ac:chgData name="Kerri Cunningham" userId="d655ace8-ee12-4979-8db1-e11294b53c94" providerId="ADAL" clId="{9A3B6E74-94D3-4B69-95B1-70B7E8D8EBBA}" dt="2026-03-16T23:13:56.184" v="68" actId="403"/>
          <ac:picMkLst>
            <pc:docMk/>
            <pc:sldMk cId="1762604576" sldId="268"/>
            <ac:picMk id="5" creationId="{46D88C0C-0330-F68D-D9CB-6C51A3458B34}"/>
          </ac:picMkLst>
        </pc:picChg>
        <pc:picChg chg="mod">
          <ac:chgData name="Kerri Cunningham" userId="d655ace8-ee12-4979-8db1-e11294b53c94" providerId="ADAL" clId="{9A3B6E74-94D3-4B69-95B1-70B7E8D8EBBA}" dt="2026-03-16T23:14:04.545" v="69" actId="1076"/>
          <ac:picMkLst>
            <pc:docMk/>
            <pc:sldMk cId="1762604576" sldId="268"/>
            <ac:picMk id="6" creationId="{FC41CF6D-B4F5-8454-A29B-3269E57AAD87}"/>
          </ac:picMkLst>
        </pc:picChg>
        <pc:picChg chg="mod">
          <ac:chgData name="Kerri Cunningham" userId="d655ace8-ee12-4979-8db1-e11294b53c94" providerId="ADAL" clId="{9A3B6E74-94D3-4B69-95B1-70B7E8D8EBBA}" dt="2026-03-16T23:13:56.184" v="68" actId="403"/>
          <ac:picMkLst>
            <pc:docMk/>
            <pc:sldMk cId="1762604576" sldId="268"/>
            <ac:picMk id="7" creationId="{6A656EB5-1B22-05BF-A4E0-245CEDF35600}"/>
          </ac:picMkLst>
        </pc:picChg>
      </pc:sldChg>
    </pc:docChg>
  </pc:docChgLst>
  <pc:docChgLst>
    <pc:chgData name="Megan Botes" userId="70568131-745a-489b-b4fe-9e78c579dd6d" providerId="ADAL" clId="{E3DEF142-CC7A-44CA-B5B4-48BABF1A3E75}"/>
    <pc:docChg chg="undo redo custSel addSld delSld modSld">
      <pc:chgData name="Megan Botes" userId="70568131-745a-489b-b4fe-9e78c579dd6d" providerId="ADAL" clId="{E3DEF142-CC7A-44CA-B5B4-48BABF1A3E75}" dt="2026-04-02T06:34:05.909" v="740"/>
      <pc:docMkLst>
        <pc:docMk/>
      </pc:docMkLst>
      <pc:sldChg chg="addSp delSp modSp mod modNotes modNotesTx">
        <pc:chgData name="Megan Botes" userId="70568131-745a-489b-b4fe-9e78c579dd6d" providerId="ADAL" clId="{E3DEF142-CC7A-44CA-B5B4-48BABF1A3E75}" dt="2026-04-02T06:31:40.173" v="728"/>
        <pc:sldMkLst>
          <pc:docMk/>
          <pc:sldMk cId="0" sldId="256"/>
        </pc:sldMkLst>
        <pc:spChg chg="mod">
          <ac:chgData name="Megan Botes" userId="70568131-745a-489b-b4fe-9e78c579dd6d" providerId="ADAL" clId="{E3DEF142-CC7A-44CA-B5B4-48BABF1A3E75}" dt="2026-03-31T07:22:02.928" v="386" actId="20577"/>
          <ac:spMkLst>
            <pc:docMk/>
            <pc:sldMk cId="0" sldId="256"/>
            <ac:spMk id="5" creationId="{4AE66BF0-6597-6656-CA3B-FFD226B0808E}"/>
          </ac:spMkLst>
        </pc:spChg>
        <pc:spChg chg="mod">
          <ac:chgData name="Megan Botes" userId="70568131-745a-489b-b4fe-9e78c579dd6d" providerId="ADAL" clId="{E3DEF142-CC7A-44CA-B5B4-48BABF1A3E75}" dt="2026-03-31T07:22:29.407" v="389" actId="404"/>
          <ac:spMkLst>
            <pc:docMk/>
            <pc:sldMk cId="0" sldId="256"/>
            <ac:spMk id="55" creationId="{00000000-0000-0000-0000-000000000000}"/>
          </ac:spMkLst>
        </pc:spChg>
        <pc:picChg chg="add mod">
          <ac:chgData name="Megan Botes" userId="70568131-745a-489b-b4fe-9e78c579dd6d" providerId="ADAL" clId="{E3DEF142-CC7A-44CA-B5B4-48BABF1A3E75}" dt="2026-03-31T07:31:13.060" v="559"/>
          <ac:picMkLst>
            <pc:docMk/>
            <pc:sldMk cId="0" sldId="256"/>
            <ac:picMk id="2" creationId="{B8B88991-A8F1-01CA-E541-42F37C1E8F42}"/>
          </ac:picMkLst>
        </pc:picChg>
      </pc:sldChg>
      <pc:sldChg chg="addSp delSp modSp mod modNotes modNotesTx">
        <pc:chgData name="Megan Botes" userId="70568131-745a-489b-b4fe-9e78c579dd6d" providerId="ADAL" clId="{E3DEF142-CC7A-44CA-B5B4-48BABF1A3E75}" dt="2026-03-31T07:31:15.968" v="561"/>
        <pc:sldMkLst>
          <pc:docMk/>
          <pc:sldMk cId="0" sldId="257"/>
        </pc:sldMkLst>
        <pc:spChg chg="mod">
          <ac:chgData name="Megan Botes" userId="70568131-745a-489b-b4fe-9e78c579dd6d" providerId="ADAL" clId="{E3DEF142-CC7A-44CA-B5B4-48BABF1A3E75}" dt="2026-03-31T07:23:57.630" v="494" actId="20577"/>
          <ac:spMkLst>
            <pc:docMk/>
            <pc:sldMk cId="0" sldId="257"/>
            <ac:spMk id="62" creationId="{00000000-0000-0000-0000-000000000000}"/>
          </ac:spMkLst>
        </pc:spChg>
        <pc:picChg chg="add mod">
          <ac:chgData name="Megan Botes" userId="70568131-745a-489b-b4fe-9e78c579dd6d" providerId="ADAL" clId="{E3DEF142-CC7A-44CA-B5B4-48BABF1A3E75}" dt="2026-03-31T07:31:15.968" v="561"/>
          <ac:picMkLst>
            <pc:docMk/>
            <pc:sldMk cId="0" sldId="257"/>
            <ac:picMk id="2" creationId="{76AB2C15-1255-B9D8-E064-03BFC3579448}"/>
          </ac:picMkLst>
        </pc:picChg>
      </pc:sldChg>
      <pc:sldChg chg="addSp delSp modSp mod modNotes modNotesTx">
        <pc:chgData name="Megan Botes" userId="70568131-745a-489b-b4fe-9e78c579dd6d" providerId="ADAL" clId="{E3DEF142-CC7A-44CA-B5B4-48BABF1A3E75}" dt="2026-03-31T07:31:19.776" v="563"/>
        <pc:sldMkLst>
          <pc:docMk/>
          <pc:sldMk cId="1762604576" sldId="268"/>
        </pc:sldMkLst>
        <pc:spChg chg="add mod ord">
          <ac:chgData name="Megan Botes" userId="70568131-745a-489b-b4fe-9e78c579dd6d" providerId="ADAL" clId="{E3DEF142-CC7A-44CA-B5B4-48BABF1A3E75}" dt="2026-03-27T06:16:02.543" v="67" actId="171"/>
          <ac:spMkLst>
            <pc:docMk/>
            <pc:sldMk cId="1762604576" sldId="268"/>
            <ac:spMk id="2" creationId="{3B8289A7-15B9-8B89-0D62-9924C07DD4F0}"/>
          </ac:spMkLst>
        </pc:spChg>
        <pc:spChg chg="mod">
          <ac:chgData name="Megan Botes" userId="70568131-745a-489b-b4fe-9e78c579dd6d" providerId="ADAL" clId="{E3DEF142-CC7A-44CA-B5B4-48BABF1A3E75}" dt="2026-03-31T07:24:03.230" v="496" actId="1076"/>
          <ac:spMkLst>
            <pc:docMk/>
            <pc:sldMk cId="1762604576" sldId="268"/>
            <ac:spMk id="8" creationId="{8080FFE0-4A61-635D-ED7F-4AE5E831ED81}"/>
          </ac:spMkLst>
        </pc:spChg>
        <pc:spChg chg="mod">
          <ac:chgData name="Megan Botes" userId="70568131-745a-489b-b4fe-9e78c579dd6d" providerId="ADAL" clId="{E3DEF142-CC7A-44CA-B5B4-48BABF1A3E75}" dt="2026-03-31T07:24:13.908" v="497" actId="20577"/>
          <ac:spMkLst>
            <pc:docMk/>
            <pc:sldMk cId="1762604576" sldId="268"/>
            <ac:spMk id="9" creationId="{43576E2B-A1BE-829C-6FD5-C65D9F0B128F}"/>
          </ac:spMkLst>
        </pc:spChg>
        <pc:spChg chg="mod">
          <ac:chgData name="Megan Botes" userId="70568131-745a-489b-b4fe-9e78c579dd6d" providerId="ADAL" clId="{E3DEF142-CC7A-44CA-B5B4-48BABF1A3E75}" dt="2026-03-31T07:27:19.035" v="521" actId="14100"/>
          <ac:spMkLst>
            <pc:docMk/>
            <pc:sldMk cId="1762604576" sldId="268"/>
            <ac:spMk id="10" creationId="{88CABF75-16F5-C2C6-91C4-FC70B28C771C}"/>
          </ac:spMkLst>
        </pc:spChg>
        <pc:spChg chg="mod">
          <ac:chgData name="Megan Botes" userId="70568131-745a-489b-b4fe-9e78c579dd6d" providerId="ADAL" clId="{E3DEF142-CC7A-44CA-B5B4-48BABF1A3E75}" dt="2026-03-31T07:27:35.890" v="528" actId="20577"/>
          <ac:spMkLst>
            <pc:docMk/>
            <pc:sldMk cId="1762604576" sldId="268"/>
            <ac:spMk id="11" creationId="{316BAF59-D608-4847-FEB2-173AB46E0128}"/>
          </ac:spMkLst>
        </pc:spChg>
        <pc:spChg chg="mod">
          <ac:chgData name="Megan Botes" userId="70568131-745a-489b-b4fe-9e78c579dd6d" providerId="ADAL" clId="{E3DEF142-CC7A-44CA-B5B4-48BABF1A3E75}" dt="2026-03-31T07:28:32.752" v="533" actId="20577"/>
          <ac:spMkLst>
            <pc:docMk/>
            <pc:sldMk cId="1762604576" sldId="268"/>
            <ac:spMk id="12" creationId="{E6229072-E23D-733B-35AD-1F050F41F1B3}"/>
          </ac:spMkLst>
        </pc:spChg>
        <pc:picChg chg="add mod">
          <ac:chgData name="Megan Botes" userId="70568131-745a-489b-b4fe-9e78c579dd6d" providerId="ADAL" clId="{E3DEF142-CC7A-44CA-B5B4-48BABF1A3E75}" dt="2026-03-31T07:31:19.776" v="563"/>
          <ac:picMkLst>
            <pc:docMk/>
            <pc:sldMk cId="1762604576" sldId="268"/>
            <ac:picMk id="3" creationId="{13DAD3BF-9706-70B9-E4C7-EB148DB7A864}"/>
          </ac:picMkLst>
        </pc:picChg>
        <pc:picChg chg="mod">
          <ac:chgData name="Megan Botes" userId="70568131-745a-489b-b4fe-9e78c579dd6d" providerId="ADAL" clId="{E3DEF142-CC7A-44CA-B5B4-48BABF1A3E75}" dt="2026-03-27T06:15:34.803" v="60" actId="1076"/>
          <ac:picMkLst>
            <pc:docMk/>
            <pc:sldMk cId="1762604576" sldId="268"/>
            <ac:picMk id="5" creationId="{46D88C0C-0330-F68D-D9CB-6C51A3458B34}"/>
          </ac:picMkLst>
        </pc:picChg>
        <pc:picChg chg="mod">
          <ac:chgData name="Megan Botes" userId="70568131-745a-489b-b4fe-9e78c579dd6d" providerId="ADAL" clId="{E3DEF142-CC7A-44CA-B5B4-48BABF1A3E75}" dt="2026-03-27T06:15:24.659" v="58" actId="1076"/>
          <ac:picMkLst>
            <pc:docMk/>
            <pc:sldMk cId="1762604576" sldId="268"/>
            <ac:picMk id="6" creationId="{FC41CF6D-B4F5-8454-A29B-3269E57AAD87}"/>
          </ac:picMkLst>
        </pc:picChg>
        <pc:picChg chg="mod">
          <ac:chgData name="Megan Botes" userId="70568131-745a-489b-b4fe-9e78c579dd6d" providerId="ADAL" clId="{E3DEF142-CC7A-44CA-B5B4-48BABF1A3E75}" dt="2026-03-27T06:15:30.684" v="59" actId="1076"/>
          <ac:picMkLst>
            <pc:docMk/>
            <pc:sldMk cId="1762604576" sldId="268"/>
            <ac:picMk id="7" creationId="{6A656EB5-1B22-05BF-A4E0-245CEDF35600}"/>
          </ac:picMkLst>
        </pc:picChg>
      </pc:sldChg>
      <pc:sldChg chg="addSp delSp modSp new mod setBg modNotes modNotesTx">
        <pc:chgData name="Megan Botes" userId="70568131-745a-489b-b4fe-9e78c579dd6d" providerId="ADAL" clId="{E3DEF142-CC7A-44CA-B5B4-48BABF1A3E75}" dt="2026-03-31T07:31:08.337" v="557"/>
        <pc:sldMkLst>
          <pc:docMk/>
          <pc:sldMk cId="2689651785" sldId="274"/>
        </pc:sldMkLst>
        <pc:spChg chg="mod">
          <ac:chgData name="Megan Botes" userId="70568131-745a-489b-b4fe-9e78c579dd6d" providerId="ADAL" clId="{E3DEF142-CC7A-44CA-B5B4-48BABF1A3E75}" dt="2026-03-27T06:18:45.767" v="90" actId="26606"/>
          <ac:spMkLst>
            <pc:docMk/>
            <pc:sldMk cId="2689651785" sldId="274"/>
            <ac:spMk id="2" creationId="{D6187C69-1131-9F46-28B4-DBC570EA681F}"/>
          </ac:spMkLst>
        </pc:spChg>
        <pc:spChg chg="mod ord">
          <ac:chgData name="Megan Botes" userId="70568131-745a-489b-b4fe-9e78c579dd6d" providerId="ADAL" clId="{E3DEF142-CC7A-44CA-B5B4-48BABF1A3E75}" dt="2026-03-31T07:30:15.112" v="552" actId="1076"/>
          <ac:spMkLst>
            <pc:docMk/>
            <pc:sldMk cId="2689651785" sldId="274"/>
            <ac:spMk id="3" creationId="{3D602D78-26FA-ECD4-EF41-510FE044249F}"/>
          </ac:spMkLst>
        </pc:spChg>
        <pc:spChg chg="add mod">
          <ac:chgData name="Megan Botes" userId="70568131-745a-489b-b4fe-9e78c579dd6d" providerId="ADAL" clId="{E3DEF142-CC7A-44CA-B5B4-48BABF1A3E75}" dt="2026-03-31T07:30:22.708" v="555" actId="14100"/>
          <ac:spMkLst>
            <pc:docMk/>
            <pc:sldMk cId="2689651785" sldId="274"/>
            <ac:spMk id="8" creationId="{57C4A564-9641-2635-FC61-410586AB752A}"/>
          </ac:spMkLst>
        </pc:spChg>
        <pc:spChg chg="add">
          <ac:chgData name="Megan Botes" userId="70568131-745a-489b-b4fe-9e78c579dd6d" providerId="ADAL" clId="{E3DEF142-CC7A-44CA-B5B4-48BABF1A3E75}" dt="2026-03-27T06:18:45.767" v="90" actId="26606"/>
          <ac:spMkLst>
            <pc:docMk/>
            <pc:sldMk cId="2689651785" sldId="274"/>
            <ac:spMk id="10" creationId="{4038CB10-1F5C-4D54-9DF7-12586DE5B007}"/>
          </ac:spMkLst>
        </pc:spChg>
        <pc:spChg chg="add">
          <ac:chgData name="Megan Botes" userId="70568131-745a-489b-b4fe-9e78c579dd6d" providerId="ADAL" clId="{E3DEF142-CC7A-44CA-B5B4-48BABF1A3E75}" dt="2026-03-27T06:18:45.767" v="90" actId="26606"/>
          <ac:spMkLst>
            <pc:docMk/>
            <pc:sldMk cId="2689651785" sldId="274"/>
            <ac:spMk id="12" creationId="{73ED6512-6858-4552-B699-9A97FE9A4EA2}"/>
          </ac:spMkLst>
        </pc:spChg>
        <pc:picChg chg="add mod">
          <ac:chgData name="Megan Botes" userId="70568131-745a-489b-b4fe-9e78c579dd6d" providerId="ADAL" clId="{E3DEF142-CC7A-44CA-B5B4-48BABF1A3E75}" dt="2026-03-31T07:31:08.337" v="557"/>
          <ac:picMkLst>
            <pc:docMk/>
            <pc:sldMk cId="2689651785" sldId="274"/>
            <ac:picMk id="4" creationId="{2EFF9EAA-0E54-5B9F-21F8-795053B8FB28}"/>
          </ac:picMkLst>
        </pc:picChg>
        <pc:picChg chg="add mod">
          <ac:chgData name="Megan Botes" userId="70568131-745a-489b-b4fe-9e78c579dd6d" providerId="ADAL" clId="{E3DEF142-CC7A-44CA-B5B4-48BABF1A3E75}" dt="2026-03-27T06:18:45.767" v="90" actId="26606"/>
          <ac:picMkLst>
            <pc:docMk/>
            <pc:sldMk cId="2689651785" sldId="274"/>
            <ac:picMk id="5" creationId="{C009E6E6-C1BA-22C8-7B6F-8DE993D33ADB}"/>
          </ac:picMkLst>
        </pc:picChg>
      </pc:sldChg>
      <pc:sldChg chg="addSp delSp modSp new mod setBg modNotes modNotesTx">
        <pc:chgData name="Megan Botes" userId="70568131-745a-489b-b4fe-9e78c579dd6d" providerId="ADAL" clId="{E3DEF142-CC7A-44CA-B5B4-48BABF1A3E75}" dt="2026-04-02T06:32:17.379" v="729"/>
        <pc:sldMkLst>
          <pc:docMk/>
          <pc:sldMk cId="3867880121" sldId="275"/>
        </pc:sldMkLst>
        <pc:spChg chg="mod">
          <ac:chgData name="Megan Botes" userId="70568131-745a-489b-b4fe-9e78c579dd6d" providerId="ADAL" clId="{E3DEF142-CC7A-44CA-B5B4-48BABF1A3E75}" dt="2026-03-31T07:34:27.626" v="581"/>
          <ac:spMkLst>
            <pc:docMk/>
            <pc:sldMk cId="3867880121" sldId="275"/>
            <ac:spMk id="2" creationId="{3FDDD2D5-7F66-7644-6DC0-673D12436170}"/>
          </ac:spMkLst>
        </pc:spChg>
        <pc:spChg chg="add del mod ord">
          <ac:chgData name="Megan Botes" userId="70568131-745a-489b-b4fe-9e78c579dd6d" providerId="ADAL" clId="{E3DEF142-CC7A-44CA-B5B4-48BABF1A3E75}" dt="2026-03-31T07:35:09.805" v="596" actId="20577"/>
          <ac:spMkLst>
            <pc:docMk/>
            <pc:sldMk cId="3867880121" sldId="275"/>
            <ac:spMk id="3" creationId="{9AF33662-8A35-250E-8075-593AFAECFE34}"/>
          </ac:spMkLst>
        </pc:spChg>
        <pc:spChg chg="add">
          <ac:chgData name="Megan Botes" userId="70568131-745a-489b-b4fe-9e78c579dd6d" providerId="ADAL" clId="{E3DEF142-CC7A-44CA-B5B4-48BABF1A3E75}" dt="2026-03-27T06:24:46.673" v="138" actId="26606"/>
          <ac:spMkLst>
            <pc:docMk/>
            <pc:sldMk cId="3867880121" sldId="275"/>
            <ac:spMk id="14" creationId="{4038CB10-1F5C-4D54-9DF7-12586DE5B007}"/>
          </ac:spMkLst>
        </pc:spChg>
        <pc:spChg chg="add">
          <ac:chgData name="Megan Botes" userId="70568131-745a-489b-b4fe-9e78c579dd6d" providerId="ADAL" clId="{E3DEF142-CC7A-44CA-B5B4-48BABF1A3E75}" dt="2026-03-27T06:24:46.673" v="138" actId="26606"/>
          <ac:spMkLst>
            <pc:docMk/>
            <pc:sldMk cId="3867880121" sldId="275"/>
            <ac:spMk id="16" creationId="{73ED6512-6858-4552-B699-9A97FE9A4EA2}"/>
          </ac:spMkLst>
        </pc:spChg>
        <pc:picChg chg="add mod">
          <ac:chgData name="Megan Botes" userId="70568131-745a-489b-b4fe-9e78c579dd6d" providerId="ADAL" clId="{E3DEF142-CC7A-44CA-B5B4-48BABF1A3E75}" dt="2026-03-31T07:31:23.305" v="565"/>
          <ac:picMkLst>
            <pc:docMk/>
            <pc:sldMk cId="3867880121" sldId="275"/>
            <ac:picMk id="4" creationId="{12EB80E9-A877-5939-2D01-A7AA36D08892}"/>
          </ac:picMkLst>
        </pc:picChg>
        <pc:picChg chg="add mod">
          <ac:chgData name="Megan Botes" userId="70568131-745a-489b-b4fe-9e78c579dd6d" providerId="ADAL" clId="{E3DEF142-CC7A-44CA-B5B4-48BABF1A3E75}" dt="2026-03-27T06:24:44.314" v="137"/>
          <ac:picMkLst>
            <pc:docMk/>
            <pc:sldMk cId="3867880121" sldId="275"/>
            <ac:picMk id="9" creationId="{372C2C73-8A14-5B73-571A-35C9E0581E6C}"/>
          </ac:picMkLst>
        </pc:picChg>
      </pc:sldChg>
      <pc:sldChg chg="addSp delSp modSp new mod setBg modNotes modNotesTx">
        <pc:chgData name="Megan Botes" userId="70568131-745a-489b-b4fe-9e78c579dd6d" providerId="ADAL" clId="{E3DEF142-CC7A-44CA-B5B4-48BABF1A3E75}" dt="2026-04-02T06:32:34.094" v="730"/>
        <pc:sldMkLst>
          <pc:docMk/>
          <pc:sldMk cId="4279738446" sldId="276"/>
        </pc:sldMkLst>
        <pc:spChg chg="mod">
          <ac:chgData name="Megan Botes" userId="70568131-745a-489b-b4fe-9e78c579dd6d" providerId="ADAL" clId="{E3DEF142-CC7A-44CA-B5B4-48BABF1A3E75}" dt="2026-03-31T07:35:25.424" v="598"/>
          <ac:spMkLst>
            <pc:docMk/>
            <pc:sldMk cId="4279738446" sldId="276"/>
            <ac:spMk id="2" creationId="{4ACA2496-376E-C964-8CB5-425B25437F16}"/>
          </ac:spMkLst>
        </pc:spChg>
        <pc:spChg chg="mod ord">
          <ac:chgData name="Megan Botes" userId="70568131-745a-489b-b4fe-9e78c579dd6d" providerId="ADAL" clId="{E3DEF142-CC7A-44CA-B5B4-48BABF1A3E75}" dt="2026-03-31T07:35:45.584" v="608" actId="20577"/>
          <ac:spMkLst>
            <pc:docMk/>
            <pc:sldMk cId="4279738446" sldId="276"/>
            <ac:spMk id="3" creationId="{7D4BD125-F5B5-E3F7-B7CC-49B020005E64}"/>
          </ac:spMkLst>
        </pc:spChg>
        <pc:spChg chg="add">
          <ac:chgData name="Megan Botes" userId="70568131-745a-489b-b4fe-9e78c579dd6d" providerId="ADAL" clId="{E3DEF142-CC7A-44CA-B5B4-48BABF1A3E75}" dt="2026-03-27T06:27:19.758" v="174" actId="26606"/>
          <ac:spMkLst>
            <pc:docMk/>
            <pc:sldMk cId="4279738446" sldId="276"/>
            <ac:spMk id="9" creationId="{4038CB10-1F5C-4D54-9DF7-12586DE5B007}"/>
          </ac:spMkLst>
        </pc:spChg>
        <pc:spChg chg="add">
          <ac:chgData name="Megan Botes" userId="70568131-745a-489b-b4fe-9e78c579dd6d" providerId="ADAL" clId="{E3DEF142-CC7A-44CA-B5B4-48BABF1A3E75}" dt="2026-03-27T06:27:19.758" v="174" actId="26606"/>
          <ac:spMkLst>
            <pc:docMk/>
            <pc:sldMk cId="4279738446" sldId="276"/>
            <ac:spMk id="11" creationId="{73ED6512-6858-4552-B699-9A97FE9A4EA2}"/>
          </ac:spMkLst>
        </pc:spChg>
        <pc:picChg chg="add mod">
          <ac:chgData name="Megan Botes" userId="70568131-745a-489b-b4fe-9e78c579dd6d" providerId="ADAL" clId="{E3DEF142-CC7A-44CA-B5B4-48BABF1A3E75}" dt="2026-03-27T06:27:15.704" v="173"/>
          <ac:picMkLst>
            <pc:docMk/>
            <pc:sldMk cId="4279738446" sldId="276"/>
            <ac:picMk id="4" creationId="{90E546F3-BB5C-521A-C9CA-F6858D6A7CB6}"/>
          </ac:picMkLst>
        </pc:picChg>
        <pc:picChg chg="add mod">
          <ac:chgData name="Megan Botes" userId="70568131-745a-489b-b4fe-9e78c579dd6d" providerId="ADAL" clId="{E3DEF142-CC7A-44CA-B5B4-48BABF1A3E75}" dt="2026-03-31T07:31:30.816" v="567"/>
          <ac:picMkLst>
            <pc:docMk/>
            <pc:sldMk cId="4279738446" sldId="276"/>
            <ac:picMk id="6" creationId="{A83981FB-90FA-B6FA-2455-5373F4948EB5}"/>
          </ac:picMkLst>
        </pc:picChg>
      </pc:sldChg>
      <pc:sldChg chg="addSp delSp modSp new mod setBg modNotesTx">
        <pc:chgData name="Megan Botes" userId="70568131-745a-489b-b4fe-9e78c579dd6d" providerId="ADAL" clId="{E3DEF142-CC7A-44CA-B5B4-48BABF1A3E75}" dt="2026-04-02T06:33:27.804" v="735"/>
        <pc:sldMkLst>
          <pc:docMk/>
          <pc:sldMk cId="4094716279" sldId="277"/>
        </pc:sldMkLst>
        <pc:spChg chg="mod">
          <ac:chgData name="Megan Botes" userId="70568131-745a-489b-b4fe-9e78c579dd6d" providerId="ADAL" clId="{E3DEF142-CC7A-44CA-B5B4-48BABF1A3E75}" dt="2026-03-31T07:36:05.695" v="610"/>
          <ac:spMkLst>
            <pc:docMk/>
            <pc:sldMk cId="4094716279" sldId="277"/>
            <ac:spMk id="2" creationId="{1E5BF6FF-7750-B293-021B-A5F7B2B5981D}"/>
          </ac:spMkLst>
        </pc:spChg>
        <pc:spChg chg="mod ord">
          <ac:chgData name="Megan Botes" userId="70568131-745a-489b-b4fe-9e78c579dd6d" providerId="ADAL" clId="{E3DEF142-CC7A-44CA-B5B4-48BABF1A3E75}" dt="2026-03-31T07:36:30.315" v="624" actId="20577"/>
          <ac:spMkLst>
            <pc:docMk/>
            <pc:sldMk cId="4094716279" sldId="277"/>
            <ac:spMk id="3" creationId="{3F771086-A866-68BB-8546-F1BDB2B248C3}"/>
          </ac:spMkLst>
        </pc:spChg>
        <pc:spChg chg="add">
          <ac:chgData name="Megan Botes" userId="70568131-745a-489b-b4fe-9e78c579dd6d" providerId="ADAL" clId="{E3DEF142-CC7A-44CA-B5B4-48BABF1A3E75}" dt="2026-03-27T06:29:02.572" v="201" actId="26606"/>
          <ac:spMkLst>
            <pc:docMk/>
            <pc:sldMk cId="4094716279" sldId="277"/>
            <ac:spMk id="9" creationId="{4038CB10-1F5C-4D54-9DF7-12586DE5B007}"/>
          </ac:spMkLst>
        </pc:spChg>
        <pc:spChg chg="add">
          <ac:chgData name="Megan Botes" userId="70568131-745a-489b-b4fe-9e78c579dd6d" providerId="ADAL" clId="{E3DEF142-CC7A-44CA-B5B4-48BABF1A3E75}" dt="2026-03-27T06:29:02.572" v="201" actId="26606"/>
          <ac:spMkLst>
            <pc:docMk/>
            <pc:sldMk cId="4094716279" sldId="277"/>
            <ac:spMk id="11" creationId="{73ED6512-6858-4552-B699-9A97FE9A4EA2}"/>
          </ac:spMkLst>
        </pc:spChg>
        <pc:picChg chg="add mod">
          <ac:chgData name="Megan Botes" userId="70568131-745a-489b-b4fe-9e78c579dd6d" providerId="ADAL" clId="{E3DEF142-CC7A-44CA-B5B4-48BABF1A3E75}" dt="2026-03-27T06:29:00.686" v="200"/>
          <ac:picMkLst>
            <pc:docMk/>
            <pc:sldMk cId="4094716279" sldId="277"/>
            <ac:picMk id="4" creationId="{4CD5761B-678D-31C1-8098-1AB44F9ED190}"/>
          </ac:picMkLst>
        </pc:picChg>
        <pc:picChg chg="add mod">
          <ac:chgData name="Megan Botes" userId="70568131-745a-489b-b4fe-9e78c579dd6d" providerId="ADAL" clId="{E3DEF142-CC7A-44CA-B5B4-48BABF1A3E75}" dt="2026-03-31T07:31:34.151" v="569"/>
          <ac:picMkLst>
            <pc:docMk/>
            <pc:sldMk cId="4094716279" sldId="277"/>
            <ac:picMk id="6" creationId="{492D4F90-BB77-7435-FA84-CA9FFEDF506A}"/>
          </ac:picMkLst>
        </pc:picChg>
      </pc:sldChg>
      <pc:sldChg chg="addSp delSp modSp new mod setBg modNotes modNotesTx">
        <pc:chgData name="Megan Botes" userId="70568131-745a-489b-b4fe-9e78c579dd6d" providerId="ADAL" clId="{E3DEF142-CC7A-44CA-B5B4-48BABF1A3E75}" dt="2026-04-02T06:33:18.413" v="734"/>
        <pc:sldMkLst>
          <pc:docMk/>
          <pc:sldMk cId="1062290051" sldId="278"/>
        </pc:sldMkLst>
        <pc:spChg chg="mod">
          <ac:chgData name="Megan Botes" userId="70568131-745a-489b-b4fe-9e78c579dd6d" providerId="ADAL" clId="{E3DEF142-CC7A-44CA-B5B4-48BABF1A3E75}" dt="2026-03-31T07:36:44.250" v="626"/>
          <ac:spMkLst>
            <pc:docMk/>
            <pc:sldMk cId="1062290051" sldId="278"/>
            <ac:spMk id="2" creationId="{9FD57D87-EE10-FB92-9B38-21013769D0A9}"/>
          </ac:spMkLst>
        </pc:spChg>
        <pc:spChg chg="mod ord">
          <ac:chgData name="Megan Botes" userId="70568131-745a-489b-b4fe-9e78c579dd6d" providerId="ADAL" clId="{E3DEF142-CC7A-44CA-B5B4-48BABF1A3E75}" dt="2026-03-31T07:37:05.830" v="643" actId="20577"/>
          <ac:spMkLst>
            <pc:docMk/>
            <pc:sldMk cId="1062290051" sldId="278"/>
            <ac:spMk id="3" creationId="{AB19AFC8-594B-F7D2-214F-67BABFFCF9B6}"/>
          </ac:spMkLst>
        </pc:spChg>
        <pc:spChg chg="add">
          <ac:chgData name="Megan Botes" userId="70568131-745a-489b-b4fe-9e78c579dd6d" providerId="ADAL" clId="{E3DEF142-CC7A-44CA-B5B4-48BABF1A3E75}" dt="2026-03-27T06:30:02.970" v="230" actId="26606"/>
          <ac:spMkLst>
            <pc:docMk/>
            <pc:sldMk cId="1062290051" sldId="278"/>
            <ac:spMk id="9" creationId="{4038CB10-1F5C-4D54-9DF7-12586DE5B007}"/>
          </ac:spMkLst>
        </pc:spChg>
        <pc:spChg chg="add">
          <ac:chgData name="Megan Botes" userId="70568131-745a-489b-b4fe-9e78c579dd6d" providerId="ADAL" clId="{E3DEF142-CC7A-44CA-B5B4-48BABF1A3E75}" dt="2026-03-27T06:30:02.970" v="230" actId="26606"/>
          <ac:spMkLst>
            <pc:docMk/>
            <pc:sldMk cId="1062290051" sldId="278"/>
            <ac:spMk id="11" creationId="{73ED6512-6858-4552-B699-9A97FE9A4EA2}"/>
          </ac:spMkLst>
        </pc:spChg>
        <pc:picChg chg="add mod">
          <ac:chgData name="Megan Botes" userId="70568131-745a-489b-b4fe-9e78c579dd6d" providerId="ADAL" clId="{E3DEF142-CC7A-44CA-B5B4-48BABF1A3E75}" dt="2026-03-27T06:30:01.194" v="229"/>
          <ac:picMkLst>
            <pc:docMk/>
            <pc:sldMk cId="1062290051" sldId="278"/>
            <ac:picMk id="4" creationId="{A2D470B7-04E6-7281-30FB-13D499BBB854}"/>
          </ac:picMkLst>
        </pc:picChg>
        <pc:picChg chg="add mod">
          <ac:chgData name="Megan Botes" userId="70568131-745a-489b-b4fe-9e78c579dd6d" providerId="ADAL" clId="{E3DEF142-CC7A-44CA-B5B4-48BABF1A3E75}" dt="2026-03-31T07:31:37.437" v="571"/>
          <ac:picMkLst>
            <pc:docMk/>
            <pc:sldMk cId="1062290051" sldId="278"/>
            <ac:picMk id="6" creationId="{D7E0D221-0FA4-2528-E994-11501952ECD8}"/>
          </ac:picMkLst>
        </pc:picChg>
      </pc:sldChg>
      <pc:sldChg chg="addSp delSp modSp new mod setBg modNotes modNotesTx">
        <pc:chgData name="Megan Botes" userId="70568131-745a-489b-b4fe-9e78c579dd6d" providerId="ADAL" clId="{E3DEF142-CC7A-44CA-B5B4-48BABF1A3E75}" dt="2026-04-02T06:33:41.330" v="736"/>
        <pc:sldMkLst>
          <pc:docMk/>
          <pc:sldMk cId="2369085358" sldId="279"/>
        </pc:sldMkLst>
        <pc:spChg chg="mod">
          <ac:chgData name="Megan Botes" userId="70568131-745a-489b-b4fe-9e78c579dd6d" providerId="ADAL" clId="{E3DEF142-CC7A-44CA-B5B4-48BABF1A3E75}" dt="2026-03-31T07:37:23.726" v="646" actId="20577"/>
          <ac:spMkLst>
            <pc:docMk/>
            <pc:sldMk cId="2369085358" sldId="279"/>
            <ac:spMk id="2" creationId="{5D3049B4-69E5-16FC-0997-910D7A780223}"/>
          </ac:spMkLst>
        </pc:spChg>
        <pc:spChg chg="mod ord">
          <ac:chgData name="Megan Botes" userId="70568131-745a-489b-b4fe-9e78c579dd6d" providerId="ADAL" clId="{E3DEF142-CC7A-44CA-B5B4-48BABF1A3E75}" dt="2026-03-31T07:37:53.076" v="667" actId="20577"/>
          <ac:spMkLst>
            <pc:docMk/>
            <pc:sldMk cId="2369085358" sldId="279"/>
            <ac:spMk id="3" creationId="{702BDC9C-7850-CDA5-5B22-C7E430E6A06B}"/>
          </ac:spMkLst>
        </pc:spChg>
        <pc:spChg chg="add">
          <ac:chgData name="Megan Botes" userId="70568131-745a-489b-b4fe-9e78c579dd6d" providerId="ADAL" clId="{E3DEF142-CC7A-44CA-B5B4-48BABF1A3E75}" dt="2026-03-27T06:31:01.059" v="256" actId="26606"/>
          <ac:spMkLst>
            <pc:docMk/>
            <pc:sldMk cId="2369085358" sldId="279"/>
            <ac:spMk id="9" creationId="{4038CB10-1F5C-4D54-9DF7-12586DE5B007}"/>
          </ac:spMkLst>
        </pc:spChg>
        <pc:spChg chg="add">
          <ac:chgData name="Megan Botes" userId="70568131-745a-489b-b4fe-9e78c579dd6d" providerId="ADAL" clId="{E3DEF142-CC7A-44CA-B5B4-48BABF1A3E75}" dt="2026-03-27T06:31:01.059" v="256" actId="26606"/>
          <ac:spMkLst>
            <pc:docMk/>
            <pc:sldMk cId="2369085358" sldId="279"/>
            <ac:spMk id="11" creationId="{73ED6512-6858-4552-B699-9A97FE9A4EA2}"/>
          </ac:spMkLst>
        </pc:spChg>
        <pc:picChg chg="add mod">
          <ac:chgData name="Megan Botes" userId="70568131-745a-489b-b4fe-9e78c579dd6d" providerId="ADAL" clId="{E3DEF142-CC7A-44CA-B5B4-48BABF1A3E75}" dt="2026-03-27T06:30:59.286" v="255"/>
          <ac:picMkLst>
            <pc:docMk/>
            <pc:sldMk cId="2369085358" sldId="279"/>
            <ac:picMk id="4" creationId="{F6417871-FC08-B55E-AA7F-02D79AE26DC2}"/>
          </ac:picMkLst>
        </pc:picChg>
        <pc:picChg chg="add mod">
          <ac:chgData name="Megan Botes" userId="70568131-745a-489b-b4fe-9e78c579dd6d" providerId="ADAL" clId="{E3DEF142-CC7A-44CA-B5B4-48BABF1A3E75}" dt="2026-03-31T07:31:40.399" v="573"/>
          <ac:picMkLst>
            <pc:docMk/>
            <pc:sldMk cId="2369085358" sldId="279"/>
            <ac:picMk id="6" creationId="{C78A5CF1-9690-E86F-728B-929A16506A21}"/>
          </ac:picMkLst>
        </pc:picChg>
      </pc:sldChg>
      <pc:sldChg chg="addSp delSp modSp new mod setBg modNotes modNotesTx">
        <pc:chgData name="Megan Botes" userId="70568131-745a-489b-b4fe-9e78c579dd6d" providerId="ADAL" clId="{E3DEF142-CC7A-44CA-B5B4-48BABF1A3E75}" dt="2026-04-02T06:33:52.164" v="739" actId="6549"/>
        <pc:sldMkLst>
          <pc:docMk/>
          <pc:sldMk cId="3212056782" sldId="280"/>
        </pc:sldMkLst>
        <pc:spChg chg="mod">
          <ac:chgData name="Megan Botes" userId="70568131-745a-489b-b4fe-9e78c579dd6d" providerId="ADAL" clId="{E3DEF142-CC7A-44CA-B5B4-48BABF1A3E75}" dt="2026-03-31T07:38:07.989" v="670" actId="20577"/>
          <ac:spMkLst>
            <pc:docMk/>
            <pc:sldMk cId="3212056782" sldId="280"/>
            <ac:spMk id="2" creationId="{72E0DAD1-13F9-2744-F0C9-11AAD25F153F}"/>
          </ac:spMkLst>
        </pc:spChg>
        <pc:spChg chg="mod ord">
          <ac:chgData name="Megan Botes" userId="70568131-745a-489b-b4fe-9e78c579dd6d" providerId="ADAL" clId="{E3DEF142-CC7A-44CA-B5B4-48BABF1A3E75}" dt="2026-03-31T07:38:59.530" v="698" actId="20577"/>
          <ac:spMkLst>
            <pc:docMk/>
            <pc:sldMk cId="3212056782" sldId="280"/>
            <ac:spMk id="3" creationId="{E071453E-A1CF-FB78-A8F8-A6B844C50A18}"/>
          </ac:spMkLst>
        </pc:spChg>
        <pc:spChg chg="add">
          <ac:chgData name="Megan Botes" userId="70568131-745a-489b-b4fe-9e78c579dd6d" providerId="ADAL" clId="{E3DEF142-CC7A-44CA-B5B4-48BABF1A3E75}" dt="2026-03-27T06:32:06.604" v="282" actId="26606"/>
          <ac:spMkLst>
            <pc:docMk/>
            <pc:sldMk cId="3212056782" sldId="280"/>
            <ac:spMk id="9" creationId="{4038CB10-1F5C-4D54-9DF7-12586DE5B007}"/>
          </ac:spMkLst>
        </pc:spChg>
        <pc:spChg chg="add">
          <ac:chgData name="Megan Botes" userId="70568131-745a-489b-b4fe-9e78c579dd6d" providerId="ADAL" clId="{E3DEF142-CC7A-44CA-B5B4-48BABF1A3E75}" dt="2026-03-27T06:32:06.604" v="282" actId="26606"/>
          <ac:spMkLst>
            <pc:docMk/>
            <pc:sldMk cId="3212056782" sldId="280"/>
            <ac:spMk id="11" creationId="{73ED6512-6858-4552-B699-9A97FE9A4EA2}"/>
          </ac:spMkLst>
        </pc:spChg>
        <pc:picChg chg="add mod">
          <ac:chgData name="Megan Botes" userId="70568131-745a-489b-b4fe-9e78c579dd6d" providerId="ADAL" clId="{E3DEF142-CC7A-44CA-B5B4-48BABF1A3E75}" dt="2026-03-27T06:32:04.920" v="281"/>
          <ac:picMkLst>
            <pc:docMk/>
            <pc:sldMk cId="3212056782" sldId="280"/>
            <ac:picMk id="4" creationId="{7C2C8E98-3725-E0BE-93FC-7BFAFB83E79E}"/>
          </ac:picMkLst>
        </pc:picChg>
        <pc:picChg chg="add mod">
          <ac:chgData name="Megan Botes" userId="70568131-745a-489b-b4fe-9e78c579dd6d" providerId="ADAL" clId="{E3DEF142-CC7A-44CA-B5B4-48BABF1A3E75}" dt="2026-03-31T07:31:45.684" v="575"/>
          <ac:picMkLst>
            <pc:docMk/>
            <pc:sldMk cId="3212056782" sldId="280"/>
            <ac:picMk id="6" creationId="{2849CC16-C5A0-72CF-0858-EC7D1323F912}"/>
          </ac:picMkLst>
        </pc:picChg>
      </pc:sldChg>
      <pc:sldChg chg="addSp delSp modSp new mod setBg addAnim delAnim modNotes modNotesTx">
        <pc:chgData name="Megan Botes" userId="70568131-745a-489b-b4fe-9e78c579dd6d" providerId="ADAL" clId="{E3DEF142-CC7A-44CA-B5B4-48BABF1A3E75}" dt="2026-04-02T06:34:05.909" v="740"/>
        <pc:sldMkLst>
          <pc:docMk/>
          <pc:sldMk cId="3310590481" sldId="281"/>
        </pc:sldMkLst>
        <pc:spChg chg="mod ord">
          <ac:chgData name="Megan Botes" userId="70568131-745a-489b-b4fe-9e78c579dd6d" providerId="ADAL" clId="{E3DEF142-CC7A-44CA-B5B4-48BABF1A3E75}" dt="2026-03-31T07:41:43.501" v="703" actId="20577"/>
          <ac:spMkLst>
            <pc:docMk/>
            <pc:sldMk cId="3310590481" sldId="281"/>
            <ac:spMk id="2" creationId="{B4CEF62E-704B-990B-F8A5-D7017E8EEAA7}"/>
          </ac:spMkLst>
        </pc:spChg>
        <pc:spChg chg="add">
          <ac:chgData name="Megan Botes" userId="70568131-745a-489b-b4fe-9e78c579dd6d" providerId="ADAL" clId="{E3DEF142-CC7A-44CA-B5B4-48BABF1A3E75}" dt="2026-03-27T06:34:14.636" v="310" actId="26606"/>
          <ac:spMkLst>
            <pc:docMk/>
            <pc:sldMk cId="3310590481" sldId="281"/>
            <ac:spMk id="20" creationId="{6F7FAA46-F63C-45FE-B4F0-A7E677E9F4C8}"/>
          </ac:spMkLst>
        </pc:spChg>
        <pc:picChg chg="add mod">
          <ac:chgData name="Megan Botes" userId="70568131-745a-489b-b4fe-9e78c579dd6d" providerId="ADAL" clId="{E3DEF142-CC7A-44CA-B5B4-48BABF1A3E75}" dt="2026-03-31T07:31:48.915" v="577"/>
          <ac:picMkLst>
            <pc:docMk/>
            <pc:sldMk cId="3310590481" sldId="281"/>
            <ac:picMk id="3" creationId="{58F7C44E-7BF5-A36E-5CDC-461C7267F98C}"/>
          </ac:picMkLst>
        </pc:picChg>
        <pc:picChg chg="add mod">
          <ac:chgData name="Megan Botes" userId="70568131-745a-489b-b4fe-9e78c579dd6d" providerId="ADAL" clId="{E3DEF142-CC7A-44CA-B5B4-48BABF1A3E75}" dt="2026-03-27T06:34:14.636" v="310" actId="26606"/>
          <ac:picMkLst>
            <pc:docMk/>
            <pc:sldMk cId="3310590481" sldId="281"/>
            <ac:picMk id="7" creationId="{855FB187-119E-496C-5C6D-615F074215A6}"/>
          </ac:picMkLst>
        </pc:picChg>
        <pc:cxnChg chg="add">
          <ac:chgData name="Megan Botes" userId="70568131-745a-489b-b4fe-9e78c579dd6d" providerId="ADAL" clId="{E3DEF142-CC7A-44CA-B5B4-48BABF1A3E75}" dt="2026-03-27T06:34:14.636" v="310" actId="26606"/>
          <ac:cxnSpMkLst>
            <pc:docMk/>
            <pc:sldMk cId="3310590481" sldId="281"/>
            <ac:cxnSpMk id="21" creationId="{DA9B7795-7E78-4F68-B6FE-6ECC916562CD}"/>
          </ac:cxnSpMkLst>
        </pc:cxnChg>
      </pc:sldChg>
      <pc:sldChg chg="addSp delSp modSp new mod setBg modNotes modNotesTx">
        <pc:chgData name="Megan Botes" userId="70568131-745a-489b-b4fe-9e78c579dd6d" providerId="ADAL" clId="{E3DEF142-CC7A-44CA-B5B4-48BABF1A3E75}" dt="2026-03-31T07:43:24.725" v="727" actId="20577"/>
        <pc:sldMkLst>
          <pc:docMk/>
          <pc:sldMk cId="1622067868" sldId="282"/>
        </pc:sldMkLst>
        <pc:spChg chg="mod">
          <ac:chgData name="Megan Botes" userId="70568131-745a-489b-b4fe-9e78c579dd6d" providerId="ADAL" clId="{E3DEF142-CC7A-44CA-B5B4-48BABF1A3E75}" dt="2026-03-27T06:36:16.228" v="335" actId="26606"/>
          <ac:spMkLst>
            <pc:docMk/>
            <pc:sldMk cId="1622067868" sldId="282"/>
            <ac:spMk id="2" creationId="{C09F1F5C-BB30-61EF-3135-4F72E7BDF429}"/>
          </ac:spMkLst>
        </pc:spChg>
        <pc:graphicFrameChg chg="add mod modGraphic">
          <ac:chgData name="Megan Botes" userId="70568131-745a-489b-b4fe-9e78c579dd6d" providerId="ADAL" clId="{E3DEF142-CC7A-44CA-B5B4-48BABF1A3E75}" dt="2026-03-31T07:43:24.725" v="727" actId="20577"/>
          <ac:graphicFrameMkLst>
            <pc:docMk/>
            <pc:sldMk cId="1622067868" sldId="282"/>
            <ac:graphicFrameMk id="5" creationId="{5E9ED96B-A8E9-F6A9-FBAF-970D0CDC3C55}"/>
          </ac:graphicFrameMkLst>
        </pc:graphicFrameChg>
        <pc:picChg chg="add mod">
          <ac:chgData name="Megan Botes" userId="70568131-745a-489b-b4fe-9e78c579dd6d" providerId="ADAL" clId="{E3DEF142-CC7A-44CA-B5B4-48BABF1A3E75}" dt="2026-03-31T07:31:51.755" v="579"/>
          <ac:picMkLst>
            <pc:docMk/>
            <pc:sldMk cId="1622067868" sldId="282"/>
            <ac:picMk id="3" creationId="{E9845F32-B4AB-B1C4-8373-B05CFA734730}"/>
          </ac:picMkLst>
        </pc:picChg>
      </pc:sldChg>
      <pc:sldMasterChg chg="addSldLayout delSldLayout">
        <pc:chgData name="Megan Botes" userId="70568131-745a-489b-b4fe-9e78c579dd6d" providerId="ADAL" clId="{E3DEF142-CC7A-44CA-B5B4-48BABF1A3E75}" dt="2026-03-27T06:36:07.739" v="334" actId="47"/>
        <pc:sldMasterMkLst>
          <pc:docMk/>
          <pc:sldMasterMk cId="3812849230" sldId="2147483792"/>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C6BE61-1A85-476F-B87C-52E3B7FDF9A6}"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666D3107-029C-4071-9AF3-8B5D64962CD6}">
      <dgm:prSet/>
      <dgm:spPr/>
      <dgm:t>
        <a:bodyPr/>
        <a:lstStyle/>
        <a:p>
          <a:r>
            <a:rPr lang="en-GB" dirty="0"/>
            <a:t>Nie </a:t>
          </a:r>
          <a:r>
            <a:rPr lang="en-GB" dirty="0" err="1"/>
            <a:t>een</a:t>
          </a:r>
          <a:r>
            <a:rPr lang="en-GB" dirty="0"/>
            <a:t> "</a:t>
          </a:r>
          <a:r>
            <a:rPr lang="en-GB" dirty="0" err="1"/>
            <a:t>beste</a:t>
          </a:r>
          <a:r>
            <a:rPr lang="en-GB" dirty="0"/>
            <a:t>" </a:t>
          </a:r>
          <a:r>
            <a:rPr lang="en-GB" dirty="0" err="1"/>
            <a:t>kategorie</a:t>
          </a:r>
          <a:r>
            <a:rPr lang="en-GB" dirty="0"/>
            <a:t> </a:t>
          </a:r>
          <a:r>
            <a:rPr lang="en-GB" dirty="0" err="1"/>
            <a:t>nie</a:t>
          </a:r>
          <a:endParaRPr lang="en-US" dirty="0"/>
        </a:p>
      </dgm:t>
    </dgm:pt>
    <dgm:pt modelId="{B29BEBDA-F267-4728-B379-F5BF4A7399A9}" type="parTrans" cxnId="{3F15C24F-89B7-4809-95A9-274D9A32605A}">
      <dgm:prSet/>
      <dgm:spPr/>
      <dgm:t>
        <a:bodyPr/>
        <a:lstStyle/>
        <a:p>
          <a:endParaRPr lang="en-US"/>
        </a:p>
      </dgm:t>
    </dgm:pt>
    <dgm:pt modelId="{D376F83C-4A2F-4770-AF89-A27A47FFB118}" type="sibTrans" cxnId="{3F15C24F-89B7-4809-95A9-274D9A32605A}">
      <dgm:prSet/>
      <dgm:spPr/>
      <dgm:t>
        <a:bodyPr/>
        <a:lstStyle/>
        <a:p>
          <a:endParaRPr lang="en-US"/>
        </a:p>
      </dgm:t>
    </dgm:pt>
    <dgm:pt modelId="{F0AE7A92-727B-4EB3-A568-58E87269C561}">
      <dgm:prSet/>
      <dgm:spPr/>
      <dgm:t>
        <a:bodyPr/>
        <a:lstStyle/>
        <a:p>
          <a:r>
            <a:rPr lang="en-GB" b="0" dirty="0" err="1"/>
            <a:t>Almal</a:t>
          </a:r>
          <a:r>
            <a:rPr lang="en-GB" b="0" dirty="0"/>
            <a:t> is </a:t>
          </a:r>
          <a:r>
            <a:rPr lang="en-GB" b="1" dirty="0" err="1"/>
            <a:t>uniek</a:t>
          </a:r>
          <a:endParaRPr lang="en-US" b="1" dirty="0"/>
        </a:p>
      </dgm:t>
    </dgm:pt>
    <dgm:pt modelId="{0DDD0948-7931-407D-88BB-9F91F7CEDA21}" type="parTrans" cxnId="{C429C67F-516F-4677-8E83-BD31E70EDCA7}">
      <dgm:prSet/>
      <dgm:spPr/>
      <dgm:t>
        <a:bodyPr/>
        <a:lstStyle/>
        <a:p>
          <a:endParaRPr lang="en-US"/>
        </a:p>
      </dgm:t>
    </dgm:pt>
    <dgm:pt modelId="{9379C0FF-801A-48CA-AE96-075576ACCA77}" type="sibTrans" cxnId="{C429C67F-516F-4677-8E83-BD31E70EDCA7}">
      <dgm:prSet/>
      <dgm:spPr/>
      <dgm:t>
        <a:bodyPr/>
        <a:lstStyle/>
        <a:p>
          <a:endParaRPr lang="en-US"/>
        </a:p>
      </dgm:t>
    </dgm:pt>
    <dgm:pt modelId="{D9E1A2A4-65F8-460C-9FA9-D94433CBF013}">
      <dgm:prSet/>
      <dgm:spPr/>
      <dgm:t>
        <a:bodyPr/>
        <a:lstStyle/>
        <a:p>
          <a:r>
            <a:rPr lang="nl-NL" dirty="0"/>
            <a:t>Die meeste mense pas in </a:t>
          </a:r>
          <a:r>
            <a:rPr lang="nl-NL" b="1" dirty="0"/>
            <a:t>meer as een tipe</a:t>
          </a:r>
          <a:endParaRPr lang="en-US" b="1" dirty="0"/>
        </a:p>
      </dgm:t>
    </dgm:pt>
    <dgm:pt modelId="{BA2FE5D4-97F0-4A35-A63E-61648813D315}" type="parTrans" cxnId="{8CCEE1E6-1C3A-49BA-A427-5B294D59B0C7}">
      <dgm:prSet/>
      <dgm:spPr/>
      <dgm:t>
        <a:bodyPr/>
        <a:lstStyle/>
        <a:p>
          <a:endParaRPr lang="en-US"/>
        </a:p>
      </dgm:t>
    </dgm:pt>
    <dgm:pt modelId="{5412FADA-EB33-49EB-9E49-2BB3195C2F39}" type="sibTrans" cxnId="{8CCEE1E6-1C3A-49BA-A427-5B294D59B0C7}">
      <dgm:prSet/>
      <dgm:spPr/>
      <dgm:t>
        <a:bodyPr/>
        <a:lstStyle/>
        <a:p>
          <a:endParaRPr lang="en-US"/>
        </a:p>
      </dgm:t>
    </dgm:pt>
    <dgm:pt modelId="{637EF506-3705-44AC-9609-767AEA8E1A1D}">
      <dgm:prSet/>
      <dgm:spPr/>
      <dgm:t>
        <a:bodyPr/>
        <a:lstStyle/>
        <a:p>
          <a:r>
            <a:rPr lang="en-GB" dirty="0"/>
            <a:t>Kies </a:t>
          </a:r>
          <a:r>
            <a:rPr lang="en-GB" dirty="0" err="1"/>
            <a:t>loopbane</a:t>
          </a:r>
          <a:r>
            <a:rPr lang="en-GB" dirty="0"/>
            <a:t> wat:</a:t>
          </a:r>
          <a:endParaRPr lang="en-US" dirty="0"/>
        </a:p>
      </dgm:t>
    </dgm:pt>
    <dgm:pt modelId="{3BD4F359-0C5A-4DCE-B038-1FE1E13A382C}" type="parTrans" cxnId="{22ACB948-2BE6-4F79-A25A-26B27C9D07F9}">
      <dgm:prSet/>
      <dgm:spPr/>
      <dgm:t>
        <a:bodyPr/>
        <a:lstStyle/>
        <a:p>
          <a:endParaRPr lang="en-US"/>
        </a:p>
      </dgm:t>
    </dgm:pt>
    <dgm:pt modelId="{4E702685-571A-4050-A681-2154CF0F4973}" type="sibTrans" cxnId="{22ACB948-2BE6-4F79-A25A-26B27C9D07F9}">
      <dgm:prSet/>
      <dgm:spPr/>
      <dgm:t>
        <a:bodyPr/>
        <a:lstStyle/>
        <a:p>
          <a:endParaRPr lang="en-US"/>
        </a:p>
      </dgm:t>
    </dgm:pt>
    <dgm:pt modelId="{4628BA48-5A2B-46F3-911A-D08E80C92DBE}">
      <dgm:prSet/>
      <dgm:spPr/>
      <dgm:t>
        <a:bodyPr/>
        <a:lstStyle/>
        <a:p>
          <a:r>
            <a:rPr lang="nl-NL" dirty="0"/>
            <a:t>by jou sterkpunte pas 
jou interesseer 
jou vervul laat voel</a:t>
          </a:r>
          <a:endParaRPr lang="en-US" dirty="0"/>
        </a:p>
      </dgm:t>
    </dgm:pt>
    <dgm:pt modelId="{B0CA9AC0-A326-4C56-845A-F4440CB35C88}" type="parTrans" cxnId="{7DCE80AA-C89A-4D67-A708-BAA00540EC12}">
      <dgm:prSet/>
      <dgm:spPr/>
      <dgm:t>
        <a:bodyPr/>
        <a:lstStyle/>
        <a:p>
          <a:endParaRPr lang="en-US"/>
        </a:p>
      </dgm:t>
    </dgm:pt>
    <dgm:pt modelId="{2DC58D2A-C285-4F6A-9D44-E017017B7D39}" type="sibTrans" cxnId="{7DCE80AA-C89A-4D67-A708-BAA00540EC12}">
      <dgm:prSet/>
      <dgm:spPr/>
      <dgm:t>
        <a:bodyPr/>
        <a:lstStyle/>
        <a:p>
          <a:endParaRPr lang="en-US"/>
        </a:p>
      </dgm:t>
    </dgm:pt>
    <dgm:pt modelId="{4CA2AC97-C9F9-4211-82C1-F10CEB725212}" type="pres">
      <dgm:prSet presAssocID="{FEC6BE61-1A85-476F-B87C-52E3B7FDF9A6}" presName="linear" presStyleCnt="0">
        <dgm:presLayoutVars>
          <dgm:dir/>
          <dgm:animLvl val="lvl"/>
          <dgm:resizeHandles val="exact"/>
        </dgm:presLayoutVars>
      </dgm:prSet>
      <dgm:spPr/>
    </dgm:pt>
    <dgm:pt modelId="{3BA9C09F-7B99-4086-9995-AD0DAEC79950}" type="pres">
      <dgm:prSet presAssocID="{666D3107-029C-4071-9AF3-8B5D64962CD6}" presName="parentLin" presStyleCnt="0"/>
      <dgm:spPr/>
    </dgm:pt>
    <dgm:pt modelId="{22EC14B1-D720-4D1A-8BB5-756AF3899167}" type="pres">
      <dgm:prSet presAssocID="{666D3107-029C-4071-9AF3-8B5D64962CD6}" presName="parentLeftMargin" presStyleLbl="node1" presStyleIdx="0" presStyleCnt="4"/>
      <dgm:spPr/>
    </dgm:pt>
    <dgm:pt modelId="{F30F73C5-794B-4877-8B6C-D992B40FFB82}" type="pres">
      <dgm:prSet presAssocID="{666D3107-029C-4071-9AF3-8B5D64962CD6}" presName="parentText" presStyleLbl="node1" presStyleIdx="0" presStyleCnt="4">
        <dgm:presLayoutVars>
          <dgm:chMax val="0"/>
          <dgm:bulletEnabled val="1"/>
        </dgm:presLayoutVars>
      </dgm:prSet>
      <dgm:spPr/>
    </dgm:pt>
    <dgm:pt modelId="{9C0BB6FE-9D23-41D9-B914-C4B971CCC226}" type="pres">
      <dgm:prSet presAssocID="{666D3107-029C-4071-9AF3-8B5D64962CD6}" presName="negativeSpace" presStyleCnt="0"/>
      <dgm:spPr/>
    </dgm:pt>
    <dgm:pt modelId="{216EB2B7-DB69-4B5A-AFA8-D2CBBB631F17}" type="pres">
      <dgm:prSet presAssocID="{666D3107-029C-4071-9AF3-8B5D64962CD6}" presName="childText" presStyleLbl="conFgAcc1" presStyleIdx="0" presStyleCnt="4">
        <dgm:presLayoutVars>
          <dgm:bulletEnabled val="1"/>
        </dgm:presLayoutVars>
      </dgm:prSet>
      <dgm:spPr/>
    </dgm:pt>
    <dgm:pt modelId="{D826CF97-8507-401C-AABA-A2A619EEC88A}" type="pres">
      <dgm:prSet presAssocID="{D376F83C-4A2F-4770-AF89-A27A47FFB118}" presName="spaceBetweenRectangles" presStyleCnt="0"/>
      <dgm:spPr/>
    </dgm:pt>
    <dgm:pt modelId="{F0071A84-8504-4403-80E7-60169699C03A}" type="pres">
      <dgm:prSet presAssocID="{F0AE7A92-727B-4EB3-A568-58E87269C561}" presName="parentLin" presStyleCnt="0"/>
      <dgm:spPr/>
    </dgm:pt>
    <dgm:pt modelId="{0F5321AD-3EC9-4C09-9E78-F3047B776A94}" type="pres">
      <dgm:prSet presAssocID="{F0AE7A92-727B-4EB3-A568-58E87269C561}" presName="parentLeftMargin" presStyleLbl="node1" presStyleIdx="0" presStyleCnt="4"/>
      <dgm:spPr/>
    </dgm:pt>
    <dgm:pt modelId="{0B1F80C8-649C-4F57-BE78-D1D3DB3DF460}" type="pres">
      <dgm:prSet presAssocID="{F0AE7A92-727B-4EB3-A568-58E87269C561}" presName="parentText" presStyleLbl="node1" presStyleIdx="1" presStyleCnt="4">
        <dgm:presLayoutVars>
          <dgm:chMax val="0"/>
          <dgm:bulletEnabled val="1"/>
        </dgm:presLayoutVars>
      </dgm:prSet>
      <dgm:spPr/>
    </dgm:pt>
    <dgm:pt modelId="{732E60A1-934E-464F-90B6-5C6572C3B22B}" type="pres">
      <dgm:prSet presAssocID="{F0AE7A92-727B-4EB3-A568-58E87269C561}" presName="negativeSpace" presStyleCnt="0"/>
      <dgm:spPr/>
    </dgm:pt>
    <dgm:pt modelId="{01E83185-CCA1-4217-ADAA-2C6B131EDA96}" type="pres">
      <dgm:prSet presAssocID="{F0AE7A92-727B-4EB3-A568-58E87269C561}" presName="childText" presStyleLbl="conFgAcc1" presStyleIdx="1" presStyleCnt="4">
        <dgm:presLayoutVars>
          <dgm:bulletEnabled val="1"/>
        </dgm:presLayoutVars>
      </dgm:prSet>
      <dgm:spPr/>
    </dgm:pt>
    <dgm:pt modelId="{E53E991B-39B8-4123-81FB-412529A7D789}" type="pres">
      <dgm:prSet presAssocID="{9379C0FF-801A-48CA-AE96-075576ACCA77}" presName="spaceBetweenRectangles" presStyleCnt="0"/>
      <dgm:spPr/>
    </dgm:pt>
    <dgm:pt modelId="{91EE9030-63AC-4861-B34F-E6D8F7A157BB}" type="pres">
      <dgm:prSet presAssocID="{D9E1A2A4-65F8-460C-9FA9-D94433CBF013}" presName="parentLin" presStyleCnt="0"/>
      <dgm:spPr/>
    </dgm:pt>
    <dgm:pt modelId="{22BAC6BC-E656-45FB-BC72-1BFCDF29B73C}" type="pres">
      <dgm:prSet presAssocID="{D9E1A2A4-65F8-460C-9FA9-D94433CBF013}" presName="parentLeftMargin" presStyleLbl="node1" presStyleIdx="1" presStyleCnt="4"/>
      <dgm:spPr/>
    </dgm:pt>
    <dgm:pt modelId="{D263E9F6-D4EA-4FBA-B3EC-BFE746FEA370}" type="pres">
      <dgm:prSet presAssocID="{D9E1A2A4-65F8-460C-9FA9-D94433CBF013}" presName="parentText" presStyleLbl="node1" presStyleIdx="2" presStyleCnt="4">
        <dgm:presLayoutVars>
          <dgm:chMax val="0"/>
          <dgm:bulletEnabled val="1"/>
        </dgm:presLayoutVars>
      </dgm:prSet>
      <dgm:spPr/>
    </dgm:pt>
    <dgm:pt modelId="{DEB1E33D-8403-437A-9D2F-D7A1EE849762}" type="pres">
      <dgm:prSet presAssocID="{D9E1A2A4-65F8-460C-9FA9-D94433CBF013}" presName="negativeSpace" presStyleCnt="0"/>
      <dgm:spPr/>
    </dgm:pt>
    <dgm:pt modelId="{75F7472F-0767-402D-8071-41663E4AB76C}" type="pres">
      <dgm:prSet presAssocID="{D9E1A2A4-65F8-460C-9FA9-D94433CBF013}" presName="childText" presStyleLbl="conFgAcc1" presStyleIdx="2" presStyleCnt="4">
        <dgm:presLayoutVars>
          <dgm:bulletEnabled val="1"/>
        </dgm:presLayoutVars>
      </dgm:prSet>
      <dgm:spPr/>
    </dgm:pt>
    <dgm:pt modelId="{ED1FE9EF-57A5-4DC1-97C4-FE606E7FE5A7}" type="pres">
      <dgm:prSet presAssocID="{5412FADA-EB33-49EB-9E49-2BB3195C2F39}" presName="spaceBetweenRectangles" presStyleCnt="0"/>
      <dgm:spPr/>
    </dgm:pt>
    <dgm:pt modelId="{75267AF1-F7FC-4EE1-BE0D-01BD72D813BF}" type="pres">
      <dgm:prSet presAssocID="{637EF506-3705-44AC-9609-767AEA8E1A1D}" presName="parentLin" presStyleCnt="0"/>
      <dgm:spPr/>
    </dgm:pt>
    <dgm:pt modelId="{B2E5D73C-AB29-48C2-BD32-FACE2200A812}" type="pres">
      <dgm:prSet presAssocID="{637EF506-3705-44AC-9609-767AEA8E1A1D}" presName="parentLeftMargin" presStyleLbl="node1" presStyleIdx="2" presStyleCnt="4"/>
      <dgm:spPr/>
    </dgm:pt>
    <dgm:pt modelId="{5C284B66-1150-4F8F-B5BA-E119AAD53C97}" type="pres">
      <dgm:prSet presAssocID="{637EF506-3705-44AC-9609-767AEA8E1A1D}" presName="parentText" presStyleLbl="node1" presStyleIdx="3" presStyleCnt="4">
        <dgm:presLayoutVars>
          <dgm:chMax val="0"/>
          <dgm:bulletEnabled val="1"/>
        </dgm:presLayoutVars>
      </dgm:prSet>
      <dgm:spPr/>
    </dgm:pt>
    <dgm:pt modelId="{CFBDB92A-AE64-4FEB-B89A-643743C11D21}" type="pres">
      <dgm:prSet presAssocID="{637EF506-3705-44AC-9609-767AEA8E1A1D}" presName="negativeSpace" presStyleCnt="0"/>
      <dgm:spPr/>
    </dgm:pt>
    <dgm:pt modelId="{CC09BCFC-D04A-447D-9269-D052C09F902B}" type="pres">
      <dgm:prSet presAssocID="{637EF506-3705-44AC-9609-767AEA8E1A1D}" presName="childText" presStyleLbl="conFgAcc1" presStyleIdx="3" presStyleCnt="4">
        <dgm:presLayoutVars>
          <dgm:bulletEnabled val="1"/>
        </dgm:presLayoutVars>
      </dgm:prSet>
      <dgm:spPr/>
    </dgm:pt>
  </dgm:ptLst>
  <dgm:cxnLst>
    <dgm:cxn modelId="{ACF4FF22-3332-44BE-A4D9-8DED3DA93158}" type="presOf" srcId="{637EF506-3705-44AC-9609-767AEA8E1A1D}" destId="{5C284B66-1150-4F8F-B5BA-E119AAD53C97}" srcOrd="1" destOrd="0" presId="urn:microsoft.com/office/officeart/2005/8/layout/list1"/>
    <dgm:cxn modelId="{E82E722B-C499-4A88-AA0D-D8B798A5995E}" type="presOf" srcId="{637EF506-3705-44AC-9609-767AEA8E1A1D}" destId="{B2E5D73C-AB29-48C2-BD32-FACE2200A812}" srcOrd="0" destOrd="0" presId="urn:microsoft.com/office/officeart/2005/8/layout/list1"/>
    <dgm:cxn modelId="{22ACB948-2BE6-4F79-A25A-26B27C9D07F9}" srcId="{FEC6BE61-1A85-476F-B87C-52E3B7FDF9A6}" destId="{637EF506-3705-44AC-9609-767AEA8E1A1D}" srcOrd="3" destOrd="0" parTransId="{3BD4F359-0C5A-4DCE-B038-1FE1E13A382C}" sibTransId="{4E702685-571A-4050-A681-2154CF0F4973}"/>
    <dgm:cxn modelId="{BDB51B4D-FEF8-4677-B3CE-EFFD874F3A14}" type="presOf" srcId="{F0AE7A92-727B-4EB3-A568-58E87269C561}" destId="{0F5321AD-3EC9-4C09-9E78-F3047B776A94}" srcOrd="0" destOrd="0" presId="urn:microsoft.com/office/officeart/2005/8/layout/list1"/>
    <dgm:cxn modelId="{3F15C24F-89B7-4809-95A9-274D9A32605A}" srcId="{FEC6BE61-1A85-476F-B87C-52E3B7FDF9A6}" destId="{666D3107-029C-4071-9AF3-8B5D64962CD6}" srcOrd="0" destOrd="0" parTransId="{B29BEBDA-F267-4728-B379-F5BF4A7399A9}" sibTransId="{D376F83C-4A2F-4770-AF89-A27A47FFB118}"/>
    <dgm:cxn modelId="{2B3E9A72-97A9-4F29-9BE3-7D92E5CF3978}" type="presOf" srcId="{D9E1A2A4-65F8-460C-9FA9-D94433CBF013}" destId="{D263E9F6-D4EA-4FBA-B3EC-BFE746FEA370}" srcOrd="1" destOrd="0" presId="urn:microsoft.com/office/officeart/2005/8/layout/list1"/>
    <dgm:cxn modelId="{C429C67F-516F-4677-8E83-BD31E70EDCA7}" srcId="{FEC6BE61-1A85-476F-B87C-52E3B7FDF9A6}" destId="{F0AE7A92-727B-4EB3-A568-58E87269C561}" srcOrd="1" destOrd="0" parTransId="{0DDD0948-7931-407D-88BB-9F91F7CEDA21}" sibTransId="{9379C0FF-801A-48CA-AE96-075576ACCA77}"/>
    <dgm:cxn modelId="{7DCE80AA-C89A-4D67-A708-BAA00540EC12}" srcId="{637EF506-3705-44AC-9609-767AEA8E1A1D}" destId="{4628BA48-5A2B-46F3-911A-D08E80C92DBE}" srcOrd="0" destOrd="0" parTransId="{B0CA9AC0-A326-4C56-845A-F4440CB35C88}" sibTransId="{2DC58D2A-C285-4F6A-9D44-E017017B7D39}"/>
    <dgm:cxn modelId="{6BC5F7AE-BD2D-40F0-B552-9318EA2B836D}" type="presOf" srcId="{F0AE7A92-727B-4EB3-A568-58E87269C561}" destId="{0B1F80C8-649C-4F57-BE78-D1D3DB3DF460}" srcOrd="1" destOrd="0" presId="urn:microsoft.com/office/officeart/2005/8/layout/list1"/>
    <dgm:cxn modelId="{76CCA4BF-0ABB-4F08-8BA1-B7704F4AA1B5}" type="presOf" srcId="{4628BA48-5A2B-46F3-911A-D08E80C92DBE}" destId="{CC09BCFC-D04A-447D-9269-D052C09F902B}" srcOrd="0" destOrd="0" presId="urn:microsoft.com/office/officeart/2005/8/layout/list1"/>
    <dgm:cxn modelId="{6BEA9AC5-F71D-45AC-89F5-3C6D9E77A0CF}" type="presOf" srcId="{666D3107-029C-4071-9AF3-8B5D64962CD6}" destId="{F30F73C5-794B-4877-8B6C-D992B40FFB82}" srcOrd="1" destOrd="0" presId="urn:microsoft.com/office/officeart/2005/8/layout/list1"/>
    <dgm:cxn modelId="{8CCEE1E6-1C3A-49BA-A427-5B294D59B0C7}" srcId="{FEC6BE61-1A85-476F-B87C-52E3B7FDF9A6}" destId="{D9E1A2A4-65F8-460C-9FA9-D94433CBF013}" srcOrd="2" destOrd="0" parTransId="{BA2FE5D4-97F0-4A35-A63E-61648813D315}" sibTransId="{5412FADA-EB33-49EB-9E49-2BB3195C2F39}"/>
    <dgm:cxn modelId="{A441D9EA-494F-4517-BB3B-4302B3B00ECB}" type="presOf" srcId="{666D3107-029C-4071-9AF3-8B5D64962CD6}" destId="{22EC14B1-D720-4D1A-8BB5-756AF3899167}" srcOrd="0" destOrd="0" presId="urn:microsoft.com/office/officeart/2005/8/layout/list1"/>
    <dgm:cxn modelId="{836647F4-6097-4D86-9B65-7EBF60E5300C}" type="presOf" srcId="{FEC6BE61-1A85-476F-B87C-52E3B7FDF9A6}" destId="{4CA2AC97-C9F9-4211-82C1-F10CEB725212}" srcOrd="0" destOrd="0" presId="urn:microsoft.com/office/officeart/2005/8/layout/list1"/>
    <dgm:cxn modelId="{C33EAAF7-1C31-4180-9B03-F0CA7001434D}" type="presOf" srcId="{D9E1A2A4-65F8-460C-9FA9-D94433CBF013}" destId="{22BAC6BC-E656-45FB-BC72-1BFCDF29B73C}" srcOrd="0" destOrd="0" presId="urn:microsoft.com/office/officeart/2005/8/layout/list1"/>
    <dgm:cxn modelId="{7A7D0E39-FE86-4316-B2F2-BCC2167C597B}" type="presParOf" srcId="{4CA2AC97-C9F9-4211-82C1-F10CEB725212}" destId="{3BA9C09F-7B99-4086-9995-AD0DAEC79950}" srcOrd="0" destOrd="0" presId="urn:microsoft.com/office/officeart/2005/8/layout/list1"/>
    <dgm:cxn modelId="{1F61FB19-971F-4DAE-971A-67AC3BA12198}" type="presParOf" srcId="{3BA9C09F-7B99-4086-9995-AD0DAEC79950}" destId="{22EC14B1-D720-4D1A-8BB5-756AF3899167}" srcOrd="0" destOrd="0" presId="urn:microsoft.com/office/officeart/2005/8/layout/list1"/>
    <dgm:cxn modelId="{ABB55A5A-9582-4936-A8A8-45F0CE4D05EA}" type="presParOf" srcId="{3BA9C09F-7B99-4086-9995-AD0DAEC79950}" destId="{F30F73C5-794B-4877-8B6C-D992B40FFB82}" srcOrd="1" destOrd="0" presId="urn:microsoft.com/office/officeart/2005/8/layout/list1"/>
    <dgm:cxn modelId="{472B3882-2509-4011-8D4F-C2BCECF33408}" type="presParOf" srcId="{4CA2AC97-C9F9-4211-82C1-F10CEB725212}" destId="{9C0BB6FE-9D23-41D9-B914-C4B971CCC226}" srcOrd="1" destOrd="0" presId="urn:microsoft.com/office/officeart/2005/8/layout/list1"/>
    <dgm:cxn modelId="{9A61FAF7-CDA7-4D94-ACB3-96E4D7C9F120}" type="presParOf" srcId="{4CA2AC97-C9F9-4211-82C1-F10CEB725212}" destId="{216EB2B7-DB69-4B5A-AFA8-D2CBBB631F17}" srcOrd="2" destOrd="0" presId="urn:microsoft.com/office/officeart/2005/8/layout/list1"/>
    <dgm:cxn modelId="{FB94BC94-5B31-4FB6-A52C-944C4D1669BF}" type="presParOf" srcId="{4CA2AC97-C9F9-4211-82C1-F10CEB725212}" destId="{D826CF97-8507-401C-AABA-A2A619EEC88A}" srcOrd="3" destOrd="0" presId="urn:microsoft.com/office/officeart/2005/8/layout/list1"/>
    <dgm:cxn modelId="{F32AFDCD-D3D2-4E47-BD00-D53448E98A30}" type="presParOf" srcId="{4CA2AC97-C9F9-4211-82C1-F10CEB725212}" destId="{F0071A84-8504-4403-80E7-60169699C03A}" srcOrd="4" destOrd="0" presId="urn:microsoft.com/office/officeart/2005/8/layout/list1"/>
    <dgm:cxn modelId="{E4A2E0DE-B59B-40F5-BFCE-E82CE6616A45}" type="presParOf" srcId="{F0071A84-8504-4403-80E7-60169699C03A}" destId="{0F5321AD-3EC9-4C09-9E78-F3047B776A94}" srcOrd="0" destOrd="0" presId="urn:microsoft.com/office/officeart/2005/8/layout/list1"/>
    <dgm:cxn modelId="{C0BE178A-50D2-4027-BCC6-3C16397DF665}" type="presParOf" srcId="{F0071A84-8504-4403-80E7-60169699C03A}" destId="{0B1F80C8-649C-4F57-BE78-D1D3DB3DF460}" srcOrd="1" destOrd="0" presId="urn:microsoft.com/office/officeart/2005/8/layout/list1"/>
    <dgm:cxn modelId="{31001156-F237-4815-8BE3-FA752A253F44}" type="presParOf" srcId="{4CA2AC97-C9F9-4211-82C1-F10CEB725212}" destId="{732E60A1-934E-464F-90B6-5C6572C3B22B}" srcOrd="5" destOrd="0" presId="urn:microsoft.com/office/officeart/2005/8/layout/list1"/>
    <dgm:cxn modelId="{F0CDA766-DF83-40A7-B6D9-30F5211167C2}" type="presParOf" srcId="{4CA2AC97-C9F9-4211-82C1-F10CEB725212}" destId="{01E83185-CCA1-4217-ADAA-2C6B131EDA96}" srcOrd="6" destOrd="0" presId="urn:microsoft.com/office/officeart/2005/8/layout/list1"/>
    <dgm:cxn modelId="{E4A82D60-9E0D-4138-BF3D-BDDCBA1C6FB1}" type="presParOf" srcId="{4CA2AC97-C9F9-4211-82C1-F10CEB725212}" destId="{E53E991B-39B8-4123-81FB-412529A7D789}" srcOrd="7" destOrd="0" presId="urn:microsoft.com/office/officeart/2005/8/layout/list1"/>
    <dgm:cxn modelId="{78D30817-AD44-4800-A023-55B7CD47C431}" type="presParOf" srcId="{4CA2AC97-C9F9-4211-82C1-F10CEB725212}" destId="{91EE9030-63AC-4861-B34F-E6D8F7A157BB}" srcOrd="8" destOrd="0" presId="urn:microsoft.com/office/officeart/2005/8/layout/list1"/>
    <dgm:cxn modelId="{5311B81E-914B-4295-94C6-40C03D80E112}" type="presParOf" srcId="{91EE9030-63AC-4861-B34F-E6D8F7A157BB}" destId="{22BAC6BC-E656-45FB-BC72-1BFCDF29B73C}" srcOrd="0" destOrd="0" presId="urn:microsoft.com/office/officeart/2005/8/layout/list1"/>
    <dgm:cxn modelId="{870D2507-A9A8-4421-A68F-10D2CD107CBB}" type="presParOf" srcId="{91EE9030-63AC-4861-B34F-E6D8F7A157BB}" destId="{D263E9F6-D4EA-4FBA-B3EC-BFE746FEA370}" srcOrd="1" destOrd="0" presId="urn:microsoft.com/office/officeart/2005/8/layout/list1"/>
    <dgm:cxn modelId="{897CEC67-5D79-4D4C-AAF2-6BA86B0B17CA}" type="presParOf" srcId="{4CA2AC97-C9F9-4211-82C1-F10CEB725212}" destId="{DEB1E33D-8403-437A-9D2F-D7A1EE849762}" srcOrd="9" destOrd="0" presId="urn:microsoft.com/office/officeart/2005/8/layout/list1"/>
    <dgm:cxn modelId="{F8F2F230-70BF-44E5-816B-0A120CE331B0}" type="presParOf" srcId="{4CA2AC97-C9F9-4211-82C1-F10CEB725212}" destId="{75F7472F-0767-402D-8071-41663E4AB76C}" srcOrd="10" destOrd="0" presId="urn:microsoft.com/office/officeart/2005/8/layout/list1"/>
    <dgm:cxn modelId="{FBFF7EF2-3B30-48EB-8FC5-B65E357D988A}" type="presParOf" srcId="{4CA2AC97-C9F9-4211-82C1-F10CEB725212}" destId="{ED1FE9EF-57A5-4DC1-97C4-FE606E7FE5A7}" srcOrd="11" destOrd="0" presId="urn:microsoft.com/office/officeart/2005/8/layout/list1"/>
    <dgm:cxn modelId="{4809692F-DCEA-4026-ACF2-8CD799D192CD}" type="presParOf" srcId="{4CA2AC97-C9F9-4211-82C1-F10CEB725212}" destId="{75267AF1-F7FC-4EE1-BE0D-01BD72D813BF}" srcOrd="12" destOrd="0" presId="urn:microsoft.com/office/officeart/2005/8/layout/list1"/>
    <dgm:cxn modelId="{993FDF82-041C-4D0B-8ACD-597A19AAE63A}" type="presParOf" srcId="{75267AF1-F7FC-4EE1-BE0D-01BD72D813BF}" destId="{B2E5D73C-AB29-48C2-BD32-FACE2200A812}" srcOrd="0" destOrd="0" presId="urn:microsoft.com/office/officeart/2005/8/layout/list1"/>
    <dgm:cxn modelId="{DAC9436A-4705-47D2-9D5D-1C70BD418C26}" type="presParOf" srcId="{75267AF1-F7FC-4EE1-BE0D-01BD72D813BF}" destId="{5C284B66-1150-4F8F-B5BA-E119AAD53C97}" srcOrd="1" destOrd="0" presId="urn:microsoft.com/office/officeart/2005/8/layout/list1"/>
    <dgm:cxn modelId="{5B752AB7-31F0-4C74-BC1F-17DA7A5D8AAF}" type="presParOf" srcId="{4CA2AC97-C9F9-4211-82C1-F10CEB725212}" destId="{CFBDB92A-AE64-4FEB-B89A-643743C11D21}" srcOrd="13" destOrd="0" presId="urn:microsoft.com/office/officeart/2005/8/layout/list1"/>
    <dgm:cxn modelId="{68801D8D-D4C4-4F62-B87B-8A9C650A412E}" type="presParOf" srcId="{4CA2AC97-C9F9-4211-82C1-F10CEB725212}" destId="{CC09BCFC-D04A-447D-9269-D052C09F902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EB2B7-DB69-4B5A-AFA8-D2CBBB631F17}">
      <dsp:nvSpPr>
        <dsp:cNvPr id="0" name=""/>
        <dsp:cNvSpPr/>
      </dsp:nvSpPr>
      <dsp:spPr>
        <a:xfrm>
          <a:off x="0" y="283705"/>
          <a:ext cx="7888224" cy="3780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0F73C5-794B-4877-8B6C-D992B40FFB82}">
      <dsp:nvSpPr>
        <dsp:cNvPr id="0" name=""/>
        <dsp:cNvSpPr/>
      </dsp:nvSpPr>
      <dsp:spPr>
        <a:xfrm>
          <a:off x="394411" y="62305"/>
          <a:ext cx="5521756" cy="4428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709" tIns="0" rIns="208709" bIns="0" numCol="1" spcCol="1270" anchor="ctr" anchorCtr="0">
          <a:noAutofit/>
        </a:bodyPr>
        <a:lstStyle/>
        <a:p>
          <a:pPr marL="0" lvl="0" indent="0" algn="l" defTabSz="666750">
            <a:lnSpc>
              <a:spcPct val="90000"/>
            </a:lnSpc>
            <a:spcBef>
              <a:spcPct val="0"/>
            </a:spcBef>
            <a:spcAft>
              <a:spcPct val="35000"/>
            </a:spcAft>
            <a:buNone/>
          </a:pPr>
          <a:r>
            <a:rPr lang="en-GB" sz="1500" kern="1200" dirty="0"/>
            <a:t>Nie </a:t>
          </a:r>
          <a:r>
            <a:rPr lang="en-GB" sz="1500" kern="1200" dirty="0" err="1"/>
            <a:t>een</a:t>
          </a:r>
          <a:r>
            <a:rPr lang="en-GB" sz="1500" kern="1200" dirty="0"/>
            <a:t> "</a:t>
          </a:r>
          <a:r>
            <a:rPr lang="en-GB" sz="1500" kern="1200" dirty="0" err="1"/>
            <a:t>beste</a:t>
          </a:r>
          <a:r>
            <a:rPr lang="en-GB" sz="1500" kern="1200" dirty="0"/>
            <a:t>" </a:t>
          </a:r>
          <a:r>
            <a:rPr lang="en-GB" sz="1500" kern="1200" dirty="0" err="1"/>
            <a:t>kategorie</a:t>
          </a:r>
          <a:r>
            <a:rPr lang="en-GB" sz="1500" kern="1200" dirty="0"/>
            <a:t> </a:t>
          </a:r>
          <a:r>
            <a:rPr lang="en-GB" sz="1500" kern="1200" dirty="0" err="1"/>
            <a:t>nie</a:t>
          </a:r>
          <a:endParaRPr lang="en-US" sz="1500" kern="1200" dirty="0"/>
        </a:p>
      </dsp:txBody>
      <dsp:txXfrm>
        <a:off x="416027" y="83921"/>
        <a:ext cx="5478524" cy="399568"/>
      </dsp:txXfrm>
    </dsp:sp>
    <dsp:sp modelId="{01E83185-CCA1-4217-ADAA-2C6B131EDA96}">
      <dsp:nvSpPr>
        <dsp:cNvPr id="0" name=""/>
        <dsp:cNvSpPr/>
      </dsp:nvSpPr>
      <dsp:spPr>
        <a:xfrm>
          <a:off x="0" y="964105"/>
          <a:ext cx="7888224" cy="378000"/>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1F80C8-649C-4F57-BE78-D1D3DB3DF460}">
      <dsp:nvSpPr>
        <dsp:cNvPr id="0" name=""/>
        <dsp:cNvSpPr/>
      </dsp:nvSpPr>
      <dsp:spPr>
        <a:xfrm>
          <a:off x="394411" y="742705"/>
          <a:ext cx="5521756" cy="44280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709" tIns="0" rIns="208709" bIns="0" numCol="1" spcCol="1270" anchor="ctr" anchorCtr="0">
          <a:noAutofit/>
        </a:bodyPr>
        <a:lstStyle/>
        <a:p>
          <a:pPr marL="0" lvl="0" indent="0" algn="l" defTabSz="666750">
            <a:lnSpc>
              <a:spcPct val="90000"/>
            </a:lnSpc>
            <a:spcBef>
              <a:spcPct val="0"/>
            </a:spcBef>
            <a:spcAft>
              <a:spcPct val="35000"/>
            </a:spcAft>
            <a:buNone/>
          </a:pPr>
          <a:r>
            <a:rPr lang="en-GB" sz="1500" b="0" kern="1200" dirty="0" err="1"/>
            <a:t>Almal</a:t>
          </a:r>
          <a:r>
            <a:rPr lang="en-GB" sz="1500" b="0" kern="1200" dirty="0"/>
            <a:t> is </a:t>
          </a:r>
          <a:r>
            <a:rPr lang="en-GB" sz="1500" b="1" kern="1200" dirty="0" err="1"/>
            <a:t>uniek</a:t>
          </a:r>
          <a:endParaRPr lang="en-US" sz="1500" b="1" kern="1200" dirty="0"/>
        </a:p>
      </dsp:txBody>
      <dsp:txXfrm>
        <a:off x="416027" y="764321"/>
        <a:ext cx="5478524" cy="399568"/>
      </dsp:txXfrm>
    </dsp:sp>
    <dsp:sp modelId="{75F7472F-0767-402D-8071-41663E4AB76C}">
      <dsp:nvSpPr>
        <dsp:cNvPr id="0" name=""/>
        <dsp:cNvSpPr/>
      </dsp:nvSpPr>
      <dsp:spPr>
        <a:xfrm>
          <a:off x="0" y="1644505"/>
          <a:ext cx="7888224" cy="378000"/>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63E9F6-D4EA-4FBA-B3EC-BFE746FEA370}">
      <dsp:nvSpPr>
        <dsp:cNvPr id="0" name=""/>
        <dsp:cNvSpPr/>
      </dsp:nvSpPr>
      <dsp:spPr>
        <a:xfrm>
          <a:off x="394411" y="1423105"/>
          <a:ext cx="5521756" cy="44280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709" tIns="0" rIns="208709" bIns="0" numCol="1" spcCol="1270" anchor="ctr" anchorCtr="0">
          <a:noAutofit/>
        </a:bodyPr>
        <a:lstStyle/>
        <a:p>
          <a:pPr marL="0" lvl="0" indent="0" algn="l" defTabSz="666750">
            <a:lnSpc>
              <a:spcPct val="90000"/>
            </a:lnSpc>
            <a:spcBef>
              <a:spcPct val="0"/>
            </a:spcBef>
            <a:spcAft>
              <a:spcPct val="35000"/>
            </a:spcAft>
            <a:buNone/>
          </a:pPr>
          <a:r>
            <a:rPr lang="nl-NL" sz="1500" kern="1200" dirty="0"/>
            <a:t>Die meeste mense pas in </a:t>
          </a:r>
          <a:r>
            <a:rPr lang="nl-NL" sz="1500" b="1" kern="1200" dirty="0"/>
            <a:t>meer as een tipe</a:t>
          </a:r>
          <a:endParaRPr lang="en-US" sz="1500" b="1" kern="1200" dirty="0"/>
        </a:p>
      </dsp:txBody>
      <dsp:txXfrm>
        <a:off x="416027" y="1444721"/>
        <a:ext cx="5478524" cy="399568"/>
      </dsp:txXfrm>
    </dsp:sp>
    <dsp:sp modelId="{CC09BCFC-D04A-447D-9269-D052C09F902B}">
      <dsp:nvSpPr>
        <dsp:cNvPr id="0" name=""/>
        <dsp:cNvSpPr/>
      </dsp:nvSpPr>
      <dsp:spPr>
        <a:xfrm>
          <a:off x="0" y="2324905"/>
          <a:ext cx="7888224" cy="1063125"/>
        </a:xfrm>
        <a:prstGeom prst="rect">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12214" tIns="312420" rIns="612214" bIns="106680" numCol="1" spcCol="1270" anchor="t" anchorCtr="0">
          <a:noAutofit/>
        </a:bodyPr>
        <a:lstStyle/>
        <a:p>
          <a:pPr marL="114300" lvl="1" indent="-114300" algn="l" defTabSz="666750">
            <a:lnSpc>
              <a:spcPct val="90000"/>
            </a:lnSpc>
            <a:spcBef>
              <a:spcPct val="0"/>
            </a:spcBef>
            <a:spcAft>
              <a:spcPct val="15000"/>
            </a:spcAft>
            <a:buChar char="•"/>
          </a:pPr>
          <a:r>
            <a:rPr lang="nl-NL" sz="1500" kern="1200" dirty="0"/>
            <a:t>by jou sterkpunte pas 
jou interesseer 
jou vervul laat voel</a:t>
          </a:r>
          <a:endParaRPr lang="en-US" sz="1500" kern="1200" dirty="0"/>
        </a:p>
      </dsp:txBody>
      <dsp:txXfrm>
        <a:off x="0" y="2324905"/>
        <a:ext cx="7888224" cy="1063125"/>
      </dsp:txXfrm>
    </dsp:sp>
    <dsp:sp modelId="{5C284B66-1150-4F8F-B5BA-E119AAD53C97}">
      <dsp:nvSpPr>
        <dsp:cNvPr id="0" name=""/>
        <dsp:cNvSpPr/>
      </dsp:nvSpPr>
      <dsp:spPr>
        <a:xfrm>
          <a:off x="394411" y="2103505"/>
          <a:ext cx="5521756" cy="44280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709" tIns="0" rIns="208709" bIns="0" numCol="1" spcCol="1270" anchor="ctr" anchorCtr="0">
          <a:noAutofit/>
        </a:bodyPr>
        <a:lstStyle/>
        <a:p>
          <a:pPr marL="0" lvl="0" indent="0" algn="l" defTabSz="666750">
            <a:lnSpc>
              <a:spcPct val="90000"/>
            </a:lnSpc>
            <a:spcBef>
              <a:spcPct val="0"/>
            </a:spcBef>
            <a:spcAft>
              <a:spcPct val="35000"/>
            </a:spcAft>
            <a:buNone/>
          </a:pPr>
          <a:r>
            <a:rPr lang="en-GB" sz="1500" kern="1200" dirty="0"/>
            <a:t>Kies </a:t>
          </a:r>
          <a:r>
            <a:rPr lang="en-GB" sz="1500" kern="1200" dirty="0" err="1"/>
            <a:t>loopbane</a:t>
          </a:r>
          <a:r>
            <a:rPr lang="en-GB" sz="1500" kern="1200" dirty="0"/>
            <a:t> wat:</a:t>
          </a:r>
          <a:endParaRPr lang="en-US" sz="1500" kern="1200" dirty="0"/>
        </a:p>
      </dsp:txBody>
      <dsp:txXfrm>
        <a:off x="416027" y="2125121"/>
        <a:ext cx="5478524"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bit.ly/4tbzGnD"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69b879872f9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69b879872f9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lvl="0" indent="-342900">
              <a:lnSpc>
                <a:spcPct val="115000"/>
              </a:lnSpc>
              <a:buFont typeface="Symbol" panose="05050102010706020507" pitchFamily="18" charset="2"/>
              <a:buChar char=""/>
            </a:pPr>
            <a:r>
              <a:rPr lang="af-ZA" sz="1100" b="1" dirty="0">
                <a:solidFill>
                  <a:srgbClr val="000000"/>
                </a:solidFill>
                <a:effectLst/>
                <a:latin typeface="Calibri" panose="020F0502020204030204" pitchFamily="34" charset="0"/>
                <a:ea typeface="Aptos" panose="020B0004020202020204" pitchFamily="34" charset="0"/>
              </a:rPr>
              <a:t>Skyfie 1: </a:t>
            </a:r>
            <a:r>
              <a:rPr lang="af-ZA" sz="1100" dirty="0">
                <a:solidFill>
                  <a:srgbClr val="000000"/>
                </a:solidFill>
                <a:effectLst/>
                <a:latin typeface="Calibri" panose="020F0502020204030204" pitchFamily="34" charset="0"/>
                <a:ea typeface="Aptos" panose="020B0004020202020204" pitchFamily="34" charset="0"/>
              </a:rPr>
              <a:t>Goeiedag, Graad </a:t>
            </a:r>
            <a:r>
              <a:rPr lang="af-ZA" sz="1100" dirty="0" err="1">
                <a:solidFill>
                  <a:srgbClr val="000000"/>
                </a:solidFill>
                <a:effectLst/>
                <a:latin typeface="Calibri" panose="020F0502020204030204" pitchFamily="34" charset="0"/>
                <a:ea typeface="Aptos" panose="020B0004020202020204" pitchFamily="34" charset="0"/>
              </a:rPr>
              <a:t>8’s</a:t>
            </a:r>
            <a:r>
              <a:rPr lang="af-ZA" sz="1100" dirty="0">
                <a:solidFill>
                  <a:srgbClr val="000000"/>
                </a:solidFill>
                <a:effectLst/>
                <a:latin typeface="Calibri" panose="020F0502020204030204" pitchFamily="34" charset="0"/>
                <a:ea typeface="Aptos" panose="020B0004020202020204" pitchFamily="34" charset="0"/>
              </a:rPr>
              <a:t>. Vandag gaan ons John Holland se </a:t>
            </a:r>
            <a:r>
              <a:rPr lang="af-ZA" sz="1100" b="1" dirty="0">
                <a:solidFill>
                  <a:srgbClr val="000000"/>
                </a:solidFill>
                <a:effectLst/>
                <a:latin typeface="Calibri" panose="020F0502020204030204" pitchFamily="34" charset="0"/>
                <a:ea typeface="Aptos" panose="020B0004020202020204" pitchFamily="34" charset="0"/>
              </a:rPr>
              <a:t>ses </a:t>
            </a:r>
            <a:r>
              <a:rPr lang="af-ZA" sz="1100" b="1" dirty="0" err="1">
                <a:solidFill>
                  <a:srgbClr val="000000"/>
                </a:solidFill>
                <a:effectLst/>
                <a:latin typeface="Calibri" panose="020F0502020204030204" pitchFamily="34" charset="0"/>
                <a:ea typeface="Aptos" panose="020B0004020202020204" pitchFamily="34" charset="0"/>
              </a:rPr>
              <a:t>loopbaankategorieë</a:t>
            </a:r>
            <a:r>
              <a:rPr lang="af-ZA" sz="1100" dirty="0">
                <a:solidFill>
                  <a:srgbClr val="000000"/>
                </a:solidFill>
                <a:effectLst/>
                <a:latin typeface="Calibri" panose="020F0502020204030204" pitchFamily="34" charset="0"/>
                <a:ea typeface="Aptos" panose="020B0004020202020204" pitchFamily="34" charset="0"/>
              </a:rPr>
              <a:t> verken en ontdek hoe ’n goeie begrip van hierdie kategorieë jou kan help om ’n loopbaan te kies wat by jou persoonlikheid en belangstellings pas.</a:t>
            </a:r>
            <a:endParaRPr lang="af-ZA" sz="1100" dirty="0">
              <a:solidFill>
                <a:srgbClr val="000000"/>
              </a:solidFill>
              <a:effectLst/>
              <a:latin typeface="Arial" panose="020B0604020202020204" pitchFamily="34" charset="0"/>
              <a:ea typeface="Aptos" panose="020B0004020202020204" pitchFamily="34" charset="0"/>
            </a:endParaRPr>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Skyfie 10: Konvensioneel (Die Organiseerders)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Kenmerke:</a:t>
            </a:r>
            <a:r>
              <a:rPr lang="af-ZA" sz="1200" dirty="0">
                <a:effectLst/>
                <a:latin typeface="Calibri" panose="020F0502020204030204" pitchFamily="34" charset="0"/>
                <a:ea typeface="Aptos" panose="020B0004020202020204" pitchFamily="34" charset="0"/>
                <a:cs typeface="Times New Roman" panose="02020603050405020304" pitchFamily="18" charset="0"/>
              </a:rPr>
              <a:t> Georganiseerd, detail-</a:t>
            </a:r>
            <a:r>
              <a:rPr lang="af-ZA" sz="1200" dirty="0" err="1">
                <a:effectLst/>
                <a:latin typeface="Calibri" panose="020F0502020204030204" pitchFamily="34" charset="0"/>
                <a:ea typeface="Aptos" panose="020B0004020202020204" pitchFamily="34" charset="0"/>
                <a:cs typeface="Times New Roman" panose="02020603050405020304" pitchFamily="18" charset="0"/>
              </a:rPr>
              <a:t>geörienteerd</a:t>
            </a:r>
            <a:r>
              <a:rPr lang="af-ZA" sz="1200" dirty="0">
                <a:effectLst/>
                <a:latin typeface="Calibri" panose="020F0502020204030204" pitchFamily="34" charset="0"/>
                <a:ea typeface="Aptos" panose="020B0004020202020204" pitchFamily="34" charset="0"/>
                <a:cs typeface="Times New Roman" panose="02020603050405020304" pitchFamily="18" charset="0"/>
              </a:rPr>
              <a:t> en gestruktureerd; verkies duidelike reëls en ordelike stelsels.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Tipiese aktiwiteite:</a:t>
            </a:r>
            <a:r>
              <a:rPr lang="af-ZA" sz="1200" dirty="0">
                <a:effectLst/>
                <a:latin typeface="Calibri" panose="020F0502020204030204" pitchFamily="34" charset="0"/>
                <a:ea typeface="Aptos" panose="020B0004020202020204" pitchFamily="34" charset="0"/>
                <a:cs typeface="Times New Roman" panose="02020603050405020304" pitchFamily="18" charset="0"/>
              </a:rPr>
              <a:t> Beplan, organiseer inligting, bestuur rekords en volg roetines.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err="1">
                <a:effectLst/>
                <a:latin typeface="Calibri" panose="020F0502020204030204" pitchFamily="34" charset="0"/>
                <a:ea typeface="Aptos" panose="020B0004020202020204" pitchFamily="34" charset="0"/>
                <a:cs typeface="Times New Roman" panose="02020603050405020304" pitchFamily="18" charset="0"/>
              </a:rPr>
              <a:t>Voorbeeldloopbane</a:t>
            </a:r>
            <a:r>
              <a:rPr lang="af-ZA" sz="1200" b="1" dirty="0">
                <a:effectLst/>
                <a:latin typeface="Calibri" panose="020F0502020204030204" pitchFamily="34" charset="0"/>
                <a:ea typeface="Aptos" panose="020B0004020202020204" pitchFamily="34" charset="0"/>
                <a:cs typeface="Times New Roman" panose="02020603050405020304" pitchFamily="18" charset="0"/>
              </a:rPr>
              <a:t>:</a:t>
            </a:r>
            <a:r>
              <a:rPr lang="af-ZA" sz="1200" dirty="0">
                <a:effectLst/>
                <a:latin typeface="Calibri" panose="020F0502020204030204" pitchFamily="34" charset="0"/>
                <a:ea typeface="Aptos" panose="020B0004020202020204" pitchFamily="34" charset="0"/>
                <a:cs typeface="Times New Roman" panose="02020603050405020304" pitchFamily="18" charset="0"/>
              </a:rPr>
              <a:t> Rekenmeester, </a:t>
            </a:r>
            <a:r>
              <a:rPr lang="af-ZA" sz="1200" dirty="0" err="1">
                <a:effectLst/>
                <a:latin typeface="Calibri" panose="020F0502020204030204" pitchFamily="34" charset="0"/>
                <a:ea typeface="Aptos" panose="020B0004020202020204" pitchFamily="34" charset="0"/>
                <a:cs typeface="Times New Roman" panose="02020603050405020304" pitchFamily="18" charset="0"/>
              </a:rPr>
              <a:t>kantooradministrateur</a:t>
            </a:r>
            <a:r>
              <a:rPr lang="af-ZA" sz="1200" dirty="0">
                <a:effectLst/>
                <a:latin typeface="Calibri" panose="020F0502020204030204" pitchFamily="34" charset="0"/>
                <a:ea typeface="Aptos" panose="020B0004020202020204" pitchFamily="34" charset="0"/>
                <a:cs typeface="Times New Roman" panose="02020603050405020304" pitchFamily="18" charset="0"/>
              </a:rPr>
              <a:t>, bankier, data-invoerder-klerk.</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Vra leerders om nog voorbeelde te gee van loopbane wat in hierdie kategorie val.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By wie dit pas:</a:t>
            </a:r>
            <a:r>
              <a:rPr lang="af-ZA" sz="1200" dirty="0">
                <a:effectLst/>
                <a:latin typeface="Calibri" panose="020F0502020204030204" pitchFamily="34" charset="0"/>
                <a:ea typeface="Aptos" panose="020B0004020202020204" pitchFamily="34" charset="0"/>
                <a:cs typeface="Times New Roman" panose="02020603050405020304" pitchFamily="18" charset="0"/>
              </a:rPr>
              <a:t> Leerders wat hou van struktuur, en om met spesifieke detail te werk en stelsels georganiseerd en doeltreffend te hou.</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124515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100" b="1" dirty="0">
                <a:effectLst/>
                <a:latin typeface="Calibri" panose="020F0502020204030204" pitchFamily="34" charset="0"/>
                <a:ea typeface="Aptos" panose="020B0004020202020204" pitchFamily="34" charset="0"/>
                <a:cs typeface="Times New Roman" panose="02020603050405020304" pitchFamily="18" charset="0"/>
              </a:rPr>
              <a:t>Skyfie 11: Opsomming – Video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100" dirty="0">
                <a:effectLst/>
                <a:latin typeface="Calibri" panose="020F0502020204030204" pitchFamily="34" charset="0"/>
                <a:ea typeface="Aptos" panose="020B0004020202020204" pitchFamily="34" charset="0"/>
                <a:cs typeface="Times New Roman" panose="02020603050405020304" pitchFamily="18" charset="0"/>
              </a:rPr>
              <a:t>Kom ons kyk na ’n video om die inligting wat ons pas behandel het, saam te vat.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0215">
              <a:lnSpc>
                <a:spcPct val="115000"/>
              </a:lnSpc>
              <a:spcAft>
                <a:spcPts val="800"/>
              </a:spcAft>
              <a:buNone/>
            </a:pPr>
            <a:r>
              <a:rPr lang="af-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Kyk video: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0215">
              <a:lnSpc>
                <a:spcPct val="115000"/>
              </a:lnSpc>
              <a:spcAft>
                <a:spcPts val="800"/>
              </a:spcAft>
              <a:buNone/>
            </a:pPr>
            <a:r>
              <a:rPr lang="af-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 </a:t>
            </a:r>
            <a:r>
              <a:rPr lang="af-ZA" sz="11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Career</a:t>
            </a:r>
            <a:r>
              <a:rPr lang="af-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1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Types</a:t>
            </a:r>
            <a:r>
              <a:rPr lang="af-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 </a:t>
            </a:r>
            <a:r>
              <a:rPr lang="af-ZA" sz="11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Based</a:t>
            </a:r>
            <a:r>
              <a:rPr lang="af-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on </a:t>
            </a:r>
            <a:r>
              <a:rPr lang="af-ZA" sz="11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the</a:t>
            </a:r>
            <a:r>
              <a:rPr lang="af-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Holland </a:t>
            </a:r>
            <a:r>
              <a:rPr lang="af-ZA" sz="11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Code</a:t>
            </a:r>
            <a:r>
              <a:rPr lang="af-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0215">
              <a:lnSpc>
                <a:spcPct val="115000"/>
              </a:lnSpc>
              <a:buNone/>
            </a:pPr>
            <a:r>
              <a:rPr lang="en-ZA" sz="900" u="sng" dirty="0">
                <a:solidFill>
                  <a:srgbClr val="000000"/>
                </a:solidFill>
                <a:effectLst/>
                <a:latin typeface="Calibri" panose="020F0502020204030204" pitchFamily="34" charset="0"/>
                <a:ea typeface="Times New Roman" panose="02020603050405020304" pitchFamily="18" charset="0"/>
                <a:hlinkClick r:id="rId3"/>
              </a:rPr>
              <a:t>bit.ly/</a:t>
            </a:r>
            <a:r>
              <a:rPr lang="en-ZA" sz="900" u="sng" dirty="0" err="1">
                <a:solidFill>
                  <a:srgbClr val="000000"/>
                </a:solidFill>
                <a:effectLst/>
                <a:latin typeface="Calibri" panose="020F0502020204030204" pitchFamily="34" charset="0"/>
                <a:ea typeface="Times New Roman" panose="02020603050405020304" pitchFamily="18" charset="0"/>
                <a:hlinkClick r:id="rId3"/>
              </a:rPr>
              <a:t>4tbzGnD</a:t>
            </a:r>
            <a:r>
              <a:rPr lang="af-ZA" sz="900" dirty="0">
                <a:solidFill>
                  <a:srgbClr val="000000"/>
                </a:solidFill>
                <a:effectLst/>
                <a:latin typeface="Aptos" panose="020B0004020202020204" pitchFamily="34" charset="0"/>
                <a:ea typeface="Times New Roman" panose="02020603050405020304" pitchFamily="18" charset="0"/>
              </a:rPr>
              <a:t> </a:t>
            </a:r>
            <a:r>
              <a:rPr lang="af-ZA" sz="900" dirty="0">
                <a:solidFill>
                  <a:srgbClr val="000000"/>
                </a:solidFill>
                <a:effectLst/>
                <a:latin typeface="Calibri" panose="020F0502020204030204" pitchFamily="34" charset="0"/>
                <a:ea typeface="Times New Roman" panose="02020603050405020304" pitchFamily="18" charset="0"/>
              </a:rPr>
              <a:t>(4 min 13 sek)</a:t>
            </a:r>
            <a:endParaRPr lang="af-ZA" sz="900" dirty="0">
              <a:effectLst/>
              <a:latin typeface="Aptos" panose="020B0004020202020204" pitchFamily="34" charset="0"/>
              <a:ea typeface="Times New Roman" panose="02020603050405020304" pitchFamily="18" charset="0"/>
            </a:endParaRPr>
          </a:p>
          <a:p>
            <a:pPr marL="450215">
              <a:lnSpc>
                <a:spcPct val="115000"/>
              </a:lnSpc>
              <a:spcAft>
                <a:spcPts val="800"/>
              </a:spcAft>
              <a:buNone/>
            </a:pPr>
            <a:r>
              <a:rPr lang="af-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100" dirty="0">
                <a:effectLst/>
                <a:latin typeface="Calibri" panose="020F0502020204030204" pitchFamily="34" charset="0"/>
                <a:ea typeface="Times New Roman" panose="02020603050405020304" pitchFamily="18" charset="0"/>
              </a:rPr>
              <a:t>Nadat die video gekyk is, voltooi leerders </a:t>
            </a:r>
            <a:r>
              <a:rPr lang="af-ZA" sz="1100" b="1" i="1" dirty="0">
                <a:effectLst/>
                <a:latin typeface="Calibri" panose="020F0502020204030204" pitchFamily="34" charset="0"/>
                <a:ea typeface="Times New Roman" panose="02020603050405020304" pitchFamily="18" charset="0"/>
              </a:rPr>
              <a:t>Aktiwiteit 1 </a:t>
            </a:r>
            <a:r>
              <a:rPr lang="af-ZA" sz="1100" dirty="0">
                <a:effectLst/>
                <a:latin typeface="Calibri" panose="020F0502020204030204" pitchFamily="34" charset="0"/>
                <a:ea typeface="Times New Roman" panose="02020603050405020304" pitchFamily="18" charset="0"/>
              </a:rPr>
              <a:t>(</a:t>
            </a:r>
            <a:r>
              <a:rPr lang="af-ZA" sz="1100" b="1" i="1" u="sng" dirty="0">
                <a:effectLst/>
                <a:latin typeface="Calibri" panose="020F0502020204030204" pitchFamily="34" charset="0"/>
                <a:ea typeface="Times New Roman" panose="02020603050405020304" pitchFamily="18" charset="0"/>
              </a:rPr>
              <a:t>Les 1 – Werkkaart</a:t>
            </a:r>
            <a:r>
              <a:rPr lang="af-ZA" sz="1100" dirty="0">
                <a:effectLst/>
                <a:latin typeface="Calibri" panose="020F0502020204030204" pitchFamily="34" charset="0"/>
                <a:ea typeface="Times New Roman" panose="02020603050405020304" pitchFamily="18" charset="0"/>
              </a:rPr>
              <a:t>). </a:t>
            </a:r>
            <a:endParaRPr lang="af-ZA" sz="11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af-ZA" sz="1100" dirty="0">
                <a:effectLst/>
                <a:latin typeface="Calibri" panose="020F0502020204030204" pitchFamily="34" charset="0"/>
                <a:ea typeface="Times New Roman" panose="02020603050405020304" pitchFamily="18" charset="0"/>
              </a:rPr>
              <a:t>Antwoorde is beskikbaar in die </a:t>
            </a:r>
            <a:r>
              <a:rPr lang="af-ZA" sz="1100" b="1" i="1" u="sng" dirty="0">
                <a:effectLst/>
                <a:latin typeface="Calibri" panose="020F0502020204030204" pitchFamily="34" charset="0"/>
                <a:ea typeface="Times New Roman" panose="02020603050405020304" pitchFamily="18" charset="0"/>
              </a:rPr>
              <a:t>Les 1 – Werkkaart MEMO</a:t>
            </a:r>
            <a:r>
              <a:rPr lang="af-ZA" sz="1100" b="1" i="1" dirty="0">
                <a:effectLst/>
                <a:latin typeface="Calibri" panose="020F0502020204030204" pitchFamily="34" charset="0"/>
                <a:ea typeface="Times New Roman" panose="02020603050405020304" pitchFamily="18" charset="0"/>
              </a:rPr>
              <a:t>.</a:t>
            </a:r>
            <a:endParaRPr lang="af-ZA" sz="1100" dirty="0">
              <a:effectLst/>
              <a:latin typeface="Times New Roman" panose="02020603050405020304" pitchFamily="18" charset="0"/>
              <a:ea typeface="Times New Roman" panose="02020603050405020304" pitchFamily="18" charset="0"/>
            </a:endParaRPr>
          </a:p>
          <a:p>
            <a:endParaRPr lang="af-ZA" dirty="0"/>
          </a:p>
        </p:txBody>
      </p:sp>
    </p:spTree>
    <p:extLst>
      <p:ext uri="{BB962C8B-B14F-4D97-AF65-F5344CB8AC3E}">
        <p14:creationId xmlns:p14="http://schemas.microsoft.com/office/powerpoint/2010/main" val="2433186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af-ZA" sz="1100" b="1" i="0" u="none" strike="noStrike" cap="none" dirty="0">
                <a:solidFill>
                  <a:srgbClr val="000000"/>
                </a:solidFill>
                <a:effectLst/>
                <a:latin typeface="Arial"/>
                <a:ea typeface="Arial"/>
                <a:cs typeface="Arial"/>
                <a:sym typeface="Arial"/>
              </a:rPr>
              <a:t>Skyfie 12: </a:t>
            </a:r>
            <a:r>
              <a:rPr lang="af-ZA" sz="1100" b="0" i="0" u="none" strike="noStrike" cap="none" dirty="0">
                <a:solidFill>
                  <a:srgbClr val="000000"/>
                </a:solidFill>
                <a:effectLst/>
                <a:latin typeface="Arial"/>
                <a:ea typeface="Arial"/>
                <a:cs typeface="Arial"/>
                <a:sym typeface="Arial"/>
              </a:rPr>
              <a:t>Vandag het ons die ses </a:t>
            </a:r>
            <a:r>
              <a:rPr lang="af-ZA" sz="1100" b="0" i="0" u="none" strike="noStrike" cap="none" dirty="0" err="1">
                <a:solidFill>
                  <a:srgbClr val="000000"/>
                </a:solidFill>
                <a:effectLst/>
                <a:latin typeface="Arial"/>
                <a:ea typeface="Arial"/>
                <a:cs typeface="Arial"/>
                <a:sym typeface="Arial"/>
              </a:rPr>
              <a:t>loopbaankategorieë</a:t>
            </a:r>
            <a:r>
              <a:rPr lang="af-ZA" sz="1100" b="0" i="0" u="none" strike="noStrike" cap="none" dirty="0">
                <a:solidFill>
                  <a:srgbClr val="000000"/>
                </a:solidFill>
                <a:effectLst/>
                <a:latin typeface="Arial"/>
                <a:ea typeface="Arial"/>
                <a:cs typeface="Arial"/>
                <a:sym typeface="Arial"/>
              </a:rPr>
              <a:t> ondersoek en gesien hoe ons persoonlikheid en belangstellings die loopbane wat ons sal geniet en waarin ons slaag, beïnvloed. Elke kategorie is uniek en daar is nie een sogenaamde "beste" kategorie nie. Elke kategorie het sy eie kenmerkende sterkpunte en bied verskillende geleenthede. Die meeste mense pas in meer as een kategorie, en jy kan jouself dus in ’n kombinasie van verskillende tipes herken. </a:t>
            </a:r>
          </a:p>
          <a:p>
            <a:pPr lvl="0"/>
            <a:r>
              <a:rPr lang="af-ZA" sz="1100" b="0" i="0" u="none" strike="noStrike" cap="none" dirty="0">
                <a:solidFill>
                  <a:srgbClr val="000000"/>
                </a:solidFill>
                <a:effectLst/>
                <a:latin typeface="Arial"/>
                <a:ea typeface="Arial"/>
                <a:cs typeface="Arial"/>
                <a:sym typeface="Arial"/>
              </a:rPr>
              <a:t>Om ’n geskikte loopbaan te kies, behels dat jy werk vind wat jou inspireer, jou sterkpunte benut en jou vervuld laat voel.</a:t>
            </a:r>
          </a:p>
          <a:p>
            <a:pPr lvl="0"/>
            <a:r>
              <a:rPr lang="af-ZA" sz="1100" b="0" i="0" u="none" strike="noStrike" cap="none" dirty="0">
                <a:solidFill>
                  <a:srgbClr val="000000"/>
                </a:solidFill>
                <a:effectLst/>
                <a:latin typeface="Arial"/>
                <a:ea typeface="Arial"/>
                <a:cs typeface="Arial"/>
                <a:sym typeface="Arial"/>
              </a:rPr>
              <a:t>Voltooi </a:t>
            </a:r>
            <a:r>
              <a:rPr lang="af-ZA" sz="1100" b="1" i="1" u="none" strike="noStrike" cap="none" dirty="0">
                <a:solidFill>
                  <a:srgbClr val="000000"/>
                </a:solidFill>
                <a:effectLst/>
                <a:latin typeface="Arial"/>
                <a:ea typeface="Arial"/>
                <a:cs typeface="Arial"/>
                <a:sym typeface="Arial"/>
              </a:rPr>
              <a:t>Aktiwiteit 2</a:t>
            </a:r>
            <a:r>
              <a:rPr lang="af-ZA" sz="1100" b="0" i="0" u="none" strike="noStrike" cap="none" dirty="0">
                <a:solidFill>
                  <a:srgbClr val="000000"/>
                </a:solidFill>
                <a:effectLst/>
                <a:latin typeface="Arial"/>
                <a:ea typeface="Arial"/>
                <a:cs typeface="Arial"/>
                <a:sym typeface="Arial"/>
              </a:rPr>
              <a:t> (</a:t>
            </a:r>
            <a:r>
              <a:rPr lang="af-ZA" sz="1100" b="1" i="1" u="sng" strike="noStrike" cap="none" dirty="0">
                <a:solidFill>
                  <a:srgbClr val="000000"/>
                </a:solidFill>
                <a:effectLst/>
                <a:latin typeface="Arial"/>
                <a:ea typeface="Arial"/>
                <a:cs typeface="Arial"/>
                <a:sym typeface="Arial"/>
              </a:rPr>
              <a:t>Les 1 – Werkkaart</a:t>
            </a:r>
            <a:r>
              <a:rPr lang="af-ZA" sz="1100" b="0" i="0" u="none" strike="noStrike" cap="none" dirty="0">
                <a:solidFill>
                  <a:srgbClr val="000000"/>
                </a:solidFill>
                <a:effectLst/>
                <a:latin typeface="Arial"/>
                <a:ea typeface="Arial"/>
                <a:cs typeface="Arial"/>
                <a:sym typeface="Arial"/>
              </a:rPr>
              <a:t>) om te begin nadink oor watter </a:t>
            </a:r>
            <a:r>
              <a:rPr lang="af-ZA" sz="1100" b="0" i="0" u="none" strike="noStrike" cap="none" dirty="0" err="1">
                <a:solidFill>
                  <a:srgbClr val="000000"/>
                </a:solidFill>
                <a:effectLst/>
                <a:latin typeface="Arial"/>
                <a:ea typeface="Arial"/>
                <a:cs typeface="Arial"/>
                <a:sym typeface="Arial"/>
              </a:rPr>
              <a:t>loopbaankategorie</a:t>
            </a:r>
            <a:r>
              <a:rPr lang="af-ZA" sz="1100" b="0" i="0" u="none" strike="noStrike" cap="none">
                <a:solidFill>
                  <a:srgbClr val="000000"/>
                </a:solidFill>
                <a:effectLst/>
                <a:latin typeface="Arial"/>
                <a:ea typeface="Arial"/>
                <a:cs typeface="Arial"/>
                <a:sym typeface="Arial"/>
              </a:rPr>
              <a:t> die beste by jou pas.</a:t>
            </a:r>
          </a:p>
          <a:p>
            <a:pPr marL="158750" indent="0">
              <a:buNone/>
            </a:pPr>
            <a:endParaRPr lang="af-ZA" dirty="0"/>
          </a:p>
        </p:txBody>
      </p:sp>
    </p:spTree>
    <p:extLst>
      <p:ext uri="{BB962C8B-B14F-4D97-AF65-F5344CB8AC3E}">
        <p14:creationId xmlns:p14="http://schemas.microsoft.com/office/powerpoint/2010/main" val="289763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69b879879519f: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69b879879519f: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0"/>
            <a:r>
              <a:rPr lang="af-ZA" sz="1100" b="1" i="0" u="none" strike="noStrike" cap="none" dirty="0">
                <a:solidFill>
                  <a:srgbClr val="000000"/>
                </a:solidFill>
                <a:effectLst/>
                <a:latin typeface="Arial"/>
                <a:ea typeface="Arial"/>
                <a:cs typeface="Arial"/>
                <a:sym typeface="Arial"/>
              </a:rPr>
              <a:t>Skyfie 2: </a:t>
            </a:r>
            <a:r>
              <a:rPr lang="af-ZA" sz="1100" b="0" i="0" u="none" strike="noStrike" cap="none" dirty="0">
                <a:solidFill>
                  <a:srgbClr val="000000"/>
                </a:solidFill>
                <a:effectLst/>
                <a:latin typeface="Arial"/>
                <a:ea typeface="Arial"/>
                <a:cs typeface="Arial"/>
                <a:sym typeface="Arial"/>
              </a:rPr>
              <a:t>Teen die einde van hierdie les behoort leerders in staat te wees om die volgende te kan doen:</a:t>
            </a:r>
          </a:p>
          <a:p>
            <a:pPr lvl="1"/>
            <a:r>
              <a:rPr lang="af-ZA" sz="1100" b="0" i="0" u="none" strike="noStrike" cap="none" dirty="0">
                <a:solidFill>
                  <a:srgbClr val="000000"/>
                </a:solidFill>
                <a:effectLst/>
                <a:latin typeface="Arial"/>
                <a:ea typeface="Arial"/>
                <a:cs typeface="Arial"/>
                <a:sym typeface="Arial"/>
              </a:rPr>
              <a:t>Beskryf hoe persoonlikheid en belangstellings loopbaankeuses beïnvloed.</a:t>
            </a:r>
          </a:p>
          <a:p>
            <a:pPr lvl="1"/>
            <a:r>
              <a:rPr lang="af-ZA" sz="1100" b="0" i="0" u="none" strike="noStrike" cap="none" dirty="0">
                <a:solidFill>
                  <a:srgbClr val="000000"/>
                </a:solidFill>
                <a:effectLst/>
                <a:latin typeface="Arial"/>
                <a:ea typeface="Arial"/>
                <a:cs typeface="Arial"/>
                <a:sym typeface="Arial"/>
              </a:rPr>
              <a:t>Identifiseer die ses </a:t>
            </a:r>
            <a:r>
              <a:rPr lang="af-ZA" sz="1100" b="0" i="0" u="none" strike="noStrike" cap="none" dirty="0" err="1">
                <a:solidFill>
                  <a:srgbClr val="000000"/>
                </a:solidFill>
                <a:effectLst/>
                <a:latin typeface="Arial"/>
                <a:ea typeface="Arial"/>
                <a:cs typeface="Arial"/>
                <a:sym typeface="Arial"/>
              </a:rPr>
              <a:t>loopbaankategorieë</a:t>
            </a:r>
            <a:r>
              <a:rPr lang="af-ZA" sz="1100" b="0" i="0" u="none" strike="noStrike" cap="none" dirty="0">
                <a:solidFill>
                  <a:srgbClr val="000000"/>
                </a:solidFill>
                <a:effectLst/>
                <a:latin typeface="Arial"/>
                <a:ea typeface="Arial"/>
                <a:cs typeface="Arial"/>
                <a:sym typeface="Arial"/>
              </a:rPr>
              <a:t> en hul geassosieerde kenmerke, aktiwiteite en loopbane.</a:t>
            </a:r>
          </a:p>
          <a:p>
            <a:pPr lvl="1"/>
            <a:r>
              <a:rPr lang="af-ZA" sz="1100" b="0" i="0" u="none" strike="noStrike" cap="none" dirty="0">
                <a:solidFill>
                  <a:srgbClr val="000000"/>
                </a:solidFill>
                <a:effectLst/>
                <a:latin typeface="Arial"/>
                <a:ea typeface="Arial"/>
                <a:cs typeface="Arial"/>
                <a:sym typeface="Arial"/>
              </a:rPr>
              <a:t>Dink na oor hul eie persoonlikheid en belangstellings om hul </a:t>
            </a:r>
            <a:r>
              <a:rPr lang="af-ZA" sz="1100" b="0" i="0" u="none" strike="noStrike" cap="none" dirty="0" err="1">
                <a:solidFill>
                  <a:srgbClr val="000000"/>
                </a:solidFill>
                <a:effectLst/>
                <a:latin typeface="Arial"/>
                <a:ea typeface="Arial"/>
                <a:cs typeface="Arial"/>
                <a:sym typeface="Arial"/>
              </a:rPr>
              <a:t>loopbaankategorie</a:t>
            </a:r>
            <a:r>
              <a:rPr lang="af-ZA" sz="1100" b="0" i="0" u="none" strike="noStrike" cap="none" dirty="0">
                <a:solidFill>
                  <a:srgbClr val="000000"/>
                </a:solidFill>
                <a:effectLst/>
                <a:latin typeface="Arial"/>
                <a:ea typeface="Arial"/>
                <a:cs typeface="Arial"/>
                <a:sym typeface="Arial"/>
              </a:rPr>
              <a:t> te begin verken. </a:t>
            </a: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af-ZA" sz="1100" b="1" i="0" u="none" strike="noStrike" cap="none" dirty="0">
                <a:solidFill>
                  <a:srgbClr val="000000"/>
                </a:solidFill>
                <a:effectLst/>
                <a:latin typeface="Arial"/>
                <a:ea typeface="Arial"/>
                <a:cs typeface="Arial"/>
                <a:sym typeface="Arial"/>
              </a:rPr>
              <a:t>Skyfie 3: Persoonlikheid, Belangstelling en Invloed op </a:t>
            </a:r>
            <a:r>
              <a:rPr lang="af-ZA" sz="1100" b="1" i="0" u="none" strike="noStrike" cap="none" dirty="0" err="1">
                <a:solidFill>
                  <a:srgbClr val="000000"/>
                </a:solidFill>
                <a:effectLst/>
                <a:latin typeface="Arial"/>
                <a:ea typeface="Arial"/>
                <a:cs typeface="Arial"/>
                <a:sym typeface="Arial"/>
              </a:rPr>
              <a:t>Loopbaankategorieë</a:t>
            </a:r>
            <a:r>
              <a:rPr lang="af-ZA" sz="1100" b="1" i="0" u="none" strike="noStrike" cap="none" dirty="0">
                <a:solidFill>
                  <a:srgbClr val="000000"/>
                </a:solidFill>
                <a:effectLst/>
                <a:latin typeface="Arial"/>
                <a:ea typeface="Arial"/>
                <a:cs typeface="Arial"/>
                <a:sym typeface="Arial"/>
              </a:rPr>
              <a:t> </a:t>
            </a:r>
            <a:endParaRPr lang="af-ZA" sz="1100" b="0" i="0" u="none" strike="noStrike" cap="none" dirty="0">
              <a:solidFill>
                <a:srgbClr val="000000"/>
              </a:solidFill>
              <a:effectLst/>
              <a:latin typeface="Arial"/>
              <a:ea typeface="Arial"/>
              <a:cs typeface="Arial"/>
              <a:sym typeface="Arial"/>
            </a:endParaRPr>
          </a:p>
          <a:p>
            <a:pPr lvl="0"/>
            <a:r>
              <a:rPr lang="af-ZA" sz="1100" b="1" i="0" u="none" strike="noStrike" cap="none" dirty="0">
                <a:solidFill>
                  <a:srgbClr val="000000"/>
                </a:solidFill>
                <a:effectLst/>
                <a:latin typeface="Arial"/>
                <a:ea typeface="Arial"/>
                <a:cs typeface="Arial"/>
                <a:sym typeface="Arial"/>
              </a:rPr>
              <a:t>Persoonlikheid</a:t>
            </a:r>
            <a:r>
              <a:rPr lang="af-ZA" sz="1100" b="0" i="0" u="none" strike="noStrike" cap="none" dirty="0">
                <a:solidFill>
                  <a:srgbClr val="000000"/>
                </a:solidFill>
                <a:effectLst/>
                <a:latin typeface="Arial"/>
                <a:ea typeface="Arial"/>
                <a:cs typeface="Arial"/>
                <a:sym typeface="Arial"/>
              </a:rPr>
              <a:t> verwys na die eienskappe en denkwyses wat jou as persoon uniek maak. Sommige mense is van nature nuuskierig en hou daarvan om nuwe idees te verken, terwyl ander meer prakties ingestel is en dit geniet om met hul hande te werk.</a:t>
            </a:r>
          </a:p>
          <a:p>
            <a:pPr lvl="0"/>
            <a:r>
              <a:rPr lang="af-ZA" sz="1100" b="1" i="0" u="none" strike="noStrike" cap="none" dirty="0">
                <a:solidFill>
                  <a:srgbClr val="000000"/>
                </a:solidFill>
                <a:effectLst/>
                <a:latin typeface="Arial"/>
                <a:ea typeface="Arial"/>
                <a:cs typeface="Arial"/>
                <a:sym typeface="Arial"/>
              </a:rPr>
              <a:t>Belangstellings</a:t>
            </a:r>
            <a:r>
              <a:rPr lang="af-ZA" sz="1100" b="0" i="0" u="none" strike="noStrike" cap="none" dirty="0">
                <a:solidFill>
                  <a:srgbClr val="000000"/>
                </a:solidFill>
                <a:effectLst/>
                <a:latin typeface="Arial"/>
                <a:ea typeface="Arial"/>
                <a:cs typeface="Arial"/>
                <a:sym typeface="Arial"/>
              </a:rPr>
              <a:t> is die aktiwiteite, onderwerpe of take wat jy geniet en gemotiveerd voel om te doen. Dit dui op dit wat ons prikkel, of dit nou is om probleme op te los, kuns te skep, mense te help of inligting te organiseer.</a:t>
            </a:r>
          </a:p>
          <a:p>
            <a:pPr lvl="0"/>
            <a:r>
              <a:rPr lang="af-ZA" sz="1100" b="0" i="0" u="none" strike="noStrike" cap="none" dirty="0">
                <a:solidFill>
                  <a:srgbClr val="000000"/>
                </a:solidFill>
                <a:effectLst/>
                <a:latin typeface="Arial"/>
                <a:ea typeface="Arial"/>
                <a:cs typeface="Arial"/>
                <a:sym typeface="Arial"/>
              </a:rPr>
              <a:t>Saam beïnvloed persoonlikheid en belangstellings die tipe loopbane wat ons waarskynlik sal geniet en waarin ons sal kan slaag. John Holland se loopbaanteorie verduidelik dit deur loopbane in ses kategorieë te verdeel.</a:t>
            </a:r>
          </a:p>
          <a:p>
            <a:pPr marL="158750" indent="0">
              <a:buNone/>
            </a:pPr>
            <a:endParaRPr lang="en-ZA" dirty="0"/>
          </a:p>
        </p:txBody>
      </p:sp>
    </p:spTree>
    <p:extLst>
      <p:ext uri="{BB962C8B-B14F-4D97-AF65-F5344CB8AC3E}">
        <p14:creationId xmlns:p14="http://schemas.microsoft.com/office/powerpoint/2010/main" val="924726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af-ZA" sz="1100" b="1" i="0" u="none" strike="noStrike" cap="none" dirty="0">
                <a:solidFill>
                  <a:srgbClr val="000000"/>
                </a:solidFill>
                <a:effectLst/>
                <a:latin typeface="Arial"/>
                <a:ea typeface="Arial"/>
                <a:cs typeface="Arial"/>
                <a:sym typeface="Arial"/>
              </a:rPr>
              <a:t>Skyfie 4: John Holland se Teorie </a:t>
            </a:r>
            <a:endParaRPr lang="af-ZA" sz="1100" b="0" i="0" u="none" strike="noStrike" cap="none" dirty="0">
              <a:solidFill>
                <a:srgbClr val="000000"/>
              </a:solidFill>
              <a:effectLst/>
              <a:latin typeface="Arial"/>
              <a:ea typeface="Arial"/>
              <a:cs typeface="Arial"/>
              <a:sym typeface="Arial"/>
            </a:endParaRPr>
          </a:p>
          <a:p>
            <a:pPr lvl="0"/>
            <a:r>
              <a:rPr lang="af-ZA" sz="1100" b="0" i="0" u="none" strike="noStrike" cap="none" dirty="0">
                <a:solidFill>
                  <a:srgbClr val="000000"/>
                </a:solidFill>
                <a:effectLst/>
                <a:latin typeface="Arial"/>
                <a:ea typeface="Arial"/>
                <a:cs typeface="Arial"/>
                <a:sym typeface="Arial"/>
              </a:rPr>
              <a:t>’n Sielkundige, John Holland, het ’n stelsel ontwikkel wat mense volgens hul belangstellings en persoonlikheid in kategorieë groepeer, om hulle te help om geskikte loopbane te kies. Volgens Holland beïnvloed die tipe persoon wat jy is, watter loopbane jy sal geniet en waarin jy waarskynlik suksesvol sal wees.</a:t>
            </a:r>
          </a:p>
          <a:p>
            <a:pPr lvl="0"/>
            <a:r>
              <a:rPr lang="af-ZA" sz="1100" b="0" i="0" u="none" strike="noStrike" cap="none" dirty="0">
                <a:solidFill>
                  <a:srgbClr val="000000"/>
                </a:solidFill>
                <a:effectLst/>
                <a:latin typeface="Arial"/>
                <a:ea typeface="Arial"/>
                <a:cs typeface="Arial"/>
                <a:sym typeface="Arial"/>
              </a:rPr>
              <a:t>Sy teorie identifiseer </a:t>
            </a:r>
            <a:r>
              <a:rPr lang="af-ZA" sz="1100" b="1" i="0" u="none" strike="noStrike" cap="none" dirty="0">
                <a:solidFill>
                  <a:srgbClr val="000000"/>
                </a:solidFill>
                <a:effectLst/>
                <a:latin typeface="Arial"/>
                <a:ea typeface="Arial"/>
                <a:cs typeface="Arial"/>
                <a:sym typeface="Arial"/>
              </a:rPr>
              <a:t>ses hoof </a:t>
            </a:r>
            <a:r>
              <a:rPr lang="af-ZA" sz="1100" b="1" i="0" u="none" strike="noStrike" cap="none" dirty="0" err="1">
                <a:solidFill>
                  <a:srgbClr val="000000"/>
                </a:solidFill>
                <a:effectLst/>
                <a:latin typeface="Arial"/>
                <a:ea typeface="Arial"/>
                <a:cs typeface="Arial"/>
                <a:sym typeface="Arial"/>
              </a:rPr>
              <a:t>loopbaankategorieë</a:t>
            </a:r>
            <a:r>
              <a:rPr lang="af-ZA" sz="1100" b="0" i="0" u="none" strike="noStrike" cap="none" dirty="0">
                <a:solidFill>
                  <a:srgbClr val="000000"/>
                </a:solidFill>
                <a:effectLst/>
                <a:latin typeface="Arial"/>
                <a:ea typeface="Arial"/>
                <a:cs typeface="Arial"/>
                <a:sym typeface="Arial"/>
              </a:rPr>
              <a:t>: </a:t>
            </a:r>
            <a:r>
              <a:rPr lang="af-ZA" sz="1100" b="1" i="0" u="none" strike="noStrike" cap="none" dirty="0">
                <a:solidFill>
                  <a:srgbClr val="000000"/>
                </a:solidFill>
                <a:effectLst/>
                <a:latin typeface="Arial"/>
                <a:ea typeface="Arial"/>
                <a:cs typeface="Arial"/>
                <a:sym typeface="Arial"/>
              </a:rPr>
              <a:t>Ondersoekend, Ondernemend, Realisties, </a:t>
            </a:r>
            <a:r>
              <a:rPr lang="af-ZA" sz="1100" b="0" i="0" u="none" strike="noStrike" cap="none" dirty="0">
                <a:solidFill>
                  <a:srgbClr val="000000"/>
                </a:solidFill>
                <a:effectLst/>
                <a:latin typeface="Arial"/>
                <a:ea typeface="Arial"/>
                <a:cs typeface="Arial"/>
                <a:sym typeface="Arial"/>
              </a:rPr>
              <a:t>Kunstig</a:t>
            </a:r>
            <a:r>
              <a:rPr lang="af-ZA" sz="1100" b="1" i="0" u="none" strike="noStrike" cap="none" dirty="0">
                <a:solidFill>
                  <a:srgbClr val="000000"/>
                </a:solidFill>
                <a:effectLst/>
                <a:latin typeface="Arial"/>
                <a:ea typeface="Arial"/>
                <a:cs typeface="Arial"/>
                <a:sym typeface="Arial"/>
              </a:rPr>
              <a:t>, Konvensioneel en Sosiaal</a:t>
            </a:r>
            <a:r>
              <a:rPr lang="af-ZA" sz="1100" b="0" i="0" u="none" strike="noStrike" cap="none" dirty="0">
                <a:solidFill>
                  <a:srgbClr val="000000"/>
                </a:solidFill>
                <a:effectLst/>
                <a:latin typeface="Arial"/>
                <a:ea typeface="Arial"/>
                <a:cs typeface="Arial"/>
                <a:sym typeface="Arial"/>
              </a:rPr>
              <a:t>.</a:t>
            </a:r>
          </a:p>
          <a:p>
            <a:pPr lvl="0"/>
            <a:r>
              <a:rPr lang="en-ZA" sz="1100" b="0" i="0" u="none" strike="noStrike" cap="none" dirty="0">
                <a:solidFill>
                  <a:srgbClr val="000000"/>
                </a:solidFill>
                <a:effectLst/>
                <a:latin typeface="Arial"/>
                <a:ea typeface="Arial"/>
                <a:cs typeface="Arial"/>
                <a:sym typeface="Arial"/>
              </a:rPr>
              <a:t>Elke </a:t>
            </a:r>
            <a:r>
              <a:rPr lang="en-ZA" sz="1100" b="0" i="0" u="none" strike="noStrike" cap="none" dirty="0" err="1">
                <a:solidFill>
                  <a:srgbClr val="000000"/>
                </a:solidFill>
                <a:effectLst/>
                <a:latin typeface="Arial"/>
                <a:ea typeface="Arial"/>
                <a:cs typeface="Arial"/>
                <a:sym typeface="Arial"/>
              </a:rPr>
              <a:t>kategorie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verteenwoordig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spesifieke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belangstellings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vermoëns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persoonlikheidseienskappe</a:t>
            </a:r>
            <a:r>
              <a:rPr lang="en-ZA" sz="1100" b="0" i="0" u="none" strike="noStrike" cap="none" dirty="0">
                <a:solidFill>
                  <a:srgbClr val="000000"/>
                </a:solidFill>
                <a:effectLst/>
                <a:latin typeface="Arial"/>
                <a:ea typeface="Arial"/>
                <a:cs typeface="Arial"/>
                <a:sym typeface="Arial"/>
              </a:rPr>
              <a:t>. Jy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loopbane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kies</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waarskynlik</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beste</a:t>
            </a:r>
            <a:r>
              <a:rPr lang="en-ZA" sz="1100" b="0" i="0" u="none" strike="noStrike" cap="none" dirty="0">
                <a:solidFill>
                  <a:srgbClr val="000000"/>
                </a:solidFill>
                <a:effectLst/>
                <a:latin typeface="Arial"/>
                <a:ea typeface="Arial"/>
                <a:cs typeface="Arial"/>
                <a:sym typeface="Arial"/>
              </a:rPr>
              <a:t> by </a:t>
            </a:r>
            <a:r>
              <a:rPr lang="en-ZA" sz="1100" b="0" i="0" u="none" strike="noStrike" cap="none" dirty="0" err="1">
                <a:solidFill>
                  <a:srgbClr val="000000"/>
                </a:solidFill>
                <a:effectLst/>
                <a:latin typeface="Arial"/>
                <a:ea typeface="Arial"/>
                <a:cs typeface="Arial"/>
                <a:sym typeface="Arial"/>
              </a:rPr>
              <a:t>jou</a:t>
            </a:r>
            <a:r>
              <a:rPr lang="en-ZA" sz="1100" b="0" i="0" u="none" strike="noStrike" cap="none" dirty="0">
                <a:solidFill>
                  <a:srgbClr val="000000"/>
                </a:solidFill>
                <a:effectLst/>
                <a:latin typeface="Arial"/>
                <a:ea typeface="Arial"/>
                <a:cs typeface="Arial"/>
                <a:sym typeface="Arial"/>
              </a:rPr>
              <a:t> pas, </a:t>
            </a:r>
            <a:r>
              <a:rPr lang="en-ZA" sz="1100" b="0" i="0" u="none" strike="noStrike" cap="none" dirty="0" err="1">
                <a:solidFill>
                  <a:srgbClr val="000000"/>
                </a:solidFill>
                <a:effectLst/>
                <a:latin typeface="Arial"/>
                <a:ea typeface="Arial"/>
                <a:cs typeface="Arial"/>
                <a:sym typeface="Arial"/>
              </a:rPr>
              <a:t>indien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jy</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weet</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watter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kategorie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jou</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sterkste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eienskappe</a:t>
            </a:r>
            <a:r>
              <a:rPr lang="en-ZA" sz="1100" b="0" i="0" u="none" strike="noStrike" cap="none" dirty="0">
                <a:solidFill>
                  <a:srgbClr val="000000"/>
                </a:solidFill>
                <a:effectLst/>
                <a:latin typeface="Arial"/>
                <a:ea typeface="Arial"/>
                <a:cs typeface="Arial"/>
                <a:sym typeface="Arial"/>
              </a:rPr>
              <a:t> val.</a:t>
            </a:r>
            <a:endParaRPr lang="af-ZA"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endParaRPr lang="af-ZA" dirty="0"/>
          </a:p>
        </p:txBody>
      </p:sp>
    </p:spTree>
    <p:extLst>
      <p:ext uri="{BB962C8B-B14F-4D97-AF65-F5344CB8AC3E}">
        <p14:creationId xmlns:p14="http://schemas.microsoft.com/office/powerpoint/2010/main" val="3340168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742950" lvl="1" indent="-285750">
              <a:lnSpc>
                <a:spcPct val="115000"/>
              </a:lnSpc>
              <a:buFont typeface="Symbol" panose="05050102010706020507" pitchFamily="18" charset="2"/>
              <a:buChar char=""/>
            </a:pPr>
            <a:r>
              <a:rPr lang="af-ZA" sz="1100" b="1" dirty="0">
                <a:effectLst/>
                <a:latin typeface="Calibri" panose="020F0502020204030204" pitchFamily="34" charset="0"/>
                <a:ea typeface="Aptos" panose="020B0004020202020204" pitchFamily="34" charset="0"/>
                <a:cs typeface="Times New Roman" panose="02020603050405020304" pitchFamily="18" charset="0"/>
              </a:rPr>
              <a:t>Skyfie 5: Realisties (Die Doeners)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100" b="1" dirty="0">
                <a:effectLst/>
                <a:latin typeface="Calibri" panose="020F0502020204030204" pitchFamily="34" charset="0"/>
                <a:ea typeface="Aptos" panose="020B0004020202020204" pitchFamily="34" charset="0"/>
                <a:cs typeface="Times New Roman" panose="02020603050405020304" pitchFamily="18" charset="0"/>
              </a:rPr>
              <a:t>Kenmerke:</a:t>
            </a:r>
            <a:r>
              <a:rPr lang="af-ZA" sz="1100" dirty="0">
                <a:effectLst/>
                <a:latin typeface="Calibri" panose="020F0502020204030204" pitchFamily="34" charset="0"/>
                <a:ea typeface="Aptos" panose="020B0004020202020204" pitchFamily="34" charset="0"/>
                <a:cs typeface="Times New Roman" panose="02020603050405020304" pitchFamily="18" charset="0"/>
              </a:rPr>
              <a:t> Prakties en fisies aktief; geniet dit om met gereedskap, masjiene en in </a:t>
            </a:r>
            <a:r>
              <a:rPr lang="af-ZA" sz="1100" dirty="0" err="1">
                <a:effectLst/>
                <a:latin typeface="Calibri" panose="020F0502020204030204" pitchFamily="34" charset="0"/>
                <a:ea typeface="Aptos" panose="020B0004020202020204" pitchFamily="34" charset="0"/>
                <a:cs typeface="Times New Roman" panose="02020603050405020304" pitchFamily="18" charset="0"/>
              </a:rPr>
              <a:t>buitelugomgewings</a:t>
            </a:r>
            <a:r>
              <a:rPr lang="af-ZA" sz="1100" dirty="0">
                <a:effectLst/>
                <a:latin typeface="Calibri" panose="020F0502020204030204" pitchFamily="34" charset="0"/>
                <a:ea typeface="Aptos" panose="020B0004020202020204" pitchFamily="34" charset="0"/>
                <a:cs typeface="Times New Roman" panose="02020603050405020304" pitchFamily="18" charset="0"/>
              </a:rPr>
              <a:t> te werk.</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100" b="1" dirty="0">
                <a:effectLst/>
                <a:latin typeface="Calibri" panose="020F0502020204030204" pitchFamily="34" charset="0"/>
                <a:ea typeface="Aptos" panose="020B0004020202020204" pitchFamily="34" charset="0"/>
                <a:cs typeface="Times New Roman" panose="02020603050405020304" pitchFamily="18" charset="0"/>
              </a:rPr>
              <a:t>Tipiese aktiwiteite:</a:t>
            </a:r>
            <a:r>
              <a:rPr lang="af-ZA" sz="1100" dirty="0">
                <a:effectLst/>
                <a:latin typeface="Calibri" panose="020F0502020204030204" pitchFamily="34" charset="0"/>
                <a:ea typeface="Aptos" panose="020B0004020202020204" pitchFamily="34" charset="0"/>
                <a:cs typeface="Times New Roman" panose="02020603050405020304" pitchFamily="18" charset="0"/>
              </a:rPr>
              <a:t> Bou, herstelwerk, boerdery, werk met diere en voltooi praktiese take.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100" b="1" dirty="0" err="1">
                <a:effectLst/>
                <a:latin typeface="Calibri" panose="020F0502020204030204" pitchFamily="34" charset="0"/>
                <a:ea typeface="Aptos" panose="020B0004020202020204" pitchFamily="34" charset="0"/>
                <a:cs typeface="Times New Roman" panose="02020603050405020304" pitchFamily="18" charset="0"/>
              </a:rPr>
              <a:t>Voorbeeldloopbane</a:t>
            </a:r>
            <a:r>
              <a:rPr lang="af-ZA" sz="1100" b="1" dirty="0">
                <a:effectLst/>
                <a:latin typeface="Calibri" panose="020F0502020204030204" pitchFamily="34" charset="0"/>
                <a:ea typeface="Aptos" panose="020B0004020202020204" pitchFamily="34" charset="0"/>
                <a:cs typeface="Times New Roman" panose="02020603050405020304" pitchFamily="18" charset="0"/>
              </a:rPr>
              <a:t>:</a:t>
            </a:r>
            <a:r>
              <a:rPr lang="af-ZA" sz="1100" dirty="0">
                <a:effectLst/>
                <a:latin typeface="Calibri" panose="020F0502020204030204" pitchFamily="34" charset="0"/>
                <a:ea typeface="Aptos" panose="020B0004020202020204" pitchFamily="34" charset="0"/>
                <a:cs typeface="Times New Roman" panose="02020603050405020304" pitchFamily="18" charset="0"/>
              </a:rPr>
              <a:t> Elektrisiën, loodgieter, brandweerman, haarkapper, </a:t>
            </a:r>
            <a:r>
              <a:rPr lang="af-ZA" sz="1100" dirty="0" err="1">
                <a:effectLst/>
                <a:latin typeface="Calibri" panose="020F0502020204030204" pitchFamily="34" charset="0"/>
                <a:ea typeface="Aptos" panose="020B0004020202020204" pitchFamily="34" charset="0"/>
                <a:cs typeface="Times New Roman" panose="02020603050405020304" pitchFamily="18" charset="0"/>
              </a:rPr>
              <a:t>veearts,skoonheids</a:t>
            </a:r>
            <a:r>
              <a:rPr lang="af-ZA" sz="1100" dirty="0">
                <a:effectLst/>
                <a:latin typeface="Calibri" panose="020F0502020204030204" pitchFamily="34" charset="0"/>
                <a:ea typeface="Aptos" panose="020B0004020202020204" pitchFamily="34" charset="0"/>
                <a:cs typeface="Times New Roman" panose="02020603050405020304" pitchFamily="18" charset="0"/>
              </a:rPr>
              <a:t>-terapeut.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100" dirty="0">
                <a:effectLst/>
                <a:latin typeface="Calibri" panose="020F0502020204030204" pitchFamily="34" charset="0"/>
                <a:ea typeface="Aptos" panose="020B0004020202020204" pitchFamily="34" charset="0"/>
                <a:cs typeface="Times New Roman" panose="02020603050405020304" pitchFamily="18" charset="0"/>
              </a:rPr>
              <a:t>Vra leerders om nog voorbeelde te gee van loopbane wat in hierdie kategorie val.</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Symbol" panose="05050102010706020507" pitchFamily="18" charset="2"/>
              <a:buChar char=""/>
            </a:pPr>
            <a:r>
              <a:rPr lang="af-ZA" sz="1100" b="1" dirty="0">
                <a:effectLst/>
                <a:latin typeface="Calibri" panose="020F0502020204030204" pitchFamily="34" charset="0"/>
                <a:ea typeface="Aptos" panose="020B0004020202020204" pitchFamily="34" charset="0"/>
                <a:cs typeface="Times New Roman" panose="02020603050405020304" pitchFamily="18" charset="0"/>
              </a:rPr>
              <a:t>By wie dit pas:</a:t>
            </a:r>
            <a:r>
              <a:rPr lang="af-ZA" sz="1100" dirty="0">
                <a:effectLst/>
                <a:latin typeface="Calibri" panose="020F0502020204030204" pitchFamily="34" charset="0"/>
                <a:ea typeface="Aptos" panose="020B0004020202020204" pitchFamily="34" charset="0"/>
                <a:cs typeface="Times New Roman" panose="02020603050405020304" pitchFamily="18" charset="0"/>
              </a:rPr>
              <a:t> Leerders wat aktiewe, praktiese werk verkies en daarvan hou om te skep, herstelwerk te doen of in die buitelug te werk.</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2426097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Skyfie 6: Ondersoekend (Die Denkers)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Kenmerke:</a:t>
            </a:r>
            <a:r>
              <a:rPr lang="af-ZA" sz="1200" dirty="0">
                <a:effectLst/>
                <a:latin typeface="Calibri" panose="020F0502020204030204" pitchFamily="34" charset="0"/>
                <a:ea typeface="Aptos" panose="020B0004020202020204" pitchFamily="34" charset="0"/>
                <a:cs typeface="Times New Roman" panose="02020603050405020304" pitchFamily="18" charset="0"/>
              </a:rPr>
              <a:t> Nuuskierig, logies en analities; geniet dit om idees te verken en te verstaan hoe dinge werk.</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Tipiese aktiwiteite:</a:t>
            </a:r>
            <a:r>
              <a:rPr lang="af-ZA" sz="1200" dirty="0">
                <a:effectLst/>
                <a:latin typeface="Calibri" panose="020F0502020204030204" pitchFamily="34" charset="0"/>
                <a:ea typeface="Aptos" panose="020B0004020202020204" pitchFamily="34" charset="0"/>
                <a:cs typeface="Times New Roman" panose="02020603050405020304" pitchFamily="18" charset="0"/>
              </a:rPr>
              <a:t> Doen navorsing, eksperimenteer, lees, vra vrae en ontleed inligting.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err="1">
                <a:effectLst/>
                <a:latin typeface="Calibri" panose="020F0502020204030204" pitchFamily="34" charset="0"/>
                <a:ea typeface="Aptos" panose="020B0004020202020204" pitchFamily="34" charset="0"/>
                <a:cs typeface="Times New Roman" panose="02020603050405020304" pitchFamily="18" charset="0"/>
              </a:rPr>
              <a:t>Voorbeeldloopbane</a:t>
            </a:r>
            <a:r>
              <a:rPr lang="af-ZA" sz="1200" b="1" dirty="0">
                <a:effectLst/>
                <a:latin typeface="Calibri" panose="020F0502020204030204" pitchFamily="34" charset="0"/>
                <a:ea typeface="Aptos" panose="020B0004020202020204" pitchFamily="34" charset="0"/>
                <a:cs typeface="Times New Roman" panose="02020603050405020304" pitchFamily="18" charset="0"/>
              </a:rPr>
              <a:t>:</a:t>
            </a:r>
            <a:r>
              <a:rPr lang="af-ZA" sz="1200" dirty="0">
                <a:effectLst/>
                <a:latin typeface="Calibri" panose="020F0502020204030204" pitchFamily="34" charset="0"/>
                <a:ea typeface="Aptos" panose="020B0004020202020204" pitchFamily="34" charset="0"/>
                <a:cs typeface="Times New Roman" panose="02020603050405020304" pitchFamily="18" charset="0"/>
              </a:rPr>
              <a:t> Wetenskaplike, dokter, ingenieur, laboratoriumtegnikus.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Vra leerders om nog voorbeelde te gee van loopbane wat in hierdie kategorie val.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By wie dit pas:</a:t>
            </a:r>
            <a:r>
              <a:rPr lang="af-ZA" sz="1200" dirty="0">
                <a:effectLst/>
                <a:latin typeface="Calibri" panose="020F0502020204030204" pitchFamily="34" charset="0"/>
                <a:ea typeface="Aptos" panose="020B0004020202020204" pitchFamily="34" charset="0"/>
                <a:cs typeface="Times New Roman" panose="02020603050405020304" pitchFamily="18" charset="0"/>
              </a:rPr>
              <a:t> Leerders wat daarvan hou om probleme op te los, diep te dink en onafhanklik te werk om antwoorde te vind.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1153416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Skyfie 7: Kunstig (Die Skeppers)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Kenmerke:</a:t>
            </a:r>
            <a:r>
              <a:rPr lang="af-ZA" sz="1200" dirty="0">
                <a:effectLst/>
                <a:latin typeface="Calibri" panose="020F0502020204030204" pitchFamily="34" charset="0"/>
                <a:ea typeface="Aptos" panose="020B0004020202020204" pitchFamily="34" charset="0"/>
                <a:cs typeface="Times New Roman" panose="02020603050405020304" pitchFamily="18" charset="0"/>
              </a:rPr>
              <a:t> Kreatief, verbeeldingryk en ekspressief; verkies vryheid en oorspronklikheid bo streng reëls.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Tipiese aktiwiteite:</a:t>
            </a:r>
            <a:r>
              <a:rPr lang="af-ZA" sz="1200" dirty="0">
                <a:effectLst/>
                <a:latin typeface="Calibri" panose="020F0502020204030204" pitchFamily="34" charset="0"/>
                <a:ea typeface="Aptos" panose="020B0004020202020204" pitchFamily="34" charset="0"/>
                <a:cs typeface="Times New Roman" panose="02020603050405020304" pitchFamily="18" charset="0"/>
              </a:rPr>
              <a:t> Skilder, ontwerp, skryf, maak musiek en verhoogoptrede.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err="1">
                <a:effectLst/>
                <a:latin typeface="Calibri" panose="020F0502020204030204" pitchFamily="34" charset="0"/>
                <a:ea typeface="Aptos" panose="020B0004020202020204" pitchFamily="34" charset="0"/>
                <a:cs typeface="Times New Roman" panose="02020603050405020304" pitchFamily="18" charset="0"/>
              </a:rPr>
              <a:t>Voorbeeldloopbane</a:t>
            </a:r>
            <a:r>
              <a:rPr lang="af-ZA" sz="1200" b="1" dirty="0">
                <a:effectLst/>
                <a:latin typeface="Calibri" panose="020F0502020204030204" pitchFamily="34" charset="0"/>
                <a:ea typeface="Aptos" panose="020B0004020202020204" pitchFamily="34" charset="0"/>
                <a:cs typeface="Times New Roman" panose="02020603050405020304" pitchFamily="18" charset="0"/>
              </a:rPr>
              <a:t>:</a:t>
            </a:r>
            <a:r>
              <a:rPr lang="af-ZA" sz="1200" dirty="0">
                <a:effectLst/>
                <a:latin typeface="Calibri" panose="020F0502020204030204" pitchFamily="34" charset="0"/>
                <a:ea typeface="Aptos" panose="020B0004020202020204" pitchFamily="34" charset="0"/>
                <a:cs typeface="Times New Roman" panose="02020603050405020304" pitchFamily="18" charset="0"/>
              </a:rPr>
              <a:t> Grafiese ontwerper, akteur, musikant, skrywer, fotograaf, modeontwerper.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Vra leerders om nog voorbeelde te gee van loopbane wat in hierdie kategorie val.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By wie dit pas:</a:t>
            </a:r>
            <a:r>
              <a:rPr lang="af-ZA" sz="1200" dirty="0">
                <a:effectLst/>
                <a:latin typeface="Calibri" panose="020F0502020204030204" pitchFamily="34" charset="0"/>
                <a:ea typeface="Aptos" panose="020B0004020202020204" pitchFamily="34" charset="0"/>
                <a:cs typeface="Times New Roman" panose="02020603050405020304" pitchFamily="18" charset="0"/>
              </a:rPr>
              <a:t> Leerders wat daarvan hou om hulself kreatief uit te druk, kreatief te dink en in buigsame, oop omgewings te werk.</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3131264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Skyfie 8: Sosiaal (Die Helpers)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Kenmerke:</a:t>
            </a:r>
            <a:r>
              <a:rPr lang="af-ZA" sz="1200" dirty="0">
                <a:effectLst/>
                <a:latin typeface="Calibri" panose="020F0502020204030204" pitchFamily="34" charset="0"/>
                <a:ea typeface="Aptos" panose="020B0004020202020204" pitchFamily="34" charset="0"/>
                <a:cs typeface="Times New Roman" panose="02020603050405020304" pitchFamily="18" charset="0"/>
              </a:rPr>
              <a:t> Vriendelik, ondersteunend en empaties; geniet dit om met mense te werk en verhoudings te bou.</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Tipiese aktiwiteite:</a:t>
            </a:r>
            <a:r>
              <a:rPr lang="af-ZA" sz="1200" dirty="0">
                <a:effectLst/>
                <a:latin typeface="Calibri" panose="020F0502020204030204" pitchFamily="34" charset="0"/>
                <a:ea typeface="Aptos" panose="020B0004020202020204" pitchFamily="34" charset="0"/>
                <a:cs typeface="Times New Roman" panose="02020603050405020304" pitchFamily="18" charset="0"/>
              </a:rPr>
              <a:t> Bied hulp en ondersteuning, onderrig, bied mentorskap, doen </a:t>
            </a:r>
            <a:r>
              <a:rPr lang="af-ZA" sz="1200" dirty="0" err="1">
                <a:effectLst/>
                <a:latin typeface="Calibri" panose="020F0502020204030204" pitchFamily="34" charset="0"/>
                <a:ea typeface="Aptos" panose="020B0004020202020204" pitchFamily="34" charset="0"/>
                <a:cs typeface="Times New Roman" panose="02020603050405020304" pitchFamily="18" charset="0"/>
              </a:rPr>
              <a:t>vrywilligerswerk</a:t>
            </a:r>
            <a:r>
              <a:rPr lang="af-ZA" sz="1200" dirty="0">
                <a:effectLst/>
                <a:latin typeface="Calibri" panose="020F0502020204030204" pitchFamily="34" charset="0"/>
                <a:ea typeface="Aptos" panose="020B0004020202020204" pitchFamily="34" charset="0"/>
                <a:cs typeface="Times New Roman" panose="02020603050405020304" pitchFamily="18" charset="0"/>
              </a:rPr>
              <a:t> en ondersteun ander.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err="1">
                <a:effectLst/>
                <a:latin typeface="Calibri" panose="020F0502020204030204" pitchFamily="34" charset="0"/>
                <a:ea typeface="Aptos" panose="020B0004020202020204" pitchFamily="34" charset="0"/>
                <a:cs typeface="Times New Roman" panose="02020603050405020304" pitchFamily="18" charset="0"/>
              </a:rPr>
              <a:t>Voorbeeldloopbane</a:t>
            </a:r>
            <a:r>
              <a:rPr lang="af-ZA" sz="1200" b="1" dirty="0">
                <a:effectLst/>
                <a:latin typeface="Calibri" panose="020F0502020204030204" pitchFamily="34" charset="0"/>
                <a:ea typeface="Aptos" panose="020B0004020202020204" pitchFamily="34" charset="0"/>
                <a:cs typeface="Times New Roman" panose="02020603050405020304" pitchFamily="18" charset="0"/>
              </a:rPr>
              <a:t>:</a:t>
            </a:r>
            <a:r>
              <a:rPr lang="af-ZA" sz="1200" dirty="0">
                <a:effectLst/>
                <a:latin typeface="Calibri" panose="020F0502020204030204" pitchFamily="34" charset="0"/>
                <a:ea typeface="Aptos" panose="020B0004020202020204" pitchFamily="34" charset="0"/>
                <a:cs typeface="Times New Roman" panose="02020603050405020304" pitchFamily="18" charset="0"/>
              </a:rPr>
              <a:t> Onderwyser, verpleegkundige, berader, maatskaplike werker, terapeut.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Vra leerders om nog voorbeelde te gee van loopbane wat in hierdie kategorie val.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By wie dit pas:</a:t>
            </a:r>
            <a:r>
              <a:rPr lang="af-ZA" sz="1200" dirty="0">
                <a:effectLst/>
                <a:latin typeface="Calibri" panose="020F0502020204030204" pitchFamily="34" charset="0"/>
                <a:ea typeface="Aptos" panose="020B0004020202020204" pitchFamily="34" charset="0"/>
                <a:cs typeface="Times New Roman" panose="02020603050405020304" pitchFamily="18" charset="0"/>
              </a:rPr>
              <a:t> Leerders wat daarvan hou om saam met ander  te werk, te kommunikeer en ’n positiewe verskil in mense se lewens te maak.</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a:buNone/>
            </a:pPr>
            <a:br>
              <a:rPr lang="af-ZA" sz="1100" kern="0" dirty="0">
                <a:effectLst/>
                <a:latin typeface="Calibri" panose="020F0502020204030204" pitchFamily="34" charset="0"/>
                <a:ea typeface="Aptos" panose="020B0004020202020204" pitchFamily="34" charset="0"/>
              </a:rPr>
            </a:br>
            <a:endParaRPr lang="af-ZA" dirty="0">
              <a:effectLst/>
            </a:endParaRPr>
          </a:p>
          <a:p>
            <a:pPr>
              <a:lnSpc>
                <a:spcPct val="115000"/>
              </a:lnSpc>
              <a:spcAft>
                <a:spcPts val="800"/>
              </a:spcAft>
              <a:buNone/>
            </a:pPr>
            <a:r>
              <a:rPr lang="af-ZA"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210111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Skyfie 9: Ondernemend (Die Oorreders)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Kenmerke:</a:t>
            </a:r>
            <a:r>
              <a:rPr lang="af-ZA" sz="1200" dirty="0">
                <a:effectLst/>
                <a:latin typeface="Calibri" panose="020F0502020204030204" pitchFamily="34" charset="0"/>
                <a:ea typeface="Aptos" panose="020B0004020202020204" pitchFamily="34" charset="0"/>
                <a:cs typeface="Times New Roman" panose="02020603050405020304" pitchFamily="18" charset="0"/>
              </a:rPr>
              <a:t> Selfversekerd, energiek en oortuigend; hou daarvan om te lei, ander te beïnvloed en besluite te neem.</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Tipiese aktiwiteite:</a:t>
            </a:r>
            <a:r>
              <a:rPr lang="af-ZA" sz="1200" dirty="0">
                <a:effectLst/>
                <a:latin typeface="Calibri" panose="020F0502020204030204" pitchFamily="34" charset="0"/>
                <a:ea typeface="Aptos" panose="020B0004020202020204" pitchFamily="34" charset="0"/>
                <a:cs typeface="Times New Roman" panose="02020603050405020304" pitchFamily="18" charset="0"/>
              </a:rPr>
              <a:t> Lei projekte, debatteer, verkoop idees en bestuur spanne.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err="1">
                <a:effectLst/>
                <a:latin typeface="Calibri" panose="020F0502020204030204" pitchFamily="34" charset="0"/>
                <a:ea typeface="Aptos" panose="020B0004020202020204" pitchFamily="34" charset="0"/>
                <a:cs typeface="Times New Roman" panose="02020603050405020304" pitchFamily="18" charset="0"/>
              </a:rPr>
              <a:t>Voorbeeldloopbane</a:t>
            </a:r>
            <a:r>
              <a:rPr lang="af-ZA" sz="1200" b="1" dirty="0">
                <a:effectLst/>
                <a:latin typeface="Calibri" panose="020F0502020204030204" pitchFamily="34" charset="0"/>
                <a:ea typeface="Aptos" panose="020B0004020202020204" pitchFamily="34" charset="0"/>
                <a:cs typeface="Times New Roman" panose="02020603050405020304" pitchFamily="18" charset="0"/>
              </a:rPr>
              <a:t>:</a:t>
            </a:r>
            <a:r>
              <a:rPr lang="af-ZA" sz="1200" dirty="0">
                <a:effectLst/>
                <a:latin typeface="Calibri" panose="020F0502020204030204" pitchFamily="34" charset="0"/>
                <a:ea typeface="Aptos" panose="020B0004020202020204" pitchFamily="34" charset="0"/>
                <a:cs typeface="Times New Roman" panose="02020603050405020304" pitchFamily="18" charset="0"/>
              </a:rPr>
              <a:t> Besigheidsbestuurder, entrepreneur, prokureur, verkoopsverteenwoordiger, politikus.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Vra leerders om nog voorbeelde te gee van loopbane wat in hierdie kategorie val.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By wie dit pas:</a:t>
            </a:r>
            <a:r>
              <a:rPr lang="af-ZA" sz="1200" dirty="0">
                <a:effectLst/>
                <a:latin typeface="Calibri" panose="020F0502020204030204" pitchFamily="34" charset="0"/>
                <a:ea typeface="Aptos" panose="020B0004020202020204" pitchFamily="34" charset="0"/>
                <a:cs typeface="Times New Roman" panose="02020603050405020304" pitchFamily="18" charset="0"/>
              </a:rPr>
              <a:t> Leerders wat daarvan hou om inisiatief te neem en ander te lei, te motiveer of te oortuig.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838889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9144000" cy="3429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3720103"/>
            <a:ext cx="5829300" cy="1097280"/>
          </a:xfrm>
        </p:spPr>
        <p:txBody>
          <a:bodyPr anchor="ctr">
            <a:normAutofit/>
          </a:bodyPr>
          <a:lstStyle>
            <a:lvl1pPr algn="r">
              <a:defRPr sz="3750" spc="150" baseline="0"/>
            </a:lvl1pPr>
          </a:lstStyle>
          <a:p>
            <a:r>
              <a:rPr lang="en-US"/>
              <a:t>Click to edit Master title style</a:t>
            </a:r>
            <a:endParaRPr lang="en-US" dirty="0"/>
          </a:p>
        </p:txBody>
      </p:sp>
      <p:sp>
        <p:nvSpPr>
          <p:cNvPr id="3" name="Subtitle 2"/>
          <p:cNvSpPr>
            <a:spLocks noGrp="1"/>
          </p:cNvSpPr>
          <p:nvPr>
            <p:ph type="subTitle" idx="1"/>
          </p:nvPr>
        </p:nvSpPr>
        <p:spPr>
          <a:xfrm>
            <a:off x="6457950" y="3720103"/>
            <a:ext cx="2400300" cy="1097280"/>
          </a:xfrm>
        </p:spPr>
        <p:txBody>
          <a:bodyPr lIns="91440" rIns="91440" anchor="ctr">
            <a:normAutofit/>
          </a:bodyPr>
          <a:lstStyle>
            <a:lvl1pPr marL="0" indent="0" algn="l">
              <a:lnSpc>
                <a:spcPct val="100000"/>
              </a:lnSpc>
              <a:spcBef>
                <a:spcPts val="0"/>
              </a:spcBef>
              <a:buNone/>
              <a:defRPr sz="1350">
                <a:solidFill>
                  <a:schemeClr val="tx1">
                    <a:lumMod val="90000"/>
                    <a:lumOff val="10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8" name="Straight Connector 7"/>
          <p:cNvCxnSpPr/>
          <p:nvPr/>
        </p:nvCxnSpPr>
        <p:spPr>
          <a:xfrm flipV="1">
            <a:off x="6290132" y="3948080"/>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44761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9698745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71500"/>
            <a:ext cx="1971675" cy="405765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0" y="571500"/>
            <a:ext cx="5686425" cy="40576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7" name="Straight Connector 6"/>
          <p:cNvCxnSpPr/>
          <p:nvPr/>
        </p:nvCxnSpPr>
        <p:spPr>
          <a:xfrm rot="5400000" flipV="1">
            <a:off x="7543800" y="44447"/>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647130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2083413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9144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sp>
        <p:nvSpPr>
          <p:cNvPr id="2" name="Title 1"/>
          <p:cNvSpPr>
            <a:spLocks noGrp="1"/>
          </p:cNvSpPr>
          <p:nvPr>
            <p:ph type="title"/>
          </p:nvPr>
        </p:nvSpPr>
        <p:spPr>
          <a:xfrm>
            <a:off x="342900" y="3720103"/>
            <a:ext cx="5829300" cy="1097280"/>
          </a:xfrm>
        </p:spPr>
        <p:txBody>
          <a:bodyPr anchor="ctr">
            <a:normAutofit/>
          </a:bodyPr>
          <a:lstStyle>
            <a:lvl1pPr algn="r">
              <a:defRPr sz="3750" b="0" spc="150" baseline="0"/>
            </a:lvl1pPr>
          </a:lstStyle>
          <a:p>
            <a:r>
              <a:rPr lang="en-US"/>
              <a:t>Click to edit Master title style</a:t>
            </a:r>
            <a:endParaRPr lang="en-US" dirty="0"/>
          </a:p>
        </p:txBody>
      </p:sp>
      <p:sp>
        <p:nvSpPr>
          <p:cNvPr id="3" name="Text Placeholder 2"/>
          <p:cNvSpPr>
            <a:spLocks noGrp="1"/>
          </p:cNvSpPr>
          <p:nvPr>
            <p:ph type="body" idx="1"/>
          </p:nvPr>
        </p:nvSpPr>
        <p:spPr>
          <a:xfrm>
            <a:off x="6457950" y="3720103"/>
            <a:ext cx="2400300" cy="1097280"/>
          </a:xfrm>
        </p:spPr>
        <p:txBody>
          <a:bodyPr lIns="91440" rIns="91440" anchor="ctr">
            <a:normAutofit/>
          </a:bodyPr>
          <a:lstStyle>
            <a:lvl1pPr marL="0" indent="0">
              <a:lnSpc>
                <a:spcPct val="100000"/>
              </a:lnSpc>
              <a:spcBef>
                <a:spcPts val="0"/>
              </a:spcBef>
              <a:buNone/>
              <a:defRPr sz="1350">
                <a:solidFill>
                  <a:schemeClr val="tx1">
                    <a:lumMod val="90000"/>
                    <a:lumOff val="1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8" name="Straight Connector 7"/>
          <p:cNvCxnSpPr/>
          <p:nvPr/>
        </p:nvCxnSpPr>
        <p:spPr>
          <a:xfrm flipV="1">
            <a:off x="6290132" y="3948080"/>
            <a:ext cx="0" cy="6858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66989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438912"/>
            <a:ext cx="7290054" cy="112471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1714500"/>
            <a:ext cx="356616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1714500"/>
            <a:ext cx="356616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9077589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438912"/>
            <a:ext cx="7290054" cy="1124712"/>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1634727"/>
            <a:ext cx="3566160" cy="617220"/>
          </a:xfrm>
        </p:spPr>
        <p:txBody>
          <a:bodyPr lIns="137160" rIns="137160" anchor="ctr">
            <a:normAutofit/>
          </a:bodyPr>
          <a:lstStyle>
            <a:lvl1pPr marL="0" indent="0">
              <a:spcBef>
                <a:spcPts val="0"/>
              </a:spcBef>
              <a:spcAft>
                <a:spcPts val="0"/>
              </a:spcAft>
              <a:buNone/>
              <a:defRPr sz="1725" b="0" cap="none" baseline="0">
                <a:solidFill>
                  <a:schemeClr val="accent2">
                    <a:lumMod val="75000"/>
                  </a:schemeClr>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768096" y="2225841"/>
            <a:ext cx="3566160" cy="2506179"/>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1634727"/>
            <a:ext cx="3566160" cy="617220"/>
          </a:xfrm>
        </p:spPr>
        <p:txBody>
          <a:bodyPr lIns="137160" rIns="137160" anchor="ctr">
            <a:normAutofit/>
          </a:bodyPr>
          <a:lstStyle>
            <a:lvl1pPr marL="0" indent="0">
              <a:spcBef>
                <a:spcPts val="0"/>
              </a:spcBef>
              <a:spcAft>
                <a:spcPts val="0"/>
              </a:spcAft>
              <a:buNone/>
              <a:defRPr lang="en-US" sz="1725" b="0" kern="1200" cap="none" baseline="0" dirty="0">
                <a:solidFill>
                  <a:schemeClr val="accent2">
                    <a:lumMod val="75000"/>
                  </a:schemeClr>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a:t>Click to edit Master text styles</a:t>
            </a:r>
          </a:p>
        </p:txBody>
      </p:sp>
      <p:sp>
        <p:nvSpPr>
          <p:cNvPr id="6" name="Content Placeholder 5"/>
          <p:cNvSpPr>
            <a:spLocks noGrp="1"/>
          </p:cNvSpPr>
          <p:nvPr>
            <p:ph sz="quarter" idx="4"/>
          </p:nvPr>
        </p:nvSpPr>
        <p:spPr>
          <a:xfrm>
            <a:off x="4491990" y="2225841"/>
            <a:ext cx="3566160" cy="2506179"/>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4/2/2026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7862890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4/2/2026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59086491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4/2/2026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2292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353632"/>
            <a:ext cx="3291840" cy="1303020"/>
          </a:xfrm>
        </p:spPr>
        <p:txBody>
          <a:bodyPr>
            <a:noAutofit/>
          </a:bodyPr>
          <a:lstStyle>
            <a:lvl1pPr>
              <a:lnSpc>
                <a:spcPct val="80000"/>
              </a:lnSpc>
              <a:defRPr sz="3000"/>
            </a:lvl1pPr>
          </a:lstStyle>
          <a:p>
            <a:r>
              <a:rPr lang="en-US"/>
              <a:t>Click to edit Master title style</a:t>
            </a:r>
            <a:endParaRPr lang="en-US" dirty="0"/>
          </a:p>
        </p:txBody>
      </p:sp>
      <p:sp>
        <p:nvSpPr>
          <p:cNvPr id="3" name="Content Placeholder 2"/>
          <p:cNvSpPr>
            <a:spLocks noGrp="1"/>
          </p:cNvSpPr>
          <p:nvPr>
            <p:ph idx="1"/>
          </p:nvPr>
        </p:nvSpPr>
        <p:spPr>
          <a:xfrm>
            <a:off x="4286250" y="617220"/>
            <a:ext cx="4258818" cy="3888486"/>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1693129"/>
            <a:ext cx="3291840" cy="2821721"/>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7156200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720104"/>
            <a:ext cx="5829300" cy="1097280"/>
          </a:xfrm>
        </p:spPr>
        <p:txBody>
          <a:bodyPr anchor="ctr">
            <a:normAutofit/>
          </a:bodyPr>
          <a:lstStyle>
            <a:lvl1pPr algn="r">
              <a:defRPr sz="3750" spc="15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3429000"/>
          </a:xfrm>
          <a:solidFill>
            <a:schemeClr val="accent2">
              <a:lumMod val="60000"/>
              <a:lumOff val="40000"/>
            </a:schemeClr>
          </a:solidFill>
        </p:spPr>
        <p:txBody>
          <a:bodyPr lIns="457200" tIns="365760" rIns="45720" bIns="4572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3720104"/>
            <a:ext cx="2400300" cy="1097280"/>
          </a:xfrm>
        </p:spPr>
        <p:txBody>
          <a:bodyPr lIns="91440" rIns="91440" anchor="ctr">
            <a:normAutofit/>
          </a:bodyPr>
          <a:lstStyle>
            <a:lvl1pPr marL="0" indent="0">
              <a:lnSpc>
                <a:spcPct val="100000"/>
              </a:lnSpc>
              <a:spcBef>
                <a:spcPts val="0"/>
              </a:spcBef>
              <a:buNone/>
              <a:defRPr sz="135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flipV="1">
            <a:off x="6290132" y="3948080"/>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3895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438912"/>
            <a:ext cx="7290054" cy="112471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7" y="1714500"/>
            <a:ext cx="7290053" cy="301752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6" y="4853028"/>
            <a:ext cx="1615607" cy="205740"/>
          </a:xfrm>
          <a:prstGeom prst="rect">
            <a:avLst/>
          </a:prstGeom>
        </p:spPr>
        <p:txBody>
          <a:bodyPr vert="horz" lIns="91440" tIns="45720" rIns="91440" bIns="45720" rtlCol="0" anchor="ctr"/>
          <a:lstStyle>
            <a:lvl1pPr algn="l">
              <a:defRPr sz="750">
                <a:solidFill>
                  <a:schemeClr val="tx1">
                    <a:lumMod val="90000"/>
                    <a:lumOff val="10000"/>
                  </a:schemeClr>
                </a:solidFill>
                <a:latin typeface="+mj-lt"/>
              </a:defRPr>
            </a:lvl1pPr>
          </a:lstStyle>
          <a:p>
            <a:fld id="{90298CD5-6C1E-4009-B41F-6DF62E31D3BE}" type="datetimeFigureOut">
              <a:rPr lang="en-US" smtClean="0"/>
              <a:pPr/>
              <a:t>4/2/2026</a:t>
            </a:fld>
            <a:endParaRPr lang="en-US" dirty="0"/>
          </a:p>
        </p:txBody>
      </p:sp>
      <p:sp>
        <p:nvSpPr>
          <p:cNvPr id="5" name="Footer Placeholder 4"/>
          <p:cNvSpPr>
            <a:spLocks noGrp="1"/>
          </p:cNvSpPr>
          <p:nvPr>
            <p:ph type="ftr" sz="quarter" idx="3"/>
          </p:nvPr>
        </p:nvSpPr>
        <p:spPr>
          <a:xfrm>
            <a:off x="3632199" y="4853028"/>
            <a:ext cx="4426094" cy="205740"/>
          </a:xfrm>
          <a:prstGeom prst="rect">
            <a:avLst/>
          </a:prstGeom>
        </p:spPr>
        <p:txBody>
          <a:bodyPr vert="horz" lIns="91440" tIns="45720" rIns="91440" bIns="45720" rtlCol="0" anchor="ctr"/>
          <a:lstStyle>
            <a:lvl1pPr algn="r">
              <a:defRPr sz="750" cap="all" baseline="0">
                <a:solidFill>
                  <a:schemeClr val="tx1">
                    <a:lumMod val="90000"/>
                    <a:lumOff val="10000"/>
                  </a:schemeClr>
                </a:solidFill>
                <a:latin typeface="+mj-lt"/>
              </a:defRPr>
            </a:lvl1pPr>
          </a:lstStyle>
          <a:p>
            <a:endParaRPr lang="en-US" dirty="0"/>
          </a:p>
        </p:txBody>
      </p:sp>
      <p:sp>
        <p:nvSpPr>
          <p:cNvPr id="6" name="Slide Number Placeholder 5"/>
          <p:cNvSpPr>
            <a:spLocks noGrp="1"/>
          </p:cNvSpPr>
          <p:nvPr>
            <p:ph type="sldNum" sz="quarter" idx="4"/>
          </p:nvPr>
        </p:nvSpPr>
        <p:spPr>
          <a:xfrm>
            <a:off x="8128000" y="4853028"/>
            <a:ext cx="730250" cy="205740"/>
          </a:xfrm>
          <a:prstGeom prst="rect">
            <a:avLst/>
          </a:prstGeom>
        </p:spPr>
        <p:txBody>
          <a:bodyPr vert="horz" lIns="91440" tIns="45720" rIns="91440" bIns="45720" rtlCol="0" anchor="ctr"/>
          <a:lstStyle>
            <a:lvl1pPr algn="l">
              <a:defRPr sz="750">
                <a:solidFill>
                  <a:schemeClr val="tx1">
                    <a:lumMod val="90000"/>
                    <a:lumOff val="10000"/>
                  </a:schemeClr>
                </a:solidFill>
                <a:latin typeface="+mj-lt"/>
              </a:defRPr>
            </a:lvl1pPr>
          </a:lstStyle>
          <a:p>
            <a:pPr marL="0" lvl="0" indent="0" algn="r" rtl="0">
              <a:spcBef>
                <a:spcPts val="0"/>
              </a:spcBef>
              <a:spcAft>
                <a:spcPts val="0"/>
              </a:spcAft>
              <a:buNone/>
            </a:pPr>
            <a:fld id="{00000000-1234-1234-1234-123412341234}" type="slidenum">
              <a:rPr lang="en" smtClean="0"/>
              <a:t>‹#›</a:t>
            </a:fld>
            <a:endParaRPr lang="en"/>
          </a:p>
        </p:txBody>
      </p:sp>
      <p:cxnSp>
        <p:nvCxnSpPr>
          <p:cNvPr id="7" name="Straight Connector 6"/>
          <p:cNvCxnSpPr/>
          <p:nvPr/>
        </p:nvCxnSpPr>
        <p:spPr>
          <a:xfrm flipV="1">
            <a:off x="571500" y="61974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84923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ftr="0" dt="0"/>
  <p:txStyles>
    <p:titleStyle>
      <a:lvl1pPr algn="l" defTabSz="685800" rtl="0" eaLnBrk="1" latinLnBrk="0" hangingPunct="1">
        <a:lnSpc>
          <a:spcPct val="80000"/>
        </a:lnSpc>
        <a:spcBef>
          <a:spcPct val="0"/>
        </a:spcBef>
        <a:buNone/>
        <a:defRPr sz="3750" kern="1200" cap="all" spc="75" baseline="0">
          <a:solidFill>
            <a:schemeClr val="tx1">
              <a:lumMod val="90000"/>
              <a:lumOff val="10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2"/>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2"/>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hyperlink" Target="https://bit.ly/4tbzGn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cxnSp>
        <p:nvCxnSpPr>
          <p:cNvPr id="69" name="Straight Connector 68">
            <a:extLst>
              <a:ext uri="{FF2B5EF4-FFF2-40B4-BE49-F238E27FC236}">
                <a16:creationId xmlns:a16="http://schemas.microsoft.com/office/drawing/2014/main" id="{B0AD926A-6A49-4FAF-A392-4534F4E9391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61974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4B3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220F95D-231D-91A0-5CA7-7517C82B11CE}"/>
              </a:ext>
            </a:extLst>
          </p:cNvPr>
          <p:cNvPicPr>
            <a:picLocks noChangeAspect="1"/>
          </p:cNvPicPr>
          <p:nvPr/>
        </p:nvPicPr>
        <p:blipFill>
          <a:blip r:embed="rId3"/>
          <a:srcRect t="22015" r="-2" b="19792"/>
          <a:stretch>
            <a:fillRect/>
          </a:stretch>
        </p:blipFill>
        <p:spPr>
          <a:xfrm>
            <a:off x="245660" y="241299"/>
            <a:ext cx="5293729" cy="3073401"/>
          </a:xfrm>
          <a:prstGeom prst="rect">
            <a:avLst/>
          </a:prstGeom>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Google Shape;55;p13"/>
          <p:cNvSpPr txBox="1"/>
          <p:nvPr/>
        </p:nvSpPr>
        <p:spPr>
          <a:xfrm>
            <a:off x="6021989" y="688293"/>
            <a:ext cx="2568554" cy="3639272"/>
          </a:xfrm>
          <a:prstGeom prst="rect">
            <a:avLst/>
          </a:prstGeom>
        </p:spPr>
        <p:txBody>
          <a:bodyPr spcFirstLastPara="1" vert="horz" lIns="45720" tIns="45720" rIns="45720" bIns="45720" rtlCol="0" anchor="ctr" anchorCtr="0">
            <a:normAutofit/>
          </a:bodyPr>
          <a:lstStyle/>
          <a:p>
            <a:pPr lvl="0" defTabSz="914400">
              <a:lnSpc>
                <a:spcPct val="90000"/>
              </a:lnSpc>
              <a:spcBef>
                <a:spcPts val="360"/>
              </a:spcBef>
              <a:spcAft>
                <a:spcPts val="360"/>
              </a:spcAft>
              <a:buClr>
                <a:schemeClr val="accent2"/>
              </a:buClr>
            </a:pPr>
            <a:r>
              <a:rPr lang="nl-NL" sz="2800" dirty="0">
                <a:solidFill>
                  <a:srgbClr val="FFFFFF"/>
                </a:solidFill>
                <a:sym typeface="Karla"/>
              </a:rPr>
              <a:t>Die Verkenning van Holland se </a:t>
            </a:r>
            <a:r>
              <a:rPr lang="nl-NL" sz="2800" b="1" dirty="0">
                <a:solidFill>
                  <a:srgbClr val="FFFFFF"/>
                </a:solidFill>
                <a:sym typeface="Karla"/>
              </a:rPr>
              <a:t>Ses Loopbaan-kategorieë</a:t>
            </a:r>
            <a:endParaRPr lang="en-US" sz="2800" b="1" dirty="0">
              <a:solidFill>
                <a:srgbClr val="FFFFFF"/>
              </a:solidFill>
              <a:sym typeface="Karla"/>
            </a:endParaRPr>
          </a:p>
        </p:txBody>
      </p:sp>
      <p:sp>
        <p:nvSpPr>
          <p:cNvPr id="5" name="TextBox 4">
            <a:extLst>
              <a:ext uri="{FF2B5EF4-FFF2-40B4-BE49-F238E27FC236}">
                <a16:creationId xmlns:a16="http://schemas.microsoft.com/office/drawing/2014/main" id="{4AE66BF0-6597-6656-CA3B-FFD226B0808E}"/>
              </a:ext>
            </a:extLst>
          </p:cNvPr>
          <p:cNvSpPr txBox="1"/>
          <p:nvPr/>
        </p:nvSpPr>
        <p:spPr>
          <a:xfrm>
            <a:off x="390579" y="3574230"/>
            <a:ext cx="9476508" cy="1200329"/>
          </a:xfrm>
          <a:prstGeom prst="rect">
            <a:avLst/>
          </a:prstGeom>
          <a:noFill/>
        </p:spPr>
        <p:txBody>
          <a:bodyPr wrap="square">
            <a:spAutoFit/>
          </a:bodyPr>
          <a:lstStyle/>
          <a:p>
            <a:pPr marL="0" indent="0">
              <a:buNone/>
            </a:pPr>
            <a:r>
              <a:rPr lang="en-US" sz="2400" b="1" dirty="0" err="1">
                <a:solidFill>
                  <a:schemeClr val="bg1"/>
                </a:solidFill>
              </a:rPr>
              <a:t>Wêreld</a:t>
            </a:r>
            <a:r>
              <a:rPr lang="en-US" sz="2400" b="1" dirty="0">
                <a:solidFill>
                  <a:schemeClr val="bg1"/>
                </a:solidFill>
              </a:rPr>
              <a:t> van Werk</a:t>
            </a:r>
          </a:p>
          <a:p>
            <a:pPr marL="0" indent="0">
              <a:buNone/>
            </a:pPr>
            <a:r>
              <a:rPr lang="en-US" sz="2400" b="1" dirty="0" err="1">
                <a:solidFill>
                  <a:schemeClr val="bg1"/>
                </a:solidFill>
              </a:rPr>
              <a:t>Graad</a:t>
            </a:r>
            <a:r>
              <a:rPr lang="en-US" sz="2400" b="1" dirty="0">
                <a:solidFill>
                  <a:schemeClr val="bg1"/>
                </a:solidFill>
              </a:rPr>
              <a:t> 8</a:t>
            </a:r>
          </a:p>
          <a:p>
            <a:pPr marL="0" indent="0">
              <a:buNone/>
            </a:pPr>
            <a:r>
              <a:rPr lang="en-US" sz="2400" b="1" dirty="0">
                <a:solidFill>
                  <a:schemeClr val="bg1"/>
                </a:solidFill>
              </a:rPr>
              <a:t>Week 2  </a:t>
            </a:r>
          </a:p>
        </p:txBody>
      </p:sp>
      <p:pic>
        <p:nvPicPr>
          <p:cNvPr id="2" name="Picture 1" descr="A logo with a person in the middle&#10;&#10;Description automatically generated">
            <a:extLst>
              <a:ext uri="{FF2B5EF4-FFF2-40B4-BE49-F238E27FC236}">
                <a16:creationId xmlns:a16="http://schemas.microsoft.com/office/drawing/2014/main" id="{B8B88991-A8F1-01CA-E541-42F37C1E8F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4752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E0DAD1-13F9-2744-F0C9-11AAD25F153F}"/>
              </a:ext>
            </a:extLst>
          </p:cNvPr>
          <p:cNvSpPr>
            <a:spLocks noGrp="1"/>
          </p:cNvSpPr>
          <p:nvPr>
            <p:ph type="title"/>
          </p:nvPr>
        </p:nvSpPr>
        <p:spPr>
          <a:xfrm>
            <a:off x="393192" y="3575304"/>
            <a:ext cx="4945641" cy="1218907"/>
          </a:xfrm>
        </p:spPr>
        <p:txBody>
          <a:bodyPr>
            <a:normAutofit/>
          </a:bodyPr>
          <a:lstStyle/>
          <a:p>
            <a:pPr algn="r"/>
            <a:r>
              <a:rPr lang="af-ZA" dirty="0">
                <a:solidFill>
                  <a:srgbClr val="FFFFFF"/>
                </a:solidFill>
              </a:rPr>
              <a:t>Konvensioneel </a:t>
            </a:r>
            <a:br>
              <a:rPr lang="af-ZA" dirty="0">
                <a:solidFill>
                  <a:srgbClr val="FFFFFF"/>
                </a:solidFill>
              </a:rPr>
            </a:br>
            <a:r>
              <a:rPr lang="af-ZA" dirty="0">
                <a:solidFill>
                  <a:srgbClr val="FFFFFF"/>
                </a:solidFill>
              </a:rPr>
              <a:t>(Die Organiseerders)</a:t>
            </a:r>
          </a:p>
        </p:txBody>
      </p:sp>
      <p:pic>
        <p:nvPicPr>
          <p:cNvPr id="4" name="Google Shape;115;p19">
            <a:extLst>
              <a:ext uri="{FF2B5EF4-FFF2-40B4-BE49-F238E27FC236}">
                <a16:creationId xmlns:a16="http://schemas.microsoft.com/office/drawing/2014/main" id="{7C2C8E98-3725-E0BE-93FC-7BFAFB83E79E}"/>
              </a:ext>
            </a:extLst>
          </p:cNvPr>
          <p:cNvPicPr preferRelativeResize="0"/>
          <p:nvPr/>
        </p:nvPicPr>
        <p:blipFill>
          <a:blip r:embed="rId3"/>
          <a:srcRect l="15110" r="14270"/>
          <a:stretch>
            <a:fillRect/>
          </a:stretch>
        </p:blipFill>
        <p:spPr>
          <a:xfrm>
            <a:off x="245660" y="241299"/>
            <a:ext cx="5293729" cy="3080544"/>
          </a:xfrm>
          <a:prstGeom prst="rect">
            <a:avLst/>
          </a:prstGeom>
          <a:noFill/>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071453E-A1CF-FB78-A8F8-A6B844C50A18}"/>
              </a:ext>
            </a:extLst>
          </p:cNvPr>
          <p:cNvSpPr>
            <a:spLocks noGrp="1"/>
          </p:cNvSpPr>
          <p:nvPr>
            <p:ph idx="1"/>
          </p:nvPr>
        </p:nvSpPr>
        <p:spPr>
          <a:xfrm>
            <a:off x="6021989" y="688293"/>
            <a:ext cx="2568554" cy="3639272"/>
          </a:xfrm>
        </p:spPr>
        <p:txBody>
          <a:bodyPr anchor="ctr">
            <a:normAutofit/>
          </a:bodyPr>
          <a:lstStyle/>
          <a:p>
            <a:r>
              <a:rPr lang="en-GB" dirty="0" err="1">
                <a:solidFill>
                  <a:srgbClr val="FFFFFF"/>
                </a:solidFill>
              </a:rPr>
              <a:t>Gestruktureerd</a:t>
            </a:r>
            <a:r>
              <a:rPr lang="en-GB" dirty="0">
                <a:solidFill>
                  <a:srgbClr val="FFFFFF"/>
                </a:solidFill>
              </a:rPr>
              <a:t>, detail-</a:t>
            </a:r>
            <a:r>
              <a:rPr lang="en-GB" dirty="0" err="1">
                <a:solidFill>
                  <a:srgbClr val="FFFFFF"/>
                </a:solidFill>
              </a:rPr>
              <a:t>ge</a:t>
            </a:r>
            <a:r>
              <a:rPr lang="en-GB" dirty="0" err="1">
                <a:solidFill>
                  <a:srgbClr val="FFFFFF"/>
                </a:solidFill>
                <a:ea typeface="Calibri" panose="020F0502020204030204" pitchFamily="34" charset="0"/>
                <a:cs typeface="Calibri" panose="020F0502020204030204" pitchFamily="34" charset="0"/>
              </a:rPr>
              <a:t>örienteerd</a:t>
            </a:r>
            <a:r>
              <a:rPr lang="en-GB" dirty="0">
                <a:solidFill>
                  <a:srgbClr val="FFFFFF"/>
                </a:solidFill>
              </a:rPr>
              <a:t> 
Hou van </a:t>
            </a:r>
            <a:r>
              <a:rPr lang="en-GB" dirty="0" err="1">
                <a:solidFill>
                  <a:srgbClr val="FFFFFF"/>
                </a:solidFill>
              </a:rPr>
              <a:t>reëls</a:t>
            </a:r>
            <a:r>
              <a:rPr lang="en-GB" dirty="0">
                <a:solidFill>
                  <a:srgbClr val="FFFFFF"/>
                </a:solidFill>
              </a:rPr>
              <a:t> </a:t>
            </a:r>
            <a:r>
              <a:rPr lang="en-GB" dirty="0" err="1">
                <a:solidFill>
                  <a:srgbClr val="FFFFFF"/>
                </a:solidFill>
              </a:rPr>
              <a:t>en</a:t>
            </a:r>
            <a:r>
              <a:rPr lang="en-GB" dirty="0">
                <a:solidFill>
                  <a:srgbClr val="FFFFFF"/>
                </a:solidFill>
              </a:rPr>
              <a:t> </a:t>
            </a:r>
            <a:r>
              <a:rPr lang="en-GB" dirty="0" err="1">
                <a:solidFill>
                  <a:srgbClr val="FFFFFF"/>
                </a:solidFill>
              </a:rPr>
              <a:t>stelsels</a:t>
            </a:r>
            <a:r>
              <a:rPr lang="en-GB" dirty="0">
                <a:solidFill>
                  <a:srgbClr val="FFFFFF"/>
                </a:solidFill>
              </a:rPr>
              <a:t> 
</a:t>
            </a:r>
            <a:r>
              <a:rPr lang="en-GB" b="1" dirty="0" err="1">
                <a:solidFill>
                  <a:srgbClr val="FFFFFF"/>
                </a:solidFill>
              </a:rPr>
              <a:t>Aktiwiteite</a:t>
            </a:r>
            <a:r>
              <a:rPr lang="en-GB" b="1" dirty="0">
                <a:solidFill>
                  <a:srgbClr val="FFFFFF"/>
                </a:solidFill>
              </a:rPr>
              <a:t>: </a:t>
            </a:r>
            <a:r>
              <a:rPr lang="en-GB" dirty="0" err="1">
                <a:solidFill>
                  <a:srgbClr val="FFFFFF"/>
                </a:solidFill>
              </a:rPr>
              <a:t>organiseer</a:t>
            </a:r>
            <a:r>
              <a:rPr lang="en-GB" dirty="0">
                <a:solidFill>
                  <a:srgbClr val="FFFFFF"/>
                </a:solidFill>
              </a:rPr>
              <a:t>, </a:t>
            </a:r>
            <a:r>
              <a:rPr lang="en-GB" dirty="0" err="1">
                <a:solidFill>
                  <a:srgbClr val="FFFFFF"/>
                </a:solidFill>
              </a:rPr>
              <a:t>beplan</a:t>
            </a:r>
            <a:r>
              <a:rPr lang="en-GB" dirty="0">
                <a:solidFill>
                  <a:srgbClr val="FFFFFF"/>
                </a:solidFill>
              </a:rPr>
              <a:t>
</a:t>
            </a:r>
            <a:r>
              <a:rPr lang="en-GB" b="1" dirty="0" err="1">
                <a:solidFill>
                  <a:srgbClr val="FFFFFF"/>
                </a:solidFill>
              </a:rPr>
              <a:t>Loopbane</a:t>
            </a:r>
            <a:r>
              <a:rPr lang="en-GB" b="1" dirty="0">
                <a:solidFill>
                  <a:srgbClr val="FFFFFF"/>
                </a:solidFill>
              </a:rPr>
              <a:t>: </a:t>
            </a:r>
            <a:r>
              <a:rPr lang="en-GB" dirty="0" err="1">
                <a:solidFill>
                  <a:srgbClr val="FFFFFF"/>
                </a:solidFill>
              </a:rPr>
              <a:t>rekenmeester</a:t>
            </a:r>
            <a:r>
              <a:rPr lang="en-GB" dirty="0">
                <a:solidFill>
                  <a:srgbClr val="FFFFFF"/>
                </a:solidFill>
              </a:rPr>
              <a:t>, </a:t>
            </a:r>
            <a:r>
              <a:rPr lang="en-GB" dirty="0" err="1">
                <a:solidFill>
                  <a:srgbClr val="FFFFFF"/>
                </a:solidFill>
              </a:rPr>
              <a:t>administrasie</a:t>
            </a:r>
            <a:r>
              <a:rPr lang="en-GB" dirty="0">
                <a:solidFill>
                  <a:srgbClr val="FFFFFF"/>
                </a:solidFill>
              </a:rPr>
              <a:t>
Pas by: </a:t>
            </a:r>
            <a:r>
              <a:rPr lang="en-GB" dirty="0" err="1">
                <a:solidFill>
                  <a:srgbClr val="FFFFFF"/>
                </a:solidFill>
              </a:rPr>
              <a:t>leerders</a:t>
            </a:r>
            <a:r>
              <a:rPr lang="en-GB" dirty="0">
                <a:solidFill>
                  <a:srgbClr val="FFFFFF"/>
                </a:solidFill>
              </a:rPr>
              <a:t> wat van </a:t>
            </a:r>
            <a:r>
              <a:rPr lang="en-GB" dirty="0" err="1">
                <a:solidFill>
                  <a:srgbClr val="FFFFFF"/>
                </a:solidFill>
              </a:rPr>
              <a:t>orde</a:t>
            </a:r>
            <a:r>
              <a:rPr lang="en-GB" dirty="0">
                <a:solidFill>
                  <a:srgbClr val="FFFFFF"/>
                </a:solidFill>
              </a:rPr>
              <a:t> </a:t>
            </a:r>
            <a:r>
              <a:rPr lang="en-GB" dirty="0" err="1">
                <a:solidFill>
                  <a:srgbClr val="FFFFFF"/>
                </a:solidFill>
              </a:rPr>
              <a:t>en</a:t>
            </a:r>
            <a:r>
              <a:rPr lang="en-GB" dirty="0">
                <a:solidFill>
                  <a:srgbClr val="FFFFFF"/>
                </a:solidFill>
              </a:rPr>
              <a:t> </a:t>
            </a:r>
            <a:r>
              <a:rPr lang="en-GB" dirty="0" err="1">
                <a:solidFill>
                  <a:srgbClr val="FFFFFF"/>
                </a:solidFill>
              </a:rPr>
              <a:t>struktuur</a:t>
            </a:r>
            <a:r>
              <a:rPr lang="en-GB" dirty="0">
                <a:solidFill>
                  <a:srgbClr val="FFFFFF"/>
                </a:solidFill>
              </a:rPr>
              <a:t> </a:t>
            </a:r>
            <a:r>
              <a:rPr lang="en-GB" dirty="0" err="1">
                <a:solidFill>
                  <a:srgbClr val="FFFFFF"/>
                </a:solidFill>
              </a:rPr>
              <a:t>hou</a:t>
            </a:r>
            <a:endParaRPr lang="af-ZA"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2849CC16-C5A0-72CF-0858-EC7D1323F9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2056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F7FAA46-F63C-45FE-B4F0-A7E677E9F4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cxnSp>
        <p:nvCxnSpPr>
          <p:cNvPr id="21" name="Straight Connector 20">
            <a:extLst>
              <a:ext uri="{FF2B5EF4-FFF2-40B4-BE49-F238E27FC236}">
                <a16:creationId xmlns:a16="http://schemas.microsoft.com/office/drawing/2014/main" id="{DA9B7795-7E78-4F68-B6FE-6ECC916562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1" y="3948079"/>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4CEF62E-704B-990B-F8A5-D7017E8EEAA7}"/>
              </a:ext>
            </a:extLst>
          </p:cNvPr>
          <p:cNvSpPr>
            <a:spLocks noGrp="1"/>
          </p:cNvSpPr>
          <p:nvPr>
            <p:ph type="title"/>
          </p:nvPr>
        </p:nvSpPr>
        <p:spPr>
          <a:xfrm>
            <a:off x="342900" y="3720102"/>
            <a:ext cx="5829300" cy="1097280"/>
          </a:xfrm>
        </p:spPr>
        <p:txBody>
          <a:bodyPr vert="horz" lIns="91440" tIns="45720" rIns="91440" bIns="45720" rtlCol="0" anchor="ctr">
            <a:normAutofit/>
          </a:bodyPr>
          <a:lstStyle/>
          <a:p>
            <a:pPr algn="r" defTabSz="914400"/>
            <a:r>
              <a:rPr lang="en-US" sz="2400" spc="200" dirty="0"/>
              <a:t>Kyk: </a:t>
            </a:r>
            <a:r>
              <a:rPr lang="en-US" sz="2400" b="1" spc="200" dirty="0"/>
              <a:t>6 Career Types - Based on the Holland Code </a:t>
            </a:r>
            <a:r>
              <a:rPr lang="en-US" sz="2400" u="sng" spc="200" dirty="0">
                <a:hlinkClick r:id="rId3"/>
              </a:rPr>
              <a:t>bit.ly/</a:t>
            </a:r>
            <a:r>
              <a:rPr lang="en-US" sz="2400" u="sng" spc="200" dirty="0" err="1">
                <a:hlinkClick r:id="rId3"/>
              </a:rPr>
              <a:t>4tbzGnD</a:t>
            </a:r>
            <a:r>
              <a:rPr lang="en-US" sz="2400" spc="200" dirty="0"/>
              <a:t> (4 min 13 </a:t>
            </a:r>
            <a:r>
              <a:rPr lang="en-US" sz="2400" spc="200" dirty="0" err="1"/>
              <a:t>sek</a:t>
            </a:r>
            <a:r>
              <a:rPr lang="en-US" sz="2400" spc="200" dirty="0"/>
              <a:t>)</a:t>
            </a:r>
          </a:p>
        </p:txBody>
      </p:sp>
      <p:pic>
        <p:nvPicPr>
          <p:cNvPr id="7" name="Picture 6">
            <a:extLst>
              <a:ext uri="{FF2B5EF4-FFF2-40B4-BE49-F238E27FC236}">
                <a16:creationId xmlns:a16="http://schemas.microsoft.com/office/drawing/2014/main" id="{855FB187-119E-496C-5C6D-615F074215A6}"/>
              </a:ext>
            </a:extLst>
          </p:cNvPr>
          <p:cNvPicPr>
            <a:picLocks noChangeAspect="1"/>
          </p:cNvPicPr>
          <p:nvPr/>
        </p:nvPicPr>
        <p:blipFill>
          <a:blip r:embed="rId4"/>
          <a:srcRect t="10981" b="22352"/>
          <a:stretch>
            <a:fillRect/>
          </a:stretch>
        </p:blipFill>
        <p:spPr>
          <a:xfrm>
            <a:off x="20" y="10"/>
            <a:ext cx="9143980" cy="3428990"/>
          </a:xfrm>
          <a:prstGeom prst="rect">
            <a:avLst/>
          </a:prstGeom>
        </p:spPr>
      </p:pic>
      <p:pic>
        <p:nvPicPr>
          <p:cNvPr id="3" name="Picture 2" descr="A logo with a person in the middle&#10;&#10;Description automatically generated">
            <a:extLst>
              <a:ext uri="{FF2B5EF4-FFF2-40B4-BE49-F238E27FC236}">
                <a16:creationId xmlns:a16="http://schemas.microsoft.com/office/drawing/2014/main" id="{58F7C44E-7BF5-A36E-5CDC-461C7267F9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0590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F1F5C-BB30-61EF-3135-4F72E7BDF429}"/>
              </a:ext>
            </a:extLst>
          </p:cNvPr>
          <p:cNvSpPr>
            <a:spLocks noGrp="1"/>
          </p:cNvSpPr>
          <p:nvPr>
            <p:ph type="title"/>
          </p:nvPr>
        </p:nvSpPr>
        <p:spPr>
          <a:xfrm>
            <a:off x="768096" y="438912"/>
            <a:ext cx="7290054" cy="1124712"/>
          </a:xfrm>
        </p:spPr>
        <p:txBody>
          <a:bodyPr>
            <a:normAutofit/>
          </a:bodyPr>
          <a:lstStyle/>
          <a:p>
            <a:r>
              <a:rPr lang="af-ZA" b="1" dirty="0"/>
              <a:t>Refleksie</a:t>
            </a:r>
            <a:endParaRPr lang="af-ZA" dirty="0"/>
          </a:p>
        </p:txBody>
      </p:sp>
      <p:graphicFrame>
        <p:nvGraphicFramePr>
          <p:cNvPr id="5" name="Content Placeholder 2">
            <a:extLst>
              <a:ext uri="{FF2B5EF4-FFF2-40B4-BE49-F238E27FC236}">
                <a16:creationId xmlns:a16="http://schemas.microsoft.com/office/drawing/2014/main" id="{5E9ED96B-A8E9-F6A9-FBAF-970D0CDC3C55}"/>
              </a:ext>
            </a:extLst>
          </p:cNvPr>
          <p:cNvGraphicFramePr>
            <a:graphicFrameLocks noGrp="1"/>
          </p:cNvGraphicFramePr>
          <p:nvPr>
            <p:ph idx="1"/>
            <p:extLst>
              <p:ext uri="{D42A27DB-BD31-4B8C-83A1-F6EECF244321}">
                <p14:modId xmlns:p14="http://schemas.microsoft.com/office/powerpoint/2010/main" val="4027010363"/>
              </p:ext>
            </p:extLst>
          </p:nvPr>
        </p:nvGraphicFramePr>
        <p:xfrm>
          <a:off x="609601" y="1450848"/>
          <a:ext cx="7888224" cy="3450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E9845F32-B4AB-B1C4-8373-B05CFA7347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2067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9"/>
        <p:cNvGrpSpPr/>
        <p:nvPr/>
      </p:nvGrpSpPr>
      <p:grpSpPr>
        <a:xfrm>
          <a:off x="0" y="0"/>
          <a:ext cx="0" cy="0"/>
          <a:chOff x="0" y="0"/>
          <a:chExt cx="0" cy="0"/>
        </a:xfrm>
      </p:grpSpPr>
      <p:cxnSp>
        <p:nvCxnSpPr>
          <p:cNvPr id="67" name="Straight Connector 66">
            <a:extLst>
              <a:ext uri="{FF2B5EF4-FFF2-40B4-BE49-F238E27FC236}">
                <a16:creationId xmlns:a16="http://schemas.microsoft.com/office/drawing/2014/main" id="{B0AD926A-6A49-4FAF-A392-4534F4E9391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61974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5286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Google Shape;61;p14"/>
          <p:cNvSpPr txBox="1"/>
          <p:nvPr/>
        </p:nvSpPr>
        <p:spPr>
          <a:xfrm>
            <a:off x="393192" y="3575304"/>
            <a:ext cx="4945641" cy="1218907"/>
          </a:xfrm>
          <a:prstGeom prst="rect">
            <a:avLst/>
          </a:prstGeom>
        </p:spPr>
        <p:txBody>
          <a:bodyPr spcFirstLastPara="1" vert="horz" lIns="91440" tIns="45720" rIns="91440" bIns="45720" rtlCol="0" anchor="ctr" anchorCtr="0">
            <a:normAutofit/>
          </a:bodyPr>
          <a:lstStyle/>
          <a:p>
            <a:pPr algn="r" defTabSz="914400">
              <a:lnSpc>
                <a:spcPct val="90000"/>
              </a:lnSpc>
              <a:spcBef>
                <a:spcPct val="0"/>
              </a:spcBef>
              <a:spcAft>
                <a:spcPts val="600"/>
              </a:spcAft>
            </a:pPr>
            <a:r>
              <a:rPr lang="en-US" sz="4000" b="1" dirty="0" err="1"/>
              <a:t>Leerdoelwitte</a:t>
            </a:r>
            <a:endParaRPr lang="en-US" sz="4000" b="1" dirty="0"/>
          </a:p>
        </p:txBody>
      </p:sp>
      <p:pic>
        <p:nvPicPr>
          <p:cNvPr id="60" name="Google Shape;60;p14"/>
          <p:cNvPicPr preferRelativeResize="0"/>
          <p:nvPr/>
        </p:nvPicPr>
        <p:blipFill>
          <a:blip r:embed="rId3"/>
          <a:srcRect t="25927" r="-1" b="14090"/>
          <a:stretch>
            <a:fillRect/>
          </a:stretch>
        </p:blipFill>
        <p:spPr>
          <a:xfrm>
            <a:off x="245660" y="241299"/>
            <a:ext cx="5293729" cy="3080544"/>
          </a:xfrm>
          <a:prstGeom prst="rect">
            <a:avLst/>
          </a:prstGeom>
          <a:noFill/>
        </p:spPr>
      </p:pic>
      <p:sp>
        <p:nvSpPr>
          <p:cNvPr id="71" name="Rectangle 7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Google Shape;62;p14"/>
          <p:cNvSpPr txBox="1"/>
          <p:nvPr/>
        </p:nvSpPr>
        <p:spPr>
          <a:xfrm>
            <a:off x="5865228" y="619743"/>
            <a:ext cx="2885579" cy="4174468"/>
          </a:xfrm>
          <a:prstGeom prst="rect">
            <a:avLst/>
          </a:prstGeom>
        </p:spPr>
        <p:txBody>
          <a:bodyPr spcFirstLastPara="1" vert="horz" lIns="45720" tIns="45720" rIns="45720" bIns="45720" rtlCol="0" anchor="ctr" anchorCtr="0">
            <a:normAutofit fontScale="85000" lnSpcReduction="10000"/>
          </a:bodyPr>
          <a:lstStyle/>
          <a:p>
            <a:pPr marL="0" lvl="0" indent="0" defTabSz="914400">
              <a:lnSpc>
                <a:spcPct val="90000"/>
              </a:lnSpc>
              <a:spcBef>
                <a:spcPts val="360"/>
              </a:spcBef>
              <a:spcAft>
                <a:spcPts val="0"/>
              </a:spcAft>
              <a:buClr>
                <a:schemeClr val="accent2"/>
              </a:buClr>
              <a:buNone/>
            </a:pPr>
            <a:r>
              <a:rPr lang="en-US" sz="2000" b="1" dirty="0">
                <a:solidFill>
                  <a:schemeClr val="bg1"/>
                </a:solidFill>
                <a:sym typeface="Karla"/>
              </a:rPr>
              <a:t>Teen die </a:t>
            </a:r>
            <a:r>
              <a:rPr lang="en-US" sz="2000" b="1" dirty="0" err="1">
                <a:solidFill>
                  <a:schemeClr val="bg1"/>
                </a:solidFill>
                <a:sym typeface="Karla"/>
              </a:rPr>
              <a:t>einde</a:t>
            </a:r>
            <a:r>
              <a:rPr lang="en-US" sz="2000" b="1" dirty="0">
                <a:solidFill>
                  <a:schemeClr val="bg1"/>
                </a:solidFill>
                <a:sym typeface="Karla"/>
              </a:rPr>
              <a:t> van </a:t>
            </a:r>
            <a:r>
              <a:rPr lang="en-US" sz="2000" b="1" dirty="0" err="1">
                <a:solidFill>
                  <a:schemeClr val="bg1"/>
                </a:solidFill>
                <a:sym typeface="Karla"/>
              </a:rPr>
              <a:t>hierdie</a:t>
            </a:r>
            <a:r>
              <a:rPr lang="en-US" sz="2000" b="1" dirty="0">
                <a:solidFill>
                  <a:schemeClr val="bg1"/>
                </a:solidFill>
                <a:sym typeface="Karla"/>
              </a:rPr>
              <a:t> les, </a:t>
            </a:r>
            <a:r>
              <a:rPr lang="en-US" sz="2000" b="1" dirty="0" err="1">
                <a:solidFill>
                  <a:schemeClr val="bg1"/>
                </a:solidFill>
                <a:sym typeface="Karla"/>
              </a:rPr>
              <a:t>behoort</a:t>
            </a:r>
            <a:r>
              <a:rPr lang="en-US" sz="2000" b="1" dirty="0">
                <a:solidFill>
                  <a:schemeClr val="bg1"/>
                </a:solidFill>
                <a:sym typeface="Karla"/>
              </a:rPr>
              <a:t> </a:t>
            </a:r>
            <a:r>
              <a:rPr lang="en-US" sz="2000" b="1" dirty="0" err="1">
                <a:solidFill>
                  <a:schemeClr val="bg1"/>
                </a:solidFill>
                <a:sym typeface="Karla"/>
              </a:rPr>
              <a:t>jy</a:t>
            </a:r>
            <a:r>
              <a:rPr lang="en-US" sz="2000" b="1" dirty="0">
                <a:solidFill>
                  <a:schemeClr val="bg1"/>
                </a:solidFill>
                <a:sym typeface="Karla"/>
              </a:rPr>
              <a:t> die </a:t>
            </a:r>
            <a:r>
              <a:rPr lang="en-US" sz="2000" b="1" dirty="0" err="1">
                <a:solidFill>
                  <a:schemeClr val="bg1"/>
                </a:solidFill>
                <a:sym typeface="Karla"/>
              </a:rPr>
              <a:t>volgende</a:t>
            </a:r>
            <a:r>
              <a:rPr lang="en-US" sz="2000" b="1" dirty="0">
                <a:solidFill>
                  <a:schemeClr val="bg1"/>
                </a:solidFill>
                <a:sym typeface="Karla"/>
              </a:rPr>
              <a:t> </a:t>
            </a:r>
            <a:r>
              <a:rPr lang="en-US" sz="2000" b="1" dirty="0" err="1">
                <a:solidFill>
                  <a:schemeClr val="bg1"/>
                </a:solidFill>
                <a:sym typeface="Karla"/>
              </a:rPr>
              <a:t>te</a:t>
            </a:r>
            <a:r>
              <a:rPr lang="en-US" sz="2000" b="1" dirty="0">
                <a:solidFill>
                  <a:schemeClr val="bg1"/>
                </a:solidFill>
                <a:sym typeface="Karla"/>
              </a:rPr>
              <a:t> </a:t>
            </a:r>
            <a:r>
              <a:rPr lang="en-US" sz="2000" b="1" dirty="0" err="1">
                <a:solidFill>
                  <a:schemeClr val="bg1"/>
                </a:solidFill>
                <a:sym typeface="Karla"/>
              </a:rPr>
              <a:t>kan</a:t>
            </a:r>
            <a:r>
              <a:rPr lang="en-US" sz="2000" b="1" dirty="0">
                <a:solidFill>
                  <a:schemeClr val="bg1"/>
                </a:solidFill>
                <a:sym typeface="Karla"/>
              </a:rPr>
              <a:t> </a:t>
            </a:r>
            <a:r>
              <a:rPr lang="en-US" sz="2000" b="1" dirty="0" err="1">
                <a:solidFill>
                  <a:schemeClr val="bg1"/>
                </a:solidFill>
                <a:sym typeface="Karla"/>
              </a:rPr>
              <a:t>doenL</a:t>
            </a:r>
            <a:endParaRPr lang="en-US" sz="2000" b="1" dirty="0">
              <a:solidFill>
                <a:schemeClr val="bg1"/>
              </a:solidFill>
              <a:sym typeface="Karla"/>
            </a:endParaRPr>
          </a:p>
          <a:p>
            <a:pPr marL="342900" lvl="0" indent="-342900" defTabSz="914400" eaLnBrk="0" fontAlgn="base" hangingPunct="0">
              <a:spcBef>
                <a:spcPct val="0"/>
              </a:spcBef>
              <a:spcAft>
                <a:spcPct val="0"/>
              </a:spcAft>
              <a:buFont typeface="Arial" panose="020B0604020202020204" pitchFamily="34" charset="0"/>
              <a:buChar char="•"/>
            </a:pPr>
            <a:r>
              <a:rPr lang="en-GB" altLang="en-US" sz="2000" dirty="0" err="1">
                <a:solidFill>
                  <a:schemeClr val="bg1"/>
                </a:solidFill>
              </a:rPr>
              <a:t>Beskryf</a:t>
            </a:r>
            <a:r>
              <a:rPr lang="en-GB" altLang="en-US" sz="2000" dirty="0">
                <a:solidFill>
                  <a:schemeClr val="bg1"/>
                </a:solidFill>
              </a:rPr>
              <a:t> hoe </a:t>
            </a:r>
            <a:r>
              <a:rPr lang="en-GB" altLang="en-US" sz="2000" dirty="0" err="1">
                <a:solidFill>
                  <a:schemeClr val="bg1"/>
                </a:solidFill>
              </a:rPr>
              <a:t>persoonlikheid</a:t>
            </a:r>
            <a:r>
              <a:rPr lang="en-GB" altLang="en-US" sz="2000" dirty="0">
                <a:solidFill>
                  <a:schemeClr val="bg1"/>
                </a:solidFill>
              </a:rPr>
              <a:t> </a:t>
            </a:r>
            <a:r>
              <a:rPr lang="en-GB" altLang="en-US" sz="2000" dirty="0" err="1">
                <a:solidFill>
                  <a:schemeClr val="bg1"/>
                </a:solidFill>
              </a:rPr>
              <a:t>en</a:t>
            </a:r>
            <a:r>
              <a:rPr lang="en-GB" altLang="en-US" sz="2000" dirty="0">
                <a:solidFill>
                  <a:schemeClr val="bg1"/>
                </a:solidFill>
              </a:rPr>
              <a:t> </a:t>
            </a:r>
            <a:r>
              <a:rPr lang="en-GB" altLang="en-US" sz="2000" dirty="0" err="1">
                <a:solidFill>
                  <a:schemeClr val="bg1"/>
                </a:solidFill>
              </a:rPr>
              <a:t>belangstellings</a:t>
            </a:r>
            <a:r>
              <a:rPr lang="en-GB" altLang="en-US" sz="2000" dirty="0">
                <a:solidFill>
                  <a:schemeClr val="bg1"/>
                </a:solidFill>
              </a:rPr>
              <a:t> </a:t>
            </a:r>
            <a:r>
              <a:rPr lang="en-GB" altLang="en-US" sz="2000" dirty="0" err="1">
                <a:solidFill>
                  <a:schemeClr val="bg1"/>
                </a:solidFill>
              </a:rPr>
              <a:t>loopbaankeuses</a:t>
            </a:r>
            <a:r>
              <a:rPr lang="en-GB" altLang="en-US" sz="2000" dirty="0">
                <a:solidFill>
                  <a:schemeClr val="bg1"/>
                </a:solidFill>
              </a:rPr>
              <a:t> </a:t>
            </a:r>
            <a:r>
              <a:rPr lang="en-GB" altLang="en-US" sz="2000" dirty="0" err="1">
                <a:solidFill>
                  <a:schemeClr val="bg1"/>
                </a:solidFill>
              </a:rPr>
              <a:t>beïnvloed</a:t>
            </a:r>
            <a:r>
              <a:rPr lang="en-GB" altLang="en-US" sz="2000" dirty="0">
                <a:solidFill>
                  <a:schemeClr val="bg1"/>
                </a:solidFill>
              </a:rPr>
              <a:t>.</a:t>
            </a:r>
          </a:p>
          <a:p>
            <a:pPr marL="342900" lvl="0" indent="-342900" defTabSz="914400" eaLnBrk="0" fontAlgn="base" hangingPunct="0">
              <a:spcBef>
                <a:spcPct val="0"/>
              </a:spcBef>
              <a:spcAft>
                <a:spcPct val="0"/>
              </a:spcAft>
              <a:buFont typeface="Arial" panose="020B0604020202020204" pitchFamily="34" charset="0"/>
              <a:buChar char="•"/>
            </a:pPr>
            <a:r>
              <a:rPr lang="en-GB" altLang="en-US" sz="2000" dirty="0" err="1">
                <a:solidFill>
                  <a:schemeClr val="bg1"/>
                </a:solidFill>
              </a:rPr>
              <a:t>Identifiseer</a:t>
            </a:r>
            <a:r>
              <a:rPr lang="en-GB" altLang="en-US" sz="2000" dirty="0">
                <a:solidFill>
                  <a:schemeClr val="bg1"/>
                </a:solidFill>
              </a:rPr>
              <a:t> die </a:t>
            </a:r>
            <a:r>
              <a:rPr lang="en-GB" altLang="en-US" sz="2000" dirty="0" err="1">
                <a:solidFill>
                  <a:schemeClr val="bg1"/>
                </a:solidFill>
              </a:rPr>
              <a:t>ses</a:t>
            </a:r>
            <a:r>
              <a:rPr lang="en-GB" altLang="en-US" sz="2000" dirty="0">
                <a:solidFill>
                  <a:schemeClr val="bg1"/>
                </a:solidFill>
              </a:rPr>
              <a:t> </a:t>
            </a:r>
            <a:r>
              <a:rPr lang="en-GB" altLang="en-US" sz="2000" dirty="0" err="1">
                <a:solidFill>
                  <a:schemeClr val="bg1"/>
                </a:solidFill>
              </a:rPr>
              <a:t>loopbaankategorieë</a:t>
            </a:r>
            <a:r>
              <a:rPr lang="en-GB" altLang="en-US" sz="2000" dirty="0">
                <a:solidFill>
                  <a:schemeClr val="bg1"/>
                </a:solidFill>
              </a:rPr>
              <a:t> </a:t>
            </a:r>
            <a:r>
              <a:rPr lang="en-GB" altLang="en-US" sz="2000" dirty="0" err="1">
                <a:solidFill>
                  <a:schemeClr val="bg1"/>
                </a:solidFill>
              </a:rPr>
              <a:t>en</a:t>
            </a:r>
            <a:r>
              <a:rPr lang="en-GB" altLang="en-US" sz="2000" dirty="0">
                <a:solidFill>
                  <a:schemeClr val="bg1"/>
                </a:solidFill>
              </a:rPr>
              <a:t> </a:t>
            </a:r>
            <a:r>
              <a:rPr lang="en-GB" altLang="en-US" sz="2000" dirty="0" err="1">
                <a:solidFill>
                  <a:schemeClr val="bg1"/>
                </a:solidFill>
              </a:rPr>
              <a:t>hul</a:t>
            </a:r>
            <a:r>
              <a:rPr lang="en-GB" altLang="en-US" sz="2000" dirty="0">
                <a:solidFill>
                  <a:schemeClr val="bg1"/>
                </a:solidFill>
              </a:rPr>
              <a:t> </a:t>
            </a:r>
            <a:r>
              <a:rPr lang="en-GB" altLang="en-US" sz="2000" dirty="0" err="1">
                <a:solidFill>
                  <a:schemeClr val="bg1"/>
                </a:solidFill>
              </a:rPr>
              <a:t>geassosieerde</a:t>
            </a:r>
            <a:r>
              <a:rPr lang="en-GB" altLang="en-US" sz="2000" dirty="0">
                <a:solidFill>
                  <a:schemeClr val="bg1"/>
                </a:solidFill>
              </a:rPr>
              <a:t> </a:t>
            </a:r>
            <a:r>
              <a:rPr lang="en-GB" altLang="en-US" sz="2000" dirty="0" err="1">
                <a:solidFill>
                  <a:schemeClr val="bg1"/>
                </a:solidFill>
              </a:rPr>
              <a:t>kenmerke</a:t>
            </a:r>
            <a:r>
              <a:rPr lang="en-GB" altLang="en-US" sz="2000" dirty="0">
                <a:solidFill>
                  <a:schemeClr val="bg1"/>
                </a:solidFill>
              </a:rPr>
              <a:t>, </a:t>
            </a:r>
            <a:r>
              <a:rPr lang="en-GB" altLang="en-US" sz="2000" dirty="0" err="1">
                <a:solidFill>
                  <a:schemeClr val="bg1"/>
                </a:solidFill>
              </a:rPr>
              <a:t>aktiwiteite</a:t>
            </a:r>
            <a:r>
              <a:rPr lang="en-GB" altLang="en-US" sz="2000" dirty="0">
                <a:solidFill>
                  <a:schemeClr val="bg1"/>
                </a:solidFill>
              </a:rPr>
              <a:t> </a:t>
            </a:r>
            <a:r>
              <a:rPr lang="en-GB" altLang="en-US" sz="2000" dirty="0" err="1">
                <a:solidFill>
                  <a:schemeClr val="bg1"/>
                </a:solidFill>
              </a:rPr>
              <a:t>en</a:t>
            </a:r>
            <a:r>
              <a:rPr lang="en-GB" altLang="en-US" sz="2000" dirty="0">
                <a:solidFill>
                  <a:schemeClr val="bg1"/>
                </a:solidFill>
              </a:rPr>
              <a:t> </a:t>
            </a:r>
            <a:r>
              <a:rPr lang="en-GB" altLang="en-US" sz="2000" dirty="0" err="1">
                <a:solidFill>
                  <a:schemeClr val="bg1"/>
                </a:solidFill>
              </a:rPr>
              <a:t>loopbane</a:t>
            </a:r>
            <a:r>
              <a:rPr lang="en-GB" altLang="en-US" sz="2000" dirty="0">
                <a:solidFill>
                  <a:schemeClr val="bg1"/>
                </a:solidFill>
              </a:rPr>
              <a:t>.</a:t>
            </a:r>
          </a:p>
          <a:p>
            <a:pPr marL="342900" lvl="0" indent="-342900" defTabSz="914400" eaLnBrk="0" fontAlgn="base" hangingPunct="0">
              <a:spcBef>
                <a:spcPct val="0"/>
              </a:spcBef>
              <a:spcAft>
                <a:spcPct val="0"/>
              </a:spcAft>
              <a:buFont typeface="Arial" panose="020B0604020202020204" pitchFamily="34" charset="0"/>
              <a:buChar char="•"/>
            </a:pPr>
            <a:r>
              <a:rPr lang="en-GB" altLang="en-US" sz="2000" dirty="0">
                <a:solidFill>
                  <a:schemeClr val="bg1"/>
                </a:solidFill>
              </a:rPr>
              <a:t>Dink </a:t>
            </a:r>
            <a:r>
              <a:rPr lang="en-GB" altLang="en-US" sz="2000" dirty="0" err="1">
                <a:solidFill>
                  <a:schemeClr val="bg1"/>
                </a:solidFill>
              </a:rPr>
              <a:t>na</a:t>
            </a:r>
            <a:r>
              <a:rPr lang="en-GB" altLang="en-US" sz="2000" dirty="0">
                <a:solidFill>
                  <a:schemeClr val="bg1"/>
                </a:solidFill>
              </a:rPr>
              <a:t> </a:t>
            </a:r>
            <a:r>
              <a:rPr lang="en-GB" altLang="en-US" sz="2000" dirty="0" err="1">
                <a:solidFill>
                  <a:schemeClr val="bg1"/>
                </a:solidFill>
              </a:rPr>
              <a:t>oor</a:t>
            </a:r>
            <a:r>
              <a:rPr lang="en-GB" altLang="en-US" sz="2000" dirty="0">
                <a:solidFill>
                  <a:schemeClr val="bg1"/>
                </a:solidFill>
              </a:rPr>
              <a:t> </a:t>
            </a:r>
            <a:r>
              <a:rPr lang="en-GB" altLang="en-US" sz="2000" dirty="0" err="1">
                <a:solidFill>
                  <a:schemeClr val="bg1"/>
                </a:solidFill>
              </a:rPr>
              <a:t>jou</a:t>
            </a:r>
            <a:r>
              <a:rPr lang="en-GB" altLang="en-US" sz="2000" dirty="0">
                <a:solidFill>
                  <a:schemeClr val="bg1"/>
                </a:solidFill>
              </a:rPr>
              <a:t> </a:t>
            </a:r>
            <a:r>
              <a:rPr lang="en-GB" altLang="en-US" sz="2000" dirty="0" err="1">
                <a:solidFill>
                  <a:schemeClr val="bg1"/>
                </a:solidFill>
              </a:rPr>
              <a:t>eie</a:t>
            </a:r>
            <a:r>
              <a:rPr lang="en-GB" altLang="en-US" sz="2000" dirty="0">
                <a:solidFill>
                  <a:schemeClr val="bg1"/>
                </a:solidFill>
              </a:rPr>
              <a:t> </a:t>
            </a:r>
            <a:r>
              <a:rPr lang="en-GB" altLang="en-US" sz="2000" dirty="0" err="1">
                <a:solidFill>
                  <a:schemeClr val="bg1"/>
                </a:solidFill>
              </a:rPr>
              <a:t>persoonlikheid</a:t>
            </a:r>
            <a:r>
              <a:rPr lang="en-GB" altLang="en-US" sz="2000" dirty="0">
                <a:solidFill>
                  <a:schemeClr val="bg1"/>
                </a:solidFill>
              </a:rPr>
              <a:t> </a:t>
            </a:r>
            <a:r>
              <a:rPr lang="en-GB" altLang="en-US" sz="2000" dirty="0" err="1">
                <a:solidFill>
                  <a:schemeClr val="bg1"/>
                </a:solidFill>
              </a:rPr>
              <a:t>en</a:t>
            </a:r>
            <a:r>
              <a:rPr lang="en-GB" altLang="en-US" sz="2000" dirty="0">
                <a:solidFill>
                  <a:schemeClr val="bg1"/>
                </a:solidFill>
              </a:rPr>
              <a:t> </a:t>
            </a:r>
            <a:r>
              <a:rPr lang="en-GB" altLang="en-US" sz="2000" dirty="0" err="1">
                <a:solidFill>
                  <a:schemeClr val="bg1"/>
                </a:solidFill>
              </a:rPr>
              <a:t>belangstellings</a:t>
            </a:r>
            <a:r>
              <a:rPr lang="en-GB" altLang="en-US" sz="2000" dirty="0">
                <a:solidFill>
                  <a:schemeClr val="bg1"/>
                </a:solidFill>
              </a:rPr>
              <a:t> om </a:t>
            </a:r>
            <a:r>
              <a:rPr lang="en-GB" altLang="en-US" sz="2000" dirty="0" err="1">
                <a:solidFill>
                  <a:schemeClr val="bg1"/>
                </a:solidFill>
              </a:rPr>
              <a:t>jou</a:t>
            </a:r>
            <a:r>
              <a:rPr lang="en-GB" altLang="en-US" sz="2000" dirty="0">
                <a:solidFill>
                  <a:schemeClr val="bg1"/>
                </a:solidFill>
              </a:rPr>
              <a:t> </a:t>
            </a:r>
            <a:r>
              <a:rPr lang="en-GB" altLang="en-US" sz="2000" dirty="0" err="1">
                <a:solidFill>
                  <a:schemeClr val="bg1"/>
                </a:solidFill>
              </a:rPr>
              <a:t>loopbaankategorie</a:t>
            </a:r>
            <a:r>
              <a:rPr lang="en-GB" altLang="en-US" sz="2000" dirty="0">
                <a:solidFill>
                  <a:schemeClr val="bg1"/>
                </a:solidFill>
              </a:rPr>
              <a:t> </a:t>
            </a:r>
            <a:r>
              <a:rPr lang="en-GB" altLang="en-US" sz="2000" dirty="0" err="1">
                <a:solidFill>
                  <a:schemeClr val="bg1"/>
                </a:solidFill>
              </a:rPr>
              <a:t>te</a:t>
            </a:r>
            <a:r>
              <a:rPr lang="en-GB" altLang="en-US" sz="2000" dirty="0">
                <a:solidFill>
                  <a:schemeClr val="bg1"/>
                </a:solidFill>
              </a:rPr>
              <a:t> begin </a:t>
            </a:r>
            <a:r>
              <a:rPr lang="en-GB" altLang="en-US" sz="2000" dirty="0" err="1">
                <a:solidFill>
                  <a:schemeClr val="bg1"/>
                </a:solidFill>
              </a:rPr>
              <a:t>verken</a:t>
            </a:r>
            <a:r>
              <a:rPr lang="en-GB" altLang="en-US" sz="2000" dirty="0">
                <a:solidFill>
                  <a:schemeClr val="bg1"/>
                </a:solidFill>
              </a:rPr>
              <a:t>. </a:t>
            </a:r>
          </a:p>
          <a:p>
            <a:pPr marL="0" lvl="0" indent="0" defTabSz="914400">
              <a:lnSpc>
                <a:spcPct val="90000"/>
              </a:lnSpc>
              <a:spcBef>
                <a:spcPts val="360"/>
              </a:spcBef>
              <a:spcAft>
                <a:spcPts val="0"/>
              </a:spcAft>
              <a:buClr>
                <a:schemeClr val="accent2"/>
              </a:buClr>
              <a:buNone/>
            </a:pPr>
            <a:endParaRPr lang="en-US" sz="1700" dirty="0">
              <a:solidFill>
                <a:srgbClr val="FFFFFF"/>
              </a:solidFill>
              <a:sym typeface="Karla"/>
            </a:endParaRPr>
          </a:p>
        </p:txBody>
      </p:sp>
      <p:pic>
        <p:nvPicPr>
          <p:cNvPr id="2" name="Picture 1" descr="A logo with a person in the middle&#10;&#10;Description automatically generated">
            <a:extLst>
              <a:ext uri="{FF2B5EF4-FFF2-40B4-BE49-F238E27FC236}">
                <a16:creationId xmlns:a16="http://schemas.microsoft.com/office/drawing/2014/main" id="{76AB2C15-1255-B9D8-E064-03BFC35794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67;p15">
            <a:extLst>
              <a:ext uri="{FF2B5EF4-FFF2-40B4-BE49-F238E27FC236}">
                <a16:creationId xmlns:a16="http://schemas.microsoft.com/office/drawing/2014/main" id="{B31E481C-EE0A-E16D-10C8-27A9271043C2}"/>
              </a:ext>
            </a:extLst>
          </p:cNvPr>
          <p:cNvPicPr preferRelativeResize="0"/>
          <p:nvPr/>
        </p:nvPicPr>
        <p:blipFill>
          <a:blip r:embed="rId3">
            <a:alphaModFix/>
          </a:blip>
          <a:stretch>
            <a:fillRect/>
          </a:stretch>
        </p:blipFill>
        <p:spPr>
          <a:xfrm>
            <a:off x="285750" y="1600200"/>
            <a:ext cx="1965960" cy="1714500"/>
          </a:xfrm>
          <a:prstGeom prst="rect">
            <a:avLst/>
          </a:prstGeom>
          <a:noFill/>
          <a:ln>
            <a:noFill/>
          </a:ln>
        </p:spPr>
      </p:pic>
      <p:pic>
        <p:nvPicPr>
          <p:cNvPr id="5" name="Google Shape;68;p15">
            <a:extLst>
              <a:ext uri="{FF2B5EF4-FFF2-40B4-BE49-F238E27FC236}">
                <a16:creationId xmlns:a16="http://schemas.microsoft.com/office/drawing/2014/main" id="{46D88C0C-0330-F68D-D9CB-6C51A3458B34}"/>
              </a:ext>
            </a:extLst>
          </p:cNvPr>
          <p:cNvPicPr preferRelativeResize="0"/>
          <p:nvPr/>
        </p:nvPicPr>
        <p:blipFill>
          <a:blip r:embed="rId4">
            <a:alphaModFix/>
          </a:blip>
          <a:stretch>
            <a:fillRect/>
          </a:stretch>
        </p:blipFill>
        <p:spPr>
          <a:xfrm>
            <a:off x="2468818" y="1548368"/>
            <a:ext cx="1965960" cy="1714500"/>
          </a:xfrm>
          <a:prstGeom prst="rect">
            <a:avLst/>
          </a:prstGeom>
          <a:noFill/>
          <a:ln>
            <a:noFill/>
          </a:ln>
        </p:spPr>
      </p:pic>
      <p:pic>
        <p:nvPicPr>
          <p:cNvPr id="6" name="Google Shape;69;p15">
            <a:extLst>
              <a:ext uri="{FF2B5EF4-FFF2-40B4-BE49-F238E27FC236}">
                <a16:creationId xmlns:a16="http://schemas.microsoft.com/office/drawing/2014/main" id="{FC41CF6D-B4F5-8454-A29B-3269E57AAD87}"/>
              </a:ext>
            </a:extLst>
          </p:cNvPr>
          <p:cNvPicPr preferRelativeResize="0"/>
          <p:nvPr/>
        </p:nvPicPr>
        <p:blipFill>
          <a:blip r:embed="rId5">
            <a:alphaModFix/>
          </a:blip>
          <a:stretch>
            <a:fillRect/>
          </a:stretch>
        </p:blipFill>
        <p:spPr>
          <a:xfrm>
            <a:off x="4766772" y="1548368"/>
            <a:ext cx="1965960" cy="1714500"/>
          </a:xfrm>
          <a:prstGeom prst="rect">
            <a:avLst/>
          </a:prstGeom>
          <a:noFill/>
          <a:ln>
            <a:noFill/>
          </a:ln>
        </p:spPr>
      </p:pic>
      <p:pic>
        <p:nvPicPr>
          <p:cNvPr id="7" name="Google Shape;70;p15">
            <a:extLst>
              <a:ext uri="{FF2B5EF4-FFF2-40B4-BE49-F238E27FC236}">
                <a16:creationId xmlns:a16="http://schemas.microsoft.com/office/drawing/2014/main" id="{6A656EB5-1B22-05BF-A4E0-245CEDF35600}"/>
              </a:ext>
            </a:extLst>
          </p:cNvPr>
          <p:cNvPicPr preferRelativeResize="0"/>
          <p:nvPr/>
        </p:nvPicPr>
        <p:blipFill>
          <a:blip r:embed="rId6">
            <a:alphaModFix/>
          </a:blip>
          <a:stretch>
            <a:fillRect/>
          </a:stretch>
        </p:blipFill>
        <p:spPr>
          <a:xfrm>
            <a:off x="6916002" y="1548368"/>
            <a:ext cx="1965960" cy="1714500"/>
          </a:xfrm>
          <a:prstGeom prst="rect">
            <a:avLst/>
          </a:prstGeom>
          <a:noFill/>
          <a:ln>
            <a:noFill/>
          </a:ln>
        </p:spPr>
      </p:pic>
      <p:sp>
        <p:nvSpPr>
          <p:cNvPr id="8" name="Google Shape;71;p15">
            <a:extLst>
              <a:ext uri="{FF2B5EF4-FFF2-40B4-BE49-F238E27FC236}">
                <a16:creationId xmlns:a16="http://schemas.microsoft.com/office/drawing/2014/main" id="{8080FFE0-4A61-635D-ED7F-4AE5E831ED81}"/>
              </a:ext>
            </a:extLst>
          </p:cNvPr>
          <p:cNvSpPr txBox="1"/>
          <p:nvPr/>
        </p:nvSpPr>
        <p:spPr>
          <a:xfrm>
            <a:off x="224490" y="455675"/>
            <a:ext cx="8572500" cy="913961"/>
          </a:xfrm>
          <a:prstGeom prst="rect">
            <a:avLst/>
          </a:prstGeom>
          <a:noFill/>
          <a:ln>
            <a:noFill/>
          </a:ln>
        </p:spPr>
        <p:txBody>
          <a:bodyPr spcFirstLastPara="1" wrap="square" lIns="91425" tIns="91425" rIns="91425" bIns="91425" anchor="t" anchorCtr="0">
            <a:noAutofit/>
          </a:bodyPr>
          <a:lstStyle/>
          <a:p>
            <a:pPr lvl="0">
              <a:spcBef>
                <a:spcPts val="450"/>
              </a:spcBef>
              <a:spcAft>
                <a:spcPts val="450"/>
              </a:spcAft>
            </a:pPr>
            <a:r>
              <a:rPr lang="af-ZA" sz="4000" b="1" dirty="0" err="1">
                <a:solidFill>
                  <a:srgbClr val="FFFFFF"/>
                </a:solidFill>
                <a:latin typeface="+mj-lt"/>
                <a:ea typeface="Kodchasan"/>
                <a:cs typeface="Kodchasan"/>
                <a:sym typeface="Kodchasan"/>
              </a:rPr>
              <a:t>Sleutelwoordeskat</a:t>
            </a:r>
            <a:endParaRPr sz="4000" b="1" dirty="0">
              <a:solidFill>
                <a:srgbClr val="FFFFFF"/>
              </a:solidFill>
              <a:latin typeface="+mj-lt"/>
              <a:ea typeface="Kodchasan"/>
              <a:cs typeface="Kodchasan"/>
              <a:sym typeface="Kodchasan"/>
            </a:endParaRPr>
          </a:p>
        </p:txBody>
      </p:sp>
      <p:sp>
        <p:nvSpPr>
          <p:cNvPr id="9" name="Google Shape;72;p15">
            <a:extLst>
              <a:ext uri="{FF2B5EF4-FFF2-40B4-BE49-F238E27FC236}">
                <a16:creationId xmlns:a16="http://schemas.microsoft.com/office/drawing/2014/main" id="{43576E2B-A1BE-829C-6FD5-C65D9F0B128F}"/>
              </a:ext>
            </a:extLst>
          </p:cNvPr>
          <p:cNvSpPr txBox="1"/>
          <p:nvPr/>
        </p:nvSpPr>
        <p:spPr>
          <a:xfrm>
            <a:off x="285750" y="3429000"/>
            <a:ext cx="1965900" cy="1269900"/>
          </a:xfrm>
          <a:prstGeom prst="rect">
            <a:avLst/>
          </a:prstGeom>
          <a:noFill/>
          <a:ln>
            <a:noFill/>
          </a:ln>
        </p:spPr>
        <p:txBody>
          <a:bodyPr spcFirstLastPara="1" wrap="square" lIns="91425" tIns="91425" rIns="91425" bIns="91425" anchor="t" anchorCtr="0">
            <a:noAutofit/>
          </a:bodyPr>
          <a:lstStyle/>
          <a:p>
            <a:pPr lvl="0" algn="ctr">
              <a:spcBef>
                <a:spcPts val="360"/>
              </a:spcBef>
            </a:pPr>
            <a:r>
              <a:rPr lang="af-ZA" sz="2400" b="1" dirty="0">
                <a:solidFill>
                  <a:srgbClr val="040F0F"/>
                </a:solidFill>
                <a:latin typeface="+mj-lt"/>
                <a:ea typeface="Karla"/>
                <a:cs typeface="Karla"/>
                <a:sym typeface="Karla"/>
              </a:rPr>
              <a:t>Persoonlikheid</a:t>
            </a:r>
          </a:p>
          <a:p>
            <a:pPr lvl="0" algn="ctr">
              <a:spcBef>
                <a:spcPts val="360"/>
              </a:spcBef>
            </a:pPr>
            <a:r>
              <a:rPr lang="nl-NL" dirty="0">
                <a:solidFill>
                  <a:srgbClr val="040F0F"/>
                </a:solidFill>
                <a:latin typeface="+mj-lt"/>
                <a:ea typeface="Karla"/>
                <a:cs typeface="Karla"/>
                <a:sym typeface="Karla"/>
              </a:rPr>
              <a:t>Jou unieke kombinasie van eienskappe.</a:t>
            </a:r>
            <a:endParaRPr dirty="0">
              <a:solidFill>
                <a:srgbClr val="040F0F"/>
              </a:solidFill>
              <a:latin typeface="+mj-lt"/>
              <a:ea typeface="Karla"/>
              <a:cs typeface="Karla"/>
              <a:sym typeface="Karla"/>
            </a:endParaRPr>
          </a:p>
        </p:txBody>
      </p:sp>
      <p:sp>
        <p:nvSpPr>
          <p:cNvPr id="2" name="Rectangle 1">
            <a:extLst>
              <a:ext uri="{FF2B5EF4-FFF2-40B4-BE49-F238E27FC236}">
                <a16:creationId xmlns:a16="http://schemas.microsoft.com/office/drawing/2014/main" id="{3B8289A7-15B9-8B89-0D62-9924C07DD4F0}"/>
              </a:ext>
            </a:extLst>
          </p:cNvPr>
          <p:cNvSpPr/>
          <p:nvPr/>
        </p:nvSpPr>
        <p:spPr>
          <a:xfrm>
            <a:off x="6108192" y="3949650"/>
            <a:ext cx="329184" cy="7492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10" name="Google Shape;73;p15">
            <a:extLst>
              <a:ext uri="{FF2B5EF4-FFF2-40B4-BE49-F238E27FC236}">
                <a16:creationId xmlns:a16="http://schemas.microsoft.com/office/drawing/2014/main" id="{88CABF75-16F5-C2C6-91C4-FC70B28C771C}"/>
              </a:ext>
            </a:extLst>
          </p:cNvPr>
          <p:cNvSpPr txBox="1"/>
          <p:nvPr/>
        </p:nvSpPr>
        <p:spPr>
          <a:xfrm>
            <a:off x="2411298" y="3429000"/>
            <a:ext cx="2023420" cy="1269900"/>
          </a:xfrm>
          <a:prstGeom prst="rect">
            <a:avLst/>
          </a:prstGeom>
          <a:noFill/>
          <a:ln>
            <a:noFill/>
          </a:ln>
        </p:spPr>
        <p:txBody>
          <a:bodyPr spcFirstLastPara="1" wrap="square" lIns="91425" tIns="91425" rIns="91425" bIns="91425" anchor="t" anchorCtr="0">
            <a:noAutofit/>
          </a:bodyPr>
          <a:lstStyle/>
          <a:p>
            <a:pPr lvl="0" algn="ctr">
              <a:spcBef>
                <a:spcPts val="360"/>
              </a:spcBef>
            </a:pPr>
            <a:r>
              <a:rPr lang="af-ZA" sz="2400" b="1" dirty="0">
                <a:solidFill>
                  <a:srgbClr val="040F0F"/>
                </a:solidFill>
                <a:latin typeface="+mj-lt"/>
                <a:ea typeface="Karla"/>
                <a:cs typeface="Karla"/>
                <a:sym typeface="Karla"/>
              </a:rPr>
              <a:t>Belangstellings</a:t>
            </a:r>
          </a:p>
          <a:p>
            <a:pPr lvl="0" algn="ctr">
              <a:spcBef>
                <a:spcPts val="360"/>
              </a:spcBef>
            </a:pPr>
            <a:r>
              <a:rPr lang="nl-NL" dirty="0">
                <a:solidFill>
                  <a:srgbClr val="040F0F"/>
                </a:solidFill>
                <a:latin typeface="+mj-lt"/>
                <a:ea typeface="Karla"/>
                <a:cs typeface="Karla"/>
                <a:sym typeface="Karla"/>
              </a:rPr>
              <a:t>Aktiwiteite wat jy geniet om te doen of onderwerpe waaroor jy graag leer</a:t>
            </a:r>
            <a:endParaRPr dirty="0">
              <a:solidFill>
                <a:srgbClr val="040F0F"/>
              </a:solidFill>
              <a:latin typeface="+mj-lt"/>
              <a:ea typeface="Karla"/>
              <a:cs typeface="Karla"/>
              <a:sym typeface="Karla"/>
            </a:endParaRPr>
          </a:p>
        </p:txBody>
      </p:sp>
      <p:sp>
        <p:nvSpPr>
          <p:cNvPr id="11" name="Google Shape;74;p15">
            <a:extLst>
              <a:ext uri="{FF2B5EF4-FFF2-40B4-BE49-F238E27FC236}">
                <a16:creationId xmlns:a16="http://schemas.microsoft.com/office/drawing/2014/main" id="{316BAF59-D608-4847-FEB2-173AB46E0128}"/>
              </a:ext>
            </a:extLst>
          </p:cNvPr>
          <p:cNvSpPr txBox="1"/>
          <p:nvPr/>
        </p:nvSpPr>
        <p:spPr>
          <a:xfrm>
            <a:off x="4766802" y="3429000"/>
            <a:ext cx="1965900" cy="1269900"/>
          </a:xfrm>
          <a:prstGeom prst="rect">
            <a:avLst/>
          </a:prstGeom>
          <a:noFill/>
          <a:ln>
            <a:noFill/>
          </a:ln>
        </p:spPr>
        <p:txBody>
          <a:bodyPr spcFirstLastPara="1" wrap="square" lIns="91425" tIns="91425" rIns="91425" bIns="91425" anchor="t" anchorCtr="0">
            <a:noAutofit/>
          </a:bodyPr>
          <a:lstStyle/>
          <a:p>
            <a:pPr lvl="0" algn="ctr">
              <a:spcBef>
                <a:spcPts val="360"/>
              </a:spcBef>
            </a:pPr>
            <a:r>
              <a:rPr lang="af-ZA" sz="2400" b="1" dirty="0">
                <a:solidFill>
                  <a:srgbClr val="040F0F"/>
                </a:solidFill>
                <a:latin typeface="+mj-lt"/>
                <a:ea typeface="Karla"/>
                <a:cs typeface="Karla"/>
                <a:sym typeface="Karla"/>
              </a:rPr>
              <a:t>Invloed</a:t>
            </a:r>
          </a:p>
          <a:p>
            <a:pPr lvl="0" algn="ctr">
              <a:spcBef>
                <a:spcPts val="360"/>
              </a:spcBef>
            </a:pPr>
            <a:r>
              <a:rPr lang="nl-NL" dirty="0">
                <a:solidFill>
                  <a:srgbClr val="040F0F"/>
                </a:solidFill>
                <a:latin typeface="+mj-lt"/>
                <a:ea typeface="Karla"/>
                <a:cs typeface="Karla"/>
                <a:sym typeface="Karla"/>
              </a:rPr>
              <a:t>Die mag om te beïnvloed hoe iemand dink, optree of besluite neem.</a:t>
            </a:r>
            <a:endParaRPr dirty="0">
              <a:solidFill>
                <a:srgbClr val="040F0F"/>
              </a:solidFill>
              <a:latin typeface="+mj-lt"/>
              <a:ea typeface="Karla"/>
              <a:cs typeface="Karla"/>
              <a:sym typeface="Karla"/>
            </a:endParaRPr>
          </a:p>
        </p:txBody>
      </p:sp>
      <p:sp>
        <p:nvSpPr>
          <p:cNvPr id="12" name="Google Shape;75;p15">
            <a:extLst>
              <a:ext uri="{FF2B5EF4-FFF2-40B4-BE49-F238E27FC236}">
                <a16:creationId xmlns:a16="http://schemas.microsoft.com/office/drawing/2014/main" id="{E6229072-E23D-733B-35AD-1F050F41F1B3}"/>
              </a:ext>
            </a:extLst>
          </p:cNvPr>
          <p:cNvSpPr txBox="1"/>
          <p:nvPr/>
        </p:nvSpPr>
        <p:spPr>
          <a:xfrm>
            <a:off x="6892350" y="3441600"/>
            <a:ext cx="1965900" cy="1269900"/>
          </a:xfrm>
          <a:prstGeom prst="rect">
            <a:avLst/>
          </a:prstGeom>
          <a:noFill/>
          <a:ln>
            <a:noFill/>
          </a:ln>
        </p:spPr>
        <p:txBody>
          <a:bodyPr spcFirstLastPara="1" wrap="square" lIns="91425" tIns="91425" rIns="91425" bIns="91425" anchor="t" anchorCtr="0">
            <a:noAutofit/>
          </a:bodyPr>
          <a:lstStyle/>
          <a:p>
            <a:pPr lvl="0" algn="ctr">
              <a:spcBef>
                <a:spcPts val="360"/>
              </a:spcBef>
            </a:pPr>
            <a:r>
              <a:rPr lang="af-ZA" sz="2400" b="1" dirty="0">
                <a:solidFill>
                  <a:srgbClr val="040F0F"/>
                </a:solidFill>
                <a:latin typeface="+mj-lt"/>
                <a:ea typeface="Karla"/>
                <a:cs typeface="Karla"/>
                <a:sym typeface="Karla"/>
              </a:rPr>
              <a:t>Kategorieë</a:t>
            </a:r>
          </a:p>
          <a:p>
            <a:pPr lvl="0" algn="ctr">
              <a:spcBef>
                <a:spcPts val="360"/>
              </a:spcBef>
            </a:pPr>
            <a:r>
              <a:rPr lang="nl-NL" dirty="0">
                <a:solidFill>
                  <a:srgbClr val="040F0F"/>
                </a:solidFill>
                <a:latin typeface="+mj-lt"/>
                <a:ea typeface="Karla"/>
                <a:cs typeface="Karla"/>
                <a:sym typeface="Karla"/>
              </a:rPr>
              <a:t>Groepe of tipes waartoe goed met soortgelyke kenmerke behoort.</a:t>
            </a:r>
            <a:endParaRPr dirty="0">
              <a:solidFill>
                <a:srgbClr val="040F0F"/>
              </a:solidFill>
              <a:latin typeface="+mj-lt"/>
              <a:ea typeface="Karla"/>
              <a:cs typeface="Karla"/>
              <a:sym typeface="Karla"/>
            </a:endParaRPr>
          </a:p>
        </p:txBody>
      </p:sp>
      <p:pic>
        <p:nvPicPr>
          <p:cNvPr id="3" name="Picture 2" descr="A logo with a person in the middle&#10;&#10;Description automatically generated">
            <a:extLst>
              <a:ext uri="{FF2B5EF4-FFF2-40B4-BE49-F238E27FC236}">
                <a16:creationId xmlns:a16="http://schemas.microsoft.com/office/drawing/2014/main" id="{13DAD3BF-9706-70B9-E4C7-EB148DB7A8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604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4663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187C69-1131-9F46-28B4-DBC570EA681F}"/>
              </a:ext>
            </a:extLst>
          </p:cNvPr>
          <p:cNvSpPr>
            <a:spLocks noGrp="1"/>
          </p:cNvSpPr>
          <p:nvPr>
            <p:ph type="title"/>
          </p:nvPr>
        </p:nvSpPr>
        <p:spPr>
          <a:xfrm>
            <a:off x="393192" y="3575304"/>
            <a:ext cx="4945641" cy="1218907"/>
          </a:xfrm>
        </p:spPr>
        <p:txBody>
          <a:bodyPr>
            <a:normAutofit/>
          </a:bodyPr>
          <a:lstStyle/>
          <a:p>
            <a:pPr algn="r"/>
            <a:r>
              <a:rPr lang="af-ZA" dirty="0">
                <a:solidFill>
                  <a:srgbClr val="FFFFFF"/>
                </a:solidFill>
              </a:rPr>
              <a:t>Holland se Teorie</a:t>
            </a:r>
          </a:p>
        </p:txBody>
      </p:sp>
      <p:pic>
        <p:nvPicPr>
          <p:cNvPr id="5" name="Google Shape;80;p16">
            <a:extLst>
              <a:ext uri="{FF2B5EF4-FFF2-40B4-BE49-F238E27FC236}">
                <a16:creationId xmlns:a16="http://schemas.microsoft.com/office/drawing/2014/main" id="{C009E6E6-C1BA-22C8-7B6F-8DE993D33ADB}"/>
              </a:ext>
            </a:extLst>
          </p:cNvPr>
          <p:cNvPicPr preferRelativeResize="0"/>
          <p:nvPr/>
        </p:nvPicPr>
        <p:blipFill>
          <a:blip r:embed="rId3"/>
          <a:srcRect t="22784" b="37791"/>
          <a:stretch>
            <a:fillRect/>
          </a:stretch>
        </p:blipFill>
        <p:spPr>
          <a:xfrm>
            <a:off x="245660" y="241299"/>
            <a:ext cx="5293729" cy="3080544"/>
          </a:xfrm>
          <a:prstGeom prst="rect">
            <a:avLst/>
          </a:prstGeom>
          <a:noFill/>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D602D78-26FA-ECD4-EF41-510FE044249F}"/>
              </a:ext>
            </a:extLst>
          </p:cNvPr>
          <p:cNvSpPr>
            <a:spLocks noGrp="1"/>
          </p:cNvSpPr>
          <p:nvPr>
            <p:ph idx="1"/>
          </p:nvPr>
        </p:nvSpPr>
        <p:spPr>
          <a:xfrm>
            <a:off x="5909809" y="28963"/>
            <a:ext cx="2987954" cy="4337438"/>
          </a:xfrm>
        </p:spPr>
        <p:txBody>
          <a:bodyPr anchor="ctr">
            <a:normAutofit/>
          </a:bodyPr>
          <a:lstStyle/>
          <a:p>
            <a:r>
              <a:rPr lang="nl-NL" sz="2000" dirty="0">
                <a:solidFill>
                  <a:srgbClr val="FFFFFF"/>
                </a:solidFill>
              </a:rPr>
              <a:t>John Holland het loopbane in ses kategorieë gegroepeer op grond van persoonlikheid en belangstellings</a:t>
            </a:r>
            <a:r>
              <a:rPr lang="en-GB" sz="2000" dirty="0">
                <a:solidFill>
                  <a:srgbClr val="FFFFFF"/>
                </a:solidFill>
              </a:rPr>
              <a:t>:</a:t>
            </a:r>
          </a:p>
          <a:p>
            <a:pPr lvl="1"/>
            <a:r>
              <a:rPr lang="nl-NL" sz="1600" dirty="0">
                <a:solidFill>
                  <a:srgbClr val="FFFFFF"/>
                </a:solidFill>
              </a:rPr>
              <a:t>Realisties 
Ondersoekend 
Kunstig
Sosiaal 
Ondernemend 
Konvensioneel</a:t>
            </a:r>
            <a:endParaRPr lang="af-ZA" dirty="0">
              <a:solidFill>
                <a:srgbClr val="FFFFFF"/>
              </a:solidFill>
            </a:endParaRPr>
          </a:p>
        </p:txBody>
      </p:sp>
      <p:sp>
        <p:nvSpPr>
          <p:cNvPr id="8" name="TextBox 7">
            <a:extLst>
              <a:ext uri="{FF2B5EF4-FFF2-40B4-BE49-F238E27FC236}">
                <a16:creationId xmlns:a16="http://schemas.microsoft.com/office/drawing/2014/main" id="{57C4A564-9641-2635-FC61-410586AB752A}"/>
              </a:ext>
            </a:extLst>
          </p:cNvPr>
          <p:cNvSpPr txBox="1"/>
          <p:nvPr/>
        </p:nvSpPr>
        <p:spPr>
          <a:xfrm>
            <a:off x="5764189" y="3847512"/>
            <a:ext cx="2615184" cy="923330"/>
          </a:xfrm>
          <a:prstGeom prst="rect">
            <a:avLst/>
          </a:prstGeom>
          <a:solidFill>
            <a:schemeClr val="accent2"/>
          </a:solidFill>
        </p:spPr>
        <p:txBody>
          <a:bodyPr wrap="square">
            <a:spAutoFit/>
          </a:bodyPr>
          <a:lstStyle/>
          <a:p>
            <a:pPr algn="ctr"/>
            <a:r>
              <a:rPr lang="nl-NL" b="1" dirty="0">
                <a:solidFill>
                  <a:schemeClr val="bg1"/>
                </a:solidFill>
              </a:rPr>
              <a:t>Om jou tipe te ken, help jou om beter loopbaankeuses te maak.</a:t>
            </a:r>
            <a:endParaRPr lang="af-ZA" b="1" dirty="0">
              <a:solidFill>
                <a:schemeClr val="bg1"/>
              </a:solidFill>
            </a:endParaRPr>
          </a:p>
        </p:txBody>
      </p:sp>
      <p:pic>
        <p:nvPicPr>
          <p:cNvPr id="4" name="Picture 3" descr="A logo with a person in the middle&#10;&#10;Description automatically generated">
            <a:extLst>
              <a:ext uri="{FF2B5EF4-FFF2-40B4-BE49-F238E27FC236}">
                <a16:creationId xmlns:a16="http://schemas.microsoft.com/office/drawing/2014/main" id="{2EFF9EAA-0E54-5B9F-21F8-795053B8FB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9651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496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DDD2D5-7F66-7644-6DC0-673D12436170}"/>
              </a:ext>
            </a:extLst>
          </p:cNvPr>
          <p:cNvSpPr>
            <a:spLocks noGrp="1"/>
          </p:cNvSpPr>
          <p:nvPr>
            <p:ph type="title"/>
          </p:nvPr>
        </p:nvSpPr>
        <p:spPr>
          <a:xfrm>
            <a:off x="393192" y="3575304"/>
            <a:ext cx="4945641" cy="1218907"/>
          </a:xfrm>
        </p:spPr>
        <p:txBody>
          <a:bodyPr>
            <a:normAutofit/>
          </a:bodyPr>
          <a:lstStyle/>
          <a:p>
            <a:pPr algn="r"/>
            <a:r>
              <a:rPr lang="af-ZA" dirty="0">
                <a:solidFill>
                  <a:srgbClr val="FFFFFF"/>
                </a:solidFill>
              </a:rPr>
              <a:t>Realisties (Die Doeners)</a:t>
            </a:r>
          </a:p>
        </p:txBody>
      </p:sp>
      <p:pic>
        <p:nvPicPr>
          <p:cNvPr id="9" name="Google Shape;89;p17">
            <a:extLst>
              <a:ext uri="{FF2B5EF4-FFF2-40B4-BE49-F238E27FC236}">
                <a16:creationId xmlns:a16="http://schemas.microsoft.com/office/drawing/2014/main" id="{372C2C73-8A14-5B73-571A-35C9E0581E6C}"/>
              </a:ext>
            </a:extLst>
          </p:cNvPr>
          <p:cNvPicPr preferRelativeResize="0"/>
          <p:nvPr/>
        </p:nvPicPr>
        <p:blipFill>
          <a:blip r:embed="rId3"/>
          <a:srcRect l="18628" r="10752"/>
          <a:stretch>
            <a:fillRect/>
          </a:stretch>
        </p:blipFill>
        <p:spPr>
          <a:xfrm>
            <a:off x="245660" y="241299"/>
            <a:ext cx="5293729" cy="3080544"/>
          </a:xfrm>
          <a:prstGeom prst="rect">
            <a:avLst/>
          </a:prstGeom>
          <a:noFill/>
        </p:spPr>
      </p:pic>
      <p:sp>
        <p:nvSpPr>
          <p:cNvPr id="16" name="Rectangle 15">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AF33662-8A35-250E-8075-593AFAECFE34}"/>
              </a:ext>
            </a:extLst>
          </p:cNvPr>
          <p:cNvSpPr>
            <a:spLocks noGrp="1"/>
          </p:cNvSpPr>
          <p:nvPr>
            <p:ph idx="1"/>
          </p:nvPr>
        </p:nvSpPr>
        <p:spPr>
          <a:xfrm>
            <a:off x="6021989" y="688293"/>
            <a:ext cx="2568554" cy="3639272"/>
          </a:xfrm>
        </p:spPr>
        <p:txBody>
          <a:bodyPr anchor="ctr">
            <a:normAutofit/>
          </a:bodyPr>
          <a:lstStyle/>
          <a:p>
            <a:r>
              <a:rPr lang="en-GB" dirty="0" err="1">
                <a:solidFill>
                  <a:srgbClr val="FFFFFF"/>
                </a:solidFill>
              </a:rPr>
              <a:t>Prakties</a:t>
            </a:r>
            <a:endParaRPr lang="en-GB" dirty="0">
              <a:solidFill>
                <a:srgbClr val="FFFFFF"/>
              </a:solidFill>
            </a:endParaRPr>
          </a:p>
          <a:p>
            <a:r>
              <a:rPr lang="en-GB" dirty="0" err="1">
                <a:solidFill>
                  <a:srgbClr val="FFFFFF"/>
                </a:solidFill>
              </a:rPr>
              <a:t>Geniet</a:t>
            </a:r>
            <a:r>
              <a:rPr lang="en-GB" dirty="0">
                <a:solidFill>
                  <a:srgbClr val="FFFFFF"/>
                </a:solidFill>
              </a:rPr>
              <a:t> </a:t>
            </a:r>
            <a:r>
              <a:rPr lang="en-GB" dirty="0" err="1">
                <a:solidFill>
                  <a:srgbClr val="FFFFFF"/>
                </a:solidFill>
              </a:rPr>
              <a:t>gereedskap</a:t>
            </a:r>
            <a:r>
              <a:rPr lang="en-GB" dirty="0">
                <a:solidFill>
                  <a:srgbClr val="FFFFFF"/>
                </a:solidFill>
              </a:rPr>
              <a:t> / </a:t>
            </a:r>
            <a:r>
              <a:rPr lang="en-GB" dirty="0" err="1">
                <a:solidFill>
                  <a:srgbClr val="FFFFFF"/>
                </a:solidFill>
              </a:rPr>
              <a:t>buitelug</a:t>
            </a:r>
            <a:endParaRPr lang="en-GB" dirty="0">
              <a:solidFill>
                <a:srgbClr val="FFFFFF"/>
              </a:solidFill>
            </a:endParaRPr>
          </a:p>
          <a:p>
            <a:r>
              <a:rPr lang="en-GB" b="1" dirty="0" err="1">
                <a:solidFill>
                  <a:srgbClr val="FFFFFF"/>
                </a:solidFill>
              </a:rPr>
              <a:t>Aktiwiteite</a:t>
            </a:r>
            <a:r>
              <a:rPr lang="en-GB" b="1" dirty="0">
                <a:solidFill>
                  <a:srgbClr val="FFFFFF"/>
                </a:solidFill>
              </a:rPr>
              <a:t>: </a:t>
            </a:r>
            <a:r>
              <a:rPr lang="en-GB" b="1" dirty="0" err="1">
                <a:solidFill>
                  <a:srgbClr val="FFFFFF"/>
                </a:solidFill>
              </a:rPr>
              <a:t>bou</a:t>
            </a:r>
            <a:r>
              <a:rPr lang="en-GB" b="1" dirty="0">
                <a:solidFill>
                  <a:srgbClr val="FFFFFF"/>
                </a:solidFill>
              </a:rPr>
              <a:t>, </a:t>
            </a:r>
            <a:r>
              <a:rPr lang="en-GB" b="1" dirty="0" err="1">
                <a:solidFill>
                  <a:srgbClr val="FFFFFF"/>
                </a:solidFill>
              </a:rPr>
              <a:t>herstel</a:t>
            </a:r>
            <a:endParaRPr lang="en-GB" b="1" dirty="0">
              <a:solidFill>
                <a:srgbClr val="FFFFFF"/>
              </a:solidFill>
            </a:endParaRPr>
          </a:p>
          <a:p>
            <a:r>
              <a:rPr lang="en-GB" b="1" dirty="0" err="1">
                <a:solidFill>
                  <a:srgbClr val="FFFFFF"/>
                </a:solidFill>
              </a:rPr>
              <a:t>Loopbane</a:t>
            </a:r>
            <a:r>
              <a:rPr lang="en-GB" b="1" dirty="0">
                <a:solidFill>
                  <a:srgbClr val="FFFFFF"/>
                </a:solidFill>
              </a:rPr>
              <a:t>: </a:t>
            </a:r>
            <a:r>
              <a:rPr lang="en-GB" dirty="0" err="1">
                <a:solidFill>
                  <a:srgbClr val="FFFFFF"/>
                </a:solidFill>
              </a:rPr>
              <a:t>elektrisiën</a:t>
            </a:r>
            <a:r>
              <a:rPr lang="en-GB" dirty="0">
                <a:solidFill>
                  <a:srgbClr val="FFFFFF"/>
                </a:solidFill>
              </a:rPr>
              <a:t>, </a:t>
            </a:r>
            <a:r>
              <a:rPr lang="en-GB" dirty="0" err="1">
                <a:solidFill>
                  <a:srgbClr val="FFFFFF"/>
                </a:solidFill>
              </a:rPr>
              <a:t>werktuigkundige</a:t>
            </a:r>
            <a:endParaRPr lang="en-GB" dirty="0">
              <a:solidFill>
                <a:srgbClr val="FFFFFF"/>
              </a:solidFill>
            </a:endParaRPr>
          </a:p>
          <a:p>
            <a:r>
              <a:rPr lang="nl-NL" b="1" dirty="0">
                <a:solidFill>
                  <a:srgbClr val="FFFFFF"/>
                </a:solidFill>
              </a:rPr>
              <a:t>Pas by: </a:t>
            </a:r>
            <a:r>
              <a:rPr lang="nl-NL" dirty="0">
                <a:solidFill>
                  <a:srgbClr val="FFFFFF"/>
                </a:solidFill>
              </a:rPr>
              <a:t>leerders wat daarvan hou om met hul hande te werk</a:t>
            </a:r>
            <a:endParaRPr lang="af-ZA" dirty="0">
              <a:solidFill>
                <a:srgbClr val="FFFFFF"/>
              </a:solidFill>
            </a:endParaRPr>
          </a:p>
        </p:txBody>
      </p:sp>
      <p:pic>
        <p:nvPicPr>
          <p:cNvPr id="4" name="Picture 3" descr="A logo with a person in the middle&#10;&#10;Description automatically generated">
            <a:extLst>
              <a:ext uri="{FF2B5EF4-FFF2-40B4-BE49-F238E27FC236}">
                <a16:creationId xmlns:a16="http://schemas.microsoft.com/office/drawing/2014/main" id="{12EB80E9-A877-5939-2D01-A7AA36D088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788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5548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CA2496-376E-C964-8CB5-425B25437F16}"/>
              </a:ext>
            </a:extLst>
          </p:cNvPr>
          <p:cNvSpPr>
            <a:spLocks noGrp="1"/>
          </p:cNvSpPr>
          <p:nvPr>
            <p:ph type="title"/>
          </p:nvPr>
        </p:nvSpPr>
        <p:spPr>
          <a:xfrm>
            <a:off x="393192" y="3575304"/>
            <a:ext cx="4945641" cy="1218907"/>
          </a:xfrm>
        </p:spPr>
        <p:txBody>
          <a:bodyPr>
            <a:normAutofit/>
          </a:bodyPr>
          <a:lstStyle/>
          <a:p>
            <a:pPr algn="r"/>
            <a:r>
              <a:rPr lang="af-ZA" dirty="0">
                <a:solidFill>
                  <a:srgbClr val="FFFFFF"/>
                </a:solidFill>
              </a:rPr>
              <a:t>Ondersoekend (Die Denkers)</a:t>
            </a:r>
          </a:p>
        </p:txBody>
      </p:sp>
      <p:pic>
        <p:nvPicPr>
          <p:cNvPr id="4" name="Google Shape;87;p17">
            <a:extLst>
              <a:ext uri="{FF2B5EF4-FFF2-40B4-BE49-F238E27FC236}">
                <a16:creationId xmlns:a16="http://schemas.microsoft.com/office/drawing/2014/main" id="{90E546F3-BB5C-521A-C9CA-F6858D6A7CB6}"/>
              </a:ext>
            </a:extLst>
          </p:cNvPr>
          <p:cNvPicPr preferRelativeResize="0"/>
          <p:nvPr/>
        </p:nvPicPr>
        <p:blipFill>
          <a:blip r:embed="rId3"/>
          <a:srcRect l="7737" r="21643"/>
          <a:stretch>
            <a:fillRect/>
          </a:stretch>
        </p:blipFill>
        <p:spPr>
          <a:xfrm>
            <a:off x="245660" y="241299"/>
            <a:ext cx="5293729" cy="3080544"/>
          </a:xfrm>
          <a:prstGeom prst="rect">
            <a:avLst/>
          </a:prstGeom>
          <a:noFill/>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4BD125-F5B5-E3F7-B7CC-49B020005E64}"/>
              </a:ext>
            </a:extLst>
          </p:cNvPr>
          <p:cNvSpPr>
            <a:spLocks noGrp="1"/>
          </p:cNvSpPr>
          <p:nvPr>
            <p:ph idx="1"/>
          </p:nvPr>
        </p:nvSpPr>
        <p:spPr>
          <a:xfrm>
            <a:off x="6021989" y="688293"/>
            <a:ext cx="2568554" cy="3639272"/>
          </a:xfrm>
        </p:spPr>
        <p:txBody>
          <a:bodyPr anchor="ctr">
            <a:normAutofit/>
          </a:bodyPr>
          <a:lstStyle/>
          <a:p>
            <a:r>
              <a:rPr lang="nl-NL" dirty="0">
                <a:solidFill>
                  <a:srgbClr val="FFFFFF"/>
                </a:solidFill>
              </a:rPr>
              <a:t>Nuuskierig, analities 
Geniet dit om probleme op te los 
</a:t>
            </a:r>
            <a:r>
              <a:rPr lang="nl-NL" b="1" dirty="0">
                <a:solidFill>
                  <a:srgbClr val="FFFFFF"/>
                </a:solidFill>
              </a:rPr>
              <a:t>Aktiwiteite: </a:t>
            </a:r>
            <a:r>
              <a:rPr lang="nl-NL" dirty="0">
                <a:solidFill>
                  <a:srgbClr val="FFFFFF"/>
                </a:solidFill>
              </a:rPr>
              <a:t>navorsing, ontleding
</a:t>
            </a:r>
            <a:r>
              <a:rPr lang="nl-NL" b="1" dirty="0">
                <a:solidFill>
                  <a:srgbClr val="FFFFFF"/>
                </a:solidFill>
              </a:rPr>
              <a:t>Loopbane: </a:t>
            </a:r>
            <a:r>
              <a:rPr lang="nl-NL" dirty="0">
                <a:solidFill>
                  <a:srgbClr val="FFFFFF"/>
                </a:solidFill>
              </a:rPr>
              <a:t>dokter, wetenskaplike
Pas by: leerders wat daarvan hou om diep te dink</a:t>
            </a:r>
            <a:endParaRPr lang="af-ZA"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A83981FB-90FA-B6FA-2455-5373F4948E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9738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4F3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5BF6FF-7750-B293-021B-A5F7B2B5981D}"/>
              </a:ext>
            </a:extLst>
          </p:cNvPr>
          <p:cNvSpPr>
            <a:spLocks noGrp="1"/>
          </p:cNvSpPr>
          <p:nvPr>
            <p:ph type="title"/>
          </p:nvPr>
        </p:nvSpPr>
        <p:spPr>
          <a:xfrm>
            <a:off x="393192" y="3575304"/>
            <a:ext cx="4945641" cy="1218907"/>
          </a:xfrm>
        </p:spPr>
        <p:txBody>
          <a:bodyPr>
            <a:normAutofit/>
          </a:bodyPr>
          <a:lstStyle/>
          <a:p>
            <a:pPr algn="r"/>
            <a:r>
              <a:rPr lang="af-ZA" dirty="0">
                <a:solidFill>
                  <a:srgbClr val="FFFFFF"/>
                </a:solidFill>
              </a:rPr>
              <a:t>Kunstig (Die Skeppers)</a:t>
            </a:r>
          </a:p>
        </p:txBody>
      </p:sp>
      <p:pic>
        <p:nvPicPr>
          <p:cNvPr id="4" name="Google Shape;100;p18">
            <a:extLst>
              <a:ext uri="{FF2B5EF4-FFF2-40B4-BE49-F238E27FC236}">
                <a16:creationId xmlns:a16="http://schemas.microsoft.com/office/drawing/2014/main" id="{4CD5761B-678D-31C1-8098-1AB44F9ED190}"/>
              </a:ext>
            </a:extLst>
          </p:cNvPr>
          <p:cNvPicPr preferRelativeResize="0"/>
          <p:nvPr/>
        </p:nvPicPr>
        <p:blipFill>
          <a:blip r:embed="rId3"/>
          <a:srcRect l="7201" r="22179"/>
          <a:stretch>
            <a:fillRect/>
          </a:stretch>
        </p:blipFill>
        <p:spPr>
          <a:xfrm>
            <a:off x="245660" y="241299"/>
            <a:ext cx="5293729" cy="3080544"/>
          </a:xfrm>
          <a:prstGeom prst="rect">
            <a:avLst/>
          </a:prstGeom>
          <a:noFill/>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771086-A866-68BB-8546-F1BDB2B248C3}"/>
              </a:ext>
            </a:extLst>
          </p:cNvPr>
          <p:cNvSpPr>
            <a:spLocks noGrp="1"/>
          </p:cNvSpPr>
          <p:nvPr>
            <p:ph idx="1"/>
          </p:nvPr>
        </p:nvSpPr>
        <p:spPr>
          <a:xfrm>
            <a:off x="6021989" y="688293"/>
            <a:ext cx="2568554" cy="3639272"/>
          </a:xfrm>
        </p:spPr>
        <p:txBody>
          <a:bodyPr anchor="ctr">
            <a:normAutofit/>
          </a:bodyPr>
          <a:lstStyle/>
          <a:p>
            <a:r>
              <a:rPr lang="nl-NL" dirty="0">
                <a:solidFill>
                  <a:srgbClr val="FFFFFF"/>
                </a:solidFill>
              </a:rPr>
              <a:t>Kreatief, ekspressief 
Verkies vryheid 
</a:t>
            </a:r>
            <a:r>
              <a:rPr lang="nl-NL" b="1" dirty="0">
                <a:solidFill>
                  <a:srgbClr val="FFFFFF"/>
                </a:solidFill>
              </a:rPr>
              <a:t>Aktiwiteite: </a:t>
            </a:r>
            <a:r>
              <a:rPr lang="nl-NL" dirty="0">
                <a:solidFill>
                  <a:srgbClr val="FFFFFF"/>
                </a:solidFill>
              </a:rPr>
              <a:t>ontwerp, optree
</a:t>
            </a:r>
            <a:r>
              <a:rPr lang="nl-NL" b="1" dirty="0">
                <a:solidFill>
                  <a:srgbClr val="FFFFFF"/>
                </a:solidFill>
              </a:rPr>
              <a:t>Loopbane: </a:t>
            </a:r>
            <a:r>
              <a:rPr lang="nl-NL" dirty="0">
                <a:solidFill>
                  <a:srgbClr val="FFFFFF"/>
                </a:solidFill>
              </a:rPr>
              <a:t>ontwerper, musikant
Pas by: leerders wat van kreatiewe uitdrukking hou</a:t>
            </a:r>
            <a:endParaRPr lang="af-ZA"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492D4F90-BB77-7435-FA84-CA9FFEDF50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4716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4C3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D57D87-EE10-FB92-9B38-21013769D0A9}"/>
              </a:ext>
            </a:extLst>
          </p:cNvPr>
          <p:cNvSpPr>
            <a:spLocks noGrp="1"/>
          </p:cNvSpPr>
          <p:nvPr>
            <p:ph type="title"/>
          </p:nvPr>
        </p:nvSpPr>
        <p:spPr>
          <a:xfrm>
            <a:off x="393192" y="3575304"/>
            <a:ext cx="4945641" cy="1218907"/>
          </a:xfrm>
        </p:spPr>
        <p:txBody>
          <a:bodyPr>
            <a:normAutofit/>
          </a:bodyPr>
          <a:lstStyle/>
          <a:p>
            <a:pPr algn="r"/>
            <a:r>
              <a:rPr lang="af-ZA" dirty="0">
                <a:solidFill>
                  <a:srgbClr val="FFFFFF"/>
                </a:solidFill>
              </a:rPr>
              <a:t>Sosiaal (Die Helpers)</a:t>
            </a:r>
          </a:p>
        </p:txBody>
      </p:sp>
      <p:pic>
        <p:nvPicPr>
          <p:cNvPr id="4" name="Google Shape;102;p18">
            <a:extLst>
              <a:ext uri="{FF2B5EF4-FFF2-40B4-BE49-F238E27FC236}">
                <a16:creationId xmlns:a16="http://schemas.microsoft.com/office/drawing/2014/main" id="{A2D470B7-04E6-7281-30FB-13D499BBB854}"/>
              </a:ext>
            </a:extLst>
          </p:cNvPr>
          <p:cNvPicPr preferRelativeResize="0"/>
          <p:nvPr/>
        </p:nvPicPr>
        <p:blipFill>
          <a:blip r:embed="rId3"/>
          <a:srcRect l="19529" r="9851"/>
          <a:stretch>
            <a:fillRect/>
          </a:stretch>
        </p:blipFill>
        <p:spPr>
          <a:xfrm>
            <a:off x="245660" y="241299"/>
            <a:ext cx="5293729" cy="3080544"/>
          </a:xfrm>
          <a:prstGeom prst="rect">
            <a:avLst/>
          </a:prstGeom>
          <a:noFill/>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B19AFC8-594B-F7D2-214F-67BABFFCF9B6}"/>
              </a:ext>
            </a:extLst>
          </p:cNvPr>
          <p:cNvSpPr>
            <a:spLocks noGrp="1"/>
          </p:cNvSpPr>
          <p:nvPr>
            <p:ph idx="1"/>
          </p:nvPr>
        </p:nvSpPr>
        <p:spPr>
          <a:xfrm>
            <a:off x="6021989" y="688293"/>
            <a:ext cx="2568554" cy="3639272"/>
          </a:xfrm>
        </p:spPr>
        <p:txBody>
          <a:bodyPr anchor="ctr">
            <a:normAutofit/>
          </a:bodyPr>
          <a:lstStyle/>
          <a:p>
            <a:r>
              <a:rPr lang="nl-NL" dirty="0">
                <a:solidFill>
                  <a:srgbClr val="FFFFFF"/>
                </a:solidFill>
              </a:rPr>
              <a:t>Vriendelik, sorgsaam 
Geniet dit om ander te help 
</a:t>
            </a:r>
            <a:r>
              <a:rPr lang="nl-NL" b="1" dirty="0">
                <a:solidFill>
                  <a:srgbClr val="FFFFFF"/>
                </a:solidFill>
              </a:rPr>
              <a:t>Aktiwiteite: </a:t>
            </a:r>
            <a:r>
              <a:rPr lang="nl-NL" dirty="0">
                <a:solidFill>
                  <a:srgbClr val="FFFFFF"/>
                </a:solidFill>
              </a:rPr>
              <a:t>onderrig, ondersteuning
</a:t>
            </a:r>
            <a:r>
              <a:rPr lang="nl-NL" b="1" dirty="0">
                <a:solidFill>
                  <a:srgbClr val="FFFFFF"/>
                </a:solidFill>
              </a:rPr>
              <a:t>Loopbane: </a:t>
            </a:r>
            <a:r>
              <a:rPr lang="nl-NL" dirty="0">
                <a:solidFill>
                  <a:srgbClr val="FFFFFF"/>
                </a:solidFill>
              </a:rPr>
              <a:t>onderwyser, verpleegkundige
Pas by: leerders wat daarvan hou om met mense te werk</a:t>
            </a:r>
            <a:endParaRPr lang="af-ZA"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D7E0D221-0FA4-2528-E994-11501952EC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2290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405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3049B4-69E5-16FC-0997-910D7A780223}"/>
              </a:ext>
            </a:extLst>
          </p:cNvPr>
          <p:cNvSpPr>
            <a:spLocks noGrp="1"/>
          </p:cNvSpPr>
          <p:nvPr>
            <p:ph type="title"/>
          </p:nvPr>
        </p:nvSpPr>
        <p:spPr>
          <a:xfrm>
            <a:off x="393192" y="3575304"/>
            <a:ext cx="4945641" cy="1218907"/>
          </a:xfrm>
        </p:spPr>
        <p:txBody>
          <a:bodyPr>
            <a:normAutofit/>
          </a:bodyPr>
          <a:lstStyle/>
          <a:p>
            <a:pPr algn="r"/>
            <a:r>
              <a:rPr lang="af-ZA" dirty="0">
                <a:solidFill>
                  <a:srgbClr val="FFFFFF"/>
                </a:solidFill>
              </a:rPr>
              <a:t>Ondernemend </a:t>
            </a:r>
            <a:br>
              <a:rPr lang="af-ZA" dirty="0">
                <a:solidFill>
                  <a:srgbClr val="FFFFFF"/>
                </a:solidFill>
              </a:rPr>
            </a:br>
            <a:r>
              <a:rPr lang="af-ZA" dirty="0">
                <a:solidFill>
                  <a:srgbClr val="FFFFFF"/>
                </a:solidFill>
              </a:rPr>
              <a:t>(Die Oorreders)</a:t>
            </a:r>
          </a:p>
        </p:txBody>
      </p:sp>
      <p:pic>
        <p:nvPicPr>
          <p:cNvPr id="4" name="Google Shape;113;p19">
            <a:extLst>
              <a:ext uri="{FF2B5EF4-FFF2-40B4-BE49-F238E27FC236}">
                <a16:creationId xmlns:a16="http://schemas.microsoft.com/office/drawing/2014/main" id="{F6417871-FC08-B55E-AA7F-02D79AE26DC2}"/>
              </a:ext>
            </a:extLst>
          </p:cNvPr>
          <p:cNvPicPr preferRelativeResize="0"/>
          <p:nvPr/>
        </p:nvPicPr>
        <p:blipFill>
          <a:blip r:embed="rId3"/>
          <a:srcRect l="13154" r="16226"/>
          <a:stretch>
            <a:fillRect/>
          </a:stretch>
        </p:blipFill>
        <p:spPr>
          <a:xfrm>
            <a:off x="245660" y="241299"/>
            <a:ext cx="5293729" cy="3080544"/>
          </a:xfrm>
          <a:prstGeom prst="rect">
            <a:avLst/>
          </a:prstGeom>
          <a:noFill/>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02BDC9C-7850-CDA5-5B22-C7E430E6A06B}"/>
              </a:ext>
            </a:extLst>
          </p:cNvPr>
          <p:cNvSpPr>
            <a:spLocks noGrp="1"/>
          </p:cNvSpPr>
          <p:nvPr>
            <p:ph idx="1"/>
          </p:nvPr>
        </p:nvSpPr>
        <p:spPr>
          <a:xfrm>
            <a:off x="6021989" y="688293"/>
            <a:ext cx="2568554" cy="3639272"/>
          </a:xfrm>
        </p:spPr>
        <p:txBody>
          <a:bodyPr anchor="ctr">
            <a:normAutofit/>
          </a:bodyPr>
          <a:lstStyle/>
          <a:p>
            <a:r>
              <a:rPr lang="nl-NL" dirty="0">
                <a:solidFill>
                  <a:srgbClr val="FFFFFF"/>
                </a:solidFill>
              </a:rPr>
              <a:t>Selfversekerd, leier 
Geniet dit om ander te beïnvloed 
</a:t>
            </a:r>
            <a:r>
              <a:rPr lang="nl-NL" b="1" dirty="0">
                <a:solidFill>
                  <a:srgbClr val="FFFFFF"/>
                </a:solidFill>
              </a:rPr>
              <a:t>Aktiwiteite: </a:t>
            </a:r>
            <a:r>
              <a:rPr lang="nl-NL" dirty="0">
                <a:solidFill>
                  <a:srgbClr val="FFFFFF"/>
                </a:solidFill>
              </a:rPr>
              <a:t>lei, verkoop idees 
</a:t>
            </a:r>
            <a:r>
              <a:rPr lang="nl-NL" b="1" dirty="0">
                <a:solidFill>
                  <a:srgbClr val="FFFFFF"/>
                </a:solidFill>
              </a:rPr>
              <a:t>Loopbane: </a:t>
            </a:r>
            <a:r>
              <a:rPr lang="nl-NL" dirty="0">
                <a:solidFill>
                  <a:srgbClr val="FFFFFF"/>
                </a:solidFill>
              </a:rPr>
              <a:t>entrepreneur, prokureur 
Pas by: leerders wat daarvan hou om te lei en te oortuig</a:t>
            </a:r>
            <a:endParaRPr lang="af-ZA"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C78A5CF1-9690-E86F-728B-929A16506A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908535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2087C45-16C2-459D-91A4-FCD36DB36612}">
  <ds:schemaRefs>
    <ds:schemaRef ds:uri="http://schemas.microsoft.com/sharepoint/v3/contenttype/forms"/>
  </ds:schemaRefs>
</ds:datastoreItem>
</file>

<file path=customXml/itemProps2.xml><?xml version="1.0" encoding="utf-8"?>
<ds:datastoreItem xmlns:ds="http://schemas.openxmlformats.org/officeDocument/2006/customXml" ds:itemID="{70CEBDFF-1FF3-4ED4-A36D-92B942BB9D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5BF618-8964-4E4D-93A7-B834A51FA5E3}">
  <ds:schemaRefs>
    <ds:schemaRef ds:uri="http://schemas.microsoft.com/office/2006/metadata/properties"/>
    <ds:schemaRef ds:uri="http://purl.org/dc/terms/"/>
    <ds:schemaRef ds:uri="http://purl.org/dc/dcmitype/"/>
    <ds:schemaRef ds:uri="http://www.w3.org/XML/1998/namespace"/>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emplate>Integral</Template>
  <TotalTime>106</TotalTime>
  <Words>1581</Words>
  <Application>Microsoft Office PowerPoint</Application>
  <PresentationFormat>On-screen Show (16:9)</PresentationFormat>
  <Paragraphs>107</Paragraphs>
  <Slides>12</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Aptos</vt:lpstr>
      <vt:lpstr>Tw Cen MT</vt:lpstr>
      <vt:lpstr>Arial</vt:lpstr>
      <vt:lpstr>Times New Roman</vt:lpstr>
      <vt:lpstr>Tw Cen MT Condensed</vt:lpstr>
      <vt:lpstr>Karla</vt:lpstr>
      <vt:lpstr>Courier New</vt:lpstr>
      <vt:lpstr>Calibri</vt:lpstr>
      <vt:lpstr>Symbol</vt:lpstr>
      <vt:lpstr>Wingdings 3</vt:lpstr>
      <vt:lpstr>Integral</vt:lpstr>
      <vt:lpstr>PowerPoint Presentation</vt:lpstr>
      <vt:lpstr>PowerPoint Presentation</vt:lpstr>
      <vt:lpstr>PowerPoint Presentation</vt:lpstr>
      <vt:lpstr>Holland se Teorie</vt:lpstr>
      <vt:lpstr>Realisties (Die Doeners)</vt:lpstr>
      <vt:lpstr>Ondersoekend (Die Denkers)</vt:lpstr>
      <vt:lpstr>Kunstig (Die Skeppers)</vt:lpstr>
      <vt:lpstr>Sosiaal (Die Helpers)</vt:lpstr>
      <vt:lpstr>Ondernemend  (Die Oorreders)</vt:lpstr>
      <vt:lpstr>Konvensioneel  (Die Organiseerders)</vt:lpstr>
      <vt:lpstr>Kyk: 6 Career Types - Based on the Holland Code bit.ly/4tbzGnD (4 min 13 sek)</vt:lpstr>
      <vt:lpstr>Refleksie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Megan Botes</cp:lastModifiedBy>
  <cp:revision>1</cp:revision>
  <dcterms:modified xsi:type="dcterms:W3CDTF">2026-04-02T06:34:17Z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