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155A87-271E-4B0D-9697-C58A381B68F9}" v="93" dt="2026-03-31T05:10:34.2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843" autoAdjust="0"/>
  </p:normalViewPr>
  <p:slideViewPr>
    <p:cSldViewPr snapToGrid="0">
      <p:cViewPr varScale="1">
        <p:scale>
          <a:sx n="54" d="100"/>
          <a:sy n="54" d="100"/>
        </p:scale>
        <p:origin x="170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E3DEF142-CC7A-44CA-B5B4-48BABF1A3E75}"/>
    <pc:docChg chg="undo redo custSel addSld delSld modSld sldOrd">
      <pc:chgData name="Hp Unit" userId="86ec350514542ee1" providerId="LiveId" clId="{E3DEF142-CC7A-44CA-B5B4-48BABF1A3E75}" dt="2026-03-31T05:10:34.385" v="997"/>
      <pc:docMkLst>
        <pc:docMk/>
      </pc:docMkLst>
      <pc:sldChg chg="addSp modSp new mod setBg modNotesTx">
        <pc:chgData name="Hp Unit" userId="86ec350514542ee1" providerId="LiveId" clId="{E3DEF142-CC7A-44CA-B5B4-48BABF1A3E75}" dt="2026-03-31T04:52:28.613" v="498"/>
        <pc:sldMkLst>
          <pc:docMk/>
          <pc:sldMk cId="984217763" sldId="256"/>
        </pc:sldMkLst>
        <pc:spChg chg="mod">
          <ac:chgData name="Hp Unit" userId="86ec350514542ee1" providerId="LiveId" clId="{E3DEF142-CC7A-44CA-B5B4-48BABF1A3E75}" dt="2026-03-31T04:51:43.091" v="444" actId="20577"/>
          <ac:spMkLst>
            <pc:docMk/>
            <pc:sldMk cId="984217763" sldId="256"/>
            <ac:spMk id="2" creationId="{A9D338FC-F44C-B2B1-A1C9-1C9A2D554115}"/>
          </ac:spMkLst>
        </pc:spChg>
        <pc:spChg chg="mod">
          <ac:chgData name="Hp Unit" userId="86ec350514542ee1" providerId="LiveId" clId="{E3DEF142-CC7A-44CA-B5B4-48BABF1A3E75}" dt="2026-03-31T04:52:10.640" v="497" actId="20577"/>
          <ac:spMkLst>
            <pc:docMk/>
            <pc:sldMk cId="984217763" sldId="256"/>
            <ac:spMk id="3" creationId="{7A567F80-9BB0-203F-063E-F20955025E9E}"/>
          </ac:spMkLst>
        </pc:spChg>
        <pc:spChg chg="add">
          <ac:chgData name="Hp Unit" userId="86ec350514542ee1" providerId="LiveId" clId="{E3DEF142-CC7A-44CA-B5B4-48BABF1A3E75}" dt="2026-03-25T09:12:04.596" v="44" actId="26606"/>
          <ac:spMkLst>
            <pc:docMk/>
            <pc:sldMk cId="984217763" sldId="256"/>
            <ac:spMk id="10" creationId="{E91DC736-0EF8-4F87-9146-EBF1D2EE4D3D}"/>
          </ac:spMkLst>
        </pc:spChg>
        <pc:spChg chg="add">
          <ac:chgData name="Hp Unit" userId="86ec350514542ee1" providerId="LiveId" clId="{E3DEF142-CC7A-44CA-B5B4-48BABF1A3E75}" dt="2026-03-25T09:12:04.596" v="44" actId="26606"/>
          <ac:spMkLst>
            <pc:docMk/>
            <pc:sldMk cId="984217763" sldId="256"/>
            <ac:spMk id="12" creationId="{097CD68E-23E3-4007-8847-CD0944C4F7BE}"/>
          </ac:spMkLst>
        </pc:spChg>
        <pc:spChg chg="add">
          <ac:chgData name="Hp Unit" userId="86ec350514542ee1" providerId="LiveId" clId="{E3DEF142-CC7A-44CA-B5B4-48BABF1A3E75}" dt="2026-03-25T09:12:04.596" v="44" actId="26606"/>
          <ac:spMkLst>
            <pc:docMk/>
            <pc:sldMk cId="984217763" sldId="256"/>
            <ac:spMk id="14" creationId="{AF2F604E-43BE-4DC3-B983-E071523364F8}"/>
          </ac:spMkLst>
        </pc:spChg>
        <pc:spChg chg="add">
          <ac:chgData name="Hp Unit" userId="86ec350514542ee1" providerId="LiveId" clId="{E3DEF142-CC7A-44CA-B5B4-48BABF1A3E75}" dt="2026-03-25T09:12:04.596" v="44" actId="26606"/>
          <ac:spMkLst>
            <pc:docMk/>
            <pc:sldMk cId="984217763" sldId="256"/>
            <ac:spMk id="16" creationId="{08C9B587-E65E-4B52-B37C-ABEBB6E87928}"/>
          </ac:spMkLst>
        </pc:spChg>
        <pc:picChg chg="add mod ord">
          <ac:chgData name="Hp Unit" userId="86ec350514542ee1" providerId="LiveId" clId="{E3DEF142-CC7A-44CA-B5B4-48BABF1A3E75}" dt="2026-03-25T09:12:04.596" v="44" actId="26606"/>
          <ac:picMkLst>
            <pc:docMk/>
            <pc:sldMk cId="984217763" sldId="256"/>
            <ac:picMk id="5" creationId="{E1449BC1-44F4-27A6-CFB8-3B44CFE29B65}"/>
          </ac:picMkLst>
        </pc:picChg>
        <pc:picChg chg="add mod">
          <ac:chgData name="Hp Unit" userId="86ec350514542ee1" providerId="LiveId" clId="{E3DEF142-CC7A-44CA-B5B4-48BABF1A3E75}" dt="2026-03-26T08:46:02.964" v="427" actId="1076"/>
          <ac:picMkLst>
            <pc:docMk/>
            <pc:sldMk cId="984217763" sldId="256"/>
            <ac:picMk id="6" creationId="{755C98EF-032D-ED82-E8FB-E82F67903B9D}"/>
          </ac:picMkLst>
        </pc:picChg>
      </pc:sldChg>
      <pc:sldChg chg="addSp delSp modSp new mod setBg modNotesTx">
        <pc:chgData name="Hp Unit" userId="86ec350514542ee1" providerId="LiveId" clId="{E3DEF142-CC7A-44CA-B5B4-48BABF1A3E75}" dt="2026-03-31T04:55:39.513" v="568"/>
        <pc:sldMkLst>
          <pc:docMk/>
          <pc:sldMk cId="1516689610" sldId="257"/>
        </pc:sldMkLst>
        <pc:spChg chg="mod">
          <ac:chgData name="Hp Unit" userId="86ec350514542ee1" providerId="LiveId" clId="{E3DEF142-CC7A-44CA-B5B4-48BABF1A3E75}" dt="2026-03-31T04:52:43.217" v="500" actId="27636"/>
          <ac:spMkLst>
            <pc:docMk/>
            <pc:sldMk cId="1516689610" sldId="257"/>
            <ac:spMk id="2" creationId="{169E8443-06FB-4CF7-1D50-22001BEE73E4}"/>
          </ac:spMkLst>
        </pc:spChg>
        <pc:spChg chg="add">
          <ac:chgData name="Hp Unit" userId="86ec350514542ee1" providerId="LiveId" clId="{E3DEF142-CC7A-44CA-B5B4-48BABF1A3E75}" dt="2026-03-25T09:20:10.807" v="61" actId="26606"/>
          <ac:spMkLst>
            <pc:docMk/>
            <pc:sldMk cId="1516689610" sldId="257"/>
            <ac:spMk id="26" creationId="{08953E74-D241-4DDF-8508-F0365EA13A92}"/>
          </ac:spMkLst>
        </pc:spChg>
        <pc:spChg chg="add">
          <ac:chgData name="Hp Unit" userId="86ec350514542ee1" providerId="LiveId" clId="{E3DEF142-CC7A-44CA-B5B4-48BABF1A3E75}" dt="2026-03-25T09:20:10.807" v="61" actId="26606"/>
          <ac:spMkLst>
            <pc:docMk/>
            <pc:sldMk cId="1516689610" sldId="257"/>
            <ac:spMk id="28" creationId="{5C3C901A-B2F4-4A3C-BCDD-7C8D587ECA2E}"/>
          </ac:spMkLst>
        </pc:spChg>
        <pc:graphicFrameChg chg="add mod modGraphic">
          <ac:chgData name="Hp Unit" userId="86ec350514542ee1" providerId="LiveId" clId="{E3DEF142-CC7A-44CA-B5B4-48BABF1A3E75}" dt="2026-03-31T04:55:28.770" v="567" actId="20577"/>
          <ac:graphicFrameMkLst>
            <pc:docMk/>
            <pc:sldMk cId="1516689610" sldId="257"/>
            <ac:graphicFrameMk id="5" creationId="{D0B25A63-D7BB-915E-F67C-A1E63B77BC9F}"/>
          </ac:graphicFrameMkLst>
        </pc:graphicFrameChg>
        <pc:picChg chg="add mod">
          <ac:chgData name="Hp Unit" userId="86ec350514542ee1" providerId="LiveId" clId="{E3DEF142-CC7A-44CA-B5B4-48BABF1A3E75}" dt="2026-03-26T08:46:05.157" v="428"/>
          <ac:picMkLst>
            <pc:docMk/>
            <pc:sldMk cId="1516689610" sldId="257"/>
            <ac:picMk id="4" creationId="{EC2DB71E-316F-C722-90C6-58910BD42B26}"/>
          </ac:picMkLst>
        </pc:picChg>
      </pc:sldChg>
      <pc:sldChg chg="addSp delSp modSp new mod setBg addAnim delAnim setClrOvrMap modNotesTx">
        <pc:chgData name="Hp Unit" userId="86ec350514542ee1" providerId="LiveId" clId="{E3DEF142-CC7A-44CA-B5B4-48BABF1A3E75}" dt="2026-03-31T04:55:57.999" v="574" actId="20577"/>
        <pc:sldMkLst>
          <pc:docMk/>
          <pc:sldMk cId="4127858465" sldId="258"/>
        </pc:sldMkLst>
        <pc:spChg chg="mod ord">
          <ac:chgData name="Hp Unit" userId="86ec350514542ee1" providerId="LiveId" clId="{E3DEF142-CC7A-44CA-B5B4-48BABF1A3E75}" dt="2026-03-31T04:55:57.999" v="574" actId="20577"/>
          <ac:spMkLst>
            <pc:docMk/>
            <pc:sldMk cId="4127858465" sldId="258"/>
            <ac:spMk id="2" creationId="{1AABE813-D42C-E0DB-7A30-F10E3A7A309C}"/>
          </ac:spMkLst>
        </pc:spChg>
        <pc:spChg chg="add">
          <ac:chgData name="Hp Unit" userId="86ec350514542ee1" providerId="LiveId" clId="{E3DEF142-CC7A-44CA-B5B4-48BABF1A3E75}" dt="2026-03-25T09:22:15.894" v="88" actId="26606"/>
          <ac:spMkLst>
            <pc:docMk/>
            <pc:sldMk cId="4127858465" sldId="258"/>
            <ac:spMk id="13" creationId="{37C89E4B-3C9F-44B9-8B86-D9E3D112D8EC}"/>
          </ac:spMkLst>
        </pc:spChg>
        <pc:picChg chg="add mod">
          <ac:chgData name="Hp Unit" userId="86ec350514542ee1" providerId="LiveId" clId="{E3DEF142-CC7A-44CA-B5B4-48BABF1A3E75}" dt="2026-03-26T08:46:06.344" v="429"/>
          <ac:picMkLst>
            <pc:docMk/>
            <pc:sldMk cId="4127858465" sldId="258"/>
            <ac:picMk id="3" creationId="{2F753F36-3E55-01E4-31AF-DE360A2EAE60}"/>
          </ac:picMkLst>
        </pc:picChg>
        <pc:picChg chg="add mod">
          <ac:chgData name="Hp Unit" userId="86ec350514542ee1" providerId="LiveId" clId="{E3DEF142-CC7A-44CA-B5B4-48BABF1A3E75}" dt="2026-03-25T09:22:15.894" v="88" actId="26606"/>
          <ac:picMkLst>
            <pc:docMk/>
            <pc:sldMk cId="4127858465" sldId="258"/>
            <ac:picMk id="5" creationId="{F33E926F-0D36-0C21-AA55-F4B91D908F8C}"/>
          </ac:picMkLst>
        </pc:picChg>
        <pc:cxnChg chg="add">
          <ac:chgData name="Hp Unit" userId="86ec350514542ee1" providerId="LiveId" clId="{E3DEF142-CC7A-44CA-B5B4-48BABF1A3E75}" dt="2026-03-25T09:22:15.894" v="88" actId="26606"/>
          <ac:cxnSpMkLst>
            <pc:docMk/>
            <pc:sldMk cId="4127858465" sldId="258"/>
            <ac:cxnSpMk id="12" creationId="{AA2EAA10-076F-46BD-8F0F-B9A2FB77A85C}"/>
          </ac:cxnSpMkLst>
        </pc:cxnChg>
        <pc:cxnChg chg="add">
          <ac:chgData name="Hp Unit" userId="86ec350514542ee1" providerId="LiveId" clId="{E3DEF142-CC7A-44CA-B5B4-48BABF1A3E75}" dt="2026-03-25T09:22:15.894" v="88" actId="26606"/>
          <ac:cxnSpMkLst>
            <pc:docMk/>
            <pc:sldMk cId="4127858465" sldId="258"/>
            <ac:cxnSpMk id="14" creationId="{D891E407-403B-4764-86C9-33A56D3BCAA3}"/>
          </ac:cxnSpMkLst>
        </pc:cxnChg>
      </pc:sldChg>
      <pc:sldChg chg="addSp delSp modSp new mod setBg modAnim modNotesTx">
        <pc:chgData name="Hp Unit" userId="86ec350514542ee1" providerId="LiveId" clId="{E3DEF142-CC7A-44CA-B5B4-48BABF1A3E75}" dt="2026-03-31T04:57:42.053" v="599"/>
        <pc:sldMkLst>
          <pc:docMk/>
          <pc:sldMk cId="2913914049" sldId="259"/>
        </pc:sldMkLst>
        <pc:spChg chg="mod">
          <ac:chgData name="Hp Unit" userId="86ec350514542ee1" providerId="LiveId" clId="{E3DEF142-CC7A-44CA-B5B4-48BABF1A3E75}" dt="2026-03-31T04:57:18.464" v="596" actId="20577"/>
          <ac:spMkLst>
            <pc:docMk/>
            <pc:sldMk cId="2913914049" sldId="259"/>
            <ac:spMk id="2" creationId="{4FC80015-3AA1-CE84-7C11-A143FAC984C1}"/>
          </ac:spMkLst>
        </pc:spChg>
        <pc:spChg chg="add">
          <ac:chgData name="Hp Unit" userId="86ec350514542ee1" providerId="LiveId" clId="{E3DEF142-CC7A-44CA-B5B4-48BABF1A3E75}" dt="2026-03-25T09:23:29.030" v="93" actId="26606"/>
          <ac:spMkLst>
            <pc:docMk/>
            <pc:sldMk cId="2913914049" sldId="259"/>
            <ac:spMk id="9" creationId="{78FD1E94-B12F-434F-8027-5DBEAC55A132}"/>
          </ac:spMkLst>
        </pc:spChg>
        <pc:spChg chg="add">
          <ac:chgData name="Hp Unit" userId="86ec350514542ee1" providerId="LiveId" clId="{E3DEF142-CC7A-44CA-B5B4-48BABF1A3E75}" dt="2026-03-25T09:23:29.030" v="93" actId="26606"/>
          <ac:spMkLst>
            <pc:docMk/>
            <pc:sldMk cId="2913914049" sldId="259"/>
            <ac:spMk id="11" creationId="{1BC8109F-B452-45EE-8BB3-65433C039601}"/>
          </ac:spMkLst>
        </pc:spChg>
        <pc:graphicFrameChg chg="add mod">
          <ac:chgData name="Hp Unit" userId="86ec350514542ee1" providerId="LiveId" clId="{E3DEF142-CC7A-44CA-B5B4-48BABF1A3E75}" dt="2026-03-31T04:57:42.053" v="599"/>
          <ac:graphicFrameMkLst>
            <pc:docMk/>
            <pc:sldMk cId="2913914049" sldId="259"/>
            <ac:graphicFrameMk id="5" creationId="{34000045-00AC-E224-BA52-C9557BC686C5}"/>
          </ac:graphicFrameMkLst>
        </pc:graphicFrameChg>
        <pc:picChg chg="add mod">
          <ac:chgData name="Hp Unit" userId="86ec350514542ee1" providerId="LiveId" clId="{E3DEF142-CC7A-44CA-B5B4-48BABF1A3E75}" dt="2026-03-26T08:46:07.712" v="430"/>
          <ac:picMkLst>
            <pc:docMk/>
            <pc:sldMk cId="2913914049" sldId="259"/>
            <ac:picMk id="3" creationId="{6767BBFD-EDA7-896B-79E4-5A173F488782}"/>
          </ac:picMkLst>
        </pc:picChg>
      </pc:sldChg>
      <pc:sldChg chg="addSp delSp modSp new mod setBg modNotesTx">
        <pc:chgData name="Hp Unit" userId="86ec350514542ee1" providerId="LiveId" clId="{E3DEF142-CC7A-44CA-B5B4-48BABF1A3E75}" dt="2026-03-31T04:58:35.678" v="633" actId="27636"/>
        <pc:sldMkLst>
          <pc:docMk/>
          <pc:sldMk cId="1648549161" sldId="260"/>
        </pc:sldMkLst>
        <pc:spChg chg="mod">
          <ac:chgData name="Hp Unit" userId="86ec350514542ee1" providerId="LiveId" clId="{E3DEF142-CC7A-44CA-B5B4-48BABF1A3E75}" dt="2026-03-31T04:57:53.128" v="616" actId="20577"/>
          <ac:spMkLst>
            <pc:docMk/>
            <pc:sldMk cId="1648549161" sldId="260"/>
            <ac:spMk id="2" creationId="{F23B18D6-B630-DAA2-48A6-2BD73D73DAEE}"/>
          </ac:spMkLst>
        </pc:spChg>
        <pc:spChg chg="mod ord">
          <ac:chgData name="Hp Unit" userId="86ec350514542ee1" providerId="LiveId" clId="{E3DEF142-CC7A-44CA-B5B4-48BABF1A3E75}" dt="2026-03-31T04:58:35.678" v="633" actId="27636"/>
          <ac:spMkLst>
            <pc:docMk/>
            <pc:sldMk cId="1648549161" sldId="260"/>
            <ac:spMk id="3" creationId="{DE0AF9C2-4CF9-C00E-6251-6AC6643C1AEF}"/>
          </ac:spMkLst>
        </pc:spChg>
        <pc:spChg chg="add">
          <ac:chgData name="Hp Unit" userId="86ec350514542ee1" providerId="LiveId" clId="{E3DEF142-CC7A-44CA-B5B4-48BABF1A3E75}" dt="2026-03-26T08:18:40.133" v="130" actId="26606"/>
          <ac:spMkLst>
            <pc:docMk/>
            <pc:sldMk cId="1648549161" sldId="260"/>
            <ac:spMk id="14" creationId="{B1595A09-E336-4D1B-9B3A-06A2287A54E2}"/>
          </ac:spMkLst>
        </pc:spChg>
        <pc:spChg chg="add">
          <ac:chgData name="Hp Unit" userId="86ec350514542ee1" providerId="LiveId" clId="{E3DEF142-CC7A-44CA-B5B4-48BABF1A3E75}" dt="2026-03-26T08:18:40.133" v="130" actId="26606"/>
          <ac:spMkLst>
            <pc:docMk/>
            <pc:sldMk cId="1648549161" sldId="260"/>
            <ac:spMk id="15" creationId="{3540989C-C7B8-473B-BF87-6F2DA6A90006}"/>
          </ac:spMkLst>
        </pc:spChg>
        <pc:picChg chg="add mod ord">
          <ac:chgData name="Hp Unit" userId="86ec350514542ee1" providerId="LiveId" clId="{E3DEF142-CC7A-44CA-B5B4-48BABF1A3E75}" dt="2026-03-26T08:18:40.133" v="130" actId="26606"/>
          <ac:picMkLst>
            <pc:docMk/>
            <pc:sldMk cId="1648549161" sldId="260"/>
            <ac:picMk id="5" creationId="{A27CEE7F-2F93-B5C0-EC1B-AB22AC6D617C}"/>
          </ac:picMkLst>
        </pc:picChg>
        <pc:picChg chg="add mod">
          <ac:chgData name="Hp Unit" userId="86ec350514542ee1" providerId="LiveId" clId="{E3DEF142-CC7A-44CA-B5B4-48BABF1A3E75}" dt="2026-03-26T08:46:08.963" v="431"/>
          <ac:picMkLst>
            <pc:docMk/>
            <pc:sldMk cId="1648549161" sldId="260"/>
            <ac:picMk id="6" creationId="{AD18A54F-837B-5E84-B710-CC80CA5712C9}"/>
          </ac:picMkLst>
        </pc:picChg>
      </pc:sldChg>
      <pc:sldChg chg="addSp delSp modSp new mod setBg modNotesTx">
        <pc:chgData name="Hp Unit" userId="86ec350514542ee1" providerId="LiveId" clId="{E3DEF142-CC7A-44CA-B5B4-48BABF1A3E75}" dt="2026-03-31T05:00:59.860" v="714" actId="20577"/>
        <pc:sldMkLst>
          <pc:docMk/>
          <pc:sldMk cId="2663050789" sldId="261"/>
        </pc:sldMkLst>
        <pc:spChg chg="mod">
          <ac:chgData name="Hp Unit" userId="86ec350514542ee1" providerId="LiveId" clId="{E3DEF142-CC7A-44CA-B5B4-48BABF1A3E75}" dt="2026-03-31T04:59:12.557" v="636"/>
          <ac:spMkLst>
            <pc:docMk/>
            <pc:sldMk cId="2663050789" sldId="261"/>
            <ac:spMk id="2" creationId="{1BF31AB0-027B-C1CA-63AE-0A177FD8BF83}"/>
          </ac:spMkLst>
        </pc:spChg>
        <pc:spChg chg="add">
          <ac:chgData name="Hp Unit" userId="86ec350514542ee1" providerId="LiveId" clId="{E3DEF142-CC7A-44CA-B5B4-48BABF1A3E75}" dt="2026-03-26T08:20:38.159" v="153" actId="26606"/>
          <ac:spMkLst>
            <pc:docMk/>
            <pc:sldMk cId="2663050789" sldId="261"/>
            <ac:spMk id="9" creationId="{78FD1E94-B12F-434F-8027-5DBEAC55A132}"/>
          </ac:spMkLst>
        </pc:spChg>
        <pc:spChg chg="add">
          <ac:chgData name="Hp Unit" userId="86ec350514542ee1" providerId="LiveId" clId="{E3DEF142-CC7A-44CA-B5B4-48BABF1A3E75}" dt="2026-03-26T08:20:38.159" v="153" actId="26606"/>
          <ac:spMkLst>
            <pc:docMk/>
            <pc:sldMk cId="2663050789" sldId="261"/>
            <ac:spMk id="11" creationId="{1BC8109F-B452-45EE-8BB3-65433C039601}"/>
          </ac:spMkLst>
        </pc:spChg>
        <pc:graphicFrameChg chg="add mod modGraphic">
          <ac:chgData name="Hp Unit" userId="86ec350514542ee1" providerId="LiveId" clId="{E3DEF142-CC7A-44CA-B5B4-48BABF1A3E75}" dt="2026-03-31T05:00:59.860" v="714" actId="20577"/>
          <ac:graphicFrameMkLst>
            <pc:docMk/>
            <pc:sldMk cId="2663050789" sldId="261"/>
            <ac:graphicFrameMk id="5" creationId="{89A7C2F3-BB1A-099D-3F38-CA564FD0BCE6}"/>
          </ac:graphicFrameMkLst>
        </pc:graphicFrameChg>
        <pc:picChg chg="add mod">
          <ac:chgData name="Hp Unit" userId="86ec350514542ee1" providerId="LiveId" clId="{E3DEF142-CC7A-44CA-B5B4-48BABF1A3E75}" dt="2026-03-26T08:46:10.218" v="432"/>
          <ac:picMkLst>
            <pc:docMk/>
            <pc:sldMk cId="2663050789" sldId="261"/>
            <ac:picMk id="4" creationId="{DCECA377-91E9-B8CF-99DD-4F9D7237DF8F}"/>
          </ac:picMkLst>
        </pc:picChg>
      </pc:sldChg>
      <pc:sldChg chg="addSp delSp modSp new mod setBg modNotesTx">
        <pc:chgData name="Hp Unit" userId="86ec350514542ee1" providerId="LiveId" clId="{E3DEF142-CC7A-44CA-B5B4-48BABF1A3E75}" dt="2026-03-31T05:03:11.169" v="778" actId="20577"/>
        <pc:sldMkLst>
          <pc:docMk/>
          <pc:sldMk cId="2439360332" sldId="262"/>
        </pc:sldMkLst>
        <pc:spChg chg="mod">
          <ac:chgData name="Hp Unit" userId="86ec350514542ee1" providerId="LiveId" clId="{E3DEF142-CC7A-44CA-B5B4-48BABF1A3E75}" dt="2026-03-31T05:01:13.007" v="721" actId="14100"/>
          <ac:spMkLst>
            <pc:docMk/>
            <pc:sldMk cId="2439360332" sldId="262"/>
            <ac:spMk id="2" creationId="{BE69D94A-977D-0B3A-5CC5-77969270C17E}"/>
          </ac:spMkLst>
        </pc:spChg>
        <pc:spChg chg="add">
          <ac:chgData name="Hp Unit" userId="86ec350514542ee1" providerId="LiveId" clId="{E3DEF142-CC7A-44CA-B5B4-48BABF1A3E75}" dt="2026-03-26T08:23:39.333" v="177" actId="26606"/>
          <ac:spMkLst>
            <pc:docMk/>
            <pc:sldMk cId="2439360332" sldId="262"/>
            <ac:spMk id="7" creationId="{BACC6370-2D7E-4714-9D71-7542949D7D5D}"/>
          </ac:spMkLst>
        </pc:spChg>
        <pc:spChg chg="add">
          <ac:chgData name="Hp Unit" userId="86ec350514542ee1" providerId="LiveId" clId="{E3DEF142-CC7A-44CA-B5B4-48BABF1A3E75}" dt="2026-03-26T08:23:39.333" v="177" actId="26606"/>
          <ac:spMkLst>
            <pc:docMk/>
            <pc:sldMk cId="2439360332" sldId="262"/>
            <ac:spMk id="8" creationId="{256B2C21-A230-48C0-8DF1-C46611373C44}"/>
          </ac:spMkLst>
        </pc:spChg>
        <pc:spChg chg="add">
          <ac:chgData name="Hp Unit" userId="86ec350514542ee1" providerId="LiveId" clId="{E3DEF142-CC7A-44CA-B5B4-48BABF1A3E75}" dt="2026-03-26T08:23:39.333" v="177" actId="26606"/>
          <ac:spMkLst>
            <pc:docMk/>
            <pc:sldMk cId="2439360332" sldId="262"/>
            <ac:spMk id="13" creationId="{3847E18C-932D-4C95-AABA-FEC7C9499AD7}"/>
          </ac:spMkLst>
        </pc:spChg>
        <pc:spChg chg="add">
          <ac:chgData name="Hp Unit" userId="86ec350514542ee1" providerId="LiveId" clId="{E3DEF142-CC7A-44CA-B5B4-48BABF1A3E75}" dt="2026-03-26T08:23:39.333" v="177" actId="26606"/>
          <ac:spMkLst>
            <pc:docMk/>
            <pc:sldMk cId="2439360332" sldId="262"/>
            <ac:spMk id="15" creationId="{3150CB11-0C61-439E-910F-5787759E72A0}"/>
          </ac:spMkLst>
        </pc:spChg>
        <pc:spChg chg="add">
          <ac:chgData name="Hp Unit" userId="86ec350514542ee1" providerId="LiveId" clId="{E3DEF142-CC7A-44CA-B5B4-48BABF1A3E75}" dt="2026-03-26T08:23:39.333" v="177" actId="26606"/>
          <ac:spMkLst>
            <pc:docMk/>
            <pc:sldMk cId="2439360332" sldId="262"/>
            <ac:spMk id="17" creationId="{43F8A58B-5155-44CE-A5FF-7647B47D0A7A}"/>
          </ac:spMkLst>
        </pc:spChg>
        <pc:spChg chg="add">
          <ac:chgData name="Hp Unit" userId="86ec350514542ee1" providerId="LiveId" clId="{E3DEF142-CC7A-44CA-B5B4-48BABF1A3E75}" dt="2026-03-26T08:23:39.333" v="177" actId="26606"/>
          <ac:spMkLst>
            <pc:docMk/>
            <pc:sldMk cId="2439360332" sldId="262"/>
            <ac:spMk id="19" creationId="{443F2ACA-E6D6-4028-82DD-F03C262D5DE6}"/>
          </ac:spMkLst>
        </pc:spChg>
        <pc:graphicFrameChg chg="add mod modGraphic">
          <ac:chgData name="Hp Unit" userId="86ec350514542ee1" providerId="LiveId" clId="{E3DEF142-CC7A-44CA-B5B4-48BABF1A3E75}" dt="2026-03-31T05:03:11.169" v="778" actId="20577"/>
          <ac:graphicFrameMkLst>
            <pc:docMk/>
            <pc:sldMk cId="2439360332" sldId="262"/>
            <ac:graphicFrameMk id="10" creationId="{9BF449AE-20F6-B4A7-D3D3-FE08D2D6E356}"/>
          </ac:graphicFrameMkLst>
        </pc:graphicFrameChg>
        <pc:picChg chg="add mod modCrop">
          <ac:chgData name="Hp Unit" userId="86ec350514542ee1" providerId="LiveId" clId="{E3DEF142-CC7A-44CA-B5B4-48BABF1A3E75}" dt="2026-03-26T08:24:14.988" v="186" actId="732"/>
          <ac:picMkLst>
            <pc:docMk/>
            <pc:sldMk cId="2439360332" sldId="262"/>
            <ac:picMk id="14" creationId="{3E5932AD-7561-392B-C395-E8ECD91FF9B0}"/>
          </ac:picMkLst>
        </pc:picChg>
        <pc:picChg chg="add mod">
          <ac:chgData name="Hp Unit" userId="86ec350514542ee1" providerId="LiveId" clId="{E3DEF142-CC7A-44CA-B5B4-48BABF1A3E75}" dt="2026-03-26T08:46:11.704" v="433"/>
          <ac:picMkLst>
            <pc:docMk/>
            <pc:sldMk cId="2439360332" sldId="262"/>
            <ac:picMk id="21" creationId="{E6D46D73-2ABB-234E-5AD6-37F0F7A52068}"/>
          </ac:picMkLst>
        </pc:picChg>
      </pc:sldChg>
      <pc:sldChg chg="addSp delSp modSp add mod modNotesTx">
        <pc:chgData name="Hp Unit" userId="86ec350514542ee1" providerId="LiveId" clId="{E3DEF142-CC7A-44CA-B5B4-48BABF1A3E75}" dt="2026-03-31T05:04:37.184" v="842" actId="20577"/>
        <pc:sldMkLst>
          <pc:docMk/>
          <pc:sldMk cId="2298254278" sldId="263"/>
        </pc:sldMkLst>
        <pc:spChg chg="mod">
          <ac:chgData name="Hp Unit" userId="86ec350514542ee1" providerId="LiveId" clId="{E3DEF142-CC7A-44CA-B5B4-48BABF1A3E75}" dt="2026-03-31T05:04:37.184" v="842" actId="20577"/>
          <ac:spMkLst>
            <pc:docMk/>
            <pc:sldMk cId="2298254278" sldId="263"/>
            <ac:spMk id="2" creationId="{D170CEF1-17A8-DA79-F79B-C68832BCEC9C}"/>
          </ac:spMkLst>
        </pc:spChg>
        <pc:spChg chg="add">
          <ac:chgData name="Hp Unit" userId="86ec350514542ee1" providerId="LiveId" clId="{E3DEF142-CC7A-44CA-B5B4-48BABF1A3E75}" dt="2026-03-26T08:28:24.679" v="219" actId="26606"/>
          <ac:spMkLst>
            <pc:docMk/>
            <pc:sldMk cId="2298254278" sldId="263"/>
            <ac:spMk id="24" creationId="{2C61293E-6EBE-43EF-A52C-9BEBFD7679D4}"/>
          </ac:spMkLst>
        </pc:spChg>
        <pc:spChg chg="add">
          <ac:chgData name="Hp Unit" userId="86ec350514542ee1" providerId="LiveId" clId="{E3DEF142-CC7A-44CA-B5B4-48BABF1A3E75}" dt="2026-03-26T08:28:24.679" v="219" actId="26606"/>
          <ac:spMkLst>
            <pc:docMk/>
            <pc:sldMk cId="2298254278" sldId="263"/>
            <ac:spMk id="26" creationId="{3FCFB1DE-0B7E-48CC-BA90-B2AB0889F9D6}"/>
          </ac:spMkLst>
        </pc:spChg>
        <pc:graphicFrameChg chg="mod modGraphic">
          <ac:chgData name="Hp Unit" userId="86ec350514542ee1" providerId="LiveId" clId="{E3DEF142-CC7A-44CA-B5B4-48BABF1A3E75}" dt="2026-03-31T05:04:13.470" v="839" actId="20577"/>
          <ac:graphicFrameMkLst>
            <pc:docMk/>
            <pc:sldMk cId="2298254278" sldId="263"/>
            <ac:graphicFrameMk id="10" creationId="{C2A97B1A-8212-0DCE-6310-82D43B7DF99C}"/>
          </ac:graphicFrameMkLst>
        </pc:graphicFrameChg>
        <pc:picChg chg="add mod">
          <ac:chgData name="Hp Unit" userId="86ec350514542ee1" providerId="LiveId" clId="{E3DEF142-CC7A-44CA-B5B4-48BABF1A3E75}" dt="2026-03-26T08:28:24.679" v="219" actId="26606"/>
          <ac:picMkLst>
            <pc:docMk/>
            <pc:sldMk cId="2298254278" sldId="263"/>
            <ac:picMk id="4" creationId="{E8C55415-D45D-D90C-4E63-35EC8C8B2073}"/>
          </ac:picMkLst>
        </pc:picChg>
        <pc:picChg chg="add mod">
          <ac:chgData name="Hp Unit" userId="86ec350514542ee1" providerId="LiveId" clId="{E3DEF142-CC7A-44CA-B5B4-48BABF1A3E75}" dt="2026-03-26T08:46:15.551" v="434"/>
          <ac:picMkLst>
            <pc:docMk/>
            <pc:sldMk cId="2298254278" sldId="263"/>
            <ac:picMk id="5" creationId="{87640F1C-A837-5B7A-F79C-56AD188FA0AA}"/>
          </ac:picMkLst>
        </pc:picChg>
      </pc:sldChg>
      <pc:sldChg chg="addSp delSp modSp add mod ord modNotesTx">
        <pc:chgData name="Hp Unit" userId="86ec350514542ee1" providerId="LiveId" clId="{E3DEF142-CC7A-44CA-B5B4-48BABF1A3E75}" dt="2026-03-31T05:05:02.897" v="861"/>
        <pc:sldMkLst>
          <pc:docMk/>
          <pc:sldMk cId="3958836664" sldId="264"/>
        </pc:sldMkLst>
        <pc:spChg chg="mod">
          <ac:chgData name="Hp Unit" userId="86ec350514542ee1" providerId="LiveId" clId="{E3DEF142-CC7A-44CA-B5B4-48BABF1A3E75}" dt="2026-03-31T05:04:46.191" v="851" actId="20577"/>
          <ac:spMkLst>
            <pc:docMk/>
            <pc:sldMk cId="3958836664" sldId="264"/>
            <ac:spMk id="2" creationId="{9D3169A1-6A87-E494-519D-CF352655562C}"/>
          </ac:spMkLst>
        </pc:spChg>
        <pc:graphicFrameChg chg="mod modGraphic">
          <ac:chgData name="Hp Unit" userId="86ec350514542ee1" providerId="LiveId" clId="{E3DEF142-CC7A-44CA-B5B4-48BABF1A3E75}" dt="2026-03-31T05:05:02.897" v="861"/>
          <ac:graphicFrameMkLst>
            <pc:docMk/>
            <pc:sldMk cId="3958836664" sldId="264"/>
            <ac:graphicFrameMk id="10" creationId="{F6994BD5-5CD1-E6B3-2BE2-DEBBA78FBA22}"/>
          </ac:graphicFrameMkLst>
        </pc:graphicFrameChg>
        <pc:picChg chg="add mod modCrop">
          <ac:chgData name="Hp Unit" userId="86ec350514542ee1" providerId="LiveId" clId="{E3DEF142-CC7A-44CA-B5B4-48BABF1A3E75}" dt="2026-03-26T08:32:11.523" v="252" actId="732"/>
          <ac:picMkLst>
            <pc:docMk/>
            <pc:sldMk cId="3958836664" sldId="264"/>
            <ac:picMk id="4" creationId="{10F860E2-8EC3-F76C-EC7F-6F66AFE19D85}"/>
          </ac:picMkLst>
        </pc:picChg>
        <pc:picChg chg="add mod">
          <ac:chgData name="Hp Unit" userId="86ec350514542ee1" providerId="LiveId" clId="{E3DEF142-CC7A-44CA-B5B4-48BABF1A3E75}" dt="2026-03-26T08:46:16.873" v="435"/>
          <ac:picMkLst>
            <pc:docMk/>
            <pc:sldMk cId="3958836664" sldId="264"/>
            <ac:picMk id="5" creationId="{AAA2FF61-58CB-CECB-F485-06DE4AD374D9}"/>
          </ac:picMkLst>
        </pc:picChg>
      </pc:sldChg>
      <pc:sldChg chg="addSp delSp modSp new mod setBg modNotesTx">
        <pc:chgData name="Hp Unit" userId="86ec350514542ee1" providerId="LiveId" clId="{E3DEF142-CC7A-44CA-B5B4-48BABF1A3E75}" dt="2026-03-31T05:07:08.638" v="899" actId="20577"/>
        <pc:sldMkLst>
          <pc:docMk/>
          <pc:sldMk cId="3197437587" sldId="265"/>
        </pc:sldMkLst>
        <pc:spChg chg="mod">
          <ac:chgData name="Hp Unit" userId="86ec350514542ee1" providerId="LiveId" clId="{E3DEF142-CC7A-44CA-B5B4-48BABF1A3E75}" dt="2026-03-31T05:06:09.290" v="873" actId="20577"/>
          <ac:spMkLst>
            <pc:docMk/>
            <pc:sldMk cId="3197437587" sldId="265"/>
            <ac:spMk id="2" creationId="{5ED0D77D-2EC8-C995-93FB-BBDC7B4CCF2E}"/>
          </ac:spMkLst>
        </pc:spChg>
        <pc:spChg chg="add">
          <ac:chgData name="Hp Unit" userId="86ec350514542ee1" providerId="LiveId" clId="{E3DEF142-CC7A-44CA-B5B4-48BABF1A3E75}" dt="2026-03-26T08:34:15.816" v="272" actId="26606"/>
          <ac:spMkLst>
            <pc:docMk/>
            <pc:sldMk cId="3197437587" sldId="265"/>
            <ac:spMk id="48" creationId="{AE2B703B-46F9-481A-A605-82E2A828C4FA}"/>
          </ac:spMkLst>
        </pc:spChg>
        <pc:spChg chg="add">
          <ac:chgData name="Hp Unit" userId="86ec350514542ee1" providerId="LiveId" clId="{E3DEF142-CC7A-44CA-B5B4-48BABF1A3E75}" dt="2026-03-26T08:34:15.816" v="272" actId="26606"/>
          <ac:spMkLst>
            <pc:docMk/>
            <pc:sldMk cId="3197437587" sldId="265"/>
            <ac:spMk id="49" creationId="{F13BE4D7-0C3D-4906-B230-A1C5B4665CCF}"/>
          </ac:spMkLst>
        </pc:spChg>
        <pc:graphicFrameChg chg="add mod modGraphic">
          <ac:chgData name="Hp Unit" userId="86ec350514542ee1" providerId="LiveId" clId="{E3DEF142-CC7A-44CA-B5B4-48BABF1A3E75}" dt="2026-03-31T05:07:08.638" v="899" actId="20577"/>
          <ac:graphicFrameMkLst>
            <pc:docMk/>
            <pc:sldMk cId="3197437587" sldId="265"/>
            <ac:graphicFrameMk id="5" creationId="{B3D5B48C-C638-96DC-0AED-C275998499EC}"/>
          </ac:graphicFrameMkLst>
        </pc:graphicFrameChg>
        <pc:picChg chg="add mod">
          <ac:chgData name="Hp Unit" userId="86ec350514542ee1" providerId="LiveId" clId="{E3DEF142-CC7A-44CA-B5B4-48BABF1A3E75}" dt="2026-03-26T08:46:18.454" v="436"/>
          <ac:picMkLst>
            <pc:docMk/>
            <pc:sldMk cId="3197437587" sldId="265"/>
            <ac:picMk id="4" creationId="{85F8C9B3-175D-BD45-E634-4061AF882D44}"/>
          </ac:picMkLst>
        </pc:picChg>
      </pc:sldChg>
      <pc:sldChg chg="addSp delSp modSp new mod setBg modNotesTx">
        <pc:chgData name="Hp Unit" userId="86ec350514542ee1" providerId="LiveId" clId="{E3DEF142-CC7A-44CA-B5B4-48BABF1A3E75}" dt="2026-03-31T05:08:07.836" v="931" actId="20577"/>
        <pc:sldMkLst>
          <pc:docMk/>
          <pc:sldMk cId="1154150958" sldId="266"/>
        </pc:sldMkLst>
        <pc:spChg chg="mod">
          <ac:chgData name="Hp Unit" userId="86ec350514542ee1" providerId="LiveId" clId="{E3DEF142-CC7A-44CA-B5B4-48BABF1A3E75}" dt="2026-03-31T05:07:30.918" v="911" actId="20577"/>
          <ac:spMkLst>
            <pc:docMk/>
            <pc:sldMk cId="1154150958" sldId="266"/>
            <ac:spMk id="2" creationId="{7AA44746-C069-2128-18A8-B1D216A6915A}"/>
          </ac:spMkLst>
        </pc:spChg>
        <pc:spChg chg="add">
          <ac:chgData name="Hp Unit" userId="86ec350514542ee1" providerId="LiveId" clId="{E3DEF142-CC7A-44CA-B5B4-48BABF1A3E75}" dt="2026-03-26T08:38:39.498" v="339" actId="26606"/>
          <ac:spMkLst>
            <pc:docMk/>
            <pc:sldMk cId="1154150958" sldId="266"/>
            <ac:spMk id="16" creationId="{6C4028FD-8BAA-4A19-BFDE-594D991B7552}"/>
          </ac:spMkLst>
        </pc:spChg>
        <pc:graphicFrameChg chg="add mod modGraphic">
          <ac:chgData name="Hp Unit" userId="86ec350514542ee1" providerId="LiveId" clId="{E3DEF142-CC7A-44CA-B5B4-48BABF1A3E75}" dt="2026-03-31T05:08:07.836" v="931" actId="20577"/>
          <ac:graphicFrameMkLst>
            <pc:docMk/>
            <pc:sldMk cId="1154150958" sldId="266"/>
            <ac:graphicFrameMk id="14" creationId="{352275E0-4A1C-B39D-0207-EBCDBEA8CBDC}"/>
          </ac:graphicFrameMkLst>
        </pc:graphicFrameChg>
        <pc:picChg chg="add mod">
          <ac:chgData name="Hp Unit" userId="86ec350514542ee1" providerId="LiveId" clId="{E3DEF142-CC7A-44CA-B5B4-48BABF1A3E75}" dt="2026-03-26T08:46:20.137" v="437"/>
          <ac:picMkLst>
            <pc:docMk/>
            <pc:sldMk cId="1154150958" sldId="266"/>
            <ac:picMk id="4" creationId="{5C4FA6F3-61A8-86F3-1CEC-C6E8923F980C}"/>
          </ac:picMkLst>
        </pc:picChg>
      </pc:sldChg>
      <pc:sldChg chg="addSp modSp new mod setBg modNotesTx">
        <pc:chgData name="Hp Unit" userId="86ec350514542ee1" providerId="LiveId" clId="{E3DEF142-CC7A-44CA-B5B4-48BABF1A3E75}" dt="2026-03-31T05:09:45.959" v="996" actId="20577"/>
        <pc:sldMkLst>
          <pc:docMk/>
          <pc:sldMk cId="512794505" sldId="267"/>
        </pc:sldMkLst>
        <pc:spChg chg="mod">
          <ac:chgData name="Hp Unit" userId="86ec350514542ee1" providerId="LiveId" clId="{E3DEF142-CC7A-44CA-B5B4-48BABF1A3E75}" dt="2026-03-31T05:08:25.421" v="942" actId="20577"/>
          <ac:spMkLst>
            <pc:docMk/>
            <pc:sldMk cId="512794505" sldId="267"/>
            <ac:spMk id="2" creationId="{AC633E78-405A-A709-4B9B-0B3611E296FF}"/>
          </ac:spMkLst>
        </pc:spChg>
        <pc:spChg chg="mod">
          <ac:chgData name="Hp Unit" userId="86ec350514542ee1" providerId="LiveId" clId="{E3DEF142-CC7A-44CA-B5B4-48BABF1A3E75}" dt="2026-03-31T05:09:26.061" v="987" actId="20577"/>
          <ac:spMkLst>
            <pc:docMk/>
            <pc:sldMk cId="512794505" sldId="267"/>
            <ac:spMk id="3" creationId="{03AD027C-3EA4-1ED4-38B8-0F8FA02A1B2A}"/>
          </ac:spMkLst>
        </pc:spChg>
        <pc:spChg chg="add mod">
          <ac:chgData name="Hp Unit" userId="86ec350514542ee1" providerId="LiveId" clId="{E3DEF142-CC7A-44CA-B5B4-48BABF1A3E75}" dt="2026-03-26T08:44:09.290" v="408" actId="14100"/>
          <ac:spMkLst>
            <pc:docMk/>
            <pc:sldMk cId="512794505" sldId="267"/>
            <ac:spMk id="7" creationId="{7884A58C-EEA1-E32F-62D5-9B7DCFA75D9F}"/>
          </ac:spMkLst>
        </pc:spChg>
        <pc:spChg chg="add">
          <ac:chgData name="Hp Unit" userId="86ec350514542ee1" providerId="LiveId" clId="{E3DEF142-CC7A-44CA-B5B4-48BABF1A3E75}" dt="2026-03-26T08:42:31.917" v="383" actId="26606"/>
          <ac:spMkLst>
            <pc:docMk/>
            <pc:sldMk cId="512794505" sldId="267"/>
            <ac:spMk id="10" creationId="{F13C74B1-5B17-4795-BED0-7140497B445A}"/>
          </ac:spMkLst>
        </pc:spChg>
        <pc:spChg chg="add">
          <ac:chgData name="Hp Unit" userId="86ec350514542ee1" providerId="LiveId" clId="{E3DEF142-CC7A-44CA-B5B4-48BABF1A3E75}" dt="2026-03-26T08:42:31.917" v="383" actId="26606"/>
          <ac:spMkLst>
            <pc:docMk/>
            <pc:sldMk cId="512794505" sldId="267"/>
            <ac:spMk id="12" creationId="{D4974D33-8DC5-464E-8C6D-BE58F0669C17}"/>
          </ac:spMkLst>
        </pc:spChg>
        <pc:picChg chg="add mod">
          <ac:chgData name="Hp Unit" userId="86ec350514542ee1" providerId="LiveId" clId="{E3DEF142-CC7A-44CA-B5B4-48BABF1A3E75}" dt="2026-03-26T08:42:31.917" v="383" actId="26606"/>
          <ac:picMkLst>
            <pc:docMk/>
            <pc:sldMk cId="512794505" sldId="267"/>
            <ac:picMk id="5" creationId="{259ECFF1-E8DE-539A-E8AC-29E458F5FB87}"/>
          </ac:picMkLst>
        </pc:picChg>
        <pc:picChg chg="add mod">
          <ac:chgData name="Hp Unit" userId="86ec350514542ee1" providerId="LiveId" clId="{E3DEF142-CC7A-44CA-B5B4-48BABF1A3E75}" dt="2026-03-26T08:46:22.334" v="438"/>
          <ac:picMkLst>
            <pc:docMk/>
            <pc:sldMk cId="512794505" sldId="267"/>
            <ac:picMk id="8" creationId="{E5AF0DC8-BE06-40CC-C869-27A8BCED9806}"/>
          </ac:picMkLst>
        </pc:picChg>
      </pc:sldChg>
      <pc:sldChg chg="addSp delSp modSp new mod setBg addAnim modNotesTx">
        <pc:chgData name="Hp Unit" userId="86ec350514542ee1" providerId="LiveId" clId="{E3DEF142-CC7A-44CA-B5B4-48BABF1A3E75}" dt="2026-03-31T05:10:34.385" v="997"/>
        <pc:sldMkLst>
          <pc:docMk/>
          <pc:sldMk cId="3332353397" sldId="268"/>
        </pc:sldMkLst>
        <pc:spChg chg="mod ord">
          <ac:chgData name="Hp Unit" userId="86ec350514542ee1" providerId="LiveId" clId="{E3DEF142-CC7A-44CA-B5B4-48BABF1A3E75}" dt="2026-03-26T08:45:05.740" v="422" actId="26606"/>
          <ac:spMkLst>
            <pc:docMk/>
            <pc:sldMk cId="3332353397" sldId="268"/>
            <ac:spMk id="2" creationId="{CADB08EF-FDC6-D511-5F05-57356E10CA77}"/>
          </ac:spMkLst>
        </pc:spChg>
        <pc:spChg chg="add">
          <ac:chgData name="Hp Unit" userId="86ec350514542ee1" providerId="LiveId" clId="{E3DEF142-CC7A-44CA-B5B4-48BABF1A3E75}" dt="2026-03-26T08:45:05.740" v="422" actId="26606"/>
          <ac:spMkLst>
            <pc:docMk/>
            <pc:sldMk cId="3332353397" sldId="268"/>
            <ac:spMk id="10" creationId="{37C89E4B-3C9F-44B9-8B86-D9E3D112D8EC}"/>
          </ac:spMkLst>
        </pc:spChg>
        <pc:picChg chg="add mod">
          <ac:chgData name="Hp Unit" userId="86ec350514542ee1" providerId="LiveId" clId="{E3DEF142-CC7A-44CA-B5B4-48BABF1A3E75}" dt="2026-03-26T08:45:05.740" v="422" actId="26606"/>
          <ac:picMkLst>
            <pc:docMk/>
            <pc:sldMk cId="3332353397" sldId="268"/>
            <ac:picMk id="5" creationId="{E0992233-BECA-8689-F6AE-6B50FBFEDBEF}"/>
          </ac:picMkLst>
        </pc:picChg>
        <pc:picChg chg="add mod">
          <ac:chgData name="Hp Unit" userId="86ec350514542ee1" providerId="LiveId" clId="{E3DEF142-CC7A-44CA-B5B4-48BABF1A3E75}" dt="2026-03-26T08:46:23.784" v="439"/>
          <ac:picMkLst>
            <pc:docMk/>
            <pc:sldMk cId="3332353397" sldId="268"/>
            <ac:picMk id="6" creationId="{F102A5DB-E438-DCAF-88FB-FABFFBCA90DA}"/>
          </ac:picMkLst>
        </pc:picChg>
        <pc:cxnChg chg="add">
          <ac:chgData name="Hp Unit" userId="86ec350514542ee1" providerId="LiveId" clId="{E3DEF142-CC7A-44CA-B5B4-48BABF1A3E75}" dt="2026-03-26T08:45:05.740" v="422" actId="26606"/>
          <ac:cxnSpMkLst>
            <pc:docMk/>
            <pc:sldMk cId="3332353397" sldId="268"/>
            <ac:cxnSpMk id="12" creationId="{AA2EAA10-076F-46BD-8F0F-B9A2FB77A85C}"/>
          </ac:cxnSpMkLst>
        </pc:cxnChg>
        <pc:cxnChg chg="add">
          <ac:chgData name="Hp Unit" userId="86ec350514542ee1" providerId="LiveId" clId="{E3DEF142-CC7A-44CA-B5B4-48BABF1A3E75}" dt="2026-03-26T08:45:05.740" v="422" actId="26606"/>
          <ac:cxnSpMkLst>
            <pc:docMk/>
            <pc:sldMk cId="3332353397" sldId="268"/>
            <ac:cxnSpMk id="14" creationId="{D891E407-403B-4764-86C9-33A56D3BCAA3}"/>
          </ac:cxnSpMkLst>
        </pc:cxnChg>
      </pc:sldChg>
    </pc:docChg>
  </pc:docChgLst>
</pc:chgInfo>
</file>

<file path=ppt/diagrams/_rels/data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4" Type="http://schemas.openxmlformats.org/officeDocument/2006/relationships/image" Target="../media/image11.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43B3B0-1D4A-4378-BC03-7E6EC23B3895}" type="doc">
      <dgm:prSet loTypeId="urn:microsoft.com/office/officeart/2016/7/layout/VerticalDownArrowProcess" loCatId="process" qsTypeId="urn:microsoft.com/office/officeart/2005/8/quickstyle/simple1" qsCatId="simple" csTypeId="urn:microsoft.com/office/officeart/2005/8/colors/accent4_2" csCatId="accent4" phldr="1"/>
      <dgm:spPr/>
      <dgm:t>
        <a:bodyPr/>
        <a:lstStyle/>
        <a:p>
          <a:endParaRPr lang="en-US"/>
        </a:p>
      </dgm:t>
    </dgm:pt>
    <dgm:pt modelId="{AE2FFBCB-4F6B-4C61-8BCE-C5E80EEF5739}">
      <dgm:prSet/>
      <dgm:spPr/>
      <dgm:t>
        <a:bodyPr/>
        <a:lstStyle/>
        <a:p>
          <a:pPr>
            <a:defRPr b="1"/>
          </a:pPr>
          <a:r>
            <a:rPr lang="en-US" dirty="0" err="1"/>
            <a:t>Verduidelik</a:t>
          </a:r>
          <a:endParaRPr lang="en-US" dirty="0"/>
        </a:p>
      </dgm:t>
    </dgm:pt>
    <dgm:pt modelId="{2FF04EFE-A71D-4870-84C1-638652068C91}" type="parTrans" cxnId="{AA8A6FF4-0628-4DC2-9BC2-DE445EEBF82B}">
      <dgm:prSet/>
      <dgm:spPr/>
      <dgm:t>
        <a:bodyPr/>
        <a:lstStyle/>
        <a:p>
          <a:endParaRPr lang="en-US"/>
        </a:p>
      </dgm:t>
    </dgm:pt>
    <dgm:pt modelId="{0E14FCCA-BD24-4C7E-A148-3154CC40A490}" type="sibTrans" cxnId="{AA8A6FF4-0628-4DC2-9BC2-DE445EEBF82B}">
      <dgm:prSet/>
      <dgm:spPr/>
      <dgm:t>
        <a:bodyPr/>
        <a:lstStyle/>
        <a:p>
          <a:endParaRPr lang="en-US"/>
        </a:p>
      </dgm:t>
    </dgm:pt>
    <dgm:pt modelId="{0C529A6F-E9B8-4C4C-89B3-244E23969D84}">
      <dgm:prSet custT="1"/>
      <dgm:spPr/>
      <dgm:t>
        <a:bodyPr/>
        <a:lstStyle/>
        <a:p>
          <a:r>
            <a:rPr lang="af-ZA" sz="1800" dirty="0"/>
            <a:t>Verduidelik die konsep van selfbestuur</a:t>
          </a:r>
          <a:r>
            <a:rPr lang="en-US" sz="1800" dirty="0"/>
            <a:t>.</a:t>
          </a:r>
        </a:p>
      </dgm:t>
    </dgm:pt>
    <dgm:pt modelId="{5954D570-8259-4708-9EEF-7C0DA94FEEA7}" type="parTrans" cxnId="{4FB97EC8-0788-4117-A4E8-3D413A7A8931}">
      <dgm:prSet/>
      <dgm:spPr/>
      <dgm:t>
        <a:bodyPr/>
        <a:lstStyle/>
        <a:p>
          <a:endParaRPr lang="en-US"/>
        </a:p>
      </dgm:t>
    </dgm:pt>
    <dgm:pt modelId="{C5C8A13B-1AEC-4880-A0EC-2118C09AF9C7}" type="sibTrans" cxnId="{4FB97EC8-0788-4117-A4E8-3D413A7A8931}">
      <dgm:prSet/>
      <dgm:spPr/>
      <dgm:t>
        <a:bodyPr/>
        <a:lstStyle/>
        <a:p>
          <a:endParaRPr lang="en-US"/>
        </a:p>
      </dgm:t>
    </dgm:pt>
    <dgm:pt modelId="{96C0168A-154C-4044-86ED-5B1DBD37746D}">
      <dgm:prSet/>
      <dgm:spPr/>
      <dgm:t>
        <a:bodyPr/>
        <a:lstStyle/>
        <a:p>
          <a:pPr>
            <a:defRPr b="1"/>
          </a:pPr>
          <a:r>
            <a:rPr lang="en-US" dirty="0" err="1"/>
            <a:t>Verduidelik</a:t>
          </a:r>
          <a:endParaRPr lang="en-US" dirty="0"/>
        </a:p>
      </dgm:t>
    </dgm:pt>
    <dgm:pt modelId="{6496EE18-E715-4A1C-AD38-8DE6078696CE}" type="parTrans" cxnId="{B375CF0C-6ABC-4AD4-988A-09C2B25AACC5}">
      <dgm:prSet/>
      <dgm:spPr/>
      <dgm:t>
        <a:bodyPr/>
        <a:lstStyle/>
        <a:p>
          <a:endParaRPr lang="en-US"/>
        </a:p>
      </dgm:t>
    </dgm:pt>
    <dgm:pt modelId="{1E4F4EB6-0930-4F75-AD6A-6E97F0916B6E}" type="sibTrans" cxnId="{B375CF0C-6ABC-4AD4-988A-09C2B25AACC5}">
      <dgm:prSet/>
      <dgm:spPr/>
      <dgm:t>
        <a:bodyPr/>
        <a:lstStyle/>
        <a:p>
          <a:endParaRPr lang="en-US"/>
        </a:p>
      </dgm:t>
    </dgm:pt>
    <dgm:pt modelId="{4C08BEAA-C215-408F-BFAD-EFE64D3D77D0}">
      <dgm:prSet custT="1"/>
      <dgm:spPr/>
      <dgm:t>
        <a:bodyPr/>
        <a:lstStyle/>
        <a:p>
          <a:r>
            <a:rPr lang="af-ZA" sz="1800" dirty="0"/>
            <a:t>Verduidelik die stappe van jou leerproses: beplan, monitor en pas aan</a:t>
          </a:r>
          <a:r>
            <a:rPr lang="en-US" sz="1800" dirty="0"/>
            <a:t>.</a:t>
          </a:r>
        </a:p>
      </dgm:t>
    </dgm:pt>
    <dgm:pt modelId="{04198924-E70B-4B2C-8695-256F80DF36A9}" type="parTrans" cxnId="{73D4DAA0-BDAC-4332-924A-1E8E74F07523}">
      <dgm:prSet/>
      <dgm:spPr/>
      <dgm:t>
        <a:bodyPr/>
        <a:lstStyle/>
        <a:p>
          <a:endParaRPr lang="en-US"/>
        </a:p>
      </dgm:t>
    </dgm:pt>
    <dgm:pt modelId="{0554D3B3-F68E-4252-B94A-472DFDEE3B57}" type="sibTrans" cxnId="{73D4DAA0-BDAC-4332-924A-1E8E74F07523}">
      <dgm:prSet/>
      <dgm:spPr/>
      <dgm:t>
        <a:bodyPr/>
        <a:lstStyle/>
        <a:p>
          <a:endParaRPr lang="en-US"/>
        </a:p>
      </dgm:t>
    </dgm:pt>
    <dgm:pt modelId="{F94E0EED-E96E-4EF7-91B3-1AAE79909B44}">
      <dgm:prSet/>
      <dgm:spPr/>
      <dgm:t>
        <a:bodyPr/>
        <a:lstStyle/>
        <a:p>
          <a:pPr>
            <a:defRPr b="1"/>
          </a:pPr>
          <a:r>
            <a:rPr lang="en-US" dirty="0"/>
            <a:t>Pas toe</a:t>
          </a:r>
        </a:p>
      </dgm:t>
    </dgm:pt>
    <dgm:pt modelId="{8132016B-DD6A-4F5D-AFF3-F94EA7EECB02}" type="parTrans" cxnId="{9C7472BD-F516-47E8-8AE1-6B1E3BC105E5}">
      <dgm:prSet/>
      <dgm:spPr/>
      <dgm:t>
        <a:bodyPr/>
        <a:lstStyle/>
        <a:p>
          <a:endParaRPr lang="en-US"/>
        </a:p>
      </dgm:t>
    </dgm:pt>
    <dgm:pt modelId="{E589482F-4814-4DA4-9AFE-DDEED5003E20}" type="sibTrans" cxnId="{9C7472BD-F516-47E8-8AE1-6B1E3BC105E5}">
      <dgm:prSet/>
      <dgm:spPr/>
      <dgm:t>
        <a:bodyPr/>
        <a:lstStyle/>
        <a:p>
          <a:endParaRPr lang="en-US"/>
        </a:p>
      </dgm:t>
    </dgm:pt>
    <dgm:pt modelId="{F82A0B67-2DF6-40EE-BBFE-2ACACB935CF0}">
      <dgm:prSet custT="1"/>
      <dgm:spPr/>
      <dgm:t>
        <a:bodyPr/>
        <a:lstStyle/>
        <a:p>
          <a:r>
            <a:rPr lang="af-ZA" sz="1800" dirty="0"/>
            <a:t>Pas verskillende </a:t>
          </a:r>
          <a:r>
            <a:rPr lang="af-ZA" sz="1800" dirty="0" err="1"/>
            <a:t>leerstylstrategieë</a:t>
          </a:r>
          <a:r>
            <a:rPr lang="af-ZA" sz="1800" dirty="0"/>
            <a:t> toe (visueel, lees/skryf, kinestetiese en ouditief).</a:t>
          </a:r>
          <a:endParaRPr lang="en-US" sz="1800" dirty="0"/>
        </a:p>
      </dgm:t>
    </dgm:pt>
    <dgm:pt modelId="{6C4AE6D7-C41E-4A48-9702-276E2C0EA906}" type="parTrans" cxnId="{841F751F-99B0-4374-8A38-3ABC1EB8B9FB}">
      <dgm:prSet/>
      <dgm:spPr/>
      <dgm:t>
        <a:bodyPr/>
        <a:lstStyle/>
        <a:p>
          <a:endParaRPr lang="en-US"/>
        </a:p>
      </dgm:t>
    </dgm:pt>
    <dgm:pt modelId="{BDD2B55A-500B-4103-9D82-BB20C00E8831}" type="sibTrans" cxnId="{841F751F-99B0-4374-8A38-3ABC1EB8B9FB}">
      <dgm:prSet/>
      <dgm:spPr/>
      <dgm:t>
        <a:bodyPr/>
        <a:lstStyle/>
        <a:p>
          <a:endParaRPr lang="en-US"/>
        </a:p>
      </dgm:t>
    </dgm:pt>
    <dgm:pt modelId="{A647EB8A-E870-4443-BF0F-46D05485775E}">
      <dgm:prSet/>
      <dgm:spPr/>
      <dgm:t>
        <a:bodyPr/>
        <a:lstStyle/>
        <a:p>
          <a:pPr>
            <a:defRPr b="1"/>
          </a:pPr>
          <a:r>
            <a:rPr lang="en-US" dirty="0"/>
            <a:t>Dink </a:t>
          </a:r>
          <a:r>
            <a:rPr lang="en-US" dirty="0" err="1"/>
            <a:t>na</a:t>
          </a:r>
          <a:endParaRPr lang="en-US" dirty="0"/>
        </a:p>
      </dgm:t>
    </dgm:pt>
    <dgm:pt modelId="{C0D96220-F615-48CA-9778-D119266A6B7F}" type="parTrans" cxnId="{5B9B92EA-D7EB-4B3A-BDCE-40A76A2E04CB}">
      <dgm:prSet/>
      <dgm:spPr/>
      <dgm:t>
        <a:bodyPr/>
        <a:lstStyle/>
        <a:p>
          <a:endParaRPr lang="en-US"/>
        </a:p>
      </dgm:t>
    </dgm:pt>
    <dgm:pt modelId="{ABBEC192-690C-4343-9D4B-FE05BE419947}" type="sibTrans" cxnId="{5B9B92EA-D7EB-4B3A-BDCE-40A76A2E04CB}">
      <dgm:prSet/>
      <dgm:spPr/>
      <dgm:t>
        <a:bodyPr/>
        <a:lstStyle/>
        <a:p>
          <a:endParaRPr lang="en-US"/>
        </a:p>
      </dgm:t>
    </dgm:pt>
    <dgm:pt modelId="{7AAF886F-1D2D-4A8A-9659-D41146119F64}">
      <dgm:prSet custT="1"/>
      <dgm:spPr/>
      <dgm:t>
        <a:bodyPr/>
        <a:lstStyle/>
        <a:p>
          <a:r>
            <a:rPr lang="af-ZA" sz="1800" dirty="0"/>
            <a:t>Dink na oor jou eie </a:t>
          </a:r>
          <a:r>
            <a:rPr lang="af-ZA" sz="1800" dirty="0" err="1"/>
            <a:t>leergewoontes</a:t>
          </a:r>
          <a:r>
            <a:rPr lang="af-ZA" sz="1800" dirty="0"/>
            <a:t> en ontwikkel 'n eenvoudige plan om jou selfbestuur te verbeter.</a:t>
          </a:r>
          <a:endParaRPr lang="en-US" sz="1400" dirty="0"/>
        </a:p>
      </dgm:t>
    </dgm:pt>
    <dgm:pt modelId="{C546F22D-C462-4BF5-807B-74A1DC8FF585}" type="parTrans" cxnId="{DA600C39-0170-4445-9077-3CAB50E19997}">
      <dgm:prSet/>
      <dgm:spPr/>
      <dgm:t>
        <a:bodyPr/>
        <a:lstStyle/>
        <a:p>
          <a:endParaRPr lang="en-US"/>
        </a:p>
      </dgm:t>
    </dgm:pt>
    <dgm:pt modelId="{54E1B98B-993B-4B99-B200-887D7BDC9F2D}" type="sibTrans" cxnId="{DA600C39-0170-4445-9077-3CAB50E19997}">
      <dgm:prSet/>
      <dgm:spPr/>
      <dgm:t>
        <a:bodyPr/>
        <a:lstStyle/>
        <a:p>
          <a:endParaRPr lang="en-US"/>
        </a:p>
      </dgm:t>
    </dgm:pt>
    <dgm:pt modelId="{AF839939-28A9-4BF9-9B43-D928FF48609E}" type="pres">
      <dgm:prSet presAssocID="{9F43B3B0-1D4A-4378-BC03-7E6EC23B3895}" presName="Name0" presStyleCnt="0">
        <dgm:presLayoutVars>
          <dgm:dir/>
          <dgm:animLvl val="lvl"/>
          <dgm:resizeHandles val="exact"/>
        </dgm:presLayoutVars>
      </dgm:prSet>
      <dgm:spPr/>
    </dgm:pt>
    <dgm:pt modelId="{1E130B87-C689-4302-9BF0-7E960E773B8A}" type="pres">
      <dgm:prSet presAssocID="{A647EB8A-E870-4443-BF0F-46D05485775E}" presName="boxAndChildren" presStyleCnt="0"/>
      <dgm:spPr/>
    </dgm:pt>
    <dgm:pt modelId="{6BFE8A8C-78EF-40C6-979B-C39A3C8069ED}" type="pres">
      <dgm:prSet presAssocID="{A647EB8A-E870-4443-BF0F-46D05485775E}" presName="parentTextBox" presStyleLbl="alignNode1" presStyleIdx="0" presStyleCnt="4"/>
      <dgm:spPr/>
    </dgm:pt>
    <dgm:pt modelId="{B65CC9F7-6EBD-4518-B6F1-A6390ACEF9EF}" type="pres">
      <dgm:prSet presAssocID="{A647EB8A-E870-4443-BF0F-46D05485775E}" presName="descendantBox" presStyleLbl="bgAccFollowNode1" presStyleIdx="0" presStyleCnt="4"/>
      <dgm:spPr/>
    </dgm:pt>
    <dgm:pt modelId="{F976AAEA-A4F3-4AEF-BE1A-2DA49BE89ABB}" type="pres">
      <dgm:prSet presAssocID="{E589482F-4814-4DA4-9AFE-DDEED5003E20}" presName="sp" presStyleCnt="0"/>
      <dgm:spPr/>
    </dgm:pt>
    <dgm:pt modelId="{ED52DE43-4FB7-44C0-9539-2F0D23FB8253}" type="pres">
      <dgm:prSet presAssocID="{F94E0EED-E96E-4EF7-91B3-1AAE79909B44}" presName="arrowAndChildren" presStyleCnt="0"/>
      <dgm:spPr/>
    </dgm:pt>
    <dgm:pt modelId="{84E2DA03-67FD-4D03-B32D-8CD5B21EDA9A}" type="pres">
      <dgm:prSet presAssocID="{F94E0EED-E96E-4EF7-91B3-1AAE79909B44}" presName="parentTextArrow" presStyleLbl="node1" presStyleIdx="0" presStyleCnt="0"/>
      <dgm:spPr/>
    </dgm:pt>
    <dgm:pt modelId="{A0710FA9-B473-4E89-96D6-A3F2D178DA28}" type="pres">
      <dgm:prSet presAssocID="{F94E0EED-E96E-4EF7-91B3-1AAE79909B44}" presName="arrow" presStyleLbl="alignNode1" presStyleIdx="1" presStyleCnt="4"/>
      <dgm:spPr/>
    </dgm:pt>
    <dgm:pt modelId="{C6AA26D2-BFB2-4F01-B264-1476B29D94AF}" type="pres">
      <dgm:prSet presAssocID="{F94E0EED-E96E-4EF7-91B3-1AAE79909B44}" presName="descendantArrow" presStyleLbl="bgAccFollowNode1" presStyleIdx="1" presStyleCnt="4"/>
      <dgm:spPr/>
    </dgm:pt>
    <dgm:pt modelId="{F93D74C2-2B51-44D1-8A53-8C90F0664B2B}" type="pres">
      <dgm:prSet presAssocID="{1E4F4EB6-0930-4F75-AD6A-6E97F0916B6E}" presName="sp" presStyleCnt="0"/>
      <dgm:spPr/>
    </dgm:pt>
    <dgm:pt modelId="{6F64495E-5B7E-48FC-A812-EC70B2E394AB}" type="pres">
      <dgm:prSet presAssocID="{96C0168A-154C-4044-86ED-5B1DBD37746D}" presName="arrowAndChildren" presStyleCnt="0"/>
      <dgm:spPr/>
    </dgm:pt>
    <dgm:pt modelId="{40C3FE16-BB95-4408-A056-8569BCC58556}" type="pres">
      <dgm:prSet presAssocID="{96C0168A-154C-4044-86ED-5B1DBD37746D}" presName="parentTextArrow" presStyleLbl="node1" presStyleIdx="0" presStyleCnt="0"/>
      <dgm:spPr/>
    </dgm:pt>
    <dgm:pt modelId="{D92CB1C5-EA73-483E-A15C-DB9F0B7F96FF}" type="pres">
      <dgm:prSet presAssocID="{96C0168A-154C-4044-86ED-5B1DBD37746D}" presName="arrow" presStyleLbl="alignNode1" presStyleIdx="2" presStyleCnt="4"/>
      <dgm:spPr/>
    </dgm:pt>
    <dgm:pt modelId="{A716893E-1D50-4E86-95E9-58BA79A0155D}" type="pres">
      <dgm:prSet presAssocID="{96C0168A-154C-4044-86ED-5B1DBD37746D}" presName="descendantArrow" presStyleLbl="bgAccFollowNode1" presStyleIdx="2" presStyleCnt="4"/>
      <dgm:spPr/>
    </dgm:pt>
    <dgm:pt modelId="{5C0BB1A1-E758-42E2-9A28-CE84E430869B}" type="pres">
      <dgm:prSet presAssocID="{0E14FCCA-BD24-4C7E-A148-3154CC40A490}" presName="sp" presStyleCnt="0"/>
      <dgm:spPr/>
    </dgm:pt>
    <dgm:pt modelId="{2B152715-9E1F-495C-A06A-8E381C0BEBBD}" type="pres">
      <dgm:prSet presAssocID="{AE2FFBCB-4F6B-4C61-8BCE-C5E80EEF5739}" presName="arrowAndChildren" presStyleCnt="0"/>
      <dgm:spPr/>
    </dgm:pt>
    <dgm:pt modelId="{7DCEF44A-84C8-4F1A-8C0B-7F7711575264}" type="pres">
      <dgm:prSet presAssocID="{AE2FFBCB-4F6B-4C61-8BCE-C5E80EEF5739}" presName="parentTextArrow" presStyleLbl="node1" presStyleIdx="0" presStyleCnt="0"/>
      <dgm:spPr/>
    </dgm:pt>
    <dgm:pt modelId="{3A2B8176-0067-4FB6-91F0-7E0B79DF9110}" type="pres">
      <dgm:prSet presAssocID="{AE2FFBCB-4F6B-4C61-8BCE-C5E80EEF5739}" presName="arrow" presStyleLbl="alignNode1" presStyleIdx="3" presStyleCnt="4"/>
      <dgm:spPr/>
    </dgm:pt>
    <dgm:pt modelId="{B59FA0FC-B47C-4FAE-86CC-2A65CDD4666D}" type="pres">
      <dgm:prSet presAssocID="{AE2FFBCB-4F6B-4C61-8BCE-C5E80EEF5739}" presName="descendantArrow" presStyleLbl="bgAccFollowNode1" presStyleIdx="3" presStyleCnt="4"/>
      <dgm:spPr/>
    </dgm:pt>
  </dgm:ptLst>
  <dgm:cxnLst>
    <dgm:cxn modelId="{B375CF0C-6ABC-4AD4-988A-09C2B25AACC5}" srcId="{9F43B3B0-1D4A-4378-BC03-7E6EC23B3895}" destId="{96C0168A-154C-4044-86ED-5B1DBD37746D}" srcOrd="1" destOrd="0" parTransId="{6496EE18-E715-4A1C-AD38-8DE6078696CE}" sibTransId="{1E4F4EB6-0930-4F75-AD6A-6E97F0916B6E}"/>
    <dgm:cxn modelId="{841F751F-99B0-4374-8A38-3ABC1EB8B9FB}" srcId="{F94E0EED-E96E-4EF7-91B3-1AAE79909B44}" destId="{F82A0B67-2DF6-40EE-BBFE-2ACACB935CF0}" srcOrd="0" destOrd="0" parTransId="{6C4AE6D7-C41E-4A48-9702-276E2C0EA906}" sibTransId="{BDD2B55A-500B-4103-9D82-BB20C00E8831}"/>
    <dgm:cxn modelId="{DA600C39-0170-4445-9077-3CAB50E19997}" srcId="{A647EB8A-E870-4443-BF0F-46D05485775E}" destId="{7AAF886F-1D2D-4A8A-9659-D41146119F64}" srcOrd="0" destOrd="0" parTransId="{C546F22D-C462-4BF5-807B-74A1DC8FF585}" sibTransId="{54E1B98B-993B-4B99-B200-887D7BDC9F2D}"/>
    <dgm:cxn modelId="{7253D544-759D-43F9-A413-AA360000F8BC}" type="presOf" srcId="{96C0168A-154C-4044-86ED-5B1DBD37746D}" destId="{40C3FE16-BB95-4408-A056-8569BCC58556}" srcOrd="0" destOrd="0" presId="urn:microsoft.com/office/officeart/2016/7/layout/VerticalDownArrowProcess"/>
    <dgm:cxn modelId="{25FCB467-07DE-41F1-A381-0E6BE2DE86E0}" type="presOf" srcId="{96C0168A-154C-4044-86ED-5B1DBD37746D}" destId="{D92CB1C5-EA73-483E-A15C-DB9F0B7F96FF}" srcOrd="1" destOrd="0" presId="urn:microsoft.com/office/officeart/2016/7/layout/VerticalDownArrowProcess"/>
    <dgm:cxn modelId="{C49CC373-9701-4826-B789-549943E129AE}" type="presOf" srcId="{AE2FFBCB-4F6B-4C61-8BCE-C5E80EEF5739}" destId="{7DCEF44A-84C8-4F1A-8C0B-7F7711575264}" srcOrd="0" destOrd="0" presId="urn:microsoft.com/office/officeart/2016/7/layout/VerticalDownArrowProcess"/>
    <dgm:cxn modelId="{607CA155-1D66-4E64-982D-90C1707F2330}" type="presOf" srcId="{A647EB8A-E870-4443-BF0F-46D05485775E}" destId="{6BFE8A8C-78EF-40C6-979B-C39A3C8069ED}" srcOrd="0" destOrd="0" presId="urn:microsoft.com/office/officeart/2016/7/layout/VerticalDownArrowProcess"/>
    <dgm:cxn modelId="{35CEF57E-1959-4BA6-900E-3496F2AFE6E5}" type="presOf" srcId="{4C08BEAA-C215-408F-BFAD-EFE64D3D77D0}" destId="{A716893E-1D50-4E86-95E9-58BA79A0155D}" srcOrd="0" destOrd="0" presId="urn:microsoft.com/office/officeart/2016/7/layout/VerticalDownArrowProcess"/>
    <dgm:cxn modelId="{D417B28F-A4D6-4088-AAD6-D0991763AD6F}" type="presOf" srcId="{F94E0EED-E96E-4EF7-91B3-1AAE79909B44}" destId="{84E2DA03-67FD-4D03-B32D-8CD5B21EDA9A}" srcOrd="0" destOrd="0" presId="urn:microsoft.com/office/officeart/2016/7/layout/VerticalDownArrowProcess"/>
    <dgm:cxn modelId="{B6E78A9B-A459-45D2-8CB8-93C09709A163}" type="presOf" srcId="{F82A0B67-2DF6-40EE-BBFE-2ACACB935CF0}" destId="{C6AA26D2-BFB2-4F01-B264-1476B29D94AF}" srcOrd="0" destOrd="0" presId="urn:microsoft.com/office/officeart/2016/7/layout/VerticalDownArrowProcess"/>
    <dgm:cxn modelId="{73D4DAA0-BDAC-4332-924A-1E8E74F07523}" srcId="{96C0168A-154C-4044-86ED-5B1DBD37746D}" destId="{4C08BEAA-C215-408F-BFAD-EFE64D3D77D0}" srcOrd="0" destOrd="0" parTransId="{04198924-E70B-4B2C-8695-256F80DF36A9}" sibTransId="{0554D3B3-F68E-4252-B94A-472DFDEE3B57}"/>
    <dgm:cxn modelId="{89E112B8-C393-47AC-8A50-A96605C47EBF}" type="presOf" srcId="{0C529A6F-E9B8-4C4C-89B3-244E23969D84}" destId="{B59FA0FC-B47C-4FAE-86CC-2A65CDD4666D}" srcOrd="0" destOrd="0" presId="urn:microsoft.com/office/officeart/2016/7/layout/VerticalDownArrowProcess"/>
    <dgm:cxn modelId="{F08B13B8-FD52-4ACF-B2A4-5D203F6C57A1}" type="presOf" srcId="{7AAF886F-1D2D-4A8A-9659-D41146119F64}" destId="{B65CC9F7-6EBD-4518-B6F1-A6390ACEF9EF}" srcOrd="0" destOrd="0" presId="urn:microsoft.com/office/officeart/2016/7/layout/VerticalDownArrowProcess"/>
    <dgm:cxn modelId="{9C7472BD-F516-47E8-8AE1-6B1E3BC105E5}" srcId="{9F43B3B0-1D4A-4378-BC03-7E6EC23B3895}" destId="{F94E0EED-E96E-4EF7-91B3-1AAE79909B44}" srcOrd="2" destOrd="0" parTransId="{8132016B-DD6A-4F5D-AFF3-F94EA7EECB02}" sibTransId="{E589482F-4814-4DA4-9AFE-DDEED5003E20}"/>
    <dgm:cxn modelId="{4FB97EC8-0788-4117-A4E8-3D413A7A8931}" srcId="{AE2FFBCB-4F6B-4C61-8BCE-C5E80EEF5739}" destId="{0C529A6F-E9B8-4C4C-89B3-244E23969D84}" srcOrd="0" destOrd="0" parTransId="{5954D570-8259-4708-9EEF-7C0DA94FEEA7}" sibTransId="{C5C8A13B-1AEC-4880-A0EC-2118C09AF9C7}"/>
    <dgm:cxn modelId="{AC2D8BD3-9CE2-4611-9262-7732570983D5}" type="presOf" srcId="{9F43B3B0-1D4A-4378-BC03-7E6EC23B3895}" destId="{AF839939-28A9-4BF9-9B43-D928FF48609E}" srcOrd="0" destOrd="0" presId="urn:microsoft.com/office/officeart/2016/7/layout/VerticalDownArrowProcess"/>
    <dgm:cxn modelId="{B865F6E1-3EBD-4BF0-A8D9-263E97F85586}" type="presOf" srcId="{F94E0EED-E96E-4EF7-91B3-1AAE79909B44}" destId="{A0710FA9-B473-4E89-96D6-A3F2D178DA28}" srcOrd="1" destOrd="0" presId="urn:microsoft.com/office/officeart/2016/7/layout/VerticalDownArrowProcess"/>
    <dgm:cxn modelId="{5B9B92EA-D7EB-4B3A-BDCE-40A76A2E04CB}" srcId="{9F43B3B0-1D4A-4378-BC03-7E6EC23B3895}" destId="{A647EB8A-E870-4443-BF0F-46D05485775E}" srcOrd="3" destOrd="0" parTransId="{C0D96220-F615-48CA-9778-D119266A6B7F}" sibTransId="{ABBEC192-690C-4343-9D4B-FE05BE419947}"/>
    <dgm:cxn modelId="{AA8A6FF4-0628-4DC2-9BC2-DE445EEBF82B}" srcId="{9F43B3B0-1D4A-4378-BC03-7E6EC23B3895}" destId="{AE2FFBCB-4F6B-4C61-8BCE-C5E80EEF5739}" srcOrd="0" destOrd="0" parTransId="{2FF04EFE-A71D-4870-84C1-638652068C91}" sibTransId="{0E14FCCA-BD24-4C7E-A148-3154CC40A490}"/>
    <dgm:cxn modelId="{53F50BFB-ADD8-4702-9BFA-5A8DC3220097}" type="presOf" srcId="{AE2FFBCB-4F6B-4C61-8BCE-C5E80EEF5739}" destId="{3A2B8176-0067-4FB6-91F0-7E0B79DF9110}" srcOrd="1" destOrd="0" presId="urn:microsoft.com/office/officeart/2016/7/layout/VerticalDownArrowProcess"/>
    <dgm:cxn modelId="{E5251BD3-17D2-4697-A2D7-A295C8BA21AD}" type="presParOf" srcId="{AF839939-28A9-4BF9-9B43-D928FF48609E}" destId="{1E130B87-C689-4302-9BF0-7E960E773B8A}" srcOrd="0" destOrd="0" presId="urn:microsoft.com/office/officeart/2016/7/layout/VerticalDownArrowProcess"/>
    <dgm:cxn modelId="{BA4A7D98-277E-4E81-B5C7-1560814728BE}" type="presParOf" srcId="{1E130B87-C689-4302-9BF0-7E960E773B8A}" destId="{6BFE8A8C-78EF-40C6-979B-C39A3C8069ED}" srcOrd="0" destOrd="0" presId="urn:microsoft.com/office/officeart/2016/7/layout/VerticalDownArrowProcess"/>
    <dgm:cxn modelId="{2063F0CC-4DF6-47DB-AE89-10658FDE2EF9}" type="presParOf" srcId="{1E130B87-C689-4302-9BF0-7E960E773B8A}" destId="{B65CC9F7-6EBD-4518-B6F1-A6390ACEF9EF}" srcOrd="1" destOrd="0" presId="urn:microsoft.com/office/officeart/2016/7/layout/VerticalDownArrowProcess"/>
    <dgm:cxn modelId="{8556981D-2210-4CB8-B426-14EF135C4460}" type="presParOf" srcId="{AF839939-28A9-4BF9-9B43-D928FF48609E}" destId="{F976AAEA-A4F3-4AEF-BE1A-2DA49BE89ABB}" srcOrd="1" destOrd="0" presId="urn:microsoft.com/office/officeart/2016/7/layout/VerticalDownArrowProcess"/>
    <dgm:cxn modelId="{F333BDD5-BB3E-4CB1-95E1-5A3642A05DBA}" type="presParOf" srcId="{AF839939-28A9-4BF9-9B43-D928FF48609E}" destId="{ED52DE43-4FB7-44C0-9539-2F0D23FB8253}" srcOrd="2" destOrd="0" presId="urn:microsoft.com/office/officeart/2016/7/layout/VerticalDownArrowProcess"/>
    <dgm:cxn modelId="{72E69C97-788B-49AA-AD49-F56FC88FD24C}" type="presParOf" srcId="{ED52DE43-4FB7-44C0-9539-2F0D23FB8253}" destId="{84E2DA03-67FD-4D03-B32D-8CD5B21EDA9A}" srcOrd="0" destOrd="0" presId="urn:microsoft.com/office/officeart/2016/7/layout/VerticalDownArrowProcess"/>
    <dgm:cxn modelId="{E8D862A0-D1C0-4D4D-AE0F-F476C78B65E3}" type="presParOf" srcId="{ED52DE43-4FB7-44C0-9539-2F0D23FB8253}" destId="{A0710FA9-B473-4E89-96D6-A3F2D178DA28}" srcOrd="1" destOrd="0" presId="urn:microsoft.com/office/officeart/2016/7/layout/VerticalDownArrowProcess"/>
    <dgm:cxn modelId="{EB564C55-7BB3-4E5A-88F2-F513E3428F91}" type="presParOf" srcId="{ED52DE43-4FB7-44C0-9539-2F0D23FB8253}" destId="{C6AA26D2-BFB2-4F01-B264-1476B29D94AF}" srcOrd="2" destOrd="0" presId="urn:microsoft.com/office/officeart/2016/7/layout/VerticalDownArrowProcess"/>
    <dgm:cxn modelId="{0DF5306F-76CC-470D-8885-00F1410947A3}" type="presParOf" srcId="{AF839939-28A9-4BF9-9B43-D928FF48609E}" destId="{F93D74C2-2B51-44D1-8A53-8C90F0664B2B}" srcOrd="3" destOrd="0" presId="urn:microsoft.com/office/officeart/2016/7/layout/VerticalDownArrowProcess"/>
    <dgm:cxn modelId="{492170D8-C9C9-4E5B-9E75-BCF23068DDE3}" type="presParOf" srcId="{AF839939-28A9-4BF9-9B43-D928FF48609E}" destId="{6F64495E-5B7E-48FC-A812-EC70B2E394AB}" srcOrd="4" destOrd="0" presId="urn:microsoft.com/office/officeart/2016/7/layout/VerticalDownArrowProcess"/>
    <dgm:cxn modelId="{94B0F205-B966-425F-97C9-F384A49D7BDA}" type="presParOf" srcId="{6F64495E-5B7E-48FC-A812-EC70B2E394AB}" destId="{40C3FE16-BB95-4408-A056-8569BCC58556}" srcOrd="0" destOrd="0" presId="urn:microsoft.com/office/officeart/2016/7/layout/VerticalDownArrowProcess"/>
    <dgm:cxn modelId="{1EA0AAFD-07A9-4669-833A-EFA05627AF44}" type="presParOf" srcId="{6F64495E-5B7E-48FC-A812-EC70B2E394AB}" destId="{D92CB1C5-EA73-483E-A15C-DB9F0B7F96FF}" srcOrd="1" destOrd="0" presId="urn:microsoft.com/office/officeart/2016/7/layout/VerticalDownArrowProcess"/>
    <dgm:cxn modelId="{80BEF29C-E4EE-47DB-ACDC-23C45EFECA25}" type="presParOf" srcId="{6F64495E-5B7E-48FC-A812-EC70B2E394AB}" destId="{A716893E-1D50-4E86-95E9-58BA79A0155D}" srcOrd="2" destOrd="0" presId="urn:microsoft.com/office/officeart/2016/7/layout/VerticalDownArrowProcess"/>
    <dgm:cxn modelId="{25F837E2-8341-4B33-9ECE-35DFF73AA284}" type="presParOf" srcId="{AF839939-28A9-4BF9-9B43-D928FF48609E}" destId="{5C0BB1A1-E758-42E2-9A28-CE84E430869B}" srcOrd="5" destOrd="0" presId="urn:microsoft.com/office/officeart/2016/7/layout/VerticalDownArrowProcess"/>
    <dgm:cxn modelId="{5383C20B-9C67-4339-BCAE-FDEAA0F4DB4F}" type="presParOf" srcId="{AF839939-28A9-4BF9-9B43-D928FF48609E}" destId="{2B152715-9E1F-495C-A06A-8E381C0BEBBD}" srcOrd="6" destOrd="0" presId="urn:microsoft.com/office/officeart/2016/7/layout/VerticalDownArrowProcess"/>
    <dgm:cxn modelId="{CE7CDB6F-CB76-499A-9CF1-909F8E78A077}" type="presParOf" srcId="{2B152715-9E1F-495C-A06A-8E381C0BEBBD}" destId="{7DCEF44A-84C8-4F1A-8C0B-7F7711575264}" srcOrd="0" destOrd="0" presId="urn:microsoft.com/office/officeart/2016/7/layout/VerticalDownArrowProcess"/>
    <dgm:cxn modelId="{94406FE1-4A86-47D0-9D39-9F51853DF8E6}" type="presParOf" srcId="{2B152715-9E1F-495C-A06A-8E381C0BEBBD}" destId="{3A2B8176-0067-4FB6-91F0-7E0B79DF9110}" srcOrd="1" destOrd="0" presId="urn:microsoft.com/office/officeart/2016/7/layout/VerticalDownArrowProcess"/>
    <dgm:cxn modelId="{A0C0BB12-9F87-4771-B37A-71910868AB81}" type="presParOf" srcId="{2B152715-9E1F-495C-A06A-8E381C0BEBBD}" destId="{B59FA0FC-B47C-4FAE-86CC-2A65CDD4666D}"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E86A18-E96A-4430-9EC4-18FC8F12CC0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0EAE707-06C5-4EFE-897A-868904713E5E}">
      <dgm:prSet/>
      <dgm:spPr/>
      <dgm:t>
        <a:bodyPr/>
        <a:lstStyle/>
        <a:p>
          <a:r>
            <a:rPr lang="af-ZA" dirty="0">
              <a:effectLst/>
              <a:latin typeface="Calibri" panose="020F0502020204030204" pitchFamily="34" charset="0"/>
              <a:ea typeface="Calibri" panose="020F0502020204030204" pitchFamily="34" charset="0"/>
              <a:cs typeface="Times New Roman" panose="02020603050405020304" pitchFamily="18" charset="0"/>
            </a:rPr>
            <a:t>Om beheer oor jouself te hê</a:t>
          </a:r>
          <a:endParaRPr lang="en-US" dirty="0"/>
        </a:p>
      </dgm:t>
    </dgm:pt>
    <dgm:pt modelId="{91A2D1FF-1241-47F0-A29F-09C685D9D0C5}" type="parTrans" cxnId="{3D5C9899-6436-419C-B899-71DF09A068E0}">
      <dgm:prSet/>
      <dgm:spPr/>
      <dgm:t>
        <a:bodyPr/>
        <a:lstStyle/>
        <a:p>
          <a:endParaRPr lang="en-US"/>
        </a:p>
      </dgm:t>
    </dgm:pt>
    <dgm:pt modelId="{7481C0BA-78E9-440C-AA06-446A8200C19F}" type="sibTrans" cxnId="{3D5C9899-6436-419C-B899-71DF09A068E0}">
      <dgm:prSet/>
      <dgm:spPr/>
      <dgm:t>
        <a:bodyPr/>
        <a:lstStyle/>
        <a:p>
          <a:endParaRPr lang="en-US"/>
        </a:p>
      </dgm:t>
    </dgm:pt>
    <dgm:pt modelId="{FE9A0D28-DC39-43C5-B00D-27EF49856742}">
      <dgm:prSet/>
      <dgm:spPr/>
      <dgm:t>
        <a:bodyPr/>
        <a:lstStyle/>
        <a:p>
          <a:r>
            <a:rPr lang="af-ZA" dirty="0">
              <a:effectLst/>
              <a:latin typeface="Calibri" panose="020F0502020204030204" pitchFamily="34" charset="0"/>
              <a:ea typeface="Calibri" panose="020F0502020204030204" pitchFamily="34" charset="0"/>
              <a:cs typeface="Times New Roman" panose="02020603050405020304" pitchFamily="18" charset="0"/>
            </a:rPr>
            <a:t>Om jou emosies te bestuur</a:t>
          </a:r>
          <a:endParaRPr lang="en-US" dirty="0"/>
        </a:p>
      </dgm:t>
    </dgm:pt>
    <dgm:pt modelId="{56FF2C94-40E9-40F0-97BC-E6D12DF65D70}" type="parTrans" cxnId="{121ECE4C-5F51-46AA-9CA0-D310289CA460}">
      <dgm:prSet/>
      <dgm:spPr/>
      <dgm:t>
        <a:bodyPr/>
        <a:lstStyle/>
        <a:p>
          <a:endParaRPr lang="en-US"/>
        </a:p>
      </dgm:t>
    </dgm:pt>
    <dgm:pt modelId="{82F3AD60-C41A-4D7C-B9F8-F3CE83F02398}" type="sibTrans" cxnId="{121ECE4C-5F51-46AA-9CA0-D310289CA460}">
      <dgm:prSet/>
      <dgm:spPr/>
      <dgm:t>
        <a:bodyPr/>
        <a:lstStyle/>
        <a:p>
          <a:endParaRPr lang="en-US"/>
        </a:p>
      </dgm:t>
    </dgm:pt>
    <dgm:pt modelId="{5D0164D4-FA24-4834-AE1A-748F0F6DA3C2}">
      <dgm:prSet/>
      <dgm:spPr/>
      <dgm:t>
        <a:bodyPr/>
        <a:lstStyle/>
        <a:p>
          <a:r>
            <a:rPr lang="af-ZA" dirty="0">
              <a:effectLst/>
              <a:latin typeface="Calibri" panose="020F0502020204030204" pitchFamily="34" charset="0"/>
              <a:ea typeface="Calibri" panose="020F0502020204030204" pitchFamily="34" charset="0"/>
              <a:cs typeface="Times New Roman" panose="02020603050405020304" pitchFamily="18" charset="0"/>
            </a:rPr>
            <a:t>Om jouself te verbeter</a:t>
          </a:r>
          <a:endParaRPr lang="en-US" dirty="0"/>
        </a:p>
      </dgm:t>
    </dgm:pt>
    <dgm:pt modelId="{9022F2F4-B2B9-4E5C-ADC6-098792643DB5}" type="parTrans" cxnId="{BC7250BE-21B7-4DD9-9D9A-04EC559987D2}">
      <dgm:prSet/>
      <dgm:spPr/>
      <dgm:t>
        <a:bodyPr/>
        <a:lstStyle/>
        <a:p>
          <a:endParaRPr lang="en-US"/>
        </a:p>
      </dgm:t>
    </dgm:pt>
    <dgm:pt modelId="{84CDCEC6-E941-41B9-AB61-41BEE5DC616B}" type="sibTrans" cxnId="{BC7250BE-21B7-4DD9-9D9A-04EC559987D2}">
      <dgm:prSet/>
      <dgm:spPr/>
      <dgm:t>
        <a:bodyPr/>
        <a:lstStyle/>
        <a:p>
          <a:endParaRPr lang="en-US"/>
        </a:p>
      </dgm:t>
    </dgm:pt>
    <dgm:pt modelId="{28566BB2-E3C5-4788-A41B-1A0DB28F003D}">
      <dgm:prSet/>
      <dgm:spPr/>
      <dgm:t>
        <a:bodyPr/>
        <a:lstStyle/>
        <a:p>
          <a:r>
            <a:rPr lang="af-ZA" dirty="0">
              <a:effectLst/>
              <a:latin typeface="Calibri" panose="020F0502020204030204" pitchFamily="34" charset="0"/>
              <a:ea typeface="Calibri" panose="020F0502020204030204" pitchFamily="34" charset="0"/>
              <a:cs typeface="Times New Roman" panose="02020603050405020304" pitchFamily="18" charset="0"/>
            </a:rPr>
            <a:t>Om nie uit te stel nie</a:t>
          </a:r>
          <a:endParaRPr lang="en-US" dirty="0"/>
        </a:p>
      </dgm:t>
    </dgm:pt>
    <dgm:pt modelId="{6D343956-C9B0-44D1-BE7C-194B0C6EF732}" type="parTrans" cxnId="{F1CB6B81-936C-4A45-9D7B-7144B508CAC9}">
      <dgm:prSet/>
      <dgm:spPr/>
      <dgm:t>
        <a:bodyPr/>
        <a:lstStyle/>
        <a:p>
          <a:endParaRPr lang="en-US"/>
        </a:p>
      </dgm:t>
    </dgm:pt>
    <dgm:pt modelId="{91293285-32F0-4348-BA79-5F2C2F195C71}" type="sibTrans" cxnId="{F1CB6B81-936C-4A45-9D7B-7144B508CAC9}">
      <dgm:prSet/>
      <dgm:spPr/>
      <dgm:t>
        <a:bodyPr/>
        <a:lstStyle/>
        <a:p>
          <a:endParaRPr lang="en-US"/>
        </a:p>
      </dgm:t>
    </dgm:pt>
    <dgm:pt modelId="{ED203927-AACB-461B-AFB3-519B2148509A}">
      <dgm:prSet/>
      <dgm:spPr/>
      <dgm:t>
        <a:bodyPr/>
        <a:lstStyle/>
        <a:p>
          <a:r>
            <a:rPr lang="af-ZA" dirty="0">
              <a:effectLst/>
              <a:latin typeface="Calibri" panose="020F0502020204030204" pitchFamily="34" charset="0"/>
              <a:ea typeface="Calibri" panose="020F0502020204030204" pitchFamily="34" charset="0"/>
              <a:cs typeface="Times New Roman" panose="02020603050405020304" pitchFamily="18" charset="0"/>
            </a:rPr>
            <a:t>Om te dink voordat jy reageer</a:t>
          </a:r>
          <a:endParaRPr lang="en-US" dirty="0"/>
        </a:p>
      </dgm:t>
    </dgm:pt>
    <dgm:pt modelId="{92CB662C-ADBA-4B25-A16A-84665CA52DFC}" type="parTrans" cxnId="{C9840313-1677-4138-8828-CDE1E030948B}">
      <dgm:prSet/>
      <dgm:spPr/>
      <dgm:t>
        <a:bodyPr/>
        <a:lstStyle/>
        <a:p>
          <a:endParaRPr lang="en-US"/>
        </a:p>
      </dgm:t>
    </dgm:pt>
    <dgm:pt modelId="{4790D465-F5BF-4A26-96D4-2D59CD036FAD}" type="sibTrans" cxnId="{C9840313-1677-4138-8828-CDE1E030948B}">
      <dgm:prSet/>
      <dgm:spPr/>
      <dgm:t>
        <a:bodyPr/>
        <a:lstStyle/>
        <a:p>
          <a:endParaRPr lang="en-US"/>
        </a:p>
      </dgm:t>
    </dgm:pt>
    <dgm:pt modelId="{D9EAEF0E-72FE-4CCD-BC69-95890712BD0E}" type="pres">
      <dgm:prSet presAssocID="{D0E86A18-E96A-4430-9EC4-18FC8F12CC00}" presName="diagram" presStyleCnt="0">
        <dgm:presLayoutVars>
          <dgm:dir/>
          <dgm:resizeHandles val="exact"/>
        </dgm:presLayoutVars>
      </dgm:prSet>
      <dgm:spPr/>
    </dgm:pt>
    <dgm:pt modelId="{1D6B9C4F-0185-4F03-8355-42C82D9A3B95}" type="pres">
      <dgm:prSet presAssocID="{10EAE707-06C5-4EFE-897A-868904713E5E}" presName="node" presStyleLbl="node1" presStyleIdx="0" presStyleCnt="5">
        <dgm:presLayoutVars>
          <dgm:bulletEnabled val="1"/>
        </dgm:presLayoutVars>
      </dgm:prSet>
      <dgm:spPr/>
    </dgm:pt>
    <dgm:pt modelId="{99989A31-4EC3-4AD6-BCF8-5475A3D500A9}" type="pres">
      <dgm:prSet presAssocID="{7481C0BA-78E9-440C-AA06-446A8200C19F}" presName="sibTrans" presStyleCnt="0"/>
      <dgm:spPr/>
    </dgm:pt>
    <dgm:pt modelId="{4E8A6F96-B205-4DAC-AE52-B284E98ED153}" type="pres">
      <dgm:prSet presAssocID="{FE9A0D28-DC39-43C5-B00D-27EF49856742}" presName="node" presStyleLbl="node1" presStyleIdx="1" presStyleCnt="5">
        <dgm:presLayoutVars>
          <dgm:bulletEnabled val="1"/>
        </dgm:presLayoutVars>
      </dgm:prSet>
      <dgm:spPr/>
    </dgm:pt>
    <dgm:pt modelId="{A23CBC2A-59DD-4366-AB37-3A6B5FDEE29C}" type="pres">
      <dgm:prSet presAssocID="{82F3AD60-C41A-4D7C-B9F8-F3CE83F02398}" presName="sibTrans" presStyleCnt="0"/>
      <dgm:spPr/>
    </dgm:pt>
    <dgm:pt modelId="{B86C4B50-CB5F-4FD9-9CB2-0887560C2849}" type="pres">
      <dgm:prSet presAssocID="{5D0164D4-FA24-4834-AE1A-748F0F6DA3C2}" presName="node" presStyleLbl="node1" presStyleIdx="2" presStyleCnt="5">
        <dgm:presLayoutVars>
          <dgm:bulletEnabled val="1"/>
        </dgm:presLayoutVars>
      </dgm:prSet>
      <dgm:spPr/>
    </dgm:pt>
    <dgm:pt modelId="{A6825AD8-4721-4ECD-AD38-7E1DC5600D89}" type="pres">
      <dgm:prSet presAssocID="{84CDCEC6-E941-41B9-AB61-41BEE5DC616B}" presName="sibTrans" presStyleCnt="0"/>
      <dgm:spPr/>
    </dgm:pt>
    <dgm:pt modelId="{665F0DD7-298A-426F-A5A6-20BF43C37244}" type="pres">
      <dgm:prSet presAssocID="{28566BB2-E3C5-4788-A41B-1A0DB28F003D}" presName="node" presStyleLbl="node1" presStyleIdx="3" presStyleCnt="5">
        <dgm:presLayoutVars>
          <dgm:bulletEnabled val="1"/>
        </dgm:presLayoutVars>
      </dgm:prSet>
      <dgm:spPr/>
    </dgm:pt>
    <dgm:pt modelId="{C34CB738-EC72-4B61-ADB5-D9471D03BBD9}" type="pres">
      <dgm:prSet presAssocID="{91293285-32F0-4348-BA79-5F2C2F195C71}" presName="sibTrans" presStyleCnt="0"/>
      <dgm:spPr/>
    </dgm:pt>
    <dgm:pt modelId="{2E561C0F-CAE1-45C6-8734-B2DCF953ADD9}" type="pres">
      <dgm:prSet presAssocID="{ED203927-AACB-461B-AFB3-519B2148509A}" presName="node" presStyleLbl="node1" presStyleIdx="4" presStyleCnt="5">
        <dgm:presLayoutVars>
          <dgm:bulletEnabled val="1"/>
        </dgm:presLayoutVars>
      </dgm:prSet>
      <dgm:spPr/>
    </dgm:pt>
  </dgm:ptLst>
  <dgm:cxnLst>
    <dgm:cxn modelId="{C9840313-1677-4138-8828-CDE1E030948B}" srcId="{D0E86A18-E96A-4430-9EC4-18FC8F12CC00}" destId="{ED203927-AACB-461B-AFB3-519B2148509A}" srcOrd="4" destOrd="0" parTransId="{92CB662C-ADBA-4B25-A16A-84665CA52DFC}" sibTransId="{4790D465-F5BF-4A26-96D4-2D59CD036FAD}"/>
    <dgm:cxn modelId="{47A41D1C-8D5A-4307-A305-E1A604B7E0FD}" type="presOf" srcId="{28566BB2-E3C5-4788-A41B-1A0DB28F003D}" destId="{665F0DD7-298A-426F-A5A6-20BF43C37244}" srcOrd="0" destOrd="0" presId="urn:microsoft.com/office/officeart/2005/8/layout/default"/>
    <dgm:cxn modelId="{612FB92E-E862-435F-B25D-B3590D766430}" type="presOf" srcId="{5D0164D4-FA24-4834-AE1A-748F0F6DA3C2}" destId="{B86C4B50-CB5F-4FD9-9CB2-0887560C2849}" srcOrd="0" destOrd="0" presId="urn:microsoft.com/office/officeart/2005/8/layout/default"/>
    <dgm:cxn modelId="{121ECE4C-5F51-46AA-9CA0-D310289CA460}" srcId="{D0E86A18-E96A-4430-9EC4-18FC8F12CC00}" destId="{FE9A0D28-DC39-43C5-B00D-27EF49856742}" srcOrd="1" destOrd="0" parTransId="{56FF2C94-40E9-40F0-97BC-E6D12DF65D70}" sibTransId="{82F3AD60-C41A-4D7C-B9F8-F3CE83F02398}"/>
    <dgm:cxn modelId="{AABA4A6D-1350-47A5-B86F-BD958258AC75}" type="presOf" srcId="{FE9A0D28-DC39-43C5-B00D-27EF49856742}" destId="{4E8A6F96-B205-4DAC-AE52-B284E98ED153}" srcOrd="0" destOrd="0" presId="urn:microsoft.com/office/officeart/2005/8/layout/default"/>
    <dgm:cxn modelId="{F2EC6D76-7A71-428C-9E23-FFE465046BB9}" type="presOf" srcId="{ED203927-AACB-461B-AFB3-519B2148509A}" destId="{2E561C0F-CAE1-45C6-8734-B2DCF953ADD9}" srcOrd="0" destOrd="0" presId="urn:microsoft.com/office/officeart/2005/8/layout/default"/>
    <dgm:cxn modelId="{8AA4CD7D-7AAE-4E45-8818-27104D0D21F5}" type="presOf" srcId="{D0E86A18-E96A-4430-9EC4-18FC8F12CC00}" destId="{D9EAEF0E-72FE-4CCD-BC69-95890712BD0E}" srcOrd="0" destOrd="0" presId="urn:microsoft.com/office/officeart/2005/8/layout/default"/>
    <dgm:cxn modelId="{F1CB6B81-936C-4A45-9D7B-7144B508CAC9}" srcId="{D0E86A18-E96A-4430-9EC4-18FC8F12CC00}" destId="{28566BB2-E3C5-4788-A41B-1A0DB28F003D}" srcOrd="3" destOrd="0" parTransId="{6D343956-C9B0-44D1-BE7C-194B0C6EF732}" sibTransId="{91293285-32F0-4348-BA79-5F2C2F195C71}"/>
    <dgm:cxn modelId="{3D5C9899-6436-419C-B899-71DF09A068E0}" srcId="{D0E86A18-E96A-4430-9EC4-18FC8F12CC00}" destId="{10EAE707-06C5-4EFE-897A-868904713E5E}" srcOrd="0" destOrd="0" parTransId="{91A2D1FF-1241-47F0-A29F-09C685D9D0C5}" sibTransId="{7481C0BA-78E9-440C-AA06-446A8200C19F}"/>
    <dgm:cxn modelId="{BC7250BE-21B7-4DD9-9D9A-04EC559987D2}" srcId="{D0E86A18-E96A-4430-9EC4-18FC8F12CC00}" destId="{5D0164D4-FA24-4834-AE1A-748F0F6DA3C2}" srcOrd="2" destOrd="0" parTransId="{9022F2F4-B2B9-4E5C-ADC6-098792643DB5}" sibTransId="{84CDCEC6-E941-41B9-AB61-41BEE5DC616B}"/>
    <dgm:cxn modelId="{57020EF4-B5D5-4B40-94D1-328DB1995D11}" type="presOf" srcId="{10EAE707-06C5-4EFE-897A-868904713E5E}" destId="{1D6B9C4F-0185-4F03-8355-42C82D9A3B95}" srcOrd="0" destOrd="0" presId="urn:microsoft.com/office/officeart/2005/8/layout/default"/>
    <dgm:cxn modelId="{32927800-B56F-4A48-BB43-2D147D2ED6D8}" type="presParOf" srcId="{D9EAEF0E-72FE-4CCD-BC69-95890712BD0E}" destId="{1D6B9C4F-0185-4F03-8355-42C82D9A3B95}" srcOrd="0" destOrd="0" presId="urn:microsoft.com/office/officeart/2005/8/layout/default"/>
    <dgm:cxn modelId="{3AF72E69-A449-4DF6-A797-68B235973A0E}" type="presParOf" srcId="{D9EAEF0E-72FE-4CCD-BC69-95890712BD0E}" destId="{99989A31-4EC3-4AD6-BCF8-5475A3D500A9}" srcOrd="1" destOrd="0" presId="urn:microsoft.com/office/officeart/2005/8/layout/default"/>
    <dgm:cxn modelId="{6844C2F1-1145-40C8-A1A1-28ACF11AAE27}" type="presParOf" srcId="{D9EAEF0E-72FE-4CCD-BC69-95890712BD0E}" destId="{4E8A6F96-B205-4DAC-AE52-B284E98ED153}" srcOrd="2" destOrd="0" presId="urn:microsoft.com/office/officeart/2005/8/layout/default"/>
    <dgm:cxn modelId="{9343B70B-C419-4B75-BFEC-D29D0DBFE8D8}" type="presParOf" srcId="{D9EAEF0E-72FE-4CCD-BC69-95890712BD0E}" destId="{A23CBC2A-59DD-4366-AB37-3A6B5FDEE29C}" srcOrd="3" destOrd="0" presId="urn:microsoft.com/office/officeart/2005/8/layout/default"/>
    <dgm:cxn modelId="{C373DF25-9837-4CF0-A9D2-5E35A2F6AFB5}" type="presParOf" srcId="{D9EAEF0E-72FE-4CCD-BC69-95890712BD0E}" destId="{B86C4B50-CB5F-4FD9-9CB2-0887560C2849}" srcOrd="4" destOrd="0" presId="urn:microsoft.com/office/officeart/2005/8/layout/default"/>
    <dgm:cxn modelId="{3CF5BA77-494E-4197-A16E-F6A6BB575D26}" type="presParOf" srcId="{D9EAEF0E-72FE-4CCD-BC69-95890712BD0E}" destId="{A6825AD8-4721-4ECD-AD38-7E1DC5600D89}" srcOrd="5" destOrd="0" presId="urn:microsoft.com/office/officeart/2005/8/layout/default"/>
    <dgm:cxn modelId="{5C618989-1D31-41CA-848D-FF2681A55A40}" type="presParOf" srcId="{D9EAEF0E-72FE-4CCD-BC69-95890712BD0E}" destId="{665F0DD7-298A-426F-A5A6-20BF43C37244}" srcOrd="6" destOrd="0" presId="urn:microsoft.com/office/officeart/2005/8/layout/default"/>
    <dgm:cxn modelId="{EF4AE45A-8A5A-4452-8289-2EDA6B648EEF}" type="presParOf" srcId="{D9EAEF0E-72FE-4CCD-BC69-95890712BD0E}" destId="{C34CB738-EC72-4B61-ADB5-D9471D03BBD9}" srcOrd="7" destOrd="0" presId="urn:microsoft.com/office/officeart/2005/8/layout/default"/>
    <dgm:cxn modelId="{06BEAC4F-EE03-4722-A22C-CD4E966E989C}" type="presParOf" srcId="{D9EAEF0E-72FE-4CCD-BC69-95890712BD0E}" destId="{2E561C0F-CAE1-45C6-8734-B2DCF953ADD9}"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119D89-9E9D-4340-B317-6E4A127F5A09}"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93F75E30-0BDC-44D9-815D-052F91A565D3}">
      <dgm:prSet/>
      <dgm:spPr/>
      <dgm:t>
        <a:bodyPr/>
        <a:lstStyle/>
        <a:p>
          <a:r>
            <a:rPr lang="en-GB" dirty="0" err="1"/>
            <a:t>Selfbestuur</a:t>
          </a:r>
          <a:r>
            <a:rPr lang="en-GB" dirty="0"/>
            <a:t> </a:t>
          </a:r>
          <a:r>
            <a:rPr lang="en-GB" dirty="0" err="1"/>
            <a:t>beteken</a:t>
          </a:r>
          <a:r>
            <a:rPr lang="en-GB" dirty="0"/>
            <a:t>:</a:t>
          </a:r>
          <a:endParaRPr lang="en-US" dirty="0"/>
        </a:p>
      </dgm:t>
    </dgm:pt>
    <dgm:pt modelId="{B0D4CBFC-DE2B-4E07-9EBC-674EA6B3B7DF}" type="parTrans" cxnId="{7C1775BA-B9B2-4CB9-B357-1E7896E8F04B}">
      <dgm:prSet/>
      <dgm:spPr/>
      <dgm:t>
        <a:bodyPr/>
        <a:lstStyle/>
        <a:p>
          <a:endParaRPr lang="en-US"/>
        </a:p>
      </dgm:t>
    </dgm:pt>
    <dgm:pt modelId="{ED638CBE-FE6D-42A5-94B3-A797A43BE847}" type="sibTrans" cxnId="{7C1775BA-B9B2-4CB9-B357-1E7896E8F04B}">
      <dgm:prSet/>
      <dgm:spPr/>
      <dgm:t>
        <a:bodyPr/>
        <a:lstStyle/>
        <a:p>
          <a:endParaRPr lang="en-US"/>
        </a:p>
      </dgm:t>
    </dgm:pt>
    <dgm:pt modelId="{7E6244F6-F5AE-4CC1-9795-05D0FCC12508}">
      <dgm:prSet/>
      <dgm:spPr/>
      <dgm:t>
        <a:bodyPr/>
        <a:lstStyle/>
        <a:p>
          <a:r>
            <a:rPr lang="nl-NL" dirty="0"/>
            <a:t>Neem beheer oor jou leer 
Gebruik jou tyd wys 
Bly georganiseerd</a:t>
          </a:r>
          <a:endParaRPr lang="en-US" dirty="0"/>
        </a:p>
      </dgm:t>
    </dgm:pt>
    <dgm:pt modelId="{620FA31A-1744-40CC-9643-E44140681CCC}" type="parTrans" cxnId="{1B00A8A3-F323-47B5-AB75-C61ED61308B5}">
      <dgm:prSet/>
      <dgm:spPr/>
      <dgm:t>
        <a:bodyPr/>
        <a:lstStyle/>
        <a:p>
          <a:endParaRPr lang="en-US"/>
        </a:p>
      </dgm:t>
    </dgm:pt>
    <dgm:pt modelId="{498C15E7-91E3-4329-997A-B28FF988B72E}" type="sibTrans" cxnId="{1B00A8A3-F323-47B5-AB75-C61ED61308B5}">
      <dgm:prSet/>
      <dgm:spPr/>
      <dgm:t>
        <a:bodyPr/>
        <a:lstStyle/>
        <a:p>
          <a:endParaRPr lang="en-US"/>
        </a:p>
      </dgm:t>
    </dgm:pt>
    <dgm:pt modelId="{CD0D9425-A8BA-48E3-A3B5-26E2BD20B356}">
      <dgm:prSet/>
      <dgm:spPr/>
      <dgm:t>
        <a:bodyPr/>
        <a:lstStyle/>
        <a:p>
          <a:r>
            <a:rPr lang="en-GB" dirty="0"/>
            <a:t>Jy </a:t>
          </a:r>
          <a:r>
            <a:rPr lang="en-GB" dirty="0" err="1"/>
            <a:t>moet</a:t>
          </a:r>
          <a:r>
            <a:rPr lang="en-GB" dirty="0"/>
            <a:t>:</a:t>
          </a:r>
          <a:endParaRPr lang="en-US" dirty="0"/>
        </a:p>
      </dgm:t>
    </dgm:pt>
    <dgm:pt modelId="{C86EA2C4-D21B-40B3-9EC4-1ACB7862FF3B}" type="parTrans" cxnId="{3FD9E1AD-B9F8-457F-BA10-57C4EC3CA867}">
      <dgm:prSet/>
      <dgm:spPr/>
      <dgm:t>
        <a:bodyPr/>
        <a:lstStyle/>
        <a:p>
          <a:endParaRPr lang="en-US"/>
        </a:p>
      </dgm:t>
    </dgm:pt>
    <dgm:pt modelId="{B90847BD-7A6E-4DCA-85AA-675203A4BC67}" type="sibTrans" cxnId="{3FD9E1AD-B9F8-457F-BA10-57C4EC3CA867}">
      <dgm:prSet/>
      <dgm:spPr/>
      <dgm:t>
        <a:bodyPr/>
        <a:lstStyle/>
        <a:p>
          <a:endParaRPr lang="en-US"/>
        </a:p>
      </dgm:t>
    </dgm:pt>
    <dgm:pt modelId="{6A978629-C160-4701-8672-779222E5E42B}">
      <dgm:prSet/>
      <dgm:spPr/>
      <dgm:t>
        <a:bodyPr/>
        <a:lstStyle/>
        <a:p>
          <a:r>
            <a:rPr lang="nl-NL" b="0" dirty="0"/>
            <a:t>Beplan 
Fokus 
Jou begrip kontroleer
Aanpas wanneer nodig</a:t>
          </a:r>
          <a:endParaRPr lang="en-US" b="0" dirty="0"/>
        </a:p>
      </dgm:t>
    </dgm:pt>
    <dgm:pt modelId="{FA866ED3-5252-4907-98CC-62EB718AC90B}" type="parTrans" cxnId="{3E430684-34A9-49C9-8105-AE2042CD0C23}">
      <dgm:prSet/>
      <dgm:spPr/>
      <dgm:t>
        <a:bodyPr/>
        <a:lstStyle/>
        <a:p>
          <a:endParaRPr lang="en-US"/>
        </a:p>
      </dgm:t>
    </dgm:pt>
    <dgm:pt modelId="{5494B4C1-F6CF-491B-804A-5956852BBF8B}" type="sibTrans" cxnId="{3E430684-34A9-49C9-8105-AE2042CD0C23}">
      <dgm:prSet/>
      <dgm:spPr/>
      <dgm:t>
        <a:bodyPr/>
        <a:lstStyle/>
        <a:p>
          <a:endParaRPr lang="en-US"/>
        </a:p>
      </dgm:t>
    </dgm:pt>
    <dgm:pt modelId="{2D9F41A9-162F-4233-B50B-F74294D0DDE4}" type="pres">
      <dgm:prSet presAssocID="{FE119D89-9E9D-4340-B317-6E4A127F5A09}" presName="Name0" presStyleCnt="0">
        <dgm:presLayoutVars>
          <dgm:dir/>
          <dgm:animLvl val="lvl"/>
          <dgm:resizeHandles val="exact"/>
        </dgm:presLayoutVars>
      </dgm:prSet>
      <dgm:spPr/>
    </dgm:pt>
    <dgm:pt modelId="{5A6F48D2-3414-4979-89C9-DDE5CC66DCD4}" type="pres">
      <dgm:prSet presAssocID="{93F75E30-0BDC-44D9-815D-052F91A565D3}" presName="composite" presStyleCnt="0"/>
      <dgm:spPr/>
    </dgm:pt>
    <dgm:pt modelId="{118F7C8E-3AF2-4540-9344-B10494A307A6}" type="pres">
      <dgm:prSet presAssocID="{93F75E30-0BDC-44D9-815D-052F91A565D3}" presName="parTx" presStyleLbl="alignNode1" presStyleIdx="0" presStyleCnt="2">
        <dgm:presLayoutVars>
          <dgm:chMax val="0"/>
          <dgm:chPref val="0"/>
          <dgm:bulletEnabled val="1"/>
        </dgm:presLayoutVars>
      </dgm:prSet>
      <dgm:spPr/>
    </dgm:pt>
    <dgm:pt modelId="{C60A1BA8-DB56-44C3-A7D2-B1FEAD0BA721}" type="pres">
      <dgm:prSet presAssocID="{93F75E30-0BDC-44D9-815D-052F91A565D3}" presName="desTx" presStyleLbl="alignAccFollowNode1" presStyleIdx="0" presStyleCnt="2">
        <dgm:presLayoutVars>
          <dgm:bulletEnabled val="1"/>
        </dgm:presLayoutVars>
      </dgm:prSet>
      <dgm:spPr/>
    </dgm:pt>
    <dgm:pt modelId="{6C960C03-B97A-4EDA-B2EA-08A58F352F7F}" type="pres">
      <dgm:prSet presAssocID="{ED638CBE-FE6D-42A5-94B3-A797A43BE847}" presName="space" presStyleCnt="0"/>
      <dgm:spPr/>
    </dgm:pt>
    <dgm:pt modelId="{638C7714-86AE-4DAC-9476-0A92CC03434E}" type="pres">
      <dgm:prSet presAssocID="{CD0D9425-A8BA-48E3-A3B5-26E2BD20B356}" presName="composite" presStyleCnt="0"/>
      <dgm:spPr/>
    </dgm:pt>
    <dgm:pt modelId="{59F55F0C-9706-4352-A65F-030909CE706B}" type="pres">
      <dgm:prSet presAssocID="{CD0D9425-A8BA-48E3-A3B5-26E2BD20B356}" presName="parTx" presStyleLbl="alignNode1" presStyleIdx="1" presStyleCnt="2">
        <dgm:presLayoutVars>
          <dgm:chMax val="0"/>
          <dgm:chPref val="0"/>
          <dgm:bulletEnabled val="1"/>
        </dgm:presLayoutVars>
      </dgm:prSet>
      <dgm:spPr/>
    </dgm:pt>
    <dgm:pt modelId="{071FBA2B-0035-4A94-8AE0-A9211A325482}" type="pres">
      <dgm:prSet presAssocID="{CD0D9425-A8BA-48E3-A3B5-26E2BD20B356}" presName="desTx" presStyleLbl="alignAccFollowNode1" presStyleIdx="1" presStyleCnt="2">
        <dgm:presLayoutVars>
          <dgm:bulletEnabled val="1"/>
        </dgm:presLayoutVars>
      </dgm:prSet>
      <dgm:spPr/>
    </dgm:pt>
  </dgm:ptLst>
  <dgm:cxnLst>
    <dgm:cxn modelId="{49175946-96BF-4624-A1DB-DAA840660D14}" type="presOf" srcId="{CD0D9425-A8BA-48E3-A3B5-26E2BD20B356}" destId="{59F55F0C-9706-4352-A65F-030909CE706B}" srcOrd="0" destOrd="0" presId="urn:microsoft.com/office/officeart/2005/8/layout/hList1"/>
    <dgm:cxn modelId="{A818627D-018A-446F-A32F-922B17FF4D9C}" type="presOf" srcId="{7E6244F6-F5AE-4CC1-9795-05D0FCC12508}" destId="{C60A1BA8-DB56-44C3-A7D2-B1FEAD0BA721}" srcOrd="0" destOrd="0" presId="urn:microsoft.com/office/officeart/2005/8/layout/hList1"/>
    <dgm:cxn modelId="{3E430684-34A9-49C9-8105-AE2042CD0C23}" srcId="{CD0D9425-A8BA-48E3-A3B5-26E2BD20B356}" destId="{6A978629-C160-4701-8672-779222E5E42B}" srcOrd="0" destOrd="0" parTransId="{FA866ED3-5252-4907-98CC-62EB718AC90B}" sibTransId="{5494B4C1-F6CF-491B-804A-5956852BBF8B}"/>
    <dgm:cxn modelId="{1B00A8A3-F323-47B5-AB75-C61ED61308B5}" srcId="{93F75E30-0BDC-44D9-815D-052F91A565D3}" destId="{7E6244F6-F5AE-4CC1-9795-05D0FCC12508}" srcOrd="0" destOrd="0" parTransId="{620FA31A-1744-40CC-9643-E44140681CCC}" sibTransId="{498C15E7-91E3-4329-997A-B28FF988B72E}"/>
    <dgm:cxn modelId="{9B0625A8-7965-41BD-A311-0B5FCDAD0729}" type="presOf" srcId="{FE119D89-9E9D-4340-B317-6E4A127F5A09}" destId="{2D9F41A9-162F-4233-B50B-F74294D0DDE4}" srcOrd="0" destOrd="0" presId="urn:microsoft.com/office/officeart/2005/8/layout/hList1"/>
    <dgm:cxn modelId="{3FD9E1AD-B9F8-457F-BA10-57C4EC3CA867}" srcId="{FE119D89-9E9D-4340-B317-6E4A127F5A09}" destId="{CD0D9425-A8BA-48E3-A3B5-26E2BD20B356}" srcOrd="1" destOrd="0" parTransId="{C86EA2C4-D21B-40B3-9EC4-1ACB7862FF3B}" sibTransId="{B90847BD-7A6E-4DCA-85AA-675203A4BC67}"/>
    <dgm:cxn modelId="{7C1775BA-B9B2-4CB9-B357-1E7896E8F04B}" srcId="{FE119D89-9E9D-4340-B317-6E4A127F5A09}" destId="{93F75E30-0BDC-44D9-815D-052F91A565D3}" srcOrd="0" destOrd="0" parTransId="{B0D4CBFC-DE2B-4E07-9EBC-674EA6B3B7DF}" sibTransId="{ED638CBE-FE6D-42A5-94B3-A797A43BE847}"/>
    <dgm:cxn modelId="{F832E8C9-54A0-40DD-9BA7-D2586C67A517}" type="presOf" srcId="{6A978629-C160-4701-8672-779222E5E42B}" destId="{071FBA2B-0035-4A94-8AE0-A9211A325482}" srcOrd="0" destOrd="0" presId="urn:microsoft.com/office/officeart/2005/8/layout/hList1"/>
    <dgm:cxn modelId="{EC2BD2FB-61A3-4D0E-8394-9509D5851DC5}" type="presOf" srcId="{93F75E30-0BDC-44D9-815D-052F91A565D3}" destId="{118F7C8E-3AF2-4540-9344-B10494A307A6}" srcOrd="0" destOrd="0" presId="urn:microsoft.com/office/officeart/2005/8/layout/hList1"/>
    <dgm:cxn modelId="{C877F09E-61A4-46EA-9137-2046C10DD9BE}" type="presParOf" srcId="{2D9F41A9-162F-4233-B50B-F74294D0DDE4}" destId="{5A6F48D2-3414-4979-89C9-DDE5CC66DCD4}" srcOrd="0" destOrd="0" presId="urn:microsoft.com/office/officeart/2005/8/layout/hList1"/>
    <dgm:cxn modelId="{B80CF77B-7C63-4F5A-913E-3D00F614B5B9}" type="presParOf" srcId="{5A6F48D2-3414-4979-89C9-DDE5CC66DCD4}" destId="{118F7C8E-3AF2-4540-9344-B10494A307A6}" srcOrd="0" destOrd="0" presId="urn:microsoft.com/office/officeart/2005/8/layout/hList1"/>
    <dgm:cxn modelId="{FEBD3D7F-59CA-4A7D-9630-5BBD902BD188}" type="presParOf" srcId="{5A6F48D2-3414-4979-89C9-DDE5CC66DCD4}" destId="{C60A1BA8-DB56-44C3-A7D2-B1FEAD0BA721}" srcOrd="1" destOrd="0" presId="urn:microsoft.com/office/officeart/2005/8/layout/hList1"/>
    <dgm:cxn modelId="{1CD90085-44F0-44E5-8F55-3B8CFC3D3211}" type="presParOf" srcId="{2D9F41A9-162F-4233-B50B-F74294D0DDE4}" destId="{6C960C03-B97A-4EDA-B2EA-08A58F352F7F}" srcOrd="1" destOrd="0" presId="urn:microsoft.com/office/officeart/2005/8/layout/hList1"/>
    <dgm:cxn modelId="{ED7A86E4-263C-47BA-A485-388C0E9B18AA}" type="presParOf" srcId="{2D9F41A9-162F-4233-B50B-F74294D0DDE4}" destId="{638C7714-86AE-4DAC-9476-0A92CC03434E}" srcOrd="2" destOrd="0" presId="urn:microsoft.com/office/officeart/2005/8/layout/hList1"/>
    <dgm:cxn modelId="{93497EA3-4353-4E5F-A77A-A71F05D2E058}" type="presParOf" srcId="{638C7714-86AE-4DAC-9476-0A92CC03434E}" destId="{59F55F0C-9706-4352-A65F-030909CE706B}" srcOrd="0" destOrd="0" presId="urn:microsoft.com/office/officeart/2005/8/layout/hList1"/>
    <dgm:cxn modelId="{EE4B0A18-DE11-4EDC-94B4-A565AC7BF3DE}" type="presParOf" srcId="{638C7714-86AE-4DAC-9476-0A92CC03434E}" destId="{071FBA2B-0035-4A94-8AE0-A9211A32548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2E4A6D-91E7-4B29-A6ED-28C5CF970182}"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5FC3DDBD-86D6-428E-88FB-0BB94B673C8A}">
      <dgm:prSet/>
      <dgm:spPr/>
      <dgm:t>
        <a:bodyPr/>
        <a:lstStyle/>
        <a:p>
          <a:r>
            <a:rPr lang="en-GB" dirty="0" err="1"/>
            <a:t>Voordat</a:t>
          </a:r>
          <a:r>
            <a:rPr lang="en-GB" dirty="0"/>
            <a:t> </a:t>
          </a:r>
          <a:r>
            <a:rPr lang="en-GB" dirty="0" err="1"/>
            <a:t>jy</a:t>
          </a:r>
          <a:r>
            <a:rPr lang="en-GB" dirty="0"/>
            <a:t> </a:t>
          </a:r>
          <a:r>
            <a:rPr lang="en-GB" dirty="0" err="1"/>
            <a:t>studeer</a:t>
          </a:r>
          <a:r>
            <a:rPr lang="en-GB" dirty="0"/>
            <a:t>:</a:t>
          </a:r>
          <a:endParaRPr lang="en-US" dirty="0"/>
        </a:p>
      </dgm:t>
    </dgm:pt>
    <dgm:pt modelId="{AFF24310-9502-4DAC-85D5-DBC136874A18}" type="parTrans" cxnId="{FB038901-0025-43F5-99FE-DA99D5B67CFE}">
      <dgm:prSet/>
      <dgm:spPr/>
      <dgm:t>
        <a:bodyPr/>
        <a:lstStyle/>
        <a:p>
          <a:endParaRPr lang="en-US"/>
        </a:p>
      </dgm:t>
    </dgm:pt>
    <dgm:pt modelId="{6F275A04-3322-45D9-B8EE-40DB64BFE930}" type="sibTrans" cxnId="{FB038901-0025-43F5-99FE-DA99D5B67CFE}">
      <dgm:prSet/>
      <dgm:spPr/>
      <dgm:t>
        <a:bodyPr/>
        <a:lstStyle/>
        <a:p>
          <a:endParaRPr lang="en-US"/>
        </a:p>
      </dgm:t>
    </dgm:pt>
    <dgm:pt modelId="{E0F119B5-D887-4C60-BDD0-DA8D87D15165}">
      <dgm:prSet/>
      <dgm:spPr/>
      <dgm:t>
        <a:bodyPr/>
        <a:lstStyle/>
        <a:p>
          <a:r>
            <a:rPr lang="nl-NL" dirty="0"/>
            <a:t>Besluit </a:t>
          </a:r>
          <a:r>
            <a:rPr lang="nl-NL" b="1" dirty="0"/>
            <a:t>wat</a:t>
          </a:r>
          <a:r>
            <a:rPr lang="nl-NL" dirty="0"/>
            <a:t> om te studeer</a:t>
          </a:r>
          <a:endParaRPr lang="en-US" dirty="0"/>
        </a:p>
      </dgm:t>
    </dgm:pt>
    <dgm:pt modelId="{0DA2021B-AE19-49DA-B72A-1A1EF4E08BF0}" type="parTrans" cxnId="{A2576561-BCA0-412A-B3E7-9D61E21E442B}">
      <dgm:prSet/>
      <dgm:spPr/>
      <dgm:t>
        <a:bodyPr/>
        <a:lstStyle/>
        <a:p>
          <a:endParaRPr lang="en-US"/>
        </a:p>
      </dgm:t>
    </dgm:pt>
    <dgm:pt modelId="{DDDA1349-7AD3-4220-9BBD-99438CE04A21}" type="sibTrans" cxnId="{A2576561-BCA0-412A-B3E7-9D61E21E442B}">
      <dgm:prSet/>
      <dgm:spPr/>
      <dgm:t>
        <a:bodyPr/>
        <a:lstStyle/>
        <a:p>
          <a:endParaRPr lang="en-US"/>
        </a:p>
      </dgm:t>
    </dgm:pt>
    <dgm:pt modelId="{526B2F64-012A-407E-8374-960496A30E53}">
      <dgm:prSet/>
      <dgm:spPr/>
      <dgm:t>
        <a:bodyPr/>
        <a:lstStyle/>
        <a:p>
          <a:r>
            <a:rPr lang="en-GB" dirty="0" err="1"/>
            <a:t>Besluit</a:t>
          </a:r>
          <a:r>
            <a:rPr lang="en-GB" dirty="0"/>
            <a:t> </a:t>
          </a:r>
          <a:r>
            <a:rPr lang="en-GB" b="1" dirty="0"/>
            <a:t>hoe lank</a:t>
          </a:r>
          <a:endParaRPr lang="en-US" b="1" dirty="0"/>
        </a:p>
      </dgm:t>
    </dgm:pt>
    <dgm:pt modelId="{1A23E20D-F117-4B9A-B6FA-818B9C2F45C9}" type="parTrans" cxnId="{ED35E74A-31A2-4097-872F-4794B3E48AEC}">
      <dgm:prSet/>
      <dgm:spPr/>
      <dgm:t>
        <a:bodyPr/>
        <a:lstStyle/>
        <a:p>
          <a:endParaRPr lang="en-US"/>
        </a:p>
      </dgm:t>
    </dgm:pt>
    <dgm:pt modelId="{523B2BF4-7D23-49BA-8E73-7ADCFAAC0C4B}" type="sibTrans" cxnId="{ED35E74A-31A2-4097-872F-4794B3E48AEC}">
      <dgm:prSet/>
      <dgm:spPr/>
      <dgm:t>
        <a:bodyPr/>
        <a:lstStyle/>
        <a:p>
          <a:endParaRPr lang="en-US"/>
        </a:p>
      </dgm:t>
    </dgm:pt>
    <dgm:pt modelId="{D968BCDB-4935-4ADE-9409-FBF126477B30}">
      <dgm:prSet/>
      <dgm:spPr/>
      <dgm:t>
        <a:bodyPr/>
        <a:lstStyle/>
        <a:p>
          <a:r>
            <a:rPr lang="nl-NL" dirty="0"/>
            <a:t>Kies 'n </a:t>
          </a:r>
          <a:r>
            <a:rPr lang="nl-NL" b="1" dirty="0"/>
            <a:t>metode wat vir jou werk</a:t>
          </a:r>
          <a:endParaRPr lang="en-US" b="1" dirty="0"/>
        </a:p>
      </dgm:t>
    </dgm:pt>
    <dgm:pt modelId="{3800A741-665D-47CD-BC97-A4A325D06D64}" type="parTrans" cxnId="{8DFF7DD1-34E6-466F-BB3A-45FDF762DE60}">
      <dgm:prSet/>
      <dgm:spPr/>
      <dgm:t>
        <a:bodyPr/>
        <a:lstStyle/>
        <a:p>
          <a:endParaRPr lang="en-US"/>
        </a:p>
      </dgm:t>
    </dgm:pt>
    <dgm:pt modelId="{F41FC2CA-4C2D-4600-819C-049456FB7056}" type="sibTrans" cxnId="{8DFF7DD1-34E6-466F-BB3A-45FDF762DE60}">
      <dgm:prSet/>
      <dgm:spPr/>
      <dgm:t>
        <a:bodyPr/>
        <a:lstStyle/>
        <a:p>
          <a:endParaRPr lang="en-US"/>
        </a:p>
      </dgm:t>
    </dgm:pt>
    <dgm:pt modelId="{5359D09A-7AE9-4C85-872B-87A40F41C8CC}">
      <dgm:prSet/>
      <dgm:spPr/>
      <dgm:t>
        <a:bodyPr/>
        <a:lstStyle/>
        <a:p>
          <a:r>
            <a:rPr lang="en-GB" dirty="0" err="1"/>
            <a:t>Dieselfde</a:t>
          </a:r>
          <a:r>
            <a:rPr lang="en-GB" dirty="0"/>
            <a:t> </a:t>
          </a:r>
          <a:r>
            <a:rPr lang="en-GB" dirty="0" err="1"/>
            <a:t>werk</a:t>
          </a:r>
          <a:r>
            <a:rPr lang="en-GB" dirty="0"/>
            <a:t>, </a:t>
          </a:r>
          <a:r>
            <a:rPr lang="en-GB" dirty="0" err="1"/>
            <a:t>verskillende</a:t>
          </a:r>
          <a:r>
            <a:rPr lang="en-GB" dirty="0"/>
            <a:t> </a:t>
          </a:r>
          <a:r>
            <a:rPr lang="en-GB" dirty="0" err="1"/>
            <a:t>metodes</a:t>
          </a:r>
          <a:r>
            <a:rPr lang="en-GB" dirty="0"/>
            <a:t>:</a:t>
          </a:r>
          <a:endParaRPr lang="en-US" dirty="0"/>
        </a:p>
      </dgm:t>
    </dgm:pt>
    <dgm:pt modelId="{B62CA6D6-E465-4B30-AE4A-737F9EAC945A}" type="parTrans" cxnId="{33A0EC1B-7E38-4A5B-B06C-81CC85C617E7}">
      <dgm:prSet/>
      <dgm:spPr/>
      <dgm:t>
        <a:bodyPr/>
        <a:lstStyle/>
        <a:p>
          <a:endParaRPr lang="en-US"/>
        </a:p>
      </dgm:t>
    </dgm:pt>
    <dgm:pt modelId="{6FA75B0C-CE4D-409D-8EF4-FDFA416B2E76}" type="sibTrans" cxnId="{33A0EC1B-7E38-4A5B-B06C-81CC85C617E7}">
      <dgm:prSet/>
      <dgm:spPr/>
      <dgm:t>
        <a:bodyPr/>
        <a:lstStyle/>
        <a:p>
          <a:endParaRPr lang="en-US"/>
        </a:p>
      </dgm:t>
    </dgm:pt>
    <dgm:pt modelId="{B2EBB970-247A-4204-8BDA-98A3911D5EC8}">
      <dgm:prSet/>
      <dgm:spPr/>
      <dgm:t>
        <a:bodyPr/>
        <a:lstStyle/>
        <a:p>
          <a:r>
            <a:rPr lang="en-GB" dirty="0" err="1"/>
            <a:t>visueel</a:t>
          </a:r>
          <a:r>
            <a:rPr lang="en-GB" dirty="0"/>
            <a:t> → </a:t>
          </a:r>
          <a:r>
            <a:rPr lang="en-GB" dirty="0" err="1"/>
            <a:t>teken</a:t>
          </a:r>
          <a:r>
            <a:rPr lang="en-GB" dirty="0"/>
            <a:t> </a:t>
          </a:r>
          <a:endParaRPr lang="en-US" dirty="0"/>
        </a:p>
      </dgm:t>
    </dgm:pt>
    <dgm:pt modelId="{934E8032-E1F1-412D-A700-44CBD6409D25}" type="parTrans" cxnId="{A415C844-0B5C-4587-9CEF-96C38A971C3C}">
      <dgm:prSet/>
      <dgm:spPr/>
      <dgm:t>
        <a:bodyPr/>
        <a:lstStyle/>
        <a:p>
          <a:endParaRPr lang="en-US"/>
        </a:p>
      </dgm:t>
    </dgm:pt>
    <dgm:pt modelId="{BABCB856-6188-4E6F-A0E3-DAF82E46F45E}" type="sibTrans" cxnId="{A415C844-0B5C-4587-9CEF-96C38A971C3C}">
      <dgm:prSet/>
      <dgm:spPr/>
      <dgm:t>
        <a:bodyPr/>
        <a:lstStyle/>
        <a:p>
          <a:endParaRPr lang="en-US"/>
        </a:p>
      </dgm:t>
    </dgm:pt>
    <dgm:pt modelId="{C3919829-CA14-4A8E-9AF0-CADCB648E413}">
      <dgm:prSet/>
      <dgm:spPr/>
      <dgm:t>
        <a:bodyPr/>
        <a:lstStyle/>
        <a:p>
          <a:r>
            <a:rPr lang="en-GB" dirty="0" err="1"/>
            <a:t>ouditief</a:t>
          </a:r>
          <a:r>
            <a:rPr lang="en-GB" dirty="0"/>
            <a:t> → </a:t>
          </a:r>
          <a:r>
            <a:rPr lang="en-GB" dirty="0" err="1"/>
            <a:t>verduidelik</a:t>
          </a:r>
          <a:endParaRPr lang="en-US" dirty="0"/>
        </a:p>
      </dgm:t>
    </dgm:pt>
    <dgm:pt modelId="{FB187843-52D0-4DF8-87C3-601B76FDE666}" type="parTrans" cxnId="{D6F15C9D-26BC-468D-BD86-31C841517603}">
      <dgm:prSet/>
      <dgm:spPr/>
      <dgm:t>
        <a:bodyPr/>
        <a:lstStyle/>
        <a:p>
          <a:endParaRPr lang="en-US"/>
        </a:p>
      </dgm:t>
    </dgm:pt>
    <dgm:pt modelId="{9E3CFAFC-61C6-4C0F-99BB-1CB7BC41D89F}" type="sibTrans" cxnId="{D6F15C9D-26BC-468D-BD86-31C841517603}">
      <dgm:prSet/>
      <dgm:spPr/>
      <dgm:t>
        <a:bodyPr/>
        <a:lstStyle/>
        <a:p>
          <a:endParaRPr lang="en-US"/>
        </a:p>
      </dgm:t>
    </dgm:pt>
    <dgm:pt modelId="{EF146D7D-253F-450B-B212-0E18513B6AE4}" type="pres">
      <dgm:prSet presAssocID="{BA2E4A6D-91E7-4B29-A6ED-28C5CF970182}" presName="linear" presStyleCnt="0">
        <dgm:presLayoutVars>
          <dgm:dir/>
          <dgm:animLvl val="lvl"/>
          <dgm:resizeHandles val="exact"/>
        </dgm:presLayoutVars>
      </dgm:prSet>
      <dgm:spPr/>
    </dgm:pt>
    <dgm:pt modelId="{8B5A29CC-E014-4AAF-B092-65F905EF3469}" type="pres">
      <dgm:prSet presAssocID="{5FC3DDBD-86D6-428E-88FB-0BB94B673C8A}" presName="parentLin" presStyleCnt="0"/>
      <dgm:spPr/>
    </dgm:pt>
    <dgm:pt modelId="{6CC37CD1-A260-47DA-9C7A-40DC294098E0}" type="pres">
      <dgm:prSet presAssocID="{5FC3DDBD-86D6-428E-88FB-0BB94B673C8A}" presName="parentLeftMargin" presStyleLbl="node1" presStyleIdx="0" presStyleCnt="2"/>
      <dgm:spPr/>
    </dgm:pt>
    <dgm:pt modelId="{E69CDCA5-4398-463B-8043-DFFA0E3756FE}" type="pres">
      <dgm:prSet presAssocID="{5FC3DDBD-86D6-428E-88FB-0BB94B673C8A}" presName="parentText" presStyleLbl="node1" presStyleIdx="0" presStyleCnt="2">
        <dgm:presLayoutVars>
          <dgm:chMax val="0"/>
          <dgm:bulletEnabled val="1"/>
        </dgm:presLayoutVars>
      </dgm:prSet>
      <dgm:spPr/>
    </dgm:pt>
    <dgm:pt modelId="{804B397C-E388-481B-971D-03A1FA6DEA0A}" type="pres">
      <dgm:prSet presAssocID="{5FC3DDBD-86D6-428E-88FB-0BB94B673C8A}" presName="negativeSpace" presStyleCnt="0"/>
      <dgm:spPr/>
    </dgm:pt>
    <dgm:pt modelId="{9B475719-A5A0-4109-9570-D2104C1159AA}" type="pres">
      <dgm:prSet presAssocID="{5FC3DDBD-86D6-428E-88FB-0BB94B673C8A}" presName="childText" presStyleLbl="conFgAcc1" presStyleIdx="0" presStyleCnt="2">
        <dgm:presLayoutVars>
          <dgm:bulletEnabled val="1"/>
        </dgm:presLayoutVars>
      </dgm:prSet>
      <dgm:spPr/>
    </dgm:pt>
    <dgm:pt modelId="{05DEEE6C-C050-4759-B994-24DDDA802BA9}" type="pres">
      <dgm:prSet presAssocID="{6F275A04-3322-45D9-B8EE-40DB64BFE930}" presName="spaceBetweenRectangles" presStyleCnt="0"/>
      <dgm:spPr/>
    </dgm:pt>
    <dgm:pt modelId="{428CB3EC-1ADA-4E23-AB6D-830AA7059054}" type="pres">
      <dgm:prSet presAssocID="{5359D09A-7AE9-4C85-872B-87A40F41C8CC}" presName="parentLin" presStyleCnt="0"/>
      <dgm:spPr/>
    </dgm:pt>
    <dgm:pt modelId="{908F3375-B644-42D2-9F36-2DFD17A18BAE}" type="pres">
      <dgm:prSet presAssocID="{5359D09A-7AE9-4C85-872B-87A40F41C8CC}" presName="parentLeftMargin" presStyleLbl="node1" presStyleIdx="0" presStyleCnt="2"/>
      <dgm:spPr/>
    </dgm:pt>
    <dgm:pt modelId="{DE6DFB2F-D489-47BE-8D80-5BF53DCA80AA}" type="pres">
      <dgm:prSet presAssocID="{5359D09A-7AE9-4C85-872B-87A40F41C8CC}" presName="parentText" presStyleLbl="node1" presStyleIdx="1" presStyleCnt="2">
        <dgm:presLayoutVars>
          <dgm:chMax val="0"/>
          <dgm:bulletEnabled val="1"/>
        </dgm:presLayoutVars>
      </dgm:prSet>
      <dgm:spPr/>
    </dgm:pt>
    <dgm:pt modelId="{C967E81E-DFAE-4656-8E89-2E87A59A5A19}" type="pres">
      <dgm:prSet presAssocID="{5359D09A-7AE9-4C85-872B-87A40F41C8CC}" presName="negativeSpace" presStyleCnt="0"/>
      <dgm:spPr/>
    </dgm:pt>
    <dgm:pt modelId="{6F03518A-8969-4745-A4DC-5320BEB87044}" type="pres">
      <dgm:prSet presAssocID="{5359D09A-7AE9-4C85-872B-87A40F41C8CC}" presName="childText" presStyleLbl="conFgAcc1" presStyleIdx="1" presStyleCnt="2">
        <dgm:presLayoutVars>
          <dgm:bulletEnabled val="1"/>
        </dgm:presLayoutVars>
      </dgm:prSet>
      <dgm:spPr/>
    </dgm:pt>
  </dgm:ptLst>
  <dgm:cxnLst>
    <dgm:cxn modelId="{FB038901-0025-43F5-99FE-DA99D5B67CFE}" srcId="{BA2E4A6D-91E7-4B29-A6ED-28C5CF970182}" destId="{5FC3DDBD-86D6-428E-88FB-0BB94B673C8A}" srcOrd="0" destOrd="0" parTransId="{AFF24310-9502-4DAC-85D5-DBC136874A18}" sibTransId="{6F275A04-3322-45D9-B8EE-40DB64BFE930}"/>
    <dgm:cxn modelId="{33A0EC1B-7E38-4A5B-B06C-81CC85C617E7}" srcId="{BA2E4A6D-91E7-4B29-A6ED-28C5CF970182}" destId="{5359D09A-7AE9-4C85-872B-87A40F41C8CC}" srcOrd="1" destOrd="0" parTransId="{B62CA6D6-E465-4B30-AE4A-737F9EAC945A}" sibTransId="{6FA75B0C-CE4D-409D-8EF4-FDFA416B2E76}"/>
    <dgm:cxn modelId="{1AC4B65D-444D-4BF2-9BE0-1E1B97CC4962}" type="presOf" srcId="{5359D09A-7AE9-4C85-872B-87A40F41C8CC}" destId="{908F3375-B644-42D2-9F36-2DFD17A18BAE}" srcOrd="0" destOrd="0" presId="urn:microsoft.com/office/officeart/2005/8/layout/list1"/>
    <dgm:cxn modelId="{A2576561-BCA0-412A-B3E7-9D61E21E442B}" srcId="{5FC3DDBD-86D6-428E-88FB-0BB94B673C8A}" destId="{E0F119B5-D887-4C60-BDD0-DA8D87D15165}" srcOrd="0" destOrd="0" parTransId="{0DA2021B-AE19-49DA-B72A-1A1EF4E08BF0}" sibTransId="{DDDA1349-7AD3-4220-9BBD-99438CE04A21}"/>
    <dgm:cxn modelId="{A415C844-0B5C-4587-9CEF-96C38A971C3C}" srcId="{5359D09A-7AE9-4C85-872B-87A40F41C8CC}" destId="{B2EBB970-247A-4204-8BDA-98A3911D5EC8}" srcOrd="0" destOrd="0" parTransId="{934E8032-E1F1-412D-A700-44CBD6409D25}" sibTransId="{BABCB856-6188-4E6F-A0E3-DAF82E46F45E}"/>
    <dgm:cxn modelId="{46F1FD45-ED62-4E87-AD6C-E376922C5CFC}" type="presOf" srcId="{5359D09A-7AE9-4C85-872B-87A40F41C8CC}" destId="{DE6DFB2F-D489-47BE-8D80-5BF53DCA80AA}" srcOrd="1" destOrd="0" presId="urn:microsoft.com/office/officeart/2005/8/layout/list1"/>
    <dgm:cxn modelId="{ED35E74A-31A2-4097-872F-4794B3E48AEC}" srcId="{5FC3DDBD-86D6-428E-88FB-0BB94B673C8A}" destId="{526B2F64-012A-407E-8374-960496A30E53}" srcOrd="1" destOrd="0" parTransId="{1A23E20D-F117-4B9A-B6FA-818B9C2F45C9}" sibTransId="{523B2BF4-7D23-49BA-8E73-7ADCFAAC0C4B}"/>
    <dgm:cxn modelId="{DC81E174-345E-49A2-AA51-6D8448072B0F}" type="presOf" srcId="{5FC3DDBD-86D6-428E-88FB-0BB94B673C8A}" destId="{6CC37CD1-A260-47DA-9C7A-40DC294098E0}" srcOrd="0" destOrd="0" presId="urn:microsoft.com/office/officeart/2005/8/layout/list1"/>
    <dgm:cxn modelId="{299FEF94-6A1D-43D3-9B55-DA5A921CA774}" type="presOf" srcId="{E0F119B5-D887-4C60-BDD0-DA8D87D15165}" destId="{9B475719-A5A0-4109-9570-D2104C1159AA}" srcOrd="0" destOrd="0" presId="urn:microsoft.com/office/officeart/2005/8/layout/list1"/>
    <dgm:cxn modelId="{D6F15C9D-26BC-468D-BD86-31C841517603}" srcId="{5359D09A-7AE9-4C85-872B-87A40F41C8CC}" destId="{C3919829-CA14-4A8E-9AF0-CADCB648E413}" srcOrd="1" destOrd="0" parTransId="{FB187843-52D0-4DF8-87C3-601B76FDE666}" sibTransId="{9E3CFAFC-61C6-4C0F-99BB-1CB7BC41D89F}"/>
    <dgm:cxn modelId="{073CEFAF-85DA-41B6-9571-74F70C2062EF}" type="presOf" srcId="{526B2F64-012A-407E-8374-960496A30E53}" destId="{9B475719-A5A0-4109-9570-D2104C1159AA}" srcOrd="0" destOrd="1" presId="urn:microsoft.com/office/officeart/2005/8/layout/list1"/>
    <dgm:cxn modelId="{92376AC3-290C-4FA7-AC68-25D1BFA9C2FD}" type="presOf" srcId="{D968BCDB-4935-4ADE-9409-FBF126477B30}" destId="{9B475719-A5A0-4109-9570-D2104C1159AA}" srcOrd="0" destOrd="2" presId="urn:microsoft.com/office/officeart/2005/8/layout/list1"/>
    <dgm:cxn modelId="{4B7343CD-EB22-40A0-ABAD-408F7136AA1C}" type="presOf" srcId="{B2EBB970-247A-4204-8BDA-98A3911D5EC8}" destId="{6F03518A-8969-4745-A4DC-5320BEB87044}" srcOrd="0" destOrd="0" presId="urn:microsoft.com/office/officeart/2005/8/layout/list1"/>
    <dgm:cxn modelId="{8DFF7DD1-34E6-466F-BB3A-45FDF762DE60}" srcId="{5FC3DDBD-86D6-428E-88FB-0BB94B673C8A}" destId="{D968BCDB-4935-4ADE-9409-FBF126477B30}" srcOrd="2" destOrd="0" parTransId="{3800A741-665D-47CD-BC97-A4A325D06D64}" sibTransId="{F41FC2CA-4C2D-4600-819C-049456FB7056}"/>
    <dgm:cxn modelId="{A4F518E1-6A29-4721-9FBA-EAD32B0A2C1C}" type="presOf" srcId="{C3919829-CA14-4A8E-9AF0-CADCB648E413}" destId="{6F03518A-8969-4745-A4DC-5320BEB87044}" srcOrd="0" destOrd="1" presId="urn:microsoft.com/office/officeart/2005/8/layout/list1"/>
    <dgm:cxn modelId="{EDCD90E2-80EA-45C2-AB78-FAE799215B0E}" type="presOf" srcId="{BA2E4A6D-91E7-4B29-A6ED-28C5CF970182}" destId="{EF146D7D-253F-450B-B212-0E18513B6AE4}" srcOrd="0" destOrd="0" presId="urn:microsoft.com/office/officeart/2005/8/layout/list1"/>
    <dgm:cxn modelId="{737798F2-841D-4653-A1E6-25375DCBF66D}" type="presOf" srcId="{5FC3DDBD-86D6-428E-88FB-0BB94B673C8A}" destId="{E69CDCA5-4398-463B-8043-DFFA0E3756FE}" srcOrd="1" destOrd="0" presId="urn:microsoft.com/office/officeart/2005/8/layout/list1"/>
    <dgm:cxn modelId="{0E4A7AFF-EEC8-4338-A636-7D3A050B41A1}" type="presParOf" srcId="{EF146D7D-253F-450B-B212-0E18513B6AE4}" destId="{8B5A29CC-E014-4AAF-B092-65F905EF3469}" srcOrd="0" destOrd="0" presId="urn:microsoft.com/office/officeart/2005/8/layout/list1"/>
    <dgm:cxn modelId="{B8A72E80-CD8B-4F3B-9BE5-3F5B9E5C62B0}" type="presParOf" srcId="{8B5A29CC-E014-4AAF-B092-65F905EF3469}" destId="{6CC37CD1-A260-47DA-9C7A-40DC294098E0}" srcOrd="0" destOrd="0" presId="urn:microsoft.com/office/officeart/2005/8/layout/list1"/>
    <dgm:cxn modelId="{99BE5DA4-B0D2-451B-B5CE-CFF1C2B3EB94}" type="presParOf" srcId="{8B5A29CC-E014-4AAF-B092-65F905EF3469}" destId="{E69CDCA5-4398-463B-8043-DFFA0E3756FE}" srcOrd="1" destOrd="0" presId="urn:microsoft.com/office/officeart/2005/8/layout/list1"/>
    <dgm:cxn modelId="{D8715AE7-EBDA-441C-BAAA-C2923C2D7D21}" type="presParOf" srcId="{EF146D7D-253F-450B-B212-0E18513B6AE4}" destId="{804B397C-E388-481B-971D-03A1FA6DEA0A}" srcOrd="1" destOrd="0" presId="urn:microsoft.com/office/officeart/2005/8/layout/list1"/>
    <dgm:cxn modelId="{9110A4A1-DD73-441F-A7A4-1265E86E5BA9}" type="presParOf" srcId="{EF146D7D-253F-450B-B212-0E18513B6AE4}" destId="{9B475719-A5A0-4109-9570-D2104C1159AA}" srcOrd="2" destOrd="0" presId="urn:microsoft.com/office/officeart/2005/8/layout/list1"/>
    <dgm:cxn modelId="{1454F523-38FA-4423-A91B-BADAEF26C618}" type="presParOf" srcId="{EF146D7D-253F-450B-B212-0E18513B6AE4}" destId="{05DEEE6C-C050-4759-B994-24DDDA802BA9}" srcOrd="3" destOrd="0" presId="urn:microsoft.com/office/officeart/2005/8/layout/list1"/>
    <dgm:cxn modelId="{15CEB69E-8D84-471C-9FC6-F7B9F04E418D}" type="presParOf" srcId="{EF146D7D-253F-450B-B212-0E18513B6AE4}" destId="{428CB3EC-1ADA-4E23-AB6D-830AA7059054}" srcOrd="4" destOrd="0" presId="urn:microsoft.com/office/officeart/2005/8/layout/list1"/>
    <dgm:cxn modelId="{2C774A4F-C8E4-43E2-9852-C6A619DDFDEE}" type="presParOf" srcId="{428CB3EC-1ADA-4E23-AB6D-830AA7059054}" destId="{908F3375-B644-42D2-9F36-2DFD17A18BAE}" srcOrd="0" destOrd="0" presId="urn:microsoft.com/office/officeart/2005/8/layout/list1"/>
    <dgm:cxn modelId="{7C544333-729C-4C4E-95EC-DABDC8F55FF7}" type="presParOf" srcId="{428CB3EC-1ADA-4E23-AB6D-830AA7059054}" destId="{DE6DFB2F-D489-47BE-8D80-5BF53DCA80AA}" srcOrd="1" destOrd="0" presId="urn:microsoft.com/office/officeart/2005/8/layout/list1"/>
    <dgm:cxn modelId="{B387A2F8-1D85-4E8B-A69C-09593B20C68A}" type="presParOf" srcId="{EF146D7D-253F-450B-B212-0E18513B6AE4}" destId="{C967E81E-DFAE-4656-8E89-2E87A59A5A19}" srcOrd="5" destOrd="0" presId="urn:microsoft.com/office/officeart/2005/8/layout/list1"/>
    <dgm:cxn modelId="{F6F4B0D1-DA0F-4BE4-8565-1F1C6209AA5B}" type="presParOf" srcId="{EF146D7D-253F-450B-B212-0E18513B6AE4}" destId="{6F03518A-8969-4745-A4DC-5320BEB87044}"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2E4A6D-91E7-4B29-A6ED-28C5CF970182}" type="doc">
      <dgm:prSet loTypeId="urn:microsoft.com/office/officeart/2005/8/layout/list1" loCatId="list" qsTypeId="urn:microsoft.com/office/officeart/2005/8/quickstyle/simple4" qsCatId="simple" csTypeId="urn:microsoft.com/office/officeart/2005/8/colors/accent3_2" csCatId="accent3" phldr="1"/>
      <dgm:spPr/>
      <dgm:t>
        <a:bodyPr/>
        <a:lstStyle/>
        <a:p>
          <a:endParaRPr lang="en-US"/>
        </a:p>
      </dgm:t>
    </dgm:pt>
    <dgm:pt modelId="{5FC3DDBD-86D6-428E-88FB-0BB94B673C8A}">
      <dgm:prSet/>
      <dgm:spPr/>
      <dgm:t>
        <a:bodyPr/>
        <a:lstStyle/>
        <a:p>
          <a:r>
            <a:rPr lang="en-GB" dirty="0" err="1"/>
            <a:t>Terwyl</a:t>
          </a:r>
          <a:r>
            <a:rPr lang="en-GB" dirty="0"/>
            <a:t> </a:t>
          </a:r>
          <a:r>
            <a:rPr lang="en-GB" dirty="0" err="1"/>
            <a:t>jy</a:t>
          </a:r>
          <a:r>
            <a:rPr lang="en-GB" dirty="0"/>
            <a:t> </a:t>
          </a:r>
          <a:r>
            <a:rPr lang="en-GB" dirty="0" err="1"/>
            <a:t>studeer</a:t>
          </a:r>
          <a:r>
            <a:rPr lang="en-GB" dirty="0"/>
            <a:t>:</a:t>
          </a:r>
          <a:endParaRPr lang="en-US" dirty="0"/>
        </a:p>
      </dgm:t>
    </dgm:pt>
    <dgm:pt modelId="{AFF24310-9502-4DAC-85D5-DBC136874A18}" type="parTrans" cxnId="{FB038901-0025-43F5-99FE-DA99D5B67CFE}">
      <dgm:prSet/>
      <dgm:spPr/>
      <dgm:t>
        <a:bodyPr/>
        <a:lstStyle/>
        <a:p>
          <a:endParaRPr lang="en-US"/>
        </a:p>
      </dgm:t>
    </dgm:pt>
    <dgm:pt modelId="{6F275A04-3322-45D9-B8EE-40DB64BFE930}" type="sibTrans" cxnId="{FB038901-0025-43F5-99FE-DA99D5B67CFE}">
      <dgm:prSet/>
      <dgm:spPr/>
      <dgm:t>
        <a:bodyPr/>
        <a:lstStyle/>
        <a:p>
          <a:endParaRPr lang="en-US"/>
        </a:p>
      </dgm:t>
    </dgm:pt>
    <dgm:pt modelId="{E0F119B5-D887-4C60-BDD0-DA8D87D15165}">
      <dgm:prSet/>
      <dgm:spPr/>
      <dgm:t>
        <a:bodyPr/>
        <a:lstStyle/>
        <a:p>
          <a:r>
            <a:rPr lang="en-GB" dirty="0" err="1"/>
            <a:t>Vra</a:t>
          </a:r>
          <a:r>
            <a:rPr lang="en-GB" dirty="0"/>
            <a:t>: </a:t>
          </a:r>
          <a:r>
            <a:rPr lang="en-GB" b="1" dirty="0" err="1"/>
            <a:t>Verstaan</a:t>
          </a:r>
          <a:r>
            <a:rPr lang="en-GB" b="1" dirty="0"/>
            <a:t> ek </a:t>
          </a:r>
          <a:r>
            <a:rPr lang="en-GB" b="1" dirty="0" err="1"/>
            <a:t>dit</a:t>
          </a:r>
          <a:r>
            <a:rPr lang="en-GB" b="1" dirty="0"/>
            <a:t>?</a:t>
          </a:r>
          <a:endParaRPr lang="en-US" dirty="0"/>
        </a:p>
      </dgm:t>
    </dgm:pt>
    <dgm:pt modelId="{0DA2021B-AE19-49DA-B72A-1A1EF4E08BF0}" type="parTrans" cxnId="{A2576561-BCA0-412A-B3E7-9D61E21E442B}">
      <dgm:prSet/>
      <dgm:spPr/>
      <dgm:t>
        <a:bodyPr/>
        <a:lstStyle/>
        <a:p>
          <a:endParaRPr lang="en-US"/>
        </a:p>
      </dgm:t>
    </dgm:pt>
    <dgm:pt modelId="{DDDA1349-7AD3-4220-9BBD-99438CE04A21}" type="sibTrans" cxnId="{A2576561-BCA0-412A-B3E7-9D61E21E442B}">
      <dgm:prSet/>
      <dgm:spPr/>
      <dgm:t>
        <a:bodyPr/>
        <a:lstStyle/>
        <a:p>
          <a:endParaRPr lang="en-US"/>
        </a:p>
      </dgm:t>
    </dgm:pt>
    <dgm:pt modelId="{980BC92A-3B59-48BD-992A-705EF4416F37}">
      <dgm:prSet/>
      <dgm:spPr/>
      <dgm:t>
        <a:bodyPr/>
        <a:lstStyle/>
        <a:p>
          <a:r>
            <a:rPr lang="nl-NL" dirty="0"/>
            <a:t>As jy dit nie kan verduidelik nie → nie ’n geskikte metode nie</a:t>
          </a:r>
          <a:endParaRPr lang="en-US" dirty="0"/>
        </a:p>
      </dgm:t>
    </dgm:pt>
    <dgm:pt modelId="{2851612D-DC3F-4AAE-857A-2EFBE6CA24BF}" type="parTrans" cxnId="{8AAE9A33-ADAE-4D5E-8EBF-3A914B23F873}">
      <dgm:prSet/>
      <dgm:spPr/>
      <dgm:t>
        <a:bodyPr/>
        <a:lstStyle/>
        <a:p>
          <a:endParaRPr lang="af-ZA"/>
        </a:p>
      </dgm:t>
    </dgm:pt>
    <dgm:pt modelId="{BA2E9EB3-90F1-4AFA-B1A8-C22771B5D632}" type="sibTrans" cxnId="{8AAE9A33-ADAE-4D5E-8EBF-3A914B23F873}">
      <dgm:prSet/>
      <dgm:spPr/>
      <dgm:t>
        <a:bodyPr/>
        <a:lstStyle/>
        <a:p>
          <a:endParaRPr lang="af-ZA"/>
        </a:p>
      </dgm:t>
    </dgm:pt>
    <dgm:pt modelId="{7BB2E4AB-9730-44B6-9F9F-FC2A31D838CC}" type="pres">
      <dgm:prSet presAssocID="{BA2E4A6D-91E7-4B29-A6ED-28C5CF970182}" presName="linear" presStyleCnt="0">
        <dgm:presLayoutVars>
          <dgm:dir/>
          <dgm:animLvl val="lvl"/>
          <dgm:resizeHandles val="exact"/>
        </dgm:presLayoutVars>
      </dgm:prSet>
      <dgm:spPr/>
    </dgm:pt>
    <dgm:pt modelId="{AABCF13E-4C61-428D-8100-31800BF81943}" type="pres">
      <dgm:prSet presAssocID="{5FC3DDBD-86D6-428E-88FB-0BB94B673C8A}" presName="parentLin" presStyleCnt="0"/>
      <dgm:spPr/>
    </dgm:pt>
    <dgm:pt modelId="{D3A805EF-AA2D-47C3-9582-1E62993115D4}" type="pres">
      <dgm:prSet presAssocID="{5FC3DDBD-86D6-428E-88FB-0BB94B673C8A}" presName="parentLeftMargin" presStyleLbl="node1" presStyleIdx="0" presStyleCnt="1"/>
      <dgm:spPr/>
    </dgm:pt>
    <dgm:pt modelId="{635D56A8-5547-474C-99E4-0005FF4B10DB}" type="pres">
      <dgm:prSet presAssocID="{5FC3DDBD-86D6-428E-88FB-0BB94B673C8A}" presName="parentText" presStyleLbl="node1" presStyleIdx="0" presStyleCnt="1">
        <dgm:presLayoutVars>
          <dgm:chMax val="0"/>
          <dgm:bulletEnabled val="1"/>
        </dgm:presLayoutVars>
      </dgm:prSet>
      <dgm:spPr/>
    </dgm:pt>
    <dgm:pt modelId="{96DB8C05-D000-4357-B60B-B814D57FC2DC}" type="pres">
      <dgm:prSet presAssocID="{5FC3DDBD-86D6-428E-88FB-0BB94B673C8A}" presName="negativeSpace" presStyleCnt="0"/>
      <dgm:spPr/>
    </dgm:pt>
    <dgm:pt modelId="{D984D65A-B37B-46D1-9EC4-B23F1F8A7023}" type="pres">
      <dgm:prSet presAssocID="{5FC3DDBD-86D6-428E-88FB-0BB94B673C8A}" presName="childText" presStyleLbl="conFgAcc1" presStyleIdx="0" presStyleCnt="1">
        <dgm:presLayoutVars>
          <dgm:bulletEnabled val="1"/>
        </dgm:presLayoutVars>
      </dgm:prSet>
      <dgm:spPr/>
    </dgm:pt>
  </dgm:ptLst>
  <dgm:cxnLst>
    <dgm:cxn modelId="{FB038901-0025-43F5-99FE-DA99D5B67CFE}" srcId="{BA2E4A6D-91E7-4B29-A6ED-28C5CF970182}" destId="{5FC3DDBD-86D6-428E-88FB-0BB94B673C8A}" srcOrd="0" destOrd="0" parTransId="{AFF24310-9502-4DAC-85D5-DBC136874A18}" sibTransId="{6F275A04-3322-45D9-B8EE-40DB64BFE930}"/>
    <dgm:cxn modelId="{8AAE9A33-ADAE-4D5E-8EBF-3A914B23F873}" srcId="{5FC3DDBD-86D6-428E-88FB-0BB94B673C8A}" destId="{980BC92A-3B59-48BD-992A-705EF4416F37}" srcOrd="1" destOrd="0" parTransId="{2851612D-DC3F-4AAE-857A-2EFBE6CA24BF}" sibTransId="{BA2E9EB3-90F1-4AFA-B1A8-C22771B5D632}"/>
    <dgm:cxn modelId="{DDC4FD33-60E0-4FB9-9484-83AA229F5DFA}" type="presOf" srcId="{5FC3DDBD-86D6-428E-88FB-0BB94B673C8A}" destId="{635D56A8-5547-474C-99E4-0005FF4B10DB}" srcOrd="1" destOrd="0" presId="urn:microsoft.com/office/officeart/2005/8/layout/list1"/>
    <dgm:cxn modelId="{A2576561-BCA0-412A-B3E7-9D61E21E442B}" srcId="{5FC3DDBD-86D6-428E-88FB-0BB94B673C8A}" destId="{E0F119B5-D887-4C60-BDD0-DA8D87D15165}" srcOrd="0" destOrd="0" parTransId="{0DA2021B-AE19-49DA-B72A-1A1EF4E08BF0}" sibTransId="{DDDA1349-7AD3-4220-9BBD-99438CE04A21}"/>
    <dgm:cxn modelId="{518E1B4E-D242-47E1-93FE-6F0E3F32429B}" type="presOf" srcId="{BA2E4A6D-91E7-4B29-A6ED-28C5CF970182}" destId="{7BB2E4AB-9730-44B6-9F9F-FC2A31D838CC}" srcOrd="0" destOrd="0" presId="urn:microsoft.com/office/officeart/2005/8/layout/list1"/>
    <dgm:cxn modelId="{E7BAA278-3EC2-46B6-A247-12856B157772}" type="presOf" srcId="{E0F119B5-D887-4C60-BDD0-DA8D87D15165}" destId="{D984D65A-B37B-46D1-9EC4-B23F1F8A7023}" srcOrd="0" destOrd="0" presId="urn:microsoft.com/office/officeart/2005/8/layout/list1"/>
    <dgm:cxn modelId="{78991DD2-5CE1-47C8-93BB-8D7FC78046AA}" type="presOf" srcId="{5FC3DDBD-86D6-428E-88FB-0BB94B673C8A}" destId="{D3A805EF-AA2D-47C3-9582-1E62993115D4}" srcOrd="0" destOrd="0" presId="urn:microsoft.com/office/officeart/2005/8/layout/list1"/>
    <dgm:cxn modelId="{5F5F2BF3-E0F6-451E-92D9-C2A4DF5C07EB}" type="presOf" srcId="{980BC92A-3B59-48BD-992A-705EF4416F37}" destId="{D984D65A-B37B-46D1-9EC4-B23F1F8A7023}" srcOrd="0" destOrd="1" presId="urn:microsoft.com/office/officeart/2005/8/layout/list1"/>
    <dgm:cxn modelId="{2BE32A1B-97FF-4C0D-9DC2-6DB48A7AFD31}" type="presParOf" srcId="{7BB2E4AB-9730-44B6-9F9F-FC2A31D838CC}" destId="{AABCF13E-4C61-428D-8100-31800BF81943}" srcOrd="0" destOrd="0" presId="urn:microsoft.com/office/officeart/2005/8/layout/list1"/>
    <dgm:cxn modelId="{EFB23688-804B-456F-BF5D-C30B8CFDE462}" type="presParOf" srcId="{AABCF13E-4C61-428D-8100-31800BF81943}" destId="{D3A805EF-AA2D-47C3-9582-1E62993115D4}" srcOrd="0" destOrd="0" presId="urn:microsoft.com/office/officeart/2005/8/layout/list1"/>
    <dgm:cxn modelId="{077D4FA1-E4F4-42C4-8BB4-3CC93134FC97}" type="presParOf" srcId="{AABCF13E-4C61-428D-8100-31800BF81943}" destId="{635D56A8-5547-474C-99E4-0005FF4B10DB}" srcOrd="1" destOrd="0" presId="urn:microsoft.com/office/officeart/2005/8/layout/list1"/>
    <dgm:cxn modelId="{EF10FA5E-9DAC-4BA0-AA61-F59CCDAF24CC}" type="presParOf" srcId="{7BB2E4AB-9730-44B6-9F9F-FC2A31D838CC}" destId="{96DB8C05-D000-4357-B60B-B814D57FC2DC}" srcOrd="1" destOrd="0" presId="urn:microsoft.com/office/officeart/2005/8/layout/list1"/>
    <dgm:cxn modelId="{3F3F29DC-1116-4C99-A009-6BF87FC08319}" type="presParOf" srcId="{7BB2E4AB-9730-44B6-9F9F-FC2A31D838CC}" destId="{D984D65A-B37B-46D1-9EC4-B23F1F8A7023}"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A2E4A6D-91E7-4B29-A6ED-28C5CF970182}"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5FC3DDBD-86D6-428E-88FB-0BB94B673C8A}">
      <dgm:prSet/>
      <dgm:spPr/>
      <dgm:t>
        <a:bodyPr/>
        <a:lstStyle/>
        <a:p>
          <a:r>
            <a:rPr lang="en-GB" dirty="0" err="1"/>
            <a:t>Indien</a:t>
          </a:r>
          <a:r>
            <a:rPr lang="pl-PL" dirty="0"/>
            <a:t> jou metode nie werk nie:</a:t>
          </a:r>
          <a:endParaRPr lang="en-US" dirty="0"/>
        </a:p>
      </dgm:t>
    </dgm:pt>
    <dgm:pt modelId="{AFF24310-9502-4DAC-85D5-DBC136874A18}" type="parTrans" cxnId="{FB038901-0025-43F5-99FE-DA99D5B67CFE}">
      <dgm:prSet/>
      <dgm:spPr/>
      <dgm:t>
        <a:bodyPr/>
        <a:lstStyle/>
        <a:p>
          <a:endParaRPr lang="en-US"/>
        </a:p>
      </dgm:t>
    </dgm:pt>
    <dgm:pt modelId="{6F275A04-3322-45D9-B8EE-40DB64BFE930}" type="sibTrans" cxnId="{FB038901-0025-43F5-99FE-DA99D5B67CFE}">
      <dgm:prSet/>
      <dgm:spPr/>
      <dgm:t>
        <a:bodyPr/>
        <a:lstStyle/>
        <a:p>
          <a:endParaRPr lang="en-US"/>
        </a:p>
      </dgm:t>
    </dgm:pt>
    <dgm:pt modelId="{E0F119B5-D887-4C60-BDD0-DA8D87D15165}">
      <dgm:prSet/>
      <dgm:spPr/>
      <dgm:t>
        <a:bodyPr/>
        <a:lstStyle/>
        <a:p>
          <a:r>
            <a:rPr lang="en-GB" dirty="0" err="1"/>
            <a:t>Verander</a:t>
          </a:r>
          <a:r>
            <a:rPr lang="en-GB" dirty="0"/>
            <a:t> </a:t>
          </a:r>
          <a:r>
            <a:rPr lang="en-GB" dirty="0" err="1"/>
            <a:t>jou</a:t>
          </a:r>
          <a:r>
            <a:rPr lang="en-GB" dirty="0"/>
            <a:t> </a:t>
          </a:r>
          <a:r>
            <a:rPr lang="en-GB" dirty="0" err="1"/>
            <a:t>strategie</a:t>
          </a:r>
          <a:endParaRPr lang="en-US" dirty="0"/>
        </a:p>
      </dgm:t>
    </dgm:pt>
    <dgm:pt modelId="{0DA2021B-AE19-49DA-B72A-1A1EF4E08BF0}" type="parTrans" cxnId="{A2576561-BCA0-412A-B3E7-9D61E21E442B}">
      <dgm:prSet/>
      <dgm:spPr/>
      <dgm:t>
        <a:bodyPr/>
        <a:lstStyle/>
        <a:p>
          <a:endParaRPr lang="en-US"/>
        </a:p>
      </dgm:t>
    </dgm:pt>
    <dgm:pt modelId="{DDDA1349-7AD3-4220-9BBD-99438CE04A21}" type="sibTrans" cxnId="{A2576561-BCA0-412A-B3E7-9D61E21E442B}">
      <dgm:prSet/>
      <dgm:spPr/>
      <dgm:t>
        <a:bodyPr/>
        <a:lstStyle/>
        <a:p>
          <a:endParaRPr lang="en-US"/>
        </a:p>
      </dgm:t>
    </dgm:pt>
    <dgm:pt modelId="{5359D09A-7AE9-4C85-872B-87A40F41C8CC}">
      <dgm:prSet/>
      <dgm:spPr/>
      <dgm:t>
        <a:bodyPr/>
        <a:lstStyle/>
        <a:p>
          <a:r>
            <a:rPr lang="af-ZA" dirty="0"/>
            <a:t>Voorbeeld:</a:t>
          </a:r>
          <a:endParaRPr lang="en-US" dirty="0"/>
        </a:p>
      </dgm:t>
    </dgm:pt>
    <dgm:pt modelId="{B62CA6D6-E465-4B30-AE4A-737F9EAC945A}" type="parTrans" cxnId="{33A0EC1B-7E38-4A5B-B06C-81CC85C617E7}">
      <dgm:prSet/>
      <dgm:spPr/>
      <dgm:t>
        <a:bodyPr/>
        <a:lstStyle/>
        <a:p>
          <a:endParaRPr lang="en-US"/>
        </a:p>
      </dgm:t>
    </dgm:pt>
    <dgm:pt modelId="{6FA75B0C-CE4D-409D-8EF4-FDFA416B2E76}" type="sibTrans" cxnId="{33A0EC1B-7E38-4A5B-B06C-81CC85C617E7}">
      <dgm:prSet/>
      <dgm:spPr/>
      <dgm:t>
        <a:bodyPr/>
        <a:lstStyle/>
        <a:p>
          <a:endParaRPr lang="en-US"/>
        </a:p>
      </dgm:t>
    </dgm:pt>
    <dgm:pt modelId="{B2EBB970-247A-4204-8BDA-98A3911D5EC8}">
      <dgm:prSet/>
      <dgm:spPr/>
      <dgm:t>
        <a:bodyPr/>
        <a:lstStyle/>
        <a:p>
          <a:r>
            <a:rPr lang="nl-NL" dirty="0"/>
            <a:t>Lees werk nie →</a:t>
          </a:r>
          <a:br>
            <a:rPr lang="nl-NL" dirty="0"/>
          </a:br>
          <a:r>
            <a:rPr lang="nl-NL" dirty="0"/>
            <a:t>teken / verduidelik / oefen eerder</a:t>
          </a:r>
          <a:endParaRPr lang="en-US" dirty="0"/>
        </a:p>
      </dgm:t>
    </dgm:pt>
    <dgm:pt modelId="{934E8032-E1F1-412D-A700-44CBD6409D25}" type="parTrans" cxnId="{A415C844-0B5C-4587-9CEF-96C38A971C3C}">
      <dgm:prSet/>
      <dgm:spPr/>
      <dgm:t>
        <a:bodyPr/>
        <a:lstStyle/>
        <a:p>
          <a:endParaRPr lang="en-US"/>
        </a:p>
      </dgm:t>
    </dgm:pt>
    <dgm:pt modelId="{BABCB856-6188-4E6F-A0E3-DAF82E46F45E}" type="sibTrans" cxnId="{A415C844-0B5C-4587-9CEF-96C38A971C3C}">
      <dgm:prSet/>
      <dgm:spPr/>
      <dgm:t>
        <a:bodyPr/>
        <a:lstStyle/>
        <a:p>
          <a:endParaRPr lang="en-US"/>
        </a:p>
      </dgm:t>
    </dgm:pt>
    <dgm:pt modelId="{05488F8B-6097-470E-A9F2-51479BE46AEC}">
      <dgm:prSet/>
      <dgm:spPr/>
      <dgm:t>
        <a:bodyPr/>
        <a:lstStyle/>
        <a:p>
          <a:r>
            <a:rPr lang="en-GB" dirty="0" err="1"/>
            <a:t>Probeer</a:t>
          </a:r>
          <a:r>
            <a:rPr lang="en-GB" dirty="0"/>
            <a:t> 'n </a:t>
          </a:r>
          <a:r>
            <a:rPr lang="en-GB" dirty="0" err="1"/>
            <a:t>ander</a:t>
          </a:r>
          <a:r>
            <a:rPr lang="en-GB" dirty="0"/>
            <a:t> </a:t>
          </a:r>
          <a:r>
            <a:rPr lang="en-GB" dirty="0" err="1"/>
            <a:t>metode</a:t>
          </a:r>
          <a:endParaRPr lang="en-US" dirty="0"/>
        </a:p>
      </dgm:t>
    </dgm:pt>
    <dgm:pt modelId="{E058EF3C-9E64-44DA-B9AF-4B22454DE2C9}" type="parTrans" cxnId="{20A836FF-705D-4417-9CE6-3DC3C539D46D}">
      <dgm:prSet/>
      <dgm:spPr/>
      <dgm:t>
        <a:bodyPr/>
        <a:lstStyle/>
        <a:p>
          <a:endParaRPr lang="af-ZA"/>
        </a:p>
      </dgm:t>
    </dgm:pt>
    <dgm:pt modelId="{CA43095E-9352-43FD-BA60-2BED1BFE5DA9}" type="sibTrans" cxnId="{20A836FF-705D-4417-9CE6-3DC3C539D46D}">
      <dgm:prSet/>
      <dgm:spPr/>
      <dgm:t>
        <a:bodyPr/>
        <a:lstStyle/>
        <a:p>
          <a:endParaRPr lang="af-ZA"/>
        </a:p>
      </dgm:t>
    </dgm:pt>
    <dgm:pt modelId="{EF146D7D-253F-450B-B212-0E18513B6AE4}" type="pres">
      <dgm:prSet presAssocID="{BA2E4A6D-91E7-4B29-A6ED-28C5CF970182}" presName="linear" presStyleCnt="0">
        <dgm:presLayoutVars>
          <dgm:dir/>
          <dgm:animLvl val="lvl"/>
          <dgm:resizeHandles val="exact"/>
        </dgm:presLayoutVars>
      </dgm:prSet>
      <dgm:spPr/>
    </dgm:pt>
    <dgm:pt modelId="{8B5A29CC-E014-4AAF-B092-65F905EF3469}" type="pres">
      <dgm:prSet presAssocID="{5FC3DDBD-86D6-428E-88FB-0BB94B673C8A}" presName="parentLin" presStyleCnt="0"/>
      <dgm:spPr/>
    </dgm:pt>
    <dgm:pt modelId="{6CC37CD1-A260-47DA-9C7A-40DC294098E0}" type="pres">
      <dgm:prSet presAssocID="{5FC3DDBD-86D6-428E-88FB-0BB94B673C8A}" presName="parentLeftMargin" presStyleLbl="node1" presStyleIdx="0" presStyleCnt="2"/>
      <dgm:spPr/>
    </dgm:pt>
    <dgm:pt modelId="{E69CDCA5-4398-463B-8043-DFFA0E3756FE}" type="pres">
      <dgm:prSet presAssocID="{5FC3DDBD-86D6-428E-88FB-0BB94B673C8A}" presName="parentText" presStyleLbl="node1" presStyleIdx="0" presStyleCnt="2">
        <dgm:presLayoutVars>
          <dgm:chMax val="0"/>
          <dgm:bulletEnabled val="1"/>
        </dgm:presLayoutVars>
      </dgm:prSet>
      <dgm:spPr/>
    </dgm:pt>
    <dgm:pt modelId="{804B397C-E388-481B-971D-03A1FA6DEA0A}" type="pres">
      <dgm:prSet presAssocID="{5FC3DDBD-86D6-428E-88FB-0BB94B673C8A}" presName="negativeSpace" presStyleCnt="0"/>
      <dgm:spPr/>
    </dgm:pt>
    <dgm:pt modelId="{9B475719-A5A0-4109-9570-D2104C1159AA}" type="pres">
      <dgm:prSet presAssocID="{5FC3DDBD-86D6-428E-88FB-0BB94B673C8A}" presName="childText" presStyleLbl="conFgAcc1" presStyleIdx="0" presStyleCnt="2">
        <dgm:presLayoutVars>
          <dgm:bulletEnabled val="1"/>
        </dgm:presLayoutVars>
      </dgm:prSet>
      <dgm:spPr/>
    </dgm:pt>
    <dgm:pt modelId="{05DEEE6C-C050-4759-B994-24DDDA802BA9}" type="pres">
      <dgm:prSet presAssocID="{6F275A04-3322-45D9-B8EE-40DB64BFE930}" presName="spaceBetweenRectangles" presStyleCnt="0"/>
      <dgm:spPr/>
    </dgm:pt>
    <dgm:pt modelId="{428CB3EC-1ADA-4E23-AB6D-830AA7059054}" type="pres">
      <dgm:prSet presAssocID="{5359D09A-7AE9-4C85-872B-87A40F41C8CC}" presName="parentLin" presStyleCnt="0"/>
      <dgm:spPr/>
    </dgm:pt>
    <dgm:pt modelId="{908F3375-B644-42D2-9F36-2DFD17A18BAE}" type="pres">
      <dgm:prSet presAssocID="{5359D09A-7AE9-4C85-872B-87A40F41C8CC}" presName="parentLeftMargin" presStyleLbl="node1" presStyleIdx="0" presStyleCnt="2"/>
      <dgm:spPr/>
    </dgm:pt>
    <dgm:pt modelId="{DE6DFB2F-D489-47BE-8D80-5BF53DCA80AA}" type="pres">
      <dgm:prSet presAssocID="{5359D09A-7AE9-4C85-872B-87A40F41C8CC}" presName="parentText" presStyleLbl="node1" presStyleIdx="1" presStyleCnt="2">
        <dgm:presLayoutVars>
          <dgm:chMax val="0"/>
          <dgm:bulletEnabled val="1"/>
        </dgm:presLayoutVars>
      </dgm:prSet>
      <dgm:spPr/>
    </dgm:pt>
    <dgm:pt modelId="{C967E81E-DFAE-4656-8E89-2E87A59A5A19}" type="pres">
      <dgm:prSet presAssocID="{5359D09A-7AE9-4C85-872B-87A40F41C8CC}" presName="negativeSpace" presStyleCnt="0"/>
      <dgm:spPr/>
    </dgm:pt>
    <dgm:pt modelId="{6F03518A-8969-4745-A4DC-5320BEB87044}" type="pres">
      <dgm:prSet presAssocID="{5359D09A-7AE9-4C85-872B-87A40F41C8CC}" presName="childText" presStyleLbl="conFgAcc1" presStyleIdx="1" presStyleCnt="2">
        <dgm:presLayoutVars>
          <dgm:bulletEnabled val="1"/>
        </dgm:presLayoutVars>
      </dgm:prSet>
      <dgm:spPr/>
    </dgm:pt>
  </dgm:ptLst>
  <dgm:cxnLst>
    <dgm:cxn modelId="{FB038901-0025-43F5-99FE-DA99D5B67CFE}" srcId="{BA2E4A6D-91E7-4B29-A6ED-28C5CF970182}" destId="{5FC3DDBD-86D6-428E-88FB-0BB94B673C8A}" srcOrd="0" destOrd="0" parTransId="{AFF24310-9502-4DAC-85D5-DBC136874A18}" sibTransId="{6F275A04-3322-45D9-B8EE-40DB64BFE930}"/>
    <dgm:cxn modelId="{33A0EC1B-7E38-4A5B-B06C-81CC85C617E7}" srcId="{BA2E4A6D-91E7-4B29-A6ED-28C5CF970182}" destId="{5359D09A-7AE9-4C85-872B-87A40F41C8CC}" srcOrd="1" destOrd="0" parTransId="{B62CA6D6-E465-4B30-AE4A-737F9EAC945A}" sibTransId="{6FA75B0C-CE4D-409D-8EF4-FDFA416B2E76}"/>
    <dgm:cxn modelId="{1AC4B65D-444D-4BF2-9BE0-1E1B97CC4962}" type="presOf" srcId="{5359D09A-7AE9-4C85-872B-87A40F41C8CC}" destId="{908F3375-B644-42D2-9F36-2DFD17A18BAE}" srcOrd="0" destOrd="0" presId="urn:microsoft.com/office/officeart/2005/8/layout/list1"/>
    <dgm:cxn modelId="{A2576561-BCA0-412A-B3E7-9D61E21E442B}" srcId="{5FC3DDBD-86D6-428E-88FB-0BB94B673C8A}" destId="{E0F119B5-D887-4C60-BDD0-DA8D87D15165}" srcOrd="0" destOrd="0" parTransId="{0DA2021B-AE19-49DA-B72A-1A1EF4E08BF0}" sibTransId="{DDDA1349-7AD3-4220-9BBD-99438CE04A21}"/>
    <dgm:cxn modelId="{A415C844-0B5C-4587-9CEF-96C38A971C3C}" srcId="{5359D09A-7AE9-4C85-872B-87A40F41C8CC}" destId="{B2EBB970-247A-4204-8BDA-98A3911D5EC8}" srcOrd="0" destOrd="0" parTransId="{934E8032-E1F1-412D-A700-44CBD6409D25}" sibTransId="{BABCB856-6188-4E6F-A0E3-DAF82E46F45E}"/>
    <dgm:cxn modelId="{46F1FD45-ED62-4E87-AD6C-E376922C5CFC}" type="presOf" srcId="{5359D09A-7AE9-4C85-872B-87A40F41C8CC}" destId="{DE6DFB2F-D489-47BE-8D80-5BF53DCA80AA}" srcOrd="1" destOrd="0" presId="urn:microsoft.com/office/officeart/2005/8/layout/list1"/>
    <dgm:cxn modelId="{DC81E174-345E-49A2-AA51-6D8448072B0F}" type="presOf" srcId="{5FC3DDBD-86D6-428E-88FB-0BB94B673C8A}" destId="{6CC37CD1-A260-47DA-9C7A-40DC294098E0}" srcOrd="0" destOrd="0" presId="urn:microsoft.com/office/officeart/2005/8/layout/list1"/>
    <dgm:cxn modelId="{299FEF94-6A1D-43D3-9B55-DA5A921CA774}" type="presOf" srcId="{E0F119B5-D887-4C60-BDD0-DA8D87D15165}" destId="{9B475719-A5A0-4109-9570-D2104C1159AA}" srcOrd="0" destOrd="0" presId="urn:microsoft.com/office/officeart/2005/8/layout/list1"/>
    <dgm:cxn modelId="{67642CBA-3F2B-4602-AD82-C7D4B6297C2E}" type="presOf" srcId="{05488F8B-6097-470E-A9F2-51479BE46AEC}" destId="{9B475719-A5A0-4109-9570-D2104C1159AA}" srcOrd="0" destOrd="1" presId="urn:microsoft.com/office/officeart/2005/8/layout/list1"/>
    <dgm:cxn modelId="{4B7343CD-EB22-40A0-ABAD-408F7136AA1C}" type="presOf" srcId="{B2EBB970-247A-4204-8BDA-98A3911D5EC8}" destId="{6F03518A-8969-4745-A4DC-5320BEB87044}" srcOrd="0" destOrd="0" presId="urn:microsoft.com/office/officeart/2005/8/layout/list1"/>
    <dgm:cxn modelId="{EDCD90E2-80EA-45C2-AB78-FAE799215B0E}" type="presOf" srcId="{BA2E4A6D-91E7-4B29-A6ED-28C5CF970182}" destId="{EF146D7D-253F-450B-B212-0E18513B6AE4}" srcOrd="0" destOrd="0" presId="urn:microsoft.com/office/officeart/2005/8/layout/list1"/>
    <dgm:cxn modelId="{737798F2-841D-4653-A1E6-25375DCBF66D}" type="presOf" srcId="{5FC3DDBD-86D6-428E-88FB-0BB94B673C8A}" destId="{E69CDCA5-4398-463B-8043-DFFA0E3756FE}" srcOrd="1" destOrd="0" presId="urn:microsoft.com/office/officeart/2005/8/layout/list1"/>
    <dgm:cxn modelId="{20A836FF-705D-4417-9CE6-3DC3C539D46D}" srcId="{5FC3DDBD-86D6-428E-88FB-0BB94B673C8A}" destId="{05488F8B-6097-470E-A9F2-51479BE46AEC}" srcOrd="1" destOrd="0" parTransId="{E058EF3C-9E64-44DA-B9AF-4B22454DE2C9}" sibTransId="{CA43095E-9352-43FD-BA60-2BED1BFE5DA9}"/>
    <dgm:cxn modelId="{0E4A7AFF-EEC8-4338-A636-7D3A050B41A1}" type="presParOf" srcId="{EF146D7D-253F-450B-B212-0E18513B6AE4}" destId="{8B5A29CC-E014-4AAF-B092-65F905EF3469}" srcOrd="0" destOrd="0" presId="urn:microsoft.com/office/officeart/2005/8/layout/list1"/>
    <dgm:cxn modelId="{B8A72E80-CD8B-4F3B-9BE5-3F5B9E5C62B0}" type="presParOf" srcId="{8B5A29CC-E014-4AAF-B092-65F905EF3469}" destId="{6CC37CD1-A260-47DA-9C7A-40DC294098E0}" srcOrd="0" destOrd="0" presId="urn:microsoft.com/office/officeart/2005/8/layout/list1"/>
    <dgm:cxn modelId="{99BE5DA4-B0D2-451B-B5CE-CFF1C2B3EB94}" type="presParOf" srcId="{8B5A29CC-E014-4AAF-B092-65F905EF3469}" destId="{E69CDCA5-4398-463B-8043-DFFA0E3756FE}" srcOrd="1" destOrd="0" presId="urn:microsoft.com/office/officeart/2005/8/layout/list1"/>
    <dgm:cxn modelId="{D8715AE7-EBDA-441C-BAAA-C2923C2D7D21}" type="presParOf" srcId="{EF146D7D-253F-450B-B212-0E18513B6AE4}" destId="{804B397C-E388-481B-971D-03A1FA6DEA0A}" srcOrd="1" destOrd="0" presId="urn:microsoft.com/office/officeart/2005/8/layout/list1"/>
    <dgm:cxn modelId="{9110A4A1-DD73-441F-A7A4-1265E86E5BA9}" type="presParOf" srcId="{EF146D7D-253F-450B-B212-0E18513B6AE4}" destId="{9B475719-A5A0-4109-9570-D2104C1159AA}" srcOrd="2" destOrd="0" presId="urn:microsoft.com/office/officeart/2005/8/layout/list1"/>
    <dgm:cxn modelId="{1454F523-38FA-4423-A91B-BADAEF26C618}" type="presParOf" srcId="{EF146D7D-253F-450B-B212-0E18513B6AE4}" destId="{05DEEE6C-C050-4759-B994-24DDDA802BA9}" srcOrd="3" destOrd="0" presId="urn:microsoft.com/office/officeart/2005/8/layout/list1"/>
    <dgm:cxn modelId="{15CEB69E-8D84-471C-9FC6-F7B9F04E418D}" type="presParOf" srcId="{EF146D7D-253F-450B-B212-0E18513B6AE4}" destId="{428CB3EC-1ADA-4E23-AB6D-830AA7059054}" srcOrd="4" destOrd="0" presId="urn:microsoft.com/office/officeart/2005/8/layout/list1"/>
    <dgm:cxn modelId="{2C774A4F-C8E4-43E2-9852-C6A619DDFDEE}" type="presParOf" srcId="{428CB3EC-1ADA-4E23-AB6D-830AA7059054}" destId="{908F3375-B644-42D2-9F36-2DFD17A18BAE}" srcOrd="0" destOrd="0" presId="urn:microsoft.com/office/officeart/2005/8/layout/list1"/>
    <dgm:cxn modelId="{7C544333-729C-4C4E-95EC-DABDC8F55FF7}" type="presParOf" srcId="{428CB3EC-1ADA-4E23-AB6D-830AA7059054}" destId="{DE6DFB2F-D489-47BE-8D80-5BF53DCA80AA}" srcOrd="1" destOrd="0" presId="urn:microsoft.com/office/officeart/2005/8/layout/list1"/>
    <dgm:cxn modelId="{B387A2F8-1D85-4E8B-A69C-09593B20C68A}" type="presParOf" srcId="{EF146D7D-253F-450B-B212-0E18513B6AE4}" destId="{C967E81E-DFAE-4656-8E89-2E87A59A5A19}" srcOrd="5" destOrd="0" presId="urn:microsoft.com/office/officeart/2005/8/layout/list1"/>
    <dgm:cxn modelId="{F6F4B0D1-DA0F-4BE4-8565-1F1C6209AA5B}" type="presParOf" srcId="{EF146D7D-253F-450B-B212-0E18513B6AE4}" destId="{6F03518A-8969-4745-A4DC-5320BEB87044}"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9B8786A-FED9-4E76-9DBC-C4EBDC5E09D2}"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17D949AC-8E19-4883-B92E-2A417DB22CAA}">
      <dgm:prSet/>
      <dgm:spPr/>
      <dgm:t>
        <a:bodyPr/>
        <a:lstStyle/>
        <a:p>
          <a:pPr>
            <a:lnSpc>
              <a:spcPct val="100000"/>
            </a:lnSpc>
            <a:defRPr cap="all"/>
          </a:pPr>
          <a:r>
            <a:rPr lang="en-GB" dirty="0"/>
            <a:t>Luister in die </a:t>
          </a:r>
          <a:r>
            <a:rPr lang="en-GB" dirty="0" err="1"/>
            <a:t>klas</a:t>
          </a:r>
          <a:r>
            <a:rPr lang="en-GB" dirty="0"/>
            <a:t> → </a:t>
          </a:r>
          <a:r>
            <a:rPr lang="en-GB" b="1" dirty="0" err="1"/>
            <a:t>fokus</a:t>
          </a:r>
          <a:endParaRPr lang="en-US" b="1" dirty="0"/>
        </a:p>
      </dgm:t>
    </dgm:pt>
    <dgm:pt modelId="{3531B3ED-A7C6-42C5-AF8D-196F567D77A2}" type="parTrans" cxnId="{04097BEB-D8A0-4C5C-889B-2C436DA5405B}">
      <dgm:prSet/>
      <dgm:spPr/>
      <dgm:t>
        <a:bodyPr/>
        <a:lstStyle/>
        <a:p>
          <a:endParaRPr lang="en-US"/>
        </a:p>
      </dgm:t>
    </dgm:pt>
    <dgm:pt modelId="{3F6C751D-BE09-4B51-8165-BC6311064C8C}" type="sibTrans" cxnId="{04097BEB-D8A0-4C5C-889B-2C436DA5405B}">
      <dgm:prSet/>
      <dgm:spPr/>
      <dgm:t>
        <a:bodyPr/>
        <a:lstStyle/>
        <a:p>
          <a:pPr>
            <a:lnSpc>
              <a:spcPct val="100000"/>
            </a:lnSpc>
          </a:pPr>
          <a:endParaRPr lang="en-US"/>
        </a:p>
      </dgm:t>
    </dgm:pt>
    <dgm:pt modelId="{AA3CB798-30C7-47D5-AE86-9B86A01F54DC}">
      <dgm:prSet custT="1"/>
      <dgm:spPr/>
      <dgm:t>
        <a:bodyPr/>
        <a:lstStyle/>
        <a:p>
          <a:pPr>
            <a:lnSpc>
              <a:spcPct val="100000"/>
            </a:lnSpc>
            <a:defRPr cap="all"/>
          </a:pPr>
          <a:r>
            <a:rPr lang="nl-NL" sz="2000" dirty="0"/>
            <a:t>maak NOTAS → </a:t>
          </a:r>
          <a:r>
            <a:rPr lang="nl-NL" sz="2000" b="1" dirty="0"/>
            <a:t>gebruik effektiewe metodes</a:t>
          </a:r>
          <a:endParaRPr lang="en-US" sz="2000" b="1" dirty="0"/>
        </a:p>
      </dgm:t>
    </dgm:pt>
    <dgm:pt modelId="{8366F29D-7916-4EFE-86AC-8CD3126ED385}" type="parTrans" cxnId="{83486A2A-EEA7-4785-B23A-7ED221E5D788}">
      <dgm:prSet/>
      <dgm:spPr/>
      <dgm:t>
        <a:bodyPr/>
        <a:lstStyle/>
        <a:p>
          <a:endParaRPr lang="en-US"/>
        </a:p>
      </dgm:t>
    </dgm:pt>
    <dgm:pt modelId="{A7CF3457-F976-455C-A3DD-F2F1CC9F43EE}" type="sibTrans" cxnId="{83486A2A-EEA7-4785-B23A-7ED221E5D788}">
      <dgm:prSet/>
      <dgm:spPr/>
      <dgm:t>
        <a:bodyPr/>
        <a:lstStyle/>
        <a:p>
          <a:pPr>
            <a:lnSpc>
              <a:spcPct val="100000"/>
            </a:lnSpc>
          </a:pPr>
          <a:endParaRPr lang="en-US"/>
        </a:p>
      </dgm:t>
    </dgm:pt>
    <dgm:pt modelId="{7C154535-7C93-4D10-AE52-2CF07ED916AE}">
      <dgm:prSet custT="1"/>
      <dgm:spPr/>
      <dgm:t>
        <a:bodyPr/>
        <a:lstStyle/>
        <a:p>
          <a:pPr>
            <a:lnSpc>
              <a:spcPct val="100000"/>
            </a:lnSpc>
            <a:defRPr cap="all"/>
          </a:pPr>
          <a:r>
            <a:rPr lang="en-GB" sz="2000" dirty="0" err="1"/>
            <a:t>Huiswerk</a:t>
          </a:r>
          <a:r>
            <a:rPr lang="en-GB" sz="2000" dirty="0"/>
            <a:t> → </a:t>
          </a:r>
          <a:r>
            <a:rPr lang="en-GB" sz="2000" b="1" dirty="0" err="1"/>
            <a:t>toets</a:t>
          </a:r>
          <a:r>
            <a:rPr lang="en-GB" sz="2000" b="1" dirty="0"/>
            <a:t> begrip </a:t>
          </a:r>
          <a:endParaRPr lang="en-US" sz="2000" b="1" dirty="0"/>
        </a:p>
      </dgm:t>
    </dgm:pt>
    <dgm:pt modelId="{FC0AB72C-14B2-4F57-9387-683BD2005886}" type="parTrans" cxnId="{87386C91-78EF-4495-BC36-35DC08DCE2F5}">
      <dgm:prSet/>
      <dgm:spPr/>
      <dgm:t>
        <a:bodyPr/>
        <a:lstStyle/>
        <a:p>
          <a:endParaRPr lang="en-US"/>
        </a:p>
      </dgm:t>
    </dgm:pt>
    <dgm:pt modelId="{65B27F9C-68F5-4D9C-A85E-AFC7852675F5}" type="sibTrans" cxnId="{87386C91-78EF-4495-BC36-35DC08DCE2F5}">
      <dgm:prSet/>
      <dgm:spPr/>
      <dgm:t>
        <a:bodyPr/>
        <a:lstStyle/>
        <a:p>
          <a:pPr>
            <a:lnSpc>
              <a:spcPct val="100000"/>
            </a:lnSpc>
          </a:pPr>
          <a:endParaRPr lang="en-US"/>
        </a:p>
      </dgm:t>
    </dgm:pt>
    <dgm:pt modelId="{C4FE5CF8-30B3-4014-9204-65F430102C00}">
      <dgm:prSet custT="1"/>
      <dgm:spPr/>
      <dgm:t>
        <a:bodyPr/>
        <a:lstStyle/>
        <a:p>
          <a:pPr>
            <a:lnSpc>
              <a:spcPct val="100000"/>
            </a:lnSpc>
            <a:defRPr cap="all"/>
          </a:pPr>
          <a:r>
            <a:rPr lang="nl-NL" sz="1800" dirty="0"/>
            <a:t>Verstaan nie → </a:t>
          </a:r>
          <a:r>
            <a:rPr lang="nl-NL" sz="1800" b="1" dirty="0"/>
            <a:t>vra vir hulp of pas aan </a:t>
          </a:r>
          <a:endParaRPr lang="en-US" sz="1800" b="1" dirty="0"/>
        </a:p>
      </dgm:t>
    </dgm:pt>
    <dgm:pt modelId="{DD8639AB-258B-45CE-9ED9-37CA9C00FDBE}" type="parTrans" cxnId="{0E7BAD6A-3EF8-49A7-844F-FB5221BE1AEA}">
      <dgm:prSet/>
      <dgm:spPr/>
      <dgm:t>
        <a:bodyPr/>
        <a:lstStyle/>
        <a:p>
          <a:endParaRPr lang="en-US"/>
        </a:p>
      </dgm:t>
    </dgm:pt>
    <dgm:pt modelId="{8F8EB3C4-A074-4AAA-AB69-5531CF827028}" type="sibTrans" cxnId="{0E7BAD6A-3EF8-49A7-844F-FB5221BE1AEA}">
      <dgm:prSet/>
      <dgm:spPr/>
      <dgm:t>
        <a:bodyPr/>
        <a:lstStyle/>
        <a:p>
          <a:endParaRPr lang="en-US"/>
        </a:p>
      </dgm:t>
    </dgm:pt>
    <dgm:pt modelId="{BCB1C20F-BE2A-46A4-84BE-E081DAA3E513}" type="pres">
      <dgm:prSet presAssocID="{19B8786A-FED9-4E76-9DBC-C4EBDC5E09D2}" presName="root" presStyleCnt="0">
        <dgm:presLayoutVars>
          <dgm:dir/>
          <dgm:resizeHandles val="exact"/>
        </dgm:presLayoutVars>
      </dgm:prSet>
      <dgm:spPr/>
    </dgm:pt>
    <dgm:pt modelId="{A371D797-5B45-4837-9B71-446D1EFB5E87}" type="pres">
      <dgm:prSet presAssocID="{17D949AC-8E19-4883-B92E-2A417DB22CAA}" presName="compNode" presStyleCnt="0"/>
      <dgm:spPr/>
    </dgm:pt>
    <dgm:pt modelId="{41458235-558F-42B1-BA04-46FB37708BC1}" type="pres">
      <dgm:prSet presAssocID="{17D949AC-8E19-4883-B92E-2A417DB22CAA}" presName="iconBgRect" presStyleLbl="bgShp" presStyleIdx="0" presStyleCnt="4"/>
      <dgm:spPr/>
    </dgm:pt>
    <dgm:pt modelId="{39CB6D81-3301-46B5-8A85-EA1F32B8522F}" type="pres">
      <dgm:prSet presAssocID="{17D949AC-8E19-4883-B92E-2A417DB22CAA}"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phones"/>
        </a:ext>
      </dgm:extLst>
    </dgm:pt>
    <dgm:pt modelId="{70704167-C4A5-4598-B3D1-24B97F72F9DB}" type="pres">
      <dgm:prSet presAssocID="{17D949AC-8E19-4883-B92E-2A417DB22CAA}" presName="spaceRect" presStyleCnt="0"/>
      <dgm:spPr/>
    </dgm:pt>
    <dgm:pt modelId="{C4F09094-1B31-475E-B1A6-A3AD02D2A8BB}" type="pres">
      <dgm:prSet presAssocID="{17D949AC-8E19-4883-B92E-2A417DB22CAA}" presName="textRect" presStyleLbl="revTx" presStyleIdx="0" presStyleCnt="4">
        <dgm:presLayoutVars>
          <dgm:chMax val="1"/>
          <dgm:chPref val="1"/>
        </dgm:presLayoutVars>
      </dgm:prSet>
      <dgm:spPr/>
    </dgm:pt>
    <dgm:pt modelId="{71A78C20-51C4-4232-BC7E-DCA444BE7909}" type="pres">
      <dgm:prSet presAssocID="{3F6C751D-BE09-4B51-8165-BC6311064C8C}" presName="sibTrans" presStyleCnt="0"/>
      <dgm:spPr/>
    </dgm:pt>
    <dgm:pt modelId="{1A32BE93-ADDD-4B3C-8FB6-F2E8A1FD01E8}" type="pres">
      <dgm:prSet presAssocID="{AA3CB798-30C7-47D5-AE86-9B86A01F54DC}" presName="compNode" presStyleCnt="0"/>
      <dgm:spPr/>
    </dgm:pt>
    <dgm:pt modelId="{37E8C72E-71F3-4EC7-B6E2-3EBA0C6F8AC3}" type="pres">
      <dgm:prSet presAssocID="{AA3CB798-30C7-47D5-AE86-9B86A01F54DC}" presName="iconBgRect" presStyleLbl="bgShp" presStyleIdx="1" presStyleCnt="4"/>
      <dgm:spPr/>
    </dgm:pt>
    <dgm:pt modelId="{C909796A-EF17-4040-9F76-4FFEA2F49E14}" type="pres">
      <dgm:prSet presAssocID="{AA3CB798-30C7-47D5-AE86-9B86A01F54DC}"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ncil"/>
        </a:ext>
      </dgm:extLst>
    </dgm:pt>
    <dgm:pt modelId="{071781DD-2FD5-45B5-A5AA-F34F7D4E8A7F}" type="pres">
      <dgm:prSet presAssocID="{AA3CB798-30C7-47D5-AE86-9B86A01F54DC}" presName="spaceRect" presStyleCnt="0"/>
      <dgm:spPr/>
    </dgm:pt>
    <dgm:pt modelId="{5751AC41-9170-41C7-9572-B72B6CCEF131}" type="pres">
      <dgm:prSet presAssocID="{AA3CB798-30C7-47D5-AE86-9B86A01F54DC}" presName="textRect" presStyleLbl="revTx" presStyleIdx="1" presStyleCnt="4">
        <dgm:presLayoutVars>
          <dgm:chMax val="1"/>
          <dgm:chPref val="1"/>
        </dgm:presLayoutVars>
      </dgm:prSet>
      <dgm:spPr/>
    </dgm:pt>
    <dgm:pt modelId="{F23CA805-72E8-4B17-84BC-CBB33399F072}" type="pres">
      <dgm:prSet presAssocID="{A7CF3457-F976-455C-A3DD-F2F1CC9F43EE}" presName="sibTrans" presStyleCnt="0"/>
      <dgm:spPr/>
    </dgm:pt>
    <dgm:pt modelId="{31302ADA-6398-4176-ADFC-7BC11745649A}" type="pres">
      <dgm:prSet presAssocID="{7C154535-7C93-4D10-AE52-2CF07ED916AE}" presName="compNode" presStyleCnt="0"/>
      <dgm:spPr/>
    </dgm:pt>
    <dgm:pt modelId="{F597EC50-926A-4F46-8851-89C490ECEB4E}" type="pres">
      <dgm:prSet presAssocID="{7C154535-7C93-4D10-AE52-2CF07ED916AE}" presName="iconBgRect" presStyleLbl="bgShp" presStyleIdx="2" presStyleCnt="4"/>
      <dgm:spPr/>
    </dgm:pt>
    <dgm:pt modelId="{2AD08ECF-D3B7-4529-8EC6-664B3AEF2001}" type="pres">
      <dgm:prSet presAssocID="{7C154535-7C93-4D10-AE52-2CF07ED916AE}"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9EFB9303-A92E-4D33-A61A-51283ADEC04C}" type="pres">
      <dgm:prSet presAssocID="{7C154535-7C93-4D10-AE52-2CF07ED916AE}" presName="spaceRect" presStyleCnt="0"/>
      <dgm:spPr/>
    </dgm:pt>
    <dgm:pt modelId="{F9D2F4F0-6843-4D03-B745-D73F53112BC9}" type="pres">
      <dgm:prSet presAssocID="{7C154535-7C93-4D10-AE52-2CF07ED916AE}" presName="textRect" presStyleLbl="revTx" presStyleIdx="2" presStyleCnt="4">
        <dgm:presLayoutVars>
          <dgm:chMax val="1"/>
          <dgm:chPref val="1"/>
        </dgm:presLayoutVars>
      </dgm:prSet>
      <dgm:spPr/>
    </dgm:pt>
    <dgm:pt modelId="{D19354D7-B8BA-4489-B66C-A999D3499E1B}" type="pres">
      <dgm:prSet presAssocID="{65B27F9C-68F5-4D9C-A85E-AFC7852675F5}" presName="sibTrans" presStyleCnt="0"/>
      <dgm:spPr/>
    </dgm:pt>
    <dgm:pt modelId="{A92CE8BA-C268-4E39-A464-D7E69460C5C4}" type="pres">
      <dgm:prSet presAssocID="{C4FE5CF8-30B3-4014-9204-65F430102C00}" presName="compNode" presStyleCnt="0"/>
      <dgm:spPr/>
    </dgm:pt>
    <dgm:pt modelId="{279C8CDB-DA37-4894-B33F-75057C121965}" type="pres">
      <dgm:prSet presAssocID="{C4FE5CF8-30B3-4014-9204-65F430102C00}" presName="iconBgRect" presStyleLbl="bgShp" presStyleIdx="3" presStyleCnt="4"/>
      <dgm:spPr/>
    </dgm:pt>
    <dgm:pt modelId="{0A06D48D-720D-4376-93C8-E04BB0A0200F}" type="pres">
      <dgm:prSet presAssocID="{C4FE5CF8-30B3-4014-9204-65F430102C00}"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9C58874F-C0E0-4962-9F61-BFC033FA075E}" type="pres">
      <dgm:prSet presAssocID="{C4FE5CF8-30B3-4014-9204-65F430102C00}" presName="spaceRect" presStyleCnt="0"/>
      <dgm:spPr/>
    </dgm:pt>
    <dgm:pt modelId="{F5DA388D-8580-43E1-ABA2-7218EA709BED}" type="pres">
      <dgm:prSet presAssocID="{C4FE5CF8-30B3-4014-9204-65F430102C00}" presName="textRect" presStyleLbl="revTx" presStyleIdx="3" presStyleCnt="4">
        <dgm:presLayoutVars>
          <dgm:chMax val="1"/>
          <dgm:chPref val="1"/>
        </dgm:presLayoutVars>
      </dgm:prSet>
      <dgm:spPr/>
    </dgm:pt>
  </dgm:ptLst>
  <dgm:cxnLst>
    <dgm:cxn modelId="{83486A2A-EEA7-4785-B23A-7ED221E5D788}" srcId="{19B8786A-FED9-4E76-9DBC-C4EBDC5E09D2}" destId="{AA3CB798-30C7-47D5-AE86-9B86A01F54DC}" srcOrd="1" destOrd="0" parTransId="{8366F29D-7916-4EFE-86AC-8CD3126ED385}" sibTransId="{A7CF3457-F976-455C-A3DD-F2F1CC9F43EE}"/>
    <dgm:cxn modelId="{0E7BAD6A-3EF8-49A7-844F-FB5221BE1AEA}" srcId="{19B8786A-FED9-4E76-9DBC-C4EBDC5E09D2}" destId="{C4FE5CF8-30B3-4014-9204-65F430102C00}" srcOrd="3" destOrd="0" parTransId="{DD8639AB-258B-45CE-9ED9-37CA9C00FDBE}" sibTransId="{8F8EB3C4-A074-4AAA-AB69-5531CF827028}"/>
    <dgm:cxn modelId="{AF724D53-9BBC-4128-BE7B-B96B24256C2F}" type="presOf" srcId="{19B8786A-FED9-4E76-9DBC-C4EBDC5E09D2}" destId="{BCB1C20F-BE2A-46A4-84BE-E081DAA3E513}" srcOrd="0" destOrd="0" presId="urn:microsoft.com/office/officeart/2018/5/layout/IconCircleLabelList"/>
    <dgm:cxn modelId="{87386C91-78EF-4495-BC36-35DC08DCE2F5}" srcId="{19B8786A-FED9-4E76-9DBC-C4EBDC5E09D2}" destId="{7C154535-7C93-4D10-AE52-2CF07ED916AE}" srcOrd="2" destOrd="0" parTransId="{FC0AB72C-14B2-4F57-9387-683BD2005886}" sibTransId="{65B27F9C-68F5-4D9C-A85E-AFC7852675F5}"/>
    <dgm:cxn modelId="{083AC7BB-3462-46BA-92D2-ED72DD69AD5D}" type="presOf" srcId="{C4FE5CF8-30B3-4014-9204-65F430102C00}" destId="{F5DA388D-8580-43E1-ABA2-7218EA709BED}" srcOrd="0" destOrd="0" presId="urn:microsoft.com/office/officeart/2018/5/layout/IconCircleLabelList"/>
    <dgm:cxn modelId="{D20570C6-BF96-4D42-A92A-829CD5F9F71D}" type="presOf" srcId="{7C154535-7C93-4D10-AE52-2CF07ED916AE}" destId="{F9D2F4F0-6843-4D03-B745-D73F53112BC9}" srcOrd="0" destOrd="0" presId="urn:microsoft.com/office/officeart/2018/5/layout/IconCircleLabelList"/>
    <dgm:cxn modelId="{902266D9-3DE2-4C54-B743-16426184A8E0}" type="presOf" srcId="{17D949AC-8E19-4883-B92E-2A417DB22CAA}" destId="{C4F09094-1B31-475E-B1A6-A3AD02D2A8BB}" srcOrd="0" destOrd="0" presId="urn:microsoft.com/office/officeart/2018/5/layout/IconCircleLabelList"/>
    <dgm:cxn modelId="{64B3ACDC-55F3-4124-A32E-F8518E98CEAA}" type="presOf" srcId="{AA3CB798-30C7-47D5-AE86-9B86A01F54DC}" destId="{5751AC41-9170-41C7-9572-B72B6CCEF131}" srcOrd="0" destOrd="0" presId="urn:microsoft.com/office/officeart/2018/5/layout/IconCircleLabelList"/>
    <dgm:cxn modelId="{04097BEB-D8A0-4C5C-889B-2C436DA5405B}" srcId="{19B8786A-FED9-4E76-9DBC-C4EBDC5E09D2}" destId="{17D949AC-8E19-4883-B92E-2A417DB22CAA}" srcOrd="0" destOrd="0" parTransId="{3531B3ED-A7C6-42C5-AF8D-196F567D77A2}" sibTransId="{3F6C751D-BE09-4B51-8165-BC6311064C8C}"/>
    <dgm:cxn modelId="{F7C977CB-AE92-463B-A3BC-E2699C4C6650}" type="presParOf" srcId="{BCB1C20F-BE2A-46A4-84BE-E081DAA3E513}" destId="{A371D797-5B45-4837-9B71-446D1EFB5E87}" srcOrd="0" destOrd="0" presId="urn:microsoft.com/office/officeart/2018/5/layout/IconCircleLabelList"/>
    <dgm:cxn modelId="{598C5A0D-C257-498F-9175-937AC724811D}" type="presParOf" srcId="{A371D797-5B45-4837-9B71-446D1EFB5E87}" destId="{41458235-558F-42B1-BA04-46FB37708BC1}" srcOrd="0" destOrd="0" presId="urn:microsoft.com/office/officeart/2018/5/layout/IconCircleLabelList"/>
    <dgm:cxn modelId="{827D9700-49CF-4F76-B3D2-003673208215}" type="presParOf" srcId="{A371D797-5B45-4837-9B71-446D1EFB5E87}" destId="{39CB6D81-3301-46B5-8A85-EA1F32B8522F}" srcOrd="1" destOrd="0" presId="urn:microsoft.com/office/officeart/2018/5/layout/IconCircleLabelList"/>
    <dgm:cxn modelId="{639E2AE9-3203-4E30-B3B0-2DBC31997652}" type="presParOf" srcId="{A371D797-5B45-4837-9B71-446D1EFB5E87}" destId="{70704167-C4A5-4598-B3D1-24B97F72F9DB}" srcOrd="2" destOrd="0" presId="urn:microsoft.com/office/officeart/2018/5/layout/IconCircleLabelList"/>
    <dgm:cxn modelId="{02A538E3-B039-44FE-82A8-38B58D088DE7}" type="presParOf" srcId="{A371D797-5B45-4837-9B71-446D1EFB5E87}" destId="{C4F09094-1B31-475E-B1A6-A3AD02D2A8BB}" srcOrd="3" destOrd="0" presId="urn:microsoft.com/office/officeart/2018/5/layout/IconCircleLabelList"/>
    <dgm:cxn modelId="{CBBB4059-4147-49E7-A6CF-B80705E9E576}" type="presParOf" srcId="{BCB1C20F-BE2A-46A4-84BE-E081DAA3E513}" destId="{71A78C20-51C4-4232-BC7E-DCA444BE7909}" srcOrd="1" destOrd="0" presId="urn:microsoft.com/office/officeart/2018/5/layout/IconCircleLabelList"/>
    <dgm:cxn modelId="{E5D12F0E-4CEA-444A-9823-8BD0EFF5BD01}" type="presParOf" srcId="{BCB1C20F-BE2A-46A4-84BE-E081DAA3E513}" destId="{1A32BE93-ADDD-4B3C-8FB6-F2E8A1FD01E8}" srcOrd="2" destOrd="0" presId="urn:microsoft.com/office/officeart/2018/5/layout/IconCircleLabelList"/>
    <dgm:cxn modelId="{49DB7BA7-DD8B-4334-8F4F-23B8A3E69924}" type="presParOf" srcId="{1A32BE93-ADDD-4B3C-8FB6-F2E8A1FD01E8}" destId="{37E8C72E-71F3-4EC7-B6E2-3EBA0C6F8AC3}" srcOrd="0" destOrd="0" presId="urn:microsoft.com/office/officeart/2018/5/layout/IconCircleLabelList"/>
    <dgm:cxn modelId="{2815DFAB-3433-4A2D-8666-2891105FA100}" type="presParOf" srcId="{1A32BE93-ADDD-4B3C-8FB6-F2E8A1FD01E8}" destId="{C909796A-EF17-4040-9F76-4FFEA2F49E14}" srcOrd="1" destOrd="0" presId="urn:microsoft.com/office/officeart/2018/5/layout/IconCircleLabelList"/>
    <dgm:cxn modelId="{97118E95-74DF-4E32-9ED8-2C25EF984FF3}" type="presParOf" srcId="{1A32BE93-ADDD-4B3C-8FB6-F2E8A1FD01E8}" destId="{071781DD-2FD5-45B5-A5AA-F34F7D4E8A7F}" srcOrd="2" destOrd="0" presId="urn:microsoft.com/office/officeart/2018/5/layout/IconCircleLabelList"/>
    <dgm:cxn modelId="{1A4489AE-21C1-4DC7-850E-9AD093947F32}" type="presParOf" srcId="{1A32BE93-ADDD-4B3C-8FB6-F2E8A1FD01E8}" destId="{5751AC41-9170-41C7-9572-B72B6CCEF131}" srcOrd="3" destOrd="0" presId="urn:microsoft.com/office/officeart/2018/5/layout/IconCircleLabelList"/>
    <dgm:cxn modelId="{9B0D2203-FD13-4BE1-8450-E6285FD98729}" type="presParOf" srcId="{BCB1C20F-BE2A-46A4-84BE-E081DAA3E513}" destId="{F23CA805-72E8-4B17-84BC-CBB33399F072}" srcOrd="3" destOrd="0" presId="urn:microsoft.com/office/officeart/2018/5/layout/IconCircleLabelList"/>
    <dgm:cxn modelId="{6D944B00-5D10-45EB-A75B-AB7CFBD6FF39}" type="presParOf" srcId="{BCB1C20F-BE2A-46A4-84BE-E081DAA3E513}" destId="{31302ADA-6398-4176-ADFC-7BC11745649A}" srcOrd="4" destOrd="0" presId="urn:microsoft.com/office/officeart/2018/5/layout/IconCircleLabelList"/>
    <dgm:cxn modelId="{B22945BF-4636-465E-9F82-CC7016B1448B}" type="presParOf" srcId="{31302ADA-6398-4176-ADFC-7BC11745649A}" destId="{F597EC50-926A-4F46-8851-89C490ECEB4E}" srcOrd="0" destOrd="0" presId="urn:microsoft.com/office/officeart/2018/5/layout/IconCircleLabelList"/>
    <dgm:cxn modelId="{B5FFD085-F4F8-46F6-AA0F-863F34BA4615}" type="presParOf" srcId="{31302ADA-6398-4176-ADFC-7BC11745649A}" destId="{2AD08ECF-D3B7-4529-8EC6-664B3AEF2001}" srcOrd="1" destOrd="0" presId="urn:microsoft.com/office/officeart/2018/5/layout/IconCircleLabelList"/>
    <dgm:cxn modelId="{69338521-E494-495B-BD5E-648DD6E277A3}" type="presParOf" srcId="{31302ADA-6398-4176-ADFC-7BC11745649A}" destId="{9EFB9303-A92E-4D33-A61A-51283ADEC04C}" srcOrd="2" destOrd="0" presId="urn:microsoft.com/office/officeart/2018/5/layout/IconCircleLabelList"/>
    <dgm:cxn modelId="{A6109144-5C3D-4C68-AAA0-8E4726571A83}" type="presParOf" srcId="{31302ADA-6398-4176-ADFC-7BC11745649A}" destId="{F9D2F4F0-6843-4D03-B745-D73F53112BC9}" srcOrd="3" destOrd="0" presId="urn:microsoft.com/office/officeart/2018/5/layout/IconCircleLabelList"/>
    <dgm:cxn modelId="{4C2022F1-B138-4603-9190-21E1AE30593C}" type="presParOf" srcId="{BCB1C20F-BE2A-46A4-84BE-E081DAA3E513}" destId="{D19354D7-B8BA-4489-B66C-A999D3499E1B}" srcOrd="5" destOrd="0" presId="urn:microsoft.com/office/officeart/2018/5/layout/IconCircleLabelList"/>
    <dgm:cxn modelId="{3840D71E-19AB-4617-ABD7-219DD226156A}" type="presParOf" srcId="{BCB1C20F-BE2A-46A4-84BE-E081DAA3E513}" destId="{A92CE8BA-C268-4E39-A464-D7E69460C5C4}" srcOrd="6" destOrd="0" presId="urn:microsoft.com/office/officeart/2018/5/layout/IconCircleLabelList"/>
    <dgm:cxn modelId="{D540DD7F-604F-4100-A408-FBAAA5248081}" type="presParOf" srcId="{A92CE8BA-C268-4E39-A464-D7E69460C5C4}" destId="{279C8CDB-DA37-4894-B33F-75057C121965}" srcOrd="0" destOrd="0" presId="urn:microsoft.com/office/officeart/2018/5/layout/IconCircleLabelList"/>
    <dgm:cxn modelId="{E46F3F54-3111-4EA8-8BB1-3757C8C20667}" type="presParOf" srcId="{A92CE8BA-C268-4E39-A464-D7E69460C5C4}" destId="{0A06D48D-720D-4376-93C8-E04BB0A0200F}" srcOrd="1" destOrd="0" presId="urn:microsoft.com/office/officeart/2018/5/layout/IconCircleLabelList"/>
    <dgm:cxn modelId="{0D7B567F-6F49-4500-AF76-058CB95D19A3}" type="presParOf" srcId="{A92CE8BA-C268-4E39-A464-D7E69460C5C4}" destId="{9C58874F-C0E0-4962-9F61-BFC033FA075E}" srcOrd="2" destOrd="0" presId="urn:microsoft.com/office/officeart/2018/5/layout/IconCircleLabelList"/>
    <dgm:cxn modelId="{2A2E6FED-B66E-4C08-A7B2-51C344120739}" type="presParOf" srcId="{A92CE8BA-C268-4E39-A464-D7E69460C5C4}" destId="{F5DA388D-8580-43E1-ABA2-7218EA709BED}"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5D954B0-3385-499B-9D27-B904953188FA}" type="doc">
      <dgm:prSet loTypeId="urn:microsoft.com/office/officeart/2016/7/layout/BasicLinearProcessNumbered" loCatId="process" qsTypeId="urn:microsoft.com/office/officeart/2005/8/quickstyle/simple1" qsCatId="simple" csTypeId="urn:microsoft.com/office/officeart/2005/8/colors/colorful5" csCatId="colorful" phldr="1"/>
      <dgm:spPr/>
      <dgm:t>
        <a:bodyPr/>
        <a:lstStyle/>
        <a:p>
          <a:endParaRPr lang="en-US"/>
        </a:p>
      </dgm:t>
    </dgm:pt>
    <dgm:pt modelId="{E7C1195E-2F23-465B-AF8C-A4613E7FBB71}">
      <dgm:prSet/>
      <dgm:spPr/>
      <dgm:t>
        <a:bodyPr/>
        <a:lstStyle/>
        <a:p>
          <a:r>
            <a:rPr lang="nl-NL" dirty="0"/>
            <a:t>Moenie wag vir motivering nie; Neem aksie</a:t>
          </a:r>
          <a:endParaRPr lang="en-US" dirty="0"/>
        </a:p>
      </dgm:t>
    </dgm:pt>
    <dgm:pt modelId="{ED0F5B60-08A1-4151-8D92-B8747E0B6CB4}" type="parTrans" cxnId="{697185BA-FA39-4080-8C04-03EBF4316CE8}">
      <dgm:prSet/>
      <dgm:spPr/>
      <dgm:t>
        <a:bodyPr/>
        <a:lstStyle/>
        <a:p>
          <a:endParaRPr lang="en-US"/>
        </a:p>
      </dgm:t>
    </dgm:pt>
    <dgm:pt modelId="{06891029-8EC4-4876-8707-D2B52AB9FCBF}" type="sibTrans" cxnId="{697185BA-FA39-4080-8C04-03EBF4316CE8}">
      <dgm:prSet phldrT="1" phldr="0"/>
      <dgm:spPr/>
      <dgm:t>
        <a:bodyPr/>
        <a:lstStyle/>
        <a:p>
          <a:r>
            <a:rPr lang="en-US"/>
            <a:t>1</a:t>
          </a:r>
        </a:p>
      </dgm:t>
    </dgm:pt>
    <dgm:pt modelId="{6559E0D1-CFCB-4150-BA27-B32D29A97A63}">
      <dgm:prSet/>
      <dgm:spPr/>
      <dgm:t>
        <a:bodyPr/>
        <a:lstStyle/>
        <a:p>
          <a:r>
            <a:rPr lang="af-ZA" dirty="0"/>
            <a:t>Gebruik </a:t>
          </a:r>
          <a:r>
            <a:rPr lang="af-ZA" b="1" dirty="0"/>
            <a:t>verskillende leerstyle</a:t>
          </a:r>
          <a:endParaRPr lang="en-US" b="1" dirty="0"/>
        </a:p>
      </dgm:t>
    </dgm:pt>
    <dgm:pt modelId="{62D6EFA5-E597-4F7A-92DD-22AA1EE7FCAA}" type="parTrans" cxnId="{884B7606-CDFB-49D7-ABE9-9D44EBAAC911}">
      <dgm:prSet/>
      <dgm:spPr/>
      <dgm:t>
        <a:bodyPr/>
        <a:lstStyle/>
        <a:p>
          <a:endParaRPr lang="en-US"/>
        </a:p>
      </dgm:t>
    </dgm:pt>
    <dgm:pt modelId="{F467F46A-084E-4030-B7FD-335DFC83D728}" type="sibTrans" cxnId="{884B7606-CDFB-49D7-ABE9-9D44EBAAC911}">
      <dgm:prSet phldrT="2" phldr="0"/>
      <dgm:spPr/>
      <dgm:t>
        <a:bodyPr/>
        <a:lstStyle/>
        <a:p>
          <a:r>
            <a:rPr lang="en-US"/>
            <a:t>2</a:t>
          </a:r>
        </a:p>
      </dgm:t>
    </dgm:pt>
    <dgm:pt modelId="{60180598-E5B2-486C-A78C-921EDEDD2F60}">
      <dgm:prSet/>
      <dgm:spPr/>
      <dgm:t>
        <a:bodyPr/>
        <a:lstStyle/>
        <a:p>
          <a:r>
            <a:rPr lang="nl-NL" dirty="0"/>
            <a:t>Kombineer metodes vir ’n beter leerervaring</a:t>
          </a:r>
          <a:endParaRPr lang="en-US" dirty="0"/>
        </a:p>
      </dgm:t>
    </dgm:pt>
    <dgm:pt modelId="{3AA4451A-BF7E-4518-9580-0A856457A89C}" type="parTrans" cxnId="{683D9249-723B-4A49-A7E0-3D2491F9C9AD}">
      <dgm:prSet/>
      <dgm:spPr/>
      <dgm:t>
        <a:bodyPr/>
        <a:lstStyle/>
        <a:p>
          <a:endParaRPr lang="en-US"/>
        </a:p>
      </dgm:t>
    </dgm:pt>
    <dgm:pt modelId="{41D722B0-7EA8-4E09-A747-BE74099DEB6B}" type="sibTrans" cxnId="{683D9249-723B-4A49-A7E0-3D2491F9C9AD}">
      <dgm:prSet phldrT="3" phldr="0"/>
      <dgm:spPr/>
      <dgm:t>
        <a:bodyPr/>
        <a:lstStyle/>
        <a:p>
          <a:r>
            <a:rPr lang="en-US"/>
            <a:t>3</a:t>
          </a:r>
        </a:p>
      </dgm:t>
    </dgm:pt>
    <dgm:pt modelId="{F2DD5D05-9C83-4CC8-BDE7-5BD29E931573}" type="pres">
      <dgm:prSet presAssocID="{45D954B0-3385-499B-9D27-B904953188FA}" presName="Name0" presStyleCnt="0">
        <dgm:presLayoutVars>
          <dgm:animLvl val="lvl"/>
          <dgm:resizeHandles val="exact"/>
        </dgm:presLayoutVars>
      </dgm:prSet>
      <dgm:spPr/>
    </dgm:pt>
    <dgm:pt modelId="{2318DAB6-2097-4FA7-8D94-020BE5C06867}" type="pres">
      <dgm:prSet presAssocID="{E7C1195E-2F23-465B-AF8C-A4613E7FBB71}" presName="compositeNode" presStyleCnt="0">
        <dgm:presLayoutVars>
          <dgm:bulletEnabled val="1"/>
        </dgm:presLayoutVars>
      </dgm:prSet>
      <dgm:spPr/>
    </dgm:pt>
    <dgm:pt modelId="{48D22528-88D5-4CB4-8AF1-9B1E2FAFBF91}" type="pres">
      <dgm:prSet presAssocID="{E7C1195E-2F23-465B-AF8C-A4613E7FBB71}" presName="bgRect" presStyleLbl="bgAccFollowNode1" presStyleIdx="0" presStyleCnt="3"/>
      <dgm:spPr/>
    </dgm:pt>
    <dgm:pt modelId="{EAD4CE24-FB1D-411A-8A03-9FF889EE8328}" type="pres">
      <dgm:prSet presAssocID="{06891029-8EC4-4876-8707-D2B52AB9FCBF}" presName="sibTransNodeCircle" presStyleLbl="alignNode1" presStyleIdx="0" presStyleCnt="6">
        <dgm:presLayoutVars>
          <dgm:chMax val="0"/>
          <dgm:bulletEnabled/>
        </dgm:presLayoutVars>
      </dgm:prSet>
      <dgm:spPr/>
    </dgm:pt>
    <dgm:pt modelId="{83099513-8E68-4991-86F3-3F74E21626DC}" type="pres">
      <dgm:prSet presAssocID="{E7C1195E-2F23-465B-AF8C-A4613E7FBB71}" presName="bottomLine" presStyleLbl="alignNode1" presStyleIdx="1" presStyleCnt="6">
        <dgm:presLayoutVars/>
      </dgm:prSet>
      <dgm:spPr/>
    </dgm:pt>
    <dgm:pt modelId="{EAEDD6DA-A77A-44C2-A0D8-28761E8955EE}" type="pres">
      <dgm:prSet presAssocID="{E7C1195E-2F23-465B-AF8C-A4613E7FBB71}" presName="nodeText" presStyleLbl="bgAccFollowNode1" presStyleIdx="0" presStyleCnt="3">
        <dgm:presLayoutVars>
          <dgm:bulletEnabled val="1"/>
        </dgm:presLayoutVars>
      </dgm:prSet>
      <dgm:spPr/>
    </dgm:pt>
    <dgm:pt modelId="{05A685C3-42D7-4623-A84B-64E55D490C19}" type="pres">
      <dgm:prSet presAssocID="{06891029-8EC4-4876-8707-D2B52AB9FCBF}" presName="sibTrans" presStyleCnt="0"/>
      <dgm:spPr/>
    </dgm:pt>
    <dgm:pt modelId="{57AFE616-DB04-4FCC-9B60-0C8B1349383A}" type="pres">
      <dgm:prSet presAssocID="{6559E0D1-CFCB-4150-BA27-B32D29A97A63}" presName="compositeNode" presStyleCnt="0">
        <dgm:presLayoutVars>
          <dgm:bulletEnabled val="1"/>
        </dgm:presLayoutVars>
      </dgm:prSet>
      <dgm:spPr/>
    </dgm:pt>
    <dgm:pt modelId="{C19A4B1A-5939-486F-9191-42B6F3E029E7}" type="pres">
      <dgm:prSet presAssocID="{6559E0D1-CFCB-4150-BA27-B32D29A97A63}" presName="bgRect" presStyleLbl="bgAccFollowNode1" presStyleIdx="1" presStyleCnt="3"/>
      <dgm:spPr/>
    </dgm:pt>
    <dgm:pt modelId="{CC473A85-E83D-4A3A-8277-7535F531A855}" type="pres">
      <dgm:prSet presAssocID="{F467F46A-084E-4030-B7FD-335DFC83D728}" presName="sibTransNodeCircle" presStyleLbl="alignNode1" presStyleIdx="2" presStyleCnt="6">
        <dgm:presLayoutVars>
          <dgm:chMax val="0"/>
          <dgm:bulletEnabled/>
        </dgm:presLayoutVars>
      </dgm:prSet>
      <dgm:spPr/>
    </dgm:pt>
    <dgm:pt modelId="{B5A8EA17-AF62-4026-9574-15F8C378BC7A}" type="pres">
      <dgm:prSet presAssocID="{6559E0D1-CFCB-4150-BA27-B32D29A97A63}" presName="bottomLine" presStyleLbl="alignNode1" presStyleIdx="3" presStyleCnt="6">
        <dgm:presLayoutVars/>
      </dgm:prSet>
      <dgm:spPr/>
    </dgm:pt>
    <dgm:pt modelId="{41266A5F-99C5-472C-9865-9FDA5E48B7CC}" type="pres">
      <dgm:prSet presAssocID="{6559E0D1-CFCB-4150-BA27-B32D29A97A63}" presName="nodeText" presStyleLbl="bgAccFollowNode1" presStyleIdx="1" presStyleCnt="3">
        <dgm:presLayoutVars>
          <dgm:bulletEnabled val="1"/>
        </dgm:presLayoutVars>
      </dgm:prSet>
      <dgm:spPr/>
    </dgm:pt>
    <dgm:pt modelId="{86303D0B-71AE-444C-A2D1-6A404F92343F}" type="pres">
      <dgm:prSet presAssocID="{F467F46A-084E-4030-B7FD-335DFC83D728}" presName="sibTrans" presStyleCnt="0"/>
      <dgm:spPr/>
    </dgm:pt>
    <dgm:pt modelId="{25E62B15-0521-4607-A1CF-3ACE4CC3A956}" type="pres">
      <dgm:prSet presAssocID="{60180598-E5B2-486C-A78C-921EDEDD2F60}" presName="compositeNode" presStyleCnt="0">
        <dgm:presLayoutVars>
          <dgm:bulletEnabled val="1"/>
        </dgm:presLayoutVars>
      </dgm:prSet>
      <dgm:spPr/>
    </dgm:pt>
    <dgm:pt modelId="{D28B7941-C35B-4763-910E-099A4A8C9ED3}" type="pres">
      <dgm:prSet presAssocID="{60180598-E5B2-486C-A78C-921EDEDD2F60}" presName="bgRect" presStyleLbl="bgAccFollowNode1" presStyleIdx="2" presStyleCnt="3"/>
      <dgm:spPr/>
    </dgm:pt>
    <dgm:pt modelId="{3947A1BE-FF6F-497D-9187-BCB60323E00E}" type="pres">
      <dgm:prSet presAssocID="{41D722B0-7EA8-4E09-A747-BE74099DEB6B}" presName="sibTransNodeCircle" presStyleLbl="alignNode1" presStyleIdx="4" presStyleCnt="6">
        <dgm:presLayoutVars>
          <dgm:chMax val="0"/>
          <dgm:bulletEnabled/>
        </dgm:presLayoutVars>
      </dgm:prSet>
      <dgm:spPr/>
    </dgm:pt>
    <dgm:pt modelId="{3532E2E0-817E-4DF5-A588-1F10358757E1}" type="pres">
      <dgm:prSet presAssocID="{60180598-E5B2-486C-A78C-921EDEDD2F60}" presName="bottomLine" presStyleLbl="alignNode1" presStyleIdx="5" presStyleCnt="6">
        <dgm:presLayoutVars/>
      </dgm:prSet>
      <dgm:spPr/>
    </dgm:pt>
    <dgm:pt modelId="{8B09BAD3-B310-40FE-9EBF-04BEFE8B2E37}" type="pres">
      <dgm:prSet presAssocID="{60180598-E5B2-486C-A78C-921EDEDD2F60}" presName="nodeText" presStyleLbl="bgAccFollowNode1" presStyleIdx="2" presStyleCnt="3">
        <dgm:presLayoutVars>
          <dgm:bulletEnabled val="1"/>
        </dgm:presLayoutVars>
      </dgm:prSet>
      <dgm:spPr/>
    </dgm:pt>
  </dgm:ptLst>
  <dgm:cxnLst>
    <dgm:cxn modelId="{884B7606-CDFB-49D7-ABE9-9D44EBAAC911}" srcId="{45D954B0-3385-499B-9D27-B904953188FA}" destId="{6559E0D1-CFCB-4150-BA27-B32D29A97A63}" srcOrd="1" destOrd="0" parTransId="{62D6EFA5-E597-4F7A-92DD-22AA1EE7FCAA}" sibTransId="{F467F46A-084E-4030-B7FD-335DFC83D728}"/>
    <dgm:cxn modelId="{7DA2E80E-3444-42E3-8134-7B20FD698DAA}" type="presOf" srcId="{45D954B0-3385-499B-9D27-B904953188FA}" destId="{F2DD5D05-9C83-4CC8-BDE7-5BD29E931573}" srcOrd="0" destOrd="0" presId="urn:microsoft.com/office/officeart/2016/7/layout/BasicLinearProcessNumbered"/>
    <dgm:cxn modelId="{F250421E-B280-411F-8AEF-2A7ABDD10C6B}" type="presOf" srcId="{E7C1195E-2F23-465B-AF8C-A4613E7FBB71}" destId="{EAEDD6DA-A77A-44C2-A0D8-28761E8955EE}" srcOrd="1" destOrd="0" presId="urn:microsoft.com/office/officeart/2016/7/layout/BasicLinearProcessNumbered"/>
    <dgm:cxn modelId="{78530C35-8A36-4B0B-A01E-0C0347F00854}" type="presOf" srcId="{6559E0D1-CFCB-4150-BA27-B32D29A97A63}" destId="{C19A4B1A-5939-486F-9191-42B6F3E029E7}" srcOrd="0" destOrd="0" presId="urn:microsoft.com/office/officeart/2016/7/layout/BasicLinearProcessNumbered"/>
    <dgm:cxn modelId="{AEAC213B-204E-4B41-9316-DCDE71AF8667}" type="presOf" srcId="{41D722B0-7EA8-4E09-A747-BE74099DEB6B}" destId="{3947A1BE-FF6F-497D-9187-BCB60323E00E}" srcOrd="0" destOrd="0" presId="urn:microsoft.com/office/officeart/2016/7/layout/BasicLinearProcessNumbered"/>
    <dgm:cxn modelId="{683D9249-723B-4A49-A7E0-3D2491F9C9AD}" srcId="{45D954B0-3385-499B-9D27-B904953188FA}" destId="{60180598-E5B2-486C-A78C-921EDEDD2F60}" srcOrd="2" destOrd="0" parTransId="{3AA4451A-BF7E-4518-9580-0A856457A89C}" sibTransId="{41D722B0-7EA8-4E09-A747-BE74099DEB6B}"/>
    <dgm:cxn modelId="{6D842772-E5CA-4D4A-95A0-B0437E19214B}" type="presOf" srcId="{F467F46A-084E-4030-B7FD-335DFC83D728}" destId="{CC473A85-E83D-4A3A-8277-7535F531A855}" srcOrd="0" destOrd="0" presId="urn:microsoft.com/office/officeart/2016/7/layout/BasicLinearProcessNumbered"/>
    <dgm:cxn modelId="{81BF8772-9797-4C11-9985-A7239984603A}" type="presOf" srcId="{6559E0D1-CFCB-4150-BA27-B32D29A97A63}" destId="{41266A5F-99C5-472C-9865-9FDA5E48B7CC}" srcOrd="1" destOrd="0" presId="urn:microsoft.com/office/officeart/2016/7/layout/BasicLinearProcessNumbered"/>
    <dgm:cxn modelId="{7C6602A5-2E47-4E18-9502-D7AC24B82202}" type="presOf" srcId="{E7C1195E-2F23-465B-AF8C-A4613E7FBB71}" destId="{48D22528-88D5-4CB4-8AF1-9B1E2FAFBF91}" srcOrd="0" destOrd="0" presId="urn:microsoft.com/office/officeart/2016/7/layout/BasicLinearProcessNumbered"/>
    <dgm:cxn modelId="{97FE46B8-1683-4A26-BD94-885B10F76D84}" type="presOf" srcId="{06891029-8EC4-4876-8707-D2B52AB9FCBF}" destId="{EAD4CE24-FB1D-411A-8A03-9FF889EE8328}" srcOrd="0" destOrd="0" presId="urn:microsoft.com/office/officeart/2016/7/layout/BasicLinearProcessNumbered"/>
    <dgm:cxn modelId="{697185BA-FA39-4080-8C04-03EBF4316CE8}" srcId="{45D954B0-3385-499B-9D27-B904953188FA}" destId="{E7C1195E-2F23-465B-AF8C-A4613E7FBB71}" srcOrd="0" destOrd="0" parTransId="{ED0F5B60-08A1-4151-8D92-B8747E0B6CB4}" sibTransId="{06891029-8EC4-4876-8707-D2B52AB9FCBF}"/>
    <dgm:cxn modelId="{FE49AEC7-C2EB-4B78-80D3-EECF81E0E42A}" type="presOf" srcId="{60180598-E5B2-486C-A78C-921EDEDD2F60}" destId="{D28B7941-C35B-4763-910E-099A4A8C9ED3}" srcOrd="0" destOrd="0" presId="urn:microsoft.com/office/officeart/2016/7/layout/BasicLinearProcessNumbered"/>
    <dgm:cxn modelId="{F075CAD6-7A66-42BA-BD7C-6622E362F040}" type="presOf" srcId="{60180598-E5B2-486C-A78C-921EDEDD2F60}" destId="{8B09BAD3-B310-40FE-9EBF-04BEFE8B2E37}" srcOrd="1" destOrd="0" presId="urn:microsoft.com/office/officeart/2016/7/layout/BasicLinearProcessNumbered"/>
    <dgm:cxn modelId="{4E72A9A8-E957-4944-A7D3-81AF902519AB}" type="presParOf" srcId="{F2DD5D05-9C83-4CC8-BDE7-5BD29E931573}" destId="{2318DAB6-2097-4FA7-8D94-020BE5C06867}" srcOrd="0" destOrd="0" presId="urn:microsoft.com/office/officeart/2016/7/layout/BasicLinearProcessNumbered"/>
    <dgm:cxn modelId="{F450E28B-5C01-4DB9-A305-6783357066C3}" type="presParOf" srcId="{2318DAB6-2097-4FA7-8D94-020BE5C06867}" destId="{48D22528-88D5-4CB4-8AF1-9B1E2FAFBF91}" srcOrd="0" destOrd="0" presId="urn:microsoft.com/office/officeart/2016/7/layout/BasicLinearProcessNumbered"/>
    <dgm:cxn modelId="{90BFE5FC-DF2E-491B-B48C-EFBCDD601A8F}" type="presParOf" srcId="{2318DAB6-2097-4FA7-8D94-020BE5C06867}" destId="{EAD4CE24-FB1D-411A-8A03-9FF889EE8328}" srcOrd="1" destOrd="0" presId="urn:microsoft.com/office/officeart/2016/7/layout/BasicLinearProcessNumbered"/>
    <dgm:cxn modelId="{051780F4-08DC-473C-A947-7136919B5E7A}" type="presParOf" srcId="{2318DAB6-2097-4FA7-8D94-020BE5C06867}" destId="{83099513-8E68-4991-86F3-3F74E21626DC}" srcOrd="2" destOrd="0" presId="urn:microsoft.com/office/officeart/2016/7/layout/BasicLinearProcessNumbered"/>
    <dgm:cxn modelId="{13EE546B-7FE3-4B59-8EDD-258206993606}" type="presParOf" srcId="{2318DAB6-2097-4FA7-8D94-020BE5C06867}" destId="{EAEDD6DA-A77A-44C2-A0D8-28761E8955EE}" srcOrd="3" destOrd="0" presId="urn:microsoft.com/office/officeart/2016/7/layout/BasicLinearProcessNumbered"/>
    <dgm:cxn modelId="{353A61BE-033E-40DF-BC37-2263B3C804C0}" type="presParOf" srcId="{F2DD5D05-9C83-4CC8-BDE7-5BD29E931573}" destId="{05A685C3-42D7-4623-A84B-64E55D490C19}" srcOrd="1" destOrd="0" presId="urn:microsoft.com/office/officeart/2016/7/layout/BasicLinearProcessNumbered"/>
    <dgm:cxn modelId="{EFAD4859-35D9-4B8A-AE2B-B0CAD9C91A80}" type="presParOf" srcId="{F2DD5D05-9C83-4CC8-BDE7-5BD29E931573}" destId="{57AFE616-DB04-4FCC-9B60-0C8B1349383A}" srcOrd="2" destOrd="0" presId="urn:microsoft.com/office/officeart/2016/7/layout/BasicLinearProcessNumbered"/>
    <dgm:cxn modelId="{5825AFA6-7199-43B3-9071-2CD83798F93A}" type="presParOf" srcId="{57AFE616-DB04-4FCC-9B60-0C8B1349383A}" destId="{C19A4B1A-5939-486F-9191-42B6F3E029E7}" srcOrd="0" destOrd="0" presId="urn:microsoft.com/office/officeart/2016/7/layout/BasicLinearProcessNumbered"/>
    <dgm:cxn modelId="{1AB05D1F-A7C4-4BDA-8FFE-758552801342}" type="presParOf" srcId="{57AFE616-DB04-4FCC-9B60-0C8B1349383A}" destId="{CC473A85-E83D-4A3A-8277-7535F531A855}" srcOrd="1" destOrd="0" presId="urn:microsoft.com/office/officeart/2016/7/layout/BasicLinearProcessNumbered"/>
    <dgm:cxn modelId="{A1312615-AD68-4878-8997-037C58AF0220}" type="presParOf" srcId="{57AFE616-DB04-4FCC-9B60-0C8B1349383A}" destId="{B5A8EA17-AF62-4026-9574-15F8C378BC7A}" srcOrd="2" destOrd="0" presId="urn:microsoft.com/office/officeart/2016/7/layout/BasicLinearProcessNumbered"/>
    <dgm:cxn modelId="{7CD9DD36-578E-48F9-B7E6-68646E10752D}" type="presParOf" srcId="{57AFE616-DB04-4FCC-9B60-0C8B1349383A}" destId="{41266A5F-99C5-472C-9865-9FDA5E48B7CC}" srcOrd="3" destOrd="0" presId="urn:microsoft.com/office/officeart/2016/7/layout/BasicLinearProcessNumbered"/>
    <dgm:cxn modelId="{1E2B950B-6C74-4E43-B46D-43E81142F884}" type="presParOf" srcId="{F2DD5D05-9C83-4CC8-BDE7-5BD29E931573}" destId="{86303D0B-71AE-444C-A2D1-6A404F92343F}" srcOrd="3" destOrd="0" presId="urn:microsoft.com/office/officeart/2016/7/layout/BasicLinearProcessNumbered"/>
    <dgm:cxn modelId="{F90621C6-0BF1-448E-BA63-EEC223C96C71}" type="presParOf" srcId="{F2DD5D05-9C83-4CC8-BDE7-5BD29E931573}" destId="{25E62B15-0521-4607-A1CF-3ACE4CC3A956}" srcOrd="4" destOrd="0" presId="urn:microsoft.com/office/officeart/2016/7/layout/BasicLinearProcessNumbered"/>
    <dgm:cxn modelId="{D7D1C924-545C-4C39-B104-917BDBED7CC3}" type="presParOf" srcId="{25E62B15-0521-4607-A1CF-3ACE4CC3A956}" destId="{D28B7941-C35B-4763-910E-099A4A8C9ED3}" srcOrd="0" destOrd="0" presId="urn:microsoft.com/office/officeart/2016/7/layout/BasicLinearProcessNumbered"/>
    <dgm:cxn modelId="{E9E894B0-193F-444C-AED2-C6ED11AFB9D5}" type="presParOf" srcId="{25E62B15-0521-4607-A1CF-3ACE4CC3A956}" destId="{3947A1BE-FF6F-497D-9187-BCB60323E00E}" srcOrd="1" destOrd="0" presId="urn:microsoft.com/office/officeart/2016/7/layout/BasicLinearProcessNumbered"/>
    <dgm:cxn modelId="{02115B31-42D0-4C88-A32F-40D7AE806C5E}" type="presParOf" srcId="{25E62B15-0521-4607-A1CF-3ACE4CC3A956}" destId="{3532E2E0-817E-4DF5-A588-1F10358757E1}" srcOrd="2" destOrd="0" presId="urn:microsoft.com/office/officeart/2016/7/layout/BasicLinearProcessNumbered"/>
    <dgm:cxn modelId="{17B0B8F2-2E01-4C8B-A04C-C86485776AD9}" type="presParOf" srcId="{25E62B15-0521-4607-A1CF-3ACE4CC3A956}" destId="{8B09BAD3-B310-40FE-9EBF-04BEFE8B2E37}"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FE8A8C-78EF-40C6-979B-C39A3C8069ED}">
      <dsp:nvSpPr>
        <dsp:cNvPr id="0" name=""/>
        <dsp:cNvSpPr/>
      </dsp:nvSpPr>
      <dsp:spPr>
        <a:xfrm>
          <a:off x="0" y="3412787"/>
          <a:ext cx="2628900" cy="746634"/>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967" tIns="184912" rIns="186967" bIns="184912" numCol="1" spcCol="1270" anchor="ctr" anchorCtr="0">
          <a:noAutofit/>
        </a:bodyPr>
        <a:lstStyle/>
        <a:p>
          <a:pPr marL="0" lvl="0" indent="0" algn="ctr" defTabSz="1155700">
            <a:lnSpc>
              <a:spcPct val="90000"/>
            </a:lnSpc>
            <a:spcBef>
              <a:spcPct val="0"/>
            </a:spcBef>
            <a:spcAft>
              <a:spcPct val="35000"/>
            </a:spcAft>
            <a:buNone/>
            <a:defRPr b="1"/>
          </a:pPr>
          <a:r>
            <a:rPr lang="en-US" sz="2600" kern="1200" dirty="0"/>
            <a:t>Dink </a:t>
          </a:r>
          <a:r>
            <a:rPr lang="en-US" sz="2600" kern="1200" dirty="0" err="1"/>
            <a:t>na</a:t>
          </a:r>
          <a:endParaRPr lang="en-US" sz="2600" kern="1200" dirty="0"/>
        </a:p>
      </dsp:txBody>
      <dsp:txXfrm>
        <a:off x="0" y="3412787"/>
        <a:ext cx="2628900" cy="746634"/>
      </dsp:txXfrm>
    </dsp:sp>
    <dsp:sp modelId="{B65CC9F7-6EBD-4518-B6F1-A6390ACEF9EF}">
      <dsp:nvSpPr>
        <dsp:cNvPr id="0" name=""/>
        <dsp:cNvSpPr/>
      </dsp:nvSpPr>
      <dsp:spPr>
        <a:xfrm>
          <a:off x="2628900" y="3412787"/>
          <a:ext cx="7886700" cy="746634"/>
        </a:xfrm>
        <a:prstGeom prst="rect">
          <a:avLst/>
        </a:prstGeom>
        <a:solidFill>
          <a:schemeClr val="accent4">
            <a:alpha val="90000"/>
            <a:tint val="40000"/>
            <a:hueOff val="0"/>
            <a:satOff val="0"/>
            <a:lumOff val="0"/>
            <a:alphaOff val="0"/>
          </a:schemeClr>
        </a:solidFill>
        <a:ln w="1905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9980" tIns="228600" rIns="159980" bIns="228600" numCol="1" spcCol="1270" anchor="ctr" anchorCtr="0">
          <a:noAutofit/>
        </a:bodyPr>
        <a:lstStyle/>
        <a:p>
          <a:pPr marL="0" lvl="0" indent="0" algn="l" defTabSz="800100">
            <a:lnSpc>
              <a:spcPct val="90000"/>
            </a:lnSpc>
            <a:spcBef>
              <a:spcPct val="0"/>
            </a:spcBef>
            <a:spcAft>
              <a:spcPct val="35000"/>
            </a:spcAft>
            <a:buNone/>
          </a:pPr>
          <a:r>
            <a:rPr lang="af-ZA" sz="1800" kern="1200" dirty="0"/>
            <a:t>Dink na oor jou eie </a:t>
          </a:r>
          <a:r>
            <a:rPr lang="af-ZA" sz="1800" kern="1200" dirty="0" err="1"/>
            <a:t>leergewoontes</a:t>
          </a:r>
          <a:r>
            <a:rPr lang="af-ZA" sz="1800" kern="1200" dirty="0"/>
            <a:t> en ontwikkel 'n eenvoudige plan om jou selfbestuur te verbeter.</a:t>
          </a:r>
          <a:endParaRPr lang="en-US" sz="1400" kern="1200" dirty="0"/>
        </a:p>
      </dsp:txBody>
      <dsp:txXfrm>
        <a:off x="2628900" y="3412787"/>
        <a:ext cx="7886700" cy="746634"/>
      </dsp:txXfrm>
    </dsp:sp>
    <dsp:sp modelId="{A0710FA9-B473-4E89-96D6-A3F2D178DA28}">
      <dsp:nvSpPr>
        <dsp:cNvPr id="0" name=""/>
        <dsp:cNvSpPr/>
      </dsp:nvSpPr>
      <dsp:spPr>
        <a:xfrm rot="10800000">
          <a:off x="0" y="2275663"/>
          <a:ext cx="2628900" cy="1148323"/>
        </a:xfrm>
        <a:prstGeom prst="upArrowCallout">
          <a:avLst>
            <a:gd name="adj1" fmla="val 5000"/>
            <a:gd name="adj2" fmla="val 10000"/>
            <a:gd name="adj3" fmla="val 15000"/>
            <a:gd name="adj4" fmla="val 64977"/>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967" tIns="184912" rIns="186967" bIns="184912" numCol="1" spcCol="1270" anchor="ctr" anchorCtr="0">
          <a:noAutofit/>
        </a:bodyPr>
        <a:lstStyle/>
        <a:p>
          <a:pPr marL="0" lvl="0" indent="0" algn="ctr" defTabSz="1155700">
            <a:lnSpc>
              <a:spcPct val="90000"/>
            </a:lnSpc>
            <a:spcBef>
              <a:spcPct val="0"/>
            </a:spcBef>
            <a:spcAft>
              <a:spcPct val="35000"/>
            </a:spcAft>
            <a:buNone/>
            <a:defRPr b="1"/>
          </a:pPr>
          <a:r>
            <a:rPr lang="en-US" sz="2600" kern="1200" dirty="0"/>
            <a:t>Pas toe</a:t>
          </a:r>
        </a:p>
      </dsp:txBody>
      <dsp:txXfrm rot="-10800000">
        <a:off x="0" y="2275663"/>
        <a:ext cx="2628900" cy="746410"/>
      </dsp:txXfrm>
    </dsp:sp>
    <dsp:sp modelId="{C6AA26D2-BFB2-4F01-B264-1476B29D94AF}">
      <dsp:nvSpPr>
        <dsp:cNvPr id="0" name=""/>
        <dsp:cNvSpPr/>
      </dsp:nvSpPr>
      <dsp:spPr>
        <a:xfrm>
          <a:off x="2628900" y="2275663"/>
          <a:ext cx="7886700" cy="746410"/>
        </a:xfrm>
        <a:prstGeom prst="rect">
          <a:avLst/>
        </a:prstGeom>
        <a:solidFill>
          <a:schemeClr val="accent4">
            <a:alpha val="90000"/>
            <a:tint val="40000"/>
            <a:hueOff val="0"/>
            <a:satOff val="0"/>
            <a:lumOff val="0"/>
            <a:alphaOff val="0"/>
          </a:schemeClr>
        </a:solidFill>
        <a:ln w="1905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9980" tIns="228600" rIns="159980" bIns="228600" numCol="1" spcCol="1270" anchor="ctr" anchorCtr="0">
          <a:noAutofit/>
        </a:bodyPr>
        <a:lstStyle/>
        <a:p>
          <a:pPr marL="0" lvl="0" indent="0" algn="l" defTabSz="800100">
            <a:lnSpc>
              <a:spcPct val="90000"/>
            </a:lnSpc>
            <a:spcBef>
              <a:spcPct val="0"/>
            </a:spcBef>
            <a:spcAft>
              <a:spcPct val="35000"/>
            </a:spcAft>
            <a:buNone/>
          </a:pPr>
          <a:r>
            <a:rPr lang="af-ZA" sz="1800" kern="1200" dirty="0"/>
            <a:t>Pas verskillende </a:t>
          </a:r>
          <a:r>
            <a:rPr lang="af-ZA" sz="1800" kern="1200" dirty="0" err="1"/>
            <a:t>leerstylstrategieë</a:t>
          </a:r>
          <a:r>
            <a:rPr lang="af-ZA" sz="1800" kern="1200" dirty="0"/>
            <a:t> toe (visueel, lees/skryf, kinestetiese en ouditief).</a:t>
          </a:r>
          <a:endParaRPr lang="en-US" sz="1800" kern="1200" dirty="0"/>
        </a:p>
      </dsp:txBody>
      <dsp:txXfrm>
        <a:off x="2628900" y="2275663"/>
        <a:ext cx="7886700" cy="746410"/>
      </dsp:txXfrm>
    </dsp:sp>
    <dsp:sp modelId="{D92CB1C5-EA73-483E-A15C-DB9F0B7F96FF}">
      <dsp:nvSpPr>
        <dsp:cNvPr id="0" name=""/>
        <dsp:cNvSpPr/>
      </dsp:nvSpPr>
      <dsp:spPr>
        <a:xfrm rot="10800000">
          <a:off x="0" y="1138538"/>
          <a:ext cx="2628900" cy="1148323"/>
        </a:xfrm>
        <a:prstGeom prst="upArrowCallout">
          <a:avLst>
            <a:gd name="adj1" fmla="val 5000"/>
            <a:gd name="adj2" fmla="val 10000"/>
            <a:gd name="adj3" fmla="val 15000"/>
            <a:gd name="adj4" fmla="val 64977"/>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967" tIns="184912" rIns="186967" bIns="184912" numCol="1" spcCol="1270" anchor="ctr" anchorCtr="0">
          <a:noAutofit/>
        </a:bodyPr>
        <a:lstStyle/>
        <a:p>
          <a:pPr marL="0" lvl="0" indent="0" algn="ctr" defTabSz="1155700">
            <a:lnSpc>
              <a:spcPct val="90000"/>
            </a:lnSpc>
            <a:spcBef>
              <a:spcPct val="0"/>
            </a:spcBef>
            <a:spcAft>
              <a:spcPct val="35000"/>
            </a:spcAft>
            <a:buNone/>
            <a:defRPr b="1"/>
          </a:pPr>
          <a:r>
            <a:rPr lang="en-US" sz="2600" kern="1200" dirty="0" err="1"/>
            <a:t>Verduidelik</a:t>
          </a:r>
          <a:endParaRPr lang="en-US" sz="2600" kern="1200" dirty="0"/>
        </a:p>
      </dsp:txBody>
      <dsp:txXfrm rot="-10800000">
        <a:off x="0" y="1138538"/>
        <a:ext cx="2628900" cy="746410"/>
      </dsp:txXfrm>
    </dsp:sp>
    <dsp:sp modelId="{A716893E-1D50-4E86-95E9-58BA79A0155D}">
      <dsp:nvSpPr>
        <dsp:cNvPr id="0" name=""/>
        <dsp:cNvSpPr/>
      </dsp:nvSpPr>
      <dsp:spPr>
        <a:xfrm>
          <a:off x="2628900" y="1138538"/>
          <a:ext cx="7886700" cy="746410"/>
        </a:xfrm>
        <a:prstGeom prst="rect">
          <a:avLst/>
        </a:prstGeom>
        <a:solidFill>
          <a:schemeClr val="accent4">
            <a:alpha val="90000"/>
            <a:tint val="40000"/>
            <a:hueOff val="0"/>
            <a:satOff val="0"/>
            <a:lumOff val="0"/>
            <a:alphaOff val="0"/>
          </a:schemeClr>
        </a:solidFill>
        <a:ln w="1905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9980" tIns="228600" rIns="159980" bIns="228600" numCol="1" spcCol="1270" anchor="ctr" anchorCtr="0">
          <a:noAutofit/>
        </a:bodyPr>
        <a:lstStyle/>
        <a:p>
          <a:pPr marL="0" lvl="0" indent="0" algn="l" defTabSz="800100">
            <a:lnSpc>
              <a:spcPct val="90000"/>
            </a:lnSpc>
            <a:spcBef>
              <a:spcPct val="0"/>
            </a:spcBef>
            <a:spcAft>
              <a:spcPct val="35000"/>
            </a:spcAft>
            <a:buNone/>
          </a:pPr>
          <a:r>
            <a:rPr lang="af-ZA" sz="1800" kern="1200" dirty="0"/>
            <a:t>Verduidelik die stappe van jou leerproses: beplan, monitor en pas aan</a:t>
          </a:r>
          <a:r>
            <a:rPr lang="en-US" sz="1800" kern="1200" dirty="0"/>
            <a:t>.</a:t>
          </a:r>
        </a:p>
      </dsp:txBody>
      <dsp:txXfrm>
        <a:off x="2628900" y="1138538"/>
        <a:ext cx="7886700" cy="746410"/>
      </dsp:txXfrm>
    </dsp:sp>
    <dsp:sp modelId="{3A2B8176-0067-4FB6-91F0-7E0B79DF9110}">
      <dsp:nvSpPr>
        <dsp:cNvPr id="0" name=""/>
        <dsp:cNvSpPr/>
      </dsp:nvSpPr>
      <dsp:spPr>
        <a:xfrm rot="10800000">
          <a:off x="0" y="1414"/>
          <a:ext cx="2628900" cy="1148323"/>
        </a:xfrm>
        <a:prstGeom prst="upArrowCallout">
          <a:avLst>
            <a:gd name="adj1" fmla="val 5000"/>
            <a:gd name="adj2" fmla="val 10000"/>
            <a:gd name="adj3" fmla="val 15000"/>
            <a:gd name="adj4" fmla="val 64977"/>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967" tIns="184912" rIns="186967" bIns="184912" numCol="1" spcCol="1270" anchor="ctr" anchorCtr="0">
          <a:noAutofit/>
        </a:bodyPr>
        <a:lstStyle/>
        <a:p>
          <a:pPr marL="0" lvl="0" indent="0" algn="ctr" defTabSz="1155700">
            <a:lnSpc>
              <a:spcPct val="90000"/>
            </a:lnSpc>
            <a:spcBef>
              <a:spcPct val="0"/>
            </a:spcBef>
            <a:spcAft>
              <a:spcPct val="35000"/>
            </a:spcAft>
            <a:buNone/>
            <a:defRPr b="1"/>
          </a:pPr>
          <a:r>
            <a:rPr lang="en-US" sz="2600" kern="1200" dirty="0" err="1"/>
            <a:t>Verduidelik</a:t>
          </a:r>
          <a:endParaRPr lang="en-US" sz="2600" kern="1200" dirty="0"/>
        </a:p>
      </dsp:txBody>
      <dsp:txXfrm rot="-10800000">
        <a:off x="0" y="1414"/>
        <a:ext cx="2628900" cy="746410"/>
      </dsp:txXfrm>
    </dsp:sp>
    <dsp:sp modelId="{B59FA0FC-B47C-4FAE-86CC-2A65CDD4666D}">
      <dsp:nvSpPr>
        <dsp:cNvPr id="0" name=""/>
        <dsp:cNvSpPr/>
      </dsp:nvSpPr>
      <dsp:spPr>
        <a:xfrm>
          <a:off x="2628900" y="1414"/>
          <a:ext cx="7886700" cy="746410"/>
        </a:xfrm>
        <a:prstGeom prst="rect">
          <a:avLst/>
        </a:prstGeom>
        <a:solidFill>
          <a:schemeClr val="accent4">
            <a:alpha val="90000"/>
            <a:tint val="40000"/>
            <a:hueOff val="0"/>
            <a:satOff val="0"/>
            <a:lumOff val="0"/>
            <a:alphaOff val="0"/>
          </a:schemeClr>
        </a:solidFill>
        <a:ln w="1905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9980" tIns="228600" rIns="159980" bIns="228600" numCol="1" spcCol="1270" anchor="ctr" anchorCtr="0">
          <a:noAutofit/>
        </a:bodyPr>
        <a:lstStyle/>
        <a:p>
          <a:pPr marL="0" lvl="0" indent="0" algn="l" defTabSz="800100">
            <a:lnSpc>
              <a:spcPct val="90000"/>
            </a:lnSpc>
            <a:spcBef>
              <a:spcPct val="0"/>
            </a:spcBef>
            <a:spcAft>
              <a:spcPct val="35000"/>
            </a:spcAft>
            <a:buNone/>
          </a:pPr>
          <a:r>
            <a:rPr lang="af-ZA" sz="1800" kern="1200" dirty="0"/>
            <a:t>Verduidelik die konsep van selfbestuur</a:t>
          </a:r>
          <a:r>
            <a:rPr lang="en-US" sz="1800" kern="1200" dirty="0"/>
            <a:t>.</a:t>
          </a:r>
        </a:p>
      </dsp:txBody>
      <dsp:txXfrm>
        <a:off x="2628900" y="1414"/>
        <a:ext cx="7886700" cy="746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B9C4F-0185-4F03-8355-42C82D9A3B95}">
      <dsp:nvSpPr>
        <dsp:cNvPr id="0" name=""/>
        <dsp:cNvSpPr/>
      </dsp:nvSpPr>
      <dsp:spPr>
        <a:xfrm>
          <a:off x="139660" y="1174"/>
          <a:ext cx="3198837" cy="191930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af-ZA" sz="3800" kern="1200" dirty="0">
              <a:effectLst/>
              <a:latin typeface="Calibri" panose="020F0502020204030204" pitchFamily="34" charset="0"/>
              <a:ea typeface="Calibri" panose="020F0502020204030204" pitchFamily="34" charset="0"/>
              <a:cs typeface="Times New Roman" panose="02020603050405020304" pitchFamily="18" charset="0"/>
            </a:rPr>
            <a:t>Om beheer oor jouself te hê</a:t>
          </a:r>
          <a:endParaRPr lang="en-US" sz="3800" kern="1200" dirty="0"/>
        </a:p>
      </dsp:txBody>
      <dsp:txXfrm>
        <a:off x="139660" y="1174"/>
        <a:ext cx="3198837" cy="1919302"/>
      </dsp:txXfrm>
    </dsp:sp>
    <dsp:sp modelId="{4E8A6F96-B205-4DAC-AE52-B284E98ED153}">
      <dsp:nvSpPr>
        <dsp:cNvPr id="0" name=""/>
        <dsp:cNvSpPr/>
      </dsp:nvSpPr>
      <dsp:spPr>
        <a:xfrm>
          <a:off x="3658381" y="1174"/>
          <a:ext cx="3198837" cy="1919302"/>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af-ZA" sz="3800" kern="1200" dirty="0">
              <a:effectLst/>
              <a:latin typeface="Calibri" panose="020F0502020204030204" pitchFamily="34" charset="0"/>
              <a:ea typeface="Calibri" panose="020F0502020204030204" pitchFamily="34" charset="0"/>
              <a:cs typeface="Times New Roman" panose="02020603050405020304" pitchFamily="18" charset="0"/>
            </a:rPr>
            <a:t>Om jou emosies te bestuur</a:t>
          </a:r>
          <a:endParaRPr lang="en-US" sz="3800" kern="1200" dirty="0"/>
        </a:p>
      </dsp:txBody>
      <dsp:txXfrm>
        <a:off x="3658381" y="1174"/>
        <a:ext cx="3198837" cy="1919302"/>
      </dsp:txXfrm>
    </dsp:sp>
    <dsp:sp modelId="{B86C4B50-CB5F-4FD9-9CB2-0887560C2849}">
      <dsp:nvSpPr>
        <dsp:cNvPr id="0" name=""/>
        <dsp:cNvSpPr/>
      </dsp:nvSpPr>
      <dsp:spPr>
        <a:xfrm>
          <a:off x="7177102" y="1174"/>
          <a:ext cx="3198837" cy="191930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af-ZA" sz="3800" kern="1200" dirty="0">
              <a:effectLst/>
              <a:latin typeface="Calibri" panose="020F0502020204030204" pitchFamily="34" charset="0"/>
              <a:ea typeface="Calibri" panose="020F0502020204030204" pitchFamily="34" charset="0"/>
              <a:cs typeface="Times New Roman" panose="02020603050405020304" pitchFamily="18" charset="0"/>
            </a:rPr>
            <a:t>Om jouself te verbeter</a:t>
          </a:r>
          <a:endParaRPr lang="en-US" sz="3800" kern="1200" dirty="0"/>
        </a:p>
      </dsp:txBody>
      <dsp:txXfrm>
        <a:off x="7177102" y="1174"/>
        <a:ext cx="3198837" cy="1919302"/>
      </dsp:txXfrm>
    </dsp:sp>
    <dsp:sp modelId="{665F0DD7-298A-426F-A5A6-20BF43C37244}">
      <dsp:nvSpPr>
        <dsp:cNvPr id="0" name=""/>
        <dsp:cNvSpPr/>
      </dsp:nvSpPr>
      <dsp:spPr>
        <a:xfrm>
          <a:off x="1899020" y="2240360"/>
          <a:ext cx="3198837" cy="1919302"/>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af-ZA" sz="3800" kern="1200" dirty="0">
              <a:effectLst/>
              <a:latin typeface="Calibri" panose="020F0502020204030204" pitchFamily="34" charset="0"/>
              <a:ea typeface="Calibri" panose="020F0502020204030204" pitchFamily="34" charset="0"/>
              <a:cs typeface="Times New Roman" panose="02020603050405020304" pitchFamily="18" charset="0"/>
            </a:rPr>
            <a:t>Om nie uit te stel nie</a:t>
          </a:r>
          <a:endParaRPr lang="en-US" sz="3800" kern="1200" dirty="0"/>
        </a:p>
      </dsp:txBody>
      <dsp:txXfrm>
        <a:off x="1899020" y="2240360"/>
        <a:ext cx="3198837" cy="1919302"/>
      </dsp:txXfrm>
    </dsp:sp>
    <dsp:sp modelId="{2E561C0F-CAE1-45C6-8734-B2DCF953ADD9}">
      <dsp:nvSpPr>
        <dsp:cNvPr id="0" name=""/>
        <dsp:cNvSpPr/>
      </dsp:nvSpPr>
      <dsp:spPr>
        <a:xfrm>
          <a:off x="5417741" y="2240360"/>
          <a:ext cx="3198837" cy="1919302"/>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af-ZA" sz="3800" kern="1200" dirty="0">
              <a:effectLst/>
              <a:latin typeface="Calibri" panose="020F0502020204030204" pitchFamily="34" charset="0"/>
              <a:ea typeface="Calibri" panose="020F0502020204030204" pitchFamily="34" charset="0"/>
              <a:cs typeface="Times New Roman" panose="02020603050405020304" pitchFamily="18" charset="0"/>
            </a:rPr>
            <a:t>Om te dink voordat jy reageer</a:t>
          </a:r>
          <a:endParaRPr lang="en-US" sz="3800" kern="1200" dirty="0"/>
        </a:p>
      </dsp:txBody>
      <dsp:txXfrm>
        <a:off x="5417741" y="2240360"/>
        <a:ext cx="3198837" cy="19193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8F7C8E-3AF2-4540-9344-B10494A307A6}">
      <dsp:nvSpPr>
        <dsp:cNvPr id="0" name=""/>
        <dsp:cNvSpPr/>
      </dsp:nvSpPr>
      <dsp:spPr>
        <a:xfrm>
          <a:off x="51" y="55248"/>
          <a:ext cx="4913783" cy="9792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marL="0" lvl="0" indent="0" algn="ctr" defTabSz="1511300">
            <a:lnSpc>
              <a:spcPct val="90000"/>
            </a:lnSpc>
            <a:spcBef>
              <a:spcPct val="0"/>
            </a:spcBef>
            <a:spcAft>
              <a:spcPct val="35000"/>
            </a:spcAft>
            <a:buNone/>
          </a:pPr>
          <a:r>
            <a:rPr lang="en-GB" sz="3400" kern="1200" dirty="0" err="1"/>
            <a:t>Selfbestuur</a:t>
          </a:r>
          <a:r>
            <a:rPr lang="en-GB" sz="3400" kern="1200" dirty="0"/>
            <a:t> </a:t>
          </a:r>
          <a:r>
            <a:rPr lang="en-GB" sz="3400" kern="1200" dirty="0" err="1"/>
            <a:t>beteken</a:t>
          </a:r>
          <a:r>
            <a:rPr lang="en-GB" sz="3400" kern="1200" dirty="0"/>
            <a:t>:</a:t>
          </a:r>
          <a:endParaRPr lang="en-US" sz="3400" kern="1200" dirty="0"/>
        </a:p>
      </dsp:txBody>
      <dsp:txXfrm>
        <a:off x="51" y="55248"/>
        <a:ext cx="4913783" cy="979200"/>
      </dsp:txXfrm>
    </dsp:sp>
    <dsp:sp modelId="{C60A1BA8-DB56-44C3-A7D2-B1FEAD0BA721}">
      <dsp:nvSpPr>
        <dsp:cNvPr id="0" name=""/>
        <dsp:cNvSpPr/>
      </dsp:nvSpPr>
      <dsp:spPr>
        <a:xfrm>
          <a:off x="51" y="1034448"/>
          <a:ext cx="4913783" cy="307114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1356" tIns="181356" rIns="241808" bIns="272034" numCol="1" spcCol="1270" anchor="t" anchorCtr="0">
          <a:noAutofit/>
        </a:bodyPr>
        <a:lstStyle/>
        <a:p>
          <a:pPr marL="285750" lvl="1" indent="-285750" algn="l" defTabSz="1511300">
            <a:lnSpc>
              <a:spcPct val="90000"/>
            </a:lnSpc>
            <a:spcBef>
              <a:spcPct val="0"/>
            </a:spcBef>
            <a:spcAft>
              <a:spcPct val="15000"/>
            </a:spcAft>
            <a:buChar char="•"/>
          </a:pPr>
          <a:r>
            <a:rPr lang="nl-NL" sz="3400" kern="1200" dirty="0"/>
            <a:t>Neem beheer oor jou leer 
Gebruik jou tyd wys 
Bly georganiseerd</a:t>
          </a:r>
          <a:endParaRPr lang="en-US" sz="3400" kern="1200" dirty="0"/>
        </a:p>
      </dsp:txBody>
      <dsp:txXfrm>
        <a:off x="51" y="1034448"/>
        <a:ext cx="4913783" cy="3071140"/>
      </dsp:txXfrm>
    </dsp:sp>
    <dsp:sp modelId="{59F55F0C-9706-4352-A65F-030909CE706B}">
      <dsp:nvSpPr>
        <dsp:cNvPr id="0" name=""/>
        <dsp:cNvSpPr/>
      </dsp:nvSpPr>
      <dsp:spPr>
        <a:xfrm>
          <a:off x="5601764" y="55248"/>
          <a:ext cx="4913783" cy="9792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marL="0" lvl="0" indent="0" algn="ctr" defTabSz="1511300">
            <a:lnSpc>
              <a:spcPct val="90000"/>
            </a:lnSpc>
            <a:spcBef>
              <a:spcPct val="0"/>
            </a:spcBef>
            <a:spcAft>
              <a:spcPct val="35000"/>
            </a:spcAft>
            <a:buNone/>
          </a:pPr>
          <a:r>
            <a:rPr lang="en-GB" sz="3400" kern="1200" dirty="0"/>
            <a:t>Jy </a:t>
          </a:r>
          <a:r>
            <a:rPr lang="en-GB" sz="3400" kern="1200" dirty="0" err="1"/>
            <a:t>moet</a:t>
          </a:r>
          <a:r>
            <a:rPr lang="en-GB" sz="3400" kern="1200" dirty="0"/>
            <a:t>:</a:t>
          </a:r>
          <a:endParaRPr lang="en-US" sz="3400" kern="1200" dirty="0"/>
        </a:p>
      </dsp:txBody>
      <dsp:txXfrm>
        <a:off x="5601764" y="55248"/>
        <a:ext cx="4913783" cy="979200"/>
      </dsp:txXfrm>
    </dsp:sp>
    <dsp:sp modelId="{071FBA2B-0035-4A94-8AE0-A9211A325482}">
      <dsp:nvSpPr>
        <dsp:cNvPr id="0" name=""/>
        <dsp:cNvSpPr/>
      </dsp:nvSpPr>
      <dsp:spPr>
        <a:xfrm>
          <a:off x="5601764" y="1034448"/>
          <a:ext cx="4913783" cy="3071140"/>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1356" tIns="181356" rIns="241808" bIns="272034" numCol="1" spcCol="1270" anchor="t" anchorCtr="0">
          <a:noAutofit/>
        </a:bodyPr>
        <a:lstStyle/>
        <a:p>
          <a:pPr marL="285750" lvl="1" indent="-285750" algn="l" defTabSz="1511300">
            <a:lnSpc>
              <a:spcPct val="90000"/>
            </a:lnSpc>
            <a:spcBef>
              <a:spcPct val="0"/>
            </a:spcBef>
            <a:spcAft>
              <a:spcPct val="15000"/>
            </a:spcAft>
            <a:buChar char="•"/>
          </a:pPr>
          <a:r>
            <a:rPr lang="nl-NL" sz="3400" b="0" kern="1200" dirty="0"/>
            <a:t>Beplan 
Fokus 
Jou begrip kontroleer
Aanpas wanneer nodig</a:t>
          </a:r>
          <a:endParaRPr lang="en-US" sz="3400" b="0" kern="1200" dirty="0"/>
        </a:p>
      </dsp:txBody>
      <dsp:txXfrm>
        <a:off x="5601764" y="1034448"/>
        <a:ext cx="4913783" cy="30711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475719-A5A0-4109-9570-D2104C1159AA}">
      <dsp:nvSpPr>
        <dsp:cNvPr id="0" name=""/>
        <dsp:cNvSpPr/>
      </dsp:nvSpPr>
      <dsp:spPr>
        <a:xfrm>
          <a:off x="0" y="1125297"/>
          <a:ext cx="7565401" cy="1738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87159" tIns="479044" rIns="587159" bIns="163576" numCol="1" spcCol="1270" anchor="t" anchorCtr="0">
          <a:noAutofit/>
        </a:bodyPr>
        <a:lstStyle/>
        <a:p>
          <a:pPr marL="228600" lvl="1" indent="-228600" algn="l" defTabSz="1022350">
            <a:lnSpc>
              <a:spcPct val="90000"/>
            </a:lnSpc>
            <a:spcBef>
              <a:spcPct val="0"/>
            </a:spcBef>
            <a:spcAft>
              <a:spcPct val="15000"/>
            </a:spcAft>
            <a:buChar char="•"/>
          </a:pPr>
          <a:r>
            <a:rPr lang="nl-NL" sz="2300" kern="1200" dirty="0"/>
            <a:t>Besluit </a:t>
          </a:r>
          <a:r>
            <a:rPr lang="nl-NL" sz="2300" b="1" kern="1200" dirty="0"/>
            <a:t>wat</a:t>
          </a:r>
          <a:r>
            <a:rPr lang="nl-NL" sz="2300" kern="1200" dirty="0"/>
            <a:t> om te studeer</a:t>
          </a:r>
          <a:endParaRPr lang="en-US" sz="2300" kern="1200" dirty="0"/>
        </a:p>
        <a:p>
          <a:pPr marL="228600" lvl="1" indent="-228600" algn="l" defTabSz="1022350">
            <a:lnSpc>
              <a:spcPct val="90000"/>
            </a:lnSpc>
            <a:spcBef>
              <a:spcPct val="0"/>
            </a:spcBef>
            <a:spcAft>
              <a:spcPct val="15000"/>
            </a:spcAft>
            <a:buChar char="•"/>
          </a:pPr>
          <a:r>
            <a:rPr lang="en-GB" sz="2300" kern="1200" dirty="0" err="1"/>
            <a:t>Besluit</a:t>
          </a:r>
          <a:r>
            <a:rPr lang="en-GB" sz="2300" kern="1200" dirty="0"/>
            <a:t> </a:t>
          </a:r>
          <a:r>
            <a:rPr lang="en-GB" sz="2300" b="1" kern="1200" dirty="0"/>
            <a:t>hoe lank</a:t>
          </a:r>
          <a:endParaRPr lang="en-US" sz="2300" b="1" kern="1200" dirty="0"/>
        </a:p>
        <a:p>
          <a:pPr marL="228600" lvl="1" indent="-228600" algn="l" defTabSz="1022350">
            <a:lnSpc>
              <a:spcPct val="90000"/>
            </a:lnSpc>
            <a:spcBef>
              <a:spcPct val="0"/>
            </a:spcBef>
            <a:spcAft>
              <a:spcPct val="15000"/>
            </a:spcAft>
            <a:buChar char="•"/>
          </a:pPr>
          <a:r>
            <a:rPr lang="nl-NL" sz="2300" kern="1200" dirty="0"/>
            <a:t>Kies 'n </a:t>
          </a:r>
          <a:r>
            <a:rPr lang="nl-NL" sz="2300" b="1" kern="1200" dirty="0"/>
            <a:t>metode wat vir jou werk</a:t>
          </a:r>
          <a:endParaRPr lang="en-US" sz="2300" b="1" kern="1200" dirty="0"/>
        </a:p>
      </dsp:txBody>
      <dsp:txXfrm>
        <a:off x="0" y="1125297"/>
        <a:ext cx="7565401" cy="1738800"/>
      </dsp:txXfrm>
    </dsp:sp>
    <dsp:sp modelId="{E69CDCA5-4398-463B-8043-DFFA0E3756FE}">
      <dsp:nvSpPr>
        <dsp:cNvPr id="0" name=""/>
        <dsp:cNvSpPr/>
      </dsp:nvSpPr>
      <dsp:spPr>
        <a:xfrm>
          <a:off x="378270" y="785817"/>
          <a:ext cx="5295780" cy="6789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0168" tIns="0" rIns="200168" bIns="0" numCol="1" spcCol="1270" anchor="ctr" anchorCtr="0">
          <a:noAutofit/>
        </a:bodyPr>
        <a:lstStyle/>
        <a:p>
          <a:pPr marL="0" lvl="0" indent="0" algn="l" defTabSz="1022350">
            <a:lnSpc>
              <a:spcPct val="90000"/>
            </a:lnSpc>
            <a:spcBef>
              <a:spcPct val="0"/>
            </a:spcBef>
            <a:spcAft>
              <a:spcPct val="35000"/>
            </a:spcAft>
            <a:buNone/>
          </a:pPr>
          <a:r>
            <a:rPr lang="en-GB" sz="2300" kern="1200" dirty="0" err="1"/>
            <a:t>Voordat</a:t>
          </a:r>
          <a:r>
            <a:rPr lang="en-GB" sz="2300" kern="1200" dirty="0"/>
            <a:t> </a:t>
          </a:r>
          <a:r>
            <a:rPr lang="en-GB" sz="2300" kern="1200" dirty="0" err="1"/>
            <a:t>jy</a:t>
          </a:r>
          <a:r>
            <a:rPr lang="en-GB" sz="2300" kern="1200" dirty="0"/>
            <a:t> </a:t>
          </a:r>
          <a:r>
            <a:rPr lang="en-GB" sz="2300" kern="1200" dirty="0" err="1"/>
            <a:t>studeer</a:t>
          </a:r>
          <a:r>
            <a:rPr lang="en-GB" sz="2300" kern="1200" dirty="0"/>
            <a:t>:</a:t>
          </a:r>
          <a:endParaRPr lang="en-US" sz="2300" kern="1200" dirty="0"/>
        </a:p>
      </dsp:txBody>
      <dsp:txXfrm>
        <a:off x="411414" y="818961"/>
        <a:ext cx="5229492" cy="612672"/>
      </dsp:txXfrm>
    </dsp:sp>
    <dsp:sp modelId="{6F03518A-8969-4745-A4DC-5320BEB87044}">
      <dsp:nvSpPr>
        <dsp:cNvPr id="0" name=""/>
        <dsp:cNvSpPr/>
      </dsp:nvSpPr>
      <dsp:spPr>
        <a:xfrm>
          <a:off x="0" y="3327777"/>
          <a:ext cx="7565401" cy="1340325"/>
        </a:xfrm>
        <a:prstGeom prst="rect">
          <a:avLst/>
        </a:prstGeom>
        <a:solidFill>
          <a:schemeClr val="lt1">
            <a:alpha val="90000"/>
            <a:hueOff val="0"/>
            <a:satOff val="0"/>
            <a:lumOff val="0"/>
            <a:alphaOff val="0"/>
          </a:schemeClr>
        </a:solidFill>
        <a:ln w="12700" cap="flat" cmpd="sng" algn="ctr">
          <a:solidFill>
            <a:schemeClr val="accent2">
              <a:hueOff val="-838123"/>
              <a:satOff val="-9658"/>
              <a:lumOff val="215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87159" tIns="479044" rIns="587159" bIns="163576" numCol="1" spcCol="1270" anchor="t" anchorCtr="0">
          <a:noAutofit/>
        </a:bodyPr>
        <a:lstStyle/>
        <a:p>
          <a:pPr marL="228600" lvl="1" indent="-228600" algn="l" defTabSz="1022350">
            <a:lnSpc>
              <a:spcPct val="90000"/>
            </a:lnSpc>
            <a:spcBef>
              <a:spcPct val="0"/>
            </a:spcBef>
            <a:spcAft>
              <a:spcPct val="15000"/>
            </a:spcAft>
            <a:buChar char="•"/>
          </a:pPr>
          <a:r>
            <a:rPr lang="en-GB" sz="2300" kern="1200" dirty="0" err="1"/>
            <a:t>visueel</a:t>
          </a:r>
          <a:r>
            <a:rPr lang="en-GB" sz="2300" kern="1200" dirty="0"/>
            <a:t> → </a:t>
          </a:r>
          <a:r>
            <a:rPr lang="en-GB" sz="2300" kern="1200" dirty="0" err="1"/>
            <a:t>teken</a:t>
          </a:r>
          <a:r>
            <a:rPr lang="en-GB" sz="2300" kern="1200" dirty="0"/>
            <a:t> </a:t>
          </a:r>
          <a:endParaRPr lang="en-US" sz="2300" kern="1200" dirty="0"/>
        </a:p>
        <a:p>
          <a:pPr marL="228600" lvl="1" indent="-228600" algn="l" defTabSz="1022350">
            <a:lnSpc>
              <a:spcPct val="90000"/>
            </a:lnSpc>
            <a:spcBef>
              <a:spcPct val="0"/>
            </a:spcBef>
            <a:spcAft>
              <a:spcPct val="15000"/>
            </a:spcAft>
            <a:buChar char="•"/>
          </a:pPr>
          <a:r>
            <a:rPr lang="en-GB" sz="2300" kern="1200" dirty="0" err="1"/>
            <a:t>ouditief</a:t>
          </a:r>
          <a:r>
            <a:rPr lang="en-GB" sz="2300" kern="1200" dirty="0"/>
            <a:t> → </a:t>
          </a:r>
          <a:r>
            <a:rPr lang="en-GB" sz="2300" kern="1200" dirty="0" err="1"/>
            <a:t>verduidelik</a:t>
          </a:r>
          <a:endParaRPr lang="en-US" sz="2300" kern="1200" dirty="0"/>
        </a:p>
      </dsp:txBody>
      <dsp:txXfrm>
        <a:off x="0" y="3327777"/>
        <a:ext cx="7565401" cy="1340325"/>
      </dsp:txXfrm>
    </dsp:sp>
    <dsp:sp modelId="{DE6DFB2F-D489-47BE-8D80-5BF53DCA80AA}">
      <dsp:nvSpPr>
        <dsp:cNvPr id="0" name=""/>
        <dsp:cNvSpPr/>
      </dsp:nvSpPr>
      <dsp:spPr>
        <a:xfrm>
          <a:off x="378270" y="2988297"/>
          <a:ext cx="5295780" cy="678960"/>
        </a:xfrm>
        <a:prstGeom prst="roundRect">
          <a:avLst/>
        </a:prstGeom>
        <a:gradFill rotWithShape="0">
          <a:gsLst>
            <a:gs pos="0">
              <a:schemeClr val="accent2">
                <a:hueOff val="-838123"/>
                <a:satOff val="-9658"/>
                <a:lumOff val="2159"/>
                <a:alphaOff val="0"/>
                <a:satMod val="103000"/>
                <a:lumMod val="102000"/>
                <a:tint val="94000"/>
              </a:schemeClr>
            </a:gs>
            <a:gs pos="50000">
              <a:schemeClr val="accent2">
                <a:hueOff val="-838123"/>
                <a:satOff val="-9658"/>
                <a:lumOff val="2159"/>
                <a:alphaOff val="0"/>
                <a:satMod val="110000"/>
                <a:lumMod val="100000"/>
                <a:shade val="100000"/>
              </a:schemeClr>
            </a:gs>
            <a:gs pos="100000">
              <a:schemeClr val="accent2">
                <a:hueOff val="-838123"/>
                <a:satOff val="-9658"/>
                <a:lumOff val="21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0168" tIns="0" rIns="200168" bIns="0" numCol="1" spcCol="1270" anchor="ctr" anchorCtr="0">
          <a:noAutofit/>
        </a:bodyPr>
        <a:lstStyle/>
        <a:p>
          <a:pPr marL="0" lvl="0" indent="0" algn="l" defTabSz="1022350">
            <a:lnSpc>
              <a:spcPct val="90000"/>
            </a:lnSpc>
            <a:spcBef>
              <a:spcPct val="0"/>
            </a:spcBef>
            <a:spcAft>
              <a:spcPct val="35000"/>
            </a:spcAft>
            <a:buNone/>
          </a:pPr>
          <a:r>
            <a:rPr lang="en-GB" sz="2300" kern="1200" dirty="0" err="1"/>
            <a:t>Dieselfde</a:t>
          </a:r>
          <a:r>
            <a:rPr lang="en-GB" sz="2300" kern="1200" dirty="0"/>
            <a:t> </a:t>
          </a:r>
          <a:r>
            <a:rPr lang="en-GB" sz="2300" kern="1200" dirty="0" err="1"/>
            <a:t>werk</a:t>
          </a:r>
          <a:r>
            <a:rPr lang="en-GB" sz="2300" kern="1200" dirty="0"/>
            <a:t>, </a:t>
          </a:r>
          <a:r>
            <a:rPr lang="en-GB" sz="2300" kern="1200" dirty="0" err="1"/>
            <a:t>verskillende</a:t>
          </a:r>
          <a:r>
            <a:rPr lang="en-GB" sz="2300" kern="1200" dirty="0"/>
            <a:t> </a:t>
          </a:r>
          <a:r>
            <a:rPr lang="en-GB" sz="2300" kern="1200" dirty="0" err="1"/>
            <a:t>metodes</a:t>
          </a:r>
          <a:r>
            <a:rPr lang="en-GB" sz="2300" kern="1200" dirty="0"/>
            <a:t>:</a:t>
          </a:r>
          <a:endParaRPr lang="en-US" sz="2300" kern="1200" dirty="0"/>
        </a:p>
      </dsp:txBody>
      <dsp:txXfrm>
        <a:off x="411414" y="3021441"/>
        <a:ext cx="5229492" cy="6126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4D65A-B37B-46D1-9EC4-B23F1F8A7023}">
      <dsp:nvSpPr>
        <dsp:cNvPr id="0" name=""/>
        <dsp:cNvSpPr/>
      </dsp:nvSpPr>
      <dsp:spPr>
        <a:xfrm>
          <a:off x="0" y="520227"/>
          <a:ext cx="6894576" cy="29452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5096" tIns="708152" rIns="535096" bIns="241808" numCol="1" spcCol="1270" anchor="t" anchorCtr="0">
          <a:noAutofit/>
        </a:bodyPr>
        <a:lstStyle/>
        <a:p>
          <a:pPr marL="285750" lvl="1" indent="-285750" algn="l" defTabSz="1511300">
            <a:lnSpc>
              <a:spcPct val="90000"/>
            </a:lnSpc>
            <a:spcBef>
              <a:spcPct val="0"/>
            </a:spcBef>
            <a:spcAft>
              <a:spcPct val="15000"/>
            </a:spcAft>
            <a:buChar char="•"/>
          </a:pPr>
          <a:r>
            <a:rPr lang="en-GB" sz="3400" kern="1200" dirty="0" err="1"/>
            <a:t>Vra</a:t>
          </a:r>
          <a:r>
            <a:rPr lang="en-GB" sz="3400" kern="1200" dirty="0"/>
            <a:t>: </a:t>
          </a:r>
          <a:r>
            <a:rPr lang="en-GB" sz="3400" b="1" kern="1200" dirty="0" err="1"/>
            <a:t>Verstaan</a:t>
          </a:r>
          <a:r>
            <a:rPr lang="en-GB" sz="3400" b="1" kern="1200" dirty="0"/>
            <a:t> ek </a:t>
          </a:r>
          <a:r>
            <a:rPr lang="en-GB" sz="3400" b="1" kern="1200" dirty="0" err="1"/>
            <a:t>dit</a:t>
          </a:r>
          <a:r>
            <a:rPr lang="en-GB" sz="3400" b="1" kern="1200" dirty="0"/>
            <a:t>?</a:t>
          </a:r>
          <a:endParaRPr lang="en-US" sz="3400" kern="1200" dirty="0"/>
        </a:p>
        <a:p>
          <a:pPr marL="285750" lvl="1" indent="-285750" algn="l" defTabSz="1511300">
            <a:lnSpc>
              <a:spcPct val="90000"/>
            </a:lnSpc>
            <a:spcBef>
              <a:spcPct val="0"/>
            </a:spcBef>
            <a:spcAft>
              <a:spcPct val="15000"/>
            </a:spcAft>
            <a:buChar char="•"/>
          </a:pPr>
          <a:r>
            <a:rPr lang="nl-NL" sz="3400" kern="1200" dirty="0"/>
            <a:t>As jy dit nie kan verduidelik nie → nie ’n geskikte metode nie</a:t>
          </a:r>
          <a:endParaRPr lang="en-US" sz="3400" kern="1200" dirty="0"/>
        </a:p>
      </dsp:txBody>
      <dsp:txXfrm>
        <a:off x="0" y="520227"/>
        <a:ext cx="6894576" cy="2945250"/>
      </dsp:txXfrm>
    </dsp:sp>
    <dsp:sp modelId="{635D56A8-5547-474C-99E4-0005FF4B10DB}">
      <dsp:nvSpPr>
        <dsp:cNvPr id="0" name=""/>
        <dsp:cNvSpPr/>
      </dsp:nvSpPr>
      <dsp:spPr>
        <a:xfrm>
          <a:off x="344728" y="18387"/>
          <a:ext cx="4826203" cy="100368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2419" tIns="0" rIns="182419" bIns="0" numCol="1" spcCol="1270" anchor="ctr" anchorCtr="0">
          <a:noAutofit/>
        </a:bodyPr>
        <a:lstStyle/>
        <a:p>
          <a:pPr marL="0" lvl="0" indent="0" algn="l" defTabSz="1511300">
            <a:lnSpc>
              <a:spcPct val="90000"/>
            </a:lnSpc>
            <a:spcBef>
              <a:spcPct val="0"/>
            </a:spcBef>
            <a:spcAft>
              <a:spcPct val="35000"/>
            </a:spcAft>
            <a:buNone/>
          </a:pPr>
          <a:r>
            <a:rPr lang="en-GB" sz="3400" kern="1200" dirty="0" err="1"/>
            <a:t>Terwyl</a:t>
          </a:r>
          <a:r>
            <a:rPr lang="en-GB" sz="3400" kern="1200" dirty="0"/>
            <a:t> </a:t>
          </a:r>
          <a:r>
            <a:rPr lang="en-GB" sz="3400" kern="1200" dirty="0" err="1"/>
            <a:t>jy</a:t>
          </a:r>
          <a:r>
            <a:rPr lang="en-GB" sz="3400" kern="1200" dirty="0"/>
            <a:t> </a:t>
          </a:r>
          <a:r>
            <a:rPr lang="en-GB" sz="3400" kern="1200" dirty="0" err="1"/>
            <a:t>studeer</a:t>
          </a:r>
          <a:r>
            <a:rPr lang="en-GB" sz="3400" kern="1200" dirty="0"/>
            <a:t>:</a:t>
          </a:r>
          <a:endParaRPr lang="en-US" sz="3400" kern="1200" dirty="0"/>
        </a:p>
      </dsp:txBody>
      <dsp:txXfrm>
        <a:off x="393724" y="67383"/>
        <a:ext cx="4728211" cy="9056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475719-A5A0-4109-9570-D2104C1159AA}">
      <dsp:nvSpPr>
        <dsp:cNvPr id="0" name=""/>
        <dsp:cNvSpPr/>
      </dsp:nvSpPr>
      <dsp:spPr>
        <a:xfrm>
          <a:off x="0" y="1282459"/>
          <a:ext cx="6666833" cy="1398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499872" rIns="517420" bIns="170688" numCol="1" spcCol="1270" anchor="t" anchorCtr="0">
          <a:noAutofit/>
        </a:bodyPr>
        <a:lstStyle/>
        <a:p>
          <a:pPr marL="228600" lvl="1" indent="-228600" algn="l" defTabSz="1066800">
            <a:lnSpc>
              <a:spcPct val="90000"/>
            </a:lnSpc>
            <a:spcBef>
              <a:spcPct val="0"/>
            </a:spcBef>
            <a:spcAft>
              <a:spcPct val="15000"/>
            </a:spcAft>
            <a:buChar char="•"/>
          </a:pPr>
          <a:r>
            <a:rPr lang="en-GB" sz="2400" kern="1200" dirty="0" err="1"/>
            <a:t>Verander</a:t>
          </a:r>
          <a:r>
            <a:rPr lang="en-GB" sz="2400" kern="1200" dirty="0"/>
            <a:t> </a:t>
          </a:r>
          <a:r>
            <a:rPr lang="en-GB" sz="2400" kern="1200" dirty="0" err="1"/>
            <a:t>jou</a:t>
          </a:r>
          <a:r>
            <a:rPr lang="en-GB" sz="2400" kern="1200" dirty="0"/>
            <a:t> </a:t>
          </a:r>
          <a:r>
            <a:rPr lang="en-GB" sz="2400" kern="1200" dirty="0" err="1"/>
            <a:t>strategie</a:t>
          </a:r>
          <a:endParaRPr lang="en-US" sz="2400" kern="1200" dirty="0"/>
        </a:p>
        <a:p>
          <a:pPr marL="228600" lvl="1" indent="-228600" algn="l" defTabSz="1066800">
            <a:lnSpc>
              <a:spcPct val="90000"/>
            </a:lnSpc>
            <a:spcBef>
              <a:spcPct val="0"/>
            </a:spcBef>
            <a:spcAft>
              <a:spcPct val="15000"/>
            </a:spcAft>
            <a:buChar char="•"/>
          </a:pPr>
          <a:r>
            <a:rPr lang="en-GB" sz="2400" kern="1200" dirty="0" err="1"/>
            <a:t>Probeer</a:t>
          </a:r>
          <a:r>
            <a:rPr lang="en-GB" sz="2400" kern="1200" dirty="0"/>
            <a:t> 'n </a:t>
          </a:r>
          <a:r>
            <a:rPr lang="en-GB" sz="2400" kern="1200" dirty="0" err="1"/>
            <a:t>ander</a:t>
          </a:r>
          <a:r>
            <a:rPr lang="en-GB" sz="2400" kern="1200" dirty="0"/>
            <a:t> </a:t>
          </a:r>
          <a:r>
            <a:rPr lang="en-GB" sz="2400" kern="1200" dirty="0" err="1"/>
            <a:t>metode</a:t>
          </a:r>
          <a:endParaRPr lang="en-US" sz="2400" kern="1200" dirty="0"/>
        </a:p>
      </dsp:txBody>
      <dsp:txXfrm>
        <a:off x="0" y="1282459"/>
        <a:ext cx="6666833" cy="1398600"/>
      </dsp:txXfrm>
    </dsp:sp>
    <dsp:sp modelId="{E69CDCA5-4398-463B-8043-DFFA0E3756FE}">
      <dsp:nvSpPr>
        <dsp:cNvPr id="0" name=""/>
        <dsp:cNvSpPr/>
      </dsp:nvSpPr>
      <dsp:spPr>
        <a:xfrm>
          <a:off x="333341" y="928219"/>
          <a:ext cx="4666783" cy="7084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en-GB" sz="2400" kern="1200" dirty="0" err="1"/>
            <a:t>Indien</a:t>
          </a:r>
          <a:r>
            <a:rPr lang="pl-PL" sz="2400" kern="1200" dirty="0"/>
            <a:t> jou metode nie werk nie:</a:t>
          </a:r>
          <a:endParaRPr lang="en-US" sz="2400" kern="1200" dirty="0"/>
        </a:p>
      </dsp:txBody>
      <dsp:txXfrm>
        <a:off x="367926" y="962804"/>
        <a:ext cx="4597613" cy="639310"/>
      </dsp:txXfrm>
    </dsp:sp>
    <dsp:sp modelId="{6F03518A-8969-4745-A4DC-5320BEB87044}">
      <dsp:nvSpPr>
        <dsp:cNvPr id="0" name=""/>
        <dsp:cNvSpPr/>
      </dsp:nvSpPr>
      <dsp:spPr>
        <a:xfrm>
          <a:off x="0" y="3164900"/>
          <a:ext cx="6666833" cy="1360800"/>
        </a:xfrm>
        <a:prstGeom prst="rect">
          <a:avLst/>
        </a:prstGeom>
        <a:solidFill>
          <a:schemeClr val="lt1">
            <a:alpha val="90000"/>
            <a:hueOff val="0"/>
            <a:satOff val="0"/>
            <a:lumOff val="0"/>
            <a:alphaOff val="0"/>
          </a:schemeClr>
        </a:solidFill>
        <a:ln w="12700" cap="flat" cmpd="sng" algn="ctr">
          <a:solidFill>
            <a:schemeClr val="accent2">
              <a:hueOff val="-838123"/>
              <a:satOff val="-9658"/>
              <a:lumOff val="215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499872" rIns="517420" bIns="170688" numCol="1" spcCol="1270" anchor="t" anchorCtr="0">
          <a:noAutofit/>
        </a:bodyPr>
        <a:lstStyle/>
        <a:p>
          <a:pPr marL="228600" lvl="1" indent="-228600" algn="l" defTabSz="1066800">
            <a:lnSpc>
              <a:spcPct val="90000"/>
            </a:lnSpc>
            <a:spcBef>
              <a:spcPct val="0"/>
            </a:spcBef>
            <a:spcAft>
              <a:spcPct val="15000"/>
            </a:spcAft>
            <a:buChar char="•"/>
          </a:pPr>
          <a:r>
            <a:rPr lang="nl-NL" sz="2400" kern="1200" dirty="0"/>
            <a:t>Lees werk nie →</a:t>
          </a:r>
          <a:br>
            <a:rPr lang="nl-NL" sz="2400" kern="1200" dirty="0"/>
          </a:br>
          <a:r>
            <a:rPr lang="nl-NL" sz="2400" kern="1200" dirty="0"/>
            <a:t>teken / verduidelik / oefen eerder</a:t>
          </a:r>
          <a:endParaRPr lang="en-US" sz="2400" kern="1200" dirty="0"/>
        </a:p>
      </dsp:txBody>
      <dsp:txXfrm>
        <a:off x="0" y="3164900"/>
        <a:ext cx="6666833" cy="1360800"/>
      </dsp:txXfrm>
    </dsp:sp>
    <dsp:sp modelId="{DE6DFB2F-D489-47BE-8D80-5BF53DCA80AA}">
      <dsp:nvSpPr>
        <dsp:cNvPr id="0" name=""/>
        <dsp:cNvSpPr/>
      </dsp:nvSpPr>
      <dsp:spPr>
        <a:xfrm>
          <a:off x="333341" y="2810660"/>
          <a:ext cx="4666783" cy="708480"/>
        </a:xfrm>
        <a:prstGeom prst="roundRect">
          <a:avLst/>
        </a:prstGeom>
        <a:gradFill rotWithShape="0">
          <a:gsLst>
            <a:gs pos="0">
              <a:schemeClr val="accent2">
                <a:hueOff val="-838123"/>
                <a:satOff val="-9658"/>
                <a:lumOff val="2159"/>
                <a:alphaOff val="0"/>
                <a:satMod val="103000"/>
                <a:lumMod val="102000"/>
                <a:tint val="94000"/>
              </a:schemeClr>
            </a:gs>
            <a:gs pos="50000">
              <a:schemeClr val="accent2">
                <a:hueOff val="-838123"/>
                <a:satOff val="-9658"/>
                <a:lumOff val="2159"/>
                <a:alphaOff val="0"/>
                <a:satMod val="110000"/>
                <a:lumMod val="100000"/>
                <a:shade val="100000"/>
              </a:schemeClr>
            </a:gs>
            <a:gs pos="100000">
              <a:schemeClr val="accent2">
                <a:hueOff val="-838123"/>
                <a:satOff val="-9658"/>
                <a:lumOff val="21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af-ZA" sz="2400" kern="1200" dirty="0"/>
            <a:t>Voorbeeld:</a:t>
          </a:r>
          <a:endParaRPr lang="en-US" sz="2400" kern="1200" dirty="0"/>
        </a:p>
      </dsp:txBody>
      <dsp:txXfrm>
        <a:off x="367926" y="2845245"/>
        <a:ext cx="4597613" cy="6393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58235-558F-42B1-BA04-46FB37708BC1}">
      <dsp:nvSpPr>
        <dsp:cNvPr id="0" name=""/>
        <dsp:cNvSpPr/>
      </dsp:nvSpPr>
      <dsp:spPr>
        <a:xfrm>
          <a:off x="973190" y="716724"/>
          <a:ext cx="1264141" cy="126414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CB6D81-3301-46B5-8A85-EA1F32B8522F}">
      <dsp:nvSpPr>
        <dsp:cNvPr id="0" name=""/>
        <dsp:cNvSpPr/>
      </dsp:nvSpPr>
      <dsp:spPr>
        <a:xfrm>
          <a:off x="1242597" y="986131"/>
          <a:ext cx="725326" cy="7253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F09094-1B31-475E-B1A6-A3AD02D2A8BB}">
      <dsp:nvSpPr>
        <dsp:cNvPr id="0" name=""/>
        <dsp:cNvSpPr/>
      </dsp:nvSpPr>
      <dsp:spPr>
        <a:xfrm>
          <a:off x="569079" y="2374614"/>
          <a:ext cx="2072362" cy="12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GB" sz="2300" kern="1200" dirty="0"/>
            <a:t>Luister in die </a:t>
          </a:r>
          <a:r>
            <a:rPr lang="en-GB" sz="2300" kern="1200" dirty="0" err="1"/>
            <a:t>klas</a:t>
          </a:r>
          <a:r>
            <a:rPr lang="en-GB" sz="2300" kern="1200" dirty="0"/>
            <a:t> → </a:t>
          </a:r>
          <a:r>
            <a:rPr lang="en-GB" sz="2300" b="1" kern="1200" dirty="0" err="1"/>
            <a:t>fokus</a:t>
          </a:r>
          <a:endParaRPr lang="en-US" sz="2300" b="1" kern="1200" dirty="0"/>
        </a:p>
      </dsp:txBody>
      <dsp:txXfrm>
        <a:off x="569079" y="2374614"/>
        <a:ext cx="2072362" cy="1260000"/>
      </dsp:txXfrm>
    </dsp:sp>
    <dsp:sp modelId="{37E8C72E-71F3-4EC7-B6E2-3EBA0C6F8AC3}">
      <dsp:nvSpPr>
        <dsp:cNvPr id="0" name=""/>
        <dsp:cNvSpPr/>
      </dsp:nvSpPr>
      <dsp:spPr>
        <a:xfrm>
          <a:off x="3408216" y="716724"/>
          <a:ext cx="1264141" cy="126414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09796A-EF17-4040-9F76-4FFEA2F49E14}">
      <dsp:nvSpPr>
        <dsp:cNvPr id="0" name=""/>
        <dsp:cNvSpPr/>
      </dsp:nvSpPr>
      <dsp:spPr>
        <a:xfrm>
          <a:off x="3677623" y="986131"/>
          <a:ext cx="725326" cy="7253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51AC41-9170-41C7-9572-B72B6CCEF131}">
      <dsp:nvSpPr>
        <dsp:cNvPr id="0" name=""/>
        <dsp:cNvSpPr/>
      </dsp:nvSpPr>
      <dsp:spPr>
        <a:xfrm>
          <a:off x="3004105" y="2374614"/>
          <a:ext cx="2072362" cy="12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nl-NL" sz="2000" kern="1200" dirty="0"/>
            <a:t>maak NOTAS → </a:t>
          </a:r>
          <a:r>
            <a:rPr lang="nl-NL" sz="2000" b="1" kern="1200" dirty="0"/>
            <a:t>gebruik effektiewe metodes</a:t>
          </a:r>
          <a:endParaRPr lang="en-US" sz="2000" b="1" kern="1200" dirty="0"/>
        </a:p>
      </dsp:txBody>
      <dsp:txXfrm>
        <a:off x="3004105" y="2374614"/>
        <a:ext cx="2072362" cy="1260000"/>
      </dsp:txXfrm>
    </dsp:sp>
    <dsp:sp modelId="{F597EC50-926A-4F46-8851-89C490ECEB4E}">
      <dsp:nvSpPr>
        <dsp:cNvPr id="0" name=""/>
        <dsp:cNvSpPr/>
      </dsp:nvSpPr>
      <dsp:spPr>
        <a:xfrm>
          <a:off x="5843242" y="716724"/>
          <a:ext cx="1264141" cy="126414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D08ECF-D3B7-4529-8EC6-664B3AEF2001}">
      <dsp:nvSpPr>
        <dsp:cNvPr id="0" name=""/>
        <dsp:cNvSpPr/>
      </dsp:nvSpPr>
      <dsp:spPr>
        <a:xfrm>
          <a:off x="6112649" y="986131"/>
          <a:ext cx="725326" cy="7253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D2F4F0-6843-4D03-B745-D73F53112BC9}">
      <dsp:nvSpPr>
        <dsp:cNvPr id="0" name=""/>
        <dsp:cNvSpPr/>
      </dsp:nvSpPr>
      <dsp:spPr>
        <a:xfrm>
          <a:off x="5439131" y="2374614"/>
          <a:ext cx="2072362" cy="12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dirty="0" err="1"/>
            <a:t>Huiswerk</a:t>
          </a:r>
          <a:r>
            <a:rPr lang="en-GB" sz="2000" kern="1200" dirty="0"/>
            <a:t> → </a:t>
          </a:r>
          <a:r>
            <a:rPr lang="en-GB" sz="2000" b="1" kern="1200" dirty="0" err="1"/>
            <a:t>toets</a:t>
          </a:r>
          <a:r>
            <a:rPr lang="en-GB" sz="2000" b="1" kern="1200" dirty="0"/>
            <a:t> begrip </a:t>
          </a:r>
          <a:endParaRPr lang="en-US" sz="2000" b="1" kern="1200" dirty="0"/>
        </a:p>
      </dsp:txBody>
      <dsp:txXfrm>
        <a:off x="5439131" y="2374614"/>
        <a:ext cx="2072362" cy="1260000"/>
      </dsp:txXfrm>
    </dsp:sp>
    <dsp:sp modelId="{279C8CDB-DA37-4894-B33F-75057C121965}">
      <dsp:nvSpPr>
        <dsp:cNvPr id="0" name=""/>
        <dsp:cNvSpPr/>
      </dsp:nvSpPr>
      <dsp:spPr>
        <a:xfrm>
          <a:off x="8278268" y="716724"/>
          <a:ext cx="1264141" cy="126414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06D48D-720D-4376-93C8-E04BB0A0200F}">
      <dsp:nvSpPr>
        <dsp:cNvPr id="0" name=""/>
        <dsp:cNvSpPr/>
      </dsp:nvSpPr>
      <dsp:spPr>
        <a:xfrm>
          <a:off x="8547675" y="986131"/>
          <a:ext cx="725326" cy="7253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DA388D-8580-43E1-ABA2-7218EA709BED}">
      <dsp:nvSpPr>
        <dsp:cNvPr id="0" name=""/>
        <dsp:cNvSpPr/>
      </dsp:nvSpPr>
      <dsp:spPr>
        <a:xfrm>
          <a:off x="7874157" y="2374614"/>
          <a:ext cx="2072362" cy="12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nl-NL" sz="1800" kern="1200" dirty="0"/>
            <a:t>Verstaan nie → </a:t>
          </a:r>
          <a:r>
            <a:rPr lang="nl-NL" sz="1800" b="1" kern="1200" dirty="0"/>
            <a:t>vra vir hulp of pas aan </a:t>
          </a:r>
          <a:endParaRPr lang="en-US" sz="1800" b="1" kern="1200" dirty="0"/>
        </a:p>
      </dsp:txBody>
      <dsp:txXfrm>
        <a:off x="7874157" y="2374614"/>
        <a:ext cx="2072362" cy="126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D22528-88D5-4CB4-8AF1-9B1E2FAFBF91}">
      <dsp:nvSpPr>
        <dsp:cNvPr id="0" name=""/>
        <dsp:cNvSpPr/>
      </dsp:nvSpPr>
      <dsp:spPr>
        <a:xfrm>
          <a:off x="0" y="0"/>
          <a:ext cx="3286125" cy="4351338"/>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155700">
            <a:lnSpc>
              <a:spcPct val="90000"/>
            </a:lnSpc>
            <a:spcBef>
              <a:spcPct val="0"/>
            </a:spcBef>
            <a:spcAft>
              <a:spcPct val="35000"/>
            </a:spcAft>
            <a:buNone/>
          </a:pPr>
          <a:r>
            <a:rPr lang="nl-NL" sz="2600" kern="1200" dirty="0"/>
            <a:t>Moenie wag vir motivering nie; Neem aksie</a:t>
          </a:r>
          <a:endParaRPr lang="en-US" sz="2600" kern="1200" dirty="0"/>
        </a:p>
      </dsp:txBody>
      <dsp:txXfrm>
        <a:off x="0" y="1653508"/>
        <a:ext cx="3286125" cy="2610802"/>
      </dsp:txXfrm>
    </dsp:sp>
    <dsp:sp modelId="{EAD4CE24-FB1D-411A-8A03-9FF889EE8328}">
      <dsp:nvSpPr>
        <dsp:cNvPr id="0" name=""/>
        <dsp:cNvSpPr/>
      </dsp:nvSpPr>
      <dsp:spPr>
        <a:xfrm>
          <a:off x="990361" y="435133"/>
          <a:ext cx="1305401" cy="1305401"/>
        </a:xfrm>
        <a:prstGeom prst="ellips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181533" y="626305"/>
        <a:ext cx="923057" cy="923057"/>
      </dsp:txXfrm>
    </dsp:sp>
    <dsp:sp modelId="{83099513-8E68-4991-86F3-3F74E21626DC}">
      <dsp:nvSpPr>
        <dsp:cNvPr id="0" name=""/>
        <dsp:cNvSpPr/>
      </dsp:nvSpPr>
      <dsp:spPr>
        <a:xfrm>
          <a:off x="0" y="4351266"/>
          <a:ext cx="3286125" cy="72"/>
        </a:xfrm>
        <a:prstGeom prst="rect">
          <a:avLst/>
        </a:prstGeom>
        <a:solidFill>
          <a:schemeClr val="accent5">
            <a:hueOff val="-367427"/>
            <a:satOff val="54"/>
            <a:lumOff val="-1294"/>
            <a:alphaOff val="0"/>
          </a:schemeClr>
        </a:solidFill>
        <a:ln w="19050" cap="flat" cmpd="sng" algn="ctr">
          <a:solidFill>
            <a:schemeClr val="accent5">
              <a:hueOff val="-367427"/>
              <a:satOff val="54"/>
              <a:lumOff val="-1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9A4B1A-5939-486F-9191-42B6F3E029E7}">
      <dsp:nvSpPr>
        <dsp:cNvPr id="0" name=""/>
        <dsp:cNvSpPr/>
      </dsp:nvSpPr>
      <dsp:spPr>
        <a:xfrm>
          <a:off x="3614737" y="0"/>
          <a:ext cx="3286125" cy="4351338"/>
        </a:xfrm>
        <a:prstGeom prst="rect">
          <a:avLst/>
        </a:prstGeom>
        <a:solidFill>
          <a:schemeClr val="accent5">
            <a:tint val="40000"/>
            <a:alpha val="90000"/>
            <a:hueOff val="-884566"/>
            <a:satOff val="-1158"/>
            <a:lumOff val="-569"/>
            <a:alphaOff val="0"/>
          </a:schemeClr>
        </a:solidFill>
        <a:ln w="19050" cap="flat" cmpd="sng" algn="ctr">
          <a:solidFill>
            <a:schemeClr val="accent5">
              <a:tint val="40000"/>
              <a:alpha val="90000"/>
              <a:hueOff val="-884566"/>
              <a:satOff val="-1158"/>
              <a:lumOff val="-5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155700">
            <a:lnSpc>
              <a:spcPct val="90000"/>
            </a:lnSpc>
            <a:spcBef>
              <a:spcPct val="0"/>
            </a:spcBef>
            <a:spcAft>
              <a:spcPct val="35000"/>
            </a:spcAft>
            <a:buNone/>
          </a:pPr>
          <a:r>
            <a:rPr lang="af-ZA" sz="2600" kern="1200" dirty="0"/>
            <a:t>Gebruik </a:t>
          </a:r>
          <a:r>
            <a:rPr lang="af-ZA" sz="2600" b="1" kern="1200" dirty="0"/>
            <a:t>verskillende leerstyle</a:t>
          </a:r>
          <a:endParaRPr lang="en-US" sz="2600" b="1" kern="1200" dirty="0"/>
        </a:p>
      </dsp:txBody>
      <dsp:txXfrm>
        <a:off x="3614737" y="1653508"/>
        <a:ext cx="3286125" cy="2610802"/>
      </dsp:txXfrm>
    </dsp:sp>
    <dsp:sp modelId="{CC473A85-E83D-4A3A-8277-7535F531A855}">
      <dsp:nvSpPr>
        <dsp:cNvPr id="0" name=""/>
        <dsp:cNvSpPr/>
      </dsp:nvSpPr>
      <dsp:spPr>
        <a:xfrm>
          <a:off x="4605099" y="435133"/>
          <a:ext cx="1305401" cy="1305401"/>
        </a:xfrm>
        <a:prstGeom prst="ellipse">
          <a:avLst/>
        </a:prstGeom>
        <a:solidFill>
          <a:schemeClr val="accent5">
            <a:hueOff val="-734855"/>
            <a:satOff val="108"/>
            <a:lumOff val="-2588"/>
            <a:alphaOff val="0"/>
          </a:schemeClr>
        </a:solidFill>
        <a:ln w="19050" cap="flat" cmpd="sng" algn="ctr">
          <a:solidFill>
            <a:schemeClr val="accent5">
              <a:hueOff val="-734855"/>
              <a:satOff val="108"/>
              <a:lumOff val="-2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796271" y="626305"/>
        <a:ext cx="923057" cy="923057"/>
      </dsp:txXfrm>
    </dsp:sp>
    <dsp:sp modelId="{B5A8EA17-AF62-4026-9574-15F8C378BC7A}">
      <dsp:nvSpPr>
        <dsp:cNvPr id="0" name=""/>
        <dsp:cNvSpPr/>
      </dsp:nvSpPr>
      <dsp:spPr>
        <a:xfrm>
          <a:off x="3614737" y="4351266"/>
          <a:ext cx="3286125" cy="72"/>
        </a:xfrm>
        <a:prstGeom prst="rect">
          <a:avLst/>
        </a:prstGeom>
        <a:solidFill>
          <a:schemeClr val="accent5">
            <a:hueOff val="-1102282"/>
            <a:satOff val="162"/>
            <a:lumOff val="-3883"/>
            <a:alphaOff val="0"/>
          </a:schemeClr>
        </a:solidFill>
        <a:ln w="19050" cap="flat" cmpd="sng" algn="ctr">
          <a:solidFill>
            <a:schemeClr val="accent5">
              <a:hueOff val="-1102282"/>
              <a:satOff val="162"/>
              <a:lumOff val="-3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8B7941-C35B-4763-910E-099A4A8C9ED3}">
      <dsp:nvSpPr>
        <dsp:cNvPr id="0" name=""/>
        <dsp:cNvSpPr/>
      </dsp:nvSpPr>
      <dsp:spPr>
        <a:xfrm>
          <a:off x="7229475" y="0"/>
          <a:ext cx="3286125" cy="4351338"/>
        </a:xfrm>
        <a:prstGeom prst="rect">
          <a:avLst/>
        </a:prstGeom>
        <a:solidFill>
          <a:schemeClr val="accent5">
            <a:tint val="40000"/>
            <a:alpha val="90000"/>
            <a:hueOff val="-1769133"/>
            <a:satOff val="-2316"/>
            <a:lumOff val="-1137"/>
            <a:alphaOff val="0"/>
          </a:schemeClr>
        </a:solidFill>
        <a:ln w="19050" cap="flat" cmpd="sng" algn="ctr">
          <a:solidFill>
            <a:schemeClr val="accent5">
              <a:tint val="40000"/>
              <a:alpha val="90000"/>
              <a:hueOff val="-1769133"/>
              <a:satOff val="-2316"/>
              <a:lumOff val="-113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155700">
            <a:lnSpc>
              <a:spcPct val="90000"/>
            </a:lnSpc>
            <a:spcBef>
              <a:spcPct val="0"/>
            </a:spcBef>
            <a:spcAft>
              <a:spcPct val="35000"/>
            </a:spcAft>
            <a:buNone/>
          </a:pPr>
          <a:r>
            <a:rPr lang="nl-NL" sz="2600" kern="1200" dirty="0"/>
            <a:t>Kombineer metodes vir ’n beter leerervaring</a:t>
          </a:r>
          <a:endParaRPr lang="en-US" sz="2600" kern="1200" dirty="0"/>
        </a:p>
      </dsp:txBody>
      <dsp:txXfrm>
        <a:off x="7229475" y="1653508"/>
        <a:ext cx="3286125" cy="2610802"/>
      </dsp:txXfrm>
    </dsp:sp>
    <dsp:sp modelId="{3947A1BE-FF6F-497D-9187-BCB60323E00E}">
      <dsp:nvSpPr>
        <dsp:cNvPr id="0" name=""/>
        <dsp:cNvSpPr/>
      </dsp:nvSpPr>
      <dsp:spPr>
        <a:xfrm>
          <a:off x="8219836" y="435133"/>
          <a:ext cx="1305401" cy="1305401"/>
        </a:xfrm>
        <a:prstGeom prst="ellipse">
          <a:avLst/>
        </a:prstGeom>
        <a:solidFill>
          <a:schemeClr val="accent5">
            <a:hueOff val="-1469710"/>
            <a:satOff val="216"/>
            <a:lumOff val="-5177"/>
            <a:alphaOff val="0"/>
          </a:schemeClr>
        </a:solidFill>
        <a:ln w="19050" cap="flat" cmpd="sng" algn="ctr">
          <a:solidFill>
            <a:schemeClr val="accent5">
              <a:hueOff val="-1469710"/>
              <a:satOff val="216"/>
              <a:lumOff val="-5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411008" y="626305"/>
        <a:ext cx="923057" cy="923057"/>
      </dsp:txXfrm>
    </dsp:sp>
    <dsp:sp modelId="{3532E2E0-817E-4DF5-A588-1F10358757E1}">
      <dsp:nvSpPr>
        <dsp:cNvPr id="0" name=""/>
        <dsp:cNvSpPr/>
      </dsp:nvSpPr>
      <dsp:spPr>
        <a:xfrm>
          <a:off x="7229475" y="4351266"/>
          <a:ext cx="3286125" cy="72"/>
        </a:xfrm>
        <a:prstGeom prst="rect">
          <a:avLst/>
        </a:prstGeom>
        <a:solidFill>
          <a:schemeClr val="accent5">
            <a:hueOff val="-1837137"/>
            <a:satOff val="270"/>
            <a:lumOff val="-6471"/>
            <a:alphaOff val="0"/>
          </a:schemeClr>
        </a:solidFill>
        <a:ln w="19050" cap="flat" cmpd="sng" algn="ctr">
          <a:solidFill>
            <a:schemeClr val="accent5">
              <a:hueOff val="-1837137"/>
              <a:satOff val="270"/>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35939C-7640-4F75-9AD7-AFB161C6B379}" type="datetimeFigureOut">
              <a:rPr lang="af-ZA" smtClean="0"/>
              <a:t>2026-04-08</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1F364F-8035-4254-A08B-513516B2FC83}" type="slidenum">
              <a:rPr lang="af-ZA" smtClean="0"/>
              <a:t>‹#›</a:t>
            </a:fld>
            <a:endParaRPr lang="af-ZA"/>
          </a:p>
        </p:txBody>
      </p:sp>
    </p:spTree>
    <p:extLst>
      <p:ext uri="{BB962C8B-B14F-4D97-AF65-F5344CB8AC3E}">
        <p14:creationId xmlns:p14="http://schemas.microsoft.com/office/powerpoint/2010/main" val="1485838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bit.ly/4rN9heR"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Skyfie 1</a:t>
            </a:r>
            <a:r>
              <a:rPr lang="af-ZA" sz="1200" dirty="0">
                <a:effectLst/>
                <a:latin typeface="Calibri" panose="020F0502020204030204" pitchFamily="34" charset="0"/>
                <a:ea typeface="Calibri" panose="020F0502020204030204" pitchFamily="34" charset="0"/>
              </a:rPr>
              <a:t>: In Kwartaal 1 het jy jou eerste toetsreeks in die hoërskool voltooi. Sommige van julle het dalk selfversekerd oor julle resultate gevoel, terwyl ander onseker was. Jy het dalk selfs gedink: “Ek moes anders gestudeer het.”</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Vandag se les gaan nie daaroor om jou prestasie te oordeel nie, maar om te verstaan wat jy vorentoe beter kan doen.</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In hierdie les bou ons voort op ons werk oor </a:t>
            </a:r>
            <a:r>
              <a:rPr lang="af-ZA" sz="1200" b="1" dirty="0">
                <a:effectLst/>
                <a:latin typeface="Calibri" panose="020F0502020204030204" pitchFamily="34" charset="0"/>
                <a:ea typeface="Calibri" panose="020F0502020204030204" pitchFamily="34" charset="0"/>
              </a:rPr>
              <a:t>leerstyle</a:t>
            </a:r>
            <a:r>
              <a:rPr lang="af-ZA" sz="1200" dirty="0">
                <a:effectLst/>
                <a:latin typeface="Calibri" panose="020F0502020204030204" pitchFamily="34" charset="0"/>
                <a:ea typeface="Calibri" panose="020F0502020204030204" pitchFamily="34" charset="0"/>
              </a:rPr>
              <a:t> en gee ons jou die geleentheid om te reflekteer oor hoe jy jou eie leer bestuur.</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Dit sal jou help om meer effektief vir die Kwartaal 2 eksamens voor te berei, sodat jy meer selfvertroue en beheer ervaar wanneer die tyd aanbreek.</a:t>
            </a:r>
          </a:p>
          <a:p>
            <a:endParaRPr lang="af-ZA" dirty="0"/>
          </a:p>
        </p:txBody>
      </p:sp>
      <p:sp>
        <p:nvSpPr>
          <p:cNvPr id="4" name="Slide Number Placeholder 3"/>
          <p:cNvSpPr>
            <a:spLocks noGrp="1"/>
          </p:cNvSpPr>
          <p:nvPr>
            <p:ph type="sldNum" sz="quarter" idx="5"/>
          </p:nvPr>
        </p:nvSpPr>
        <p:spPr/>
        <p:txBody>
          <a:bodyPr/>
          <a:lstStyle/>
          <a:p>
            <a:fld id="{F11F364F-8035-4254-A08B-513516B2FC83}" type="slidenum">
              <a:rPr lang="af-ZA" smtClean="0"/>
              <a:t>1</a:t>
            </a:fld>
            <a:endParaRPr lang="af-ZA"/>
          </a:p>
        </p:txBody>
      </p:sp>
    </p:spTree>
    <p:extLst>
      <p:ext uri="{BB962C8B-B14F-4D97-AF65-F5344CB8AC3E}">
        <p14:creationId xmlns:p14="http://schemas.microsoft.com/office/powerpoint/2010/main" val="3721526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Skyfie 10: </a:t>
            </a:r>
            <a:r>
              <a:rPr lang="af-ZA" sz="1200" dirty="0">
                <a:effectLst/>
                <a:latin typeface="Calibri" panose="020F0502020204030204" pitchFamily="34" charset="0"/>
                <a:ea typeface="Calibri" panose="020F0502020204030204" pitchFamily="34" charset="0"/>
              </a:rPr>
              <a:t>Dit is belangrik om daarop te let dat </a:t>
            </a:r>
            <a:r>
              <a:rPr lang="af-ZA" sz="1200" dirty="0" err="1">
                <a:effectLst/>
                <a:latin typeface="Calibri" panose="020F0502020204030204" pitchFamily="34" charset="0"/>
                <a:ea typeface="Calibri" panose="020F0502020204030204" pitchFamily="34" charset="0"/>
              </a:rPr>
              <a:t>selfbestuursvaardighede</a:t>
            </a:r>
            <a:r>
              <a:rPr lang="af-ZA" sz="1200" dirty="0">
                <a:effectLst/>
                <a:latin typeface="Calibri" panose="020F0502020204030204" pitchFamily="34" charset="0"/>
                <a:ea typeface="Calibri" panose="020F0502020204030204" pitchFamily="34" charset="0"/>
              </a:rPr>
              <a:t> nie net gebruik word wanneer jy vir toetse en eksamens voorberei nie. Jy behoort hierdie vaardighede daagliks ook by die skool toe te pas.</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Kom ons kyk na 'n gewone skooldag. </a:t>
            </a:r>
          </a:p>
          <a:p>
            <a:pPr marL="342900" lvl="0" indent="-342900">
              <a:lnSpc>
                <a:spcPct val="107000"/>
              </a:lnSpc>
              <a:buFont typeface="Courier New" panose="02070309020205020404" pitchFamily="49" charset="0"/>
              <a:buChar char="-"/>
            </a:pPr>
            <a:r>
              <a:rPr lang="af-ZA" sz="1200" b="1" dirty="0">
                <a:effectLst/>
                <a:latin typeface="Calibri" panose="020F0502020204030204" pitchFamily="34" charset="0"/>
                <a:ea typeface="Calibri" panose="020F0502020204030204" pitchFamily="34" charset="0"/>
                <a:cs typeface="Times New Roman" panose="02020603050405020304" pitchFamily="18" charset="0"/>
              </a:rPr>
              <a:t>Jou onderwyser verduidelik die werk:</a:t>
            </a:r>
            <a:r>
              <a:rPr lang="af-ZA" sz="1200" dirty="0">
                <a:effectLst/>
                <a:latin typeface="Calibri" panose="020F0502020204030204" pitchFamily="34" charset="0"/>
                <a:ea typeface="Calibri" panose="020F0502020204030204" pitchFamily="34" charset="0"/>
                <a:cs typeface="Times New Roman" panose="02020603050405020304" pitchFamily="18" charset="0"/>
              </a:rPr>
              <a:t> Is jy gefokus en probeer jy die werk wat verduidelik word, verstaan? (beplan)</a:t>
            </a:r>
          </a:p>
          <a:p>
            <a:pPr marL="342900" lvl="0" indent="-342900">
              <a:lnSpc>
                <a:spcPct val="107000"/>
              </a:lnSpc>
              <a:buFont typeface="Courier New" panose="02070309020205020404" pitchFamily="49" charset="0"/>
              <a:buChar char="-"/>
            </a:pPr>
            <a:r>
              <a:rPr lang="af-ZA" sz="1200" b="1" dirty="0">
                <a:effectLst/>
                <a:latin typeface="Calibri" panose="020F0502020204030204" pitchFamily="34" charset="0"/>
                <a:ea typeface="Calibri" panose="020F0502020204030204" pitchFamily="34" charset="0"/>
                <a:cs typeface="Times New Roman" panose="02020603050405020304" pitchFamily="18" charset="0"/>
              </a:rPr>
              <a:t>Jy neem notas:</a:t>
            </a:r>
            <a:r>
              <a:rPr lang="af-ZA" sz="1200" dirty="0">
                <a:effectLst/>
                <a:latin typeface="Calibri" panose="020F0502020204030204" pitchFamily="34" charset="0"/>
                <a:ea typeface="Calibri" panose="020F0502020204030204" pitchFamily="34" charset="0"/>
                <a:cs typeface="Times New Roman" panose="02020603050405020304" pitchFamily="18" charset="0"/>
              </a:rPr>
              <a:t> Skryf jy dit net oor, of gebruik jy ’n metode wat jou help om die werk te verstaan? (beplan)</a:t>
            </a:r>
          </a:p>
          <a:p>
            <a:pPr marL="342900" lvl="0" indent="-342900">
              <a:lnSpc>
                <a:spcPct val="107000"/>
              </a:lnSpc>
              <a:buFont typeface="Courier New" panose="02070309020205020404" pitchFamily="49" charset="0"/>
              <a:buChar char="-"/>
            </a:pPr>
            <a:r>
              <a:rPr lang="af-ZA" sz="1200" b="1" dirty="0">
                <a:effectLst/>
                <a:latin typeface="Calibri" panose="020F0502020204030204" pitchFamily="34" charset="0"/>
                <a:ea typeface="Calibri" panose="020F0502020204030204" pitchFamily="34" charset="0"/>
                <a:cs typeface="Times New Roman" panose="02020603050405020304" pitchFamily="18" charset="0"/>
              </a:rPr>
              <a:t>Jy gaan sit om huiswerk te doen:</a:t>
            </a:r>
            <a:r>
              <a:rPr lang="af-ZA" sz="1200" dirty="0">
                <a:effectLst/>
                <a:latin typeface="Calibri" panose="020F0502020204030204" pitchFamily="34" charset="0"/>
                <a:ea typeface="Calibri" panose="020F0502020204030204" pitchFamily="34" charset="0"/>
                <a:cs typeface="Times New Roman" panose="02020603050405020304" pitchFamily="18" charset="0"/>
              </a:rPr>
              <a:t> Jaag jy dit af, of bepaal jy of jy die werk werklik verstaan? (monitor)</a:t>
            </a:r>
          </a:p>
          <a:p>
            <a:pPr marL="342900" lvl="0" indent="-342900">
              <a:lnSpc>
                <a:spcPct val="107000"/>
              </a:lnSpc>
              <a:buFont typeface="Courier New" panose="02070309020205020404" pitchFamily="49" charset="0"/>
              <a:buChar char="-"/>
            </a:pPr>
            <a:r>
              <a:rPr lang="af-ZA" sz="1200" b="1" dirty="0">
                <a:effectLst/>
                <a:latin typeface="Calibri" panose="020F0502020204030204" pitchFamily="34" charset="0"/>
                <a:ea typeface="Calibri" panose="020F0502020204030204" pitchFamily="34" charset="0"/>
                <a:cs typeface="Times New Roman" panose="02020603050405020304" pitchFamily="18" charset="0"/>
              </a:rPr>
              <a:t>Jy verstaan iets nie:</a:t>
            </a:r>
            <a:r>
              <a:rPr lang="af-ZA" sz="1200" dirty="0">
                <a:effectLst/>
                <a:latin typeface="Calibri" panose="020F0502020204030204" pitchFamily="34" charset="0"/>
                <a:ea typeface="Calibri" panose="020F0502020204030204" pitchFamily="34" charset="0"/>
                <a:cs typeface="Times New Roman" panose="02020603050405020304" pitchFamily="18" charset="0"/>
              </a:rPr>
              <a:t> Ignoreer jy dit, of vra jy vir hulp of probeer jy ’n ander metode? (pas aan)</a:t>
            </a:r>
          </a:p>
          <a:p>
            <a:endParaRPr lang="af-ZA" dirty="0"/>
          </a:p>
        </p:txBody>
      </p:sp>
      <p:sp>
        <p:nvSpPr>
          <p:cNvPr id="4" name="Slide Number Placeholder 3"/>
          <p:cNvSpPr>
            <a:spLocks noGrp="1"/>
          </p:cNvSpPr>
          <p:nvPr>
            <p:ph type="sldNum" sz="quarter" idx="5"/>
          </p:nvPr>
        </p:nvSpPr>
        <p:spPr/>
        <p:txBody>
          <a:bodyPr/>
          <a:lstStyle/>
          <a:p>
            <a:fld id="{F11F364F-8035-4254-A08B-513516B2FC83}" type="slidenum">
              <a:rPr lang="af-ZA" smtClean="0"/>
              <a:t>10</a:t>
            </a:fld>
            <a:endParaRPr lang="af-ZA"/>
          </a:p>
        </p:txBody>
      </p:sp>
    </p:spTree>
    <p:extLst>
      <p:ext uri="{BB962C8B-B14F-4D97-AF65-F5344CB8AC3E}">
        <p14:creationId xmlns:p14="http://schemas.microsoft.com/office/powerpoint/2010/main" val="399284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Skyfie 11: </a:t>
            </a:r>
            <a:r>
              <a:rPr lang="af-ZA" sz="1200" dirty="0">
                <a:effectLst/>
                <a:latin typeface="Calibri" panose="020F0502020204030204" pitchFamily="34" charset="0"/>
                <a:ea typeface="Calibri" panose="020F0502020204030204" pitchFamily="34" charset="0"/>
              </a:rPr>
              <a:t>Die video wat ons vroeër gekyk het, het gesê: “Moenie wag nie. Moenie verskonings maak nie. Wees ’n </a:t>
            </a:r>
            <a:r>
              <a:rPr lang="af-ZA" sz="1200" i="1" dirty="0">
                <a:effectLst/>
                <a:latin typeface="Calibri" panose="020F0502020204030204" pitchFamily="34" charset="0"/>
                <a:ea typeface="Calibri" panose="020F0502020204030204" pitchFamily="34" charset="0"/>
              </a:rPr>
              <a:t>'self-</a:t>
            </a:r>
            <a:r>
              <a:rPr lang="af-ZA" sz="1200" i="1" dirty="0" err="1">
                <a:effectLst/>
                <a:latin typeface="Calibri" panose="020F0502020204030204" pitchFamily="34" charset="0"/>
                <a:ea typeface="Calibri" panose="020F0502020204030204" pitchFamily="34" charset="0"/>
              </a:rPr>
              <a:t>starter</a:t>
            </a:r>
            <a:r>
              <a:rPr lang="af-ZA" sz="1200" i="1" dirty="0">
                <a:effectLst/>
                <a:latin typeface="Calibri" panose="020F0502020204030204" pitchFamily="34" charset="0"/>
                <a:ea typeface="Calibri" panose="020F0502020204030204" pitchFamily="34" charset="0"/>
              </a:rPr>
              <a:t>'</a:t>
            </a:r>
            <a:r>
              <a:rPr lang="af-ZA" sz="1200" dirty="0">
                <a:effectLst/>
                <a:latin typeface="Calibri" panose="020F0502020204030204" pitchFamily="34" charset="0"/>
                <a:ea typeface="Calibri" panose="020F0502020204030204" pitchFamily="34" charset="0"/>
              </a:rPr>
              <a:t>.”</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Wanneer dit by leer kom, beteken dit jy moenie wag totdat jy gemotiveerd voel of sê: “Ek sal dit later doen,” nie. Jy moet eerder aksie neem en beheer oor jou eie leer neem.</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Jy het reeds in Kwartaal 1 oor verskillende leerstyle geleer. Nou is die belangrike vraag: Gebruik jy dit werklik wanneer jy studeer?</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Onthou, die meeste leerders het nie net een leerstyl nie. Jy mag sekere metodes verkies, maar leer vind mees doeltreffend plaas wanneer jy 'n </a:t>
            </a:r>
            <a:r>
              <a:rPr lang="af-ZA" sz="1200" b="1" dirty="0">
                <a:effectLst/>
                <a:latin typeface="Calibri" panose="020F0502020204030204" pitchFamily="34" charset="0"/>
                <a:ea typeface="Calibri" panose="020F0502020204030204" pitchFamily="34" charset="0"/>
              </a:rPr>
              <a:t>kombinasie van verskillende strategieë</a:t>
            </a:r>
            <a:r>
              <a:rPr lang="af-ZA" sz="1200" dirty="0">
                <a:effectLst/>
                <a:latin typeface="Calibri" panose="020F0502020204030204" pitchFamily="34" charset="0"/>
                <a:ea typeface="Calibri" panose="020F0502020204030204" pitchFamily="34" charset="0"/>
              </a:rPr>
              <a:t> gebruik. Daardeur gee jy jouself 'n beter kans om die werk te verstaan en te onthou.</a:t>
            </a:r>
          </a:p>
          <a:p>
            <a:endParaRPr lang="af-ZA" dirty="0"/>
          </a:p>
        </p:txBody>
      </p:sp>
      <p:sp>
        <p:nvSpPr>
          <p:cNvPr id="4" name="Slide Number Placeholder 3"/>
          <p:cNvSpPr>
            <a:spLocks noGrp="1"/>
          </p:cNvSpPr>
          <p:nvPr>
            <p:ph type="sldNum" sz="quarter" idx="5"/>
          </p:nvPr>
        </p:nvSpPr>
        <p:spPr/>
        <p:txBody>
          <a:bodyPr/>
          <a:lstStyle/>
          <a:p>
            <a:fld id="{F11F364F-8035-4254-A08B-513516B2FC83}" type="slidenum">
              <a:rPr lang="af-ZA" smtClean="0"/>
              <a:t>11</a:t>
            </a:fld>
            <a:endParaRPr lang="af-ZA"/>
          </a:p>
        </p:txBody>
      </p:sp>
    </p:spTree>
    <p:extLst>
      <p:ext uri="{BB962C8B-B14F-4D97-AF65-F5344CB8AC3E}">
        <p14:creationId xmlns:p14="http://schemas.microsoft.com/office/powerpoint/2010/main" val="2900268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Skyfie 12: </a:t>
            </a:r>
            <a:r>
              <a:rPr lang="af-ZA" sz="1200" dirty="0">
                <a:effectLst/>
                <a:latin typeface="Calibri" panose="020F0502020204030204" pitchFamily="34" charset="0"/>
                <a:ea typeface="Calibri" panose="020F0502020204030204" pitchFamily="34" charset="0"/>
              </a:rPr>
              <a:t>Ons gaan nou verskillende </a:t>
            </a:r>
            <a:r>
              <a:rPr lang="af-ZA" sz="1200" dirty="0" err="1">
                <a:effectLst/>
                <a:latin typeface="Calibri" panose="020F0502020204030204" pitchFamily="34" charset="0"/>
                <a:ea typeface="Calibri" panose="020F0502020204030204" pitchFamily="34" charset="0"/>
              </a:rPr>
              <a:t>leerstylstrategieë</a:t>
            </a:r>
            <a:r>
              <a:rPr lang="af-ZA" sz="1200" dirty="0">
                <a:effectLst/>
                <a:latin typeface="Calibri" panose="020F0502020204030204" pitchFamily="34" charset="0"/>
                <a:ea typeface="Calibri" panose="020F0502020204030204" pitchFamily="34" charset="0"/>
              </a:rPr>
              <a:t> op dieselfde inhoud toepas.</a:t>
            </a:r>
          </a:p>
          <a:p>
            <a:pPr marL="342900" lvl="0" indent="-342900">
              <a:lnSpc>
                <a:spcPct val="107000"/>
              </a:lnSpc>
              <a:buFont typeface="Symbol" panose="05050102010706020507" pitchFamily="18" charset="2"/>
              <a:buChar char=""/>
            </a:pPr>
            <a:r>
              <a:rPr lang="af-ZA" sz="1200" b="1" i="1" dirty="0">
                <a:effectLst/>
                <a:latin typeface="Calibri" panose="020F0502020204030204" pitchFamily="34" charset="0"/>
                <a:ea typeface="Calibri" panose="020F0502020204030204" pitchFamily="34" charset="0"/>
              </a:rPr>
              <a:t>Aktiwiteit 1</a:t>
            </a:r>
            <a:r>
              <a:rPr lang="af-ZA" sz="1200" dirty="0">
                <a:effectLst/>
                <a:latin typeface="Calibri" panose="020F0502020204030204" pitchFamily="34" charset="0"/>
                <a:ea typeface="Calibri" panose="020F0502020204030204" pitchFamily="34" charset="0"/>
              </a:rPr>
              <a:t> (</a:t>
            </a:r>
            <a:r>
              <a:rPr lang="af-ZA" sz="1200" b="1" i="1" u="sng" dirty="0">
                <a:effectLst/>
                <a:latin typeface="Calibri" panose="020F0502020204030204" pitchFamily="34" charset="0"/>
                <a:ea typeface="Calibri" panose="020F0502020204030204" pitchFamily="34" charset="0"/>
              </a:rPr>
              <a:t>Les 1 – Werkkaart</a:t>
            </a:r>
            <a:r>
              <a:rPr lang="af-ZA" sz="1200" dirty="0">
                <a:effectLst/>
                <a:latin typeface="Calibri" panose="020F0502020204030204" pitchFamily="34" charset="0"/>
                <a:ea typeface="Calibri" panose="020F0502020204030204" pitchFamily="34" charset="0"/>
              </a:rPr>
              <a:t>) sluit individuele, paar- en groepwerk in.</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Jy sal verskillende metodes gebruik om met dieselfde inligting te werk. Dit sal jou help om te bepaal watter strategieë die beste vir jou werk. Dit is belangrik dat jy elke metode behoorlik probeer, selfs al is dit nie jou </a:t>
            </a:r>
            <a:r>
              <a:rPr lang="af-ZA" sz="1200" dirty="0" err="1">
                <a:effectLst/>
                <a:latin typeface="Calibri" panose="020F0502020204030204" pitchFamily="34" charset="0"/>
                <a:ea typeface="Calibri" panose="020F0502020204030204" pitchFamily="34" charset="0"/>
              </a:rPr>
              <a:t>voorkeurleerstyl</a:t>
            </a:r>
            <a:r>
              <a:rPr lang="af-ZA" sz="1200" dirty="0">
                <a:effectLst/>
                <a:latin typeface="Calibri" panose="020F0502020204030204" pitchFamily="34" charset="0"/>
                <a:ea typeface="Calibri" panose="020F0502020204030204" pitchFamily="34" charset="0"/>
              </a:rPr>
              <a:t> nie.</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Ek sal jou deur die aktiwiteit lei en die tyd vir elke afdeling bestuur. Wanneer ek sê jy moet </a:t>
            </a:r>
            <a:r>
              <a:rPr lang="af-ZA" sz="1200" dirty="0" err="1">
                <a:effectLst/>
                <a:latin typeface="Calibri" panose="020F0502020204030204" pitchFamily="34" charset="0"/>
                <a:ea typeface="Calibri" panose="020F0502020204030204" pitchFamily="34" charset="0"/>
              </a:rPr>
              <a:t>aanbeweeg</a:t>
            </a:r>
            <a:r>
              <a:rPr lang="af-ZA" sz="1200" dirty="0">
                <a:effectLst/>
                <a:latin typeface="Calibri" panose="020F0502020204030204" pitchFamily="34" charset="0"/>
                <a:ea typeface="Calibri" panose="020F0502020204030204" pitchFamily="34" charset="0"/>
              </a:rPr>
              <a:t>, moet jy met die volgende afdeling begin.</a:t>
            </a:r>
          </a:p>
          <a:p>
            <a:pPr marL="342900" lvl="0" indent="-342900">
              <a:lnSpc>
                <a:spcPct val="107000"/>
              </a:lnSpc>
              <a:buFont typeface="Symbol" panose="05050102010706020507" pitchFamily="18" charset="2"/>
              <a:buChar char=""/>
            </a:pPr>
            <a:r>
              <a:rPr lang="af-ZA" sz="1200" b="1" dirty="0">
                <a:solidFill>
                  <a:srgbClr val="EE0000"/>
                </a:solidFill>
                <a:effectLst/>
                <a:latin typeface="Calibri" panose="020F0502020204030204" pitchFamily="34" charset="0"/>
                <a:ea typeface="Calibri" panose="020F0502020204030204" pitchFamily="34" charset="0"/>
              </a:rPr>
              <a:t>Nota aan onderwyser: </a:t>
            </a:r>
            <a:r>
              <a:rPr lang="af-ZA" sz="1200" dirty="0">
                <a:effectLst/>
                <a:latin typeface="Calibri" panose="020F0502020204030204" pitchFamily="34" charset="0"/>
                <a:ea typeface="Calibri" panose="020F0502020204030204" pitchFamily="34" charset="0"/>
              </a:rPr>
              <a:t>Die fokus van hierdie aktiwiteit is nie op die inhoud self nie, maar op hoe leerders met die inhoud werk deur verskillende strategieë te gebruik. Gee leerders tyd om die uittreksel deur te lees voordat die aktiwiteit begin. Ken ongeveer vier minute per afdeling toe. Gebruik ’n tydhouer en gee duidelike aanduidings wanneer leerders na die volgende afdeling moet beweeg.</a:t>
            </a:r>
          </a:p>
          <a:p>
            <a:pPr>
              <a:lnSpc>
                <a:spcPct val="115000"/>
              </a:lnSpc>
              <a:buNone/>
            </a:pPr>
            <a:r>
              <a:rPr lang="af-ZA" sz="1200" dirty="0">
                <a:effectLst/>
                <a:latin typeface="Calibri" panose="020F0502020204030204" pitchFamily="34" charset="0"/>
                <a:ea typeface="Calibri" panose="020F0502020204030204" pitchFamily="34" charset="0"/>
              </a:rPr>
              <a:t> </a:t>
            </a:r>
          </a:p>
          <a:p>
            <a:endParaRPr lang="af-ZA" dirty="0"/>
          </a:p>
        </p:txBody>
      </p:sp>
      <p:sp>
        <p:nvSpPr>
          <p:cNvPr id="4" name="Slide Number Placeholder 3"/>
          <p:cNvSpPr>
            <a:spLocks noGrp="1"/>
          </p:cNvSpPr>
          <p:nvPr>
            <p:ph type="sldNum" sz="quarter" idx="5"/>
          </p:nvPr>
        </p:nvSpPr>
        <p:spPr/>
        <p:txBody>
          <a:bodyPr/>
          <a:lstStyle/>
          <a:p>
            <a:fld id="{F11F364F-8035-4254-A08B-513516B2FC83}" type="slidenum">
              <a:rPr lang="af-ZA" smtClean="0"/>
              <a:t>12</a:t>
            </a:fld>
            <a:endParaRPr lang="af-ZA"/>
          </a:p>
        </p:txBody>
      </p:sp>
    </p:spTree>
    <p:extLst>
      <p:ext uri="{BB962C8B-B14F-4D97-AF65-F5344CB8AC3E}">
        <p14:creationId xmlns:p14="http://schemas.microsoft.com/office/powerpoint/2010/main" val="211454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Skyfie 13: </a:t>
            </a:r>
            <a:r>
              <a:rPr lang="af-ZA" sz="1200" dirty="0">
                <a:effectLst/>
                <a:latin typeface="Calibri" panose="020F0502020204030204" pitchFamily="34" charset="0"/>
                <a:ea typeface="Calibri" panose="020F0502020204030204" pitchFamily="34" charset="0"/>
              </a:rPr>
              <a:t>Noudat jy verskillende leerstrategieë toegepas het, dink na oor hoe jy dit kan gebruik om jou leer te bestuur en vir die Kwartaal 2 eksamens voor te berei deur </a:t>
            </a:r>
            <a:r>
              <a:rPr lang="af-ZA" sz="1200" b="1" i="1" dirty="0">
                <a:effectLst/>
                <a:latin typeface="Calibri" panose="020F0502020204030204" pitchFamily="34" charset="0"/>
                <a:ea typeface="Calibri" panose="020F0502020204030204" pitchFamily="34" charset="0"/>
              </a:rPr>
              <a:t>Aktiwiteit 2</a:t>
            </a:r>
            <a:r>
              <a:rPr lang="af-ZA" sz="1200" dirty="0">
                <a:effectLst/>
                <a:latin typeface="Calibri" panose="020F0502020204030204" pitchFamily="34" charset="0"/>
                <a:ea typeface="Calibri" panose="020F0502020204030204" pitchFamily="34" charset="0"/>
              </a:rPr>
              <a:t> (</a:t>
            </a:r>
            <a:r>
              <a:rPr lang="af-ZA" sz="1200" b="1" i="1" u="sng" dirty="0">
                <a:effectLst/>
                <a:latin typeface="Calibri" panose="020F0502020204030204" pitchFamily="34" charset="0"/>
                <a:ea typeface="Calibri" panose="020F0502020204030204" pitchFamily="34" charset="0"/>
              </a:rPr>
              <a:t>Les 1 – Werkkaart</a:t>
            </a:r>
            <a:r>
              <a:rPr lang="af-ZA" sz="1200" dirty="0">
                <a:effectLst/>
                <a:latin typeface="Calibri" panose="020F0502020204030204" pitchFamily="34" charset="0"/>
                <a:ea typeface="Calibri" panose="020F0502020204030204" pitchFamily="34" charset="0"/>
              </a:rPr>
              <a:t>) te voltooi. Indien leerders nie die aktiwiteit in die klas kan voltooi nie, moet hulle dit as </a:t>
            </a:r>
            <a:r>
              <a:rPr lang="af-ZA" sz="1200" b="1" dirty="0">
                <a:effectLst/>
                <a:highlight>
                  <a:srgbClr val="FFFF00"/>
                </a:highlight>
                <a:latin typeface="Calibri" panose="020F0502020204030204" pitchFamily="34" charset="0"/>
                <a:ea typeface="Calibri" panose="020F0502020204030204" pitchFamily="34" charset="0"/>
              </a:rPr>
              <a:t>huiswerk</a:t>
            </a:r>
            <a:r>
              <a:rPr lang="af-ZA" sz="1200" dirty="0">
                <a:effectLst/>
                <a:latin typeface="Calibri" panose="020F0502020204030204" pitchFamily="34" charset="0"/>
                <a:ea typeface="Calibri" panose="020F0502020204030204" pitchFamily="34" charset="0"/>
              </a:rPr>
              <a:t> voltooi.</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Deel die </a:t>
            </a:r>
            <a:r>
              <a:rPr lang="af-ZA" sz="1200" b="1" i="1" u="sng" dirty="0" err="1">
                <a:effectLst/>
                <a:latin typeface="Calibri" panose="020F0502020204030204" pitchFamily="34" charset="0"/>
                <a:ea typeface="Calibri" panose="020F0502020204030204" pitchFamily="34" charset="0"/>
              </a:rPr>
              <a:t>Inhoudopsomming</a:t>
            </a:r>
            <a:r>
              <a:rPr lang="af-ZA" sz="1200" dirty="0">
                <a:effectLst/>
                <a:latin typeface="Calibri" panose="020F0502020204030204" pitchFamily="34" charset="0"/>
                <a:ea typeface="Calibri" panose="020F0502020204030204" pitchFamily="34" charset="0"/>
              </a:rPr>
              <a:t> uit voordat die leerders die klas verlaat.</a:t>
            </a:r>
          </a:p>
          <a:p>
            <a:endParaRPr lang="af-ZA" dirty="0"/>
          </a:p>
        </p:txBody>
      </p:sp>
      <p:sp>
        <p:nvSpPr>
          <p:cNvPr id="4" name="Slide Number Placeholder 3"/>
          <p:cNvSpPr>
            <a:spLocks noGrp="1"/>
          </p:cNvSpPr>
          <p:nvPr>
            <p:ph type="sldNum" sz="quarter" idx="5"/>
          </p:nvPr>
        </p:nvSpPr>
        <p:spPr/>
        <p:txBody>
          <a:bodyPr/>
          <a:lstStyle/>
          <a:p>
            <a:fld id="{F11F364F-8035-4254-A08B-513516B2FC83}" type="slidenum">
              <a:rPr lang="af-ZA" smtClean="0"/>
              <a:t>13</a:t>
            </a:fld>
            <a:endParaRPr lang="af-ZA"/>
          </a:p>
        </p:txBody>
      </p:sp>
    </p:spTree>
    <p:extLst>
      <p:ext uri="{BB962C8B-B14F-4D97-AF65-F5344CB8AC3E}">
        <p14:creationId xmlns:p14="http://schemas.microsoft.com/office/powerpoint/2010/main" val="2867182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Skyfie 2</a:t>
            </a:r>
            <a:r>
              <a:rPr lang="af-ZA" sz="1200" dirty="0">
                <a:effectLst/>
                <a:latin typeface="Calibri" panose="020F0502020204030204" pitchFamily="34" charset="0"/>
                <a:ea typeface="Calibri" panose="020F0502020204030204" pitchFamily="34" charset="0"/>
              </a:rPr>
              <a:t>: Teen die einde van hierdie les behoort jy die volgende te kan doen:</a:t>
            </a:r>
          </a:p>
          <a:p>
            <a:pPr marL="342900" lvl="0" indent="-34290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Verduidelik die konsep van selfbestuur.</a:t>
            </a:r>
          </a:p>
          <a:p>
            <a:pPr marL="342900" lvl="0" indent="-34290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Verduidelik die stappe van jou leerproses: beplan, monitor en pas aan</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Pas verskillende </a:t>
            </a:r>
            <a:r>
              <a:rPr lang="af-ZA" sz="1200" dirty="0" err="1">
                <a:effectLst/>
                <a:latin typeface="Calibri" panose="020F0502020204030204" pitchFamily="34" charset="0"/>
                <a:ea typeface="Calibri" panose="020F0502020204030204" pitchFamily="34" charset="0"/>
                <a:cs typeface="Times New Roman" panose="02020603050405020304" pitchFamily="18" charset="0"/>
              </a:rPr>
              <a:t>leerstylstrategieë</a:t>
            </a:r>
            <a:r>
              <a:rPr lang="af-ZA" sz="1200" dirty="0">
                <a:effectLst/>
                <a:latin typeface="Calibri" panose="020F0502020204030204" pitchFamily="34" charset="0"/>
                <a:ea typeface="Calibri" panose="020F0502020204030204" pitchFamily="34" charset="0"/>
                <a:cs typeface="Times New Roman" panose="02020603050405020304" pitchFamily="18" charset="0"/>
              </a:rPr>
              <a:t> toe (visueel, lees/skryf, kinestetiese en ouditief).</a:t>
            </a:r>
          </a:p>
          <a:p>
            <a:pPr marL="342900" lvl="0" indent="-34290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Dink na oor jou eie </a:t>
            </a:r>
            <a:r>
              <a:rPr lang="af-ZA" sz="1200" dirty="0" err="1">
                <a:effectLst/>
                <a:latin typeface="Calibri" panose="020F0502020204030204" pitchFamily="34" charset="0"/>
                <a:ea typeface="Calibri" panose="020F0502020204030204" pitchFamily="34" charset="0"/>
                <a:cs typeface="Times New Roman" panose="02020603050405020304" pitchFamily="18" charset="0"/>
              </a:rPr>
              <a:t>leergewoontes</a:t>
            </a:r>
            <a:r>
              <a:rPr lang="af-ZA" sz="1200" dirty="0">
                <a:effectLst/>
                <a:latin typeface="Calibri" panose="020F0502020204030204" pitchFamily="34" charset="0"/>
                <a:ea typeface="Calibri" panose="020F0502020204030204" pitchFamily="34" charset="0"/>
                <a:cs typeface="Times New Roman" panose="02020603050405020304" pitchFamily="18" charset="0"/>
              </a:rPr>
              <a:t> en ontwikkel 'n eenvoudige plan om jou selfbestuur te verbeter.</a:t>
            </a:r>
          </a:p>
          <a:p>
            <a:pPr marL="491490">
              <a:lnSpc>
                <a:spcPct val="115000"/>
              </a:lnSpc>
              <a:buNone/>
            </a:pPr>
            <a:r>
              <a:rPr lang="en-ZA" sz="1200" dirty="0">
                <a:effectLst/>
                <a:latin typeface="Calibri" panose="020F0502020204030204" pitchFamily="34" charset="0"/>
                <a:ea typeface="Calibri" panose="020F0502020204030204" pitchFamily="34" charset="0"/>
              </a:rPr>
              <a:t> </a:t>
            </a:r>
            <a:endParaRPr lang="af-ZA" sz="1200" dirty="0">
              <a:effectLst/>
              <a:latin typeface="Calibri" panose="020F0502020204030204" pitchFamily="34" charset="0"/>
              <a:ea typeface="Calibri" panose="020F0502020204030204" pitchFamily="34" charset="0"/>
            </a:endParaRPr>
          </a:p>
          <a:p>
            <a:endParaRPr lang="af-ZA" dirty="0"/>
          </a:p>
        </p:txBody>
      </p:sp>
      <p:sp>
        <p:nvSpPr>
          <p:cNvPr id="4" name="Slide Number Placeholder 3"/>
          <p:cNvSpPr>
            <a:spLocks noGrp="1"/>
          </p:cNvSpPr>
          <p:nvPr>
            <p:ph type="sldNum" sz="quarter" idx="5"/>
          </p:nvPr>
        </p:nvSpPr>
        <p:spPr/>
        <p:txBody>
          <a:bodyPr/>
          <a:lstStyle/>
          <a:p>
            <a:fld id="{F11F364F-8035-4254-A08B-513516B2FC83}" type="slidenum">
              <a:rPr lang="af-ZA" smtClean="0"/>
              <a:t>2</a:t>
            </a:fld>
            <a:endParaRPr lang="af-ZA"/>
          </a:p>
        </p:txBody>
      </p:sp>
    </p:spTree>
    <p:extLst>
      <p:ext uri="{BB962C8B-B14F-4D97-AF65-F5344CB8AC3E}">
        <p14:creationId xmlns:p14="http://schemas.microsoft.com/office/powerpoint/2010/main" val="2412034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Skyfie 3: </a:t>
            </a:r>
            <a:r>
              <a:rPr lang="af-ZA" sz="1200" dirty="0">
                <a:effectLst/>
                <a:latin typeface="Calibri" panose="020F0502020204030204" pitchFamily="34" charset="0"/>
                <a:ea typeface="Calibri" panose="020F0502020204030204" pitchFamily="34" charset="0"/>
              </a:rPr>
              <a:t>Kom ons begin deur 'n kort video te kyk. Terwyl jy kyk, dink oor die volgende vraag na: </a:t>
            </a:r>
            <a:r>
              <a:rPr lang="af-ZA" sz="1200" i="1" dirty="0">
                <a:effectLst/>
                <a:latin typeface="Calibri" panose="020F0502020204030204" pitchFamily="34" charset="0"/>
                <a:ea typeface="Calibri" panose="020F0502020204030204" pitchFamily="34" charset="0"/>
              </a:rPr>
              <a:t>Is jy regtig in beheer van jou eie leer? </a:t>
            </a:r>
            <a:r>
              <a:rPr lang="af-ZA" sz="1200" dirty="0">
                <a:effectLst/>
                <a:latin typeface="Calibri" panose="020F0502020204030204" pitchFamily="34" charset="0"/>
                <a:ea typeface="Calibri" panose="020F0502020204030204" pitchFamily="34" charset="0"/>
              </a:rPr>
              <a:t>Nie jou onderwysers of jou ouers nie – JY.</a:t>
            </a:r>
          </a:p>
          <a:p>
            <a:pPr marL="457200">
              <a:lnSpc>
                <a:spcPct val="115000"/>
              </a:lnSpc>
              <a:buNone/>
            </a:pPr>
            <a:r>
              <a:rPr lang="af-ZA" sz="1200" b="1" kern="100" dirty="0">
                <a:solidFill>
                  <a:srgbClr val="000000"/>
                </a:solidFill>
                <a:effectLst/>
                <a:latin typeface="Calibri" panose="020F0502020204030204" pitchFamily="34" charset="0"/>
                <a:ea typeface="Calibri" panose="020F0502020204030204" pitchFamily="34" charset="0"/>
              </a:rPr>
              <a:t>Kyk video:</a:t>
            </a:r>
            <a:endParaRPr lang="af-ZA" sz="1200" kern="100" dirty="0">
              <a:effectLst/>
              <a:latin typeface="Calibri" panose="020F0502020204030204" pitchFamily="34" charset="0"/>
              <a:ea typeface="Calibri" panose="020F0502020204030204" pitchFamily="34" charset="0"/>
            </a:endParaRPr>
          </a:p>
          <a:p>
            <a:pPr marL="457200">
              <a:lnSpc>
                <a:spcPct val="115000"/>
              </a:lnSpc>
              <a:buNone/>
            </a:pPr>
            <a:r>
              <a:rPr lang="af-ZA" sz="1200" b="1" kern="100" dirty="0" err="1">
                <a:solidFill>
                  <a:srgbClr val="000000"/>
                </a:solidFill>
                <a:effectLst/>
                <a:latin typeface="Calibri" panose="020F0502020204030204" pitchFamily="34" charset="0"/>
                <a:ea typeface="Calibri" panose="020F0502020204030204" pitchFamily="34" charset="0"/>
              </a:rPr>
              <a:t>BUILD</a:t>
            </a:r>
            <a:r>
              <a:rPr lang="af-ZA" sz="1200" b="1" kern="100" dirty="0">
                <a:solidFill>
                  <a:srgbClr val="000000"/>
                </a:solidFill>
                <a:effectLst/>
                <a:latin typeface="Calibri" panose="020F0502020204030204" pitchFamily="34" charset="0"/>
                <a:ea typeface="Calibri" panose="020F0502020204030204" pitchFamily="34" charset="0"/>
              </a:rPr>
              <a:t> Spark </a:t>
            </a:r>
            <a:r>
              <a:rPr lang="af-ZA" sz="1200" b="1" kern="100" dirty="0" err="1">
                <a:solidFill>
                  <a:srgbClr val="000000"/>
                </a:solidFill>
                <a:effectLst/>
                <a:latin typeface="Calibri" panose="020F0502020204030204" pitchFamily="34" charset="0"/>
                <a:ea typeface="Calibri" panose="020F0502020204030204" pitchFamily="34" charset="0"/>
              </a:rPr>
              <a:t>Skills</a:t>
            </a:r>
            <a:r>
              <a:rPr lang="af-ZA" sz="1200" b="1" kern="100" dirty="0">
                <a:solidFill>
                  <a:srgbClr val="000000"/>
                </a:solidFill>
                <a:effectLst/>
                <a:latin typeface="Calibri" panose="020F0502020204030204" pitchFamily="34" charset="0"/>
                <a:ea typeface="Calibri" panose="020F0502020204030204" pitchFamily="34" charset="0"/>
              </a:rPr>
              <a:t>: Self-</a:t>
            </a:r>
            <a:r>
              <a:rPr lang="af-ZA" sz="1200" b="1" kern="100" dirty="0" err="1">
                <a:solidFill>
                  <a:srgbClr val="000000"/>
                </a:solidFill>
                <a:effectLst/>
                <a:latin typeface="Calibri" panose="020F0502020204030204" pitchFamily="34" charset="0"/>
                <a:ea typeface="Calibri" panose="020F0502020204030204" pitchFamily="34" charset="0"/>
              </a:rPr>
              <a:t>Management</a:t>
            </a:r>
            <a:endParaRPr lang="af-ZA" sz="1200" kern="100" dirty="0">
              <a:effectLst/>
              <a:latin typeface="Calibri" panose="020F0502020204030204" pitchFamily="34" charset="0"/>
              <a:ea typeface="Calibri" panose="020F0502020204030204" pitchFamily="34" charset="0"/>
            </a:endParaRPr>
          </a:p>
          <a:p>
            <a:pPr marL="457200">
              <a:lnSpc>
                <a:spcPct val="115000"/>
              </a:lnSpc>
              <a:buNone/>
            </a:pPr>
            <a:r>
              <a:rPr lang="af-ZA" sz="1200" u="sng" kern="100" dirty="0">
                <a:solidFill>
                  <a:srgbClr val="000000"/>
                </a:solidFill>
                <a:effectLst/>
                <a:latin typeface="Calibri" panose="020F0502020204030204" pitchFamily="34" charset="0"/>
                <a:ea typeface="Calibri" panose="020F0502020204030204" pitchFamily="34" charset="0"/>
                <a:hlinkClick r:id="rId3"/>
              </a:rPr>
              <a:t>bit.ly/</a:t>
            </a:r>
            <a:r>
              <a:rPr lang="af-ZA" sz="1200" u="sng" kern="100" dirty="0" err="1">
                <a:solidFill>
                  <a:srgbClr val="000000"/>
                </a:solidFill>
                <a:effectLst/>
                <a:latin typeface="Calibri" panose="020F0502020204030204" pitchFamily="34" charset="0"/>
                <a:ea typeface="Calibri" panose="020F0502020204030204" pitchFamily="34" charset="0"/>
                <a:hlinkClick r:id="rId3"/>
              </a:rPr>
              <a:t>4rN9heR</a:t>
            </a:r>
            <a:r>
              <a:rPr lang="af-ZA" sz="1200" kern="100" dirty="0">
                <a:solidFill>
                  <a:srgbClr val="000000"/>
                </a:solidFill>
                <a:effectLst/>
                <a:latin typeface="Calibri" panose="020F0502020204030204" pitchFamily="34" charset="0"/>
                <a:ea typeface="Calibri" panose="020F0502020204030204" pitchFamily="34" charset="0"/>
              </a:rPr>
              <a:t> (1 min 32 sec)</a:t>
            </a:r>
            <a:endParaRPr lang="af-ZA" sz="1200" kern="100" dirty="0">
              <a:effectLst/>
              <a:latin typeface="Calibri" panose="020F0502020204030204" pitchFamily="34" charset="0"/>
              <a:ea typeface="Calibri" panose="020F0502020204030204" pitchFamily="34" charset="0"/>
            </a:endParaRPr>
          </a:p>
          <a:p>
            <a:endParaRPr lang="af-ZA" dirty="0"/>
          </a:p>
        </p:txBody>
      </p:sp>
      <p:sp>
        <p:nvSpPr>
          <p:cNvPr id="4" name="Slide Number Placeholder 3"/>
          <p:cNvSpPr>
            <a:spLocks noGrp="1"/>
          </p:cNvSpPr>
          <p:nvPr>
            <p:ph type="sldNum" sz="quarter" idx="5"/>
          </p:nvPr>
        </p:nvSpPr>
        <p:spPr/>
        <p:txBody>
          <a:bodyPr/>
          <a:lstStyle/>
          <a:p>
            <a:fld id="{F11F364F-8035-4254-A08B-513516B2FC83}" type="slidenum">
              <a:rPr lang="af-ZA" smtClean="0"/>
              <a:t>3</a:t>
            </a:fld>
            <a:endParaRPr lang="af-ZA"/>
          </a:p>
        </p:txBody>
      </p:sp>
    </p:spTree>
    <p:extLst>
      <p:ext uri="{BB962C8B-B14F-4D97-AF65-F5344CB8AC3E}">
        <p14:creationId xmlns:p14="http://schemas.microsoft.com/office/powerpoint/2010/main" val="2300198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Skyfie 4: </a:t>
            </a:r>
            <a:r>
              <a:rPr lang="af-ZA" sz="1200" dirty="0">
                <a:effectLst/>
                <a:latin typeface="Calibri" panose="020F0502020204030204" pitchFamily="34" charset="0"/>
                <a:ea typeface="Calibri" panose="020F0502020204030204" pitchFamily="34" charset="0"/>
              </a:rPr>
              <a:t>Vra leerders om op die volgende vraag te reageer: </a:t>
            </a:r>
            <a:r>
              <a:rPr lang="af-ZA" sz="1200" i="1" dirty="0">
                <a:effectLst/>
                <a:latin typeface="Calibri" panose="020F0502020204030204" pitchFamily="34" charset="0"/>
                <a:ea typeface="Calibri" panose="020F0502020204030204" pitchFamily="34" charset="0"/>
              </a:rPr>
              <a:t>Wat beteken selfbestuur volgens die video?</a:t>
            </a:r>
            <a:endParaRPr lang="af-ZA" sz="1200" dirty="0">
              <a:effectLst/>
              <a:latin typeface="Calibri" panose="020F0502020204030204" pitchFamily="34" charset="0"/>
              <a:ea typeface="Calibri" panose="020F0502020204030204" pitchFamily="34" charset="0"/>
            </a:endParaRPr>
          </a:p>
          <a:p>
            <a:pPr marL="342900" lvl="0" indent="-342900">
              <a:lnSpc>
                <a:spcPct val="107000"/>
              </a:lnSpc>
              <a:buFont typeface="Symbol" panose="05050102010706020507" pitchFamily="18" charset="2"/>
              <a:buChar char=""/>
            </a:pPr>
            <a:r>
              <a:rPr lang="af-ZA" sz="1200" b="1" dirty="0">
                <a:solidFill>
                  <a:srgbClr val="EE0000"/>
                </a:solidFill>
                <a:effectLst/>
                <a:latin typeface="Calibri" panose="020F0502020204030204" pitchFamily="34" charset="0"/>
                <a:ea typeface="Calibri" panose="020F0502020204030204" pitchFamily="34" charset="0"/>
              </a:rPr>
              <a:t>Nota aan onderwyser: </a:t>
            </a:r>
            <a:r>
              <a:rPr lang="af-ZA" sz="1200" dirty="0">
                <a:effectLst/>
                <a:latin typeface="Calibri" panose="020F0502020204030204" pitchFamily="34" charset="0"/>
                <a:ea typeface="Calibri" panose="020F0502020204030204" pitchFamily="34" charset="0"/>
              </a:rPr>
              <a:t>Onthul eers die skyfie-inhoud nadat leerders hul antwoorde gedeel het. </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Moontlike antwoorde:</a:t>
            </a:r>
          </a:p>
          <a:p>
            <a:pPr marL="742950" lvl="1" indent="-28575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Om beheer oor jouself te hê</a:t>
            </a:r>
          </a:p>
          <a:p>
            <a:pPr marL="742950" lvl="1" indent="-28575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Om jou emosies te bestuur</a:t>
            </a:r>
          </a:p>
          <a:p>
            <a:pPr marL="742950" lvl="1" indent="-28575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Om jouself te verbeter</a:t>
            </a:r>
          </a:p>
          <a:p>
            <a:pPr marL="742950" lvl="1" indent="-28575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Om nie uit te stel nie</a:t>
            </a:r>
          </a:p>
          <a:p>
            <a:pPr marL="742950" lvl="1" indent="-28575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Om te dink voordat jy reageer</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Al hierdie aspekte vorm deel selfbestuur, maar vandag gaan ons op een spesifieke area fokus: Selfbestuur tydens leer.</a:t>
            </a:r>
          </a:p>
          <a:p>
            <a:endParaRPr lang="af-ZA" dirty="0"/>
          </a:p>
        </p:txBody>
      </p:sp>
      <p:sp>
        <p:nvSpPr>
          <p:cNvPr id="4" name="Slide Number Placeholder 3"/>
          <p:cNvSpPr>
            <a:spLocks noGrp="1"/>
          </p:cNvSpPr>
          <p:nvPr>
            <p:ph type="sldNum" sz="quarter" idx="5"/>
          </p:nvPr>
        </p:nvSpPr>
        <p:spPr/>
        <p:txBody>
          <a:bodyPr/>
          <a:lstStyle/>
          <a:p>
            <a:fld id="{F11F364F-8035-4254-A08B-513516B2FC83}" type="slidenum">
              <a:rPr lang="af-ZA" smtClean="0"/>
              <a:t>4</a:t>
            </a:fld>
            <a:endParaRPr lang="af-ZA"/>
          </a:p>
        </p:txBody>
      </p:sp>
    </p:spTree>
    <p:extLst>
      <p:ext uri="{BB962C8B-B14F-4D97-AF65-F5344CB8AC3E}">
        <p14:creationId xmlns:p14="http://schemas.microsoft.com/office/powerpoint/2010/main" val="3204086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Skyfie 5:</a:t>
            </a:r>
            <a:r>
              <a:rPr lang="af-ZA" sz="1200" dirty="0">
                <a:effectLst/>
                <a:latin typeface="Calibri" panose="020F0502020204030204" pitchFamily="34" charset="0"/>
                <a:ea typeface="Calibri" panose="020F0502020204030204" pitchFamily="34" charset="0"/>
              </a:rPr>
              <a:t> Vra leerders om hul hande op te steek in reaksie op die volgende vrae:</a:t>
            </a:r>
          </a:p>
          <a:p>
            <a:pPr marL="342900" lvl="0" indent="-34290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Wie het al ooit gesê: 'Ek sal later studeer,' en dit toe nooit gedoen nie?</a:t>
            </a:r>
          </a:p>
          <a:p>
            <a:pPr marL="342900" lvl="0" indent="-34290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Wie het al gestudeer, maar steeds nie die werk verstaan nie?</a:t>
            </a:r>
          </a:p>
          <a:p>
            <a:pPr marL="342900" lvl="0" indent="-34290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Wie se aandag raak maklik afgelei terwyl hulle studeer?</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Dit is NIE 'n </a:t>
            </a:r>
            <a:r>
              <a:rPr lang="af-ZA" sz="1200" dirty="0" err="1">
                <a:effectLst/>
                <a:latin typeface="Calibri" panose="020F0502020204030204" pitchFamily="34" charset="0"/>
                <a:ea typeface="Calibri" panose="020F0502020204030204" pitchFamily="34" charset="0"/>
              </a:rPr>
              <a:t>kennisprobleem</a:t>
            </a:r>
            <a:r>
              <a:rPr lang="af-ZA" sz="1200" dirty="0">
                <a:effectLst/>
                <a:latin typeface="Calibri" panose="020F0502020204030204" pitchFamily="34" charset="0"/>
                <a:ea typeface="Calibri" panose="020F0502020204030204" pitchFamily="34" charset="0"/>
              </a:rPr>
              <a:t> nie; dit is 'n </a:t>
            </a:r>
            <a:r>
              <a:rPr lang="af-ZA" sz="1200" dirty="0" err="1">
                <a:effectLst/>
                <a:latin typeface="Calibri" panose="020F0502020204030204" pitchFamily="34" charset="0"/>
                <a:ea typeface="Calibri" panose="020F0502020204030204" pitchFamily="34" charset="0"/>
              </a:rPr>
              <a:t>selfbestuursprobleem</a:t>
            </a:r>
            <a:r>
              <a:rPr lang="af-ZA" sz="1200" dirty="0">
                <a:effectLst/>
                <a:latin typeface="Calibri" panose="020F0502020204030204" pitchFamily="34" charset="0"/>
                <a:ea typeface="Calibri" panose="020F0502020204030204" pitchFamily="34" charset="0"/>
              </a:rPr>
              <a:t>.</a:t>
            </a:r>
          </a:p>
          <a:p>
            <a:endParaRPr lang="af-ZA" dirty="0"/>
          </a:p>
        </p:txBody>
      </p:sp>
      <p:sp>
        <p:nvSpPr>
          <p:cNvPr id="4" name="Slide Number Placeholder 3"/>
          <p:cNvSpPr>
            <a:spLocks noGrp="1"/>
          </p:cNvSpPr>
          <p:nvPr>
            <p:ph type="sldNum" sz="quarter" idx="5"/>
          </p:nvPr>
        </p:nvSpPr>
        <p:spPr/>
        <p:txBody>
          <a:bodyPr/>
          <a:lstStyle/>
          <a:p>
            <a:fld id="{F11F364F-8035-4254-A08B-513516B2FC83}" type="slidenum">
              <a:rPr lang="af-ZA" smtClean="0"/>
              <a:t>5</a:t>
            </a:fld>
            <a:endParaRPr lang="af-ZA"/>
          </a:p>
        </p:txBody>
      </p:sp>
    </p:spTree>
    <p:extLst>
      <p:ext uri="{BB962C8B-B14F-4D97-AF65-F5344CB8AC3E}">
        <p14:creationId xmlns:p14="http://schemas.microsoft.com/office/powerpoint/2010/main" val="190430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Skyfie 6:</a:t>
            </a:r>
            <a:r>
              <a:rPr lang="af-ZA" sz="1200" dirty="0">
                <a:effectLst/>
                <a:latin typeface="Calibri" panose="020F0502020204030204" pitchFamily="34" charset="0"/>
                <a:ea typeface="Calibri" panose="020F0502020204030204" pitchFamily="34" charset="0"/>
              </a:rPr>
              <a:t> Kom ons neem 'n oomblik om </a:t>
            </a:r>
            <a:r>
              <a:rPr lang="af-ZA" sz="1200" dirty="0" err="1">
                <a:effectLst/>
                <a:latin typeface="Calibri" panose="020F0502020204030204" pitchFamily="34" charset="0"/>
                <a:ea typeface="Calibri" panose="020F0502020204030204" pitchFamily="34" charset="0"/>
              </a:rPr>
              <a:t>selfbestuursvaardighede</a:t>
            </a:r>
            <a:r>
              <a:rPr lang="af-ZA" sz="1200" dirty="0">
                <a:effectLst/>
                <a:latin typeface="Calibri" panose="020F0502020204030204" pitchFamily="34" charset="0"/>
                <a:ea typeface="Calibri" panose="020F0502020204030204" pitchFamily="34" charset="0"/>
              </a:rPr>
              <a:t> tydens leer te definieer. </a:t>
            </a:r>
          </a:p>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Selfbestuur tydens leer</a:t>
            </a:r>
            <a:r>
              <a:rPr lang="af-ZA" sz="1200" dirty="0">
                <a:effectLst/>
                <a:latin typeface="Calibri" panose="020F0502020204030204" pitchFamily="34" charset="0"/>
                <a:ea typeface="Calibri" panose="020F0502020204030204" pitchFamily="34" charset="0"/>
              </a:rPr>
              <a:t> beteken om beheer te neem oor jou studiemetodes, tyd doeltreffend te bestuur, georganiseerd te bly en keuses te maak wat jou help om beter op skool te presteer.</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Baie leerders ervaar uitdagings op skool, soos om werk uit te stel, om te sukkel om werk te verstaan selfs nadat hulle gestudeer het, of om maklik afgelei te raak wanneer hulle probeer fokus.</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Hierdie uitdagings word dikwels nie veroorsaak deur ’n gebrek aan kennis nie, maar eerder deur swak selfbestuur.</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In plaas daarvan om net te hoop dat jy die werk sal verstaan, moet jy 'n aktiewe rol in die leerproses speel:</a:t>
            </a:r>
          </a:p>
          <a:p>
            <a:pPr marL="742950" lvl="1" indent="-28575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Beplan wat jy gaan doen</a:t>
            </a:r>
          </a:p>
          <a:p>
            <a:pPr marL="742950" lvl="1" indent="-28575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Bly gefokus terwyl jy dit doen</a:t>
            </a:r>
          </a:p>
          <a:p>
            <a:pPr marL="742950" lvl="1" indent="-28575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Bepaal of dit werk</a:t>
            </a:r>
          </a:p>
          <a:p>
            <a:pPr marL="742950" lvl="1" indent="-28575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Maak veranderinge indien dit nie werk nie</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Kom ons verdeel dit in drie eenvoudige stappe. </a:t>
            </a:r>
          </a:p>
          <a:p>
            <a:endParaRPr lang="af-ZA" dirty="0"/>
          </a:p>
        </p:txBody>
      </p:sp>
      <p:sp>
        <p:nvSpPr>
          <p:cNvPr id="4" name="Slide Number Placeholder 3"/>
          <p:cNvSpPr>
            <a:spLocks noGrp="1"/>
          </p:cNvSpPr>
          <p:nvPr>
            <p:ph type="sldNum" sz="quarter" idx="5"/>
          </p:nvPr>
        </p:nvSpPr>
        <p:spPr/>
        <p:txBody>
          <a:bodyPr/>
          <a:lstStyle/>
          <a:p>
            <a:fld id="{F11F364F-8035-4254-A08B-513516B2FC83}" type="slidenum">
              <a:rPr lang="af-ZA" smtClean="0"/>
              <a:t>6</a:t>
            </a:fld>
            <a:endParaRPr lang="af-ZA"/>
          </a:p>
        </p:txBody>
      </p:sp>
    </p:spTree>
    <p:extLst>
      <p:ext uri="{BB962C8B-B14F-4D97-AF65-F5344CB8AC3E}">
        <p14:creationId xmlns:p14="http://schemas.microsoft.com/office/powerpoint/2010/main" val="2788475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Skyfie 7:</a:t>
            </a:r>
            <a:r>
              <a:rPr lang="af-ZA" sz="1200" dirty="0">
                <a:effectLst/>
                <a:latin typeface="Calibri" panose="020F0502020204030204" pitchFamily="34" charset="0"/>
                <a:ea typeface="Calibri" panose="020F0502020204030204" pitchFamily="34" charset="0"/>
              </a:rPr>
              <a:t> Stap 1: Beplan</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Beplanning is wat jy doen </a:t>
            </a:r>
            <a:r>
              <a:rPr lang="af-ZA" sz="1200" b="1" dirty="0">
                <a:effectLst/>
                <a:latin typeface="Calibri" panose="020F0502020204030204" pitchFamily="34" charset="0"/>
                <a:ea typeface="Calibri" panose="020F0502020204030204" pitchFamily="34" charset="0"/>
              </a:rPr>
              <a:t>voordat</a:t>
            </a:r>
            <a:r>
              <a:rPr lang="af-ZA" sz="1200" dirty="0">
                <a:effectLst/>
                <a:latin typeface="Calibri" panose="020F0502020204030204" pitchFamily="34" charset="0"/>
                <a:ea typeface="Calibri" panose="020F0502020204030204" pitchFamily="34" charset="0"/>
              </a:rPr>
              <a:t> jy begin studeer. Besluit vooraf watter werk jy gaan bestudeer, hoe lank jy gaan studeer en watter studiemetode jy gaan gebruik.</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Kom ons gebruik 'n voorbeeld. Stel jou voor jy het môre ’n Natuurwetenskappe-toets.</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In plaas daarvan om te sê: "Ek sal later studeer," moet jy sê: "Ek gaan 'n uur afstaan om vir Natuurwetenskappe te studeer, en 'n metode gebruik wat vir my werk".</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Hier speel jou leerstyl(</a:t>
            </a:r>
            <a:r>
              <a:rPr lang="af-ZA" sz="1200" dirty="0" err="1">
                <a:effectLst/>
                <a:latin typeface="Calibri" panose="020F0502020204030204" pitchFamily="34" charset="0"/>
                <a:ea typeface="Calibri" panose="020F0502020204030204" pitchFamily="34" charset="0"/>
              </a:rPr>
              <a:t>le</a:t>
            </a:r>
            <a:r>
              <a:rPr lang="af-ZA" sz="1200" dirty="0">
                <a:effectLst/>
                <a:latin typeface="Calibri" panose="020F0502020204030204" pitchFamily="34" charset="0"/>
                <a:ea typeface="Calibri" panose="020F0502020204030204" pitchFamily="34" charset="0"/>
              </a:rPr>
              <a:t>) ’n belangrike rol. Verskillende leerders behoort hul studies op verskillende maniere te beplan, byvoorbeeld:</a:t>
            </a:r>
          </a:p>
          <a:p>
            <a:pPr marL="742950" lvl="1" indent="-28575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Indien jy 'n </a:t>
            </a:r>
            <a:r>
              <a:rPr lang="af-ZA" sz="1200" b="1" dirty="0">
                <a:effectLst/>
                <a:latin typeface="Calibri" panose="020F0502020204030204" pitchFamily="34" charset="0"/>
                <a:ea typeface="Calibri" panose="020F0502020204030204" pitchFamily="34" charset="0"/>
                <a:cs typeface="Times New Roman" panose="02020603050405020304" pitchFamily="18" charset="0"/>
              </a:rPr>
              <a:t>visuele leerder is</a:t>
            </a:r>
            <a:r>
              <a:rPr lang="af-ZA" sz="1200" dirty="0">
                <a:effectLst/>
                <a:latin typeface="Calibri" panose="020F0502020204030204" pitchFamily="34" charset="0"/>
                <a:ea typeface="Calibri" panose="020F0502020204030204" pitchFamily="34" charset="0"/>
                <a:cs typeface="Times New Roman" panose="02020603050405020304" pitchFamily="18" charset="0"/>
              </a:rPr>
              <a:t>, kan jou plan insluit om die spysverteringstelsel te bestudeer deur 'n diagram te teken en te etiketteer.</a:t>
            </a:r>
          </a:p>
          <a:p>
            <a:pPr marL="742950" lvl="1" indent="-285750">
              <a:lnSpc>
                <a:spcPct val="107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Times New Roman" panose="02020603050405020304" pitchFamily="18" charset="0"/>
              </a:rPr>
              <a:t>Indien jy 'n </a:t>
            </a:r>
            <a:r>
              <a:rPr lang="af-ZA" sz="1200" b="1" dirty="0">
                <a:effectLst/>
                <a:latin typeface="Calibri" panose="020F0502020204030204" pitchFamily="34" charset="0"/>
                <a:ea typeface="Calibri" panose="020F0502020204030204" pitchFamily="34" charset="0"/>
                <a:cs typeface="Times New Roman" panose="02020603050405020304" pitchFamily="18" charset="0"/>
              </a:rPr>
              <a:t>ouditiewe leerder</a:t>
            </a:r>
            <a:r>
              <a:rPr lang="af-ZA" sz="1200" dirty="0">
                <a:effectLst/>
                <a:latin typeface="Calibri" panose="020F0502020204030204" pitchFamily="34" charset="0"/>
                <a:ea typeface="Calibri" panose="020F0502020204030204" pitchFamily="34" charset="0"/>
                <a:cs typeface="Times New Roman" panose="02020603050405020304" pitchFamily="18" charset="0"/>
              </a:rPr>
              <a:t> is, kan jou plan insluit om die spysverteringstelsel hardop te verduidelik asof jy dit vir iemand anders leer.</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Sien jy die verskil? Almal bestudeer DIESELFDE inhoud, maar beplan dit op ’n manier wat by hul leerstyl pas.</a:t>
            </a:r>
          </a:p>
          <a:p>
            <a:endParaRPr lang="af-ZA" dirty="0"/>
          </a:p>
        </p:txBody>
      </p:sp>
      <p:sp>
        <p:nvSpPr>
          <p:cNvPr id="4" name="Slide Number Placeholder 3"/>
          <p:cNvSpPr>
            <a:spLocks noGrp="1"/>
          </p:cNvSpPr>
          <p:nvPr>
            <p:ph type="sldNum" sz="quarter" idx="5"/>
          </p:nvPr>
        </p:nvSpPr>
        <p:spPr/>
        <p:txBody>
          <a:bodyPr/>
          <a:lstStyle/>
          <a:p>
            <a:fld id="{F11F364F-8035-4254-A08B-513516B2FC83}" type="slidenum">
              <a:rPr lang="af-ZA" smtClean="0"/>
              <a:t>7</a:t>
            </a:fld>
            <a:endParaRPr lang="af-ZA"/>
          </a:p>
        </p:txBody>
      </p:sp>
    </p:spTree>
    <p:extLst>
      <p:ext uri="{BB962C8B-B14F-4D97-AF65-F5344CB8AC3E}">
        <p14:creationId xmlns:p14="http://schemas.microsoft.com/office/powerpoint/2010/main" val="3527927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Skyfie 8: </a:t>
            </a:r>
            <a:r>
              <a:rPr lang="af-ZA" sz="1200" dirty="0">
                <a:effectLst/>
                <a:latin typeface="Calibri" panose="020F0502020204030204" pitchFamily="34" charset="0"/>
                <a:ea typeface="Calibri" panose="020F0502020204030204" pitchFamily="34" charset="0"/>
              </a:rPr>
              <a:t>Stap 2: Monitor</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Beplanning is belangrik, maar net omdat jy iets beplan het, beteken dit nie dit werk nie. </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Terwyl jy studeer, moet jy bepaal of jou studiemetode werklik werk.</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Vra jouself af: "Verstaan ek dit?" Indien jy dit nie in jou eie woorde kan verduidelik nie, is jou metode waarskynlik nie geskik nie.</a:t>
            </a:r>
          </a:p>
          <a:p>
            <a:endParaRPr lang="af-ZA" dirty="0"/>
          </a:p>
        </p:txBody>
      </p:sp>
      <p:sp>
        <p:nvSpPr>
          <p:cNvPr id="4" name="Slide Number Placeholder 3"/>
          <p:cNvSpPr>
            <a:spLocks noGrp="1"/>
          </p:cNvSpPr>
          <p:nvPr>
            <p:ph type="sldNum" sz="quarter" idx="5"/>
          </p:nvPr>
        </p:nvSpPr>
        <p:spPr/>
        <p:txBody>
          <a:bodyPr/>
          <a:lstStyle/>
          <a:p>
            <a:fld id="{F11F364F-8035-4254-A08B-513516B2FC83}" type="slidenum">
              <a:rPr lang="af-ZA" smtClean="0"/>
              <a:t>8</a:t>
            </a:fld>
            <a:endParaRPr lang="af-ZA"/>
          </a:p>
        </p:txBody>
      </p:sp>
    </p:spTree>
    <p:extLst>
      <p:ext uri="{BB962C8B-B14F-4D97-AF65-F5344CB8AC3E}">
        <p14:creationId xmlns:p14="http://schemas.microsoft.com/office/powerpoint/2010/main" val="4148473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307C8-FAD5-DEA6-4E45-4B26B62CB6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0A4D01-9FCF-DF21-721C-C4B80BAFA5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3C482A-DD9C-5411-B0A2-21B01423E04F}"/>
              </a:ext>
            </a:extLst>
          </p:cNvPr>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Skyfie 9:</a:t>
            </a:r>
            <a:r>
              <a:rPr lang="af-ZA" sz="1200" dirty="0">
                <a:effectLst/>
                <a:latin typeface="Calibri" panose="020F0502020204030204" pitchFamily="34" charset="0"/>
                <a:ea typeface="Calibri" panose="020F0502020204030204" pitchFamily="34" charset="0"/>
              </a:rPr>
              <a:t> Stap 3: Pas aan</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Dit bring ons by die volgende stap: aanpassing.</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Dit is waar selfbestuur regtig na vore kom. Verander jou studiemetode indien dit jou nie help om die werk te verstaan nie. </a:t>
            </a: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Indien jy jou notas herhaaldelik lees en dit sink steeds nie in nie, moet jy jou strategie aanpas. In plaas daarvan om net te lees, kan jy dit probeer teken, hardop verduidelik of oefen om vrae te beantwoord.</a:t>
            </a:r>
          </a:p>
          <a:p>
            <a:pPr marL="457200">
              <a:lnSpc>
                <a:spcPct val="115000"/>
              </a:lnSpc>
              <a:buNone/>
            </a:pPr>
            <a:r>
              <a:rPr lang="en-ZA" sz="1200" dirty="0">
                <a:effectLst/>
                <a:latin typeface="Calibri" panose="020F0502020204030204" pitchFamily="34" charset="0"/>
                <a:ea typeface="Calibri" panose="020F0502020204030204" pitchFamily="34" charset="0"/>
              </a:rPr>
              <a:t> </a:t>
            </a:r>
            <a:endParaRPr lang="af-ZA" sz="1200" dirty="0">
              <a:effectLst/>
              <a:latin typeface="Calibri" panose="020F0502020204030204" pitchFamily="34" charset="0"/>
              <a:ea typeface="Calibri" panose="020F0502020204030204" pitchFamily="34" charset="0"/>
            </a:endParaRPr>
          </a:p>
          <a:p>
            <a:endParaRPr lang="af-ZA" dirty="0"/>
          </a:p>
        </p:txBody>
      </p:sp>
      <p:sp>
        <p:nvSpPr>
          <p:cNvPr id="4" name="Slide Number Placeholder 3">
            <a:extLst>
              <a:ext uri="{FF2B5EF4-FFF2-40B4-BE49-F238E27FC236}">
                <a16:creationId xmlns:a16="http://schemas.microsoft.com/office/drawing/2014/main" id="{34AADC05-3990-CD96-9349-288EC44D12BD}"/>
              </a:ext>
            </a:extLst>
          </p:cNvPr>
          <p:cNvSpPr>
            <a:spLocks noGrp="1"/>
          </p:cNvSpPr>
          <p:nvPr>
            <p:ph type="sldNum" sz="quarter" idx="5"/>
          </p:nvPr>
        </p:nvSpPr>
        <p:spPr/>
        <p:txBody>
          <a:bodyPr/>
          <a:lstStyle/>
          <a:p>
            <a:fld id="{F11F364F-8035-4254-A08B-513516B2FC83}" type="slidenum">
              <a:rPr lang="af-ZA" smtClean="0"/>
              <a:t>9</a:t>
            </a:fld>
            <a:endParaRPr lang="af-ZA"/>
          </a:p>
        </p:txBody>
      </p:sp>
    </p:spTree>
    <p:extLst>
      <p:ext uri="{BB962C8B-B14F-4D97-AF65-F5344CB8AC3E}">
        <p14:creationId xmlns:p14="http://schemas.microsoft.com/office/powerpoint/2010/main" val="298506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00E38-2C04-A039-730F-A562C2569F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9EB79DC0-4C0F-D98C-FED1-600D95482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5ED63C13-84C1-9508-39F5-A3C99804F7E3}"/>
              </a:ext>
            </a:extLst>
          </p:cNvPr>
          <p:cNvSpPr>
            <a:spLocks noGrp="1"/>
          </p:cNvSpPr>
          <p:nvPr>
            <p:ph type="dt" sz="half" idx="10"/>
          </p:nvPr>
        </p:nvSpPr>
        <p:spPr/>
        <p:txBody>
          <a:bodyPr/>
          <a:lstStyle/>
          <a:p>
            <a:fld id="{ADFAAD30-3351-4F23-906B-03625A632C88}" type="datetimeFigureOut">
              <a:rPr lang="af-ZA" smtClean="0"/>
              <a:t>2026-04-08</a:t>
            </a:fld>
            <a:endParaRPr lang="af-ZA"/>
          </a:p>
        </p:txBody>
      </p:sp>
      <p:sp>
        <p:nvSpPr>
          <p:cNvPr id="5" name="Footer Placeholder 4">
            <a:extLst>
              <a:ext uri="{FF2B5EF4-FFF2-40B4-BE49-F238E27FC236}">
                <a16:creationId xmlns:a16="http://schemas.microsoft.com/office/drawing/2014/main" id="{5DD5E73F-10C9-9BFE-7372-85F8F0733518}"/>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444E4EBA-9A88-EA21-8120-3AFE79BEB5A6}"/>
              </a:ext>
            </a:extLst>
          </p:cNvPr>
          <p:cNvSpPr>
            <a:spLocks noGrp="1"/>
          </p:cNvSpPr>
          <p:nvPr>
            <p:ph type="sldNum" sz="quarter" idx="12"/>
          </p:nvPr>
        </p:nvSpPr>
        <p:spPr/>
        <p:txBody>
          <a:bodyPr/>
          <a:lstStyle/>
          <a:p>
            <a:fld id="{F0A75275-4031-47E5-9636-9683411B48D3}" type="slidenum">
              <a:rPr lang="af-ZA" smtClean="0"/>
              <a:t>‹#›</a:t>
            </a:fld>
            <a:endParaRPr lang="af-ZA"/>
          </a:p>
        </p:txBody>
      </p:sp>
    </p:spTree>
    <p:extLst>
      <p:ext uri="{BB962C8B-B14F-4D97-AF65-F5344CB8AC3E}">
        <p14:creationId xmlns:p14="http://schemas.microsoft.com/office/powerpoint/2010/main" val="2692809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2065F-B251-6834-042B-48C4B9D481D9}"/>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3F3769B5-95CB-9046-7D0A-633CCC338B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65D4F23F-7E41-93EE-02FC-16D956B41FB0}"/>
              </a:ext>
            </a:extLst>
          </p:cNvPr>
          <p:cNvSpPr>
            <a:spLocks noGrp="1"/>
          </p:cNvSpPr>
          <p:nvPr>
            <p:ph type="dt" sz="half" idx="10"/>
          </p:nvPr>
        </p:nvSpPr>
        <p:spPr/>
        <p:txBody>
          <a:bodyPr/>
          <a:lstStyle/>
          <a:p>
            <a:fld id="{ADFAAD30-3351-4F23-906B-03625A632C88}" type="datetimeFigureOut">
              <a:rPr lang="af-ZA" smtClean="0"/>
              <a:t>2026-04-08</a:t>
            </a:fld>
            <a:endParaRPr lang="af-ZA"/>
          </a:p>
        </p:txBody>
      </p:sp>
      <p:sp>
        <p:nvSpPr>
          <p:cNvPr id="5" name="Footer Placeholder 4">
            <a:extLst>
              <a:ext uri="{FF2B5EF4-FFF2-40B4-BE49-F238E27FC236}">
                <a16:creationId xmlns:a16="http://schemas.microsoft.com/office/drawing/2014/main" id="{A4FCA335-FD23-BFE2-9F28-807C443849F7}"/>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E5B59937-46C2-07EE-10A1-78596A892AFE}"/>
              </a:ext>
            </a:extLst>
          </p:cNvPr>
          <p:cNvSpPr>
            <a:spLocks noGrp="1"/>
          </p:cNvSpPr>
          <p:nvPr>
            <p:ph type="sldNum" sz="quarter" idx="12"/>
          </p:nvPr>
        </p:nvSpPr>
        <p:spPr/>
        <p:txBody>
          <a:bodyPr/>
          <a:lstStyle/>
          <a:p>
            <a:fld id="{F0A75275-4031-47E5-9636-9683411B48D3}" type="slidenum">
              <a:rPr lang="af-ZA" smtClean="0"/>
              <a:t>‹#›</a:t>
            </a:fld>
            <a:endParaRPr lang="af-ZA"/>
          </a:p>
        </p:txBody>
      </p:sp>
    </p:spTree>
    <p:extLst>
      <p:ext uri="{BB962C8B-B14F-4D97-AF65-F5344CB8AC3E}">
        <p14:creationId xmlns:p14="http://schemas.microsoft.com/office/powerpoint/2010/main" val="3555682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083FE0-E7EB-3BDA-77DD-C147BE9664B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D719A4D5-533F-E3EB-D25A-09905CCFE3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9F62ADFF-3075-CE03-1D0F-164A8EB94300}"/>
              </a:ext>
            </a:extLst>
          </p:cNvPr>
          <p:cNvSpPr>
            <a:spLocks noGrp="1"/>
          </p:cNvSpPr>
          <p:nvPr>
            <p:ph type="dt" sz="half" idx="10"/>
          </p:nvPr>
        </p:nvSpPr>
        <p:spPr/>
        <p:txBody>
          <a:bodyPr/>
          <a:lstStyle/>
          <a:p>
            <a:fld id="{ADFAAD30-3351-4F23-906B-03625A632C88}" type="datetimeFigureOut">
              <a:rPr lang="af-ZA" smtClean="0"/>
              <a:t>2026-04-08</a:t>
            </a:fld>
            <a:endParaRPr lang="af-ZA"/>
          </a:p>
        </p:txBody>
      </p:sp>
      <p:sp>
        <p:nvSpPr>
          <p:cNvPr id="5" name="Footer Placeholder 4">
            <a:extLst>
              <a:ext uri="{FF2B5EF4-FFF2-40B4-BE49-F238E27FC236}">
                <a16:creationId xmlns:a16="http://schemas.microsoft.com/office/drawing/2014/main" id="{672FF007-CECF-0F9F-22AF-9B5B01808D44}"/>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FACCE614-6B1C-5763-1425-F02EEEB99523}"/>
              </a:ext>
            </a:extLst>
          </p:cNvPr>
          <p:cNvSpPr>
            <a:spLocks noGrp="1"/>
          </p:cNvSpPr>
          <p:nvPr>
            <p:ph type="sldNum" sz="quarter" idx="12"/>
          </p:nvPr>
        </p:nvSpPr>
        <p:spPr/>
        <p:txBody>
          <a:bodyPr/>
          <a:lstStyle/>
          <a:p>
            <a:fld id="{F0A75275-4031-47E5-9636-9683411B48D3}" type="slidenum">
              <a:rPr lang="af-ZA" smtClean="0"/>
              <a:t>‹#›</a:t>
            </a:fld>
            <a:endParaRPr lang="af-ZA"/>
          </a:p>
        </p:txBody>
      </p:sp>
    </p:spTree>
    <p:extLst>
      <p:ext uri="{BB962C8B-B14F-4D97-AF65-F5344CB8AC3E}">
        <p14:creationId xmlns:p14="http://schemas.microsoft.com/office/powerpoint/2010/main" val="2206585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88F2F-6150-952F-BF15-C4C764C83E3E}"/>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F1E8A706-58F2-E7F6-8D5F-5AF48BAEF1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12546C6A-F012-69FB-8AE2-5BEBF6E59295}"/>
              </a:ext>
            </a:extLst>
          </p:cNvPr>
          <p:cNvSpPr>
            <a:spLocks noGrp="1"/>
          </p:cNvSpPr>
          <p:nvPr>
            <p:ph type="dt" sz="half" idx="10"/>
          </p:nvPr>
        </p:nvSpPr>
        <p:spPr/>
        <p:txBody>
          <a:bodyPr/>
          <a:lstStyle/>
          <a:p>
            <a:fld id="{ADFAAD30-3351-4F23-906B-03625A632C88}" type="datetimeFigureOut">
              <a:rPr lang="af-ZA" smtClean="0"/>
              <a:t>2026-04-08</a:t>
            </a:fld>
            <a:endParaRPr lang="af-ZA"/>
          </a:p>
        </p:txBody>
      </p:sp>
      <p:sp>
        <p:nvSpPr>
          <p:cNvPr id="5" name="Footer Placeholder 4">
            <a:extLst>
              <a:ext uri="{FF2B5EF4-FFF2-40B4-BE49-F238E27FC236}">
                <a16:creationId xmlns:a16="http://schemas.microsoft.com/office/drawing/2014/main" id="{0A2E33D5-C1D5-62CD-75FA-EEDF9CD9D3F4}"/>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F1248E20-11CD-B7B3-8E06-5186799F353B}"/>
              </a:ext>
            </a:extLst>
          </p:cNvPr>
          <p:cNvSpPr>
            <a:spLocks noGrp="1"/>
          </p:cNvSpPr>
          <p:nvPr>
            <p:ph type="sldNum" sz="quarter" idx="12"/>
          </p:nvPr>
        </p:nvSpPr>
        <p:spPr/>
        <p:txBody>
          <a:bodyPr/>
          <a:lstStyle/>
          <a:p>
            <a:fld id="{F0A75275-4031-47E5-9636-9683411B48D3}" type="slidenum">
              <a:rPr lang="af-ZA" smtClean="0"/>
              <a:t>‹#›</a:t>
            </a:fld>
            <a:endParaRPr lang="af-ZA"/>
          </a:p>
        </p:txBody>
      </p:sp>
    </p:spTree>
    <p:extLst>
      <p:ext uri="{BB962C8B-B14F-4D97-AF65-F5344CB8AC3E}">
        <p14:creationId xmlns:p14="http://schemas.microsoft.com/office/powerpoint/2010/main" val="4252774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D8600-AE1C-74CA-86E4-8D3D326121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0359D400-CA08-0E71-8A22-5AA478CDE4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CC4AA9-8D90-DE69-31CB-AC39829731F3}"/>
              </a:ext>
            </a:extLst>
          </p:cNvPr>
          <p:cNvSpPr>
            <a:spLocks noGrp="1"/>
          </p:cNvSpPr>
          <p:nvPr>
            <p:ph type="dt" sz="half" idx="10"/>
          </p:nvPr>
        </p:nvSpPr>
        <p:spPr/>
        <p:txBody>
          <a:bodyPr/>
          <a:lstStyle/>
          <a:p>
            <a:fld id="{ADFAAD30-3351-4F23-906B-03625A632C88}" type="datetimeFigureOut">
              <a:rPr lang="af-ZA" smtClean="0"/>
              <a:t>2026-04-08</a:t>
            </a:fld>
            <a:endParaRPr lang="af-ZA"/>
          </a:p>
        </p:txBody>
      </p:sp>
      <p:sp>
        <p:nvSpPr>
          <p:cNvPr id="5" name="Footer Placeholder 4">
            <a:extLst>
              <a:ext uri="{FF2B5EF4-FFF2-40B4-BE49-F238E27FC236}">
                <a16:creationId xmlns:a16="http://schemas.microsoft.com/office/drawing/2014/main" id="{A90D9970-8B5D-CC88-59BD-23D195960A99}"/>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E0426D1E-A514-C275-4060-3121DAE3F42A}"/>
              </a:ext>
            </a:extLst>
          </p:cNvPr>
          <p:cNvSpPr>
            <a:spLocks noGrp="1"/>
          </p:cNvSpPr>
          <p:nvPr>
            <p:ph type="sldNum" sz="quarter" idx="12"/>
          </p:nvPr>
        </p:nvSpPr>
        <p:spPr/>
        <p:txBody>
          <a:bodyPr/>
          <a:lstStyle/>
          <a:p>
            <a:fld id="{F0A75275-4031-47E5-9636-9683411B48D3}" type="slidenum">
              <a:rPr lang="af-ZA" smtClean="0"/>
              <a:t>‹#›</a:t>
            </a:fld>
            <a:endParaRPr lang="af-ZA"/>
          </a:p>
        </p:txBody>
      </p:sp>
    </p:spTree>
    <p:extLst>
      <p:ext uri="{BB962C8B-B14F-4D97-AF65-F5344CB8AC3E}">
        <p14:creationId xmlns:p14="http://schemas.microsoft.com/office/powerpoint/2010/main" val="427044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473CE-3CDC-163F-6B6A-52F5A62D8681}"/>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B5C01D96-BA63-F42D-4147-80C35C2A6F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3D0CED96-6E3D-0A7C-648D-EB5258CDA8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20CBC266-4276-8BDC-31AE-17CD3CF95EC6}"/>
              </a:ext>
            </a:extLst>
          </p:cNvPr>
          <p:cNvSpPr>
            <a:spLocks noGrp="1"/>
          </p:cNvSpPr>
          <p:nvPr>
            <p:ph type="dt" sz="half" idx="10"/>
          </p:nvPr>
        </p:nvSpPr>
        <p:spPr/>
        <p:txBody>
          <a:bodyPr/>
          <a:lstStyle/>
          <a:p>
            <a:fld id="{ADFAAD30-3351-4F23-906B-03625A632C88}" type="datetimeFigureOut">
              <a:rPr lang="af-ZA" smtClean="0"/>
              <a:t>2026-04-08</a:t>
            </a:fld>
            <a:endParaRPr lang="af-ZA"/>
          </a:p>
        </p:txBody>
      </p:sp>
      <p:sp>
        <p:nvSpPr>
          <p:cNvPr id="6" name="Footer Placeholder 5">
            <a:extLst>
              <a:ext uri="{FF2B5EF4-FFF2-40B4-BE49-F238E27FC236}">
                <a16:creationId xmlns:a16="http://schemas.microsoft.com/office/drawing/2014/main" id="{FC1B2252-2082-E0D1-4D9B-1425885D028D}"/>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B2352C50-A71F-C434-78BB-8569D86D9FA4}"/>
              </a:ext>
            </a:extLst>
          </p:cNvPr>
          <p:cNvSpPr>
            <a:spLocks noGrp="1"/>
          </p:cNvSpPr>
          <p:nvPr>
            <p:ph type="sldNum" sz="quarter" idx="12"/>
          </p:nvPr>
        </p:nvSpPr>
        <p:spPr/>
        <p:txBody>
          <a:bodyPr/>
          <a:lstStyle/>
          <a:p>
            <a:fld id="{F0A75275-4031-47E5-9636-9683411B48D3}" type="slidenum">
              <a:rPr lang="af-ZA" smtClean="0"/>
              <a:t>‹#›</a:t>
            </a:fld>
            <a:endParaRPr lang="af-ZA"/>
          </a:p>
        </p:txBody>
      </p:sp>
    </p:spTree>
    <p:extLst>
      <p:ext uri="{BB962C8B-B14F-4D97-AF65-F5344CB8AC3E}">
        <p14:creationId xmlns:p14="http://schemas.microsoft.com/office/powerpoint/2010/main" val="270904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0944E-8AE3-8F1E-BCD7-C6892E4789CE}"/>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FA58DDCF-8316-8367-9EB7-BD3B5D9CCC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1038E2-8222-B40A-16F8-FCC38B6C4D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3BD2FBC7-DD9E-EFA6-48BF-5E1F825F24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F6C03B-74BF-2D7F-E0B0-E3E4747938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FD4729A4-985D-F09D-7062-A8EFC0B90FCD}"/>
              </a:ext>
            </a:extLst>
          </p:cNvPr>
          <p:cNvSpPr>
            <a:spLocks noGrp="1"/>
          </p:cNvSpPr>
          <p:nvPr>
            <p:ph type="dt" sz="half" idx="10"/>
          </p:nvPr>
        </p:nvSpPr>
        <p:spPr/>
        <p:txBody>
          <a:bodyPr/>
          <a:lstStyle/>
          <a:p>
            <a:fld id="{ADFAAD30-3351-4F23-906B-03625A632C88}" type="datetimeFigureOut">
              <a:rPr lang="af-ZA" smtClean="0"/>
              <a:t>2026-04-08</a:t>
            </a:fld>
            <a:endParaRPr lang="af-ZA"/>
          </a:p>
        </p:txBody>
      </p:sp>
      <p:sp>
        <p:nvSpPr>
          <p:cNvPr id="8" name="Footer Placeholder 7">
            <a:extLst>
              <a:ext uri="{FF2B5EF4-FFF2-40B4-BE49-F238E27FC236}">
                <a16:creationId xmlns:a16="http://schemas.microsoft.com/office/drawing/2014/main" id="{BA553F1D-96B9-FDBD-5930-C87CAC45F925}"/>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6A7DB64F-5BCA-1364-0B1C-3E1728198844}"/>
              </a:ext>
            </a:extLst>
          </p:cNvPr>
          <p:cNvSpPr>
            <a:spLocks noGrp="1"/>
          </p:cNvSpPr>
          <p:nvPr>
            <p:ph type="sldNum" sz="quarter" idx="12"/>
          </p:nvPr>
        </p:nvSpPr>
        <p:spPr/>
        <p:txBody>
          <a:bodyPr/>
          <a:lstStyle/>
          <a:p>
            <a:fld id="{F0A75275-4031-47E5-9636-9683411B48D3}" type="slidenum">
              <a:rPr lang="af-ZA" smtClean="0"/>
              <a:t>‹#›</a:t>
            </a:fld>
            <a:endParaRPr lang="af-ZA"/>
          </a:p>
        </p:txBody>
      </p:sp>
    </p:spTree>
    <p:extLst>
      <p:ext uri="{BB962C8B-B14F-4D97-AF65-F5344CB8AC3E}">
        <p14:creationId xmlns:p14="http://schemas.microsoft.com/office/powerpoint/2010/main" val="1085966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5B5CD-47A7-8580-3B64-5D6B716794D7}"/>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BAFBADA5-17E4-024E-5A72-8D5F06086E6E}"/>
              </a:ext>
            </a:extLst>
          </p:cNvPr>
          <p:cNvSpPr>
            <a:spLocks noGrp="1"/>
          </p:cNvSpPr>
          <p:nvPr>
            <p:ph type="dt" sz="half" idx="10"/>
          </p:nvPr>
        </p:nvSpPr>
        <p:spPr/>
        <p:txBody>
          <a:bodyPr/>
          <a:lstStyle/>
          <a:p>
            <a:fld id="{ADFAAD30-3351-4F23-906B-03625A632C88}" type="datetimeFigureOut">
              <a:rPr lang="af-ZA" smtClean="0"/>
              <a:t>2026-04-08</a:t>
            </a:fld>
            <a:endParaRPr lang="af-ZA"/>
          </a:p>
        </p:txBody>
      </p:sp>
      <p:sp>
        <p:nvSpPr>
          <p:cNvPr id="4" name="Footer Placeholder 3">
            <a:extLst>
              <a:ext uri="{FF2B5EF4-FFF2-40B4-BE49-F238E27FC236}">
                <a16:creationId xmlns:a16="http://schemas.microsoft.com/office/drawing/2014/main" id="{9D65786C-76B2-23C5-AD41-E2A9C6E4478A}"/>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57F30FC9-E6B1-D10E-5941-274734C7CDA8}"/>
              </a:ext>
            </a:extLst>
          </p:cNvPr>
          <p:cNvSpPr>
            <a:spLocks noGrp="1"/>
          </p:cNvSpPr>
          <p:nvPr>
            <p:ph type="sldNum" sz="quarter" idx="12"/>
          </p:nvPr>
        </p:nvSpPr>
        <p:spPr/>
        <p:txBody>
          <a:bodyPr/>
          <a:lstStyle/>
          <a:p>
            <a:fld id="{F0A75275-4031-47E5-9636-9683411B48D3}" type="slidenum">
              <a:rPr lang="af-ZA" smtClean="0"/>
              <a:t>‹#›</a:t>
            </a:fld>
            <a:endParaRPr lang="af-ZA"/>
          </a:p>
        </p:txBody>
      </p:sp>
    </p:spTree>
    <p:extLst>
      <p:ext uri="{BB962C8B-B14F-4D97-AF65-F5344CB8AC3E}">
        <p14:creationId xmlns:p14="http://schemas.microsoft.com/office/powerpoint/2010/main" val="4029818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F571C4-E0CE-5939-B026-51F80ED1DE61}"/>
              </a:ext>
            </a:extLst>
          </p:cNvPr>
          <p:cNvSpPr>
            <a:spLocks noGrp="1"/>
          </p:cNvSpPr>
          <p:nvPr>
            <p:ph type="dt" sz="half" idx="10"/>
          </p:nvPr>
        </p:nvSpPr>
        <p:spPr/>
        <p:txBody>
          <a:bodyPr/>
          <a:lstStyle/>
          <a:p>
            <a:fld id="{ADFAAD30-3351-4F23-906B-03625A632C88}" type="datetimeFigureOut">
              <a:rPr lang="af-ZA" smtClean="0"/>
              <a:t>2026-04-08</a:t>
            </a:fld>
            <a:endParaRPr lang="af-ZA"/>
          </a:p>
        </p:txBody>
      </p:sp>
      <p:sp>
        <p:nvSpPr>
          <p:cNvPr id="3" name="Footer Placeholder 2">
            <a:extLst>
              <a:ext uri="{FF2B5EF4-FFF2-40B4-BE49-F238E27FC236}">
                <a16:creationId xmlns:a16="http://schemas.microsoft.com/office/drawing/2014/main" id="{F0D9AB9D-85E5-50C3-1DE5-27444EEDCFC5}"/>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381D50F7-80A9-CBF1-0D35-25E8516592BE}"/>
              </a:ext>
            </a:extLst>
          </p:cNvPr>
          <p:cNvSpPr>
            <a:spLocks noGrp="1"/>
          </p:cNvSpPr>
          <p:nvPr>
            <p:ph type="sldNum" sz="quarter" idx="12"/>
          </p:nvPr>
        </p:nvSpPr>
        <p:spPr/>
        <p:txBody>
          <a:bodyPr/>
          <a:lstStyle/>
          <a:p>
            <a:fld id="{F0A75275-4031-47E5-9636-9683411B48D3}" type="slidenum">
              <a:rPr lang="af-ZA" smtClean="0"/>
              <a:t>‹#›</a:t>
            </a:fld>
            <a:endParaRPr lang="af-ZA"/>
          </a:p>
        </p:txBody>
      </p:sp>
    </p:spTree>
    <p:extLst>
      <p:ext uri="{BB962C8B-B14F-4D97-AF65-F5344CB8AC3E}">
        <p14:creationId xmlns:p14="http://schemas.microsoft.com/office/powerpoint/2010/main" val="2057057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5B40C-2093-616A-254F-4FFA9915D6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18A3F056-C85A-8AB5-E319-D3B21DEFB9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99CFEAD0-3914-B68F-692F-768B466C6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B72CED-A11F-9A37-FE87-ECE46FE84335}"/>
              </a:ext>
            </a:extLst>
          </p:cNvPr>
          <p:cNvSpPr>
            <a:spLocks noGrp="1"/>
          </p:cNvSpPr>
          <p:nvPr>
            <p:ph type="dt" sz="half" idx="10"/>
          </p:nvPr>
        </p:nvSpPr>
        <p:spPr/>
        <p:txBody>
          <a:bodyPr/>
          <a:lstStyle/>
          <a:p>
            <a:fld id="{ADFAAD30-3351-4F23-906B-03625A632C88}" type="datetimeFigureOut">
              <a:rPr lang="af-ZA" smtClean="0"/>
              <a:t>2026-04-08</a:t>
            </a:fld>
            <a:endParaRPr lang="af-ZA"/>
          </a:p>
        </p:txBody>
      </p:sp>
      <p:sp>
        <p:nvSpPr>
          <p:cNvPr id="6" name="Footer Placeholder 5">
            <a:extLst>
              <a:ext uri="{FF2B5EF4-FFF2-40B4-BE49-F238E27FC236}">
                <a16:creationId xmlns:a16="http://schemas.microsoft.com/office/drawing/2014/main" id="{1C341FE1-EB0D-5AFB-F3E9-89E5C5B9DBA8}"/>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E84E9094-EFAB-5FB1-E3BF-CCD1638D8DBE}"/>
              </a:ext>
            </a:extLst>
          </p:cNvPr>
          <p:cNvSpPr>
            <a:spLocks noGrp="1"/>
          </p:cNvSpPr>
          <p:nvPr>
            <p:ph type="sldNum" sz="quarter" idx="12"/>
          </p:nvPr>
        </p:nvSpPr>
        <p:spPr/>
        <p:txBody>
          <a:bodyPr/>
          <a:lstStyle/>
          <a:p>
            <a:fld id="{F0A75275-4031-47E5-9636-9683411B48D3}" type="slidenum">
              <a:rPr lang="af-ZA" smtClean="0"/>
              <a:t>‹#›</a:t>
            </a:fld>
            <a:endParaRPr lang="af-ZA"/>
          </a:p>
        </p:txBody>
      </p:sp>
    </p:spTree>
    <p:extLst>
      <p:ext uri="{BB962C8B-B14F-4D97-AF65-F5344CB8AC3E}">
        <p14:creationId xmlns:p14="http://schemas.microsoft.com/office/powerpoint/2010/main" val="3421156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DD552-0519-D0F4-8278-434EF02A65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02B21B46-C11C-D6EB-A6A3-77F9316CD2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A6B62204-A1C9-D072-BEBB-F393C420AC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B4518B-09F7-8440-6B46-BD7593B115C6}"/>
              </a:ext>
            </a:extLst>
          </p:cNvPr>
          <p:cNvSpPr>
            <a:spLocks noGrp="1"/>
          </p:cNvSpPr>
          <p:nvPr>
            <p:ph type="dt" sz="half" idx="10"/>
          </p:nvPr>
        </p:nvSpPr>
        <p:spPr/>
        <p:txBody>
          <a:bodyPr/>
          <a:lstStyle/>
          <a:p>
            <a:fld id="{ADFAAD30-3351-4F23-906B-03625A632C88}" type="datetimeFigureOut">
              <a:rPr lang="af-ZA" smtClean="0"/>
              <a:t>2026-04-08</a:t>
            </a:fld>
            <a:endParaRPr lang="af-ZA"/>
          </a:p>
        </p:txBody>
      </p:sp>
      <p:sp>
        <p:nvSpPr>
          <p:cNvPr id="6" name="Footer Placeholder 5">
            <a:extLst>
              <a:ext uri="{FF2B5EF4-FFF2-40B4-BE49-F238E27FC236}">
                <a16:creationId xmlns:a16="http://schemas.microsoft.com/office/drawing/2014/main" id="{445AEF1D-2F01-5A2B-FE4A-43E5F6753437}"/>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FA89FBB2-5C9B-25E1-AE5B-25F88E049169}"/>
              </a:ext>
            </a:extLst>
          </p:cNvPr>
          <p:cNvSpPr>
            <a:spLocks noGrp="1"/>
          </p:cNvSpPr>
          <p:nvPr>
            <p:ph type="sldNum" sz="quarter" idx="12"/>
          </p:nvPr>
        </p:nvSpPr>
        <p:spPr/>
        <p:txBody>
          <a:bodyPr/>
          <a:lstStyle/>
          <a:p>
            <a:fld id="{F0A75275-4031-47E5-9636-9683411B48D3}" type="slidenum">
              <a:rPr lang="af-ZA" smtClean="0"/>
              <a:t>‹#›</a:t>
            </a:fld>
            <a:endParaRPr lang="af-ZA"/>
          </a:p>
        </p:txBody>
      </p:sp>
    </p:spTree>
    <p:extLst>
      <p:ext uri="{BB962C8B-B14F-4D97-AF65-F5344CB8AC3E}">
        <p14:creationId xmlns:p14="http://schemas.microsoft.com/office/powerpoint/2010/main" val="4274126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083472-DF94-6303-9EC3-BD274347B4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7BAF6ED8-7ABC-ABA5-FE62-BC875123E8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D5294222-587F-C9B8-A114-4831ACEB65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DFAAD30-3351-4F23-906B-03625A632C88}" type="datetimeFigureOut">
              <a:rPr lang="af-ZA" smtClean="0"/>
              <a:t>2026-04-08</a:t>
            </a:fld>
            <a:endParaRPr lang="af-ZA"/>
          </a:p>
        </p:txBody>
      </p:sp>
      <p:sp>
        <p:nvSpPr>
          <p:cNvPr id="5" name="Footer Placeholder 4">
            <a:extLst>
              <a:ext uri="{FF2B5EF4-FFF2-40B4-BE49-F238E27FC236}">
                <a16:creationId xmlns:a16="http://schemas.microsoft.com/office/drawing/2014/main" id="{25EE4993-0E91-743B-CE58-0EC5E3E5A5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00DE5D70-BAEB-85A2-CB23-2666546675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0A75275-4031-47E5-9636-9683411B48D3}" type="slidenum">
              <a:rPr lang="af-ZA" smtClean="0"/>
              <a:t>‹#›</a:t>
            </a:fld>
            <a:endParaRPr lang="af-ZA"/>
          </a:p>
        </p:txBody>
      </p:sp>
    </p:spTree>
    <p:extLst>
      <p:ext uri="{BB962C8B-B14F-4D97-AF65-F5344CB8AC3E}">
        <p14:creationId xmlns:p14="http://schemas.microsoft.com/office/powerpoint/2010/main" val="1287953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bit.ly/4rN9heR"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2.jpeg"/></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6.png"/><Relationship Id="rId7" Type="http://schemas.openxmlformats.org/officeDocument/2006/relationships/diagramColors" Target="../diagrams/colors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1449BC1-44F4-27A6-CFB8-3B44CFE29B65}"/>
              </a:ext>
            </a:extLst>
          </p:cNvPr>
          <p:cNvPicPr>
            <a:picLocks noChangeAspect="1"/>
          </p:cNvPicPr>
          <p:nvPr/>
        </p:nvPicPr>
        <p:blipFill>
          <a:blip r:embed="rId3">
            <a:extLst>
              <a:ext uri="{28A0092B-C50C-407E-A947-70E740481C1C}">
                <a14:useLocalDpi xmlns:a14="http://schemas.microsoft.com/office/drawing/2010/main" val="0"/>
              </a:ext>
            </a:extLst>
          </a:blip>
          <a:srcRect l="5781" t="9091" r="17517"/>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9D338FC-F44C-B2B1-A1C9-1C9A2D554115}"/>
              </a:ext>
            </a:extLst>
          </p:cNvPr>
          <p:cNvSpPr>
            <a:spLocks noGrp="1"/>
          </p:cNvSpPr>
          <p:nvPr>
            <p:ph type="ctrTitle"/>
          </p:nvPr>
        </p:nvSpPr>
        <p:spPr>
          <a:xfrm>
            <a:off x="477981" y="1122363"/>
            <a:ext cx="4023360" cy="3204134"/>
          </a:xfrm>
        </p:spPr>
        <p:txBody>
          <a:bodyPr anchor="b">
            <a:normAutofit/>
          </a:bodyPr>
          <a:lstStyle/>
          <a:p>
            <a:pPr algn="l"/>
            <a:r>
              <a:rPr lang="en-GB" sz="4800" dirty="0" err="1"/>
              <a:t>Graad</a:t>
            </a:r>
            <a:r>
              <a:rPr lang="en-GB" sz="4800"/>
              <a:t> 8</a:t>
            </a:r>
            <a:endParaRPr lang="af-ZA" sz="4800" dirty="0"/>
          </a:p>
        </p:txBody>
      </p:sp>
      <p:sp>
        <p:nvSpPr>
          <p:cNvPr id="3" name="Subtitle 2">
            <a:extLst>
              <a:ext uri="{FF2B5EF4-FFF2-40B4-BE49-F238E27FC236}">
                <a16:creationId xmlns:a16="http://schemas.microsoft.com/office/drawing/2014/main" id="{7A567F80-9BB0-203F-063E-F20955025E9E}"/>
              </a:ext>
            </a:extLst>
          </p:cNvPr>
          <p:cNvSpPr>
            <a:spLocks noGrp="1"/>
          </p:cNvSpPr>
          <p:nvPr>
            <p:ph type="subTitle" idx="1"/>
          </p:nvPr>
        </p:nvSpPr>
        <p:spPr>
          <a:xfrm>
            <a:off x="477980" y="4872922"/>
            <a:ext cx="4023359" cy="1208141"/>
          </a:xfrm>
        </p:spPr>
        <p:txBody>
          <a:bodyPr>
            <a:normAutofit/>
          </a:bodyPr>
          <a:lstStyle/>
          <a:p>
            <a:pPr algn="l"/>
            <a:r>
              <a:rPr lang="en-GB" sz="2000" dirty="0" err="1"/>
              <a:t>Kwartaal</a:t>
            </a:r>
            <a:r>
              <a:rPr lang="en-GB" sz="2000" dirty="0"/>
              <a:t> 2: </a:t>
            </a:r>
            <a:r>
              <a:rPr lang="en-GB" sz="2000" dirty="0" err="1"/>
              <a:t>Wêreld</a:t>
            </a:r>
            <a:r>
              <a:rPr lang="en-GB" sz="2000" dirty="0"/>
              <a:t> van Werk</a:t>
            </a:r>
          </a:p>
          <a:p>
            <a:pPr algn="l"/>
            <a:r>
              <a:rPr lang="en-GB" sz="2000" dirty="0"/>
              <a:t>Les 1: </a:t>
            </a:r>
            <a:r>
              <a:rPr lang="en-GB" sz="2000" dirty="0" err="1"/>
              <a:t>Selfbestuursvaardighede</a:t>
            </a:r>
            <a:endParaRPr lang="af-ZA" sz="2000" dirty="0"/>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logo with a person in the middle&#10;&#10;Description automatically generated">
            <a:extLst>
              <a:ext uri="{FF2B5EF4-FFF2-40B4-BE49-F238E27FC236}">
                <a16:creationId xmlns:a16="http://schemas.microsoft.com/office/drawing/2014/main" id="{755C98EF-032D-ED82-E8FB-E82F67903B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4217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D0D77D-2EC8-C995-93FB-BBDC7B4CCF2E}"/>
              </a:ext>
            </a:extLst>
          </p:cNvPr>
          <p:cNvSpPr>
            <a:spLocks noGrp="1"/>
          </p:cNvSpPr>
          <p:nvPr>
            <p:ph type="title"/>
          </p:nvPr>
        </p:nvSpPr>
        <p:spPr>
          <a:xfrm>
            <a:off x="838200" y="459863"/>
            <a:ext cx="10515600" cy="1004594"/>
          </a:xfrm>
        </p:spPr>
        <p:txBody>
          <a:bodyPr>
            <a:normAutofit/>
          </a:bodyPr>
          <a:lstStyle/>
          <a:p>
            <a:pPr algn="ctr"/>
            <a:r>
              <a:rPr lang="af-ZA" dirty="0">
                <a:solidFill>
                  <a:srgbClr val="FFFFFF"/>
                </a:solidFill>
              </a:rPr>
              <a:t>Daaglikse selfbestuur</a:t>
            </a:r>
          </a:p>
        </p:txBody>
      </p:sp>
      <p:sp>
        <p:nvSpPr>
          <p:cNvPr id="49" name="Rectangle: Rounded Corners 48">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3D5B48C-C638-96DC-0AED-C275998499EC}"/>
              </a:ext>
            </a:extLst>
          </p:cNvPr>
          <p:cNvGraphicFramePr>
            <a:graphicFrameLocks noGrp="1"/>
          </p:cNvGraphicFramePr>
          <p:nvPr>
            <p:ph idx="1"/>
            <p:extLst>
              <p:ext uri="{D42A27DB-BD31-4B8C-83A1-F6EECF244321}">
                <p14:modId xmlns:p14="http://schemas.microsoft.com/office/powerpoint/2010/main" val="1986130139"/>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85F8C9B3-175D-BD45-E634-4061AF882D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7437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A44746-C069-2128-18A8-B1D216A6915A}"/>
              </a:ext>
            </a:extLst>
          </p:cNvPr>
          <p:cNvSpPr>
            <a:spLocks noGrp="1"/>
          </p:cNvSpPr>
          <p:nvPr>
            <p:ph type="title"/>
          </p:nvPr>
        </p:nvSpPr>
        <p:spPr>
          <a:xfrm>
            <a:off x="838200" y="556995"/>
            <a:ext cx="10515600" cy="1133693"/>
          </a:xfrm>
        </p:spPr>
        <p:txBody>
          <a:bodyPr>
            <a:normAutofit/>
          </a:bodyPr>
          <a:lstStyle/>
          <a:p>
            <a:r>
              <a:rPr lang="af-ZA" sz="5200" dirty="0"/>
              <a:t>Neem beheer</a:t>
            </a:r>
          </a:p>
        </p:txBody>
      </p:sp>
      <p:graphicFrame>
        <p:nvGraphicFramePr>
          <p:cNvPr id="14" name="Content Placeholder 2">
            <a:extLst>
              <a:ext uri="{FF2B5EF4-FFF2-40B4-BE49-F238E27FC236}">
                <a16:creationId xmlns:a16="http://schemas.microsoft.com/office/drawing/2014/main" id="{352275E0-4A1C-B39D-0207-EBCDBEA8CBDC}"/>
              </a:ext>
            </a:extLst>
          </p:cNvPr>
          <p:cNvGraphicFramePr>
            <a:graphicFrameLocks noGrp="1"/>
          </p:cNvGraphicFramePr>
          <p:nvPr>
            <p:ph idx="1"/>
            <p:extLst>
              <p:ext uri="{D42A27DB-BD31-4B8C-83A1-F6EECF244321}">
                <p14:modId xmlns:p14="http://schemas.microsoft.com/office/powerpoint/2010/main" val="365059770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5C4FA6F3-61A8-86F3-1CEC-C6E8923F980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4150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633E78-405A-A709-4B9B-0B3611E296FF}"/>
              </a:ext>
            </a:extLst>
          </p:cNvPr>
          <p:cNvSpPr>
            <a:spLocks noGrp="1"/>
          </p:cNvSpPr>
          <p:nvPr>
            <p:ph type="title"/>
          </p:nvPr>
        </p:nvSpPr>
        <p:spPr>
          <a:xfrm>
            <a:off x="640080" y="325369"/>
            <a:ext cx="4368602" cy="1956841"/>
          </a:xfrm>
        </p:spPr>
        <p:txBody>
          <a:bodyPr anchor="b">
            <a:normAutofit/>
          </a:bodyPr>
          <a:lstStyle/>
          <a:p>
            <a:r>
              <a:rPr lang="en-GB" sz="5400" dirty="0" err="1"/>
              <a:t>Aktiwiteit</a:t>
            </a:r>
            <a:endParaRPr lang="af-ZA" sz="5400" dirty="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3AD027C-3EA4-1ED4-38B8-0F8FA02A1B2A}"/>
              </a:ext>
            </a:extLst>
          </p:cNvPr>
          <p:cNvSpPr>
            <a:spLocks noGrp="1"/>
          </p:cNvSpPr>
          <p:nvPr>
            <p:ph idx="1"/>
          </p:nvPr>
        </p:nvSpPr>
        <p:spPr>
          <a:xfrm>
            <a:off x="640080" y="2872899"/>
            <a:ext cx="4243589" cy="3320668"/>
          </a:xfrm>
        </p:spPr>
        <p:txBody>
          <a:bodyPr>
            <a:normAutofit/>
          </a:bodyPr>
          <a:lstStyle/>
          <a:p>
            <a:r>
              <a:rPr lang="en-GB" sz="2400" dirty="0"/>
              <a:t>Jy </a:t>
            </a:r>
            <a:r>
              <a:rPr lang="en-GB" sz="2400" dirty="0" err="1"/>
              <a:t>sal</a:t>
            </a:r>
            <a:r>
              <a:rPr lang="en-GB" sz="2400" dirty="0"/>
              <a:t> nou:</a:t>
            </a:r>
          </a:p>
          <a:p>
            <a:pPr lvl="1"/>
            <a:r>
              <a:rPr lang="en-GB" b="1" dirty="0" err="1"/>
              <a:t>Verskillende</a:t>
            </a:r>
            <a:r>
              <a:rPr lang="en-GB" b="1" dirty="0"/>
              <a:t> </a:t>
            </a:r>
            <a:r>
              <a:rPr lang="en-GB" b="1" dirty="0" err="1"/>
              <a:t>leerstrategieë</a:t>
            </a:r>
            <a:r>
              <a:rPr lang="en-GB" b="1" dirty="0"/>
              <a:t> </a:t>
            </a:r>
            <a:r>
              <a:rPr lang="en-GB" dirty="0" err="1"/>
              <a:t>toepas</a:t>
            </a:r>
            <a:endParaRPr lang="en-GB" dirty="0"/>
          </a:p>
          <a:p>
            <a:pPr lvl="1"/>
            <a:r>
              <a:rPr lang="nl-NL" b="1" dirty="0"/>
              <a:t>Individueel, in pare en in groepverband </a:t>
            </a:r>
            <a:r>
              <a:rPr lang="nl-NL" dirty="0"/>
              <a:t>werk</a:t>
            </a:r>
          </a:p>
          <a:p>
            <a:pPr lvl="1"/>
            <a:r>
              <a:rPr lang="nl-NL" dirty="0"/>
              <a:t>Verskillende metodes op dieselfde inhoud toepas</a:t>
            </a:r>
            <a:endParaRPr lang="af-ZA" sz="2200" dirty="0"/>
          </a:p>
        </p:txBody>
      </p:sp>
      <p:pic>
        <p:nvPicPr>
          <p:cNvPr id="5" name="Picture 4">
            <a:extLst>
              <a:ext uri="{FF2B5EF4-FFF2-40B4-BE49-F238E27FC236}">
                <a16:creationId xmlns:a16="http://schemas.microsoft.com/office/drawing/2014/main" id="{259ECFF1-E8DE-539A-E8AC-29E458F5FB87}"/>
              </a:ext>
            </a:extLst>
          </p:cNvPr>
          <p:cNvPicPr>
            <a:picLocks noChangeAspect="1"/>
          </p:cNvPicPr>
          <p:nvPr/>
        </p:nvPicPr>
        <p:blipFill>
          <a:blip r:embed="rId3"/>
          <a:srcRect l="26395" r="6652"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TextBox 6">
            <a:extLst>
              <a:ext uri="{FF2B5EF4-FFF2-40B4-BE49-F238E27FC236}">
                <a16:creationId xmlns:a16="http://schemas.microsoft.com/office/drawing/2014/main" id="{7884A58C-EEA1-E32F-62D5-9B7DCFA75D9F}"/>
              </a:ext>
            </a:extLst>
          </p:cNvPr>
          <p:cNvSpPr txBox="1"/>
          <p:nvPr/>
        </p:nvSpPr>
        <p:spPr>
          <a:xfrm>
            <a:off x="1014088" y="5701634"/>
            <a:ext cx="3283527" cy="830997"/>
          </a:xfrm>
          <a:prstGeom prst="rect">
            <a:avLst/>
          </a:prstGeom>
          <a:solidFill>
            <a:schemeClr val="accent4">
              <a:lumMod val="75000"/>
            </a:schemeClr>
          </a:solidFill>
        </p:spPr>
        <p:txBody>
          <a:bodyPr wrap="square">
            <a:spAutoFit/>
          </a:bodyPr>
          <a:lstStyle/>
          <a:p>
            <a:pPr algn="ctr"/>
            <a:r>
              <a:rPr lang="af-ZA" sz="2400" b="1" dirty="0">
                <a:solidFill>
                  <a:schemeClr val="bg1"/>
                </a:solidFill>
              </a:rPr>
              <a:t>Probeer elke metode behoorlik</a:t>
            </a:r>
          </a:p>
        </p:txBody>
      </p:sp>
      <p:pic>
        <p:nvPicPr>
          <p:cNvPr id="8" name="Picture 7" descr="A logo with a person in the middle&#10;&#10;Description automatically generated">
            <a:extLst>
              <a:ext uri="{FF2B5EF4-FFF2-40B4-BE49-F238E27FC236}">
                <a16:creationId xmlns:a16="http://schemas.microsoft.com/office/drawing/2014/main" id="{E5AF0DC8-BE06-40CC-C869-27A8BCED98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2794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992233-BECA-8689-F6AE-6B50FBFEDBEF}"/>
              </a:ext>
            </a:extLst>
          </p:cNvPr>
          <p:cNvPicPr>
            <a:picLocks noChangeAspect="1"/>
          </p:cNvPicPr>
          <p:nvPr/>
        </p:nvPicPr>
        <p:blipFill>
          <a:blip r:embed="rId3"/>
          <a:srcRect t="2788" b="12942"/>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DB08EF-FDC6-D511-5F05-57356E10CA77}"/>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Refleksie</a:t>
            </a:r>
            <a:endParaRPr lang="en-US" sz="3600" dirty="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logo with a person in the middle&#10;&#10;Description automatically generated">
            <a:extLst>
              <a:ext uri="{FF2B5EF4-FFF2-40B4-BE49-F238E27FC236}">
                <a16:creationId xmlns:a16="http://schemas.microsoft.com/office/drawing/2014/main" id="{F102A5DB-E438-DCAF-88FB-FABFFBCA90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2353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8953E74-D241-4DDF-8508-F0365EA13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5C3C901A-B2F4-4A3C-BCDD-7C8D587EC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169E8443-06FB-4CF7-1D50-22001BEE73E4}"/>
              </a:ext>
            </a:extLst>
          </p:cNvPr>
          <p:cNvSpPr>
            <a:spLocks noGrp="1"/>
          </p:cNvSpPr>
          <p:nvPr>
            <p:ph type="title"/>
          </p:nvPr>
        </p:nvSpPr>
        <p:spPr>
          <a:xfrm>
            <a:off x="838200" y="365125"/>
            <a:ext cx="10515600" cy="930275"/>
          </a:xfrm>
        </p:spPr>
        <p:txBody>
          <a:bodyPr>
            <a:normAutofit fontScale="90000"/>
          </a:bodyPr>
          <a:lstStyle/>
          <a:p>
            <a:r>
              <a:rPr lang="af-ZA" dirty="0"/>
              <a:t>Teen die einde van hierdie les behoort jy die volgende te kan doen:</a:t>
            </a:r>
            <a:endParaRPr lang="af-ZA" sz="4100" dirty="0"/>
          </a:p>
        </p:txBody>
      </p:sp>
      <p:graphicFrame>
        <p:nvGraphicFramePr>
          <p:cNvPr id="5" name="Content Placeholder 2">
            <a:extLst>
              <a:ext uri="{FF2B5EF4-FFF2-40B4-BE49-F238E27FC236}">
                <a16:creationId xmlns:a16="http://schemas.microsoft.com/office/drawing/2014/main" id="{D0B25A63-D7BB-915E-F67C-A1E63B77BC9F}"/>
              </a:ext>
            </a:extLst>
          </p:cNvPr>
          <p:cNvGraphicFramePr>
            <a:graphicFrameLocks noGrp="1"/>
          </p:cNvGraphicFramePr>
          <p:nvPr>
            <p:ph idx="1"/>
            <p:extLst>
              <p:ext uri="{D42A27DB-BD31-4B8C-83A1-F6EECF244321}">
                <p14:modId xmlns:p14="http://schemas.microsoft.com/office/powerpoint/2010/main" val="514691615"/>
              </p:ext>
            </p:extLst>
          </p:nvPr>
        </p:nvGraphicFramePr>
        <p:xfrm>
          <a:off x="838200" y="2011363"/>
          <a:ext cx="10515600" cy="4160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EC2DB71E-316F-C722-90C6-58910BD42B2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6689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3E926F-0D36-0C21-AA55-F4B91D908F8C}"/>
              </a:ext>
            </a:extLst>
          </p:cNvPr>
          <p:cNvPicPr>
            <a:picLocks noChangeAspect="1"/>
          </p:cNvPicPr>
          <p:nvPr/>
        </p:nvPicPr>
        <p:blipFill>
          <a:blip r:embed="rId3"/>
          <a:srcRect r="444"/>
          <a:stretch>
            <a:fillRect/>
          </a:stretch>
        </p:blipFill>
        <p:spPr>
          <a:xfrm>
            <a:off x="20" y="10"/>
            <a:ext cx="12191980" cy="6857990"/>
          </a:xfrm>
          <a:prstGeom prst="rect">
            <a:avLst/>
          </a:prstGeom>
        </p:spPr>
      </p:pic>
      <p:sp>
        <p:nvSpPr>
          <p:cNvPr id="13" name="Rectangle 1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ABE813-D42C-E0DB-7A30-F10E3A7A309C}"/>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2300" dirty="0">
                <a:solidFill>
                  <a:schemeClr val="tx1">
                    <a:lumMod val="85000"/>
                    <a:lumOff val="15000"/>
                  </a:schemeClr>
                </a:solidFill>
              </a:rPr>
              <a:t>Kyk: </a:t>
            </a:r>
            <a:r>
              <a:rPr lang="en-US" sz="2300" b="1" dirty="0">
                <a:solidFill>
                  <a:schemeClr val="tx1">
                    <a:lumMod val="85000"/>
                    <a:lumOff val="15000"/>
                  </a:schemeClr>
                </a:solidFill>
              </a:rPr>
              <a:t>BUILD Spark Skills: Self-Management</a:t>
            </a:r>
            <a:br>
              <a:rPr lang="en-US" sz="2300" dirty="0">
                <a:solidFill>
                  <a:schemeClr val="tx1">
                    <a:lumMod val="85000"/>
                    <a:lumOff val="15000"/>
                  </a:schemeClr>
                </a:solidFill>
              </a:rPr>
            </a:br>
            <a:r>
              <a:rPr lang="en-US" sz="2300" u="sng" dirty="0">
                <a:solidFill>
                  <a:schemeClr val="tx1">
                    <a:lumMod val="85000"/>
                    <a:lumOff val="15000"/>
                  </a:schemeClr>
                </a:solidFill>
                <a:hlinkClick r:id="rId4"/>
              </a:rPr>
              <a:t>bit.ly/</a:t>
            </a:r>
            <a:r>
              <a:rPr lang="en-US" sz="2300" u="sng" dirty="0" err="1">
                <a:solidFill>
                  <a:schemeClr val="tx1">
                    <a:lumMod val="85000"/>
                    <a:lumOff val="15000"/>
                  </a:schemeClr>
                </a:solidFill>
                <a:hlinkClick r:id="rId4"/>
              </a:rPr>
              <a:t>4rN9heR</a:t>
            </a:r>
            <a:r>
              <a:rPr lang="en-US" sz="2300" dirty="0">
                <a:solidFill>
                  <a:schemeClr val="tx1">
                    <a:lumMod val="85000"/>
                    <a:lumOff val="15000"/>
                  </a:schemeClr>
                </a:solidFill>
              </a:rPr>
              <a:t> (1 min 32 </a:t>
            </a:r>
            <a:r>
              <a:rPr lang="en-US" sz="2300" dirty="0" err="1">
                <a:solidFill>
                  <a:schemeClr val="tx1">
                    <a:lumMod val="85000"/>
                    <a:lumOff val="15000"/>
                  </a:schemeClr>
                </a:solidFill>
              </a:rPr>
              <a:t>sek</a:t>
            </a:r>
            <a:r>
              <a:rPr lang="en-US" sz="2300" dirty="0">
                <a:solidFill>
                  <a:schemeClr val="tx1">
                    <a:lumMod val="85000"/>
                    <a:lumOff val="15000"/>
                  </a:schemeClr>
                </a:solidFill>
              </a:rPr>
              <a:t>)</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descr="A logo with a person in the middle&#10;&#10;Description automatically generated">
            <a:extLst>
              <a:ext uri="{FF2B5EF4-FFF2-40B4-BE49-F238E27FC236}">
                <a16:creationId xmlns:a16="http://schemas.microsoft.com/office/drawing/2014/main" id="{2F753F36-3E55-01E4-31AF-DE360A2EAE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7858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FD1E94-B12F-434F-8027-5DBEAC55A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BC8109F-B452-45EE-8BB3-65433C039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FC80015-3AA1-CE84-7C11-A143FAC984C1}"/>
              </a:ext>
            </a:extLst>
          </p:cNvPr>
          <p:cNvSpPr>
            <a:spLocks noGrp="1"/>
          </p:cNvSpPr>
          <p:nvPr>
            <p:ph type="title"/>
          </p:nvPr>
        </p:nvSpPr>
        <p:spPr>
          <a:xfrm>
            <a:off x="838200" y="365125"/>
            <a:ext cx="10515600" cy="1325563"/>
          </a:xfrm>
        </p:spPr>
        <p:txBody>
          <a:bodyPr>
            <a:normAutofit/>
          </a:bodyPr>
          <a:lstStyle/>
          <a:p>
            <a:r>
              <a:rPr lang="af-ZA" dirty="0"/>
              <a:t>Wat is selfbestuur?</a:t>
            </a:r>
          </a:p>
        </p:txBody>
      </p:sp>
      <p:graphicFrame>
        <p:nvGraphicFramePr>
          <p:cNvPr id="5" name="Content Placeholder 2">
            <a:extLst>
              <a:ext uri="{FF2B5EF4-FFF2-40B4-BE49-F238E27FC236}">
                <a16:creationId xmlns:a16="http://schemas.microsoft.com/office/drawing/2014/main" id="{34000045-00AC-E224-BA52-C9557BC686C5}"/>
              </a:ext>
            </a:extLst>
          </p:cNvPr>
          <p:cNvGraphicFramePr>
            <a:graphicFrameLocks noGrp="1"/>
          </p:cNvGraphicFramePr>
          <p:nvPr>
            <p:ph idx="1"/>
            <p:extLst>
              <p:ext uri="{D42A27DB-BD31-4B8C-83A1-F6EECF244321}">
                <p14:modId xmlns:p14="http://schemas.microsoft.com/office/powerpoint/2010/main" val="4003601640"/>
              </p:ext>
            </p:extLst>
          </p:nvPr>
        </p:nvGraphicFramePr>
        <p:xfrm>
          <a:off x="838200" y="2011729"/>
          <a:ext cx="10515600" cy="4160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6767BBFD-EDA7-896B-79E4-5A173F4887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3914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3B18D6-B630-DAA2-48A6-2BD73D73DAEE}"/>
              </a:ext>
            </a:extLst>
          </p:cNvPr>
          <p:cNvSpPr>
            <a:spLocks noGrp="1"/>
          </p:cNvSpPr>
          <p:nvPr>
            <p:ph type="title"/>
          </p:nvPr>
        </p:nvSpPr>
        <p:spPr>
          <a:xfrm>
            <a:off x="640080" y="4777739"/>
            <a:ext cx="3418990" cy="1412119"/>
          </a:xfrm>
        </p:spPr>
        <p:txBody>
          <a:bodyPr>
            <a:normAutofit/>
          </a:bodyPr>
          <a:lstStyle/>
          <a:p>
            <a:r>
              <a:rPr lang="af-ZA" dirty="0"/>
              <a:t>Vinnige refleksie</a:t>
            </a:r>
          </a:p>
        </p:txBody>
      </p:sp>
      <p:pic>
        <p:nvPicPr>
          <p:cNvPr id="5" name="Picture 4">
            <a:extLst>
              <a:ext uri="{FF2B5EF4-FFF2-40B4-BE49-F238E27FC236}">
                <a16:creationId xmlns:a16="http://schemas.microsoft.com/office/drawing/2014/main" id="{A27CEE7F-2F93-B5C0-EC1B-AB22AC6D617C}"/>
              </a:ext>
            </a:extLst>
          </p:cNvPr>
          <p:cNvPicPr>
            <a:picLocks noChangeAspect="1"/>
          </p:cNvPicPr>
          <p:nvPr/>
        </p:nvPicPr>
        <p:blipFill>
          <a:blip r:embed="rId3">
            <a:extLst>
              <a:ext uri="{28A0092B-C50C-407E-A947-70E740481C1C}">
                <a14:useLocalDpi xmlns:a14="http://schemas.microsoft.com/office/drawing/2010/main" val="0"/>
              </a:ext>
            </a:extLst>
          </a:blip>
          <a:srcRect t="25223"/>
          <a:stretch>
            <a:fillRect/>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5"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sX0" fmla="*/ 0 w 1371600"/>
              <a:gd name="csY0" fmla="*/ 0 h 18288"/>
              <a:gd name="csX1" fmla="*/ 685800 w 1371600"/>
              <a:gd name="csY1" fmla="*/ 0 h 18288"/>
              <a:gd name="csX2" fmla="*/ 1371600 w 1371600"/>
              <a:gd name="csY2" fmla="*/ 0 h 18288"/>
              <a:gd name="csX3" fmla="*/ 1371600 w 1371600"/>
              <a:gd name="csY3" fmla="*/ 18288 h 18288"/>
              <a:gd name="csX4" fmla="*/ 713232 w 1371600"/>
              <a:gd name="csY4" fmla="*/ 18288 h 18288"/>
              <a:gd name="csX5" fmla="*/ 0 w 1371600"/>
              <a:gd name="csY5" fmla="*/ 18288 h 18288"/>
              <a:gd name="csX6" fmla="*/ 0 w 1371600"/>
              <a:gd name="csY6" fmla="*/ 0 h 182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E0AF9C2-4CF9-C00E-6251-6AC6643C1AEF}"/>
              </a:ext>
            </a:extLst>
          </p:cNvPr>
          <p:cNvSpPr>
            <a:spLocks noGrp="1"/>
          </p:cNvSpPr>
          <p:nvPr>
            <p:ph idx="1"/>
          </p:nvPr>
        </p:nvSpPr>
        <p:spPr>
          <a:xfrm>
            <a:off x="4654294" y="4777739"/>
            <a:ext cx="6897626" cy="1399223"/>
          </a:xfrm>
        </p:spPr>
        <p:txBody>
          <a:bodyPr anchor="ctr">
            <a:normAutofit fontScale="85000" lnSpcReduction="10000"/>
          </a:bodyPr>
          <a:lstStyle/>
          <a:p>
            <a:pPr lvl="0"/>
            <a:r>
              <a:rPr lang="nl-NL" sz="2200" dirty="0"/>
              <a:t>Wie het al ooit gesê: 'Ek sal later studeer,' en dit toe nooit gedoen nie?</a:t>
            </a:r>
          </a:p>
          <a:p>
            <a:pPr lvl="0"/>
            <a:r>
              <a:rPr lang="nl-NL" sz="2200" dirty="0"/>
              <a:t>Wie het al gestudeer, maar steeds nie die werk verstaan nie?</a:t>
            </a:r>
          </a:p>
          <a:p>
            <a:pPr lvl="0"/>
            <a:r>
              <a:rPr lang="nl-NL" sz="2200" dirty="0"/>
              <a:t>Wie se aandag raak maklik afgelei terwyl hulle studeer?</a:t>
            </a:r>
          </a:p>
        </p:txBody>
      </p:sp>
      <p:pic>
        <p:nvPicPr>
          <p:cNvPr id="6" name="Picture 5" descr="A logo with a person in the middle&#10;&#10;Description automatically generated">
            <a:extLst>
              <a:ext uri="{FF2B5EF4-FFF2-40B4-BE49-F238E27FC236}">
                <a16:creationId xmlns:a16="http://schemas.microsoft.com/office/drawing/2014/main" id="{AD18A54F-837B-5E84-B710-CC80CA5712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8549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FD1E94-B12F-434F-8027-5DBEAC55A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BC8109F-B452-45EE-8BB3-65433C039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BF31AB0-027B-C1CA-63AE-0A177FD8BF83}"/>
              </a:ext>
            </a:extLst>
          </p:cNvPr>
          <p:cNvSpPr>
            <a:spLocks noGrp="1"/>
          </p:cNvSpPr>
          <p:nvPr>
            <p:ph type="title"/>
          </p:nvPr>
        </p:nvSpPr>
        <p:spPr>
          <a:xfrm>
            <a:off x="838200" y="365125"/>
            <a:ext cx="10515600" cy="1325563"/>
          </a:xfrm>
        </p:spPr>
        <p:txBody>
          <a:bodyPr>
            <a:normAutofit/>
          </a:bodyPr>
          <a:lstStyle/>
          <a:p>
            <a:r>
              <a:rPr lang="af-ZA" dirty="0"/>
              <a:t>Selfbestuur tydens leer </a:t>
            </a:r>
          </a:p>
        </p:txBody>
      </p:sp>
      <p:graphicFrame>
        <p:nvGraphicFramePr>
          <p:cNvPr id="5" name="Content Placeholder 2">
            <a:extLst>
              <a:ext uri="{FF2B5EF4-FFF2-40B4-BE49-F238E27FC236}">
                <a16:creationId xmlns:a16="http://schemas.microsoft.com/office/drawing/2014/main" id="{89A7C2F3-BB1A-099D-3F38-CA564FD0BCE6}"/>
              </a:ext>
            </a:extLst>
          </p:cNvPr>
          <p:cNvGraphicFramePr>
            <a:graphicFrameLocks noGrp="1"/>
          </p:cNvGraphicFramePr>
          <p:nvPr>
            <p:ph idx="1"/>
            <p:extLst>
              <p:ext uri="{D42A27DB-BD31-4B8C-83A1-F6EECF244321}">
                <p14:modId xmlns:p14="http://schemas.microsoft.com/office/powerpoint/2010/main" val="3191888853"/>
              </p:ext>
            </p:extLst>
          </p:nvPr>
        </p:nvGraphicFramePr>
        <p:xfrm>
          <a:off x="838200" y="2011729"/>
          <a:ext cx="10515600" cy="4160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DCECA377-91E9-B8CF-99DD-4F9D7237DF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3050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69D94A-977D-0B3A-5CC5-77969270C17E}"/>
              </a:ext>
            </a:extLst>
          </p:cNvPr>
          <p:cNvSpPr>
            <a:spLocks noGrp="1"/>
          </p:cNvSpPr>
          <p:nvPr>
            <p:ph type="title"/>
          </p:nvPr>
        </p:nvSpPr>
        <p:spPr>
          <a:xfrm>
            <a:off x="4905042" y="-982141"/>
            <a:ext cx="3690318" cy="2396359"/>
          </a:xfrm>
        </p:spPr>
        <p:txBody>
          <a:bodyPr anchor="b">
            <a:normAutofit/>
          </a:bodyPr>
          <a:lstStyle/>
          <a:p>
            <a:r>
              <a:rPr lang="af-ZA" sz="4000" b="1" dirty="0"/>
              <a:t>Stap 1: Beplan</a:t>
            </a:r>
            <a:endParaRPr lang="af-ZA" sz="4000" dirty="0"/>
          </a:p>
        </p:txBody>
      </p:sp>
      <p:graphicFrame>
        <p:nvGraphicFramePr>
          <p:cNvPr id="10" name="Content Placeholder 2">
            <a:extLst>
              <a:ext uri="{FF2B5EF4-FFF2-40B4-BE49-F238E27FC236}">
                <a16:creationId xmlns:a16="http://schemas.microsoft.com/office/drawing/2014/main" id="{9BF449AE-20F6-B4A7-D3D3-FE08D2D6E356}"/>
              </a:ext>
            </a:extLst>
          </p:cNvPr>
          <p:cNvGraphicFramePr>
            <a:graphicFrameLocks noGrp="1"/>
          </p:cNvGraphicFramePr>
          <p:nvPr>
            <p:ph idx="1"/>
            <p:extLst>
              <p:ext uri="{D42A27DB-BD31-4B8C-83A1-F6EECF244321}">
                <p14:modId xmlns:p14="http://schemas.microsoft.com/office/powerpoint/2010/main" val="3199516927"/>
              </p:ext>
            </p:extLst>
          </p:nvPr>
        </p:nvGraphicFramePr>
        <p:xfrm>
          <a:off x="4471427" y="1221292"/>
          <a:ext cx="7565401"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3">
            <a:extLst>
              <a:ext uri="{FF2B5EF4-FFF2-40B4-BE49-F238E27FC236}">
                <a16:creationId xmlns:a16="http://schemas.microsoft.com/office/drawing/2014/main" id="{3E5932AD-7561-392B-C395-E8ECD91FF9B0}"/>
              </a:ext>
            </a:extLst>
          </p:cNvPr>
          <p:cNvPicPr>
            <a:picLocks noChangeAspect="1"/>
          </p:cNvPicPr>
          <p:nvPr/>
        </p:nvPicPr>
        <p:blipFill>
          <a:blip r:embed="rId8">
            <a:extLst>
              <a:ext uri="{28A0092B-C50C-407E-A947-70E740481C1C}">
                <a14:useLocalDpi xmlns:a14="http://schemas.microsoft.com/office/drawing/2010/main" val="0"/>
              </a:ext>
            </a:extLst>
          </a:blip>
          <a:srcRect l="7890"/>
          <a:stretch>
            <a:fillRect/>
          </a:stretch>
        </p:blipFill>
        <p:spPr>
          <a:xfrm>
            <a:off x="-1" y="-10146"/>
            <a:ext cx="4211031" cy="6858000"/>
          </a:xfrm>
          <a:prstGeom prst="rect">
            <a:avLst/>
          </a:prstGeom>
        </p:spPr>
      </p:pic>
      <p:pic>
        <p:nvPicPr>
          <p:cNvPr id="21" name="Picture 20" descr="A logo with a person in the middle&#10;&#10;Description automatically generated">
            <a:extLst>
              <a:ext uri="{FF2B5EF4-FFF2-40B4-BE49-F238E27FC236}">
                <a16:creationId xmlns:a16="http://schemas.microsoft.com/office/drawing/2014/main" id="{E6D46D73-2ABB-234E-5AD6-37F0F7A5206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9360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D83746-1B24-9CAA-A344-30A73BB6E994}"/>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70CEF1-17A8-DA79-F79B-C68832BCEC9C}"/>
              </a:ext>
            </a:extLst>
          </p:cNvPr>
          <p:cNvSpPr>
            <a:spLocks noGrp="1"/>
          </p:cNvSpPr>
          <p:nvPr>
            <p:ph type="title"/>
          </p:nvPr>
        </p:nvSpPr>
        <p:spPr>
          <a:xfrm>
            <a:off x="4654296" y="329184"/>
            <a:ext cx="6894576" cy="1783080"/>
          </a:xfrm>
        </p:spPr>
        <p:txBody>
          <a:bodyPr anchor="b">
            <a:normAutofit/>
          </a:bodyPr>
          <a:lstStyle/>
          <a:p>
            <a:r>
              <a:rPr lang="af-ZA" sz="5400" b="1" dirty="0"/>
              <a:t>Stap 2: Monitor</a:t>
            </a:r>
            <a:endParaRPr lang="af-ZA" sz="5400" dirty="0"/>
          </a:p>
        </p:txBody>
      </p:sp>
      <p:pic>
        <p:nvPicPr>
          <p:cNvPr id="4" name="Picture 3">
            <a:extLst>
              <a:ext uri="{FF2B5EF4-FFF2-40B4-BE49-F238E27FC236}">
                <a16:creationId xmlns:a16="http://schemas.microsoft.com/office/drawing/2014/main" id="{E8C55415-D45D-D90C-4E63-35EC8C8B2073}"/>
              </a:ext>
            </a:extLst>
          </p:cNvPr>
          <p:cNvPicPr>
            <a:picLocks noChangeAspect="1"/>
          </p:cNvPicPr>
          <p:nvPr/>
        </p:nvPicPr>
        <p:blipFill>
          <a:blip r:embed="rId3"/>
          <a:srcRect l="56464" r="8968" b="1"/>
          <a:stretch>
            <a:fillRect/>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26"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Content Placeholder 2">
            <a:extLst>
              <a:ext uri="{FF2B5EF4-FFF2-40B4-BE49-F238E27FC236}">
                <a16:creationId xmlns:a16="http://schemas.microsoft.com/office/drawing/2014/main" id="{C2A97B1A-8212-0DCE-6310-82D43B7DF99C}"/>
              </a:ext>
            </a:extLst>
          </p:cNvPr>
          <p:cNvGraphicFramePr>
            <a:graphicFrameLocks noGrp="1"/>
          </p:cNvGraphicFramePr>
          <p:nvPr>
            <p:ph idx="1"/>
            <p:extLst>
              <p:ext uri="{D42A27DB-BD31-4B8C-83A1-F6EECF244321}">
                <p14:modId xmlns:p14="http://schemas.microsoft.com/office/powerpoint/2010/main" val="1804232373"/>
              </p:ext>
            </p:extLst>
          </p:nvPr>
        </p:nvGraphicFramePr>
        <p:xfrm>
          <a:off x="4654296" y="2706624"/>
          <a:ext cx="6894576" cy="34838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A logo with a person in the middle&#10;&#10;Description automatically generated">
            <a:extLst>
              <a:ext uri="{FF2B5EF4-FFF2-40B4-BE49-F238E27FC236}">
                <a16:creationId xmlns:a16="http://schemas.microsoft.com/office/drawing/2014/main" id="{87640F1C-A837-5B7A-F79C-56AD188FA0A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8254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9440FF-25B3-084B-252C-E66B8A4F3847}"/>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3263C63-E2ED-23D1-F216-E172D21A02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7A91684-3E66-D48E-EFF0-64B8EA4DCF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5BFBC81-DB7E-E6A8-5EBD-6D2EE0A147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263641-23B1-7C6A-9B35-9ED94D5356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E6FC455A-5FB4-956C-2F76-0466A4CAA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998C636A-D3D4-8762-040A-F8A11BCADA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3169A1-6A87-E494-519D-CF352655562C}"/>
              </a:ext>
            </a:extLst>
          </p:cNvPr>
          <p:cNvSpPr>
            <a:spLocks noGrp="1"/>
          </p:cNvSpPr>
          <p:nvPr>
            <p:ph type="title"/>
          </p:nvPr>
        </p:nvSpPr>
        <p:spPr>
          <a:xfrm>
            <a:off x="4905042" y="-982141"/>
            <a:ext cx="4211031" cy="2396359"/>
          </a:xfrm>
        </p:spPr>
        <p:txBody>
          <a:bodyPr anchor="b">
            <a:normAutofit/>
          </a:bodyPr>
          <a:lstStyle/>
          <a:p>
            <a:r>
              <a:rPr lang="af-ZA" sz="4000" b="1" dirty="0"/>
              <a:t>Stap 3: Pas aan</a:t>
            </a:r>
            <a:endParaRPr lang="af-ZA" sz="4000" dirty="0"/>
          </a:p>
        </p:txBody>
      </p:sp>
      <p:graphicFrame>
        <p:nvGraphicFramePr>
          <p:cNvPr id="10" name="Content Placeholder 2">
            <a:extLst>
              <a:ext uri="{FF2B5EF4-FFF2-40B4-BE49-F238E27FC236}">
                <a16:creationId xmlns:a16="http://schemas.microsoft.com/office/drawing/2014/main" id="{F6994BD5-5CD1-E6B3-2BE2-DEBBA78FBA22}"/>
              </a:ext>
            </a:extLst>
          </p:cNvPr>
          <p:cNvGraphicFramePr>
            <a:graphicFrameLocks noGrp="1"/>
          </p:cNvGraphicFramePr>
          <p:nvPr>
            <p:ph idx="1"/>
            <p:extLst>
              <p:ext uri="{D42A27DB-BD31-4B8C-83A1-F6EECF244321}">
                <p14:modId xmlns:p14="http://schemas.microsoft.com/office/powerpoint/2010/main" val="601431178"/>
              </p:ext>
            </p:extLst>
          </p:nvPr>
        </p:nvGraphicFramePr>
        <p:xfrm>
          <a:off x="4905042" y="1188041"/>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10F860E2-8EC3-F76C-EC7F-6F66AFE19D85}"/>
              </a:ext>
            </a:extLst>
          </p:cNvPr>
          <p:cNvPicPr>
            <a:picLocks noChangeAspect="1"/>
          </p:cNvPicPr>
          <p:nvPr/>
        </p:nvPicPr>
        <p:blipFill>
          <a:blip r:embed="rId8"/>
          <a:srcRect l="21622" r="21622"/>
          <a:stretch>
            <a:fillRect/>
          </a:stretch>
        </p:blipFill>
        <p:spPr>
          <a:xfrm>
            <a:off x="0" y="-118017"/>
            <a:ext cx="4037824" cy="7114309"/>
          </a:xfrm>
          <a:prstGeom prst="rect">
            <a:avLst/>
          </a:prstGeom>
        </p:spPr>
      </p:pic>
      <p:pic>
        <p:nvPicPr>
          <p:cNvPr id="5" name="Picture 4" descr="A logo with a person in the middle&#10;&#10;Description automatically generated">
            <a:extLst>
              <a:ext uri="{FF2B5EF4-FFF2-40B4-BE49-F238E27FC236}">
                <a16:creationId xmlns:a16="http://schemas.microsoft.com/office/drawing/2014/main" id="{AAA2FF61-58CB-CECB-F485-06DE4AD374D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8836664"/>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EA4A0E-8E3A-4167-9C7E-61E8C292BF06}">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9FCFDC73-AA90-4268-91B9-540543948749}">
  <ds:schemaRefs>
    <ds:schemaRef ds:uri="http://schemas.microsoft.com/sharepoint/v3/contenttype/forms"/>
  </ds:schemaRefs>
</ds:datastoreItem>
</file>

<file path=customXml/itemProps3.xml><?xml version="1.0" encoding="utf-8"?>
<ds:datastoreItem xmlns:ds="http://schemas.openxmlformats.org/officeDocument/2006/customXml" ds:itemID="{EC1F2E29-F5A3-4975-AAEF-C5FB3ACFA3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76</TotalTime>
  <Words>1847</Words>
  <Application>Microsoft Office PowerPoint</Application>
  <PresentationFormat>Widescreen</PresentationFormat>
  <Paragraphs>151</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Aptos</vt:lpstr>
      <vt:lpstr>Aptos Display</vt:lpstr>
      <vt:lpstr>Arial</vt:lpstr>
      <vt:lpstr>Calibri</vt:lpstr>
      <vt:lpstr>Courier New</vt:lpstr>
      <vt:lpstr>Symbol</vt:lpstr>
      <vt:lpstr>Office Theme</vt:lpstr>
      <vt:lpstr>Graad 8</vt:lpstr>
      <vt:lpstr>Teen die einde van hierdie les behoort jy die volgende te kan doen:</vt:lpstr>
      <vt:lpstr>Kyk: BUILD Spark Skills: Self-Management bit.ly/4rN9heR (1 min 32 sek)</vt:lpstr>
      <vt:lpstr>Wat is selfbestuur?</vt:lpstr>
      <vt:lpstr>Vinnige refleksie</vt:lpstr>
      <vt:lpstr>Selfbestuur tydens leer </vt:lpstr>
      <vt:lpstr>Stap 1: Beplan</vt:lpstr>
      <vt:lpstr>Stap 2: Monitor</vt:lpstr>
      <vt:lpstr>Stap 3: Pas aan</vt:lpstr>
      <vt:lpstr>Daaglikse selfbestuur</vt:lpstr>
      <vt:lpstr>Neem beheer</vt:lpstr>
      <vt:lpstr>Aktiwiteit</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Andrea Hufkie</cp:lastModifiedBy>
  <cp:revision>2</cp:revision>
  <dcterms:created xsi:type="dcterms:W3CDTF">2026-03-25T08:59:50Z</dcterms:created>
  <dcterms:modified xsi:type="dcterms:W3CDTF">2026-04-08T05:55:10Z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ies>
</file>