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17"/>
  </p:notesMasterIdLst>
  <p:sldIdLst>
    <p:sldId id="276" r:id="rId5"/>
    <p:sldId id="277" r:id="rId6"/>
    <p:sldId id="278" r:id="rId7"/>
    <p:sldId id="279" r:id="rId8"/>
    <p:sldId id="280" r:id="rId9"/>
    <p:sldId id="281" r:id="rId10"/>
    <p:sldId id="271" r:id="rId11"/>
    <p:sldId id="283" r:id="rId12"/>
    <p:sldId id="284" r:id="rId13"/>
    <p:sldId id="285" r:id="rId14"/>
    <p:sldId id="286" r:id="rId15"/>
    <p:sldId id="287" r:id="rId16"/>
  </p:sldIdLst>
  <p:sldSz cx="9144000" cy="5143500" type="screen16x9"/>
  <p:notesSz cx="6858000" cy="9144000"/>
  <p:embeddedFontLst>
    <p:embeddedFont>
      <p:font typeface="Lilita One" panose="020B0604020202020204" charset="0"/>
      <p:regular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9D103-24B5-4A63-A079-90FF108F83D8}" v="90" dt="2026-04-09T07:31:15.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62" autoAdjust="0"/>
  </p:normalViewPr>
  <p:slideViewPr>
    <p:cSldViewPr snapToGrid="0">
      <p:cViewPr varScale="1">
        <p:scale>
          <a:sx n="54" d="100"/>
          <a:sy n="54" d="100"/>
        </p:scale>
        <p:origin x="2218" y="2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d655ace8-ee12-4979-8db1-e11294b53c94" providerId="ADAL" clId="{9A3B6E74-94D3-4B69-95B1-70B7E8D8EBBA}"/>
    <pc:docChg chg="undo redo custSel addSld delSld modSld sldOrd">
      <pc:chgData name="Kerri Cunningham" userId="d655ace8-ee12-4979-8db1-e11294b53c94" providerId="ADAL" clId="{9A3B6E74-94D3-4B69-95B1-70B7E8D8EBBA}" dt="2026-03-17T03:36:43.654" v="283"/>
      <pc:docMkLst>
        <pc:docMk/>
      </pc:docMkLst>
      <pc:sldChg chg="addSp modSp new mod">
        <pc:chgData name="Kerri Cunningham" userId="d655ace8-ee12-4979-8db1-e11294b53c94" providerId="ADAL" clId="{9A3B6E74-94D3-4B69-95B1-70B7E8D8EBBA}" dt="2026-03-17T00:42:38.779" v="243"/>
        <pc:sldMkLst>
          <pc:docMk/>
          <pc:sldMk cId="135658825" sldId="271"/>
        </pc:sldMkLst>
        <pc:spChg chg="add mod">
          <ac:chgData name="Kerri Cunningham" userId="d655ace8-ee12-4979-8db1-e11294b53c94" providerId="ADAL" clId="{9A3B6E74-94D3-4B69-95B1-70B7E8D8EBBA}" dt="2026-03-17T00:35:18.981" v="98" actId="403"/>
          <ac:spMkLst>
            <pc:docMk/>
            <pc:sldMk cId="135658825" sldId="271"/>
            <ac:spMk id="5" creationId="{20E0B897-EB41-096E-DB24-811729F8F867}"/>
          </ac:spMkLst>
        </pc:spChg>
        <pc:spChg chg="add mod">
          <ac:chgData name="Kerri Cunningham" userId="d655ace8-ee12-4979-8db1-e11294b53c94" providerId="ADAL" clId="{9A3B6E74-94D3-4B69-95B1-70B7E8D8EBBA}" dt="2026-03-17T00:35:34.934" v="103" actId="20577"/>
          <ac:spMkLst>
            <pc:docMk/>
            <pc:sldMk cId="135658825" sldId="271"/>
            <ac:spMk id="6" creationId="{3AA75050-58BE-FD72-E4EB-291423A4C6E6}"/>
          </ac:spMkLst>
        </pc:spChg>
        <pc:spChg chg="add mod">
          <ac:chgData name="Kerri Cunningham" userId="d655ace8-ee12-4979-8db1-e11294b53c94" providerId="ADAL" clId="{9A3B6E74-94D3-4B69-95B1-70B7E8D8EBBA}" dt="2026-03-17T00:35:26.855" v="100" actId="1076"/>
          <ac:spMkLst>
            <pc:docMk/>
            <pc:sldMk cId="135658825" sldId="271"/>
            <ac:spMk id="7" creationId="{AF7838FD-DA5F-786D-0560-B7734F4A265F}"/>
          </ac:spMkLst>
        </pc:spChg>
        <pc:spChg chg="add mod">
          <ac:chgData name="Kerri Cunningham" userId="d655ace8-ee12-4979-8db1-e11294b53c94" providerId="ADAL" clId="{9A3B6E74-94D3-4B69-95B1-70B7E8D8EBBA}" dt="2026-03-17T00:35:23.575" v="99" actId="1076"/>
          <ac:spMkLst>
            <pc:docMk/>
            <pc:sldMk cId="135658825" sldId="271"/>
            <ac:spMk id="8" creationId="{84F6D87B-2ED1-04D1-1EBE-5CAE09DB711A}"/>
          </ac:spMkLst>
        </pc:spChg>
        <pc:picChg chg="add mod">
          <ac:chgData name="Kerri Cunningham" userId="d655ace8-ee12-4979-8db1-e11294b53c94" providerId="ADAL" clId="{9A3B6E74-94D3-4B69-95B1-70B7E8D8EBBA}" dt="2026-03-17T00:33:41.934" v="76" actId="1076"/>
          <ac:picMkLst>
            <pc:docMk/>
            <pc:sldMk cId="135658825" sldId="271"/>
            <ac:picMk id="2" creationId="{C74DA943-67A6-ED9B-0C1F-ED2DDCC53641}"/>
          </ac:picMkLst>
        </pc:picChg>
        <pc:picChg chg="add mod">
          <ac:chgData name="Kerri Cunningham" userId="d655ace8-ee12-4979-8db1-e11294b53c94" providerId="ADAL" clId="{9A3B6E74-94D3-4B69-95B1-70B7E8D8EBBA}" dt="2026-03-17T00:33:39.388" v="75" actId="1076"/>
          <ac:picMkLst>
            <pc:docMk/>
            <pc:sldMk cId="135658825" sldId="271"/>
            <ac:picMk id="3" creationId="{D6F46B53-DF52-3699-0DFA-B4D1D1E77001}"/>
          </ac:picMkLst>
        </pc:picChg>
        <pc:picChg chg="add mod">
          <ac:chgData name="Kerri Cunningham" userId="d655ace8-ee12-4979-8db1-e11294b53c94" providerId="ADAL" clId="{9A3B6E74-94D3-4B69-95B1-70B7E8D8EBBA}" dt="2026-03-17T00:33:47.686" v="77" actId="1076"/>
          <ac:picMkLst>
            <pc:docMk/>
            <pc:sldMk cId="135658825" sldId="271"/>
            <ac:picMk id="4" creationId="{F697F465-A430-293E-EF0D-5B3E8F2AD6E6}"/>
          </ac:picMkLst>
        </pc:picChg>
        <pc:picChg chg="add mod">
          <ac:chgData name="Kerri Cunningham" userId="d655ace8-ee12-4979-8db1-e11294b53c94" providerId="ADAL" clId="{9A3B6E74-94D3-4B69-95B1-70B7E8D8EBBA}" dt="2026-03-17T00:42:38.779" v="243"/>
          <ac:picMkLst>
            <pc:docMk/>
            <pc:sldMk cId="135658825" sldId="271"/>
            <ac:picMk id="9" creationId="{AA51BA58-A293-4F41-7B30-7F831EF83869}"/>
          </ac:picMkLst>
        </pc:picChg>
      </pc:sldChg>
    </pc:docChg>
  </pc:docChgLst>
  <pc:docChgLst>
    <pc:chgData name="Megan Botes" userId="70568131-745a-489b-b4fe-9e78c579dd6d" providerId="ADAL" clId="{E3DEF142-CC7A-44CA-B5B4-48BABF1A3E75}"/>
    <pc:docChg chg="undo redo custSel addSld delSld modSld">
      <pc:chgData name="Megan Botes" userId="70568131-745a-489b-b4fe-9e78c579dd6d" providerId="ADAL" clId="{E3DEF142-CC7A-44CA-B5B4-48BABF1A3E75}" dt="2026-04-09T07:31:15.879" v="667"/>
      <pc:docMkLst>
        <pc:docMk/>
      </pc:docMkLst>
      <pc:sldChg chg="addSp delSp del delDesignElem">
        <pc:chgData name="Megan Botes" userId="70568131-745a-489b-b4fe-9e78c579dd6d" providerId="ADAL" clId="{E3DEF142-CC7A-44CA-B5B4-48BABF1A3E75}" dt="2026-04-09T06:44:23.818" v="66" actId="47"/>
        <pc:sldMkLst>
          <pc:docMk/>
          <pc:sldMk cId="0" sldId="256"/>
        </pc:sldMkLst>
        <pc:spChg chg="add del">
          <ac:chgData name="Megan Botes" userId="70568131-745a-489b-b4fe-9e78c579dd6d" providerId="ADAL" clId="{E3DEF142-CC7A-44CA-B5B4-48BABF1A3E75}" dt="2026-04-09T06:44:10.326" v="65"/>
          <ac:spMkLst>
            <pc:docMk/>
            <pc:sldMk cId="0" sldId="256"/>
            <ac:spMk id="68" creationId="{22AC0F86-9A78-4E84-A4B4-ADB8B2629A0C}"/>
          </ac:spMkLst>
        </pc:spChg>
        <pc:spChg chg="add del">
          <ac:chgData name="Megan Botes" userId="70568131-745a-489b-b4fe-9e78c579dd6d" providerId="ADAL" clId="{E3DEF142-CC7A-44CA-B5B4-48BABF1A3E75}" dt="2026-04-09T06:44:10.326" v="65"/>
          <ac:spMkLst>
            <pc:docMk/>
            <pc:sldMk cId="0" sldId="256"/>
            <ac:spMk id="76" creationId="{69A54E25-1C05-48E5-A5CC-3778C1D3632D}"/>
          </ac:spMkLst>
        </pc:spChg>
        <pc:grpChg chg="add del">
          <ac:chgData name="Megan Botes" userId="70568131-745a-489b-b4fe-9e78c579dd6d" providerId="ADAL" clId="{E3DEF142-CC7A-44CA-B5B4-48BABF1A3E75}" dt="2026-04-09T06:44:10.326" v="65"/>
          <ac:grpSpMkLst>
            <pc:docMk/>
            <pc:sldMk cId="0" sldId="256"/>
            <ac:grpSpMk id="60" creationId="{DFB5D1BB-0703-437B-BD1E-1D07F8A2730B}"/>
          </ac:grpSpMkLst>
        </pc:grpChg>
        <pc:grpChg chg="add del">
          <ac:chgData name="Megan Botes" userId="70568131-745a-489b-b4fe-9e78c579dd6d" providerId="ADAL" clId="{E3DEF142-CC7A-44CA-B5B4-48BABF1A3E75}" dt="2026-04-09T06:44:10.326" v="65"/>
          <ac:grpSpMkLst>
            <pc:docMk/>
            <pc:sldMk cId="0" sldId="256"/>
            <ac:grpSpMk id="70" creationId="{4AF78B9E-8BE2-4706-9377-A05FA25ABABF}"/>
          </ac:grpSpMkLst>
        </pc:grpChg>
        <pc:cxnChg chg="add del">
          <ac:chgData name="Megan Botes" userId="70568131-745a-489b-b4fe-9e78c579dd6d" providerId="ADAL" clId="{E3DEF142-CC7A-44CA-B5B4-48BABF1A3E75}" dt="2026-04-09T06:44:10.326" v="65"/>
          <ac:cxnSpMkLst>
            <pc:docMk/>
            <pc:sldMk cId="0" sldId="256"/>
            <ac:cxnSpMk id="66" creationId="{883F92AF-2403-4558-B1D7-72130A1E4BC7}"/>
          </ac:cxnSpMkLst>
        </pc:cxnChg>
        <pc:cxnChg chg="add del">
          <ac:chgData name="Megan Botes" userId="70568131-745a-489b-b4fe-9e78c579dd6d" providerId="ADAL" clId="{E3DEF142-CC7A-44CA-B5B4-48BABF1A3E75}" dt="2026-04-09T06:44:10.326" v="65"/>
          <ac:cxnSpMkLst>
            <pc:docMk/>
            <pc:sldMk cId="0" sldId="256"/>
            <ac:cxnSpMk id="78" creationId="{0E5D0023-B23E-4823-8D72-B07FFF8CAE96}"/>
          </ac:cxnSpMkLst>
        </pc:cxnChg>
      </pc:sldChg>
      <pc:sldChg chg="addSp delSp del delDesignElem">
        <pc:chgData name="Megan Botes" userId="70568131-745a-489b-b4fe-9e78c579dd6d" providerId="ADAL" clId="{E3DEF142-CC7A-44CA-B5B4-48BABF1A3E75}" dt="2026-04-09T06:51:44.748" v="116" actId="47"/>
        <pc:sldMkLst>
          <pc:docMk/>
          <pc:sldMk cId="0" sldId="257"/>
        </pc:sldMkLst>
        <pc:spChg chg="add del">
          <ac:chgData name="Megan Botes" userId="70568131-745a-489b-b4fe-9e78c579dd6d" providerId="ADAL" clId="{E3DEF142-CC7A-44CA-B5B4-48BABF1A3E75}" dt="2026-04-09T06:44:10.326" v="65"/>
          <ac:spMkLst>
            <pc:docMk/>
            <pc:sldMk cId="0" sldId="257"/>
            <ac:spMk id="97" creationId="{11C7711F-3983-4AB1-AFDE-96F7C06514D3}"/>
          </ac:spMkLst>
        </pc:spChg>
        <pc:spChg chg="add del">
          <ac:chgData name="Megan Botes" userId="70568131-745a-489b-b4fe-9e78c579dd6d" providerId="ADAL" clId="{E3DEF142-CC7A-44CA-B5B4-48BABF1A3E75}" dt="2026-04-09T06:44:10.326" v="65"/>
          <ac:spMkLst>
            <pc:docMk/>
            <pc:sldMk cId="0" sldId="257"/>
            <ac:spMk id="105" creationId="{B3085476-B49E-49ED-87D2-1165E69D2605}"/>
          </ac:spMkLst>
        </pc:spChg>
        <pc:grpChg chg="add del">
          <ac:chgData name="Megan Botes" userId="70568131-745a-489b-b4fe-9e78c579dd6d" providerId="ADAL" clId="{E3DEF142-CC7A-44CA-B5B4-48BABF1A3E75}" dt="2026-04-09T06:44:10.326" v="65"/>
          <ac:grpSpMkLst>
            <pc:docMk/>
            <pc:sldMk cId="0" sldId="257"/>
            <ac:grpSpMk id="89" creationId="{DFB5D1BB-0703-437B-BD1E-1D07F8A2730B}"/>
          </ac:grpSpMkLst>
        </pc:grpChg>
        <pc:grpChg chg="add del">
          <ac:chgData name="Megan Botes" userId="70568131-745a-489b-b4fe-9e78c579dd6d" providerId="ADAL" clId="{E3DEF142-CC7A-44CA-B5B4-48BABF1A3E75}" dt="2026-04-09T06:44:10.326" v="65"/>
          <ac:grpSpMkLst>
            <pc:docMk/>
            <pc:sldMk cId="0" sldId="257"/>
            <ac:grpSpMk id="99" creationId="{89BC9D38-9241-4F71-9B45-73827299E4C5}"/>
          </ac:grpSpMkLst>
        </pc:grpChg>
        <pc:cxnChg chg="add del">
          <ac:chgData name="Megan Botes" userId="70568131-745a-489b-b4fe-9e78c579dd6d" providerId="ADAL" clId="{E3DEF142-CC7A-44CA-B5B4-48BABF1A3E75}" dt="2026-04-09T06:44:10.326" v="65"/>
          <ac:cxnSpMkLst>
            <pc:docMk/>
            <pc:sldMk cId="0" sldId="257"/>
            <ac:cxnSpMk id="95" creationId="{883F92AF-2403-4558-B1D7-72130A1E4BC7}"/>
          </ac:cxnSpMkLst>
        </pc:cxnChg>
        <pc:cxnChg chg="add del">
          <ac:chgData name="Megan Botes" userId="70568131-745a-489b-b4fe-9e78c579dd6d" providerId="ADAL" clId="{E3DEF142-CC7A-44CA-B5B4-48BABF1A3E75}" dt="2026-04-09T06:44:10.326" v="65"/>
          <ac:cxnSpMkLst>
            <pc:docMk/>
            <pc:sldMk cId="0" sldId="257"/>
            <ac:cxnSpMk id="107" creationId="{59BA5C68-DFCC-4101-8403-F96781CDDD7A}"/>
          </ac:cxnSpMkLst>
        </pc:cxnChg>
      </pc:sldChg>
      <pc:sldChg chg="addSp delSp del delDesignElem">
        <pc:chgData name="Megan Botes" userId="70568131-745a-489b-b4fe-9e78c579dd6d" providerId="ADAL" clId="{E3DEF142-CC7A-44CA-B5B4-48BABF1A3E75}" dt="2026-04-09T07:00:23.820" v="206" actId="47"/>
        <pc:sldMkLst>
          <pc:docMk/>
          <pc:sldMk cId="0" sldId="258"/>
        </pc:sldMkLst>
        <pc:spChg chg="add del">
          <ac:chgData name="Megan Botes" userId="70568131-745a-489b-b4fe-9e78c579dd6d" providerId="ADAL" clId="{E3DEF142-CC7A-44CA-B5B4-48BABF1A3E75}" dt="2026-04-09T06:44:10.326" v="65"/>
          <ac:spMkLst>
            <pc:docMk/>
            <pc:sldMk cId="0" sldId="258"/>
            <ac:spMk id="81" creationId="{DC878D9A-77BE-4701-AE3D-EEFC53CD50BC}"/>
          </ac:spMkLst>
        </pc:spChg>
        <pc:spChg chg="add del">
          <ac:chgData name="Megan Botes" userId="70568131-745a-489b-b4fe-9e78c579dd6d" providerId="ADAL" clId="{E3DEF142-CC7A-44CA-B5B4-48BABF1A3E75}" dt="2026-04-09T06:44:10.326" v="65"/>
          <ac:spMkLst>
            <pc:docMk/>
            <pc:sldMk cId="0" sldId="258"/>
            <ac:spMk id="83" creationId="{F643BE08-0ED1-4B73-AC6D-B7E26A59CDAA}"/>
          </ac:spMkLst>
        </pc:spChg>
        <pc:spChg chg="add del">
          <ac:chgData name="Megan Botes" userId="70568131-745a-489b-b4fe-9e78c579dd6d" providerId="ADAL" clId="{E3DEF142-CC7A-44CA-B5B4-48BABF1A3E75}" dt="2026-04-09T06:44:10.326" v="65"/>
          <ac:spMkLst>
            <pc:docMk/>
            <pc:sldMk cId="0" sldId="258"/>
            <ac:spMk id="85" creationId="{956B2094-7FC0-45FC-BFED-3CB88CEE63F5}"/>
          </ac:spMkLst>
        </pc:spChg>
        <pc:spChg chg="add del">
          <ac:chgData name="Megan Botes" userId="70568131-745a-489b-b4fe-9e78c579dd6d" providerId="ADAL" clId="{E3DEF142-CC7A-44CA-B5B4-48BABF1A3E75}" dt="2026-04-09T06:44:10.326" v="65"/>
          <ac:spMkLst>
            <pc:docMk/>
            <pc:sldMk cId="0" sldId="258"/>
            <ac:spMk id="87" creationId="{07A4B640-BB7F-4272-A710-068DBA9F9A6E}"/>
          </ac:spMkLst>
        </pc:spChg>
        <pc:grpChg chg="add del">
          <ac:chgData name="Megan Botes" userId="70568131-745a-489b-b4fe-9e78c579dd6d" providerId="ADAL" clId="{E3DEF142-CC7A-44CA-B5B4-48BABF1A3E75}" dt="2026-04-09T06:44:10.326" v="65"/>
          <ac:grpSpMkLst>
            <pc:docMk/>
            <pc:sldMk cId="0" sldId="258"/>
            <ac:grpSpMk id="73" creationId="{614F7DB2-2747-44B1-8CCD-EA4CF6EABA54}"/>
          </ac:grpSpMkLst>
        </pc:grpChg>
        <pc:cxnChg chg="add del">
          <ac:chgData name="Megan Botes" userId="70568131-745a-489b-b4fe-9e78c579dd6d" providerId="ADAL" clId="{E3DEF142-CC7A-44CA-B5B4-48BABF1A3E75}" dt="2026-04-09T06:44:10.326" v="65"/>
          <ac:cxnSpMkLst>
            <pc:docMk/>
            <pc:sldMk cId="0" sldId="258"/>
            <ac:cxnSpMk id="79" creationId="{2C02D87C-1E23-4B24-AFE6-A85743C72FDD}"/>
          </ac:cxnSpMkLst>
        </pc:cxnChg>
      </pc:sldChg>
      <pc:sldChg chg="addSp delSp add del delDesignElem">
        <pc:chgData name="Megan Botes" userId="70568131-745a-489b-b4fe-9e78c579dd6d" providerId="ADAL" clId="{E3DEF142-CC7A-44CA-B5B4-48BABF1A3E75}" dt="2026-04-09T07:21:28.998" v="563" actId="47"/>
        <pc:sldMkLst>
          <pc:docMk/>
          <pc:sldMk cId="0" sldId="263"/>
        </pc:sldMkLst>
        <pc:grpChg chg="add del">
          <ac:chgData name="Megan Botes" userId="70568131-745a-489b-b4fe-9e78c579dd6d" providerId="ADAL" clId="{E3DEF142-CC7A-44CA-B5B4-48BABF1A3E75}" dt="2026-04-09T06:44:10.326" v="65"/>
          <ac:grpSpMkLst>
            <pc:docMk/>
            <pc:sldMk cId="0" sldId="263"/>
            <ac:grpSpMk id="173" creationId="{3F6D81C7-B083-478E-82FE-089A8CB72EB8}"/>
          </ac:grpSpMkLst>
        </pc:grpChg>
        <pc:cxnChg chg="add del">
          <ac:chgData name="Megan Botes" userId="70568131-745a-489b-b4fe-9e78c579dd6d" providerId="ADAL" clId="{E3DEF142-CC7A-44CA-B5B4-48BABF1A3E75}" dt="2026-04-09T06:44:10.326" v="65"/>
          <ac:cxnSpMkLst>
            <pc:docMk/>
            <pc:sldMk cId="0" sldId="263"/>
            <ac:cxnSpMk id="174" creationId="{F06B54F2-CD11-4359-A7D6-DA7C76C091A6}"/>
          </ac:cxnSpMkLst>
        </pc:cxnChg>
      </pc:sldChg>
      <pc:sldChg chg="addSp delSp del delDesignElem">
        <pc:chgData name="Megan Botes" userId="70568131-745a-489b-b4fe-9e78c579dd6d" providerId="ADAL" clId="{E3DEF142-CC7A-44CA-B5B4-48BABF1A3E75}" dt="2026-04-09T07:00:22.768" v="205" actId="47"/>
        <pc:sldMkLst>
          <pc:docMk/>
          <pc:sldMk cId="3097504519" sldId="268"/>
        </pc:sldMkLst>
        <pc:spChg chg="add del">
          <ac:chgData name="Megan Botes" userId="70568131-745a-489b-b4fe-9e78c579dd6d" providerId="ADAL" clId="{E3DEF142-CC7A-44CA-B5B4-48BABF1A3E75}" dt="2026-04-09T06:44:10.326" v="65"/>
          <ac:spMkLst>
            <pc:docMk/>
            <pc:sldMk cId="3097504519" sldId="268"/>
            <ac:spMk id="80" creationId="{DC878D9A-77BE-4701-AE3D-EEFC53CD50BC}"/>
          </ac:spMkLst>
        </pc:spChg>
        <pc:spChg chg="add del">
          <ac:chgData name="Megan Botes" userId="70568131-745a-489b-b4fe-9e78c579dd6d" providerId="ADAL" clId="{E3DEF142-CC7A-44CA-B5B4-48BABF1A3E75}" dt="2026-04-09T06:44:10.326" v="65"/>
          <ac:spMkLst>
            <pc:docMk/>
            <pc:sldMk cId="3097504519" sldId="268"/>
            <ac:spMk id="82" creationId="{F643BE08-0ED1-4B73-AC6D-B7E26A59CDAA}"/>
          </ac:spMkLst>
        </pc:spChg>
        <pc:spChg chg="add del">
          <ac:chgData name="Megan Botes" userId="70568131-745a-489b-b4fe-9e78c579dd6d" providerId="ADAL" clId="{E3DEF142-CC7A-44CA-B5B4-48BABF1A3E75}" dt="2026-04-09T06:44:10.326" v="65"/>
          <ac:spMkLst>
            <pc:docMk/>
            <pc:sldMk cId="3097504519" sldId="268"/>
            <ac:spMk id="84" creationId="{956B2094-7FC0-45FC-BFED-3CB88CEE63F5}"/>
          </ac:spMkLst>
        </pc:spChg>
        <pc:spChg chg="add del">
          <ac:chgData name="Megan Botes" userId="70568131-745a-489b-b4fe-9e78c579dd6d" providerId="ADAL" clId="{E3DEF142-CC7A-44CA-B5B4-48BABF1A3E75}" dt="2026-04-09T06:44:10.326" v="65"/>
          <ac:spMkLst>
            <pc:docMk/>
            <pc:sldMk cId="3097504519" sldId="268"/>
            <ac:spMk id="86" creationId="{07A4B640-BB7F-4272-A710-068DBA9F9A6E}"/>
          </ac:spMkLst>
        </pc:spChg>
        <pc:grpChg chg="add del">
          <ac:chgData name="Megan Botes" userId="70568131-745a-489b-b4fe-9e78c579dd6d" providerId="ADAL" clId="{E3DEF142-CC7A-44CA-B5B4-48BABF1A3E75}" dt="2026-04-09T06:44:10.326" v="65"/>
          <ac:grpSpMkLst>
            <pc:docMk/>
            <pc:sldMk cId="3097504519" sldId="268"/>
            <ac:grpSpMk id="72" creationId="{614F7DB2-2747-44B1-8CCD-EA4CF6EABA54}"/>
          </ac:grpSpMkLst>
        </pc:grpChg>
        <pc:cxnChg chg="add del">
          <ac:chgData name="Megan Botes" userId="70568131-745a-489b-b4fe-9e78c579dd6d" providerId="ADAL" clId="{E3DEF142-CC7A-44CA-B5B4-48BABF1A3E75}" dt="2026-04-09T06:44:10.326" v="65"/>
          <ac:cxnSpMkLst>
            <pc:docMk/>
            <pc:sldMk cId="3097504519" sldId="268"/>
            <ac:cxnSpMk id="78" creationId="{2C02D87C-1E23-4B24-AFE6-A85743C72FDD}"/>
          </ac:cxnSpMkLst>
        </pc:cxnChg>
      </pc:sldChg>
      <pc:sldChg chg="addSp delSp del delDesignElem">
        <pc:chgData name="Megan Botes" userId="70568131-745a-489b-b4fe-9e78c579dd6d" providerId="ADAL" clId="{E3DEF142-CC7A-44CA-B5B4-48BABF1A3E75}" dt="2026-04-09T06:46:27.015" v="87" actId="47"/>
        <pc:sldMkLst>
          <pc:docMk/>
          <pc:sldMk cId="3624956277" sldId="269"/>
        </pc:sldMkLst>
        <pc:spChg chg="add del">
          <ac:chgData name="Megan Botes" userId="70568131-745a-489b-b4fe-9e78c579dd6d" providerId="ADAL" clId="{E3DEF142-CC7A-44CA-B5B4-48BABF1A3E75}" dt="2026-04-09T06:44:10.326" v="65"/>
          <ac:spMkLst>
            <pc:docMk/>
            <pc:sldMk cId="3624956277" sldId="269"/>
            <ac:spMk id="19" creationId="{11C7711F-3983-4AB1-AFDE-96F7C06514D3}"/>
          </ac:spMkLst>
        </pc:spChg>
        <pc:spChg chg="add del">
          <ac:chgData name="Megan Botes" userId="70568131-745a-489b-b4fe-9e78c579dd6d" providerId="ADAL" clId="{E3DEF142-CC7A-44CA-B5B4-48BABF1A3E75}" dt="2026-04-09T06:44:10.326" v="65"/>
          <ac:spMkLst>
            <pc:docMk/>
            <pc:sldMk cId="3624956277" sldId="269"/>
            <ac:spMk id="27" creationId="{B3085476-B49E-49ED-87D2-1165E69D2605}"/>
          </ac:spMkLst>
        </pc:spChg>
        <pc:grpChg chg="add del">
          <ac:chgData name="Megan Botes" userId="70568131-745a-489b-b4fe-9e78c579dd6d" providerId="ADAL" clId="{E3DEF142-CC7A-44CA-B5B4-48BABF1A3E75}" dt="2026-04-09T06:44:10.326" v="65"/>
          <ac:grpSpMkLst>
            <pc:docMk/>
            <pc:sldMk cId="3624956277" sldId="269"/>
            <ac:grpSpMk id="11" creationId="{DFB5D1BB-0703-437B-BD1E-1D07F8A2730B}"/>
          </ac:grpSpMkLst>
        </pc:grpChg>
        <pc:grpChg chg="add del">
          <ac:chgData name="Megan Botes" userId="70568131-745a-489b-b4fe-9e78c579dd6d" providerId="ADAL" clId="{E3DEF142-CC7A-44CA-B5B4-48BABF1A3E75}" dt="2026-04-09T06:44:10.326" v="65"/>
          <ac:grpSpMkLst>
            <pc:docMk/>
            <pc:sldMk cId="3624956277" sldId="269"/>
            <ac:grpSpMk id="21" creationId="{89BC9D38-9241-4F71-9B45-73827299E4C5}"/>
          </ac:grpSpMkLst>
        </pc:grpChg>
        <pc:cxnChg chg="add del">
          <ac:chgData name="Megan Botes" userId="70568131-745a-489b-b4fe-9e78c579dd6d" providerId="ADAL" clId="{E3DEF142-CC7A-44CA-B5B4-48BABF1A3E75}" dt="2026-04-09T06:44:10.326" v="65"/>
          <ac:cxnSpMkLst>
            <pc:docMk/>
            <pc:sldMk cId="3624956277" sldId="269"/>
            <ac:cxnSpMk id="17" creationId="{883F92AF-2403-4558-B1D7-72130A1E4BC7}"/>
          </ac:cxnSpMkLst>
        </pc:cxnChg>
        <pc:cxnChg chg="add del">
          <ac:chgData name="Megan Botes" userId="70568131-745a-489b-b4fe-9e78c579dd6d" providerId="ADAL" clId="{E3DEF142-CC7A-44CA-B5B4-48BABF1A3E75}" dt="2026-04-09T06:44:10.326" v="65"/>
          <ac:cxnSpMkLst>
            <pc:docMk/>
            <pc:sldMk cId="3624956277" sldId="269"/>
            <ac:cxnSpMk id="29" creationId="{59BA5C68-DFCC-4101-8403-F96781CDDD7A}"/>
          </ac:cxnSpMkLst>
        </pc:cxnChg>
      </pc:sldChg>
      <pc:sldChg chg="del modNotes">
        <pc:chgData name="Megan Botes" userId="70568131-745a-489b-b4fe-9e78c579dd6d" providerId="ADAL" clId="{E3DEF142-CC7A-44CA-B5B4-48BABF1A3E75}" dt="2026-04-09T07:02:28.071" v="264" actId="47"/>
        <pc:sldMkLst>
          <pc:docMk/>
          <pc:sldMk cId="2463881027" sldId="270"/>
        </pc:sldMkLst>
      </pc:sldChg>
      <pc:sldChg chg="modNotes modNotesTx">
        <pc:chgData name="Megan Botes" userId="70568131-745a-489b-b4fe-9e78c579dd6d" providerId="ADAL" clId="{E3DEF142-CC7A-44CA-B5B4-48BABF1A3E75}" dt="2026-04-09T07:28:57.667" v="640"/>
        <pc:sldMkLst>
          <pc:docMk/>
          <pc:sldMk cId="135658825" sldId="271"/>
        </pc:sldMkLst>
      </pc:sldChg>
      <pc:sldChg chg="addSp delSp modSp del mod delDesignElem">
        <pc:chgData name="Megan Botes" userId="70568131-745a-489b-b4fe-9e78c579dd6d" providerId="ADAL" clId="{E3DEF142-CC7A-44CA-B5B4-48BABF1A3E75}" dt="2026-04-09T07:21:30.957" v="564" actId="47"/>
        <pc:sldMkLst>
          <pc:docMk/>
          <pc:sldMk cId="1938846683" sldId="272"/>
        </pc:sldMkLst>
        <pc:spChg chg="mod">
          <ac:chgData name="Megan Botes" userId="70568131-745a-489b-b4fe-9e78c579dd6d" providerId="ADAL" clId="{E3DEF142-CC7A-44CA-B5B4-48BABF1A3E75}" dt="2026-04-09T06:51:25.378" v="114" actId="27636"/>
          <ac:spMkLst>
            <pc:docMk/>
            <pc:sldMk cId="1938846683" sldId="272"/>
            <ac:spMk id="141" creationId="{BCDF723A-2C69-9E1B-E0EA-C38200C87897}"/>
          </ac:spMkLst>
        </pc:spChg>
        <pc:grpChg chg="add del">
          <ac:chgData name="Megan Botes" userId="70568131-745a-489b-b4fe-9e78c579dd6d" providerId="ADAL" clId="{E3DEF142-CC7A-44CA-B5B4-48BABF1A3E75}" dt="2026-04-09T06:44:10.326" v="65"/>
          <ac:grpSpMkLst>
            <pc:docMk/>
            <pc:sldMk cId="1938846683" sldId="272"/>
            <ac:grpSpMk id="173" creationId="{F7DE313D-3E0C-559A-9638-2CBE02CC703F}"/>
          </ac:grpSpMkLst>
        </pc:grpChg>
        <pc:cxnChg chg="add del">
          <ac:chgData name="Megan Botes" userId="70568131-745a-489b-b4fe-9e78c579dd6d" providerId="ADAL" clId="{E3DEF142-CC7A-44CA-B5B4-48BABF1A3E75}" dt="2026-04-09T06:44:10.326" v="65"/>
          <ac:cxnSpMkLst>
            <pc:docMk/>
            <pc:sldMk cId="1938846683" sldId="272"/>
            <ac:cxnSpMk id="174" creationId="{B2851EEC-2CE8-1EE7-CD2F-9F330A84667D}"/>
          </ac:cxnSpMkLst>
        </pc:cxnChg>
      </pc:sldChg>
      <pc:sldChg chg="del modNotes">
        <pc:chgData name="Megan Botes" userId="70568131-745a-489b-b4fe-9e78c579dd6d" providerId="ADAL" clId="{E3DEF142-CC7A-44CA-B5B4-48BABF1A3E75}" dt="2026-04-09T07:25:55.226" v="609" actId="47"/>
        <pc:sldMkLst>
          <pc:docMk/>
          <pc:sldMk cId="3173868075" sldId="273"/>
        </pc:sldMkLst>
      </pc:sldChg>
      <pc:sldChg chg="del modNotes">
        <pc:chgData name="Megan Botes" userId="70568131-745a-489b-b4fe-9e78c579dd6d" providerId="ADAL" clId="{E3DEF142-CC7A-44CA-B5B4-48BABF1A3E75}" dt="2026-04-09T07:25:57.878" v="610" actId="47"/>
        <pc:sldMkLst>
          <pc:docMk/>
          <pc:sldMk cId="2560381639" sldId="274"/>
        </pc:sldMkLst>
      </pc:sldChg>
      <pc:sldChg chg="del">
        <pc:chgData name="Megan Botes" userId="70568131-745a-489b-b4fe-9e78c579dd6d" providerId="ADAL" clId="{E3DEF142-CC7A-44CA-B5B4-48BABF1A3E75}" dt="2026-04-09T07:26:50.577" v="619" actId="47"/>
        <pc:sldMkLst>
          <pc:docMk/>
          <pc:sldMk cId="590103978" sldId="275"/>
        </pc:sldMkLst>
      </pc:sldChg>
      <pc:sldChg chg="addSp delSp modSp new mod setBg delDesignElem">
        <pc:chgData name="Megan Botes" userId="70568131-745a-489b-b4fe-9e78c579dd6d" providerId="ADAL" clId="{E3DEF142-CC7A-44CA-B5B4-48BABF1A3E75}" dt="2026-04-09T06:44:10.326" v="65"/>
        <pc:sldMkLst>
          <pc:docMk/>
          <pc:sldMk cId="924731100" sldId="276"/>
        </pc:sldMkLst>
        <pc:spChg chg="mod">
          <ac:chgData name="Megan Botes" userId="70568131-745a-489b-b4fe-9e78c579dd6d" providerId="ADAL" clId="{E3DEF142-CC7A-44CA-B5B4-48BABF1A3E75}" dt="2026-04-09T06:42:09.802" v="34" actId="1076"/>
          <ac:spMkLst>
            <pc:docMk/>
            <pc:sldMk cId="924731100" sldId="276"/>
            <ac:spMk id="2" creationId="{71EC6115-5178-F114-242E-064DB032948A}"/>
          </ac:spMkLst>
        </pc:spChg>
        <pc:spChg chg="mod">
          <ac:chgData name="Megan Botes" userId="70568131-745a-489b-b4fe-9e78c579dd6d" providerId="ADAL" clId="{E3DEF142-CC7A-44CA-B5B4-48BABF1A3E75}" dt="2026-04-09T06:42:03.962" v="33" actId="27636"/>
          <ac:spMkLst>
            <pc:docMk/>
            <pc:sldMk cId="924731100" sldId="276"/>
            <ac:spMk id="3" creationId="{F7935289-DB5E-01B6-2D0C-B69DA68AE033}"/>
          </ac:spMkLst>
        </pc:spChg>
        <pc:spChg chg="add del">
          <ac:chgData name="Megan Botes" userId="70568131-745a-489b-b4fe-9e78c579dd6d" providerId="ADAL" clId="{E3DEF142-CC7A-44CA-B5B4-48BABF1A3E75}" dt="2026-04-09T06:44:10.326" v="65"/>
          <ac:spMkLst>
            <pc:docMk/>
            <pc:sldMk cId="924731100" sldId="276"/>
            <ac:spMk id="9" creationId="{333F0879-3DA0-4CB8-B35E-A0AD42558191}"/>
          </ac:spMkLst>
        </pc:spChg>
        <pc:spChg chg="add del">
          <ac:chgData name="Megan Botes" userId="70568131-745a-489b-b4fe-9e78c579dd6d" providerId="ADAL" clId="{E3DEF142-CC7A-44CA-B5B4-48BABF1A3E75}" dt="2026-04-09T06:44:10.326" v="65"/>
          <ac:spMkLst>
            <pc:docMk/>
            <pc:sldMk cId="924731100" sldId="276"/>
            <ac:spMk id="11" creationId="{324D2183-F388-476E-92A9-D6639D698580}"/>
          </ac:spMkLst>
        </pc:spChg>
        <pc:spChg chg="add del">
          <ac:chgData name="Megan Botes" userId="70568131-745a-489b-b4fe-9e78c579dd6d" providerId="ADAL" clId="{E3DEF142-CC7A-44CA-B5B4-48BABF1A3E75}" dt="2026-04-09T06:44:10.326" v="65"/>
          <ac:spMkLst>
            <pc:docMk/>
            <pc:sldMk cId="924731100" sldId="276"/>
            <ac:spMk id="13" creationId="{243462E7-1698-4B21-BE89-AEFAC7C2FEFA}"/>
          </ac:spMkLst>
        </pc:spChg>
        <pc:spChg chg="add del">
          <ac:chgData name="Megan Botes" userId="70568131-745a-489b-b4fe-9e78c579dd6d" providerId="ADAL" clId="{E3DEF142-CC7A-44CA-B5B4-48BABF1A3E75}" dt="2026-04-09T06:44:10.326" v="65"/>
          <ac:spMkLst>
            <pc:docMk/>
            <pc:sldMk cId="924731100" sldId="276"/>
            <ac:spMk id="15" creationId="{6C22FCAC-D7EC-4A52-B153-FF761E2235B3}"/>
          </ac:spMkLst>
        </pc:spChg>
        <pc:picChg chg="add mod">
          <ac:chgData name="Megan Botes" userId="70568131-745a-489b-b4fe-9e78c579dd6d" providerId="ADAL" clId="{E3DEF142-CC7A-44CA-B5B4-48BABF1A3E75}" dt="2026-04-09T06:41:31.392" v="17" actId="26606"/>
          <ac:picMkLst>
            <pc:docMk/>
            <pc:sldMk cId="924731100" sldId="276"/>
            <ac:picMk id="4" creationId="{05A409F7-0C99-780A-65FB-9C1F759E6007}"/>
          </ac:picMkLst>
        </pc:picChg>
        <pc:picChg chg="add mod">
          <ac:chgData name="Megan Botes" userId="70568131-745a-489b-b4fe-9e78c579dd6d" providerId="ADAL" clId="{E3DEF142-CC7A-44CA-B5B4-48BABF1A3E75}" dt="2026-04-09T06:42:15.855" v="35"/>
          <ac:picMkLst>
            <pc:docMk/>
            <pc:sldMk cId="924731100" sldId="276"/>
            <ac:picMk id="5" creationId="{05C46935-B567-A089-DBA0-11FE2F56E226}"/>
          </ac:picMkLst>
        </pc:picChg>
      </pc:sldChg>
      <pc:sldChg chg="addSp modSp new mod setBg modNotes modNotesTx">
        <pc:chgData name="Megan Botes" userId="70568131-745a-489b-b4fe-9e78c579dd6d" providerId="ADAL" clId="{E3DEF142-CC7A-44CA-B5B4-48BABF1A3E75}" dt="2026-04-09T07:27:39.245" v="631"/>
        <pc:sldMkLst>
          <pc:docMk/>
          <pc:sldMk cId="3216348001" sldId="277"/>
        </pc:sldMkLst>
        <pc:spChg chg="mod">
          <ac:chgData name="Megan Botes" userId="70568131-745a-489b-b4fe-9e78c579dd6d" providerId="ADAL" clId="{E3DEF142-CC7A-44CA-B5B4-48BABF1A3E75}" dt="2026-04-09T06:46:11.481" v="86" actId="26606"/>
          <ac:spMkLst>
            <pc:docMk/>
            <pc:sldMk cId="3216348001" sldId="277"/>
            <ac:spMk id="2" creationId="{5B0422F5-34FD-2728-3AFE-F1658256CA68}"/>
          </ac:spMkLst>
        </pc:spChg>
        <pc:spChg chg="mod ord">
          <ac:chgData name="Megan Botes" userId="70568131-745a-489b-b4fe-9e78c579dd6d" providerId="ADAL" clId="{E3DEF142-CC7A-44CA-B5B4-48BABF1A3E75}" dt="2026-04-09T06:46:11.481" v="86" actId="26606"/>
          <ac:spMkLst>
            <pc:docMk/>
            <pc:sldMk cId="3216348001" sldId="277"/>
            <ac:spMk id="3" creationId="{7A2A3BA2-0EA2-D2F9-B1B7-290B8D591559}"/>
          </ac:spMkLst>
        </pc:spChg>
        <pc:spChg chg="add">
          <ac:chgData name="Megan Botes" userId="70568131-745a-489b-b4fe-9e78c579dd6d" providerId="ADAL" clId="{E3DEF142-CC7A-44CA-B5B4-48BABF1A3E75}" dt="2026-04-09T06:46:11.481" v="86" actId="26606"/>
          <ac:spMkLst>
            <pc:docMk/>
            <pc:sldMk cId="3216348001" sldId="277"/>
            <ac:spMk id="9" creationId="{11C7711F-3983-4AB1-AFDE-96F7C06514D3}"/>
          </ac:spMkLst>
        </pc:spChg>
        <pc:spChg chg="add">
          <ac:chgData name="Megan Botes" userId="70568131-745a-489b-b4fe-9e78c579dd6d" providerId="ADAL" clId="{E3DEF142-CC7A-44CA-B5B4-48BABF1A3E75}" dt="2026-04-09T06:46:11.481" v="86" actId="26606"/>
          <ac:spMkLst>
            <pc:docMk/>
            <pc:sldMk cId="3216348001" sldId="277"/>
            <ac:spMk id="17" creationId="{B3085476-B49E-49ED-87D2-1165E69D2605}"/>
          </ac:spMkLst>
        </pc:spChg>
        <pc:grpChg chg="add">
          <ac:chgData name="Megan Botes" userId="70568131-745a-489b-b4fe-9e78c579dd6d" providerId="ADAL" clId="{E3DEF142-CC7A-44CA-B5B4-48BABF1A3E75}" dt="2026-04-09T06:46:11.481" v="86" actId="26606"/>
          <ac:grpSpMkLst>
            <pc:docMk/>
            <pc:sldMk cId="3216348001" sldId="277"/>
            <ac:grpSpMk id="11" creationId="{89BC9D38-9241-4F71-9B45-73827299E4C5}"/>
          </ac:grpSpMkLst>
        </pc:grpChg>
        <pc:picChg chg="add mod">
          <ac:chgData name="Megan Botes" userId="70568131-745a-489b-b4fe-9e78c579dd6d" providerId="ADAL" clId="{E3DEF142-CC7A-44CA-B5B4-48BABF1A3E75}" dt="2026-04-09T06:46:07.750" v="85"/>
          <ac:picMkLst>
            <pc:docMk/>
            <pc:sldMk cId="3216348001" sldId="277"/>
            <ac:picMk id="4" creationId="{FA1D5CEF-0CCE-A373-2492-66AA09804A74}"/>
          </ac:picMkLst>
        </pc:picChg>
        <pc:picChg chg="add mod">
          <ac:chgData name="Megan Botes" userId="70568131-745a-489b-b4fe-9e78c579dd6d" providerId="ADAL" clId="{E3DEF142-CC7A-44CA-B5B4-48BABF1A3E75}" dt="2026-04-09T07:26:56.955" v="620"/>
          <ac:picMkLst>
            <pc:docMk/>
            <pc:sldMk cId="3216348001" sldId="277"/>
            <ac:picMk id="5" creationId="{EB783C99-2374-A823-D0DD-64BFC21C15CB}"/>
          </ac:picMkLst>
        </pc:picChg>
        <pc:cxnChg chg="add">
          <ac:chgData name="Megan Botes" userId="70568131-745a-489b-b4fe-9e78c579dd6d" providerId="ADAL" clId="{E3DEF142-CC7A-44CA-B5B4-48BABF1A3E75}" dt="2026-04-09T06:46:11.481" v="86" actId="26606"/>
          <ac:cxnSpMkLst>
            <pc:docMk/>
            <pc:sldMk cId="3216348001" sldId="277"/>
            <ac:cxnSpMk id="19" creationId="{59BA5C68-DFCC-4101-8403-F96781CDDD7A}"/>
          </ac:cxnSpMkLst>
        </pc:cxnChg>
      </pc:sldChg>
      <pc:sldChg chg="addSp delSp modSp new mod setBg modNotes modNotesTx">
        <pc:chgData name="Megan Botes" userId="70568131-745a-489b-b4fe-9e78c579dd6d" providerId="ADAL" clId="{E3DEF142-CC7A-44CA-B5B4-48BABF1A3E75}" dt="2026-04-09T07:27:54.374" v="633"/>
        <pc:sldMkLst>
          <pc:docMk/>
          <pc:sldMk cId="1613783781" sldId="278"/>
        </pc:sldMkLst>
        <pc:spChg chg="mod">
          <ac:chgData name="Megan Botes" userId="70568131-745a-489b-b4fe-9e78c579dd6d" providerId="ADAL" clId="{E3DEF142-CC7A-44CA-B5B4-48BABF1A3E75}" dt="2026-04-09T06:49:18.451" v="109" actId="26606"/>
          <ac:spMkLst>
            <pc:docMk/>
            <pc:sldMk cId="1613783781" sldId="278"/>
            <ac:spMk id="2" creationId="{C358E1BC-17FB-E2C5-05C9-9A77E087FF00}"/>
          </ac:spMkLst>
        </pc:spChg>
        <pc:spChg chg="add del mod">
          <ac:chgData name="Megan Botes" userId="70568131-745a-489b-b4fe-9e78c579dd6d" providerId="ADAL" clId="{E3DEF142-CC7A-44CA-B5B4-48BABF1A3E75}" dt="2026-04-09T06:49:10.795" v="107" actId="26606"/>
          <ac:spMkLst>
            <pc:docMk/>
            <pc:sldMk cId="1613783781" sldId="278"/>
            <ac:spMk id="3" creationId="{9358C157-02C9-F126-4B5E-B365546C63D8}"/>
          </ac:spMkLst>
        </pc:spChg>
        <pc:spChg chg="add del">
          <ac:chgData name="Megan Botes" userId="70568131-745a-489b-b4fe-9e78c579dd6d" providerId="ADAL" clId="{E3DEF142-CC7A-44CA-B5B4-48BABF1A3E75}" dt="2026-04-09T06:49:18.451" v="109" actId="26606"/>
          <ac:spMkLst>
            <pc:docMk/>
            <pc:sldMk cId="1613783781" sldId="278"/>
            <ac:spMk id="8" creationId="{52BE4420-3B5F-4549-8B4A-77855B8215EC}"/>
          </ac:spMkLst>
        </pc:spChg>
        <pc:spChg chg="add del">
          <ac:chgData name="Megan Botes" userId="70568131-745a-489b-b4fe-9e78c579dd6d" providerId="ADAL" clId="{E3DEF142-CC7A-44CA-B5B4-48BABF1A3E75}" dt="2026-04-09T06:48:52.112" v="103" actId="26606"/>
          <ac:spMkLst>
            <pc:docMk/>
            <pc:sldMk cId="1613783781" sldId="278"/>
            <ac:spMk id="9" creationId="{52BE4420-3B5F-4549-8B4A-77855B8215EC}"/>
          </ac:spMkLst>
        </pc:spChg>
        <pc:spChg chg="add del">
          <ac:chgData name="Megan Botes" userId="70568131-745a-489b-b4fe-9e78c579dd6d" providerId="ADAL" clId="{E3DEF142-CC7A-44CA-B5B4-48BABF1A3E75}" dt="2026-04-09T06:49:18.451" v="109" actId="26606"/>
          <ac:spMkLst>
            <pc:docMk/>
            <pc:sldMk cId="1613783781" sldId="278"/>
            <ac:spMk id="10" creationId="{A75876F6-95D4-48CB-8E3E-4401A96E25A4}"/>
          </ac:spMkLst>
        </pc:spChg>
        <pc:spChg chg="add del">
          <ac:chgData name="Megan Botes" userId="70568131-745a-489b-b4fe-9e78c579dd6d" providerId="ADAL" clId="{E3DEF142-CC7A-44CA-B5B4-48BABF1A3E75}" dt="2026-04-09T06:48:52.112" v="103" actId="26606"/>
          <ac:spMkLst>
            <pc:docMk/>
            <pc:sldMk cId="1613783781" sldId="278"/>
            <ac:spMk id="11" creationId="{A75876F6-95D4-48CB-8E3E-4401A96E25A4}"/>
          </ac:spMkLst>
        </pc:spChg>
        <pc:spChg chg="add del">
          <ac:chgData name="Megan Botes" userId="70568131-745a-489b-b4fe-9e78c579dd6d" providerId="ADAL" clId="{E3DEF142-CC7A-44CA-B5B4-48BABF1A3E75}" dt="2026-04-09T06:49:18.451" v="109" actId="26606"/>
          <ac:spMkLst>
            <pc:docMk/>
            <pc:sldMk cId="1613783781" sldId="278"/>
            <ac:spMk id="12" creationId="{D1B84719-90BB-4D0C-92D8-61DC5512B34B}"/>
          </ac:spMkLst>
        </pc:spChg>
        <pc:spChg chg="add del">
          <ac:chgData name="Megan Botes" userId="70568131-745a-489b-b4fe-9e78c579dd6d" providerId="ADAL" clId="{E3DEF142-CC7A-44CA-B5B4-48BABF1A3E75}" dt="2026-04-09T06:48:52.112" v="103" actId="26606"/>
          <ac:spMkLst>
            <pc:docMk/>
            <pc:sldMk cId="1613783781" sldId="278"/>
            <ac:spMk id="13" creationId="{D1B84719-90BB-4D0C-92D8-61DC5512B34B}"/>
          </ac:spMkLst>
        </pc:spChg>
        <pc:spChg chg="add del">
          <ac:chgData name="Megan Botes" userId="70568131-745a-489b-b4fe-9e78c579dd6d" providerId="ADAL" clId="{E3DEF142-CC7A-44CA-B5B4-48BABF1A3E75}" dt="2026-04-09T06:49:18.451" v="109" actId="26606"/>
          <ac:spMkLst>
            <pc:docMk/>
            <pc:sldMk cId="1613783781" sldId="278"/>
            <ac:spMk id="14" creationId="{7B407EC4-5D16-4845-9840-4E28622B6568}"/>
          </ac:spMkLst>
        </pc:spChg>
        <pc:spChg chg="add del">
          <ac:chgData name="Megan Botes" userId="70568131-745a-489b-b4fe-9e78c579dd6d" providerId="ADAL" clId="{E3DEF142-CC7A-44CA-B5B4-48BABF1A3E75}" dt="2026-04-09T06:48:52.112" v="103" actId="26606"/>
          <ac:spMkLst>
            <pc:docMk/>
            <pc:sldMk cId="1613783781" sldId="278"/>
            <ac:spMk id="15" creationId="{7B407EC4-5D16-4845-9840-4E28622B6568}"/>
          </ac:spMkLst>
        </pc:spChg>
        <pc:spChg chg="add del">
          <ac:chgData name="Megan Botes" userId="70568131-745a-489b-b4fe-9e78c579dd6d" providerId="ADAL" clId="{E3DEF142-CC7A-44CA-B5B4-48BABF1A3E75}" dt="2026-04-09T06:49:46.761" v="113" actId="26606"/>
          <ac:spMkLst>
            <pc:docMk/>
            <pc:sldMk cId="1613783781" sldId="278"/>
            <ac:spMk id="21" creationId="{11C7711F-3983-4AB1-AFDE-96F7C06514D3}"/>
          </ac:spMkLst>
        </pc:spChg>
        <pc:spChg chg="add del">
          <ac:chgData name="Megan Botes" userId="70568131-745a-489b-b4fe-9e78c579dd6d" providerId="ADAL" clId="{E3DEF142-CC7A-44CA-B5B4-48BABF1A3E75}" dt="2026-04-09T06:49:46.761" v="113" actId="26606"/>
          <ac:spMkLst>
            <pc:docMk/>
            <pc:sldMk cId="1613783781" sldId="278"/>
            <ac:spMk id="29" creationId="{B3085476-B49E-49ED-87D2-1165E69D2605}"/>
          </ac:spMkLst>
        </pc:spChg>
        <pc:spChg chg="add del">
          <ac:chgData name="Megan Botes" userId="70568131-745a-489b-b4fe-9e78c579dd6d" providerId="ADAL" clId="{E3DEF142-CC7A-44CA-B5B4-48BABF1A3E75}" dt="2026-04-09T06:51:33.128" v="115" actId="26606"/>
          <ac:spMkLst>
            <pc:docMk/>
            <pc:sldMk cId="1613783781" sldId="278"/>
            <ac:spMk id="36" creationId="{11C7711F-3983-4AB1-AFDE-96F7C06514D3}"/>
          </ac:spMkLst>
        </pc:spChg>
        <pc:spChg chg="add del">
          <ac:chgData name="Megan Botes" userId="70568131-745a-489b-b4fe-9e78c579dd6d" providerId="ADAL" clId="{E3DEF142-CC7A-44CA-B5B4-48BABF1A3E75}" dt="2026-04-09T06:51:33.128" v="115" actId="26606"/>
          <ac:spMkLst>
            <pc:docMk/>
            <pc:sldMk cId="1613783781" sldId="278"/>
            <ac:spMk id="44" creationId="{B3085476-B49E-49ED-87D2-1165E69D2605}"/>
          </ac:spMkLst>
        </pc:spChg>
        <pc:spChg chg="add">
          <ac:chgData name="Megan Botes" userId="70568131-745a-489b-b4fe-9e78c579dd6d" providerId="ADAL" clId="{E3DEF142-CC7A-44CA-B5B4-48BABF1A3E75}" dt="2026-04-09T06:51:33.128" v="115" actId="26606"/>
          <ac:spMkLst>
            <pc:docMk/>
            <pc:sldMk cId="1613783781" sldId="278"/>
            <ac:spMk id="51" creationId="{11C7711F-3983-4AB1-AFDE-96F7C06514D3}"/>
          </ac:spMkLst>
        </pc:spChg>
        <pc:spChg chg="add">
          <ac:chgData name="Megan Botes" userId="70568131-745a-489b-b4fe-9e78c579dd6d" providerId="ADAL" clId="{E3DEF142-CC7A-44CA-B5B4-48BABF1A3E75}" dt="2026-04-09T06:51:33.128" v="115" actId="26606"/>
          <ac:spMkLst>
            <pc:docMk/>
            <pc:sldMk cId="1613783781" sldId="278"/>
            <ac:spMk id="59" creationId="{B3085476-B49E-49ED-87D2-1165E69D2605}"/>
          </ac:spMkLst>
        </pc:spChg>
        <pc:grpChg chg="add del">
          <ac:chgData name="Megan Botes" userId="70568131-745a-489b-b4fe-9e78c579dd6d" providerId="ADAL" clId="{E3DEF142-CC7A-44CA-B5B4-48BABF1A3E75}" dt="2026-04-09T06:49:46.761" v="113" actId="26606"/>
          <ac:grpSpMkLst>
            <pc:docMk/>
            <pc:sldMk cId="1613783781" sldId="278"/>
            <ac:grpSpMk id="23" creationId="{89BC9D38-9241-4F71-9B45-73827299E4C5}"/>
          </ac:grpSpMkLst>
        </pc:grpChg>
        <pc:grpChg chg="add del">
          <ac:chgData name="Megan Botes" userId="70568131-745a-489b-b4fe-9e78c579dd6d" providerId="ADAL" clId="{E3DEF142-CC7A-44CA-B5B4-48BABF1A3E75}" dt="2026-04-09T06:51:33.128" v="115" actId="26606"/>
          <ac:grpSpMkLst>
            <pc:docMk/>
            <pc:sldMk cId="1613783781" sldId="278"/>
            <ac:grpSpMk id="38" creationId="{89BC9D38-9241-4F71-9B45-73827299E4C5}"/>
          </ac:grpSpMkLst>
        </pc:grpChg>
        <pc:grpChg chg="add">
          <ac:chgData name="Megan Botes" userId="70568131-745a-489b-b4fe-9e78c579dd6d" providerId="ADAL" clId="{E3DEF142-CC7A-44CA-B5B4-48BABF1A3E75}" dt="2026-04-09T06:51:33.128" v="115" actId="26606"/>
          <ac:grpSpMkLst>
            <pc:docMk/>
            <pc:sldMk cId="1613783781" sldId="278"/>
            <ac:grpSpMk id="53" creationId="{89BC9D38-9241-4F71-9B45-73827299E4C5}"/>
          </ac:grpSpMkLst>
        </pc:grpChg>
        <pc:graphicFrameChg chg="add del">
          <ac:chgData name="Megan Botes" userId="70568131-745a-489b-b4fe-9e78c579dd6d" providerId="ADAL" clId="{E3DEF142-CC7A-44CA-B5B4-48BABF1A3E75}" dt="2026-04-09T06:48:52.112" v="103" actId="26606"/>
          <ac:graphicFrameMkLst>
            <pc:docMk/>
            <pc:sldMk cId="1613783781" sldId="278"/>
            <ac:graphicFrameMk id="5" creationId="{EA162730-780A-E7EB-0F6C-802097F8281D}"/>
          </ac:graphicFrameMkLst>
        </pc:graphicFrameChg>
        <pc:graphicFrameChg chg="add del">
          <ac:chgData name="Megan Botes" userId="70568131-745a-489b-b4fe-9e78c579dd6d" providerId="ADAL" clId="{E3DEF142-CC7A-44CA-B5B4-48BABF1A3E75}" dt="2026-04-09T06:49:10.784" v="106" actId="26606"/>
          <ac:graphicFrameMkLst>
            <pc:docMk/>
            <pc:sldMk cId="1613783781" sldId="278"/>
            <ac:graphicFrameMk id="6" creationId="{87E1C79C-F711-1391-860D-D866BA9D00DE}"/>
          </ac:graphicFrameMkLst>
        </pc:graphicFrameChg>
        <pc:graphicFrameChg chg="add mod ord modGraphic">
          <ac:chgData name="Megan Botes" userId="70568131-745a-489b-b4fe-9e78c579dd6d" providerId="ADAL" clId="{E3DEF142-CC7A-44CA-B5B4-48BABF1A3E75}" dt="2026-04-09T06:51:33.128" v="115" actId="26606"/>
          <ac:graphicFrameMkLst>
            <pc:docMk/>
            <pc:sldMk cId="1613783781" sldId="278"/>
            <ac:graphicFrameMk id="16" creationId="{CD8C6B40-D7EC-11C7-8C51-E70AA747C39D}"/>
          </ac:graphicFrameMkLst>
        </pc:graphicFrameChg>
        <pc:picChg chg="add mod">
          <ac:chgData name="Megan Botes" userId="70568131-745a-489b-b4fe-9e78c579dd6d" providerId="ADAL" clId="{E3DEF142-CC7A-44CA-B5B4-48BABF1A3E75}" dt="2026-04-09T06:48:57.165" v="104"/>
          <ac:picMkLst>
            <pc:docMk/>
            <pc:sldMk cId="1613783781" sldId="278"/>
            <ac:picMk id="4" creationId="{72600D4E-2C74-B7D3-38AD-49A913FF39CC}"/>
          </ac:picMkLst>
        </pc:picChg>
        <pc:picChg chg="add mod">
          <ac:chgData name="Megan Botes" userId="70568131-745a-489b-b4fe-9e78c579dd6d" providerId="ADAL" clId="{E3DEF142-CC7A-44CA-B5B4-48BABF1A3E75}" dt="2026-04-09T06:49:12.616" v="108"/>
          <ac:picMkLst>
            <pc:docMk/>
            <pc:sldMk cId="1613783781" sldId="278"/>
            <ac:picMk id="7" creationId="{97B47161-6BEB-B538-26BA-0A2C749B0ECA}"/>
          </ac:picMkLst>
        </pc:picChg>
        <pc:picChg chg="add mod">
          <ac:chgData name="Megan Botes" userId="70568131-745a-489b-b4fe-9e78c579dd6d" providerId="ADAL" clId="{E3DEF142-CC7A-44CA-B5B4-48BABF1A3E75}" dt="2026-04-09T07:26:58.183" v="621"/>
          <ac:picMkLst>
            <pc:docMk/>
            <pc:sldMk cId="1613783781" sldId="278"/>
            <ac:picMk id="17" creationId="{75094DD5-930E-0521-4039-A20AC63D3BFA}"/>
          </ac:picMkLst>
        </pc:picChg>
        <pc:cxnChg chg="add del">
          <ac:chgData name="Megan Botes" userId="70568131-745a-489b-b4fe-9e78c579dd6d" providerId="ADAL" clId="{E3DEF142-CC7A-44CA-B5B4-48BABF1A3E75}" dt="2026-04-09T06:49:46.761" v="113" actId="26606"/>
          <ac:cxnSpMkLst>
            <pc:docMk/>
            <pc:sldMk cId="1613783781" sldId="278"/>
            <ac:cxnSpMk id="31" creationId="{59BA5C68-DFCC-4101-8403-F96781CDDD7A}"/>
          </ac:cxnSpMkLst>
        </pc:cxnChg>
        <pc:cxnChg chg="add del">
          <ac:chgData name="Megan Botes" userId="70568131-745a-489b-b4fe-9e78c579dd6d" providerId="ADAL" clId="{E3DEF142-CC7A-44CA-B5B4-48BABF1A3E75}" dt="2026-04-09T06:51:33.128" v="115" actId="26606"/>
          <ac:cxnSpMkLst>
            <pc:docMk/>
            <pc:sldMk cId="1613783781" sldId="278"/>
            <ac:cxnSpMk id="46" creationId="{59BA5C68-DFCC-4101-8403-F96781CDDD7A}"/>
          </ac:cxnSpMkLst>
        </pc:cxnChg>
        <pc:cxnChg chg="add">
          <ac:chgData name="Megan Botes" userId="70568131-745a-489b-b4fe-9e78c579dd6d" providerId="ADAL" clId="{E3DEF142-CC7A-44CA-B5B4-48BABF1A3E75}" dt="2026-04-09T06:51:33.128" v="115" actId="26606"/>
          <ac:cxnSpMkLst>
            <pc:docMk/>
            <pc:sldMk cId="1613783781" sldId="278"/>
            <ac:cxnSpMk id="61" creationId="{59BA5C68-DFCC-4101-8403-F96781CDDD7A}"/>
          </ac:cxnSpMkLst>
        </pc:cxnChg>
      </pc:sldChg>
      <pc:sldChg chg="addSp delSp modSp new mod setBg modNotes modNotesTx">
        <pc:chgData name="Megan Botes" userId="70568131-745a-489b-b4fe-9e78c579dd6d" providerId="ADAL" clId="{E3DEF142-CC7A-44CA-B5B4-48BABF1A3E75}" dt="2026-04-09T07:28:12.228" v="635"/>
        <pc:sldMkLst>
          <pc:docMk/>
          <pc:sldMk cId="2324675428" sldId="279"/>
        </pc:sldMkLst>
        <pc:spChg chg="mod">
          <ac:chgData name="Megan Botes" userId="70568131-745a-489b-b4fe-9e78c579dd6d" providerId="ADAL" clId="{E3DEF142-CC7A-44CA-B5B4-48BABF1A3E75}" dt="2026-04-09T07:01:11.685" v="211" actId="26606"/>
          <ac:spMkLst>
            <pc:docMk/>
            <pc:sldMk cId="2324675428" sldId="279"/>
            <ac:spMk id="2" creationId="{DEAEE45C-59CD-25C5-B826-0A4E6EFB06A4}"/>
          </ac:spMkLst>
        </pc:spChg>
        <pc:spChg chg="del mod">
          <ac:chgData name="Megan Botes" userId="70568131-745a-489b-b4fe-9e78c579dd6d" providerId="ADAL" clId="{E3DEF142-CC7A-44CA-B5B4-48BABF1A3E75}" dt="2026-04-09T06:52:45.652" v="124" actId="26606"/>
          <ac:spMkLst>
            <pc:docMk/>
            <pc:sldMk cId="2324675428" sldId="279"/>
            <ac:spMk id="3" creationId="{F0F13F7E-7894-C5EF-58BB-CB591A2C82BF}"/>
          </ac:spMkLst>
        </pc:spChg>
        <pc:spChg chg="add del">
          <ac:chgData name="Megan Botes" userId="70568131-745a-489b-b4fe-9e78c579dd6d" providerId="ADAL" clId="{E3DEF142-CC7A-44CA-B5B4-48BABF1A3E75}" dt="2026-04-09T06:53:24.436" v="127" actId="26606"/>
          <ac:spMkLst>
            <pc:docMk/>
            <pc:sldMk cId="2324675428" sldId="279"/>
            <ac:spMk id="11" creationId="{8243CDD5-F82E-454F-8486-578A477A8670}"/>
          </ac:spMkLst>
        </pc:spChg>
        <pc:spChg chg="add del">
          <ac:chgData name="Megan Botes" userId="70568131-745a-489b-b4fe-9e78c579dd6d" providerId="ADAL" clId="{E3DEF142-CC7A-44CA-B5B4-48BABF1A3E75}" dt="2026-04-09T06:53:24.436" v="127" actId="26606"/>
          <ac:spMkLst>
            <pc:docMk/>
            <pc:sldMk cId="2324675428" sldId="279"/>
            <ac:spMk id="13" creationId="{125408EF-EA7D-413B-B27F-B1FCD06FAC6D}"/>
          </ac:spMkLst>
        </pc:spChg>
        <pc:spChg chg="add del">
          <ac:chgData name="Megan Botes" userId="70568131-745a-489b-b4fe-9e78c579dd6d" providerId="ADAL" clId="{E3DEF142-CC7A-44CA-B5B4-48BABF1A3E75}" dt="2026-04-09T07:01:11.685" v="211" actId="26606"/>
          <ac:spMkLst>
            <pc:docMk/>
            <pc:sldMk cId="2324675428" sldId="279"/>
            <ac:spMk id="19" creationId="{B3085476-B49E-49ED-87D2-1165E69D2605}"/>
          </ac:spMkLst>
        </pc:spChg>
        <pc:spChg chg="add del">
          <ac:chgData name="Megan Botes" userId="70568131-745a-489b-b4fe-9e78c579dd6d" providerId="ADAL" clId="{E3DEF142-CC7A-44CA-B5B4-48BABF1A3E75}" dt="2026-04-09T07:01:11.685" v="211" actId="26606"/>
          <ac:spMkLst>
            <pc:docMk/>
            <pc:sldMk cId="2324675428" sldId="279"/>
            <ac:spMk id="23" creationId="{11C7711F-3983-4AB1-AFDE-96F7C06514D3}"/>
          </ac:spMkLst>
        </pc:spChg>
        <pc:spChg chg="add del">
          <ac:chgData name="Megan Botes" userId="70568131-745a-489b-b4fe-9e78c579dd6d" providerId="ADAL" clId="{E3DEF142-CC7A-44CA-B5B4-48BABF1A3E75}" dt="2026-04-09T07:01:11.638" v="210" actId="26606"/>
          <ac:spMkLst>
            <pc:docMk/>
            <pc:sldMk cId="2324675428" sldId="279"/>
            <ac:spMk id="31" creationId="{27E26942-98D3-4165-B38A-63C16BDF6F0B}"/>
          </ac:spMkLst>
        </pc:spChg>
        <pc:spChg chg="add del">
          <ac:chgData name="Megan Botes" userId="70568131-745a-489b-b4fe-9e78c579dd6d" providerId="ADAL" clId="{E3DEF142-CC7A-44CA-B5B4-48BABF1A3E75}" dt="2026-04-09T07:01:11.638" v="210" actId="26606"/>
          <ac:spMkLst>
            <pc:docMk/>
            <pc:sldMk cId="2324675428" sldId="279"/>
            <ac:spMk id="41" creationId="{44FCBB35-9C7D-454A-913C-5C78C1BB95E4}"/>
          </ac:spMkLst>
        </pc:spChg>
        <pc:spChg chg="add del">
          <ac:chgData name="Megan Botes" userId="70568131-745a-489b-b4fe-9e78c579dd6d" providerId="ADAL" clId="{E3DEF142-CC7A-44CA-B5B4-48BABF1A3E75}" dt="2026-04-09T07:01:11.638" v="210" actId="26606"/>
          <ac:spMkLst>
            <pc:docMk/>
            <pc:sldMk cId="2324675428" sldId="279"/>
            <ac:spMk id="43" creationId="{20996CAB-BE2B-47B2-9653-1B02BA8F35A1}"/>
          </ac:spMkLst>
        </pc:spChg>
        <pc:spChg chg="add del">
          <ac:chgData name="Megan Botes" userId="70568131-745a-489b-b4fe-9e78c579dd6d" providerId="ADAL" clId="{E3DEF142-CC7A-44CA-B5B4-48BABF1A3E75}" dt="2026-04-09T07:01:11.638" v="210" actId="26606"/>
          <ac:spMkLst>
            <pc:docMk/>
            <pc:sldMk cId="2324675428" sldId="279"/>
            <ac:spMk id="45" creationId="{E019FA98-7A89-4E6B-881A-C8D19F1FC13C}"/>
          </ac:spMkLst>
        </pc:spChg>
        <pc:spChg chg="add del">
          <ac:chgData name="Megan Botes" userId="70568131-745a-489b-b4fe-9e78c579dd6d" providerId="ADAL" clId="{E3DEF142-CC7A-44CA-B5B4-48BABF1A3E75}" dt="2026-04-09T07:01:11.638" v="210" actId="26606"/>
          <ac:spMkLst>
            <pc:docMk/>
            <pc:sldMk cId="2324675428" sldId="279"/>
            <ac:spMk id="47" creationId="{D7C77F71-83B3-449E-8CD6-0652103C5406}"/>
          </ac:spMkLst>
        </pc:spChg>
        <pc:spChg chg="add del">
          <ac:chgData name="Megan Botes" userId="70568131-745a-489b-b4fe-9e78c579dd6d" providerId="ADAL" clId="{E3DEF142-CC7A-44CA-B5B4-48BABF1A3E75}" dt="2026-04-09T07:01:36.583" v="216" actId="26606"/>
          <ac:spMkLst>
            <pc:docMk/>
            <pc:sldMk cId="2324675428" sldId="279"/>
            <ac:spMk id="49" creationId="{FC67DA6C-8309-412C-AE00-2130BFCB1BEA}"/>
          </ac:spMkLst>
        </pc:spChg>
        <pc:spChg chg="add del">
          <ac:chgData name="Megan Botes" userId="70568131-745a-489b-b4fe-9e78c579dd6d" providerId="ADAL" clId="{E3DEF142-CC7A-44CA-B5B4-48BABF1A3E75}" dt="2026-04-09T07:01:36.547" v="215" actId="26606"/>
          <ac:spMkLst>
            <pc:docMk/>
            <pc:sldMk cId="2324675428" sldId="279"/>
            <ac:spMk id="57" creationId="{FC67DA6C-8309-412C-AE00-2130BFCB1BEA}"/>
          </ac:spMkLst>
        </pc:spChg>
        <pc:spChg chg="add">
          <ac:chgData name="Megan Botes" userId="70568131-745a-489b-b4fe-9e78c579dd6d" providerId="ADAL" clId="{E3DEF142-CC7A-44CA-B5B4-48BABF1A3E75}" dt="2026-04-09T07:01:36.583" v="216" actId="26606"/>
          <ac:spMkLst>
            <pc:docMk/>
            <pc:sldMk cId="2324675428" sldId="279"/>
            <ac:spMk id="67" creationId="{FC67DA6C-8309-412C-AE00-2130BFCB1BEA}"/>
          </ac:spMkLst>
        </pc:spChg>
        <pc:grpChg chg="add del">
          <ac:chgData name="Megan Botes" userId="70568131-745a-489b-b4fe-9e78c579dd6d" providerId="ADAL" clId="{E3DEF142-CC7A-44CA-B5B4-48BABF1A3E75}" dt="2026-04-09T06:53:24.436" v="127" actId="26606"/>
          <ac:grpSpMkLst>
            <pc:docMk/>
            <pc:sldMk cId="2324675428" sldId="279"/>
            <ac:grpSpMk id="17" creationId="{9CA11A81-0344-4F96-8A6F-BBBB25E6E964}"/>
          </ac:grpSpMkLst>
        </pc:grpChg>
        <pc:grpChg chg="add del">
          <ac:chgData name="Megan Botes" userId="70568131-745a-489b-b4fe-9e78c579dd6d" providerId="ADAL" clId="{E3DEF142-CC7A-44CA-B5B4-48BABF1A3E75}" dt="2026-04-09T07:01:11.685" v="211" actId="26606"/>
          <ac:grpSpMkLst>
            <pc:docMk/>
            <pc:sldMk cId="2324675428" sldId="279"/>
            <ac:grpSpMk id="24" creationId="{89BC9D38-9241-4F71-9B45-73827299E4C5}"/>
          </ac:grpSpMkLst>
        </pc:grpChg>
        <pc:grpChg chg="add del">
          <ac:chgData name="Megan Botes" userId="70568131-745a-489b-b4fe-9e78c579dd6d" providerId="ADAL" clId="{E3DEF142-CC7A-44CA-B5B4-48BABF1A3E75}" dt="2026-04-09T07:01:36.583" v="216" actId="26606"/>
          <ac:grpSpMkLst>
            <pc:docMk/>
            <pc:sldMk cId="2324675428" sldId="279"/>
            <ac:grpSpMk id="50" creationId="{0265F1BD-4861-49D8-A86E-2B172B361BDD}"/>
          </ac:grpSpMkLst>
        </pc:grpChg>
        <pc:grpChg chg="add del">
          <ac:chgData name="Megan Botes" userId="70568131-745a-489b-b4fe-9e78c579dd6d" providerId="ADAL" clId="{E3DEF142-CC7A-44CA-B5B4-48BABF1A3E75}" dt="2026-04-09T07:01:36.547" v="215" actId="26606"/>
          <ac:grpSpMkLst>
            <pc:docMk/>
            <pc:sldMk cId="2324675428" sldId="279"/>
            <ac:grpSpMk id="59" creationId="{0265F1BD-4861-49D8-A86E-2B172B361BDD}"/>
          </ac:grpSpMkLst>
        </pc:grpChg>
        <pc:grpChg chg="add">
          <ac:chgData name="Megan Botes" userId="70568131-745a-489b-b4fe-9e78c579dd6d" providerId="ADAL" clId="{E3DEF142-CC7A-44CA-B5B4-48BABF1A3E75}" dt="2026-04-09T07:01:36.583" v="216" actId="26606"/>
          <ac:grpSpMkLst>
            <pc:docMk/>
            <pc:sldMk cId="2324675428" sldId="279"/>
            <ac:grpSpMk id="68" creationId="{0265F1BD-4861-49D8-A86E-2B172B361BDD}"/>
          </ac:grpSpMkLst>
        </pc:grpChg>
        <pc:graphicFrameChg chg="add mod ord modGraphic">
          <ac:chgData name="Megan Botes" userId="70568131-745a-489b-b4fe-9e78c579dd6d" providerId="ADAL" clId="{E3DEF142-CC7A-44CA-B5B4-48BABF1A3E75}" dt="2026-04-09T07:02:23.945" v="263" actId="20577"/>
          <ac:graphicFrameMkLst>
            <pc:docMk/>
            <pc:sldMk cId="2324675428" sldId="279"/>
            <ac:graphicFrameMk id="5" creationId="{47F0EC1F-35B9-C892-33C7-01C91CDD29D8}"/>
          </ac:graphicFrameMkLst>
        </pc:graphicFrameChg>
        <pc:picChg chg="add del mod ord">
          <ac:chgData name="Megan Botes" userId="70568131-745a-489b-b4fe-9e78c579dd6d" providerId="ADAL" clId="{E3DEF142-CC7A-44CA-B5B4-48BABF1A3E75}" dt="2026-04-09T07:00:55.686" v="207" actId="478"/>
          <ac:picMkLst>
            <pc:docMk/>
            <pc:sldMk cId="2324675428" sldId="279"/>
            <ac:picMk id="6" creationId="{963F00E8-749B-7E83-87F0-6468FF1A0FD4}"/>
          </ac:picMkLst>
        </pc:picChg>
        <pc:picChg chg="add mod">
          <ac:chgData name="Megan Botes" userId="70568131-745a-489b-b4fe-9e78c579dd6d" providerId="ADAL" clId="{E3DEF142-CC7A-44CA-B5B4-48BABF1A3E75}" dt="2026-04-09T07:01:11.685" v="211" actId="26606"/>
          <ac:picMkLst>
            <pc:docMk/>
            <pc:sldMk cId="2324675428" sldId="279"/>
            <ac:picMk id="7" creationId="{8B9F73A8-7791-BE5E-7410-F795A628830C}"/>
          </ac:picMkLst>
        </pc:picChg>
        <pc:picChg chg="add mod">
          <ac:chgData name="Megan Botes" userId="70568131-745a-489b-b4fe-9e78c579dd6d" providerId="ADAL" clId="{E3DEF142-CC7A-44CA-B5B4-48BABF1A3E75}" dt="2026-04-09T07:01:11.685" v="211" actId="26606"/>
          <ac:picMkLst>
            <pc:docMk/>
            <pc:sldMk cId="2324675428" sldId="279"/>
            <ac:picMk id="8" creationId="{FDF8F201-BCB0-D013-AD21-D648462AE2CD}"/>
          </ac:picMkLst>
        </pc:picChg>
        <pc:picChg chg="add mod ord">
          <ac:chgData name="Megan Botes" userId="70568131-745a-489b-b4fe-9e78c579dd6d" providerId="ADAL" clId="{E3DEF142-CC7A-44CA-B5B4-48BABF1A3E75}" dt="2026-04-09T07:01:11.685" v="211" actId="26606"/>
          <ac:picMkLst>
            <pc:docMk/>
            <pc:sldMk cId="2324675428" sldId="279"/>
            <ac:picMk id="9" creationId="{91982CA4-9955-D08C-C693-47DCE0601DF0}"/>
          </ac:picMkLst>
        </pc:picChg>
        <pc:picChg chg="add mod">
          <ac:chgData name="Megan Botes" userId="70568131-745a-489b-b4fe-9e78c579dd6d" providerId="ADAL" clId="{E3DEF142-CC7A-44CA-B5B4-48BABF1A3E75}" dt="2026-04-09T07:01:11.685" v="211" actId="26606"/>
          <ac:picMkLst>
            <pc:docMk/>
            <pc:sldMk cId="2324675428" sldId="279"/>
            <ac:picMk id="10" creationId="{D38FE409-B906-D2AE-0605-8F981E3E45A5}"/>
          </ac:picMkLst>
        </pc:picChg>
        <pc:picChg chg="add mod">
          <ac:chgData name="Megan Botes" userId="70568131-745a-489b-b4fe-9e78c579dd6d" providerId="ADAL" clId="{E3DEF142-CC7A-44CA-B5B4-48BABF1A3E75}" dt="2026-04-09T07:26:59.472" v="622"/>
          <ac:picMkLst>
            <pc:docMk/>
            <pc:sldMk cId="2324675428" sldId="279"/>
            <ac:picMk id="12" creationId="{77767E19-A25E-9CF1-805D-57698411C296}"/>
          </ac:picMkLst>
        </pc:picChg>
        <pc:cxnChg chg="add del">
          <ac:chgData name="Megan Botes" userId="70568131-745a-489b-b4fe-9e78c579dd6d" providerId="ADAL" clId="{E3DEF142-CC7A-44CA-B5B4-48BABF1A3E75}" dt="2026-04-09T06:53:24.436" v="127" actId="26606"/>
          <ac:cxnSpMkLst>
            <pc:docMk/>
            <pc:sldMk cId="2324675428" sldId="279"/>
            <ac:cxnSpMk id="15" creationId="{98C14DAD-9B93-4225-B89C-5D0B5BD3A2E0}"/>
          </ac:cxnSpMkLst>
        </pc:cxnChg>
        <pc:cxnChg chg="add">
          <ac:chgData name="Megan Botes" userId="70568131-745a-489b-b4fe-9e78c579dd6d" providerId="ADAL" clId="{E3DEF142-CC7A-44CA-B5B4-48BABF1A3E75}" dt="2026-04-09T06:53:24.528" v="128" actId="26606"/>
          <ac:cxnSpMkLst>
            <pc:docMk/>
            <pc:sldMk cId="2324675428" sldId="279"/>
            <ac:cxnSpMk id="21" creationId="{59BA5C68-DFCC-4101-8403-F96781CDDD7A}"/>
          </ac:cxnSpMkLst>
        </pc:cxnChg>
        <pc:cxnChg chg="add del">
          <ac:chgData name="Megan Botes" userId="70568131-745a-489b-b4fe-9e78c579dd6d" providerId="ADAL" clId="{E3DEF142-CC7A-44CA-B5B4-48BABF1A3E75}" dt="2026-04-09T07:01:36.583" v="216" actId="26606"/>
          <ac:cxnSpMkLst>
            <pc:docMk/>
            <pc:sldMk cId="2324675428" sldId="279"/>
            <ac:cxnSpMk id="52" creationId="{88C962A0-AE17-42B0-87F6-8B05C334FA12}"/>
          </ac:cxnSpMkLst>
        </pc:cxnChg>
        <pc:cxnChg chg="add del">
          <ac:chgData name="Megan Botes" userId="70568131-745a-489b-b4fe-9e78c579dd6d" providerId="ADAL" clId="{E3DEF142-CC7A-44CA-B5B4-48BABF1A3E75}" dt="2026-04-09T07:01:36.547" v="215" actId="26606"/>
          <ac:cxnSpMkLst>
            <pc:docMk/>
            <pc:sldMk cId="2324675428" sldId="279"/>
            <ac:cxnSpMk id="65" creationId="{88C962A0-AE17-42B0-87F6-8B05C334FA12}"/>
          </ac:cxnSpMkLst>
        </pc:cxnChg>
        <pc:cxnChg chg="add">
          <ac:chgData name="Megan Botes" userId="70568131-745a-489b-b4fe-9e78c579dd6d" providerId="ADAL" clId="{E3DEF142-CC7A-44CA-B5B4-48BABF1A3E75}" dt="2026-04-09T07:01:36.583" v="216" actId="26606"/>
          <ac:cxnSpMkLst>
            <pc:docMk/>
            <pc:sldMk cId="2324675428" sldId="279"/>
            <ac:cxnSpMk id="70" creationId="{88C962A0-AE17-42B0-87F6-8B05C334FA12}"/>
          </ac:cxnSpMkLst>
        </pc:cxnChg>
      </pc:sldChg>
      <pc:sldChg chg="addSp delSp modSp new mod setBg modNotes modNotesTx">
        <pc:chgData name="Megan Botes" userId="70568131-745a-489b-b4fe-9e78c579dd6d" providerId="ADAL" clId="{E3DEF142-CC7A-44CA-B5B4-48BABF1A3E75}" dt="2026-04-09T07:28:24.651" v="637"/>
        <pc:sldMkLst>
          <pc:docMk/>
          <pc:sldMk cId="1809304680" sldId="280"/>
        </pc:sldMkLst>
        <pc:spChg chg="mod">
          <ac:chgData name="Megan Botes" userId="70568131-745a-489b-b4fe-9e78c579dd6d" providerId="ADAL" clId="{E3DEF142-CC7A-44CA-B5B4-48BABF1A3E75}" dt="2026-04-09T06:56:59.280" v="169" actId="26606"/>
          <ac:spMkLst>
            <pc:docMk/>
            <pc:sldMk cId="1809304680" sldId="280"/>
            <ac:spMk id="2" creationId="{0FA49D7C-6C4B-EC11-3956-7E3400EE2871}"/>
          </ac:spMkLst>
        </pc:spChg>
        <pc:spChg chg="add del mod">
          <ac:chgData name="Megan Botes" userId="70568131-745a-489b-b4fe-9e78c579dd6d" providerId="ADAL" clId="{E3DEF142-CC7A-44CA-B5B4-48BABF1A3E75}" dt="2026-04-09T06:56:59.280" v="169" actId="26606"/>
          <ac:spMkLst>
            <pc:docMk/>
            <pc:sldMk cId="1809304680" sldId="280"/>
            <ac:spMk id="3" creationId="{89D0D6F7-456D-2A3D-AE0B-1A4007BEA67D}"/>
          </ac:spMkLst>
        </pc:spChg>
        <pc:spChg chg="add mod">
          <ac:chgData name="Megan Botes" userId="70568131-745a-489b-b4fe-9e78c579dd6d" providerId="ADAL" clId="{E3DEF142-CC7A-44CA-B5B4-48BABF1A3E75}" dt="2026-04-09T06:58:05.245" v="186" actId="207"/>
          <ac:spMkLst>
            <pc:docMk/>
            <pc:sldMk cId="1809304680" sldId="280"/>
            <ac:spMk id="7" creationId="{5D0D048C-D686-EA3F-8403-AC52F348208A}"/>
          </ac:spMkLst>
        </pc:spChg>
        <pc:spChg chg="add">
          <ac:chgData name="Megan Botes" userId="70568131-745a-489b-b4fe-9e78c579dd6d" providerId="ADAL" clId="{E3DEF142-CC7A-44CA-B5B4-48BABF1A3E75}" dt="2026-04-09T06:56:59.280" v="169" actId="26606"/>
          <ac:spMkLst>
            <pc:docMk/>
            <pc:sldMk cId="1809304680" sldId="280"/>
            <ac:spMk id="9" creationId="{52BE4420-3B5F-4549-8B4A-77855B8215EC}"/>
          </ac:spMkLst>
        </pc:spChg>
        <pc:spChg chg="add">
          <ac:chgData name="Megan Botes" userId="70568131-745a-489b-b4fe-9e78c579dd6d" providerId="ADAL" clId="{E3DEF142-CC7A-44CA-B5B4-48BABF1A3E75}" dt="2026-04-09T06:56:59.280" v="169" actId="26606"/>
          <ac:spMkLst>
            <pc:docMk/>
            <pc:sldMk cId="1809304680" sldId="280"/>
            <ac:spMk id="11" creationId="{A75876F6-95D4-48CB-8E3E-4401A96E25A4}"/>
          </ac:spMkLst>
        </pc:spChg>
        <pc:spChg chg="add">
          <ac:chgData name="Megan Botes" userId="70568131-745a-489b-b4fe-9e78c579dd6d" providerId="ADAL" clId="{E3DEF142-CC7A-44CA-B5B4-48BABF1A3E75}" dt="2026-04-09T06:56:59.280" v="169" actId="26606"/>
          <ac:spMkLst>
            <pc:docMk/>
            <pc:sldMk cId="1809304680" sldId="280"/>
            <ac:spMk id="13" creationId="{D1B84719-90BB-4D0C-92D8-61DC5512B34B}"/>
          </ac:spMkLst>
        </pc:spChg>
        <pc:spChg chg="add">
          <ac:chgData name="Megan Botes" userId="70568131-745a-489b-b4fe-9e78c579dd6d" providerId="ADAL" clId="{E3DEF142-CC7A-44CA-B5B4-48BABF1A3E75}" dt="2026-04-09T06:56:59.280" v="169" actId="26606"/>
          <ac:spMkLst>
            <pc:docMk/>
            <pc:sldMk cId="1809304680" sldId="280"/>
            <ac:spMk id="15" creationId="{7B407EC4-5D16-4845-9840-4E28622B6568}"/>
          </ac:spMkLst>
        </pc:spChg>
        <pc:graphicFrameChg chg="add del">
          <ac:chgData name="Megan Botes" userId="70568131-745a-489b-b4fe-9e78c579dd6d" providerId="ADAL" clId="{E3DEF142-CC7A-44CA-B5B4-48BABF1A3E75}" dt="2026-04-09T06:55:48.705" v="165" actId="26606"/>
          <ac:graphicFrameMkLst>
            <pc:docMk/>
            <pc:sldMk cId="1809304680" sldId="280"/>
            <ac:graphicFrameMk id="5" creationId="{6E9E5467-070B-9D07-05C1-C5F894D09E21}"/>
          </ac:graphicFrameMkLst>
        </pc:graphicFrameChg>
        <pc:graphicFrameChg chg="add mod">
          <ac:chgData name="Megan Botes" userId="70568131-745a-489b-b4fe-9e78c579dd6d" providerId="ADAL" clId="{E3DEF142-CC7A-44CA-B5B4-48BABF1A3E75}" dt="2026-04-09T06:57:25.183" v="175" actId="1076"/>
          <ac:graphicFrameMkLst>
            <pc:docMk/>
            <pc:sldMk cId="1809304680" sldId="280"/>
            <ac:graphicFrameMk id="6" creationId="{E5332D73-AED2-1529-DA12-2DBEC061E621}"/>
          </ac:graphicFrameMkLst>
        </pc:graphicFrameChg>
        <pc:picChg chg="add mod">
          <ac:chgData name="Megan Botes" userId="70568131-745a-489b-b4fe-9e78c579dd6d" providerId="ADAL" clId="{E3DEF142-CC7A-44CA-B5B4-48BABF1A3E75}" dt="2026-04-09T07:27:00.669" v="623"/>
          <ac:picMkLst>
            <pc:docMk/>
            <pc:sldMk cId="1809304680" sldId="280"/>
            <ac:picMk id="8" creationId="{CD82A741-A80E-3B28-1A5F-79B8D67F1E87}"/>
          </ac:picMkLst>
        </pc:picChg>
      </pc:sldChg>
      <pc:sldChg chg="addSp delSp modSp new mod setBg modNotes modNotesTx">
        <pc:chgData name="Megan Botes" userId="70568131-745a-489b-b4fe-9e78c579dd6d" providerId="ADAL" clId="{E3DEF142-CC7A-44CA-B5B4-48BABF1A3E75}" dt="2026-04-09T07:28:40.917" v="639"/>
        <pc:sldMkLst>
          <pc:docMk/>
          <pc:sldMk cId="786068526" sldId="281"/>
        </pc:sldMkLst>
        <pc:spChg chg="mod">
          <ac:chgData name="Megan Botes" userId="70568131-745a-489b-b4fe-9e78c579dd6d" providerId="ADAL" clId="{E3DEF142-CC7A-44CA-B5B4-48BABF1A3E75}" dt="2026-04-09T06:59:13.520" v="195" actId="26606"/>
          <ac:spMkLst>
            <pc:docMk/>
            <pc:sldMk cId="786068526" sldId="281"/>
            <ac:spMk id="2" creationId="{865A7B45-9057-133D-3234-3D9264432985}"/>
          </ac:spMkLst>
        </pc:spChg>
        <pc:spChg chg="del">
          <ac:chgData name="Megan Botes" userId="70568131-745a-489b-b4fe-9e78c579dd6d" providerId="ADAL" clId="{E3DEF142-CC7A-44CA-B5B4-48BABF1A3E75}" dt="2026-04-09T06:58:49.340" v="194"/>
          <ac:spMkLst>
            <pc:docMk/>
            <pc:sldMk cId="786068526" sldId="281"/>
            <ac:spMk id="3" creationId="{3987570B-EE5B-476C-9922-13CD4FFD5C06}"/>
          </ac:spMkLst>
        </pc:spChg>
        <pc:spChg chg="add del mod">
          <ac:chgData name="Megan Botes" userId="70568131-745a-489b-b4fe-9e78c579dd6d" providerId="ADAL" clId="{E3DEF142-CC7A-44CA-B5B4-48BABF1A3E75}" dt="2026-04-09T06:59:13.520" v="195" actId="26606"/>
          <ac:spMkLst>
            <pc:docMk/>
            <pc:sldMk cId="786068526" sldId="281"/>
            <ac:spMk id="4" creationId="{4B06F179-A703-5EA6-3FBB-DED9B1EA9917}"/>
          </ac:spMkLst>
        </pc:spChg>
        <pc:spChg chg="add mod">
          <ac:chgData name="Megan Botes" userId="70568131-745a-489b-b4fe-9e78c579dd6d" providerId="ADAL" clId="{E3DEF142-CC7A-44CA-B5B4-48BABF1A3E75}" dt="2026-04-09T07:00:00.625" v="204" actId="1076"/>
          <ac:spMkLst>
            <pc:docMk/>
            <pc:sldMk cId="786068526" sldId="281"/>
            <ac:spMk id="5" creationId="{72BE9703-AF3E-2594-AC49-E2F6F463B49B}"/>
          </ac:spMkLst>
        </pc:spChg>
        <pc:spChg chg="add">
          <ac:chgData name="Megan Botes" userId="70568131-745a-489b-b4fe-9e78c579dd6d" providerId="ADAL" clId="{E3DEF142-CC7A-44CA-B5B4-48BABF1A3E75}" dt="2026-04-09T06:59:13.520" v="195" actId="26606"/>
          <ac:spMkLst>
            <pc:docMk/>
            <pc:sldMk cId="786068526" sldId="281"/>
            <ac:spMk id="10" creationId="{52BE4420-3B5F-4549-8B4A-77855B8215EC}"/>
          </ac:spMkLst>
        </pc:spChg>
        <pc:spChg chg="add">
          <ac:chgData name="Megan Botes" userId="70568131-745a-489b-b4fe-9e78c579dd6d" providerId="ADAL" clId="{E3DEF142-CC7A-44CA-B5B4-48BABF1A3E75}" dt="2026-04-09T06:59:13.520" v="195" actId="26606"/>
          <ac:spMkLst>
            <pc:docMk/>
            <pc:sldMk cId="786068526" sldId="281"/>
            <ac:spMk id="12" creationId="{A75876F6-95D4-48CB-8E3E-4401A96E25A4}"/>
          </ac:spMkLst>
        </pc:spChg>
        <pc:spChg chg="add">
          <ac:chgData name="Megan Botes" userId="70568131-745a-489b-b4fe-9e78c579dd6d" providerId="ADAL" clId="{E3DEF142-CC7A-44CA-B5B4-48BABF1A3E75}" dt="2026-04-09T06:59:13.520" v="195" actId="26606"/>
          <ac:spMkLst>
            <pc:docMk/>
            <pc:sldMk cId="786068526" sldId="281"/>
            <ac:spMk id="14" creationId="{D1B84719-90BB-4D0C-92D8-61DC5512B34B}"/>
          </ac:spMkLst>
        </pc:spChg>
        <pc:spChg chg="add">
          <ac:chgData name="Megan Botes" userId="70568131-745a-489b-b4fe-9e78c579dd6d" providerId="ADAL" clId="{E3DEF142-CC7A-44CA-B5B4-48BABF1A3E75}" dt="2026-04-09T06:59:13.520" v="195" actId="26606"/>
          <ac:spMkLst>
            <pc:docMk/>
            <pc:sldMk cId="786068526" sldId="281"/>
            <ac:spMk id="16" creationId="{7B407EC4-5D16-4845-9840-4E28622B6568}"/>
          </ac:spMkLst>
        </pc:spChg>
        <pc:graphicFrameChg chg="add mod modGraphic">
          <ac:chgData name="Megan Botes" userId="70568131-745a-489b-b4fe-9e78c579dd6d" providerId="ADAL" clId="{E3DEF142-CC7A-44CA-B5B4-48BABF1A3E75}" dt="2026-04-09T06:59:30.811" v="199" actId="1076"/>
          <ac:graphicFrameMkLst>
            <pc:docMk/>
            <pc:sldMk cId="786068526" sldId="281"/>
            <ac:graphicFrameMk id="6" creationId="{2A8F12D7-113C-80DB-047B-129D7504B55E}"/>
          </ac:graphicFrameMkLst>
        </pc:graphicFrameChg>
        <pc:picChg chg="add mod">
          <ac:chgData name="Megan Botes" userId="70568131-745a-489b-b4fe-9e78c579dd6d" providerId="ADAL" clId="{E3DEF142-CC7A-44CA-B5B4-48BABF1A3E75}" dt="2026-04-09T07:27:02.055" v="624"/>
          <ac:picMkLst>
            <pc:docMk/>
            <pc:sldMk cId="786068526" sldId="281"/>
            <ac:picMk id="7" creationId="{00526011-413E-5D60-8E83-F723DA3E8D7A}"/>
          </ac:picMkLst>
        </pc:picChg>
      </pc:sldChg>
      <pc:sldChg chg="addSp delSp modSp new del mod setBg">
        <pc:chgData name="Megan Botes" userId="70568131-745a-489b-b4fe-9e78c579dd6d" providerId="ADAL" clId="{E3DEF142-CC7A-44CA-B5B4-48BABF1A3E75}" dt="2026-04-09T07:21:27.370" v="562" actId="47"/>
        <pc:sldMkLst>
          <pc:docMk/>
          <pc:sldMk cId="2103009104" sldId="282"/>
        </pc:sldMkLst>
        <pc:spChg chg="mod">
          <ac:chgData name="Megan Botes" userId="70568131-745a-489b-b4fe-9e78c579dd6d" providerId="ADAL" clId="{E3DEF142-CC7A-44CA-B5B4-48BABF1A3E75}" dt="2026-04-09T07:17:22.529" v="423" actId="26606"/>
          <ac:spMkLst>
            <pc:docMk/>
            <pc:sldMk cId="2103009104" sldId="282"/>
            <ac:spMk id="2" creationId="{39FEFA62-14CB-129E-BBAC-4692E4A32C61}"/>
          </ac:spMkLst>
        </pc:spChg>
        <pc:spChg chg="add del mod">
          <ac:chgData name="Megan Botes" userId="70568131-745a-489b-b4fe-9e78c579dd6d" providerId="ADAL" clId="{E3DEF142-CC7A-44CA-B5B4-48BABF1A3E75}" dt="2026-04-09T07:14:16.859" v="349" actId="26606"/>
          <ac:spMkLst>
            <pc:docMk/>
            <pc:sldMk cId="2103009104" sldId="282"/>
            <ac:spMk id="3" creationId="{0776F9C9-94CA-AE5B-256D-F1D89BE57A7D}"/>
          </ac:spMkLst>
        </pc:spChg>
        <pc:spChg chg="add del mod">
          <ac:chgData name="Megan Botes" userId="70568131-745a-489b-b4fe-9e78c579dd6d" providerId="ADAL" clId="{E3DEF142-CC7A-44CA-B5B4-48BABF1A3E75}" dt="2026-04-09T07:17:24.700" v="426" actId="21"/>
          <ac:spMkLst>
            <pc:docMk/>
            <pc:sldMk cId="2103009104" sldId="282"/>
            <ac:spMk id="8" creationId="{53830EB0-8699-30FA-A4CA-1E4D6C62276B}"/>
          </ac:spMkLst>
        </pc:spChg>
        <pc:spChg chg="add del">
          <ac:chgData name="Megan Botes" userId="70568131-745a-489b-b4fe-9e78c579dd6d" providerId="ADAL" clId="{E3DEF142-CC7A-44CA-B5B4-48BABF1A3E75}" dt="2026-04-09T07:11:47.596" v="310" actId="26606"/>
          <ac:spMkLst>
            <pc:docMk/>
            <pc:sldMk cId="2103009104" sldId="282"/>
            <ac:spMk id="9" creationId="{52BE4420-3B5F-4549-8B4A-77855B8215EC}"/>
          </ac:spMkLst>
        </pc:spChg>
        <pc:spChg chg="add del">
          <ac:chgData name="Megan Botes" userId="70568131-745a-489b-b4fe-9e78c579dd6d" providerId="ADAL" clId="{E3DEF142-CC7A-44CA-B5B4-48BABF1A3E75}" dt="2026-04-09T07:11:47.596" v="310" actId="26606"/>
          <ac:spMkLst>
            <pc:docMk/>
            <pc:sldMk cId="2103009104" sldId="282"/>
            <ac:spMk id="11" creationId="{A75876F6-95D4-48CB-8E3E-4401A96E25A4}"/>
          </ac:spMkLst>
        </pc:spChg>
        <pc:spChg chg="add del">
          <ac:chgData name="Megan Botes" userId="70568131-745a-489b-b4fe-9e78c579dd6d" providerId="ADAL" clId="{E3DEF142-CC7A-44CA-B5B4-48BABF1A3E75}" dt="2026-04-09T07:11:47.596" v="310" actId="26606"/>
          <ac:spMkLst>
            <pc:docMk/>
            <pc:sldMk cId="2103009104" sldId="282"/>
            <ac:spMk id="13" creationId="{D1B84719-90BB-4D0C-92D8-61DC5512B34B}"/>
          </ac:spMkLst>
        </pc:spChg>
        <pc:spChg chg="add del">
          <ac:chgData name="Megan Botes" userId="70568131-745a-489b-b4fe-9e78c579dd6d" providerId="ADAL" clId="{E3DEF142-CC7A-44CA-B5B4-48BABF1A3E75}" dt="2026-04-09T07:11:47.596" v="310" actId="26606"/>
          <ac:spMkLst>
            <pc:docMk/>
            <pc:sldMk cId="2103009104" sldId="282"/>
            <ac:spMk id="15" creationId="{7B407EC4-5D16-4845-9840-4E28622B6568}"/>
          </ac:spMkLst>
        </pc:spChg>
        <pc:spChg chg="add del">
          <ac:chgData name="Megan Botes" userId="70568131-745a-489b-b4fe-9e78c579dd6d" providerId="ADAL" clId="{E3DEF142-CC7A-44CA-B5B4-48BABF1A3E75}" dt="2026-04-09T07:17:22.529" v="423" actId="26606"/>
          <ac:spMkLst>
            <pc:docMk/>
            <pc:sldMk cId="2103009104" sldId="282"/>
            <ac:spMk id="16" creationId="{572F6A24-139E-4EB5-86D2-431F42EF85CB}"/>
          </ac:spMkLst>
        </pc:spChg>
        <pc:spChg chg="add del">
          <ac:chgData name="Megan Botes" userId="70568131-745a-489b-b4fe-9e78c579dd6d" providerId="ADAL" clId="{E3DEF142-CC7A-44CA-B5B4-48BABF1A3E75}" dt="2026-04-09T07:17:22.529" v="423" actId="26606"/>
          <ac:spMkLst>
            <pc:docMk/>
            <pc:sldMk cId="2103009104" sldId="282"/>
            <ac:spMk id="24" creationId="{C9DA5B05-DD14-4860-AC45-02A8D2EE1AA5}"/>
          </ac:spMkLst>
        </pc:spChg>
        <pc:grpChg chg="add del">
          <ac:chgData name="Megan Botes" userId="70568131-745a-489b-b4fe-9e78c579dd6d" providerId="ADAL" clId="{E3DEF142-CC7A-44CA-B5B4-48BABF1A3E75}" dt="2026-04-09T07:17:22.529" v="423" actId="26606"/>
          <ac:grpSpMkLst>
            <pc:docMk/>
            <pc:sldMk cId="2103009104" sldId="282"/>
            <ac:grpSpMk id="18" creationId="{3963AE85-BE5D-4975-BACF-DDDCC9C2ACDE}"/>
          </ac:grpSpMkLst>
        </pc:grpChg>
        <pc:graphicFrameChg chg="add del mod ord modGraphic">
          <ac:chgData name="Megan Botes" userId="70568131-745a-489b-b4fe-9e78c579dd6d" providerId="ADAL" clId="{E3DEF142-CC7A-44CA-B5B4-48BABF1A3E75}" dt="2026-04-09T07:11:47.596" v="310" actId="26606"/>
          <ac:graphicFrameMkLst>
            <pc:docMk/>
            <pc:sldMk cId="2103009104" sldId="282"/>
            <ac:graphicFrameMk id="5" creationId="{151F4DEF-3E9D-18F4-00D6-69A9C03F3FD4}"/>
          </ac:graphicFrameMkLst>
        </pc:graphicFrameChg>
        <pc:graphicFrameChg chg="add del modGraphic">
          <ac:chgData name="Megan Botes" userId="70568131-745a-489b-b4fe-9e78c579dd6d" providerId="ADAL" clId="{E3DEF142-CC7A-44CA-B5B4-48BABF1A3E75}" dt="2026-04-09T07:17:30.508" v="441" actId="20577"/>
          <ac:graphicFrameMkLst>
            <pc:docMk/>
            <pc:sldMk cId="2103009104" sldId="282"/>
            <ac:graphicFrameMk id="6" creationId="{F182A475-E95F-C7D7-9DE7-551785929B5A}"/>
          </ac:graphicFrameMkLst>
        </pc:graphicFrameChg>
        <pc:graphicFrameChg chg="add del">
          <ac:chgData name="Megan Botes" userId="70568131-745a-489b-b4fe-9e78c579dd6d" providerId="ADAL" clId="{E3DEF142-CC7A-44CA-B5B4-48BABF1A3E75}" dt="2026-04-09T07:17:00.404" v="421" actId="26606"/>
          <ac:graphicFrameMkLst>
            <pc:docMk/>
            <pc:sldMk cId="2103009104" sldId="282"/>
            <ac:graphicFrameMk id="12" creationId="{47258ED7-51F6-7CFE-49DD-6C86E3498AB3}"/>
          </ac:graphicFrameMkLst>
        </pc:graphicFrameChg>
        <pc:graphicFrameChg chg="add del">
          <ac:chgData name="Megan Botes" userId="70568131-745a-489b-b4fe-9e78c579dd6d" providerId="ADAL" clId="{E3DEF142-CC7A-44CA-B5B4-48BABF1A3E75}" dt="2026-04-09T07:17:22.529" v="423" actId="26606"/>
          <ac:graphicFrameMkLst>
            <pc:docMk/>
            <pc:sldMk cId="2103009104" sldId="282"/>
            <ac:graphicFrameMk id="14" creationId="{90A85F32-7219-BC18-61CD-47432A9B52CC}"/>
          </ac:graphicFrameMkLst>
        </pc:graphicFrameChg>
        <pc:picChg chg="add mod">
          <ac:chgData name="Megan Botes" userId="70568131-745a-489b-b4fe-9e78c579dd6d" providerId="ADAL" clId="{E3DEF142-CC7A-44CA-B5B4-48BABF1A3E75}" dt="2026-04-09T07:11:45.171" v="309" actId="26606"/>
          <ac:picMkLst>
            <pc:docMk/>
            <pc:sldMk cId="2103009104" sldId="282"/>
            <ac:picMk id="4" creationId="{D516ABE6-ABFC-F786-EB79-2DFC9AD910D3}"/>
          </ac:picMkLst>
        </pc:picChg>
        <pc:picChg chg="add mod">
          <ac:chgData name="Megan Botes" userId="70568131-745a-489b-b4fe-9e78c579dd6d" providerId="ADAL" clId="{E3DEF142-CC7A-44CA-B5B4-48BABF1A3E75}" dt="2026-04-09T07:17:23.832" v="425" actId="1076"/>
          <ac:picMkLst>
            <pc:docMk/>
            <pc:sldMk cId="2103009104" sldId="282"/>
            <ac:picMk id="10" creationId="{B927618F-0240-7BF4-4987-EBC7503BA355}"/>
          </ac:picMkLst>
        </pc:picChg>
        <pc:cxnChg chg="add del">
          <ac:chgData name="Megan Botes" userId="70568131-745a-489b-b4fe-9e78c579dd6d" providerId="ADAL" clId="{E3DEF142-CC7A-44CA-B5B4-48BABF1A3E75}" dt="2026-04-09T07:17:22.529" v="423" actId="26606"/>
          <ac:cxnSpMkLst>
            <pc:docMk/>
            <pc:sldMk cId="2103009104" sldId="282"/>
            <ac:cxnSpMk id="26" creationId="{36BE37AC-AD36-4C42-9B8C-C5500F4E7C63}"/>
          </ac:cxnSpMkLst>
        </pc:cxnChg>
      </pc:sldChg>
      <pc:sldChg chg="addSp delSp modSp new mod setBg modNotes modNotesTx">
        <pc:chgData name="Megan Botes" userId="70568131-745a-489b-b4fe-9e78c579dd6d" providerId="ADAL" clId="{E3DEF142-CC7A-44CA-B5B4-48BABF1A3E75}" dt="2026-04-09T07:29:53.683" v="655" actId="20577"/>
        <pc:sldMkLst>
          <pc:docMk/>
          <pc:sldMk cId="1596433303" sldId="283"/>
        </pc:sldMkLst>
        <pc:spChg chg="mod">
          <ac:chgData name="Megan Botes" userId="70568131-745a-489b-b4fe-9e78c579dd6d" providerId="ADAL" clId="{E3DEF142-CC7A-44CA-B5B4-48BABF1A3E75}" dt="2026-04-09T07:20:06.860" v="542" actId="1076"/>
          <ac:spMkLst>
            <pc:docMk/>
            <pc:sldMk cId="1596433303" sldId="283"/>
            <ac:spMk id="2" creationId="{4A856BBE-BA47-8755-18B7-301B613B9472}"/>
          </ac:spMkLst>
        </pc:spChg>
        <pc:spChg chg="mod">
          <ac:chgData name="Megan Botes" userId="70568131-745a-489b-b4fe-9e78c579dd6d" providerId="ADAL" clId="{E3DEF142-CC7A-44CA-B5B4-48BABF1A3E75}" dt="2026-04-09T07:20:51.418" v="561" actId="20577"/>
          <ac:spMkLst>
            <pc:docMk/>
            <pc:sldMk cId="1596433303" sldId="283"/>
            <ac:spMk id="3" creationId="{34A889C5-A55A-29A8-3183-C2819CE8D10D}"/>
          </ac:spMkLst>
        </pc:spChg>
        <pc:spChg chg="add mod">
          <ac:chgData name="Megan Botes" userId="70568131-745a-489b-b4fe-9e78c579dd6d" providerId="ADAL" clId="{E3DEF142-CC7A-44CA-B5B4-48BABF1A3E75}" dt="2026-04-09T07:20:03.845" v="541" actId="1076"/>
          <ac:spMkLst>
            <pc:docMk/>
            <pc:sldMk cId="1596433303" sldId="283"/>
            <ac:spMk id="6" creationId="{7D6E7213-81F6-7D8E-DD59-EF6204346F81}"/>
          </ac:spMkLst>
        </pc:spChg>
        <pc:spChg chg="add del">
          <ac:chgData name="Megan Botes" userId="70568131-745a-489b-b4fe-9e78c579dd6d" providerId="ADAL" clId="{E3DEF142-CC7A-44CA-B5B4-48BABF1A3E75}" dt="2026-04-09T07:19:14.920" v="505" actId="26606"/>
          <ac:spMkLst>
            <pc:docMk/>
            <pc:sldMk cId="1596433303" sldId="283"/>
            <ac:spMk id="8" creationId="{EE002732-CBB5-405C-BDDC-37C39BF6E9E0}"/>
          </ac:spMkLst>
        </pc:spChg>
        <pc:spChg chg="add del">
          <ac:chgData name="Megan Botes" userId="70568131-745a-489b-b4fe-9e78c579dd6d" providerId="ADAL" clId="{E3DEF142-CC7A-44CA-B5B4-48BABF1A3E75}" dt="2026-04-09T07:19:14.920" v="505" actId="26606"/>
          <ac:spMkLst>
            <pc:docMk/>
            <pc:sldMk cId="1596433303" sldId="283"/>
            <ac:spMk id="10" creationId="{3AA492AF-9B08-416A-9BEC-1EC284C5B2B6}"/>
          </ac:spMkLst>
        </pc:spChg>
        <pc:spChg chg="add del">
          <ac:chgData name="Megan Botes" userId="70568131-745a-489b-b4fe-9e78c579dd6d" providerId="ADAL" clId="{E3DEF142-CC7A-44CA-B5B4-48BABF1A3E75}" dt="2026-04-09T07:19:14.920" v="505" actId="26606"/>
          <ac:spMkLst>
            <pc:docMk/>
            <pc:sldMk cId="1596433303" sldId="283"/>
            <ac:spMk id="12" creationId="{CBAE770C-2B15-4943-A508-EA2408AB98E4}"/>
          </ac:spMkLst>
        </pc:spChg>
        <pc:picChg chg="add mod">
          <ac:chgData name="Megan Botes" userId="70568131-745a-489b-b4fe-9e78c579dd6d" providerId="ADAL" clId="{E3DEF142-CC7A-44CA-B5B4-48BABF1A3E75}" dt="2026-04-09T07:19:21.553" v="508"/>
          <ac:picMkLst>
            <pc:docMk/>
            <pc:sldMk cId="1596433303" sldId="283"/>
            <ac:picMk id="4" creationId="{955ADFC1-BEEF-4753-53D2-9878F3117DDD}"/>
          </ac:picMkLst>
        </pc:picChg>
        <pc:picChg chg="add del">
          <ac:chgData name="Megan Botes" userId="70568131-745a-489b-b4fe-9e78c579dd6d" providerId="ADAL" clId="{E3DEF142-CC7A-44CA-B5B4-48BABF1A3E75}" dt="2026-04-09T07:19:21.136" v="507" actId="478"/>
          <ac:picMkLst>
            <pc:docMk/>
            <pc:sldMk cId="1596433303" sldId="283"/>
            <ac:picMk id="7" creationId="{C1A62648-5111-32D9-93C9-3A9E4ECD9846}"/>
          </ac:picMkLst>
        </pc:picChg>
        <pc:picChg chg="add mod">
          <ac:chgData name="Megan Botes" userId="70568131-745a-489b-b4fe-9e78c579dd6d" providerId="ADAL" clId="{E3DEF142-CC7A-44CA-B5B4-48BABF1A3E75}" dt="2026-04-09T07:27:06.857" v="625"/>
          <ac:picMkLst>
            <pc:docMk/>
            <pc:sldMk cId="1596433303" sldId="283"/>
            <ac:picMk id="9" creationId="{52100662-214C-124E-210B-2BA8AADD6BB5}"/>
          </ac:picMkLst>
        </pc:picChg>
        <pc:cxnChg chg="add del">
          <ac:chgData name="Megan Botes" userId="70568131-745a-489b-b4fe-9e78c579dd6d" providerId="ADAL" clId="{E3DEF142-CC7A-44CA-B5B4-48BABF1A3E75}" dt="2026-04-09T07:19:14.920" v="505" actId="26606"/>
          <ac:cxnSpMkLst>
            <pc:docMk/>
            <pc:sldMk cId="1596433303" sldId="283"/>
            <ac:cxnSpMk id="14" creationId="{7955E33A-07BE-426F-B937-739F88BFB02F}"/>
          </ac:cxnSpMkLst>
        </pc:cxnChg>
      </pc:sldChg>
      <pc:sldChg chg="addSp delSp modSp new mod setBg modNotes modNotesTx">
        <pc:chgData name="Megan Botes" userId="70568131-745a-489b-b4fe-9e78c579dd6d" providerId="ADAL" clId="{E3DEF142-CC7A-44CA-B5B4-48BABF1A3E75}" dt="2026-04-09T07:30:20.750" v="661" actId="20577"/>
        <pc:sldMkLst>
          <pc:docMk/>
          <pc:sldMk cId="380848446" sldId="284"/>
        </pc:sldMkLst>
        <pc:spChg chg="mod">
          <ac:chgData name="Megan Botes" userId="70568131-745a-489b-b4fe-9e78c579dd6d" providerId="ADAL" clId="{E3DEF142-CC7A-44CA-B5B4-48BABF1A3E75}" dt="2026-04-09T07:22:47.136" v="573" actId="26606"/>
          <ac:spMkLst>
            <pc:docMk/>
            <pc:sldMk cId="380848446" sldId="284"/>
            <ac:spMk id="2" creationId="{FC6A7114-FD16-2A06-8FE8-87ADBC127876}"/>
          </ac:spMkLst>
        </pc:spChg>
        <pc:spChg chg="del mod">
          <ac:chgData name="Megan Botes" userId="70568131-745a-489b-b4fe-9e78c579dd6d" providerId="ADAL" clId="{E3DEF142-CC7A-44CA-B5B4-48BABF1A3E75}" dt="2026-04-09T07:22:25.166" v="570" actId="26606"/>
          <ac:spMkLst>
            <pc:docMk/>
            <pc:sldMk cId="380848446" sldId="284"/>
            <ac:spMk id="3" creationId="{9387653E-D195-8CD8-3333-000AA4467E36}"/>
          </ac:spMkLst>
        </pc:spChg>
        <pc:spChg chg="add">
          <ac:chgData name="Megan Botes" userId="70568131-745a-489b-b4fe-9e78c579dd6d" providerId="ADAL" clId="{E3DEF142-CC7A-44CA-B5B4-48BABF1A3E75}" dt="2026-04-09T07:22:47.136" v="573" actId="26606"/>
          <ac:spMkLst>
            <pc:docMk/>
            <pc:sldMk cId="380848446" sldId="284"/>
            <ac:spMk id="10" creationId="{52BE4420-3B5F-4549-8B4A-77855B8215EC}"/>
          </ac:spMkLst>
        </pc:spChg>
        <pc:spChg chg="add">
          <ac:chgData name="Megan Botes" userId="70568131-745a-489b-b4fe-9e78c579dd6d" providerId="ADAL" clId="{E3DEF142-CC7A-44CA-B5B4-48BABF1A3E75}" dt="2026-04-09T07:22:47.136" v="573" actId="26606"/>
          <ac:spMkLst>
            <pc:docMk/>
            <pc:sldMk cId="380848446" sldId="284"/>
            <ac:spMk id="12" creationId="{A75876F6-95D4-48CB-8E3E-4401A96E25A4}"/>
          </ac:spMkLst>
        </pc:spChg>
        <pc:spChg chg="add">
          <ac:chgData name="Megan Botes" userId="70568131-745a-489b-b4fe-9e78c579dd6d" providerId="ADAL" clId="{E3DEF142-CC7A-44CA-B5B4-48BABF1A3E75}" dt="2026-04-09T07:22:47.136" v="573" actId="26606"/>
          <ac:spMkLst>
            <pc:docMk/>
            <pc:sldMk cId="380848446" sldId="284"/>
            <ac:spMk id="14" creationId="{D1B84719-90BB-4D0C-92D8-61DC5512B34B}"/>
          </ac:spMkLst>
        </pc:spChg>
        <pc:spChg chg="add">
          <ac:chgData name="Megan Botes" userId="70568131-745a-489b-b4fe-9e78c579dd6d" providerId="ADAL" clId="{E3DEF142-CC7A-44CA-B5B4-48BABF1A3E75}" dt="2026-04-09T07:22:47.136" v="573" actId="26606"/>
          <ac:spMkLst>
            <pc:docMk/>
            <pc:sldMk cId="380848446" sldId="284"/>
            <ac:spMk id="16" creationId="{7B407EC4-5D16-4845-9840-4E28622B6568}"/>
          </ac:spMkLst>
        </pc:spChg>
        <pc:graphicFrameChg chg="add mod modGraphic">
          <ac:chgData name="Megan Botes" userId="70568131-745a-489b-b4fe-9e78c579dd6d" providerId="ADAL" clId="{E3DEF142-CC7A-44CA-B5B4-48BABF1A3E75}" dt="2026-04-09T07:22:47.136" v="573" actId="26606"/>
          <ac:graphicFrameMkLst>
            <pc:docMk/>
            <pc:sldMk cId="380848446" sldId="284"/>
            <ac:graphicFrameMk id="5" creationId="{44C56682-DC44-E509-B6D9-93E937BCD86E}"/>
          </ac:graphicFrameMkLst>
        </pc:graphicFrameChg>
        <pc:picChg chg="add mod">
          <ac:chgData name="Megan Botes" userId="70568131-745a-489b-b4fe-9e78c579dd6d" providerId="ADAL" clId="{E3DEF142-CC7A-44CA-B5B4-48BABF1A3E75}" dt="2026-04-09T07:27:08.063" v="626"/>
          <ac:picMkLst>
            <pc:docMk/>
            <pc:sldMk cId="380848446" sldId="284"/>
            <ac:picMk id="4" creationId="{29391E1A-F850-A9D5-5BDB-2BEC1DF57551}"/>
          </ac:picMkLst>
        </pc:picChg>
      </pc:sldChg>
      <pc:sldChg chg="addSp delSp modSp new mod setBg modNotes modNotesTx">
        <pc:chgData name="Megan Botes" userId="70568131-745a-489b-b4fe-9e78c579dd6d" providerId="ADAL" clId="{E3DEF142-CC7A-44CA-B5B4-48BABF1A3E75}" dt="2026-04-09T07:30:39.128" v="663"/>
        <pc:sldMkLst>
          <pc:docMk/>
          <pc:sldMk cId="1975467805" sldId="285"/>
        </pc:sldMkLst>
        <pc:spChg chg="mod">
          <ac:chgData name="Megan Botes" userId="70568131-745a-489b-b4fe-9e78c579dd6d" providerId="ADAL" clId="{E3DEF142-CC7A-44CA-B5B4-48BABF1A3E75}" dt="2026-04-09T07:24:06.243" v="582" actId="26606"/>
          <ac:spMkLst>
            <pc:docMk/>
            <pc:sldMk cId="1975467805" sldId="285"/>
            <ac:spMk id="2" creationId="{E8BB31E0-E0D2-A846-0F21-5FFE568A5EF6}"/>
          </ac:spMkLst>
        </pc:spChg>
        <pc:spChg chg="del mod">
          <ac:chgData name="Megan Botes" userId="70568131-745a-489b-b4fe-9e78c579dd6d" providerId="ADAL" clId="{E3DEF142-CC7A-44CA-B5B4-48BABF1A3E75}" dt="2026-04-09T07:23:49.933" v="580" actId="26606"/>
          <ac:spMkLst>
            <pc:docMk/>
            <pc:sldMk cId="1975467805" sldId="285"/>
            <ac:spMk id="3" creationId="{764B87A4-41EB-C119-68BC-13C6FADCCBF7}"/>
          </ac:spMkLst>
        </pc:spChg>
        <pc:spChg chg="add del">
          <ac:chgData name="Megan Botes" userId="70568131-745a-489b-b4fe-9e78c579dd6d" providerId="ADAL" clId="{E3DEF142-CC7A-44CA-B5B4-48BABF1A3E75}" dt="2026-04-09T07:24:06.243" v="582" actId="26606"/>
          <ac:spMkLst>
            <pc:docMk/>
            <pc:sldMk cId="1975467805" sldId="285"/>
            <ac:spMk id="9" creationId="{52BE4420-3B5F-4549-8B4A-77855B8215EC}"/>
          </ac:spMkLst>
        </pc:spChg>
        <pc:spChg chg="add del">
          <ac:chgData name="Megan Botes" userId="70568131-745a-489b-b4fe-9e78c579dd6d" providerId="ADAL" clId="{E3DEF142-CC7A-44CA-B5B4-48BABF1A3E75}" dt="2026-04-09T07:24:06.243" v="582" actId="26606"/>
          <ac:spMkLst>
            <pc:docMk/>
            <pc:sldMk cId="1975467805" sldId="285"/>
            <ac:spMk id="11" creationId="{A75876F6-95D4-48CB-8E3E-4401A96E25A4}"/>
          </ac:spMkLst>
        </pc:spChg>
        <pc:spChg chg="add del">
          <ac:chgData name="Megan Botes" userId="70568131-745a-489b-b4fe-9e78c579dd6d" providerId="ADAL" clId="{E3DEF142-CC7A-44CA-B5B4-48BABF1A3E75}" dt="2026-04-09T07:24:06.243" v="582" actId="26606"/>
          <ac:spMkLst>
            <pc:docMk/>
            <pc:sldMk cId="1975467805" sldId="285"/>
            <ac:spMk id="13" creationId="{D1B84719-90BB-4D0C-92D8-61DC5512B34B}"/>
          </ac:spMkLst>
        </pc:spChg>
        <pc:spChg chg="add del">
          <ac:chgData name="Megan Botes" userId="70568131-745a-489b-b4fe-9e78c579dd6d" providerId="ADAL" clId="{E3DEF142-CC7A-44CA-B5B4-48BABF1A3E75}" dt="2026-04-09T07:24:06.243" v="582" actId="26606"/>
          <ac:spMkLst>
            <pc:docMk/>
            <pc:sldMk cId="1975467805" sldId="285"/>
            <ac:spMk id="15" creationId="{7B407EC4-5D16-4845-9840-4E28622B6568}"/>
          </ac:spMkLst>
        </pc:spChg>
        <pc:graphicFrameChg chg="add mod modGraphic">
          <ac:chgData name="Megan Botes" userId="70568131-745a-489b-b4fe-9e78c579dd6d" providerId="ADAL" clId="{E3DEF142-CC7A-44CA-B5B4-48BABF1A3E75}" dt="2026-04-09T07:24:33.762" v="592" actId="14100"/>
          <ac:graphicFrameMkLst>
            <pc:docMk/>
            <pc:sldMk cId="1975467805" sldId="285"/>
            <ac:graphicFrameMk id="5" creationId="{B729AB6F-C591-C827-6BA9-D64D06D8CF11}"/>
          </ac:graphicFrameMkLst>
        </pc:graphicFrameChg>
        <pc:picChg chg="add mod">
          <ac:chgData name="Megan Botes" userId="70568131-745a-489b-b4fe-9e78c579dd6d" providerId="ADAL" clId="{E3DEF142-CC7A-44CA-B5B4-48BABF1A3E75}" dt="2026-04-09T07:27:09.580" v="627"/>
          <ac:picMkLst>
            <pc:docMk/>
            <pc:sldMk cId="1975467805" sldId="285"/>
            <ac:picMk id="4" creationId="{600A8771-57D5-6DF5-3464-5F8A13646282}"/>
          </ac:picMkLst>
        </pc:picChg>
      </pc:sldChg>
      <pc:sldChg chg="addSp delSp modSp new mod setBg modNotes modNotesTx">
        <pc:chgData name="Megan Botes" userId="70568131-745a-489b-b4fe-9e78c579dd6d" providerId="ADAL" clId="{E3DEF142-CC7A-44CA-B5B4-48BABF1A3E75}" dt="2026-04-09T07:30:54.648" v="665"/>
        <pc:sldMkLst>
          <pc:docMk/>
          <pc:sldMk cId="2506901397" sldId="286"/>
        </pc:sldMkLst>
        <pc:spChg chg="mod">
          <ac:chgData name="Megan Botes" userId="70568131-745a-489b-b4fe-9e78c579dd6d" providerId="ADAL" clId="{E3DEF142-CC7A-44CA-B5B4-48BABF1A3E75}" dt="2026-04-09T07:25:23.238" v="608" actId="26606"/>
          <ac:spMkLst>
            <pc:docMk/>
            <pc:sldMk cId="2506901397" sldId="286"/>
            <ac:spMk id="2" creationId="{F49FC6B1-6FF8-76E6-868E-55AD2410BD2F}"/>
          </ac:spMkLst>
        </pc:spChg>
        <pc:spChg chg="del mod">
          <ac:chgData name="Megan Botes" userId="70568131-745a-489b-b4fe-9e78c579dd6d" providerId="ADAL" clId="{E3DEF142-CC7A-44CA-B5B4-48BABF1A3E75}" dt="2026-04-09T07:25:23.238" v="608" actId="26606"/>
          <ac:spMkLst>
            <pc:docMk/>
            <pc:sldMk cId="2506901397" sldId="286"/>
            <ac:spMk id="3" creationId="{23955AE8-1223-61D1-09F4-8EA4AE050FF6}"/>
          </ac:spMkLst>
        </pc:spChg>
        <pc:spChg chg="add">
          <ac:chgData name="Megan Botes" userId="70568131-745a-489b-b4fe-9e78c579dd6d" providerId="ADAL" clId="{E3DEF142-CC7A-44CA-B5B4-48BABF1A3E75}" dt="2026-04-09T07:25:23.238" v="608" actId="26606"/>
          <ac:spMkLst>
            <pc:docMk/>
            <pc:sldMk cId="2506901397" sldId="286"/>
            <ac:spMk id="9" creationId="{52BE4420-3B5F-4549-8B4A-77855B8215EC}"/>
          </ac:spMkLst>
        </pc:spChg>
        <pc:spChg chg="add">
          <ac:chgData name="Megan Botes" userId="70568131-745a-489b-b4fe-9e78c579dd6d" providerId="ADAL" clId="{E3DEF142-CC7A-44CA-B5B4-48BABF1A3E75}" dt="2026-04-09T07:25:23.238" v="608" actId="26606"/>
          <ac:spMkLst>
            <pc:docMk/>
            <pc:sldMk cId="2506901397" sldId="286"/>
            <ac:spMk id="11" creationId="{A75876F6-95D4-48CB-8E3E-4401A96E25A4}"/>
          </ac:spMkLst>
        </pc:spChg>
        <pc:spChg chg="add">
          <ac:chgData name="Megan Botes" userId="70568131-745a-489b-b4fe-9e78c579dd6d" providerId="ADAL" clId="{E3DEF142-CC7A-44CA-B5B4-48BABF1A3E75}" dt="2026-04-09T07:25:23.238" v="608" actId="26606"/>
          <ac:spMkLst>
            <pc:docMk/>
            <pc:sldMk cId="2506901397" sldId="286"/>
            <ac:spMk id="13" creationId="{D1B84719-90BB-4D0C-92D8-61DC5512B34B}"/>
          </ac:spMkLst>
        </pc:spChg>
        <pc:spChg chg="add">
          <ac:chgData name="Megan Botes" userId="70568131-745a-489b-b4fe-9e78c579dd6d" providerId="ADAL" clId="{E3DEF142-CC7A-44CA-B5B4-48BABF1A3E75}" dt="2026-04-09T07:25:23.238" v="608" actId="26606"/>
          <ac:spMkLst>
            <pc:docMk/>
            <pc:sldMk cId="2506901397" sldId="286"/>
            <ac:spMk id="15" creationId="{7B407EC4-5D16-4845-9840-4E28622B6568}"/>
          </ac:spMkLst>
        </pc:spChg>
        <pc:graphicFrameChg chg="add">
          <ac:chgData name="Megan Botes" userId="70568131-745a-489b-b4fe-9e78c579dd6d" providerId="ADAL" clId="{E3DEF142-CC7A-44CA-B5B4-48BABF1A3E75}" dt="2026-04-09T07:25:23.238" v="608" actId="26606"/>
          <ac:graphicFrameMkLst>
            <pc:docMk/>
            <pc:sldMk cId="2506901397" sldId="286"/>
            <ac:graphicFrameMk id="5" creationId="{472AE15F-9B63-CEBF-B956-93B59AAB49A7}"/>
          </ac:graphicFrameMkLst>
        </pc:graphicFrameChg>
        <pc:picChg chg="add mod">
          <ac:chgData name="Megan Botes" userId="70568131-745a-489b-b4fe-9e78c579dd6d" providerId="ADAL" clId="{E3DEF142-CC7A-44CA-B5B4-48BABF1A3E75}" dt="2026-04-09T07:27:11.084" v="628"/>
          <ac:picMkLst>
            <pc:docMk/>
            <pc:sldMk cId="2506901397" sldId="286"/>
            <ac:picMk id="4" creationId="{28DE0911-F25F-C2F3-464A-4CE23B0F1395}"/>
          </ac:picMkLst>
        </pc:picChg>
      </pc:sldChg>
      <pc:sldChg chg="addSp delSp modSp new mod setBg modNotes modNotesTx">
        <pc:chgData name="Megan Botes" userId="70568131-745a-489b-b4fe-9e78c579dd6d" providerId="ADAL" clId="{E3DEF142-CC7A-44CA-B5B4-48BABF1A3E75}" dt="2026-04-09T07:31:15.879" v="667"/>
        <pc:sldMkLst>
          <pc:docMk/>
          <pc:sldMk cId="614996718" sldId="287"/>
        </pc:sldMkLst>
        <pc:spChg chg="mod">
          <ac:chgData name="Megan Botes" userId="70568131-745a-489b-b4fe-9e78c579dd6d" providerId="ADAL" clId="{E3DEF142-CC7A-44CA-B5B4-48BABF1A3E75}" dt="2026-04-09T07:26:46.048" v="618" actId="26606"/>
          <ac:spMkLst>
            <pc:docMk/>
            <pc:sldMk cId="614996718" sldId="287"/>
            <ac:spMk id="2" creationId="{5223FB53-EEE9-F507-F2B6-B30442087C59}"/>
          </ac:spMkLst>
        </pc:spChg>
        <pc:spChg chg="del mod">
          <ac:chgData name="Megan Botes" userId="70568131-745a-489b-b4fe-9e78c579dd6d" providerId="ADAL" clId="{E3DEF142-CC7A-44CA-B5B4-48BABF1A3E75}" dt="2026-04-09T07:26:46.048" v="618" actId="26606"/>
          <ac:spMkLst>
            <pc:docMk/>
            <pc:sldMk cId="614996718" sldId="287"/>
            <ac:spMk id="3" creationId="{DD0E1231-BB25-43D4-9C06-8534A469E0FA}"/>
          </ac:spMkLst>
        </pc:spChg>
        <pc:spChg chg="add">
          <ac:chgData name="Megan Botes" userId="70568131-745a-489b-b4fe-9e78c579dd6d" providerId="ADAL" clId="{E3DEF142-CC7A-44CA-B5B4-48BABF1A3E75}" dt="2026-04-09T07:26:46.048" v="618" actId="26606"/>
          <ac:spMkLst>
            <pc:docMk/>
            <pc:sldMk cId="614996718" sldId="287"/>
            <ac:spMk id="9" creationId="{52BE4420-3B5F-4549-8B4A-77855B8215EC}"/>
          </ac:spMkLst>
        </pc:spChg>
        <pc:spChg chg="add">
          <ac:chgData name="Megan Botes" userId="70568131-745a-489b-b4fe-9e78c579dd6d" providerId="ADAL" clId="{E3DEF142-CC7A-44CA-B5B4-48BABF1A3E75}" dt="2026-04-09T07:26:46.048" v="618" actId="26606"/>
          <ac:spMkLst>
            <pc:docMk/>
            <pc:sldMk cId="614996718" sldId="287"/>
            <ac:spMk id="11" creationId="{A75876F6-95D4-48CB-8E3E-4401A96E25A4}"/>
          </ac:spMkLst>
        </pc:spChg>
        <pc:spChg chg="add">
          <ac:chgData name="Megan Botes" userId="70568131-745a-489b-b4fe-9e78c579dd6d" providerId="ADAL" clId="{E3DEF142-CC7A-44CA-B5B4-48BABF1A3E75}" dt="2026-04-09T07:26:46.048" v="618" actId="26606"/>
          <ac:spMkLst>
            <pc:docMk/>
            <pc:sldMk cId="614996718" sldId="287"/>
            <ac:spMk id="13" creationId="{D1B84719-90BB-4D0C-92D8-61DC5512B34B}"/>
          </ac:spMkLst>
        </pc:spChg>
        <pc:spChg chg="add">
          <ac:chgData name="Megan Botes" userId="70568131-745a-489b-b4fe-9e78c579dd6d" providerId="ADAL" clId="{E3DEF142-CC7A-44CA-B5B4-48BABF1A3E75}" dt="2026-04-09T07:26:46.048" v="618" actId="26606"/>
          <ac:spMkLst>
            <pc:docMk/>
            <pc:sldMk cId="614996718" sldId="287"/>
            <ac:spMk id="15" creationId="{7B407EC4-5D16-4845-9840-4E28622B6568}"/>
          </ac:spMkLst>
        </pc:spChg>
        <pc:graphicFrameChg chg="add">
          <ac:chgData name="Megan Botes" userId="70568131-745a-489b-b4fe-9e78c579dd6d" providerId="ADAL" clId="{E3DEF142-CC7A-44CA-B5B4-48BABF1A3E75}" dt="2026-04-09T07:26:46.048" v="618" actId="26606"/>
          <ac:graphicFrameMkLst>
            <pc:docMk/>
            <pc:sldMk cId="614996718" sldId="287"/>
            <ac:graphicFrameMk id="5" creationId="{67E41C40-3A1A-5F2C-24C3-FEF106D851DC}"/>
          </ac:graphicFrameMkLst>
        </pc:graphicFrameChg>
        <pc:picChg chg="add mod">
          <ac:chgData name="Megan Botes" userId="70568131-745a-489b-b4fe-9e78c579dd6d" providerId="ADAL" clId="{E3DEF142-CC7A-44CA-B5B4-48BABF1A3E75}" dt="2026-04-09T07:27:12.460" v="629"/>
          <ac:picMkLst>
            <pc:docMk/>
            <pc:sldMk cId="614996718" sldId="287"/>
            <ac:picMk id="4" creationId="{0D0A89AB-076E-A685-6A24-93B0D6DAFC87}"/>
          </ac:picMkLst>
        </pc:picChg>
      </pc:sldChg>
      <pc:sldMasterChg chg="delSldLayout">
        <pc:chgData name="Megan Botes" userId="70568131-745a-489b-b4fe-9e78c579dd6d" providerId="ADAL" clId="{E3DEF142-CC7A-44CA-B5B4-48BABF1A3E75}" dt="2026-04-09T07:26:50.577" v="619" actId="47"/>
        <pc:sldMasterMkLst>
          <pc:docMk/>
          <pc:sldMasterMk cId="4214525690" sldId="2147483678"/>
        </pc:sldMasterMkLst>
        <pc:sldLayoutChg chg="del">
          <pc:chgData name="Megan Botes" userId="70568131-745a-489b-b4fe-9e78c579dd6d" providerId="ADAL" clId="{E3DEF142-CC7A-44CA-B5B4-48BABF1A3E75}" dt="2026-04-09T07:26:50.577" v="619" actId="47"/>
          <pc:sldLayoutMkLst>
            <pc:docMk/>
            <pc:sldMasterMk cId="4214525690" sldId="2147483678"/>
            <pc:sldLayoutMk cId="3429345233" sldId="2147483696"/>
          </pc:sldLayoutMkLst>
        </pc:sldLayoutChg>
      </pc:sldMaster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E239C-63B3-4DFF-8EBC-14C8F516E4F4}" type="doc">
      <dgm:prSet loTypeId="urn:microsoft.com/office/officeart/2005/8/layout/hierarchy3" loCatId="hierarchy" qsTypeId="urn:microsoft.com/office/officeart/2005/8/quickstyle/simple4" qsCatId="simple" csTypeId="urn:microsoft.com/office/officeart/2005/8/colors/accent6_2" csCatId="accent6" phldr="1"/>
      <dgm:spPr/>
      <dgm:t>
        <a:bodyPr/>
        <a:lstStyle/>
        <a:p>
          <a:endParaRPr lang="en-US"/>
        </a:p>
      </dgm:t>
    </dgm:pt>
    <dgm:pt modelId="{B5F32FE1-6A7A-4A32-9E90-63DE07866096}">
      <dgm:prSet/>
      <dgm:spPr/>
      <dgm:t>
        <a:bodyPr/>
        <a:lstStyle/>
        <a:p>
          <a:r>
            <a:rPr lang="en-GB" b="1"/>
            <a:t>Needs</a:t>
          </a:r>
          <a:r>
            <a:rPr lang="en-GB"/>
            <a:t> = </a:t>
          </a:r>
          <a:r>
            <a:rPr lang="en-ZA"/>
            <a:t>goods and services you </a:t>
          </a:r>
          <a:r>
            <a:rPr lang="en-ZA" b="1"/>
            <a:t>must</a:t>
          </a:r>
          <a:r>
            <a:rPr lang="en-ZA"/>
            <a:t> have to survive and stay healthy</a:t>
          </a:r>
          <a:endParaRPr lang="en-US"/>
        </a:p>
      </dgm:t>
    </dgm:pt>
    <dgm:pt modelId="{109FD40E-3A4A-4A82-9B6C-8CB05A5E8794}" type="parTrans" cxnId="{B28C1579-FDD5-4B3B-947E-370313E3F55E}">
      <dgm:prSet/>
      <dgm:spPr/>
      <dgm:t>
        <a:bodyPr/>
        <a:lstStyle/>
        <a:p>
          <a:endParaRPr lang="en-US"/>
        </a:p>
      </dgm:t>
    </dgm:pt>
    <dgm:pt modelId="{870C9A0A-71A4-4643-86C0-E51F53714738}" type="sibTrans" cxnId="{B28C1579-FDD5-4B3B-947E-370313E3F55E}">
      <dgm:prSet/>
      <dgm:spPr/>
      <dgm:t>
        <a:bodyPr/>
        <a:lstStyle/>
        <a:p>
          <a:endParaRPr lang="en-US"/>
        </a:p>
      </dgm:t>
    </dgm:pt>
    <dgm:pt modelId="{D03AE7BC-B599-42B3-8B96-FDF8FDCB09E4}">
      <dgm:prSet/>
      <dgm:spPr/>
      <dgm:t>
        <a:bodyPr/>
        <a:lstStyle/>
        <a:p>
          <a:r>
            <a:rPr lang="en-GB"/>
            <a:t>Food, water, shelter, healthcare </a:t>
          </a:r>
          <a:endParaRPr lang="en-US"/>
        </a:p>
      </dgm:t>
    </dgm:pt>
    <dgm:pt modelId="{0276141C-4DC9-445C-BAD8-2B12154EA1F3}" type="parTrans" cxnId="{380C1417-365B-4D0E-BFA1-EB9D927EDE51}">
      <dgm:prSet/>
      <dgm:spPr/>
      <dgm:t>
        <a:bodyPr/>
        <a:lstStyle/>
        <a:p>
          <a:endParaRPr lang="en-US"/>
        </a:p>
      </dgm:t>
    </dgm:pt>
    <dgm:pt modelId="{B895AFC4-9022-4989-8E20-D5074A6A4E99}" type="sibTrans" cxnId="{380C1417-365B-4D0E-BFA1-EB9D927EDE51}">
      <dgm:prSet/>
      <dgm:spPr/>
      <dgm:t>
        <a:bodyPr/>
        <a:lstStyle/>
        <a:p>
          <a:endParaRPr lang="en-US"/>
        </a:p>
      </dgm:t>
    </dgm:pt>
    <dgm:pt modelId="{DAEFAC8A-58F3-442A-A6F7-32DA65E63F01}">
      <dgm:prSet/>
      <dgm:spPr/>
      <dgm:t>
        <a:bodyPr/>
        <a:lstStyle/>
        <a:p>
          <a:r>
            <a:rPr lang="en-GB" b="1"/>
            <a:t>Wants</a:t>
          </a:r>
          <a:r>
            <a:rPr lang="en-GB"/>
            <a:t> = </a:t>
          </a:r>
          <a:r>
            <a:rPr lang="en-ZA"/>
            <a:t>goods and services that you </a:t>
          </a:r>
          <a:r>
            <a:rPr lang="en-ZA" b="1"/>
            <a:t>would like</a:t>
          </a:r>
          <a:r>
            <a:rPr lang="en-ZA"/>
            <a:t> to have </a:t>
          </a:r>
          <a:endParaRPr lang="en-US"/>
        </a:p>
      </dgm:t>
    </dgm:pt>
    <dgm:pt modelId="{F21FDECD-1429-4715-A8AE-DE0EEA15CAFA}" type="parTrans" cxnId="{00550882-5CDA-4BD6-8EBF-26C282319456}">
      <dgm:prSet/>
      <dgm:spPr/>
      <dgm:t>
        <a:bodyPr/>
        <a:lstStyle/>
        <a:p>
          <a:endParaRPr lang="en-US"/>
        </a:p>
      </dgm:t>
    </dgm:pt>
    <dgm:pt modelId="{39020C3A-3A1A-4C7E-A80B-706B9E5DF142}" type="sibTrans" cxnId="{00550882-5CDA-4BD6-8EBF-26C282319456}">
      <dgm:prSet/>
      <dgm:spPr/>
      <dgm:t>
        <a:bodyPr/>
        <a:lstStyle/>
        <a:p>
          <a:endParaRPr lang="en-US"/>
        </a:p>
      </dgm:t>
    </dgm:pt>
    <dgm:pt modelId="{895FB557-FF33-4882-BB7B-99CED3AED430}">
      <dgm:prSet/>
      <dgm:spPr/>
      <dgm:t>
        <a:bodyPr/>
        <a:lstStyle/>
        <a:p>
          <a:r>
            <a:rPr lang="en-ZA" dirty="0"/>
            <a:t>Expensive cars, branded clothing, the latest smartphones</a:t>
          </a:r>
          <a:endParaRPr lang="en-US" dirty="0"/>
        </a:p>
      </dgm:t>
    </dgm:pt>
    <dgm:pt modelId="{604422E4-6D25-4FB0-A7F5-102983E68152}" type="parTrans" cxnId="{F2979806-387A-4B57-84C3-1170745AEC81}">
      <dgm:prSet/>
      <dgm:spPr/>
      <dgm:t>
        <a:bodyPr/>
        <a:lstStyle/>
        <a:p>
          <a:endParaRPr lang="en-US"/>
        </a:p>
      </dgm:t>
    </dgm:pt>
    <dgm:pt modelId="{CE3C1363-F2CE-409D-8EE8-F5D6E99A3DCF}" type="sibTrans" cxnId="{F2979806-387A-4B57-84C3-1170745AEC81}">
      <dgm:prSet/>
      <dgm:spPr/>
      <dgm:t>
        <a:bodyPr/>
        <a:lstStyle/>
        <a:p>
          <a:endParaRPr lang="en-US"/>
        </a:p>
      </dgm:t>
    </dgm:pt>
    <dgm:pt modelId="{E3CAA831-EDF3-440F-9F6B-AE88AAEA95F3}" type="pres">
      <dgm:prSet presAssocID="{855E239C-63B3-4DFF-8EBC-14C8F516E4F4}" presName="diagram" presStyleCnt="0">
        <dgm:presLayoutVars>
          <dgm:chPref val="1"/>
          <dgm:dir/>
          <dgm:animOne val="branch"/>
          <dgm:animLvl val="lvl"/>
          <dgm:resizeHandles/>
        </dgm:presLayoutVars>
      </dgm:prSet>
      <dgm:spPr/>
    </dgm:pt>
    <dgm:pt modelId="{36EF269B-1EC8-4DDC-B3D8-EA3A485B60AE}" type="pres">
      <dgm:prSet presAssocID="{B5F32FE1-6A7A-4A32-9E90-63DE07866096}" presName="root" presStyleCnt="0"/>
      <dgm:spPr/>
    </dgm:pt>
    <dgm:pt modelId="{449109AD-2A01-4255-BEF8-81AD3BFCD46E}" type="pres">
      <dgm:prSet presAssocID="{B5F32FE1-6A7A-4A32-9E90-63DE07866096}" presName="rootComposite" presStyleCnt="0"/>
      <dgm:spPr/>
    </dgm:pt>
    <dgm:pt modelId="{5D8CEBED-35CE-4FF4-BD7B-9A39D81BE251}" type="pres">
      <dgm:prSet presAssocID="{B5F32FE1-6A7A-4A32-9E90-63DE07866096}" presName="rootText" presStyleLbl="node1" presStyleIdx="0" presStyleCnt="2"/>
      <dgm:spPr/>
    </dgm:pt>
    <dgm:pt modelId="{B836EC81-BC1A-4E5E-9B9B-EE5B860C9732}" type="pres">
      <dgm:prSet presAssocID="{B5F32FE1-6A7A-4A32-9E90-63DE07866096}" presName="rootConnector" presStyleLbl="node1" presStyleIdx="0" presStyleCnt="2"/>
      <dgm:spPr/>
    </dgm:pt>
    <dgm:pt modelId="{22E7B587-ED22-49C5-9261-D773C44EE0F8}" type="pres">
      <dgm:prSet presAssocID="{B5F32FE1-6A7A-4A32-9E90-63DE07866096}" presName="childShape" presStyleCnt="0"/>
      <dgm:spPr/>
    </dgm:pt>
    <dgm:pt modelId="{A827D89E-D245-48B3-8E90-908D515637C3}" type="pres">
      <dgm:prSet presAssocID="{0276141C-4DC9-445C-BAD8-2B12154EA1F3}" presName="Name13" presStyleLbl="parChTrans1D2" presStyleIdx="0" presStyleCnt="2"/>
      <dgm:spPr/>
    </dgm:pt>
    <dgm:pt modelId="{6800D83F-BDAE-4723-90A4-5021C4C45806}" type="pres">
      <dgm:prSet presAssocID="{D03AE7BC-B599-42B3-8B96-FDF8FDCB09E4}" presName="childText" presStyleLbl="bgAcc1" presStyleIdx="0" presStyleCnt="2">
        <dgm:presLayoutVars>
          <dgm:bulletEnabled val="1"/>
        </dgm:presLayoutVars>
      </dgm:prSet>
      <dgm:spPr/>
    </dgm:pt>
    <dgm:pt modelId="{79279BEC-D447-4E25-9866-C433712768A2}" type="pres">
      <dgm:prSet presAssocID="{DAEFAC8A-58F3-442A-A6F7-32DA65E63F01}" presName="root" presStyleCnt="0"/>
      <dgm:spPr/>
    </dgm:pt>
    <dgm:pt modelId="{0A545BF5-2BC3-4CA4-9F48-A49596643669}" type="pres">
      <dgm:prSet presAssocID="{DAEFAC8A-58F3-442A-A6F7-32DA65E63F01}" presName="rootComposite" presStyleCnt="0"/>
      <dgm:spPr/>
    </dgm:pt>
    <dgm:pt modelId="{2FC78BCC-EF92-4E69-8ACF-58CBD4A9C79A}" type="pres">
      <dgm:prSet presAssocID="{DAEFAC8A-58F3-442A-A6F7-32DA65E63F01}" presName="rootText" presStyleLbl="node1" presStyleIdx="1" presStyleCnt="2"/>
      <dgm:spPr/>
    </dgm:pt>
    <dgm:pt modelId="{5F0EAD73-FC71-4A70-9D59-0D4409B74E35}" type="pres">
      <dgm:prSet presAssocID="{DAEFAC8A-58F3-442A-A6F7-32DA65E63F01}" presName="rootConnector" presStyleLbl="node1" presStyleIdx="1" presStyleCnt="2"/>
      <dgm:spPr/>
    </dgm:pt>
    <dgm:pt modelId="{1051DA98-6B39-4A7A-AC2E-10A02ED72F7A}" type="pres">
      <dgm:prSet presAssocID="{DAEFAC8A-58F3-442A-A6F7-32DA65E63F01}" presName="childShape" presStyleCnt="0"/>
      <dgm:spPr/>
    </dgm:pt>
    <dgm:pt modelId="{654F9B4D-0916-4F88-A090-24F741D393B7}" type="pres">
      <dgm:prSet presAssocID="{604422E4-6D25-4FB0-A7F5-102983E68152}" presName="Name13" presStyleLbl="parChTrans1D2" presStyleIdx="1" presStyleCnt="2"/>
      <dgm:spPr/>
    </dgm:pt>
    <dgm:pt modelId="{8DD6C8B0-EF77-400C-BF84-3178F38048EB}" type="pres">
      <dgm:prSet presAssocID="{895FB557-FF33-4882-BB7B-99CED3AED430}" presName="childText" presStyleLbl="bgAcc1" presStyleIdx="1" presStyleCnt="2">
        <dgm:presLayoutVars>
          <dgm:bulletEnabled val="1"/>
        </dgm:presLayoutVars>
      </dgm:prSet>
      <dgm:spPr/>
    </dgm:pt>
  </dgm:ptLst>
  <dgm:cxnLst>
    <dgm:cxn modelId="{F2979806-387A-4B57-84C3-1170745AEC81}" srcId="{DAEFAC8A-58F3-442A-A6F7-32DA65E63F01}" destId="{895FB557-FF33-4882-BB7B-99CED3AED430}" srcOrd="0" destOrd="0" parTransId="{604422E4-6D25-4FB0-A7F5-102983E68152}" sibTransId="{CE3C1363-F2CE-409D-8EE8-F5D6E99A3DCF}"/>
    <dgm:cxn modelId="{5BAC1211-F218-4986-BD51-97DD7E7F84E3}" type="presOf" srcId="{0276141C-4DC9-445C-BAD8-2B12154EA1F3}" destId="{A827D89E-D245-48B3-8E90-908D515637C3}" srcOrd="0" destOrd="0" presId="urn:microsoft.com/office/officeart/2005/8/layout/hierarchy3"/>
    <dgm:cxn modelId="{380C1417-365B-4D0E-BFA1-EB9D927EDE51}" srcId="{B5F32FE1-6A7A-4A32-9E90-63DE07866096}" destId="{D03AE7BC-B599-42B3-8B96-FDF8FDCB09E4}" srcOrd="0" destOrd="0" parTransId="{0276141C-4DC9-445C-BAD8-2B12154EA1F3}" sibTransId="{B895AFC4-9022-4989-8E20-D5074A6A4E99}"/>
    <dgm:cxn modelId="{69C97D36-AD79-4997-98D8-16C88124BBBB}" type="presOf" srcId="{D03AE7BC-B599-42B3-8B96-FDF8FDCB09E4}" destId="{6800D83F-BDAE-4723-90A4-5021C4C45806}" srcOrd="0" destOrd="0" presId="urn:microsoft.com/office/officeart/2005/8/layout/hierarchy3"/>
    <dgm:cxn modelId="{B28C1579-FDD5-4B3B-947E-370313E3F55E}" srcId="{855E239C-63B3-4DFF-8EBC-14C8F516E4F4}" destId="{B5F32FE1-6A7A-4A32-9E90-63DE07866096}" srcOrd="0" destOrd="0" parTransId="{109FD40E-3A4A-4A82-9B6C-8CB05A5E8794}" sibTransId="{870C9A0A-71A4-4643-86C0-E51F53714738}"/>
    <dgm:cxn modelId="{00550882-5CDA-4BD6-8EBF-26C282319456}" srcId="{855E239C-63B3-4DFF-8EBC-14C8F516E4F4}" destId="{DAEFAC8A-58F3-442A-A6F7-32DA65E63F01}" srcOrd="1" destOrd="0" parTransId="{F21FDECD-1429-4715-A8AE-DE0EEA15CAFA}" sibTransId="{39020C3A-3A1A-4C7E-A80B-706B9E5DF142}"/>
    <dgm:cxn modelId="{FBF38086-4AC7-4D4B-9A18-A86229F007F7}" type="presOf" srcId="{855E239C-63B3-4DFF-8EBC-14C8F516E4F4}" destId="{E3CAA831-EDF3-440F-9F6B-AE88AAEA95F3}" srcOrd="0" destOrd="0" presId="urn:microsoft.com/office/officeart/2005/8/layout/hierarchy3"/>
    <dgm:cxn modelId="{33C02193-D436-4583-BE95-64207D4B753F}" type="presOf" srcId="{B5F32FE1-6A7A-4A32-9E90-63DE07866096}" destId="{B836EC81-BC1A-4E5E-9B9B-EE5B860C9732}" srcOrd="1" destOrd="0" presId="urn:microsoft.com/office/officeart/2005/8/layout/hierarchy3"/>
    <dgm:cxn modelId="{D95B63BC-100D-4525-8166-7670A0DA2F35}" type="presOf" srcId="{DAEFAC8A-58F3-442A-A6F7-32DA65E63F01}" destId="{5F0EAD73-FC71-4A70-9D59-0D4409B74E35}" srcOrd="1" destOrd="0" presId="urn:microsoft.com/office/officeart/2005/8/layout/hierarchy3"/>
    <dgm:cxn modelId="{C9F368BD-FB6C-42FC-9CC3-ECEA46D0AF50}" type="presOf" srcId="{B5F32FE1-6A7A-4A32-9E90-63DE07866096}" destId="{5D8CEBED-35CE-4FF4-BD7B-9A39D81BE251}" srcOrd="0" destOrd="0" presId="urn:microsoft.com/office/officeart/2005/8/layout/hierarchy3"/>
    <dgm:cxn modelId="{50A49AEF-458F-4A77-B092-63833ED3AA1E}" type="presOf" srcId="{895FB557-FF33-4882-BB7B-99CED3AED430}" destId="{8DD6C8B0-EF77-400C-BF84-3178F38048EB}" srcOrd="0" destOrd="0" presId="urn:microsoft.com/office/officeart/2005/8/layout/hierarchy3"/>
    <dgm:cxn modelId="{E66C20F0-9A21-43B1-AC8D-9A73221A8CC9}" type="presOf" srcId="{DAEFAC8A-58F3-442A-A6F7-32DA65E63F01}" destId="{2FC78BCC-EF92-4E69-8ACF-58CBD4A9C79A}" srcOrd="0" destOrd="0" presId="urn:microsoft.com/office/officeart/2005/8/layout/hierarchy3"/>
    <dgm:cxn modelId="{AF0A6AFC-5424-432B-9820-7C249DFCAF77}" type="presOf" srcId="{604422E4-6D25-4FB0-A7F5-102983E68152}" destId="{654F9B4D-0916-4F88-A090-24F741D393B7}" srcOrd="0" destOrd="0" presId="urn:microsoft.com/office/officeart/2005/8/layout/hierarchy3"/>
    <dgm:cxn modelId="{CCF0ABC6-BB3B-448C-A54B-66C59065735C}" type="presParOf" srcId="{E3CAA831-EDF3-440F-9F6B-AE88AAEA95F3}" destId="{36EF269B-1EC8-4DDC-B3D8-EA3A485B60AE}" srcOrd="0" destOrd="0" presId="urn:microsoft.com/office/officeart/2005/8/layout/hierarchy3"/>
    <dgm:cxn modelId="{A821BDB9-E4E5-4DE5-97E2-591FADA09820}" type="presParOf" srcId="{36EF269B-1EC8-4DDC-B3D8-EA3A485B60AE}" destId="{449109AD-2A01-4255-BEF8-81AD3BFCD46E}" srcOrd="0" destOrd="0" presId="urn:microsoft.com/office/officeart/2005/8/layout/hierarchy3"/>
    <dgm:cxn modelId="{60DEDCC1-FDCC-4269-AC7A-7D3D3D23344F}" type="presParOf" srcId="{449109AD-2A01-4255-BEF8-81AD3BFCD46E}" destId="{5D8CEBED-35CE-4FF4-BD7B-9A39D81BE251}" srcOrd="0" destOrd="0" presId="urn:microsoft.com/office/officeart/2005/8/layout/hierarchy3"/>
    <dgm:cxn modelId="{129492F3-F2DE-4656-BDEB-1C7CBEFB547B}" type="presParOf" srcId="{449109AD-2A01-4255-BEF8-81AD3BFCD46E}" destId="{B836EC81-BC1A-4E5E-9B9B-EE5B860C9732}" srcOrd="1" destOrd="0" presId="urn:microsoft.com/office/officeart/2005/8/layout/hierarchy3"/>
    <dgm:cxn modelId="{E450C834-0CC2-44A8-B02D-4B98D3996B04}" type="presParOf" srcId="{36EF269B-1EC8-4DDC-B3D8-EA3A485B60AE}" destId="{22E7B587-ED22-49C5-9261-D773C44EE0F8}" srcOrd="1" destOrd="0" presId="urn:microsoft.com/office/officeart/2005/8/layout/hierarchy3"/>
    <dgm:cxn modelId="{BABB9AA0-F895-4A44-9848-B8BA268098AE}" type="presParOf" srcId="{22E7B587-ED22-49C5-9261-D773C44EE0F8}" destId="{A827D89E-D245-48B3-8E90-908D515637C3}" srcOrd="0" destOrd="0" presId="urn:microsoft.com/office/officeart/2005/8/layout/hierarchy3"/>
    <dgm:cxn modelId="{B4030D36-6250-4F55-BAF7-014EA4EA72E5}" type="presParOf" srcId="{22E7B587-ED22-49C5-9261-D773C44EE0F8}" destId="{6800D83F-BDAE-4723-90A4-5021C4C45806}" srcOrd="1" destOrd="0" presId="urn:microsoft.com/office/officeart/2005/8/layout/hierarchy3"/>
    <dgm:cxn modelId="{BE87EFD1-760A-4CAB-84DB-419EF11D297A}" type="presParOf" srcId="{E3CAA831-EDF3-440F-9F6B-AE88AAEA95F3}" destId="{79279BEC-D447-4E25-9866-C433712768A2}" srcOrd="1" destOrd="0" presId="urn:microsoft.com/office/officeart/2005/8/layout/hierarchy3"/>
    <dgm:cxn modelId="{9226EA5E-0FF9-4E27-BEA2-07FD17AEAA22}" type="presParOf" srcId="{79279BEC-D447-4E25-9866-C433712768A2}" destId="{0A545BF5-2BC3-4CA4-9F48-A49596643669}" srcOrd="0" destOrd="0" presId="urn:microsoft.com/office/officeart/2005/8/layout/hierarchy3"/>
    <dgm:cxn modelId="{1506B3AF-A15F-4836-A967-8FD2AF371C01}" type="presParOf" srcId="{0A545BF5-2BC3-4CA4-9F48-A49596643669}" destId="{2FC78BCC-EF92-4E69-8ACF-58CBD4A9C79A}" srcOrd="0" destOrd="0" presId="urn:microsoft.com/office/officeart/2005/8/layout/hierarchy3"/>
    <dgm:cxn modelId="{1A068AB2-55FC-4308-8654-F413B129A97E}" type="presParOf" srcId="{0A545BF5-2BC3-4CA4-9F48-A49596643669}" destId="{5F0EAD73-FC71-4A70-9D59-0D4409B74E35}" srcOrd="1" destOrd="0" presId="urn:microsoft.com/office/officeart/2005/8/layout/hierarchy3"/>
    <dgm:cxn modelId="{68DB43E1-930A-4C06-80EF-A6B2D36E779C}" type="presParOf" srcId="{79279BEC-D447-4E25-9866-C433712768A2}" destId="{1051DA98-6B39-4A7A-AC2E-10A02ED72F7A}" srcOrd="1" destOrd="0" presId="urn:microsoft.com/office/officeart/2005/8/layout/hierarchy3"/>
    <dgm:cxn modelId="{D783AC46-DD54-428B-830B-D542FA1F092C}" type="presParOf" srcId="{1051DA98-6B39-4A7A-AC2E-10A02ED72F7A}" destId="{654F9B4D-0916-4F88-A090-24F741D393B7}" srcOrd="0" destOrd="0" presId="urn:microsoft.com/office/officeart/2005/8/layout/hierarchy3"/>
    <dgm:cxn modelId="{2E535840-69B4-4B5F-97A5-D4C8C14BF3A2}" type="presParOf" srcId="{1051DA98-6B39-4A7A-AC2E-10A02ED72F7A}" destId="{8DD6C8B0-EF77-400C-BF84-3178F38048EB}"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C0664F-A4A5-4524-9795-D11D14009477}"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28CCC59D-19A9-4D18-8073-BDC7C2F2555C}">
      <dgm:prSet custT="1"/>
      <dgm:spPr/>
      <dgm:t>
        <a:bodyPr/>
        <a:lstStyle/>
        <a:p>
          <a:r>
            <a:rPr lang="en-GB" sz="1400"/>
            <a:t>You belong to many communities: </a:t>
          </a:r>
          <a:endParaRPr lang="en-US" sz="1400"/>
        </a:p>
      </dgm:t>
    </dgm:pt>
    <dgm:pt modelId="{32AD5699-6FA4-4899-9C46-C90D5E9C4AFB}" type="parTrans" cxnId="{0C0E6E79-0619-40F3-88BE-471264370201}">
      <dgm:prSet/>
      <dgm:spPr/>
      <dgm:t>
        <a:bodyPr/>
        <a:lstStyle/>
        <a:p>
          <a:endParaRPr lang="en-US" sz="2000"/>
        </a:p>
      </dgm:t>
    </dgm:pt>
    <dgm:pt modelId="{0A668331-3E9B-4760-A833-958B9F0AE27A}" type="sibTrans" cxnId="{0C0E6E79-0619-40F3-88BE-471264370201}">
      <dgm:prSet/>
      <dgm:spPr/>
      <dgm:t>
        <a:bodyPr/>
        <a:lstStyle/>
        <a:p>
          <a:endParaRPr lang="en-US" sz="2000"/>
        </a:p>
      </dgm:t>
    </dgm:pt>
    <dgm:pt modelId="{6267C0C6-ECCD-46C5-9645-4CF686D8CBCF}">
      <dgm:prSet custT="1"/>
      <dgm:spPr/>
      <dgm:t>
        <a:bodyPr/>
        <a:lstStyle/>
        <a:p>
          <a:r>
            <a:rPr lang="en-GB" sz="1400" dirty="0"/>
            <a:t>family, school, neighbourhood, town, province, country </a:t>
          </a:r>
          <a:endParaRPr lang="en-US" sz="1400" dirty="0"/>
        </a:p>
      </dgm:t>
    </dgm:pt>
    <dgm:pt modelId="{C1C6590F-1B2C-444B-AE2B-00F0605446E8}" type="parTrans" cxnId="{ABE54FB5-417A-42BA-800E-5104C81F0A67}">
      <dgm:prSet/>
      <dgm:spPr/>
      <dgm:t>
        <a:bodyPr/>
        <a:lstStyle/>
        <a:p>
          <a:endParaRPr lang="en-US" sz="2000"/>
        </a:p>
      </dgm:t>
    </dgm:pt>
    <dgm:pt modelId="{3ADA617D-9ABA-45AC-8AE1-AA3CFF111499}" type="sibTrans" cxnId="{ABE54FB5-417A-42BA-800E-5104C81F0A67}">
      <dgm:prSet/>
      <dgm:spPr/>
      <dgm:t>
        <a:bodyPr/>
        <a:lstStyle/>
        <a:p>
          <a:endParaRPr lang="en-US" sz="2000"/>
        </a:p>
      </dgm:t>
    </dgm:pt>
    <dgm:pt modelId="{EBC7A11E-4145-4CA0-A44D-D8FA9D94E1D3}">
      <dgm:prSet custT="1"/>
      <dgm:spPr/>
      <dgm:t>
        <a:bodyPr/>
        <a:lstStyle/>
        <a:p>
          <a:r>
            <a:rPr lang="en-GB" sz="1400"/>
            <a:t>Communities have </a:t>
          </a:r>
          <a:r>
            <a:rPr lang="en-GB" sz="1400" b="1"/>
            <a:t>needs too:</a:t>
          </a:r>
          <a:endParaRPr lang="en-US" sz="1400"/>
        </a:p>
      </dgm:t>
    </dgm:pt>
    <dgm:pt modelId="{B2EAB783-839E-483B-9C51-979CB0559A4F}" type="parTrans" cxnId="{C988837A-DCED-4A5F-8247-CEBA5D868D88}">
      <dgm:prSet/>
      <dgm:spPr/>
      <dgm:t>
        <a:bodyPr/>
        <a:lstStyle/>
        <a:p>
          <a:endParaRPr lang="en-US" sz="2000"/>
        </a:p>
      </dgm:t>
    </dgm:pt>
    <dgm:pt modelId="{2AEAA426-88DC-49AC-90A4-F9A3765FF4D5}" type="sibTrans" cxnId="{C988837A-DCED-4A5F-8247-CEBA5D868D88}">
      <dgm:prSet/>
      <dgm:spPr/>
      <dgm:t>
        <a:bodyPr/>
        <a:lstStyle/>
        <a:p>
          <a:endParaRPr lang="en-US" sz="2000"/>
        </a:p>
      </dgm:t>
    </dgm:pt>
    <dgm:pt modelId="{F05AA8A7-F663-4E75-AB35-A63169485655}">
      <dgm:prSet custT="1"/>
      <dgm:spPr/>
      <dgm:t>
        <a:bodyPr/>
        <a:lstStyle/>
        <a:p>
          <a:r>
            <a:rPr lang="en-GB" sz="1400"/>
            <a:t>Social </a:t>
          </a:r>
          <a:endParaRPr lang="en-US" sz="1400"/>
        </a:p>
      </dgm:t>
    </dgm:pt>
    <dgm:pt modelId="{C783289E-9EF0-4B59-B021-B583CF7CE5E0}" type="parTrans" cxnId="{DE3D4F54-EE6C-4B07-BBE0-C903E3B9E0C8}">
      <dgm:prSet/>
      <dgm:spPr/>
      <dgm:t>
        <a:bodyPr/>
        <a:lstStyle/>
        <a:p>
          <a:endParaRPr lang="en-US" sz="2000"/>
        </a:p>
      </dgm:t>
    </dgm:pt>
    <dgm:pt modelId="{EF183BC1-2FD0-406F-B45D-D8576DD22308}" type="sibTrans" cxnId="{DE3D4F54-EE6C-4B07-BBE0-C903E3B9E0C8}">
      <dgm:prSet/>
      <dgm:spPr/>
      <dgm:t>
        <a:bodyPr/>
        <a:lstStyle/>
        <a:p>
          <a:endParaRPr lang="en-US" sz="2000"/>
        </a:p>
      </dgm:t>
    </dgm:pt>
    <dgm:pt modelId="{471C555B-34BF-4D2B-B40C-5FB19396E17A}">
      <dgm:prSet custT="1"/>
      <dgm:spPr/>
      <dgm:t>
        <a:bodyPr/>
        <a:lstStyle/>
        <a:p>
          <a:r>
            <a:rPr lang="en-GB" sz="1400"/>
            <a:t>Economic</a:t>
          </a:r>
          <a:endParaRPr lang="en-US" sz="1400"/>
        </a:p>
      </dgm:t>
    </dgm:pt>
    <dgm:pt modelId="{A718BFAF-5078-4DF0-94E4-B5FD34E472CE}" type="parTrans" cxnId="{8B15DB0D-6A69-457E-95B9-38374D99ED8A}">
      <dgm:prSet/>
      <dgm:spPr/>
      <dgm:t>
        <a:bodyPr/>
        <a:lstStyle/>
        <a:p>
          <a:endParaRPr lang="en-US" sz="2000"/>
        </a:p>
      </dgm:t>
    </dgm:pt>
    <dgm:pt modelId="{3BB373AE-7497-4BA7-9704-C18FE1593B00}" type="sibTrans" cxnId="{8B15DB0D-6A69-457E-95B9-38374D99ED8A}">
      <dgm:prSet/>
      <dgm:spPr/>
      <dgm:t>
        <a:bodyPr/>
        <a:lstStyle/>
        <a:p>
          <a:endParaRPr lang="en-US" sz="2000"/>
        </a:p>
      </dgm:t>
    </dgm:pt>
    <dgm:pt modelId="{23F3B8F4-20D9-40DC-9F5A-B2684B3F5959}" type="pres">
      <dgm:prSet presAssocID="{03C0664F-A4A5-4524-9795-D11D14009477}" presName="linear" presStyleCnt="0">
        <dgm:presLayoutVars>
          <dgm:dir/>
          <dgm:animLvl val="lvl"/>
          <dgm:resizeHandles val="exact"/>
        </dgm:presLayoutVars>
      </dgm:prSet>
      <dgm:spPr/>
    </dgm:pt>
    <dgm:pt modelId="{B1EF8FFE-2001-4A87-944A-919A39E2BC0F}" type="pres">
      <dgm:prSet presAssocID="{28CCC59D-19A9-4D18-8073-BDC7C2F2555C}" presName="parentLin" presStyleCnt="0"/>
      <dgm:spPr/>
    </dgm:pt>
    <dgm:pt modelId="{DF455DDF-CFB4-44EC-A297-5B744E83FA2D}" type="pres">
      <dgm:prSet presAssocID="{28CCC59D-19A9-4D18-8073-BDC7C2F2555C}" presName="parentLeftMargin" presStyleLbl="node1" presStyleIdx="0" presStyleCnt="2"/>
      <dgm:spPr/>
    </dgm:pt>
    <dgm:pt modelId="{35ADD505-1D58-4B55-B46C-E929FADD7A19}" type="pres">
      <dgm:prSet presAssocID="{28CCC59D-19A9-4D18-8073-BDC7C2F2555C}" presName="parentText" presStyleLbl="node1" presStyleIdx="0" presStyleCnt="2">
        <dgm:presLayoutVars>
          <dgm:chMax val="0"/>
          <dgm:bulletEnabled val="1"/>
        </dgm:presLayoutVars>
      </dgm:prSet>
      <dgm:spPr/>
    </dgm:pt>
    <dgm:pt modelId="{4CA08A14-AD11-4890-9B20-34A6ECD257F6}" type="pres">
      <dgm:prSet presAssocID="{28CCC59D-19A9-4D18-8073-BDC7C2F2555C}" presName="negativeSpace" presStyleCnt="0"/>
      <dgm:spPr/>
    </dgm:pt>
    <dgm:pt modelId="{42FF71A8-0303-4FDB-8E0D-F92172904B7F}" type="pres">
      <dgm:prSet presAssocID="{28CCC59D-19A9-4D18-8073-BDC7C2F2555C}" presName="childText" presStyleLbl="conFgAcc1" presStyleIdx="0" presStyleCnt="2">
        <dgm:presLayoutVars>
          <dgm:bulletEnabled val="1"/>
        </dgm:presLayoutVars>
      </dgm:prSet>
      <dgm:spPr/>
    </dgm:pt>
    <dgm:pt modelId="{3E6C7DC1-C3E9-4EEB-9AA1-A0202FA3D40A}" type="pres">
      <dgm:prSet presAssocID="{0A668331-3E9B-4760-A833-958B9F0AE27A}" presName="spaceBetweenRectangles" presStyleCnt="0"/>
      <dgm:spPr/>
    </dgm:pt>
    <dgm:pt modelId="{3665D453-1B07-42A0-B96A-4C57A98B7392}" type="pres">
      <dgm:prSet presAssocID="{EBC7A11E-4145-4CA0-A44D-D8FA9D94E1D3}" presName="parentLin" presStyleCnt="0"/>
      <dgm:spPr/>
    </dgm:pt>
    <dgm:pt modelId="{A36B3685-6841-4282-954B-1A543A000335}" type="pres">
      <dgm:prSet presAssocID="{EBC7A11E-4145-4CA0-A44D-D8FA9D94E1D3}" presName="parentLeftMargin" presStyleLbl="node1" presStyleIdx="0" presStyleCnt="2"/>
      <dgm:spPr/>
    </dgm:pt>
    <dgm:pt modelId="{2A4D7B62-9428-4EB2-86F4-670EFBB037FF}" type="pres">
      <dgm:prSet presAssocID="{EBC7A11E-4145-4CA0-A44D-D8FA9D94E1D3}" presName="parentText" presStyleLbl="node1" presStyleIdx="1" presStyleCnt="2">
        <dgm:presLayoutVars>
          <dgm:chMax val="0"/>
          <dgm:bulletEnabled val="1"/>
        </dgm:presLayoutVars>
      </dgm:prSet>
      <dgm:spPr/>
    </dgm:pt>
    <dgm:pt modelId="{2F1E1002-CD30-431A-947C-253015419265}" type="pres">
      <dgm:prSet presAssocID="{EBC7A11E-4145-4CA0-A44D-D8FA9D94E1D3}" presName="negativeSpace" presStyleCnt="0"/>
      <dgm:spPr/>
    </dgm:pt>
    <dgm:pt modelId="{FB2A50F8-4BF2-4075-85B4-63052340A399}" type="pres">
      <dgm:prSet presAssocID="{EBC7A11E-4145-4CA0-A44D-D8FA9D94E1D3}" presName="childText" presStyleLbl="conFgAcc1" presStyleIdx="1" presStyleCnt="2">
        <dgm:presLayoutVars>
          <dgm:bulletEnabled val="1"/>
        </dgm:presLayoutVars>
      </dgm:prSet>
      <dgm:spPr/>
    </dgm:pt>
  </dgm:ptLst>
  <dgm:cxnLst>
    <dgm:cxn modelId="{8B15DB0D-6A69-457E-95B9-38374D99ED8A}" srcId="{EBC7A11E-4145-4CA0-A44D-D8FA9D94E1D3}" destId="{471C555B-34BF-4D2B-B40C-5FB19396E17A}" srcOrd="1" destOrd="0" parTransId="{A718BFAF-5078-4DF0-94E4-B5FD34E472CE}" sibTransId="{3BB373AE-7497-4BA7-9704-C18FE1593B00}"/>
    <dgm:cxn modelId="{BB72B933-DE33-4680-8C4B-A8CA18CEA11A}" type="presOf" srcId="{28CCC59D-19A9-4D18-8073-BDC7C2F2555C}" destId="{DF455DDF-CFB4-44EC-A297-5B744E83FA2D}" srcOrd="0" destOrd="0" presId="urn:microsoft.com/office/officeart/2005/8/layout/list1"/>
    <dgm:cxn modelId="{373A2353-0D13-49A2-BA2B-AFDC7DC8187A}" type="presOf" srcId="{6267C0C6-ECCD-46C5-9645-4CF686D8CBCF}" destId="{42FF71A8-0303-4FDB-8E0D-F92172904B7F}" srcOrd="0" destOrd="0" presId="urn:microsoft.com/office/officeart/2005/8/layout/list1"/>
    <dgm:cxn modelId="{DE3D4F54-EE6C-4B07-BBE0-C903E3B9E0C8}" srcId="{EBC7A11E-4145-4CA0-A44D-D8FA9D94E1D3}" destId="{F05AA8A7-F663-4E75-AB35-A63169485655}" srcOrd="0" destOrd="0" parTransId="{C783289E-9EF0-4B59-B021-B583CF7CE5E0}" sibTransId="{EF183BC1-2FD0-406F-B45D-D8576DD22308}"/>
    <dgm:cxn modelId="{4B3C0F75-0F63-484E-8255-05D804860EDE}" type="presOf" srcId="{F05AA8A7-F663-4E75-AB35-A63169485655}" destId="{FB2A50F8-4BF2-4075-85B4-63052340A399}" srcOrd="0" destOrd="0" presId="urn:microsoft.com/office/officeart/2005/8/layout/list1"/>
    <dgm:cxn modelId="{0C0E6E79-0619-40F3-88BE-471264370201}" srcId="{03C0664F-A4A5-4524-9795-D11D14009477}" destId="{28CCC59D-19A9-4D18-8073-BDC7C2F2555C}" srcOrd="0" destOrd="0" parTransId="{32AD5699-6FA4-4899-9C46-C90D5E9C4AFB}" sibTransId="{0A668331-3E9B-4760-A833-958B9F0AE27A}"/>
    <dgm:cxn modelId="{C988837A-DCED-4A5F-8247-CEBA5D868D88}" srcId="{03C0664F-A4A5-4524-9795-D11D14009477}" destId="{EBC7A11E-4145-4CA0-A44D-D8FA9D94E1D3}" srcOrd="1" destOrd="0" parTransId="{B2EAB783-839E-483B-9C51-979CB0559A4F}" sibTransId="{2AEAA426-88DC-49AC-90A4-F9A3765FF4D5}"/>
    <dgm:cxn modelId="{95394EA3-1154-4F09-97A1-960B2FBC5177}" type="presOf" srcId="{471C555B-34BF-4D2B-B40C-5FB19396E17A}" destId="{FB2A50F8-4BF2-4075-85B4-63052340A399}" srcOrd="0" destOrd="1" presId="urn:microsoft.com/office/officeart/2005/8/layout/list1"/>
    <dgm:cxn modelId="{ABE54FB5-417A-42BA-800E-5104C81F0A67}" srcId="{28CCC59D-19A9-4D18-8073-BDC7C2F2555C}" destId="{6267C0C6-ECCD-46C5-9645-4CF686D8CBCF}" srcOrd="0" destOrd="0" parTransId="{C1C6590F-1B2C-444B-AE2B-00F0605446E8}" sibTransId="{3ADA617D-9ABA-45AC-8AE1-AA3CFF111499}"/>
    <dgm:cxn modelId="{50F222CF-D648-4F8B-9CCB-5B6E983E10E1}" type="presOf" srcId="{EBC7A11E-4145-4CA0-A44D-D8FA9D94E1D3}" destId="{2A4D7B62-9428-4EB2-86F4-670EFBB037FF}" srcOrd="1" destOrd="0" presId="urn:microsoft.com/office/officeart/2005/8/layout/list1"/>
    <dgm:cxn modelId="{143027DA-5FF5-4BA7-BADF-227358D3CB7F}" type="presOf" srcId="{03C0664F-A4A5-4524-9795-D11D14009477}" destId="{23F3B8F4-20D9-40DC-9F5A-B2684B3F5959}" srcOrd="0" destOrd="0" presId="urn:microsoft.com/office/officeart/2005/8/layout/list1"/>
    <dgm:cxn modelId="{05DEF9E3-B6AB-4B05-BF15-48BCB6DD2C4B}" type="presOf" srcId="{EBC7A11E-4145-4CA0-A44D-D8FA9D94E1D3}" destId="{A36B3685-6841-4282-954B-1A543A000335}" srcOrd="0" destOrd="0" presId="urn:microsoft.com/office/officeart/2005/8/layout/list1"/>
    <dgm:cxn modelId="{528EF2FD-4027-4ECD-BD1C-9110AA3B016C}" type="presOf" srcId="{28CCC59D-19A9-4D18-8073-BDC7C2F2555C}" destId="{35ADD505-1D58-4B55-B46C-E929FADD7A19}" srcOrd="1" destOrd="0" presId="urn:microsoft.com/office/officeart/2005/8/layout/list1"/>
    <dgm:cxn modelId="{C942542B-FE23-4BE7-B7F4-F5C3FAB185DD}" type="presParOf" srcId="{23F3B8F4-20D9-40DC-9F5A-B2684B3F5959}" destId="{B1EF8FFE-2001-4A87-944A-919A39E2BC0F}" srcOrd="0" destOrd="0" presId="urn:microsoft.com/office/officeart/2005/8/layout/list1"/>
    <dgm:cxn modelId="{A2A67826-9E7C-4C28-980B-8C366B01F597}" type="presParOf" srcId="{B1EF8FFE-2001-4A87-944A-919A39E2BC0F}" destId="{DF455DDF-CFB4-44EC-A297-5B744E83FA2D}" srcOrd="0" destOrd="0" presId="urn:microsoft.com/office/officeart/2005/8/layout/list1"/>
    <dgm:cxn modelId="{22F8EDC3-F070-4047-8073-4F27F2A610E7}" type="presParOf" srcId="{B1EF8FFE-2001-4A87-944A-919A39E2BC0F}" destId="{35ADD505-1D58-4B55-B46C-E929FADD7A19}" srcOrd="1" destOrd="0" presId="urn:microsoft.com/office/officeart/2005/8/layout/list1"/>
    <dgm:cxn modelId="{15B7F2BE-5C82-4C40-A289-10546B5EC360}" type="presParOf" srcId="{23F3B8F4-20D9-40DC-9F5A-B2684B3F5959}" destId="{4CA08A14-AD11-4890-9B20-34A6ECD257F6}" srcOrd="1" destOrd="0" presId="urn:microsoft.com/office/officeart/2005/8/layout/list1"/>
    <dgm:cxn modelId="{1EADF3A3-3932-4236-BCF6-13B4EACA538F}" type="presParOf" srcId="{23F3B8F4-20D9-40DC-9F5A-B2684B3F5959}" destId="{42FF71A8-0303-4FDB-8E0D-F92172904B7F}" srcOrd="2" destOrd="0" presId="urn:microsoft.com/office/officeart/2005/8/layout/list1"/>
    <dgm:cxn modelId="{E2932E86-5226-4B1B-9A1E-B1F49DC92869}" type="presParOf" srcId="{23F3B8F4-20D9-40DC-9F5A-B2684B3F5959}" destId="{3E6C7DC1-C3E9-4EEB-9AA1-A0202FA3D40A}" srcOrd="3" destOrd="0" presId="urn:microsoft.com/office/officeart/2005/8/layout/list1"/>
    <dgm:cxn modelId="{80C46F7B-EAE4-4EE6-A558-24C76BD63F5D}" type="presParOf" srcId="{23F3B8F4-20D9-40DC-9F5A-B2684B3F5959}" destId="{3665D453-1B07-42A0-B96A-4C57A98B7392}" srcOrd="4" destOrd="0" presId="urn:microsoft.com/office/officeart/2005/8/layout/list1"/>
    <dgm:cxn modelId="{CDD9A5F8-94D1-4116-8DA7-31BB90B1F8C5}" type="presParOf" srcId="{3665D453-1B07-42A0-B96A-4C57A98B7392}" destId="{A36B3685-6841-4282-954B-1A543A000335}" srcOrd="0" destOrd="0" presId="urn:microsoft.com/office/officeart/2005/8/layout/list1"/>
    <dgm:cxn modelId="{AF36CE5D-909B-4DC1-9C4D-10176BC0DED8}" type="presParOf" srcId="{3665D453-1B07-42A0-B96A-4C57A98B7392}" destId="{2A4D7B62-9428-4EB2-86F4-670EFBB037FF}" srcOrd="1" destOrd="0" presId="urn:microsoft.com/office/officeart/2005/8/layout/list1"/>
    <dgm:cxn modelId="{6B1B14DE-37BE-452C-A2CD-61E9801F2837}" type="presParOf" srcId="{23F3B8F4-20D9-40DC-9F5A-B2684B3F5959}" destId="{2F1E1002-CD30-431A-947C-253015419265}" srcOrd="5" destOrd="0" presId="urn:microsoft.com/office/officeart/2005/8/layout/list1"/>
    <dgm:cxn modelId="{ED53B3B4-3EF7-406A-ACF9-571D2DFB27D7}" type="presParOf" srcId="{23F3B8F4-20D9-40DC-9F5A-B2684B3F5959}" destId="{FB2A50F8-4BF2-4075-85B4-63052340A399}" srcOrd="6"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6255F8-DF13-46B6-8573-315098BE382D}"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2AFABB71-52F6-4D3D-A779-8F9161C95D58}">
      <dgm:prSet/>
      <dgm:spPr/>
      <dgm:t>
        <a:bodyPr/>
        <a:lstStyle/>
        <a:p>
          <a:r>
            <a:rPr lang="en-GB"/>
            <a:t>Education → schools &amp; teachers </a:t>
          </a:r>
          <a:endParaRPr lang="en-US"/>
        </a:p>
      </dgm:t>
    </dgm:pt>
    <dgm:pt modelId="{60FFD84A-15D3-4B55-AC35-4AF14900F861}" type="parTrans" cxnId="{86FF3B6C-7C46-4D09-BC11-E3440EF7DB80}">
      <dgm:prSet/>
      <dgm:spPr/>
      <dgm:t>
        <a:bodyPr/>
        <a:lstStyle/>
        <a:p>
          <a:endParaRPr lang="en-US"/>
        </a:p>
      </dgm:t>
    </dgm:pt>
    <dgm:pt modelId="{0A063DCB-656B-4FC9-AEDA-B931BCEB4B8E}" type="sibTrans" cxnId="{86FF3B6C-7C46-4D09-BC11-E3440EF7DB80}">
      <dgm:prSet/>
      <dgm:spPr/>
      <dgm:t>
        <a:bodyPr/>
        <a:lstStyle/>
        <a:p>
          <a:endParaRPr lang="en-US"/>
        </a:p>
      </dgm:t>
    </dgm:pt>
    <dgm:pt modelId="{146121EA-31F4-4BD2-A88E-8BF2BC80DAD1}">
      <dgm:prSet/>
      <dgm:spPr/>
      <dgm:t>
        <a:bodyPr/>
        <a:lstStyle/>
        <a:p>
          <a:r>
            <a:rPr lang="en-GB"/>
            <a:t>Healthcare → clinics &amp; doctors </a:t>
          </a:r>
          <a:endParaRPr lang="en-US"/>
        </a:p>
      </dgm:t>
    </dgm:pt>
    <dgm:pt modelId="{D7479B83-E95E-4B6E-A1A6-C447B6FC330B}" type="parTrans" cxnId="{945D1632-8BDF-4D6B-9162-C6B6295FD178}">
      <dgm:prSet/>
      <dgm:spPr/>
      <dgm:t>
        <a:bodyPr/>
        <a:lstStyle/>
        <a:p>
          <a:endParaRPr lang="en-US"/>
        </a:p>
      </dgm:t>
    </dgm:pt>
    <dgm:pt modelId="{79916CA0-AFC9-4AFD-85F5-9B593DC96364}" type="sibTrans" cxnId="{945D1632-8BDF-4D6B-9162-C6B6295FD178}">
      <dgm:prSet/>
      <dgm:spPr/>
      <dgm:t>
        <a:bodyPr/>
        <a:lstStyle/>
        <a:p>
          <a:endParaRPr lang="en-US"/>
        </a:p>
      </dgm:t>
    </dgm:pt>
    <dgm:pt modelId="{268C29C8-F75F-405A-9142-C3C53CA28504}">
      <dgm:prSet/>
      <dgm:spPr/>
      <dgm:t>
        <a:bodyPr/>
        <a:lstStyle/>
        <a:p>
          <a:r>
            <a:rPr lang="en-GB"/>
            <a:t>Safety → police &amp; emergency services </a:t>
          </a:r>
          <a:endParaRPr lang="en-US"/>
        </a:p>
      </dgm:t>
    </dgm:pt>
    <dgm:pt modelId="{B67BB243-BDB6-437A-8F2F-48030EA2D1A1}" type="parTrans" cxnId="{17A39AC7-C083-4A4D-B746-D2FC4F8A30C8}">
      <dgm:prSet/>
      <dgm:spPr/>
      <dgm:t>
        <a:bodyPr/>
        <a:lstStyle/>
        <a:p>
          <a:endParaRPr lang="en-US"/>
        </a:p>
      </dgm:t>
    </dgm:pt>
    <dgm:pt modelId="{201A7C38-42DC-47FE-8DC1-354035412245}" type="sibTrans" cxnId="{17A39AC7-C083-4A4D-B746-D2FC4F8A30C8}">
      <dgm:prSet/>
      <dgm:spPr/>
      <dgm:t>
        <a:bodyPr/>
        <a:lstStyle/>
        <a:p>
          <a:endParaRPr lang="en-US"/>
        </a:p>
      </dgm:t>
    </dgm:pt>
    <dgm:pt modelId="{D31CD504-CF21-4B44-91F1-F750D87787DC}">
      <dgm:prSet/>
      <dgm:spPr/>
      <dgm:t>
        <a:bodyPr/>
        <a:lstStyle/>
        <a:p>
          <a:r>
            <a:rPr lang="en-GB"/>
            <a:t>Support → care for vulnerable people</a:t>
          </a:r>
          <a:endParaRPr lang="en-US"/>
        </a:p>
      </dgm:t>
    </dgm:pt>
    <dgm:pt modelId="{4F669195-ECF3-4926-A59A-EC8B91B54058}" type="parTrans" cxnId="{2D94C543-8868-493F-AC90-54AB7E447C4B}">
      <dgm:prSet/>
      <dgm:spPr/>
      <dgm:t>
        <a:bodyPr/>
        <a:lstStyle/>
        <a:p>
          <a:endParaRPr lang="en-US"/>
        </a:p>
      </dgm:t>
    </dgm:pt>
    <dgm:pt modelId="{0004998C-5F47-4EB6-A7C7-8D7B4A366981}" type="sibTrans" cxnId="{2D94C543-8868-493F-AC90-54AB7E447C4B}">
      <dgm:prSet/>
      <dgm:spPr/>
      <dgm:t>
        <a:bodyPr/>
        <a:lstStyle/>
        <a:p>
          <a:endParaRPr lang="en-US"/>
        </a:p>
      </dgm:t>
    </dgm:pt>
    <dgm:pt modelId="{92CBAFC4-3469-4547-91DE-C28BAF53B212}" type="pres">
      <dgm:prSet presAssocID="{626255F8-DF13-46B6-8573-315098BE382D}" presName="matrix" presStyleCnt="0">
        <dgm:presLayoutVars>
          <dgm:chMax val="1"/>
          <dgm:dir/>
          <dgm:resizeHandles val="exact"/>
        </dgm:presLayoutVars>
      </dgm:prSet>
      <dgm:spPr/>
    </dgm:pt>
    <dgm:pt modelId="{1812387F-216C-4019-9DD4-3B76F7B6FC99}" type="pres">
      <dgm:prSet presAssocID="{626255F8-DF13-46B6-8573-315098BE382D}" presName="diamond" presStyleLbl="bgShp" presStyleIdx="0" presStyleCnt="1"/>
      <dgm:spPr/>
    </dgm:pt>
    <dgm:pt modelId="{EF58ACFC-1328-4905-83A1-D9E980AAB35D}" type="pres">
      <dgm:prSet presAssocID="{626255F8-DF13-46B6-8573-315098BE382D}" presName="quad1" presStyleLbl="node1" presStyleIdx="0" presStyleCnt="4">
        <dgm:presLayoutVars>
          <dgm:chMax val="0"/>
          <dgm:chPref val="0"/>
          <dgm:bulletEnabled val="1"/>
        </dgm:presLayoutVars>
      </dgm:prSet>
      <dgm:spPr/>
    </dgm:pt>
    <dgm:pt modelId="{6A471B42-8821-4BDC-9861-5B8A58C77A29}" type="pres">
      <dgm:prSet presAssocID="{626255F8-DF13-46B6-8573-315098BE382D}" presName="quad2" presStyleLbl="node1" presStyleIdx="1" presStyleCnt="4">
        <dgm:presLayoutVars>
          <dgm:chMax val="0"/>
          <dgm:chPref val="0"/>
          <dgm:bulletEnabled val="1"/>
        </dgm:presLayoutVars>
      </dgm:prSet>
      <dgm:spPr/>
    </dgm:pt>
    <dgm:pt modelId="{A2427EF1-CBC3-48E0-9E0F-A6C6D32AFF46}" type="pres">
      <dgm:prSet presAssocID="{626255F8-DF13-46B6-8573-315098BE382D}" presName="quad3" presStyleLbl="node1" presStyleIdx="2" presStyleCnt="4">
        <dgm:presLayoutVars>
          <dgm:chMax val="0"/>
          <dgm:chPref val="0"/>
          <dgm:bulletEnabled val="1"/>
        </dgm:presLayoutVars>
      </dgm:prSet>
      <dgm:spPr/>
    </dgm:pt>
    <dgm:pt modelId="{86023A35-2370-4E21-92EC-3F6EA28B31F5}" type="pres">
      <dgm:prSet presAssocID="{626255F8-DF13-46B6-8573-315098BE382D}" presName="quad4" presStyleLbl="node1" presStyleIdx="3" presStyleCnt="4">
        <dgm:presLayoutVars>
          <dgm:chMax val="0"/>
          <dgm:chPref val="0"/>
          <dgm:bulletEnabled val="1"/>
        </dgm:presLayoutVars>
      </dgm:prSet>
      <dgm:spPr/>
    </dgm:pt>
  </dgm:ptLst>
  <dgm:cxnLst>
    <dgm:cxn modelId="{945D1632-8BDF-4D6B-9162-C6B6295FD178}" srcId="{626255F8-DF13-46B6-8573-315098BE382D}" destId="{146121EA-31F4-4BD2-A88E-8BF2BC80DAD1}" srcOrd="1" destOrd="0" parTransId="{D7479B83-E95E-4B6E-A1A6-C447B6FC330B}" sibTransId="{79916CA0-AFC9-4AFD-85F5-9B593DC96364}"/>
    <dgm:cxn modelId="{2D94C543-8868-493F-AC90-54AB7E447C4B}" srcId="{626255F8-DF13-46B6-8573-315098BE382D}" destId="{D31CD504-CF21-4B44-91F1-F750D87787DC}" srcOrd="3" destOrd="0" parTransId="{4F669195-ECF3-4926-A59A-EC8B91B54058}" sibTransId="{0004998C-5F47-4EB6-A7C7-8D7B4A366981}"/>
    <dgm:cxn modelId="{0175F047-1719-425C-B6D1-CF892E91AE66}" type="presOf" srcId="{268C29C8-F75F-405A-9142-C3C53CA28504}" destId="{A2427EF1-CBC3-48E0-9E0F-A6C6D32AFF46}" srcOrd="0" destOrd="0" presId="urn:microsoft.com/office/officeart/2005/8/layout/matrix3"/>
    <dgm:cxn modelId="{86FF3B6C-7C46-4D09-BC11-E3440EF7DB80}" srcId="{626255F8-DF13-46B6-8573-315098BE382D}" destId="{2AFABB71-52F6-4D3D-A779-8F9161C95D58}" srcOrd="0" destOrd="0" parTransId="{60FFD84A-15D3-4B55-AC35-4AF14900F861}" sibTransId="{0A063DCB-656B-4FC9-AEDA-B931BCEB4B8E}"/>
    <dgm:cxn modelId="{6E08A674-2C4F-4D7F-AFC9-9C3819AC21DD}" type="presOf" srcId="{146121EA-31F4-4BD2-A88E-8BF2BC80DAD1}" destId="{6A471B42-8821-4BDC-9861-5B8A58C77A29}" srcOrd="0" destOrd="0" presId="urn:microsoft.com/office/officeart/2005/8/layout/matrix3"/>
    <dgm:cxn modelId="{64D0539E-0877-47A2-8E18-63EA20B54220}" type="presOf" srcId="{D31CD504-CF21-4B44-91F1-F750D87787DC}" destId="{86023A35-2370-4E21-92EC-3F6EA28B31F5}" srcOrd="0" destOrd="0" presId="urn:microsoft.com/office/officeart/2005/8/layout/matrix3"/>
    <dgm:cxn modelId="{A4355F9F-7D43-47AA-BE7B-369510033A97}" type="presOf" srcId="{626255F8-DF13-46B6-8573-315098BE382D}" destId="{92CBAFC4-3469-4547-91DE-C28BAF53B212}" srcOrd="0" destOrd="0" presId="urn:microsoft.com/office/officeart/2005/8/layout/matrix3"/>
    <dgm:cxn modelId="{17A39AC7-C083-4A4D-B746-D2FC4F8A30C8}" srcId="{626255F8-DF13-46B6-8573-315098BE382D}" destId="{268C29C8-F75F-405A-9142-C3C53CA28504}" srcOrd="2" destOrd="0" parTransId="{B67BB243-BDB6-437A-8F2F-48030EA2D1A1}" sibTransId="{201A7C38-42DC-47FE-8DC1-354035412245}"/>
    <dgm:cxn modelId="{E3922CF4-1C5D-4732-B97A-3556D6E3C1F2}" type="presOf" srcId="{2AFABB71-52F6-4D3D-A779-8F9161C95D58}" destId="{EF58ACFC-1328-4905-83A1-D9E980AAB35D}" srcOrd="0" destOrd="0" presId="urn:microsoft.com/office/officeart/2005/8/layout/matrix3"/>
    <dgm:cxn modelId="{92A10B15-02EF-4805-836A-10487F09F330}" type="presParOf" srcId="{92CBAFC4-3469-4547-91DE-C28BAF53B212}" destId="{1812387F-216C-4019-9DD4-3B76F7B6FC99}" srcOrd="0" destOrd="0" presId="urn:microsoft.com/office/officeart/2005/8/layout/matrix3"/>
    <dgm:cxn modelId="{1C7E1221-5FC1-4029-932E-C1F26D46BEBD}" type="presParOf" srcId="{92CBAFC4-3469-4547-91DE-C28BAF53B212}" destId="{EF58ACFC-1328-4905-83A1-D9E980AAB35D}" srcOrd="1" destOrd="0" presId="urn:microsoft.com/office/officeart/2005/8/layout/matrix3"/>
    <dgm:cxn modelId="{74B27235-BF69-4CFF-8302-13E8F9C19277}" type="presParOf" srcId="{92CBAFC4-3469-4547-91DE-C28BAF53B212}" destId="{6A471B42-8821-4BDC-9861-5B8A58C77A29}" srcOrd="2" destOrd="0" presId="urn:microsoft.com/office/officeart/2005/8/layout/matrix3"/>
    <dgm:cxn modelId="{BF9707F3-F05F-4D79-9458-B6A801FEF9E7}" type="presParOf" srcId="{92CBAFC4-3469-4547-91DE-C28BAF53B212}" destId="{A2427EF1-CBC3-48E0-9E0F-A6C6D32AFF46}" srcOrd="3" destOrd="0" presId="urn:microsoft.com/office/officeart/2005/8/layout/matrix3"/>
    <dgm:cxn modelId="{65C7DAD3-1953-44F1-8F20-0317ACC66D32}" type="presParOf" srcId="{92CBAFC4-3469-4547-91DE-C28BAF53B212}" destId="{86023A35-2370-4E21-92EC-3F6EA28B31F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9C5BB6-1689-434E-872C-D09F7ADF1D9B}"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0F8A054D-9568-46A3-A303-A9F7178A3A5B}">
      <dgm:prSet custT="1"/>
      <dgm:spPr/>
      <dgm:t>
        <a:bodyPr/>
        <a:lstStyle/>
        <a:p>
          <a:r>
            <a:rPr lang="af-ZA" sz="1600" b="0" i="0" baseline="0"/>
            <a:t>Jobs → earning income </a:t>
          </a:r>
          <a:endParaRPr lang="en-US" sz="1600"/>
        </a:p>
      </dgm:t>
    </dgm:pt>
    <dgm:pt modelId="{E41F80F8-551A-4084-8377-3CC82EA084E9}" type="parTrans" cxnId="{96C42469-6DC6-465F-85F1-C810D66ABF49}">
      <dgm:prSet/>
      <dgm:spPr/>
      <dgm:t>
        <a:bodyPr/>
        <a:lstStyle/>
        <a:p>
          <a:endParaRPr lang="en-US" sz="2000"/>
        </a:p>
      </dgm:t>
    </dgm:pt>
    <dgm:pt modelId="{66324485-8239-46E1-A3FC-9B905E4E3CB7}" type="sibTrans" cxnId="{96C42469-6DC6-465F-85F1-C810D66ABF49}">
      <dgm:prSet/>
      <dgm:spPr/>
      <dgm:t>
        <a:bodyPr/>
        <a:lstStyle/>
        <a:p>
          <a:endParaRPr lang="en-US" sz="2000"/>
        </a:p>
      </dgm:t>
    </dgm:pt>
    <dgm:pt modelId="{23111761-1712-40B0-B3D1-08852AED5849}">
      <dgm:prSet custT="1"/>
      <dgm:spPr/>
      <dgm:t>
        <a:bodyPr/>
        <a:lstStyle/>
        <a:p>
          <a:r>
            <a:rPr lang="af-ZA" sz="1600" b="0" i="0" baseline="0"/>
            <a:t>Infrastructure → roads, transport </a:t>
          </a:r>
          <a:endParaRPr lang="en-US" sz="1600"/>
        </a:p>
      </dgm:t>
    </dgm:pt>
    <dgm:pt modelId="{548D3EA0-EB8D-4077-9858-9BCEAEFDAB3B}" type="parTrans" cxnId="{3C17A0FF-F295-48C8-A6BE-B96BCB7D8F00}">
      <dgm:prSet/>
      <dgm:spPr/>
      <dgm:t>
        <a:bodyPr/>
        <a:lstStyle/>
        <a:p>
          <a:endParaRPr lang="en-US" sz="2000"/>
        </a:p>
      </dgm:t>
    </dgm:pt>
    <dgm:pt modelId="{CC4CC0C9-D89A-46A4-AAE8-A758B700A0CB}" type="sibTrans" cxnId="{3C17A0FF-F295-48C8-A6BE-B96BCB7D8F00}">
      <dgm:prSet/>
      <dgm:spPr/>
      <dgm:t>
        <a:bodyPr/>
        <a:lstStyle/>
        <a:p>
          <a:endParaRPr lang="en-US" sz="2000"/>
        </a:p>
      </dgm:t>
    </dgm:pt>
    <dgm:pt modelId="{49CB6F4A-C975-4198-942C-DCD56EF0A8A7}">
      <dgm:prSet custT="1"/>
      <dgm:spPr/>
      <dgm:t>
        <a:bodyPr/>
        <a:lstStyle/>
        <a:p>
          <a:r>
            <a:rPr lang="af-ZA" sz="1600" b="0" i="0" baseline="0"/>
            <a:t>Utilities → water, electricity </a:t>
          </a:r>
          <a:endParaRPr lang="en-US" sz="1600"/>
        </a:p>
      </dgm:t>
    </dgm:pt>
    <dgm:pt modelId="{0EA49081-172D-43FA-B86F-4CB909E88BCF}" type="parTrans" cxnId="{73C2B634-C6F7-4D83-86C7-89A64C1DC8AF}">
      <dgm:prSet/>
      <dgm:spPr/>
      <dgm:t>
        <a:bodyPr/>
        <a:lstStyle/>
        <a:p>
          <a:endParaRPr lang="en-US" sz="2000"/>
        </a:p>
      </dgm:t>
    </dgm:pt>
    <dgm:pt modelId="{9DA84C08-C3A1-4F2C-8B9B-051018C84BD6}" type="sibTrans" cxnId="{73C2B634-C6F7-4D83-86C7-89A64C1DC8AF}">
      <dgm:prSet/>
      <dgm:spPr/>
      <dgm:t>
        <a:bodyPr/>
        <a:lstStyle/>
        <a:p>
          <a:endParaRPr lang="en-US" sz="2000"/>
        </a:p>
      </dgm:t>
    </dgm:pt>
    <dgm:pt modelId="{D352433A-1761-461F-BE4B-3634C4CCA984}">
      <dgm:prSet custT="1"/>
      <dgm:spPr/>
      <dgm:t>
        <a:bodyPr/>
        <a:lstStyle/>
        <a:p>
          <a:r>
            <a:rPr lang="af-ZA" sz="1600" b="0" i="0" baseline="0"/>
            <a:t>Business → support for companies </a:t>
          </a:r>
          <a:endParaRPr lang="en-US" sz="1600"/>
        </a:p>
      </dgm:t>
    </dgm:pt>
    <dgm:pt modelId="{7128953F-2420-429D-AC75-BB61111BF91E}" type="parTrans" cxnId="{2CB02165-2BB9-43D3-9AA2-85A168B51AAD}">
      <dgm:prSet/>
      <dgm:spPr/>
      <dgm:t>
        <a:bodyPr/>
        <a:lstStyle/>
        <a:p>
          <a:endParaRPr lang="en-US" sz="2000"/>
        </a:p>
      </dgm:t>
    </dgm:pt>
    <dgm:pt modelId="{4F1F8D4D-3A9E-469D-B7DE-35C4081116AE}" type="sibTrans" cxnId="{2CB02165-2BB9-43D3-9AA2-85A168B51AAD}">
      <dgm:prSet/>
      <dgm:spPr/>
      <dgm:t>
        <a:bodyPr/>
        <a:lstStyle/>
        <a:p>
          <a:endParaRPr lang="en-US" sz="2000"/>
        </a:p>
      </dgm:t>
    </dgm:pt>
    <dgm:pt modelId="{6834B268-94CB-492F-961B-8931D06341A9}" type="pres">
      <dgm:prSet presAssocID="{3C9C5BB6-1689-434E-872C-D09F7ADF1D9B}" presName="linear" presStyleCnt="0">
        <dgm:presLayoutVars>
          <dgm:dir/>
          <dgm:animLvl val="lvl"/>
          <dgm:resizeHandles val="exact"/>
        </dgm:presLayoutVars>
      </dgm:prSet>
      <dgm:spPr/>
    </dgm:pt>
    <dgm:pt modelId="{1666542D-2F0B-4D10-80DE-B93FAB9D5542}" type="pres">
      <dgm:prSet presAssocID="{0F8A054D-9568-46A3-A303-A9F7178A3A5B}" presName="parentLin" presStyleCnt="0"/>
      <dgm:spPr/>
    </dgm:pt>
    <dgm:pt modelId="{FB7699AD-3B6F-4E22-899B-DC026833A6F1}" type="pres">
      <dgm:prSet presAssocID="{0F8A054D-9568-46A3-A303-A9F7178A3A5B}" presName="parentLeftMargin" presStyleLbl="node1" presStyleIdx="0" presStyleCnt="4"/>
      <dgm:spPr/>
    </dgm:pt>
    <dgm:pt modelId="{BE49B543-8E8A-4133-BE89-7DB0B1DC04B9}" type="pres">
      <dgm:prSet presAssocID="{0F8A054D-9568-46A3-A303-A9F7178A3A5B}" presName="parentText" presStyleLbl="node1" presStyleIdx="0" presStyleCnt="4">
        <dgm:presLayoutVars>
          <dgm:chMax val="0"/>
          <dgm:bulletEnabled val="1"/>
        </dgm:presLayoutVars>
      </dgm:prSet>
      <dgm:spPr/>
    </dgm:pt>
    <dgm:pt modelId="{B340F6DC-7A3A-4134-AC91-D4DA80E04591}" type="pres">
      <dgm:prSet presAssocID="{0F8A054D-9568-46A3-A303-A9F7178A3A5B}" presName="negativeSpace" presStyleCnt="0"/>
      <dgm:spPr/>
    </dgm:pt>
    <dgm:pt modelId="{25911263-9B47-4FDE-BA78-1C38747A2647}" type="pres">
      <dgm:prSet presAssocID="{0F8A054D-9568-46A3-A303-A9F7178A3A5B}" presName="childText" presStyleLbl="conFgAcc1" presStyleIdx="0" presStyleCnt="4">
        <dgm:presLayoutVars>
          <dgm:bulletEnabled val="1"/>
        </dgm:presLayoutVars>
      </dgm:prSet>
      <dgm:spPr/>
    </dgm:pt>
    <dgm:pt modelId="{10363F04-CB56-47E4-A50B-0D876ABA7431}" type="pres">
      <dgm:prSet presAssocID="{66324485-8239-46E1-A3FC-9B905E4E3CB7}" presName="spaceBetweenRectangles" presStyleCnt="0"/>
      <dgm:spPr/>
    </dgm:pt>
    <dgm:pt modelId="{18DF03BF-3F77-436F-B620-3067A1F1EDCA}" type="pres">
      <dgm:prSet presAssocID="{23111761-1712-40B0-B3D1-08852AED5849}" presName="parentLin" presStyleCnt="0"/>
      <dgm:spPr/>
    </dgm:pt>
    <dgm:pt modelId="{B36C6926-5D13-4603-A712-25D740139E33}" type="pres">
      <dgm:prSet presAssocID="{23111761-1712-40B0-B3D1-08852AED5849}" presName="parentLeftMargin" presStyleLbl="node1" presStyleIdx="0" presStyleCnt="4"/>
      <dgm:spPr/>
    </dgm:pt>
    <dgm:pt modelId="{B8FA8570-48E1-4E20-BFE6-DE5FC16CA7BD}" type="pres">
      <dgm:prSet presAssocID="{23111761-1712-40B0-B3D1-08852AED5849}" presName="parentText" presStyleLbl="node1" presStyleIdx="1" presStyleCnt="4">
        <dgm:presLayoutVars>
          <dgm:chMax val="0"/>
          <dgm:bulletEnabled val="1"/>
        </dgm:presLayoutVars>
      </dgm:prSet>
      <dgm:spPr/>
    </dgm:pt>
    <dgm:pt modelId="{CBDC7442-1560-4060-9DED-86C18F3F8132}" type="pres">
      <dgm:prSet presAssocID="{23111761-1712-40B0-B3D1-08852AED5849}" presName="negativeSpace" presStyleCnt="0"/>
      <dgm:spPr/>
    </dgm:pt>
    <dgm:pt modelId="{62620A07-41AA-4F61-AB03-779EBBB12CD6}" type="pres">
      <dgm:prSet presAssocID="{23111761-1712-40B0-B3D1-08852AED5849}" presName="childText" presStyleLbl="conFgAcc1" presStyleIdx="1" presStyleCnt="4">
        <dgm:presLayoutVars>
          <dgm:bulletEnabled val="1"/>
        </dgm:presLayoutVars>
      </dgm:prSet>
      <dgm:spPr/>
    </dgm:pt>
    <dgm:pt modelId="{7C4930C2-BCCB-4102-9BD0-BC81355B3502}" type="pres">
      <dgm:prSet presAssocID="{CC4CC0C9-D89A-46A4-AAE8-A758B700A0CB}" presName="spaceBetweenRectangles" presStyleCnt="0"/>
      <dgm:spPr/>
    </dgm:pt>
    <dgm:pt modelId="{65EB0F8E-F07C-45F4-ACA0-BD79BBA41BBF}" type="pres">
      <dgm:prSet presAssocID="{49CB6F4A-C975-4198-942C-DCD56EF0A8A7}" presName="parentLin" presStyleCnt="0"/>
      <dgm:spPr/>
    </dgm:pt>
    <dgm:pt modelId="{DCACE1BC-265F-4284-A6DF-DD24BF7BE429}" type="pres">
      <dgm:prSet presAssocID="{49CB6F4A-C975-4198-942C-DCD56EF0A8A7}" presName="parentLeftMargin" presStyleLbl="node1" presStyleIdx="1" presStyleCnt="4"/>
      <dgm:spPr/>
    </dgm:pt>
    <dgm:pt modelId="{C432FF07-2A18-4E2B-A4E9-3BC9EC7E1774}" type="pres">
      <dgm:prSet presAssocID="{49CB6F4A-C975-4198-942C-DCD56EF0A8A7}" presName="parentText" presStyleLbl="node1" presStyleIdx="2" presStyleCnt="4">
        <dgm:presLayoutVars>
          <dgm:chMax val="0"/>
          <dgm:bulletEnabled val="1"/>
        </dgm:presLayoutVars>
      </dgm:prSet>
      <dgm:spPr/>
    </dgm:pt>
    <dgm:pt modelId="{FD1D1D03-47F5-4B5D-B9FF-5CB43D0F5E76}" type="pres">
      <dgm:prSet presAssocID="{49CB6F4A-C975-4198-942C-DCD56EF0A8A7}" presName="negativeSpace" presStyleCnt="0"/>
      <dgm:spPr/>
    </dgm:pt>
    <dgm:pt modelId="{1A635BDD-A2ED-4855-9737-FDABE06ECC32}" type="pres">
      <dgm:prSet presAssocID="{49CB6F4A-C975-4198-942C-DCD56EF0A8A7}" presName="childText" presStyleLbl="conFgAcc1" presStyleIdx="2" presStyleCnt="4">
        <dgm:presLayoutVars>
          <dgm:bulletEnabled val="1"/>
        </dgm:presLayoutVars>
      </dgm:prSet>
      <dgm:spPr/>
    </dgm:pt>
    <dgm:pt modelId="{038881A3-8AB4-4EAE-B257-EE8E7E17E5BE}" type="pres">
      <dgm:prSet presAssocID="{9DA84C08-C3A1-4F2C-8B9B-051018C84BD6}" presName="spaceBetweenRectangles" presStyleCnt="0"/>
      <dgm:spPr/>
    </dgm:pt>
    <dgm:pt modelId="{97143358-31AE-45A6-8C79-28350A0BAD03}" type="pres">
      <dgm:prSet presAssocID="{D352433A-1761-461F-BE4B-3634C4CCA984}" presName="parentLin" presStyleCnt="0"/>
      <dgm:spPr/>
    </dgm:pt>
    <dgm:pt modelId="{DC9E46DE-446C-4D69-A8B8-FFC741324611}" type="pres">
      <dgm:prSet presAssocID="{D352433A-1761-461F-BE4B-3634C4CCA984}" presName="parentLeftMargin" presStyleLbl="node1" presStyleIdx="2" presStyleCnt="4"/>
      <dgm:spPr/>
    </dgm:pt>
    <dgm:pt modelId="{6DEC5961-AA4A-4584-842C-D04174D9C0BA}" type="pres">
      <dgm:prSet presAssocID="{D352433A-1761-461F-BE4B-3634C4CCA984}" presName="parentText" presStyleLbl="node1" presStyleIdx="3" presStyleCnt="4">
        <dgm:presLayoutVars>
          <dgm:chMax val="0"/>
          <dgm:bulletEnabled val="1"/>
        </dgm:presLayoutVars>
      </dgm:prSet>
      <dgm:spPr/>
    </dgm:pt>
    <dgm:pt modelId="{51EAFEEF-7A5E-487E-81B9-240E650754AA}" type="pres">
      <dgm:prSet presAssocID="{D352433A-1761-461F-BE4B-3634C4CCA984}" presName="negativeSpace" presStyleCnt="0"/>
      <dgm:spPr/>
    </dgm:pt>
    <dgm:pt modelId="{BCB71A67-0676-45C4-B5CC-4F9755A91796}" type="pres">
      <dgm:prSet presAssocID="{D352433A-1761-461F-BE4B-3634C4CCA984}" presName="childText" presStyleLbl="conFgAcc1" presStyleIdx="3" presStyleCnt="4">
        <dgm:presLayoutVars>
          <dgm:bulletEnabled val="1"/>
        </dgm:presLayoutVars>
      </dgm:prSet>
      <dgm:spPr/>
    </dgm:pt>
  </dgm:ptLst>
  <dgm:cxnLst>
    <dgm:cxn modelId="{1B222D07-67A9-4C53-8FE0-056FA9D375FE}" type="presOf" srcId="{0F8A054D-9568-46A3-A303-A9F7178A3A5B}" destId="{BE49B543-8E8A-4133-BE89-7DB0B1DC04B9}" srcOrd="1" destOrd="0" presId="urn:microsoft.com/office/officeart/2005/8/layout/list1"/>
    <dgm:cxn modelId="{BC13D629-5B0B-41F2-A1C7-E051E752F3FA}" type="presOf" srcId="{23111761-1712-40B0-B3D1-08852AED5849}" destId="{B36C6926-5D13-4603-A712-25D740139E33}" srcOrd="0" destOrd="0" presId="urn:microsoft.com/office/officeart/2005/8/layout/list1"/>
    <dgm:cxn modelId="{73C2B634-C6F7-4D83-86C7-89A64C1DC8AF}" srcId="{3C9C5BB6-1689-434E-872C-D09F7ADF1D9B}" destId="{49CB6F4A-C975-4198-942C-DCD56EF0A8A7}" srcOrd="2" destOrd="0" parTransId="{0EA49081-172D-43FA-B86F-4CB909E88BCF}" sibTransId="{9DA84C08-C3A1-4F2C-8B9B-051018C84BD6}"/>
    <dgm:cxn modelId="{2CB02165-2BB9-43D3-9AA2-85A168B51AAD}" srcId="{3C9C5BB6-1689-434E-872C-D09F7ADF1D9B}" destId="{D352433A-1761-461F-BE4B-3634C4CCA984}" srcOrd="3" destOrd="0" parTransId="{7128953F-2420-429D-AC75-BB61111BF91E}" sibTransId="{4F1F8D4D-3A9E-469D-B7DE-35C4081116AE}"/>
    <dgm:cxn modelId="{96C42469-6DC6-465F-85F1-C810D66ABF49}" srcId="{3C9C5BB6-1689-434E-872C-D09F7ADF1D9B}" destId="{0F8A054D-9568-46A3-A303-A9F7178A3A5B}" srcOrd="0" destOrd="0" parTransId="{E41F80F8-551A-4084-8377-3CC82EA084E9}" sibTransId="{66324485-8239-46E1-A3FC-9B905E4E3CB7}"/>
    <dgm:cxn modelId="{B124E3A0-E6E1-4122-8DAE-50F7BC237DA3}" type="presOf" srcId="{3C9C5BB6-1689-434E-872C-D09F7ADF1D9B}" destId="{6834B268-94CB-492F-961B-8931D06341A9}" srcOrd="0" destOrd="0" presId="urn:microsoft.com/office/officeart/2005/8/layout/list1"/>
    <dgm:cxn modelId="{B68E3ACE-FA4F-4B10-AF57-934B0BC3D73C}" type="presOf" srcId="{23111761-1712-40B0-B3D1-08852AED5849}" destId="{B8FA8570-48E1-4E20-BFE6-DE5FC16CA7BD}" srcOrd="1" destOrd="0" presId="urn:microsoft.com/office/officeart/2005/8/layout/list1"/>
    <dgm:cxn modelId="{FAC935DD-CA50-4893-8269-C715407FE4FF}" type="presOf" srcId="{0F8A054D-9568-46A3-A303-A9F7178A3A5B}" destId="{FB7699AD-3B6F-4E22-899B-DC026833A6F1}" srcOrd="0" destOrd="0" presId="urn:microsoft.com/office/officeart/2005/8/layout/list1"/>
    <dgm:cxn modelId="{82C2D9DF-A3C8-4D32-886F-4B41C7B57D81}" type="presOf" srcId="{D352433A-1761-461F-BE4B-3634C4CCA984}" destId="{6DEC5961-AA4A-4584-842C-D04174D9C0BA}" srcOrd="1" destOrd="0" presId="urn:microsoft.com/office/officeart/2005/8/layout/list1"/>
    <dgm:cxn modelId="{89008AE9-B7FA-4C61-9543-52830ED36192}" type="presOf" srcId="{49CB6F4A-C975-4198-942C-DCD56EF0A8A7}" destId="{C432FF07-2A18-4E2B-A4E9-3BC9EC7E1774}" srcOrd="1" destOrd="0" presId="urn:microsoft.com/office/officeart/2005/8/layout/list1"/>
    <dgm:cxn modelId="{7909ACF6-7588-4569-9244-5421497B9382}" type="presOf" srcId="{D352433A-1761-461F-BE4B-3634C4CCA984}" destId="{DC9E46DE-446C-4D69-A8B8-FFC741324611}" srcOrd="0" destOrd="0" presId="urn:microsoft.com/office/officeart/2005/8/layout/list1"/>
    <dgm:cxn modelId="{975073FC-BE57-4EEA-86BB-BEE837758A86}" type="presOf" srcId="{49CB6F4A-C975-4198-942C-DCD56EF0A8A7}" destId="{DCACE1BC-265F-4284-A6DF-DD24BF7BE429}" srcOrd="0" destOrd="0" presId="urn:microsoft.com/office/officeart/2005/8/layout/list1"/>
    <dgm:cxn modelId="{3C17A0FF-F295-48C8-A6BE-B96BCB7D8F00}" srcId="{3C9C5BB6-1689-434E-872C-D09F7ADF1D9B}" destId="{23111761-1712-40B0-B3D1-08852AED5849}" srcOrd="1" destOrd="0" parTransId="{548D3EA0-EB8D-4077-9858-9BCEAEFDAB3B}" sibTransId="{CC4CC0C9-D89A-46A4-AAE8-A758B700A0CB}"/>
    <dgm:cxn modelId="{773F1495-014B-4D96-9C22-A18579850A34}" type="presParOf" srcId="{6834B268-94CB-492F-961B-8931D06341A9}" destId="{1666542D-2F0B-4D10-80DE-B93FAB9D5542}" srcOrd="0" destOrd="0" presId="urn:microsoft.com/office/officeart/2005/8/layout/list1"/>
    <dgm:cxn modelId="{C94C3D8C-595D-42BE-ADE1-D271C1603F1A}" type="presParOf" srcId="{1666542D-2F0B-4D10-80DE-B93FAB9D5542}" destId="{FB7699AD-3B6F-4E22-899B-DC026833A6F1}" srcOrd="0" destOrd="0" presId="urn:microsoft.com/office/officeart/2005/8/layout/list1"/>
    <dgm:cxn modelId="{247181B5-14AB-4E57-A4D3-D6EBE2DA6B9C}" type="presParOf" srcId="{1666542D-2F0B-4D10-80DE-B93FAB9D5542}" destId="{BE49B543-8E8A-4133-BE89-7DB0B1DC04B9}" srcOrd="1" destOrd="0" presId="urn:microsoft.com/office/officeart/2005/8/layout/list1"/>
    <dgm:cxn modelId="{47555666-9425-473F-95EC-739FA5181402}" type="presParOf" srcId="{6834B268-94CB-492F-961B-8931D06341A9}" destId="{B340F6DC-7A3A-4134-AC91-D4DA80E04591}" srcOrd="1" destOrd="0" presId="urn:microsoft.com/office/officeart/2005/8/layout/list1"/>
    <dgm:cxn modelId="{87E637A3-84A9-4429-A9F1-C24F56BDCD6B}" type="presParOf" srcId="{6834B268-94CB-492F-961B-8931D06341A9}" destId="{25911263-9B47-4FDE-BA78-1C38747A2647}" srcOrd="2" destOrd="0" presId="urn:microsoft.com/office/officeart/2005/8/layout/list1"/>
    <dgm:cxn modelId="{4CB24260-44A3-4776-AD0A-9CF7DB1D576B}" type="presParOf" srcId="{6834B268-94CB-492F-961B-8931D06341A9}" destId="{10363F04-CB56-47E4-A50B-0D876ABA7431}" srcOrd="3" destOrd="0" presId="urn:microsoft.com/office/officeart/2005/8/layout/list1"/>
    <dgm:cxn modelId="{CA13BE7F-C43C-4972-9BF3-A04CC4DA7DD7}" type="presParOf" srcId="{6834B268-94CB-492F-961B-8931D06341A9}" destId="{18DF03BF-3F77-436F-B620-3067A1F1EDCA}" srcOrd="4" destOrd="0" presId="urn:microsoft.com/office/officeart/2005/8/layout/list1"/>
    <dgm:cxn modelId="{0917EF6B-CE91-49CB-A679-0BD65EE274D7}" type="presParOf" srcId="{18DF03BF-3F77-436F-B620-3067A1F1EDCA}" destId="{B36C6926-5D13-4603-A712-25D740139E33}" srcOrd="0" destOrd="0" presId="urn:microsoft.com/office/officeart/2005/8/layout/list1"/>
    <dgm:cxn modelId="{BCC2AC0B-9B68-4A0B-8663-933E89696ABD}" type="presParOf" srcId="{18DF03BF-3F77-436F-B620-3067A1F1EDCA}" destId="{B8FA8570-48E1-4E20-BFE6-DE5FC16CA7BD}" srcOrd="1" destOrd="0" presId="urn:microsoft.com/office/officeart/2005/8/layout/list1"/>
    <dgm:cxn modelId="{F34031A9-DF72-4F1F-BF60-CC1CFE5958E0}" type="presParOf" srcId="{6834B268-94CB-492F-961B-8931D06341A9}" destId="{CBDC7442-1560-4060-9DED-86C18F3F8132}" srcOrd="5" destOrd="0" presId="urn:microsoft.com/office/officeart/2005/8/layout/list1"/>
    <dgm:cxn modelId="{8784606B-8562-4631-B6A9-809A4ACD9BB3}" type="presParOf" srcId="{6834B268-94CB-492F-961B-8931D06341A9}" destId="{62620A07-41AA-4F61-AB03-779EBBB12CD6}" srcOrd="6" destOrd="0" presId="urn:microsoft.com/office/officeart/2005/8/layout/list1"/>
    <dgm:cxn modelId="{6F76BB83-8D97-422D-B801-9ADF537FC072}" type="presParOf" srcId="{6834B268-94CB-492F-961B-8931D06341A9}" destId="{7C4930C2-BCCB-4102-9BD0-BC81355B3502}" srcOrd="7" destOrd="0" presId="urn:microsoft.com/office/officeart/2005/8/layout/list1"/>
    <dgm:cxn modelId="{9B39AFF0-E492-4278-81DF-D95435F56042}" type="presParOf" srcId="{6834B268-94CB-492F-961B-8931D06341A9}" destId="{65EB0F8E-F07C-45F4-ACA0-BD79BBA41BBF}" srcOrd="8" destOrd="0" presId="urn:microsoft.com/office/officeart/2005/8/layout/list1"/>
    <dgm:cxn modelId="{2E9FF6EC-8598-4815-A91A-9088086E5FDA}" type="presParOf" srcId="{65EB0F8E-F07C-45F4-ACA0-BD79BBA41BBF}" destId="{DCACE1BC-265F-4284-A6DF-DD24BF7BE429}" srcOrd="0" destOrd="0" presId="urn:microsoft.com/office/officeart/2005/8/layout/list1"/>
    <dgm:cxn modelId="{7E28B6AC-F3A7-475C-AEB5-76D31630D07A}" type="presParOf" srcId="{65EB0F8E-F07C-45F4-ACA0-BD79BBA41BBF}" destId="{C432FF07-2A18-4E2B-A4E9-3BC9EC7E1774}" srcOrd="1" destOrd="0" presId="urn:microsoft.com/office/officeart/2005/8/layout/list1"/>
    <dgm:cxn modelId="{B0F8769A-138E-4CF7-A3CD-2158F834BFC3}" type="presParOf" srcId="{6834B268-94CB-492F-961B-8931D06341A9}" destId="{FD1D1D03-47F5-4B5D-B9FF-5CB43D0F5E76}" srcOrd="9" destOrd="0" presId="urn:microsoft.com/office/officeart/2005/8/layout/list1"/>
    <dgm:cxn modelId="{34A0508D-8E99-410D-8517-992D26266766}" type="presParOf" srcId="{6834B268-94CB-492F-961B-8931D06341A9}" destId="{1A635BDD-A2ED-4855-9737-FDABE06ECC32}" srcOrd="10" destOrd="0" presId="urn:microsoft.com/office/officeart/2005/8/layout/list1"/>
    <dgm:cxn modelId="{74B4B9A4-5622-4C80-AAD8-983DFBD6EF76}" type="presParOf" srcId="{6834B268-94CB-492F-961B-8931D06341A9}" destId="{038881A3-8AB4-4EAE-B257-EE8E7E17E5BE}" srcOrd="11" destOrd="0" presId="urn:microsoft.com/office/officeart/2005/8/layout/list1"/>
    <dgm:cxn modelId="{889E0CE5-2887-4D85-96A2-2EECCE37A4AA}" type="presParOf" srcId="{6834B268-94CB-492F-961B-8931D06341A9}" destId="{97143358-31AE-45A6-8C79-28350A0BAD03}" srcOrd="12" destOrd="0" presId="urn:microsoft.com/office/officeart/2005/8/layout/list1"/>
    <dgm:cxn modelId="{4F360DD9-5BEA-4EC3-BA17-2D5058C50D5B}" type="presParOf" srcId="{97143358-31AE-45A6-8C79-28350A0BAD03}" destId="{DC9E46DE-446C-4D69-A8B8-FFC741324611}" srcOrd="0" destOrd="0" presId="urn:microsoft.com/office/officeart/2005/8/layout/list1"/>
    <dgm:cxn modelId="{CA5571B4-179E-48E6-86D5-BCD79B53B30F}" type="presParOf" srcId="{97143358-31AE-45A6-8C79-28350A0BAD03}" destId="{6DEC5961-AA4A-4584-842C-D04174D9C0BA}" srcOrd="1" destOrd="0" presId="urn:microsoft.com/office/officeart/2005/8/layout/list1"/>
    <dgm:cxn modelId="{4714D4DB-B262-4CE3-B43A-8B83E0737630}" type="presParOf" srcId="{6834B268-94CB-492F-961B-8931D06341A9}" destId="{51EAFEEF-7A5E-487E-81B9-240E650754AA}" srcOrd="13" destOrd="0" presId="urn:microsoft.com/office/officeart/2005/8/layout/list1"/>
    <dgm:cxn modelId="{30976927-3FA8-4119-A03A-690683FC0A4C}" type="presParOf" srcId="{6834B268-94CB-492F-961B-8931D06341A9}" destId="{BCB71A67-0676-45C4-B5CC-4F9755A91796}"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ECE5A3-F34B-4F31-B7C9-1E614C9E97A1}"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566F82D-A844-4E6D-9340-8DBB6D554831}">
      <dgm:prSet/>
      <dgm:spPr/>
      <dgm:t>
        <a:bodyPr/>
        <a:lstStyle/>
        <a:p>
          <a:pPr>
            <a:lnSpc>
              <a:spcPct val="100000"/>
            </a:lnSpc>
          </a:pPr>
          <a:r>
            <a:rPr lang="en-GB"/>
            <a:t>Workers &amp; businesses pay </a:t>
          </a:r>
          <a:r>
            <a:rPr lang="en-GB" b="1"/>
            <a:t>tax</a:t>
          </a:r>
          <a:r>
            <a:rPr lang="en-GB"/>
            <a:t> </a:t>
          </a:r>
          <a:endParaRPr lang="en-US"/>
        </a:p>
      </dgm:t>
    </dgm:pt>
    <dgm:pt modelId="{172757E6-3BA4-4BB3-83D0-D77B56D7F228}" type="parTrans" cxnId="{82660988-3A3A-4F84-A8BF-4FEE1A17DF51}">
      <dgm:prSet/>
      <dgm:spPr/>
      <dgm:t>
        <a:bodyPr/>
        <a:lstStyle/>
        <a:p>
          <a:endParaRPr lang="en-US"/>
        </a:p>
      </dgm:t>
    </dgm:pt>
    <dgm:pt modelId="{2FEF78E4-8B85-44CF-9695-5B2D2BB541D1}" type="sibTrans" cxnId="{82660988-3A3A-4F84-A8BF-4FEE1A17DF51}">
      <dgm:prSet/>
      <dgm:spPr/>
      <dgm:t>
        <a:bodyPr/>
        <a:lstStyle/>
        <a:p>
          <a:endParaRPr lang="en-US"/>
        </a:p>
      </dgm:t>
    </dgm:pt>
    <dgm:pt modelId="{D532D08E-B261-45FC-949C-0AB9C491E149}">
      <dgm:prSet/>
      <dgm:spPr/>
      <dgm:t>
        <a:bodyPr/>
        <a:lstStyle/>
        <a:p>
          <a:pPr>
            <a:lnSpc>
              <a:spcPct val="100000"/>
            </a:lnSpc>
          </a:pPr>
          <a:r>
            <a:rPr lang="en-GB"/>
            <a:t>Government uses tax for: </a:t>
          </a:r>
          <a:endParaRPr lang="en-US"/>
        </a:p>
      </dgm:t>
    </dgm:pt>
    <dgm:pt modelId="{B22A295B-64B2-4AEE-8C89-3AC16B4C0C68}" type="parTrans" cxnId="{5A6E83BD-FC2A-4439-A007-662C99D0F747}">
      <dgm:prSet/>
      <dgm:spPr/>
      <dgm:t>
        <a:bodyPr/>
        <a:lstStyle/>
        <a:p>
          <a:endParaRPr lang="en-US"/>
        </a:p>
      </dgm:t>
    </dgm:pt>
    <dgm:pt modelId="{21A02589-6795-4DF2-988C-FF0FF12DFB1D}" type="sibTrans" cxnId="{5A6E83BD-FC2A-4439-A007-662C99D0F747}">
      <dgm:prSet/>
      <dgm:spPr/>
      <dgm:t>
        <a:bodyPr/>
        <a:lstStyle/>
        <a:p>
          <a:endParaRPr lang="en-US"/>
        </a:p>
      </dgm:t>
    </dgm:pt>
    <dgm:pt modelId="{027EF099-C50B-4DEB-8BAD-CEC11D3FA44B}">
      <dgm:prSet/>
      <dgm:spPr/>
      <dgm:t>
        <a:bodyPr/>
        <a:lstStyle/>
        <a:p>
          <a:pPr>
            <a:lnSpc>
              <a:spcPct val="100000"/>
            </a:lnSpc>
          </a:pPr>
          <a:r>
            <a:rPr lang="en-GB"/>
            <a:t>schools </a:t>
          </a:r>
          <a:endParaRPr lang="en-US"/>
        </a:p>
      </dgm:t>
    </dgm:pt>
    <dgm:pt modelId="{FE5B99C1-DBDC-45C7-953A-9DF71721440A}" type="parTrans" cxnId="{10DF4090-5B1A-4C1D-B7B2-47B1EC7CD903}">
      <dgm:prSet/>
      <dgm:spPr/>
      <dgm:t>
        <a:bodyPr/>
        <a:lstStyle/>
        <a:p>
          <a:endParaRPr lang="en-US"/>
        </a:p>
      </dgm:t>
    </dgm:pt>
    <dgm:pt modelId="{2F8D0D45-BBF9-460C-97C7-DBA4C895DB81}" type="sibTrans" cxnId="{10DF4090-5B1A-4C1D-B7B2-47B1EC7CD903}">
      <dgm:prSet/>
      <dgm:spPr/>
      <dgm:t>
        <a:bodyPr/>
        <a:lstStyle/>
        <a:p>
          <a:endParaRPr lang="en-US"/>
        </a:p>
      </dgm:t>
    </dgm:pt>
    <dgm:pt modelId="{14B0FAA9-439F-42EB-86C8-6E9C82E0B539}">
      <dgm:prSet/>
      <dgm:spPr/>
      <dgm:t>
        <a:bodyPr/>
        <a:lstStyle/>
        <a:p>
          <a:pPr>
            <a:lnSpc>
              <a:spcPct val="100000"/>
            </a:lnSpc>
          </a:pPr>
          <a:r>
            <a:rPr lang="en-GB"/>
            <a:t>hospitals </a:t>
          </a:r>
          <a:endParaRPr lang="en-US"/>
        </a:p>
      </dgm:t>
    </dgm:pt>
    <dgm:pt modelId="{8E457740-DB64-43CA-8496-61D326386607}" type="parTrans" cxnId="{C9BF8EEA-DB8A-490A-9D58-1B57ABC3D5A6}">
      <dgm:prSet/>
      <dgm:spPr/>
      <dgm:t>
        <a:bodyPr/>
        <a:lstStyle/>
        <a:p>
          <a:endParaRPr lang="en-US"/>
        </a:p>
      </dgm:t>
    </dgm:pt>
    <dgm:pt modelId="{3F62621A-F66C-41E5-B11E-C3A1C8601AD1}" type="sibTrans" cxnId="{C9BF8EEA-DB8A-490A-9D58-1B57ABC3D5A6}">
      <dgm:prSet/>
      <dgm:spPr/>
      <dgm:t>
        <a:bodyPr/>
        <a:lstStyle/>
        <a:p>
          <a:endParaRPr lang="en-US"/>
        </a:p>
      </dgm:t>
    </dgm:pt>
    <dgm:pt modelId="{5F294DAD-953A-4E3D-BB83-EB8DE4F171E7}">
      <dgm:prSet/>
      <dgm:spPr/>
      <dgm:t>
        <a:bodyPr/>
        <a:lstStyle/>
        <a:p>
          <a:pPr>
            <a:lnSpc>
              <a:spcPct val="100000"/>
            </a:lnSpc>
          </a:pPr>
          <a:r>
            <a:rPr lang="en-GB"/>
            <a:t>roads </a:t>
          </a:r>
          <a:endParaRPr lang="en-US"/>
        </a:p>
      </dgm:t>
    </dgm:pt>
    <dgm:pt modelId="{996EF13E-ED15-4B82-951F-B8E8510BC4AB}" type="parTrans" cxnId="{4E5B541F-D379-43F5-9890-070ED9E9594A}">
      <dgm:prSet/>
      <dgm:spPr/>
      <dgm:t>
        <a:bodyPr/>
        <a:lstStyle/>
        <a:p>
          <a:endParaRPr lang="en-US"/>
        </a:p>
      </dgm:t>
    </dgm:pt>
    <dgm:pt modelId="{DF886D59-3A30-459C-BBE3-664DECDBFA9C}" type="sibTrans" cxnId="{4E5B541F-D379-43F5-9890-070ED9E9594A}">
      <dgm:prSet/>
      <dgm:spPr/>
      <dgm:t>
        <a:bodyPr/>
        <a:lstStyle/>
        <a:p>
          <a:endParaRPr lang="en-US"/>
        </a:p>
      </dgm:t>
    </dgm:pt>
    <dgm:pt modelId="{87ECD624-53AA-4A28-B1D5-8496EB3DEEF3}">
      <dgm:prSet/>
      <dgm:spPr/>
      <dgm:t>
        <a:bodyPr/>
        <a:lstStyle/>
        <a:p>
          <a:pPr>
            <a:lnSpc>
              <a:spcPct val="100000"/>
            </a:lnSpc>
          </a:pPr>
          <a:r>
            <a:rPr lang="en-GB"/>
            <a:t>Work helps fund public services</a:t>
          </a:r>
          <a:endParaRPr lang="en-US"/>
        </a:p>
      </dgm:t>
    </dgm:pt>
    <dgm:pt modelId="{0375B8D0-8603-41E5-A6CF-B3020CF5F455}" type="parTrans" cxnId="{6D3129D8-C086-416A-8496-44D58C314832}">
      <dgm:prSet/>
      <dgm:spPr/>
      <dgm:t>
        <a:bodyPr/>
        <a:lstStyle/>
        <a:p>
          <a:endParaRPr lang="en-US"/>
        </a:p>
      </dgm:t>
    </dgm:pt>
    <dgm:pt modelId="{B1BE64F0-CE14-47C5-BE42-78F26D31F421}" type="sibTrans" cxnId="{6D3129D8-C086-416A-8496-44D58C314832}">
      <dgm:prSet/>
      <dgm:spPr/>
      <dgm:t>
        <a:bodyPr/>
        <a:lstStyle/>
        <a:p>
          <a:endParaRPr lang="en-US"/>
        </a:p>
      </dgm:t>
    </dgm:pt>
    <dgm:pt modelId="{2C80701A-3E29-4853-BC4C-1E85D450DE2C}" type="pres">
      <dgm:prSet presAssocID="{6DECE5A3-F34B-4F31-B7C9-1E614C9E97A1}" presName="root" presStyleCnt="0">
        <dgm:presLayoutVars>
          <dgm:dir/>
          <dgm:resizeHandles val="exact"/>
        </dgm:presLayoutVars>
      </dgm:prSet>
      <dgm:spPr/>
    </dgm:pt>
    <dgm:pt modelId="{172492E5-D199-406F-BE06-A24FED8A3052}" type="pres">
      <dgm:prSet presAssocID="{C566F82D-A844-4E6D-9340-8DBB6D554831}" presName="compNode" presStyleCnt="0"/>
      <dgm:spPr/>
    </dgm:pt>
    <dgm:pt modelId="{C4BD0CF6-5EA6-4B3C-BD84-B78E88C899CB}" type="pres">
      <dgm:prSet presAssocID="{C566F82D-A844-4E6D-9340-8DBB6D554831}" presName="bgRect" presStyleLbl="bgShp" presStyleIdx="0" presStyleCnt="3"/>
      <dgm:spPr/>
    </dgm:pt>
    <dgm:pt modelId="{311747B9-881E-498A-A806-1EE604B9443F}" type="pres">
      <dgm:prSet presAssocID="{C566F82D-A844-4E6D-9340-8DBB6D554831}"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oney"/>
        </a:ext>
      </dgm:extLst>
    </dgm:pt>
    <dgm:pt modelId="{C11DF97B-BD29-48E3-9F4E-FFF87365BFFA}" type="pres">
      <dgm:prSet presAssocID="{C566F82D-A844-4E6D-9340-8DBB6D554831}" presName="spaceRect" presStyleCnt="0"/>
      <dgm:spPr/>
    </dgm:pt>
    <dgm:pt modelId="{F6FD6FE1-AB85-4677-8E2A-988F59C8E329}" type="pres">
      <dgm:prSet presAssocID="{C566F82D-A844-4E6D-9340-8DBB6D554831}" presName="parTx" presStyleLbl="revTx" presStyleIdx="0" presStyleCnt="4">
        <dgm:presLayoutVars>
          <dgm:chMax val="0"/>
          <dgm:chPref val="0"/>
        </dgm:presLayoutVars>
      </dgm:prSet>
      <dgm:spPr/>
    </dgm:pt>
    <dgm:pt modelId="{7260D650-43EE-4BF5-A060-975473419F1A}" type="pres">
      <dgm:prSet presAssocID="{2FEF78E4-8B85-44CF-9695-5B2D2BB541D1}" presName="sibTrans" presStyleCnt="0"/>
      <dgm:spPr/>
    </dgm:pt>
    <dgm:pt modelId="{B7305A1E-DB03-453B-9D37-0A2AB29F760E}" type="pres">
      <dgm:prSet presAssocID="{D532D08E-B261-45FC-949C-0AB9C491E149}" presName="compNode" presStyleCnt="0"/>
      <dgm:spPr/>
    </dgm:pt>
    <dgm:pt modelId="{E3DF5BCA-187A-444C-941E-3B2861536ACF}" type="pres">
      <dgm:prSet presAssocID="{D532D08E-B261-45FC-949C-0AB9C491E149}" presName="bgRect" presStyleLbl="bgShp" presStyleIdx="1" presStyleCnt="3"/>
      <dgm:spPr/>
    </dgm:pt>
    <dgm:pt modelId="{21738754-CCBB-4CE1-B8F8-4F903BE4B7ED}" type="pres">
      <dgm:prSet presAssocID="{D532D08E-B261-45FC-949C-0AB9C491E149}"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B98866AA-4F32-4369-B81B-7C4511914664}" type="pres">
      <dgm:prSet presAssocID="{D532D08E-B261-45FC-949C-0AB9C491E149}" presName="spaceRect" presStyleCnt="0"/>
      <dgm:spPr/>
    </dgm:pt>
    <dgm:pt modelId="{4820B6BC-E470-4B34-9C13-22661A63FBAE}" type="pres">
      <dgm:prSet presAssocID="{D532D08E-B261-45FC-949C-0AB9C491E149}" presName="parTx" presStyleLbl="revTx" presStyleIdx="1" presStyleCnt="4">
        <dgm:presLayoutVars>
          <dgm:chMax val="0"/>
          <dgm:chPref val="0"/>
        </dgm:presLayoutVars>
      </dgm:prSet>
      <dgm:spPr/>
    </dgm:pt>
    <dgm:pt modelId="{A69522E3-E276-4560-B4B1-33ACE9ED95C1}" type="pres">
      <dgm:prSet presAssocID="{D532D08E-B261-45FC-949C-0AB9C491E149}" presName="desTx" presStyleLbl="revTx" presStyleIdx="2" presStyleCnt="4">
        <dgm:presLayoutVars/>
      </dgm:prSet>
      <dgm:spPr/>
    </dgm:pt>
    <dgm:pt modelId="{2987EDD9-7263-43A0-95DA-8259EE2AB359}" type="pres">
      <dgm:prSet presAssocID="{21A02589-6795-4DF2-988C-FF0FF12DFB1D}" presName="sibTrans" presStyleCnt="0"/>
      <dgm:spPr/>
    </dgm:pt>
    <dgm:pt modelId="{CF3C0439-F3E7-4FD1-A996-E92D1180A9A8}" type="pres">
      <dgm:prSet presAssocID="{87ECD624-53AA-4A28-B1D5-8496EB3DEEF3}" presName="compNode" presStyleCnt="0"/>
      <dgm:spPr/>
    </dgm:pt>
    <dgm:pt modelId="{AC556EB6-EF5C-4100-8337-E83FD4FF3B38}" type="pres">
      <dgm:prSet presAssocID="{87ECD624-53AA-4A28-B1D5-8496EB3DEEF3}" presName="bgRect" presStyleLbl="bgShp" presStyleIdx="2" presStyleCnt="3"/>
      <dgm:spPr/>
    </dgm:pt>
    <dgm:pt modelId="{512ADF9C-2970-42F2-986D-8F7ED477763A}" type="pres">
      <dgm:prSet presAssocID="{87ECD624-53AA-4A28-B1D5-8496EB3DEEF3}"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oins"/>
        </a:ext>
      </dgm:extLst>
    </dgm:pt>
    <dgm:pt modelId="{DB0440A6-2B70-4C29-A588-4F9D27155E71}" type="pres">
      <dgm:prSet presAssocID="{87ECD624-53AA-4A28-B1D5-8496EB3DEEF3}" presName="spaceRect" presStyleCnt="0"/>
      <dgm:spPr/>
    </dgm:pt>
    <dgm:pt modelId="{61065B1E-EDF0-4BDD-BE66-F785BC0D6FA4}" type="pres">
      <dgm:prSet presAssocID="{87ECD624-53AA-4A28-B1D5-8496EB3DEEF3}" presName="parTx" presStyleLbl="revTx" presStyleIdx="3" presStyleCnt="4">
        <dgm:presLayoutVars>
          <dgm:chMax val="0"/>
          <dgm:chPref val="0"/>
        </dgm:presLayoutVars>
      </dgm:prSet>
      <dgm:spPr/>
    </dgm:pt>
  </dgm:ptLst>
  <dgm:cxnLst>
    <dgm:cxn modelId="{E3D74506-6138-4925-B4E4-D00698C036BF}" type="presOf" srcId="{6DECE5A3-F34B-4F31-B7C9-1E614C9E97A1}" destId="{2C80701A-3E29-4853-BC4C-1E85D450DE2C}" srcOrd="0" destOrd="0" presId="urn:microsoft.com/office/officeart/2018/2/layout/IconVerticalSolidList"/>
    <dgm:cxn modelId="{91E18B08-0204-4781-91CF-6D341A6BB33F}" type="presOf" srcId="{D532D08E-B261-45FC-949C-0AB9C491E149}" destId="{4820B6BC-E470-4B34-9C13-22661A63FBAE}" srcOrd="0" destOrd="0" presId="urn:microsoft.com/office/officeart/2018/2/layout/IconVerticalSolidList"/>
    <dgm:cxn modelId="{4E5B541F-D379-43F5-9890-070ED9E9594A}" srcId="{D532D08E-B261-45FC-949C-0AB9C491E149}" destId="{5F294DAD-953A-4E3D-BB83-EB8DE4F171E7}" srcOrd="2" destOrd="0" parTransId="{996EF13E-ED15-4B82-951F-B8E8510BC4AB}" sibTransId="{DF886D59-3A30-459C-BBE3-664DECDBFA9C}"/>
    <dgm:cxn modelId="{2E07D882-3057-4CF6-B44B-93C8372067D7}" type="presOf" srcId="{14B0FAA9-439F-42EB-86C8-6E9C82E0B539}" destId="{A69522E3-E276-4560-B4B1-33ACE9ED95C1}" srcOrd="0" destOrd="1" presId="urn:microsoft.com/office/officeart/2018/2/layout/IconVerticalSolidList"/>
    <dgm:cxn modelId="{82660988-3A3A-4F84-A8BF-4FEE1A17DF51}" srcId="{6DECE5A3-F34B-4F31-B7C9-1E614C9E97A1}" destId="{C566F82D-A844-4E6D-9340-8DBB6D554831}" srcOrd="0" destOrd="0" parTransId="{172757E6-3BA4-4BB3-83D0-D77B56D7F228}" sibTransId="{2FEF78E4-8B85-44CF-9695-5B2D2BB541D1}"/>
    <dgm:cxn modelId="{3594198B-51CE-495B-96E3-0B2661E7AA08}" type="presOf" srcId="{C566F82D-A844-4E6D-9340-8DBB6D554831}" destId="{F6FD6FE1-AB85-4677-8E2A-988F59C8E329}" srcOrd="0" destOrd="0" presId="urn:microsoft.com/office/officeart/2018/2/layout/IconVerticalSolidList"/>
    <dgm:cxn modelId="{10DF4090-5B1A-4C1D-B7B2-47B1EC7CD903}" srcId="{D532D08E-B261-45FC-949C-0AB9C491E149}" destId="{027EF099-C50B-4DEB-8BAD-CEC11D3FA44B}" srcOrd="0" destOrd="0" parTransId="{FE5B99C1-DBDC-45C7-953A-9DF71721440A}" sibTransId="{2F8D0D45-BBF9-460C-97C7-DBA4C895DB81}"/>
    <dgm:cxn modelId="{81C3F8AF-BE1D-4D08-98CC-F65988E67E9C}" type="presOf" srcId="{5F294DAD-953A-4E3D-BB83-EB8DE4F171E7}" destId="{A69522E3-E276-4560-B4B1-33ACE9ED95C1}" srcOrd="0" destOrd="2" presId="urn:microsoft.com/office/officeart/2018/2/layout/IconVerticalSolidList"/>
    <dgm:cxn modelId="{5A6E83BD-FC2A-4439-A007-662C99D0F747}" srcId="{6DECE5A3-F34B-4F31-B7C9-1E614C9E97A1}" destId="{D532D08E-B261-45FC-949C-0AB9C491E149}" srcOrd="1" destOrd="0" parTransId="{B22A295B-64B2-4AEE-8C89-3AC16B4C0C68}" sibTransId="{21A02589-6795-4DF2-988C-FF0FF12DFB1D}"/>
    <dgm:cxn modelId="{6D3129D8-C086-416A-8496-44D58C314832}" srcId="{6DECE5A3-F34B-4F31-B7C9-1E614C9E97A1}" destId="{87ECD624-53AA-4A28-B1D5-8496EB3DEEF3}" srcOrd="2" destOrd="0" parTransId="{0375B8D0-8603-41E5-A6CF-B3020CF5F455}" sibTransId="{B1BE64F0-CE14-47C5-BE42-78F26D31F421}"/>
    <dgm:cxn modelId="{44D48FDC-9EED-4E8D-9AFF-6ACDB4E7497C}" type="presOf" srcId="{87ECD624-53AA-4A28-B1D5-8496EB3DEEF3}" destId="{61065B1E-EDF0-4BDD-BE66-F785BC0D6FA4}" srcOrd="0" destOrd="0" presId="urn:microsoft.com/office/officeart/2018/2/layout/IconVerticalSolidList"/>
    <dgm:cxn modelId="{36B513DF-1737-438A-A3E4-7911971AD97E}" type="presOf" srcId="{027EF099-C50B-4DEB-8BAD-CEC11D3FA44B}" destId="{A69522E3-E276-4560-B4B1-33ACE9ED95C1}" srcOrd="0" destOrd="0" presId="urn:microsoft.com/office/officeart/2018/2/layout/IconVerticalSolidList"/>
    <dgm:cxn modelId="{C9BF8EEA-DB8A-490A-9D58-1B57ABC3D5A6}" srcId="{D532D08E-B261-45FC-949C-0AB9C491E149}" destId="{14B0FAA9-439F-42EB-86C8-6E9C82E0B539}" srcOrd="1" destOrd="0" parTransId="{8E457740-DB64-43CA-8496-61D326386607}" sibTransId="{3F62621A-F66C-41E5-B11E-C3A1C8601AD1}"/>
    <dgm:cxn modelId="{79CE5547-8F32-47F4-919B-4A83DB91D98E}" type="presParOf" srcId="{2C80701A-3E29-4853-BC4C-1E85D450DE2C}" destId="{172492E5-D199-406F-BE06-A24FED8A3052}" srcOrd="0" destOrd="0" presId="urn:microsoft.com/office/officeart/2018/2/layout/IconVerticalSolidList"/>
    <dgm:cxn modelId="{6A5012B6-109E-4FD5-9BCA-6DD1E8F6F64A}" type="presParOf" srcId="{172492E5-D199-406F-BE06-A24FED8A3052}" destId="{C4BD0CF6-5EA6-4B3C-BD84-B78E88C899CB}" srcOrd="0" destOrd="0" presId="urn:microsoft.com/office/officeart/2018/2/layout/IconVerticalSolidList"/>
    <dgm:cxn modelId="{71CB3DCD-A7A9-48CA-B536-2353DA825628}" type="presParOf" srcId="{172492E5-D199-406F-BE06-A24FED8A3052}" destId="{311747B9-881E-498A-A806-1EE604B9443F}" srcOrd="1" destOrd="0" presId="urn:microsoft.com/office/officeart/2018/2/layout/IconVerticalSolidList"/>
    <dgm:cxn modelId="{89827B0D-41FE-478E-AD05-0580D7161705}" type="presParOf" srcId="{172492E5-D199-406F-BE06-A24FED8A3052}" destId="{C11DF97B-BD29-48E3-9F4E-FFF87365BFFA}" srcOrd="2" destOrd="0" presId="urn:microsoft.com/office/officeart/2018/2/layout/IconVerticalSolidList"/>
    <dgm:cxn modelId="{4287CB2D-80EE-48FC-9FAD-C333A26A14C1}" type="presParOf" srcId="{172492E5-D199-406F-BE06-A24FED8A3052}" destId="{F6FD6FE1-AB85-4677-8E2A-988F59C8E329}" srcOrd="3" destOrd="0" presId="urn:microsoft.com/office/officeart/2018/2/layout/IconVerticalSolidList"/>
    <dgm:cxn modelId="{D4D3F207-7384-4F9B-AEFF-99E929F15793}" type="presParOf" srcId="{2C80701A-3E29-4853-BC4C-1E85D450DE2C}" destId="{7260D650-43EE-4BF5-A060-975473419F1A}" srcOrd="1" destOrd="0" presId="urn:microsoft.com/office/officeart/2018/2/layout/IconVerticalSolidList"/>
    <dgm:cxn modelId="{35761969-4F3B-4241-9D7C-D2C9826E4AB4}" type="presParOf" srcId="{2C80701A-3E29-4853-BC4C-1E85D450DE2C}" destId="{B7305A1E-DB03-453B-9D37-0A2AB29F760E}" srcOrd="2" destOrd="0" presId="urn:microsoft.com/office/officeart/2018/2/layout/IconVerticalSolidList"/>
    <dgm:cxn modelId="{076E0016-9F40-4EFA-88DA-1A94A5F83F2B}" type="presParOf" srcId="{B7305A1E-DB03-453B-9D37-0A2AB29F760E}" destId="{E3DF5BCA-187A-444C-941E-3B2861536ACF}" srcOrd="0" destOrd="0" presId="urn:microsoft.com/office/officeart/2018/2/layout/IconVerticalSolidList"/>
    <dgm:cxn modelId="{C24B39BE-4012-4FA7-A9BF-7B3966866449}" type="presParOf" srcId="{B7305A1E-DB03-453B-9D37-0A2AB29F760E}" destId="{21738754-CCBB-4CE1-B8F8-4F903BE4B7ED}" srcOrd="1" destOrd="0" presId="urn:microsoft.com/office/officeart/2018/2/layout/IconVerticalSolidList"/>
    <dgm:cxn modelId="{EA36397D-2677-4CB2-B348-2EA830D219E6}" type="presParOf" srcId="{B7305A1E-DB03-453B-9D37-0A2AB29F760E}" destId="{B98866AA-4F32-4369-B81B-7C4511914664}" srcOrd="2" destOrd="0" presId="urn:microsoft.com/office/officeart/2018/2/layout/IconVerticalSolidList"/>
    <dgm:cxn modelId="{1C7EBDD7-88A0-4089-AA98-CE7EDA1E1583}" type="presParOf" srcId="{B7305A1E-DB03-453B-9D37-0A2AB29F760E}" destId="{4820B6BC-E470-4B34-9C13-22661A63FBAE}" srcOrd="3" destOrd="0" presId="urn:microsoft.com/office/officeart/2018/2/layout/IconVerticalSolidList"/>
    <dgm:cxn modelId="{D8E49E65-961F-4E91-8775-1C9FE4E527AC}" type="presParOf" srcId="{B7305A1E-DB03-453B-9D37-0A2AB29F760E}" destId="{A69522E3-E276-4560-B4B1-33ACE9ED95C1}" srcOrd="4" destOrd="0" presId="urn:microsoft.com/office/officeart/2018/2/layout/IconVerticalSolidList"/>
    <dgm:cxn modelId="{861CE43E-3055-4866-8FC2-DDE198B62C1B}" type="presParOf" srcId="{2C80701A-3E29-4853-BC4C-1E85D450DE2C}" destId="{2987EDD9-7263-43A0-95DA-8259EE2AB359}" srcOrd="3" destOrd="0" presId="urn:microsoft.com/office/officeart/2018/2/layout/IconVerticalSolidList"/>
    <dgm:cxn modelId="{EB24DC62-4B21-4457-9DC5-B484DA94FB72}" type="presParOf" srcId="{2C80701A-3E29-4853-BC4C-1E85D450DE2C}" destId="{CF3C0439-F3E7-4FD1-A996-E92D1180A9A8}" srcOrd="4" destOrd="0" presId="urn:microsoft.com/office/officeart/2018/2/layout/IconVerticalSolidList"/>
    <dgm:cxn modelId="{93A37F9D-7CFE-414E-9585-3B6B69303C0D}" type="presParOf" srcId="{CF3C0439-F3E7-4FD1-A996-E92D1180A9A8}" destId="{AC556EB6-EF5C-4100-8337-E83FD4FF3B38}" srcOrd="0" destOrd="0" presId="urn:microsoft.com/office/officeart/2018/2/layout/IconVerticalSolidList"/>
    <dgm:cxn modelId="{0E9B0525-ACF2-4AA6-AA40-73832F9AC178}" type="presParOf" srcId="{CF3C0439-F3E7-4FD1-A996-E92D1180A9A8}" destId="{512ADF9C-2970-42F2-986D-8F7ED477763A}" srcOrd="1" destOrd="0" presId="urn:microsoft.com/office/officeart/2018/2/layout/IconVerticalSolidList"/>
    <dgm:cxn modelId="{C5D7C784-C63F-49BA-893F-6A5856CA7078}" type="presParOf" srcId="{CF3C0439-F3E7-4FD1-A996-E92D1180A9A8}" destId="{DB0440A6-2B70-4C29-A588-4F9D27155E71}" srcOrd="2" destOrd="0" presId="urn:microsoft.com/office/officeart/2018/2/layout/IconVerticalSolidList"/>
    <dgm:cxn modelId="{284DC816-52E3-4ECF-99F7-4720F382CFE2}" type="presParOf" srcId="{CF3C0439-F3E7-4FD1-A996-E92D1180A9A8}" destId="{61065B1E-EDF0-4BDD-BE66-F785BC0D6FA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C6E17B-DE8F-4119-916A-EF061BB4513F}"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4FE0FA1-60F7-4BFA-BCD4-F46F1C457E60}">
      <dgm:prSet custT="1"/>
      <dgm:spPr/>
      <dgm:t>
        <a:bodyPr/>
        <a:lstStyle/>
        <a:p>
          <a:r>
            <a:rPr lang="en-GB" sz="1600"/>
            <a:t>Not enough jobs </a:t>
          </a:r>
          <a:endParaRPr lang="en-US" sz="1600"/>
        </a:p>
      </dgm:t>
    </dgm:pt>
    <dgm:pt modelId="{D9960F86-4C9E-45FE-A6F4-98E147F63724}" type="parTrans" cxnId="{C53C4CA9-7865-4DD7-B859-3C0FE23F24A1}">
      <dgm:prSet/>
      <dgm:spPr/>
      <dgm:t>
        <a:bodyPr/>
        <a:lstStyle/>
        <a:p>
          <a:endParaRPr lang="en-US" sz="2800"/>
        </a:p>
      </dgm:t>
    </dgm:pt>
    <dgm:pt modelId="{65653AF0-E30C-4F00-B188-3E6772A217F3}" type="sibTrans" cxnId="{C53C4CA9-7865-4DD7-B859-3C0FE23F24A1}">
      <dgm:prSet/>
      <dgm:spPr/>
      <dgm:t>
        <a:bodyPr/>
        <a:lstStyle/>
        <a:p>
          <a:endParaRPr lang="en-US" sz="2800"/>
        </a:p>
      </dgm:t>
    </dgm:pt>
    <dgm:pt modelId="{D04D681B-8EAB-4EF2-9161-064A8B58A7B3}">
      <dgm:prSet custT="1"/>
      <dgm:spPr/>
      <dgm:t>
        <a:bodyPr/>
        <a:lstStyle/>
        <a:p>
          <a:r>
            <a:rPr lang="en-GB" sz="1600"/>
            <a:t>Skills may not match jobs </a:t>
          </a:r>
          <a:endParaRPr lang="en-US" sz="1600"/>
        </a:p>
      </dgm:t>
    </dgm:pt>
    <dgm:pt modelId="{ABF2001C-0DA6-453E-8451-1438ADF44986}" type="parTrans" cxnId="{23AB4537-E3B0-435D-B6AD-43498DE180FD}">
      <dgm:prSet/>
      <dgm:spPr/>
      <dgm:t>
        <a:bodyPr/>
        <a:lstStyle/>
        <a:p>
          <a:endParaRPr lang="en-US" sz="2800"/>
        </a:p>
      </dgm:t>
    </dgm:pt>
    <dgm:pt modelId="{410FBAF1-6EDD-4648-9C56-D6C109933211}" type="sibTrans" cxnId="{23AB4537-E3B0-435D-B6AD-43498DE180FD}">
      <dgm:prSet/>
      <dgm:spPr/>
      <dgm:t>
        <a:bodyPr/>
        <a:lstStyle/>
        <a:p>
          <a:endParaRPr lang="en-US" sz="2800"/>
        </a:p>
      </dgm:t>
    </dgm:pt>
    <dgm:pt modelId="{228FC016-1CEB-49A0-B98F-F0AD8DD79C37}">
      <dgm:prSet custT="1"/>
      <dgm:spPr/>
      <dgm:t>
        <a:bodyPr/>
        <a:lstStyle/>
        <a:p>
          <a:r>
            <a:rPr lang="en-GB" sz="1600"/>
            <a:t>Businesses are expensive to start </a:t>
          </a:r>
          <a:endParaRPr lang="en-US" sz="1600"/>
        </a:p>
      </dgm:t>
    </dgm:pt>
    <dgm:pt modelId="{5C7E1DA4-6B8D-43D0-A444-76FD9BA49001}" type="parTrans" cxnId="{EE8BF36E-6C8C-415E-B6B9-AF2F898F096F}">
      <dgm:prSet/>
      <dgm:spPr/>
      <dgm:t>
        <a:bodyPr/>
        <a:lstStyle/>
        <a:p>
          <a:endParaRPr lang="en-US" sz="2800"/>
        </a:p>
      </dgm:t>
    </dgm:pt>
    <dgm:pt modelId="{B60953F7-DDC2-4E8C-98A9-5432BAA28C40}" type="sibTrans" cxnId="{EE8BF36E-6C8C-415E-B6B9-AF2F898F096F}">
      <dgm:prSet/>
      <dgm:spPr/>
      <dgm:t>
        <a:bodyPr/>
        <a:lstStyle/>
        <a:p>
          <a:endParaRPr lang="en-US" sz="2800"/>
        </a:p>
      </dgm:t>
    </dgm:pt>
    <dgm:pt modelId="{54AD583E-C74B-4A09-8BC7-EC32EEB1E1AD}">
      <dgm:prSet custT="1"/>
      <dgm:spPr/>
      <dgm:t>
        <a:bodyPr/>
        <a:lstStyle/>
        <a:p>
          <a:r>
            <a:rPr lang="en-GB" sz="1600"/>
            <a:t>Result:</a:t>
          </a:r>
          <a:endParaRPr lang="en-US" sz="1600"/>
        </a:p>
      </dgm:t>
    </dgm:pt>
    <dgm:pt modelId="{E8B9EBCB-6D3C-4E6B-A380-6BD598E2BFEE}" type="parTrans" cxnId="{5EA9E341-88A2-49E5-A7A1-63A0B46121EE}">
      <dgm:prSet/>
      <dgm:spPr/>
      <dgm:t>
        <a:bodyPr/>
        <a:lstStyle/>
        <a:p>
          <a:endParaRPr lang="en-US" sz="2800"/>
        </a:p>
      </dgm:t>
    </dgm:pt>
    <dgm:pt modelId="{500408D2-BA4C-4FFB-89F8-1EAE26C621A5}" type="sibTrans" cxnId="{5EA9E341-88A2-49E5-A7A1-63A0B46121EE}">
      <dgm:prSet/>
      <dgm:spPr/>
      <dgm:t>
        <a:bodyPr/>
        <a:lstStyle/>
        <a:p>
          <a:endParaRPr lang="en-US" sz="2800"/>
        </a:p>
      </dgm:t>
    </dgm:pt>
    <dgm:pt modelId="{618638E7-CFD1-48EC-919B-C7F89B3264F4}">
      <dgm:prSet custT="1"/>
      <dgm:spPr/>
      <dgm:t>
        <a:bodyPr/>
        <a:lstStyle/>
        <a:p>
          <a:r>
            <a:rPr lang="en-GB" sz="1600"/>
            <a:t>People struggle to meet needs</a:t>
          </a:r>
          <a:endParaRPr lang="en-US" sz="1600"/>
        </a:p>
      </dgm:t>
    </dgm:pt>
    <dgm:pt modelId="{74A5428E-1326-486F-B193-C055A5725BD4}" type="parTrans" cxnId="{EB7B55A5-5D24-4737-BA17-D313AB37A29E}">
      <dgm:prSet/>
      <dgm:spPr/>
      <dgm:t>
        <a:bodyPr/>
        <a:lstStyle/>
        <a:p>
          <a:endParaRPr lang="en-US" sz="2800"/>
        </a:p>
      </dgm:t>
    </dgm:pt>
    <dgm:pt modelId="{51E63732-42F0-4FC6-99E0-6AE2B2415D3A}" type="sibTrans" cxnId="{EB7B55A5-5D24-4737-BA17-D313AB37A29E}">
      <dgm:prSet/>
      <dgm:spPr/>
      <dgm:t>
        <a:bodyPr/>
        <a:lstStyle/>
        <a:p>
          <a:endParaRPr lang="en-US" sz="2800"/>
        </a:p>
      </dgm:t>
    </dgm:pt>
    <dgm:pt modelId="{E5A3B612-D1D0-49A2-9D24-1541E90F6968}" type="pres">
      <dgm:prSet presAssocID="{2BC6E17B-DE8F-4119-916A-EF061BB4513F}" presName="linear" presStyleCnt="0">
        <dgm:presLayoutVars>
          <dgm:dir/>
          <dgm:animLvl val="lvl"/>
          <dgm:resizeHandles val="exact"/>
        </dgm:presLayoutVars>
      </dgm:prSet>
      <dgm:spPr/>
    </dgm:pt>
    <dgm:pt modelId="{7E9999C3-936C-4443-925B-1FE0ED0A32DE}" type="pres">
      <dgm:prSet presAssocID="{04FE0FA1-60F7-4BFA-BCD4-F46F1C457E60}" presName="parentLin" presStyleCnt="0"/>
      <dgm:spPr/>
    </dgm:pt>
    <dgm:pt modelId="{59E39D15-C39E-429B-B03A-66D53110C1E4}" type="pres">
      <dgm:prSet presAssocID="{04FE0FA1-60F7-4BFA-BCD4-F46F1C457E60}" presName="parentLeftMargin" presStyleLbl="node1" presStyleIdx="0" presStyleCnt="4"/>
      <dgm:spPr/>
    </dgm:pt>
    <dgm:pt modelId="{81C8754B-5483-4C1C-B7C4-9B7FCD40CF32}" type="pres">
      <dgm:prSet presAssocID="{04FE0FA1-60F7-4BFA-BCD4-F46F1C457E60}" presName="parentText" presStyleLbl="node1" presStyleIdx="0" presStyleCnt="4">
        <dgm:presLayoutVars>
          <dgm:chMax val="0"/>
          <dgm:bulletEnabled val="1"/>
        </dgm:presLayoutVars>
      </dgm:prSet>
      <dgm:spPr/>
    </dgm:pt>
    <dgm:pt modelId="{24A94306-53D8-453C-B752-3E5986704104}" type="pres">
      <dgm:prSet presAssocID="{04FE0FA1-60F7-4BFA-BCD4-F46F1C457E60}" presName="negativeSpace" presStyleCnt="0"/>
      <dgm:spPr/>
    </dgm:pt>
    <dgm:pt modelId="{B81A2334-AFCE-44D3-B27E-72727039A8DD}" type="pres">
      <dgm:prSet presAssocID="{04FE0FA1-60F7-4BFA-BCD4-F46F1C457E60}" presName="childText" presStyleLbl="conFgAcc1" presStyleIdx="0" presStyleCnt="4">
        <dgm:presLayoutVars>
          <dgm:bulletEnabled val="1"/>
        </dgm:presLayoutVars>
      </dgm:prSet>
      <dgm:spPr/>
    </dgm:pt>
    <dgm:pt modelId="{8A609745-9988-4654-A591-28467B6F6597}" type="pres">
      <dgm:prSet presAssocID="{65653AF0-E30C-4F00-B188-3E6772A217F3}" presName="spaceBetweenRectangles" presStyleCnt="0"/>
      <dgm:spPr/>
    </dgm:pt>
    <dgm:pt modelId="{7A89E171-7DD7-401F-B7D2-6CFF7B983364}" type="pres">
      <dgm:prSet presAssocID="{D04D681B-8EAB-4EF2-9161-064A8B58A7B3}" presName="parentLin" presStyleCnt="0"/>
      <dgm:spPr/>
    </dgm:pt>
    <dgm:pt modelId="{F8EB742A-F0F8-4AA4-AE0A-4B04966B00FA}" type="pres">
      <dgm:prSet presAssocID="{D04D681B-8EAB-4EF2-9161-064A8B58A7B3}" presName="parentLeftMargin" presStyleLbl="node1" presStyleIdx="0" presStyleCnt="4"/>
      <dgm:spPr/>
    </dgm:pt>
    <dgm:pt modelId="{3076F61B-B07A-474D-9943-724446BE0045}" type="pres">
      <dgm:prSet presAssocID="{D04D681B-8EAB-4EF2-9161-064A8B58A7B3}" presName="parentText" presStyleLbl="node1" presStyleIdx="1" presStyleCnt="4">
        <dgm:presLayoutVars>
          <dgm:chMax val="0"/>
          <dgm:bulletEnabled val="1"/>
        </dgm:presLayoutVars>
      </dgm:prSet>
      <dgm:spPr/>
    </dgm:pt>
    <dgm:pt modelId="{08508F4C-E200-407A-B3B5-C056CBC18A74}" type="pres">
      <dgm:prSet presAssocID="{D04D681B-8EAB-4EF2-9161-064A8B58A7B3}" presName="negativeSpace" presStyleCnt="0"/>
      <dgm:spPr/>
    </dgm:pt>
    <dgm:pt modelId="{F91A377E-E317-467A-A00E-3D958A09377F}" type="pres">
      <dgm:prSet presAssocID="{D04D681B-8EAB-4EF2-9161-064A8B58A7B3}" presName="childText" presStyleLbl="conFgAcc1" presStyleIdx="1" presStyleCnt="4">
        <dgm:presLayoutVars>
          <dgm:bulletEnabled val="1"/>
        </dgm:presLayoutVars>
      </dgm:prSet>
      <dgm:spPr/>
    </dgm:pt>
    <dgm:pt modelId="{C55A2D0E-C1CC-4AE7-8C1F-8700602FA17E}" type="pres">
      <dgm:prSet presAssocID="{410FBAF1-6EDD-4648-9C56-D6C109933211}" presName="spaceBetweenRectangles" presStyleCnt="0"/>
      <dgm:spPr/>
    </dgm:pt>
    <dgm:pt modelId="{DD2F3BED-CFE7-4E3C-AB1F-5CD568875657}" type="pres">
      <dgm:prSet presAssocID="{228FC016-1CEB-49A0-B98F-F0AD8DD79C37}" presName="parentLin" presStyleCnt="0"/>
      <dgm:spPr/>
    </dgm:pt>
    <dgm:pt modelId="{9CA82852-8D67-4555-85FD-C4432F04C4EE}" type="pres">
      <dgm:prSet presAssocID="{228FC016-1CEB-49A0-B98F-F0AD8DD79C37}" presName="parentLeftMargin" presStyleLbl="node1" presStyleIdx="1" presStyleCnt="4"/>
      <dgm:spPr/>
    </dgm:pt>
    <dgm:pt modelId="{DAA1E7B6-AD70-41ED-9E2A-26C950F2AC92}" type="pres">
      <dgm:prSet presAssocID="{228FC016-1CEB-49A0-B98F-F0AD8DD79C37}" presName="parentText" presStyleLbl="node1" presStyleIdx="2" presStyleCnt="4">
        <dgm:presLayoutVars>
          <dgm:chMax val="0"/>
          <dgm:bulletEnabled val="1"/>
        </dgm:presLayoutVars>
      </dgm:prSet>
      <dgm:spPr/>
    </dgm:pt>
    <dgm:pt modelId="{85894C7E-263E-4666-966B-923D4668F45A}" type="pres">
      <dgm:prSet presAssocID="{228FC016-1CEB-49A0-B98F-F0AD8DD79C37}" presName="negativeSpace" presStyleCnt="0"/>
      <dgm:spPr/>
    </dgm:pt>
    <dgm:pt modelId="{D4CD2830-E869-4D8D-BFD1-86988F71D4E6}" type="pres">
      <dgm:prSet presAssocID="{228FC016-1CEB-49A0-B98F-F0AD8DD79C37}" presName="childText" presStyleLbl="conFgAcc1" presStyleIdx="2" presStyleCnt="4">
        <dgm:presLayoutVars>
          <dgm:bulletEnabled val="1"/>
        </dgm:presLayoutVars>
      </dgm:prSet>
      <dgm:spPr/>
    </dgm:pt>
    <dgm:pt modelId="{BD3919D5-7B2D-4028-9BD6-5787E418F8BE}" type="pres">
      <dgm:prSet presAssocID="{B60953F7-DDC2-4E8C-98A9-5432BAA28C40}" presName="spaceBetweenRectangles" presStyleCnt="0"/>
      <dgm:spPr/>
    </dgm:pt>
    <dgm:pt modelId="{395B7519-4BD1-49E9-BB8E-1763658892A3}" type="pres">
      <dgm:prSet presAssocID="{54AD583E-C74B-4A09-8BC7-EC32EEB1E1AD}" presName="parentLin" presStyleCnt="0"/>
      <dgm:spPr/>
    </dgm:pt>
    <dgm:pt modelId="{021F92AE-9CD6-4ABA-BFA0-88A4CF51FE23}" type="pres">
      <dgm:prSet presAssocID="{54AD583E-C74B-4A09-8BC7-EC32EEB1E1AD}" presName="parentLeftMargin" presStyleLbl="node1" presStyleIdx="2" presStyleCnt="4"/>
      <dgm:spPr/>
    </dgm:pt>
    <dgm:pt modelId="{5A879E38-3262-43B6-8641-8A19C45A6EFD}" type="pres">
      <dgm:prSet presAssocID="{54AD583E-C74B-4A09-8BC7-EC32EEB1E1AD}" presName="parentText" presStyleLbl="node1" presStyleIdx="3" presStyleCnt="4">
        <dgm:presLayoutVars>
          <dgm:chMax val="0"/>
          <dgm:bulletEnabled val="1"/>
        </dgm:presLayoutVars>
      </dgm:prSet>
      <dgm:spPr/>
    </dgm:pt>
    <dgm:pt modelId="{BD9A1164-F5E8-4510-A4C1-B556904E0EDD}" type="pres">
      <dgm:prSet presAssocID="{54AD583E-C74B-4A09-8BC7-EC32EEB1E1AD}" presName="negativeSpace" presStyleCnt="0"/>
      <dgm:spPr/>
    </dgm:pt>
    <dgm:pt modelId="{1911B3FE-7F19-44BB-9C47-2389A9A81AE9}" type="pres">
      <dgm:prSet presAssocID="{54AD583E-C74B-4A09-8BC7-EC32EEB1E1AD}" presName="childText" presStyleLbl="conFgAcc1" presStyleIdx="3" presStyleCnt="4">
        <dgm:presLayoutVars>
          <dgm:bulletEnabled val="1"/>
        </dgm:presLayoutVars>
      </dgm:prSet>
      <dgm:spPr/>
    </dgm:pt>
  </dgm:ptLst>
  <dgm:cxnLst>
    <dgm:cxn modelId="{CC922335-EFA9-405C-9B25-1D05B9B82844}" type="presOf" srcId="{D04D681B-8EAB-4EF2-9161-064A8B58A7B3}" destId="{F8EB742A-F0F8-4AA4-AE0A-4B04966B00FA}" srcOrd="0" destOrd="0" presId="urn:microsoft.com/office/officeart/2005/8/layout/list1"/>
    <dgm:cxn modelId="{23AB4537-E3B0-435D-B6AD-43498DE180FD}" srcId="{2BC6E17B-DE8F-4119-916A-EF061BB4513F}" destId="{D04D681B-8EAB-4EF2-9161-064A8B58A7B3}" srcOrd="1" destOrd="0" parTransId="{ABF2001C-0DA6-453E-8451-1438ADF44986}" sibTransId="{410FBAF1-6EDD-4648-9C56-D6C109933211}"/>
    <dgm:cxn modelId="{F9F93141-2E46-4349-995C-7E459125D3F5}" type="presOf" srcId="{2BC6E17B-DE8F-4119-916A-EF061BB4513F}" destId="{E5A3B612-D1D0-49A2-9D24-1541E90F6968}" srcOrd="0" destOrd="0" presId="urn:microsoft.com/office/officeart/2005/8/layout/list1"/>
    <dgm:cxn modelId="{5EA9E341-88A2-49E5-A7A1-63A0B46121EE}" srcId="{2BC6E17B-DE8F-4119-916A-EF061BB4513F}" destId="{54AD583E-C74B-4A09-8BC7-EC32EEB1E1AD}" srcOrd="3" destOrd="0" parTransId="{E8B9EBCB-6D3C-4E6B-A380-6BD598E2BFEE}" sibTransId="{500408D2-BA4C-4FFB-89F8-1EAE26C621A5}"/>
    <dgm:cxn modelId="{5EB23762-5FAD-41E6-B4C6-BD6ADF03CABF}" type="presOf" srcId="{04FE0FA1-60F7-4BFA-BCD4-F46F1C457E60}" destId="{59E39D15-C39E-429B-B03A-66D53110C1E4}" srcOrd="0" destOrd="0" presId="urn:microsoft.com/office/officeart/2005/8/layout/list1"/>
    <dgm:cxn modelId="{BDA33646-681D-4651-AFED-9E1805330220}" type="presOf" srcId="{04FE0FA1-60F7-4BFA-BCD4-F46F1C457E60}" destId="{81C8754B-5483-4C1C-B7C4-9B7FCD40CF32}" srcOrd="1" destOrd="0" presId="urn:microsoft.com/office/officeart/2005/8/layout/list1"/>
    <dgm:cxn modelId="{EE8BF36E-6C8C-415E-B6B9-AF2F898F096F}" srcId="{2BC6E17B-DE8F-4119-916A-EF061BB4513F}" destId="{228FC016-1CEB-49A0-B98F-F0AD8DD79C37}" srcOrd="2" destOrd="0" parTransId="{5C7E1DA4-6B8D-43D0-A444-76FD9BA49001}" sibTransId="{B60953F7-DDC2-4E8C-98A9-5432BAA28C40}"/>
    <dgm:cxn modelId="{A5389F70-A386-4A6D-8E66-0BE42B516EAD}" type="presOf" srcId="{228FC016-1CEB-49A0-B98F-F0AD8DD79C37}" destId="{9CA82852-8D67-4555-85FD-C4432F04C4EE}" srcOrd="0" destOrd="0" presId="urn:microsoft.com/office/officeart/2005/8/layout/list1"/>
    <dgm:cxn modelId="{D002AC70-A109-4035-BEA4-8EB2E765FAD5}" type="presOf" srcId="{54AD583E-C74B-4A09-8BC7-EC32EEB1E1AD}" destId="{5A879E38-3262-43B6-8641-8A19C45A6EFD}" srcOrd="1" destOrd="0" presId="urn:microsoft.com/office/officeart/2005/8/layout/list1"/>
    <dgm:cxn modelId="{987A5480-B227-4749-8854-439D25186305}" type="presOf" srcId="{618638E7-CFD1-48EC-919B-C7F89B3264F4}" destId="{1911B3FE-7F19-44BB-9C47-2389A9A81AE9}" srcOrd="0" destOrd="0" presId="urn:microsoft.com/office/officeart/2005/8/layout/list1"/>
    <dgm:cxn modelId="{2693E493-D9B7-4DB4-88E8-18F48D04801E}" type="presOf" srcId="{D04D681B-8EAB-4EF2-9161-064A8B58A7B3}" destId="{3076F61B-B07A-474D-9943-724446BE0045}" srcOrd="1" destOrd="0" presId="urn:microsoft.com/office/officeart/2005/8/layout/list1"/>
    <dgm:cxn modelId="{EB7B55A5-5D24-4737-BA17-D313AB37A29E}" srcId="{54AD583E-C74B-4A09-8BC7-EC32EEB1E1AD}" destId="{618638E7-CFD1-48EC-919B-C7F89B3264F4}" srcOrd="0" destOrd="0" parTransId="{74A5428E-1326-486F-B193-C055A5725BD4}" sibTransId="{51E63732-42F0-4FC6-99E0-6AE2B2415D3A}"/>
    <dgm:cxn modelId="{C53C4CA9-7865-4DD7-B859-3C0FE23F24A1}" srcId="{2BC6E17B-DE8F-4119-916A-EF061BB4513F}" destId="{04FE0FA1-60F7-4BFA-BCD4-F46F1C457E60}" srcOrd="0" destOrd="0" parTransId="{D9960F86-4C9E-45FE-A6F4-98E147F63724}" sibTransId="{65653AF0-E30C-4F00-B188-3E6772A217F3}"/>
    <dgm:cxn modelId="{D1FAFFAD-1B20-4AA0-812F-9EAF89D8DA89}" type="presOf" srcId="{228FC016-1CEB-49A0-B98F-F0AD8DD79C37}" destId="{DAA1E7B6-AD70-41ED-9E2A-26C950F2AC92}" srcOrd="1" destOrd="0" presId="urn:microsoft.com/office/officeart/2005/8/layout/list1"/>
    <dgm:cxn modelId="{409A90C8-AF17-48C0-A578-A869A2691044}" type="presOf" srcId="{54AD583E-C74B-4A09-8BC7-EC32EEB1E1AD}" destId="{021F92AE-9CD6-4ABA-BFA0-88A4CF51FE23}" srcOrd="0" destOrd="0" presId="urn:microsoft.com/office/officeart/2005/8/layout/list1"/>
    <dgm:cxn modelId="{A00FFD22-C37B-45F2-BFFA-B9D3AD18B606}" type="presParOf" srcId="{E5A3B612-D1D0-49A2-9D24-1541E90F6968}" destId="{7E9999C3-936C-4443-925B-1FE0ED0A32DE}" srcOrd="0" destOrd="0" presId="urn:microsoft.com/office/officeart/2005/8/layout/list1"/>
    <dgm:cxn modelId="{404A2766-0BEB-486B-9E25-B90755340639}" type="presParOf" srcId="{7E9999C3-936C-4443-925B-1FE0ED0A32DE}" destId="{59E39D15-C39E-429B-B03A-66D53110C1E4}" srcOrd="0" destOrd="0" presId="urn:microsoft.com/office/officeart/2005/8/layout/list1"/>
    <dgm:cxn modelId="{40D94AE1-73ED-41E6-889E-4D3D909ECC29}" type="presParOf" srcId="{7E9999C3-936C-4443-925B-1FE0ED0A32DE}" destId="{81C8754B-5483-4C1C-B7C4-9B7FCD40CF32}" srcOrd="1" destOrd="0" presId="urn:microsoft.com/office/officeart/2005/8/layout/list1"/>
    <dgm:cxn modelId="{775C75D2-4834-4F91-9E84-CF152A43D4ED}" type="presParOf" srcId="{E5A3B612-D1D0-49A2-9D24-1541E90F6968}" destId="{24A94306-53D8-453C-B752-3E5986704104}" srcOrd="1" destOrd="0" presId="urn:microsoft.com/office/officeart/2005/8/layout/list1"/>
    <dgm:cxn modelId="{69D46AB6-09B9-4D9F-B16B-AE0E1F2327D4}" type="presParOf" srcId="{E5A3B612-D1D0-49A2-9D24-1541E90F6968}" destId="{B81A2334-AFCE-44D3-B27E-72727039A8DD}" srcOrd="2" destOrd="0" presId="urn:microsoft.com/office/officeart/2005/8/layout/list1"/>
    <dgm:cxn modelId="{A7D4D570-F60E-4269-B0F5-1D066B3C2D09}" type="presParOf" srcId="{E5A3B612-D1D0-49A2-9D24-1541E90F6968}" destId="{8A609745-9988-4654-A591-28467B6F6597}" srcOrd="3" destOrd="0" presId="urn:microsoft.com/office/officeart/2005/8/layout/list1"/>
    <dgm:cxn modelId="{0CCAB3A0-AC64-4A57-9206-20D9852865F5}" type="presParOf" srcId="{E5A3B612-D1D0-49A2-9D24-1541E90F6968}" destId="{7A89E171-7DD7-401F-B7D2-6CFF7B983364}" srcOrd="4" destOrd="0" presId="urn:microsoft.com/office/officeart/2005/8/layout/list1"/>
    <dgm:cxn modelId="{84BC10D2-7906-42B1-A659-00D45F8F30C6}" type="presParOf" srcId="{7A89E171-7DD7-401F-B7D2-6CFF7B983364}" destId="{F8EB742A-F0F8-4AA4-AE0A-4B04966B00FA}" srcOrd="0" destOrd="0" presId="urn:microsoft.com/office/officeart/2005/8/layout/list1"/>
    <dgm:cxn modelId="{25508556-E57B-498A-AB2F-08FDFEEBD01F}" type="presParOf" srcId="{7A89E171-7DD7-401F-B7D2-6CFF7B983364}" destId="{3076F61B-B07A-474D-9943-724446BE0045}" srcOrd="1" destOrd="0" presId="urn:microsoft.com/office/officeart/2005/8/layout/list1"/>
    <dgm:cxn modelId="{0112D0D5-4E20-4285-B9A6-51AAB157C9CE}" type="presParOf" srcId="{E5A3B612-D1D0-49A2-9D24-1541E90F6968}" destId="{08508F4C-E200-407A-B3B5-C056CBC18A74}" srcOrd="5" destOrd="0" presId="urn:microsoft.com/office/officeart/2005/8/layout/list1"/>
    <dgm:cxn modelId="{90577F0A-D624-469E-8421-9E08A93A86CB}" type="presParOf" srcId="{E5A3B612-D1D0-49A2-9D24-1541E90F6968}" destId="{F91A377E-E317-467A-A00E-3D958A09377F}" srcOrd="6" destOrd="0" presId="urn:microsoft.com/office/officeart/2005/8/layout/list1"/>
    <dgm:cxn modelId="{906D89ED-36F9-4C07-BD64-765F39B71A38}" type="presParOf" srcId="{E5A3B612-D1D0-49A2-9D24-1541E90F6968}" destId="{C55A2D0E-C1CC-4AE7-8C1F-8700602FA17E}" srcOrd="7" destOrd="0" presId="urn:microsoft.com/office/officeart/2005/8/layout/list1"/>
    <dgm:cxn modelId="{07CAC1E9-B33A-40C2-ACCE-A3CBB07F31D2}" type="presParOf" srcId="{E5A3B612-D1D0-49A2-9D24-1541E90F6968}" destId="{DD2F3BED-CFE7-4E3C-AB1F-5CD568875657}" srcOrd="8" destOrd="0" presId="urn:microsoft.com/office/officeart/2005/8/layout/list1"/>
    <dgm:cxn modelId="{8FB8D407-D1FF-43E0-B8BD-51DF3AA72036}" type="presParOf" srcId="{DD2F3BED-CFE7-4E3C-AB1F-5CD568875657}" destId="{9CA82852-8D67-4555-85FD-C4432F04C4EE}" srcOrd="0" destOrd="0" presId="urn:microsoft.com/office/officeart/2005/8/layout/list1"/>
    <dgm:cxn modelId="{336A7583-D55F-40BB-B638-B8C00FB26D6F}" type="presParOf" srcId="{DD2F3BED-CFE7-4E3C-AB1F-5CD568875657}" destId="{DAA1E7B6-AD70-41ED-9E2A-26C950F2AC92}" srcOrd="1" destOrd="0" presId="urn:microsoft.com/office/officeart/2005/8/layout/list1"/>
    <dgm:cxn modelId="{5F77BCEB-2BD6-4D8F-AE0E-F45D64D779EC}" type="presParOf" srcId="{E5A3B612-D1D0-49A2-9D24-1541E90F6968}" destId="{85894C7E-263E-4666-966B-923D4668F45A}" srcOrd="9" destOrd="0" presId="urn:microsoft.com/office/officeart/2005/8/layout/list1"/>
    <dgm:cxn modelId="{05155912-B5B7-4832-B016-3DB5574D61D2}" type="presParOf" srcId="{E5A3B612-D1D0-49A2-9D24-1541E90F6968}" destId="{D4CD2830-E869-4D8D-BFD1-86988F71D4E6}" srcOrd="10" destOrd="0" presId="urn:microsoft.com/office/officeart/2005/8/layout/list1"/>
    <dgm:cxn modelId="{D5694453-FC06-47B9-882C-BE09D66BC531}" type="presParOf" srcId="{E5A3B612-D1D0-49A2-9D24-1541E90F6968}" destId="{BD3919D5-7B2D-4028-9BD6-5787E418F8BE}" srcOrd="11" destOrd="0" presId="urn:microsoft.com/office/officeart/2005/8/layout/list1"/>
    <dgm:cxn modelId="{C1428CF3-3008-4A05-A021-85CD582B1544}" type="presParOf" srcId="{E5A3B612-D1D0-49A2-9D24-1541E90F6968}" destId="{395B7519-4BD1-49E9-BB8E-1763658892A3}" srcOrd="12" destOrd="0" presId="urn:microsoft.com/office/officeart/2005/8/layout/list1"/>
    <dgm:cxn modelId="{D6335BA9-86B3-4492-BE5D-8C7DCF0A9DF1}" type="presParOf" srcId="{395B7519-4BD1-49E9-BB8E-1763658892A3}" destId="{021F92AE-9CD6-4ABA-BFA0-88A4CF51FE23}" srcOrd="0" destOrd="0" presId="urn:microsoft.com/office/officeart/2005/8/layout/list1"/>
    <dgm:cxn modelId="{44B937D9-14CC-466B-90E1-D4997F7CED7A}" type="presParOf" srcId="{395B7519-4BD1-49E9-BB8E-1763658892A3}" destId="{5A879E38-3262-43B6-8641-8A19C45A6EFD}" srcOrd="1" destOrd="0" presId="urn:microsoft.com/office/officeart/2005/8/layout/list1"/>
    <dgm:cxn modelId="{843BBECD-D27C-4528-96DC-016D427C49DF}" type="presParOf" srcId="{E5A3B612-D1D0-49A2-9D24-1541E90F6968}" destId="{BD9A1164-F5E8-4510-A4C1-B556904E0EDD}" srcOrd="13" destOrd="0" presId="urn:microsoft.com/office/officeart/2005/8/layout/list1"/>
    <dgm:cxn modelId="{8C676184-125E-43D2-82B4-1E8A7008B905}" type="presParOf" srcId="{E5A3B612-D1D0-49A2-9D24-1541E90F6968}" destId="{1911B3FE-7F19-44BB-9C47-2389A9A81AE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F2E5E4-C32A-4750-AF7F-044D3E741B9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8A77C8-F42D-4012-83AC-9BA4B606E489}">
      <dgm:prSet/>
      <dgm:spPr/>
      <dgm:t>
        <a:bodyPr/>
        <a:lstStyle/>
        <a:p>
          <a:r>
            <a:rPr lang="en-GB"/>
            <a:t>Helping without pay </a:t>
          </a:r>
          <a:endParaRPr lang="en-US"/>
        </a:p>
      </dgm:t>
    </dgm:pt>
    <dgm:pt modelId="{39803549-FA54-40CC-A4CB-BA75B9C9F98E}" type="parTrans" cxnId="{F4944591-790B-4ADB-8361-17C57D8D7A9B}">
      <dgm:prSet/>
      <dgm:spPr/>
      <dgm:t>
        <a:bodyPr/>
        <a:lstStyle/>
        <a:p>
          <a:endParaRPr lang="en-US"/>
        </a:p>
      </dgm:t>
    </dgm:pt>
    <dgm:pt modelId="{87DACAE1-CD95-4289-AC78-E7ED12365F68}" type="sibTrans" cxnId="{F4944591-790B-4ADB-8361-17C57D8D7A9B}">
      <dgm:prSet/>
      <dgm:spPr/>
      <dgm:t>
        <a:bodyPr/>
        <a:lstStyle/>
        <a:p>
          <a:endParaRPr lang="en-US"/>
        </a:p>
      </dgm:t>
    </dgm:pt>
    <dgm:pt modelId="{37D1395A-1F16-4FF8-8067-992C39B5C562}">
      <dgm:prSet/>
      <dgm:spPr/>
      <dgm:t>
        <a:bodyPr/>
        <a:lstStyle/>
        <a:p>
          <a:r>
            <a:rPr lang="en-GB"/>
            <a:t>Examples:</a:t>
          </a:r>
          <a:endParaRPr lang="en-US"/>
        </a:p>
      </dgm:t>
    </dgm:pt>
    <dgm:pt modelId="{30445CCB-BD2B-4CA3-A370-CD9A953039C9}" type="parTrans" cxnId="{A0C7762D-8B2E-43C2-9E00-16D93918B4A2}">
      <dgm:prSet/>
      <dgm:spPr/>
      <dgm:t>
        <a:bodyPr/>
        <a:lstStyle/>
        <a:p>
          <a:endParaRPr lang="en-US"/>
        </a:p>
      </dgm:t>
    </dgm:pt>
    <dgm:pt modelId="{F5FD521F-6C20-4D24-B604-B533805B0920}" type="sibTrans" cxnId="{A0C7762D-8B2E-43C2-9E00-16D93918B4A2}">
      <dgm:prSet/>
      <dgm:spPr/>
      <dgm:t>
        <a:bodyPr/>
        <a:lstStyle/>
        <a:p>
          <a:endParaRPr lang="en-US"/>
        </a:p>
      </dgm:t>
    </dgm:pt>
    <dgm:pt modelId="{C34E8078-F014-4CC6-816C-3D0B7243579E}">
      <dgm:prSet/>
      <dgm:spPr/>
      <dgm:t>
        <a:bodyPr/>
        <a:lstStyle/>
        <a:p>
          <a:r>
            <a:rPr lang="en-GB"/>
            <a:t>Tutoring learners </a:t>
          </a:r>
          <a:endParaRPr lang="en-US"/>
        </a:p>
      </dgm:t>
    </dgm:pt>
    <dgm:pt modelId="{05EABA61-8977-4714-AB6A-D51998FC66F0}" type="parTrans" cxnId="{7FB52F2C-203C-4E91-8AEF-834CEDD67EEC}">
      <dgm:prSet/>
      <dgm:spPr/>
      <dgm:t>
        <a:bodyPr/>
        <a:lstStyle/>
        <a:p>
          <a:endParaRPr lang="en-US"/>
        </a:p>
      </dgm:t>
    </dgm:pt>
    <dgm:pt modelId="{F4499094-6D97-4CD1-A4B6-EB914A6D7143}" type="sibTrans" cxnId="{7FB52F2C-203C-4E91-8AEF-834CEDD67EEC}">
      <dgm:prSet/>
      <dgm:spPr/>
      <dgm:t>
        <a:bodyPr/>
        <a:lstStyle/>
        <a:p>
          <a:endParaRPr lang="en-US"/>
        </a:p>
      </dgm:t>
    </dgm:pt>
    <dgm:pt modelId="{F356E0E4-904A-41F4-A4D7-27E28FA6B038}">
      <dgm:prSet/>
      <dgm:spPr/>
      <dgm:t>
        <a:bodyPr/>
        <a:lstStyle/>
        <a:p>
          <a:r>
            <a:rPr lang="en-GB"/>
            <a:t>Soup kitchens </a:t>
          </a:r>
          <a:endParaRPr lang="en-US"/>
        </a:p>
      </dgm:t>
    </dgm:pt>
    <dgm:pt modelId="{B2C69E46-FA8E-41D6-A1A1-92696C46051B}" type="parTrans" cxnId="{7C15AB55-2505-43EF-A53B-37AB272E8AD6}">
      <dgm:prSet/>
      <dgm:spPr/>
      <dgm:t>
        <a:bodyPr/>
        <a:lstStyle/>
        <a:p>
          <a:endParaRPr lang="en-US"/>
        </a:p>
      </dgm:t>
    </dgm:pt>
    <dgm:pt modelId="{8E1A37C9-6839-4549-86E3-BC1A1A315B65}" type="sibTrans" cxnId="{7C15AB55-2505-43EF-A53B-37AB272E8AD6}">
      <dgm:prSet/>
      <dgm:spPr/>
      <dgm:t>
        <a:bodyPr/>
        <a:lstStyle/>
        <a:p>
          <a:endParaRPr lang="en-US"/>
        </a:p>
      </dgm:t>
    </dgm:pt>
    <dgm:pt modelId="{DD5373C4-4FCD-45E0-97FA-FA9921EBF045}">
      <dgm:prSet/>
      <dgm:spPr/>
      <dgm:t>
        <a:bodyPr/>
        <a:lstStyle/>
        <a:p>
          <a:r>
            <a:rPr lang="en-GB"/>
            <a:t>Clean-ups </a:t>
          </a:r>
          <a:endParaRPr lang="en-US"/>
        </a:p>
      </dgm:t>
    </dgm:pt>
    <dgm:pt modelId="{6B789D70-1608-4711-8F75-7852F1BFE74F}" type="parTrans" cxnId="{0A341051-7356-441B-85FC-8C5A351510D2}">
      <dgm:prSet/>
      <dgm:spPr/>
      <dgm:t>
        <a:bodyPr/>
        <a:lstStyle/>
        <a:p>
          <a:endParaRPr lang="en-US"/>
        </a:p>
      </dgm:t>
    </dgm:pt>
    <dgm:pt modelId="{24880153-BC9E-44F6-AD27-43B33D3931B7}" type="sibTrans" cxnId="{0A341051-7356-441B-85FC-8C5A351510D2}">
      <dgm:prSet/>
      <dgm:spPr/>
      <dgm:t>
        <a:bodyPr/>
        <a:lstStyle/>
        <a:p>
          <a:endParaRPr lang="en-US"/>
        </a:p>
      </dgm:t>
    </dgm:pt>
    <dgm:pt modelId="{E8F79E83-0763-4054-A449-46CDBA7C82D6}">
      <dgm:prSet/>
      <dgm:spPr/>
      <dgm:t>
        <a:bodyPr/>
        <a:lstStyle/>
        <a:p>
          <a:r>
            <a:rPr lang="en-GB"/>
            <a:t>Helps meet needs</a:t>
          </a:r>
          <a:endParaRPr lang="en-US"/>
        </a:p>
      </dgm:t>
    </dgm:pt>
    <dgm:pt modelId="{77609B80-D4DB-4883-B29A-B2BC0828DBC2}" type="parTrans" cxnId="{C00EEAE0-2E2D-465A-9AB8-50AF653795E6}">
      <dgm:prSet/>
      <dgm:spPr/>
      <dgm:t>
        <a:bodyPr/>
        <a:lstStyle/>
        <a:p>
          <a:endParaRPr lang="en-US"/>
        </a:p>
      </dgm:t>
    </dgm:pt>
    <dgm:pt modelId="{1FF2DD7C-080F-454F-812A-4E94FEA64565}" type="sibTrans" cxnId="{C00EEAE0-2E2D-465A-9AB8-50AF653795E6}">
      <dgm:prSet/>
      <dgm:spPr/>
      <dgm:t>
        <a:bodyPr/>
        <a:lstStyle/>
        <a:p>
          <a:endParaRPr lang="en-US"/>
        </a:p>
      </dgm:t>
    </dgm:pt>
    <dgm:pt modelId="{0F877AEC-E17C-49D2-A1CE-14AFD51E41B5}">
      <dgm:prSet/>
      <dgm:spPr/>
      <dgm:t>
        <a:bodyPr/>
        <a:lstStyle/>
        <a:p>
          <a:r>
            <a:rPr lang="en-GB"/>
            <a:t>Builds experience</a:t>
          </a:r>
          <a:endParaRPr lang="en-US"/>
        </a:p>
      </dgm:t>
    </dgm:pt>
    <dgm:pt modelId="{C2541650-47AB-4E1C-8E8E-F047EB4E7D59}" type="parTrans" cxnId="{321A528E-31A6-4BB8-8CA2-70CA6090ECC3}">
      <dgm:prSet/>
      <dgm:spPr/>
      <dgm:t>
        <a:bodyPr/>
        <a:lstStyle/>
        <a:p>
          <a:endParaRPr lang="en-US"/>
        </a:p>
      </dgm:t>
    </dgm:pt>
    <dgm:pt modelId="{C6FD87FE-00FA-4A71-B0F1-25D042D2E217}" type="sibTrans" cxnId="{321A528E-31A6-4BB8-8CA2-70CA6090ECC3}">
      <dgm:prSet/>
      <dgm:spPr/>
      <dgm:t>
        <a:bodyPr/>
        <a:lstStyle/>
        <a:p>
          <a:endParaRPr lang="en-US"/>
        </a:p>
      </dgm:t>
    </dgm:pt>
    <dgm:pt modelId="{701037F1-C071-4187-9B8E-7A15DFF0A375}" type="pres">
      <dgm:prSet presAssocID="{9CF2E5E4-C32A-4750-AF7F-044D3E741B93}" presName="root" presStyleCnt="0">
        <dgm:presLayoutVars>
          <dgm:dir/>
          <dgm:resizeHandles val="exact"/>
        </dgm:presLayoutVars>
      </dgm:prSet>
      <dgm:spPr/>
    </dgm:pt>
    <dgm:pt modelId="{04DF4D31-C6EB-4740-ABCA-401BC1A395F9}" type="pres">
      <dgm:prSet presAssocID="{988A77C8-F42D-4012-83AC-9BA4B606E489}" presName="compNode" presStyleCnt="0"/>
      <dgm:spPr/>
    </dgm:pt>
    <dgm:pt modelId="{30013241-86D6-47C7-A793-F48BA2358765}" type="pres">
      <dgm:prSet presAssocID="{988A77C8-F42D-4012-83AC-9BA4B606E489}" presName="bgRect" presStyleLbl="bgShp" presStyleIdx="0" presStyleCnt="4"/>
      <dgm:spPr/>
    </dgm:pt>
    <dgm:pt modelId="{2BB78583-3432-464B-B0BF-401E0E75F62D}" type="pres">
      <dgm:prSet presAssocID="{988A77C8-F42D-4012-83AC-9BA4B606E489}"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oney"/>
        </a:ext>
      </dgm:extLst>
    </dgm:pt>
    <dgm:pt modelId="{8C6FC02D-E858-4058-9C88-D0B6912984D4}" type="pres">
      <dgm:prSet presAssocID="{988A77C8-F42D-4012-83AC-9BA4B606E489}" presName="spaceRect" presStyleCnt="0"/>
      <dgm:spPr/>
    </dgm:pt>
    <dgm:pt modelId="{53C47B23-3EA0-4874-BDB2-870A02869606}" type="pres">
      <dgm:prSet presAssocID="{988A77C8-F42D-4012-83AC-9BA4B606E489}" presName="parTx" presStyleLbl="revTx" presStyleIdx="0" presStyleCnt="5">
        <dgm:presLayoutVars>
          <dgm:chMax val="0"/>
          <dgm:chPref val="0"/>
        </dgm:presLayoutVars>
      </dgm:prSet>
      <dgm:spPr/>
    </dgm:pt>
    <dgm:pt modelId="{64ED3049-D3F1-41F4-8A2A-F227664991EF}" type="pres">
      <dgm:prSet presAssocID="{87DACAE1-CD95-4289-AC78-E7ED12365F68}" presName="sibTrans" presStyleCnt="0"/>
      <dgm:spPr/>
    </dgm:pt>
    <dgm:pt modelId="{A1827519-824D-46BE-94D4-77912D6C262E}" type="pres">
      <dgm:prSet presAssocID="{37D1395A-1F16-4FF8-8067-992C39B5C562}" presName="compNode" presStyleCnt="0"/>
      <dgm:spPr/>
    </dgm:pt>
    <dgm:pt modelId="{2EBFBA70-C744-4CB3-99B3-022554FA5C33}" type="pres">
      <dgm:prSet presAssocID="{37D1395A-1F16-4FF8-8067-992C39B5C562}" presName="bgRect" presStyleLbl="bgShp" presStyleIdx="1" presStyleCnt="4"/>
      <dgm:spPr/>
    </dgm:pt>
    <dgm:pt modelId="{815C9B4C-3ADC-425B-9DBB-F9FFF2DE5536}" type="pres">
      <dgm:prSet presAssocID="{37D1395A-1F16-4FF8-8067-992C39B5C562}"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f"/>
        </a:ext>
      </dgm:extLst>
    </dgm:pt>
    <dgm:pt modelId="{02DFF192-29FD-4B08-820D-6211B58A0905}" type="pres">
      <dgm:prSet presAssocID="{37D1395A-1F16-4FF8-8067-992C39B5C562}" presName="spaceRect" presStyleCnt="0"/>
      <dgm:spPr/>
    </dgm:pt>
    <dgm:pt modelId="{F21E2A79-BAA9-454E-8E43-1D3E737C36A7}" type="pres">
      <dgm:prSet presAssocID="{37D1395A-1F16-4FF8-8067-992C39B5C562}" presName="parTx" presStyleLbl="revTx" presStyleIdx="1" presStyleCnt="5">
        <dgm:presLayoutVars>
          <dgm:chMax val="0"/>
          <dgm:chPref val="0"/>
        </dgm:presLayoutVars>
      </dgm:prSet>
      <dgm:spPr/>
    </dgm:pt>
    <dgm:pt modelId="{B2D22A11-0CCA-41F0-97CE-13AF927FDBFC}" type="pres">
      <dgm:prSet presAssocID="{37D1395A-1F16-4FF8-8067-992C39B5C562}" presName="desTx" presStyleLbl="revTx" presStyleIdx="2" presStyleCnt="5">
        <dgm:presLayoutVars/>
      </dgm:prSet>
      <dgm:spPr/>
    </dgm:pt>
    <dgm:pt modelId="{3C2FAE3F-87BE-4AA9-B976-72816DA24233}" type="pres">
      <dgm:prSet presAssocID="{F5FD521F-6C20-4D24-B604-B533805B0920}" presName="sibTrans" presStyleCnt="0"/>
      <dgm:spPr/>
    </dgm:pt>
    <dgm:pt modelId="{5585E7AB-8393-4F5A-AD2E-61337D29ED1C}" type="pres">
      <dgm:prSet presAssocID="{E8F79E83-0763-4054-A449-46CDBA7C82D6}" presName="compNode" presStyleCnt="0"/>
      <dgm:spPr/>
    </dgm:pt>
    <dgm:pt modelId="{6776AEB9-DEBD-48C0-ACCA-A9A1276ACE99}" type="pres">
      <dgm:prSet presAssocID="{E8F79E83-0763-4054-A449-46CDBA7C82D6}" presName="bgRect" presStyleLbl="bgShp" presStyleIdx="2" presStyleCnt="4"/>
      <dgm:spPr/>
    </dgm:pt>
    <dgm:pt modelId="{F07377C6-E41F-4E93-A077-9844A47D0249}" type="pres">
      <dgm:prSet presAssocID="{E8F79E83-0763-4054-A449-46CDBA7C82D6}"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ndshake"/>
        </a:ext>
      </dgm:extLst>
    </dgm:pt>
    <dgm:pt modelId="{549FD269-DA3E-4E8F-8816-5DBA86489D91}" type="pres">
      <dgm:prSet presAssocID="{E8F79E83-0763-4054-A449-46CDBA7C82D6}" presName="spaceRect" presStyleCnt="0"/>
      <dgm:spPr/>
    </dgm:pt>
    <dgm:pt modelId="{CC8D5590-B7B8-452A-9531-287F5A9F746E}" type="pres">
      <dgm:prSet presAssocID="{E8F79E83-0763-4054-A449-46CDBA7C82D6}" presName="parTx" presStyleLbl="revTx" presStyleIdx="3" presStyleCnt="5">
        <dgm:presLayoutVars>
          <dgm:chMax val="0"/>
          <dgm:chPref val="0"/>
        </dgm:presLayoutVars>
      </dgm:prSet>
      <dgm:spPr/>
    </dgm:pt>
    <dgm:pt modelId="{986100AC-CC17-4886-809D-CBAAE0077411}" type="pres">
      <dgm:prSet presAssocID="{1FF2DD7C-080F-454F-812A-4E94FEA64565}" presName="sibTrans" presStyleCnt="0"/>
      <dgm:spPr/>
    </dgm:pt>
    <dgm:pt modelId="{BD46E3B3-B7AE-41BA-A82A-2E8E5F9BDCD9}" type="pres">
      <dgm:prSet presAssocID="{0F877AEC-E17C-49D2-A1CE-14AFD51E41B5}" presName="compNode" presStyleCnt="0"/>
      <dgm:spPr/>
    </dgm:pt>
    <dgm:pt modelId="{4FC11786-1F0B-4380-8007-589F5E73C4CE}" type="pres">
      <dgm:prSet presAssocID="{0F877AEC-E17C-49D2-A1CE-14AFD51E41B5}" presName="bgRect" presStyleLbl="bgShp" presStyleIdx="3" presStyleCnt="4"/>
      <dgm:spPr/>
    </dgm:pt>
    <dgm:pt modelId="{52D94E06-BBF4-431E-9914-F79293F71DE3}" type="pres">
      <dgm:prSet presAssocID="{0F877AEC-E17C-49D2-A1CE-14AFD51E41B5}"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A9F211D-6B0E-4999-B205-208279E0F905}" type="pres">
      <dgm:prSet presAssocID="{0F877AEC-E17C-49D2-A1CE-14AFD51E41B5}" presName="spaceRect" presStyleCnt="0"/>
      <dgm:spPr/>
    </dgm:pt>
    <dgm:pt modelId="{CB669466-7089-4C49-8B0B-E035C08129BB}" type="pres">
      <dgm:prSet presAssocID="{0F877AEC-E17C-49D2-A1CE-14AFD51E41B5}" presName="parTx" presStyleLbl="revTx" presStyleIdx="4" presStyleCnt="5">
        <dgm:presLayoutVars>
          <dgm:chMax val="0"/>
          <dgm:chPref val="0"/>
        </dgm:presLayoutVars>
      </dgm:prSet>
      <dgm:spPr/>
    </dgm:pt>
  </dgm:ptLst>
  <dgm:cxnLst>
    <dgm:cxn modelId="{0C94BD18-9CC0-4453-B214-BE52DD4A7083}" type="presOf" srcId="{37D1395A-1F16-4FF8-8067-992C39B5C562}" destId="{F21E2A79-BAA9-454E-8E43-1D3E737C36A7}" srcOrd="0" destOrd="0" presId="urn:microsoft.com/office/officeart/2018/2/layout/IconVerticalSolidList"/>
    <dgm:cxn modelId="{1AB1611A-D268-4510-A060-B4F65D4CFB58}" type="presOf" srcId="{E8F79E83-0763-4054-A449-46CDBA7C82D6}" destId="{CC8D5590-B7B8-452A-9531-287F5A9F746E}" srcOrd="0" destOrd="0" presId="urn:microsoft.com/office/officeart/2018/2/layout/IconVerticalSolidList"/>
    <dgm:cxn modelId="{D5F95823-666D-4939-92C6-10B3B72A90C5}" type="presOf" srcId="{C34E8078-F014-4CC6-816C-3D0B7243579E}" destId="{B2D22A11-0CCA-41F0-97CE-13AF927FDBFC}" srcOrd="0" destOrd="0" presId="urn:microsoft.com/office/officeart/2018/2/layout/IconVerticalSolidList"/>
    <dgm:cxn modelId="{7FB52F2C-203C-4E91-8AEF-834CEDD67EEC}" srcId="{37D1395A-1F16-4FF8-8067-992C39B5C562}" destId="{C34E8078-F014-4CC6-816C-3D0B7243579E}" srcOrd="0" destOrd="0" parTransId="{05EABA61-8977-4714-AB6A-D51998FC66F0}" sibTransId="{F4499094-6D97-4CD1-A4B6-EB914A6D7143}"/>
    <dgm:cxn modelId="{A0C7762D-8B2E-43C2-9E00-16D93918B4A2}" srcId="{9CF2E5E4-C32A-4750-AF7F-044D3E741B93}" destId="{37D1395A-1F16-4FF8-8067-992C39B5C562}" srcOrd="1" destOrd="0" parTransId="{30445CCB-BD2B-4CA3-A370-CD9A953039C9}" sibTransId="{F5FD521F-6C20-4D24-B604-B533805B0920}"/>
    <dgm:cxn modelId="{0A341051-7356-441B-85FC-8C5A351510D2}" srcId="{37D1395A-1F16-4FF8-8067-992C39B5C562}" destId="{DD5373C4-4FCD-45E0-97FA-FA9921EBF045}" srcOrd="2" destOrd="0" parTransId="{6B789D70-1608-4711-8F75-7852F1BFE74F}" sibTransId="{24880153-BC9E-44F6-AD27-43B33D3931B7}"/>
    <dgm:cxn modelId="{7C15AB55-2505-43EF-A53B-37AB272E8AD6}" srcId="{37D1395A-1F16-4FF8-8067-992C39B5C562}" destId="{F356E0E4-904A-41F4-A4D7-27E28FA6B038}" srcOrd="1" destOrd="0" parTransId="{B2C69E46-FA8E-41D6-A1A1-92696C46051B}" sibTransId="{8E1A37C9-6839-4549-86E3-BC1A1A315B65}"/>
    <dgm:cxn modelId="{6F253B80-D907-461A-93CD-531F25757314}" type="presOf" srcId="{DD5373C4-4FCD-45E0-97FA-FA9921EBF045}" destId="{B2D22A11-0CCA-41F0-97CE-13AF927FDBFC}" srcOrd="0" destOrd="2" presId="urn:microsoft.com/office/officeart/2018/2/layout/IconVerticalSolidList"/>
    <dgm:cxn modelId="{321A528E-31A6-4BB8-8CA2-70CA6090ECC3}" srcId="{9CF2E5E4-C32A-4750-AF7F-044D3E741B93}" destId="{0F877AEC-E17C-49D2-A1CE-14AFD51E41B5}" srcOrd="3" destOrd="0" parTransId="{C2541650-47AB-4E1C-8E8E-F047EB4E7D59}" sibTransId="{C6FD87FE-00FA-4A71-B0F1-25D042D2E217}"/>
    <dgm:cxn modelId="{E3A0738F-509E-429B-B191-02591393D718}" type="presOf" srcId="{988A77C8-F42D-4012-83AC-9BA4B606E489}" destId="{53C47B23-3EA0-4874-BDB2-870A02869606}" srcOrd="0" destOrd="0" presId="urn:microsoft.com/office/officeart/2018/2/layout/IconVerticalSolidList"/>
    <dgm:cxn modelId="{F4944591-790B-4ADB-8361-17C57D8D7A9B}" srcId="{9CF2E5E4-C32A-4750-AF7F-044D3E741B93}" destId="{988A77C8-F42D-4012-83AC-9BA4B606E489}" srcOrd="0" destOrd="0" parTransId="{39803549-FA54-40CC-A4CB-BA75B9C9F98E}" sibTransId="{87DACAE1-CD95-4289-AC78-E7ED12365F68}"/>
    <dgm:cxn modelId="{FB71D1A8-1081-4953-85D8-31BC7C43A542}" type="presOf" srcId="{F356E0E4-904A-41F4-A4D7-27E28FA6B038}" destId="{B2D22A11-0CCA-41F0-97CE-13AF927FDBFC}" srcOrd="0" destOrd="1" presId="urn:microsoft.com/office/officeart/2018/2/layout/IconVerticalSolidList"/>
    <dgm:cxn modelId="{E08E2DAD-E17B-40EC-90D3-0E17F4C89683}" type="presOf" srcId="{9CF2E5E4-C32A-4750-AF7F-044D3E741B93}" destId="{701037F1-C071-4187-9B8E-7A15DFF0A375}" srcOrd="0" destOrd="0" presId="urn:microsoft.com/office/officeart/2018/2/layout/IconVerticalSolidList"/>
    <dgm:cxn modelId="{0A1A47D5-0363-43A6-8815-26D8D081E641}" type="presOf" srcId="{0F877AEC-E17C-49D2-A1CE-14AFD51E41B5}" destId="{CB669466-7089-4C49-8B0B-E035C08129BB}" srcOrd="0" destOrd="0" presId="urn:microsoft.com/office/officeart/2018/2/layout/IconVerticalSolidList"/>
    <dgm:cxn modelId="{C00EEAE0-2E2D-465A-9AB8-50AF653795E6}" srcId="{9CF2E5E4-C32A-4750-AF7F-044D3E741B93}" destId="{E8F79E83-0763-4054-A449-46CDBA7C82D6}" srcOrd="2" destOrd="0" parTransId="{77609B80-D4DB-4883-B29A-B2BC0828DBC2}" sibTransId="{1FF2DD7C-080F-454F-812A-4E94FEA64565}"/>
    <dgm:cxn modelId="{CC0286D7-14F8-4797-9DFE-2F274A0B2219}" type="presParOf" srcId="{701037F1-C071-4187-9B8E-7A15DFF0A375}" destId="{04DF4D31-C6EB-4740-ABCA-401BC1A395F9}" srcOrd="0" destOrd="0" presId="urn:microsoft.com/office/officeart/2018/2/layout/IconVerticalSolidList"/>
    <dgm:cxn modelId="{5BC42426-8DAE-4F84-8FED-D42376E96D8F}" type="presParOf" srcId="{04DF4D31-C6EB-4740-ABCA-401BC1A395F9}" destId="{30013241-86D6-47C7-A793-F48BA2358765}" srcOrd="0" destOrd="0" presId="urn:microsoft.com/office/officeart/2018/2/layout/IconVerticalSolidList"/>
    <dgm:cxn modelId="{561115E1-EC03-4485-9688-CAF915E8B4AE}" type="presParOf" srcId="{04DF4D31-C6EB-4740-ABCA-401BC1A395F9}" destId="{2BB78583-3432-464B-B0BF-401E0E75F62D}" srcOrd="1" destOrd="0" presId="urn:microsoft.com/office/officeart/2018/2/layout/IconVerticalSolidList"/>
    <dgm:cxn modelId="{E36AA23C-7EF9-40E5-BD07-E50D9A795270}" type="presParOf" srcId="{04DF4D31-C6EB-4740-ABCA-401BC1A395F9}" destId="{8C6FC02D-E858-4058-9C88-D0B6912984D4}" srcOrd="2" destOrd="0" presId="urn:microsoft.com/office/officeart/2018/2/layout/IconVerticalSolidList"/>
    <dgm:cxn modelId="{6143E51A-67F9-412C-B15B-F562E33E8B0D}" type="presParOf" srcId="{04DF4D31-C6EB-4740-ABCA-401BC1A395F9}" destId="{53C47B23-3EA0-4874-BDB2-870A02869606}" srcOrd="3" destOrd="0" presId="urn:microsoft.com/office/officeart/2018/2/layout/IconVerticalSolidList"/>
    <dgm:cxn modelId="{9909AC23-0FF8-42C2-9106-318C6B4FF1D7}" type="presParOf" srcId="{701037F1-C071-4187-9B8E-7A15DFF0A375}" destId="{64ED3049-D3F1-41F4-8A2A-F227664991EF}" srcOrd="1" destOrd="0" presId="urn:microsoft.com/office/officeart/2018/2/layout/IconVerticalSolidList"/>
    <dgm:cxn modelId="{D56E87C6-3B68-4997-9148-CB695CABFC3B}" type="presParOf" srcId="{701037F1-C071-4187-9B8E-7A15DFF0A375}" destId="{A1827519-824D-46BE-94D4-77912D6C262E}" srcOrd="2" destOrd="0" presId="urn:microsoft.com/office/officeart/2018/2/layout/IconVerticalSolidList"/>
    <dgm:cxn modelId="{9341B8D8-8623-447D-9F50-96A24EC422EE}" type="presParOf" srcId="{A1827519-824D-46BE-94D4-77912D6C262E}" destId="{2EBFBA70-C744-4CB3-99B3-022554FA5C33}" srcOrd="0" destOrd="0" presId="urn:microsoft.com/office/officeart/2018/2/layout/IconVerticalSolidList"/>
    <dgm:cxn modelId="{7D197597-E39B-4AE0-8209-A45D5DD7B7CC}" type="presParOf" srcId="{A1827519-824D-46BE-94D4-77912D6C262E}" destId="{815C9B4C-3ADC-425B-9DBB-F9FFF2DE5536}" srcOrd="1" destOrd="0" presId="urn:microsoft.com/office/officeart/2018/2/layout/IconVerticalSolidList"/>
    <dgm:cxn modelId="{528B1427-0C36-4D04-92FB-2DA545D56454}" type="presParOf" srcId="{A1827519-824D-46BE-94D4-77912D6C262E}" destId="{02DFF192-29FD-4B08-820D-6211B58A0905}" srcOrd="2" destOrd="0" presId="urn:microsoft.com/office/officeart/2018/2/layout/IconVerticalSolidList"/>
    <dgm:cxn modelId="{65ACA316-D6DB-44F9-BD31-5655D5359F6B}" type="presParOf" srcId="{A1827519-824D-46BE-94D4-77912D6C262E}" destId="{F21E2A79-BAA9-454E-8E43-1D3E737C36A7}" srcOrd="3" destOrd="0" presId="urn:microsoft.com/office/officeart/2018/2/layout/IconVerticalSolidList"/>
    <dgm:cxn modelId="{205CCD3F-C5AD-4BD4-B4BB-A07FA5B3ADB2}" type="presParOf" srcId="{A1827519-824D-46BE-94D4-77912D6C262E}" destId="{B2D22A11-0CCA-41F0-97CE-13AF927FDBFC}" srcOrd="4" destOrd="0" presId="urn:microsoft.com/office/officeart/2018/2/layout/IconVerticalSolidList"/>
    <dgm:cxn modelId="{90CE724E-ED57-4069-B62F-AC2115E4B685}" type="presParOf" srcId="{701037F1-C071-4187-9B8E-7A15DFF0A375}" destId="{3C2FAE3F-87BE-4AA9-B976-72816DA24233}" srcOrd="3" destOrd="0" presId="urn:microsoft.com/office/officeart/2018/2/layout/IconVerticalSolidList"/>
    <dgm:cxn modelId="{DD2D5AF6-5781-4E08-A7FD-354D61732B5B}" type="presParOf" srcId="{701037F1-C071-4187-9B8E-7A15DFF0A375}" destId="{5585E7AB-8393-4F5A-AD2E-61337D29ED1C}" srcOrd="4" destOrd="0" presId="urn:microsoft.com/office/officeart/2018/2/layout/IconVerticalSolidList"/>
    <dgm:cxn modelId="{3B08B8C0-5B3A-4088-9099-E74889D2E201}" type="presParOf" srcId="{5585E7AB-8393-4F5A-AD2E-61337D29ED1C}" destId="{6776AEB9-DEBD-48C0-ACCA-A9A1276ACE99}" srcOrd="0" destOrd="0" presId="urn:microsoft.com/office/officeart/2018/2/layout/IconVerticalSolidList"/>
    <dgm:cxn modelId="{A973DBDC-76CB-4F75-96C9-800B27C4CC1E}" type="presParOf" srcId="{5585E7AB-8393-4F5A-AD2E-61337D29ED1C}" destId="{F07377C6-E41F-4E93-A077-9844A47D0249}" srcOrd="1" destOrd="0" presId="urn:microsoft.com/office/officeart/2018/2/layout/IconVerticalSolidList"/>
    <dgm:cxn modelId="{228CBFF2-C1DF-4BA7-A987-5ED56368E8D6}" type="presParOf" srcId="{5585E7AB-8393-4F5A-AD2E-61337D29ED1C}" destId="{549FD269-DA3E-4E8F-8816-5DBA86489D91}" srcOrd="2" destOrd="0" presId="urn:microsoft.com/office/officeart/2018/2/layout/IconVerticalSolidList"/>
    <dgm:cxn modelId="{8E306D50-ADD8-4BB3-9B91-EE404BF6942C}" type="presParOf" srcId="{5585E7AB-8393-4F5A-AD2E-61337D29ED1C}" destId="{CC8D5590-B7B8-452A-9531-287F5A9F746E}" srcOrd="3" destOrd="0" presId="urn:microsoft.com/office/officeart/2018/2/layout/IconVerticalSolidList"/>
    <dgm:cxn modelId="{EB48B5C6-B896-4EDE-A7DB-4D7B6802B94D}" type="presParOf" srcId="{701037F1-C071-4187-9B8E-7A15DFF0A375}" destId="{986100AC-CC17-4886-809D-CBAAE0077411}" srcOrd="5" destOrd="0" presId="urn:microsoft.com/office/officeart/2018/2/layout/IconVerticalSolidList"/>
    <dgm:cxn modelId="{FE5B32BB-C20C-4590-B45E-BFC4004F0ADB}" type="presParOf" srcId="{701037F1-C071-4187-9B8E-7A15DFF0A375}" destId="{BD46E3B3-B7AE-41BA-A82A-2E8E5F9BDCD9}" srcOrd="6" destOrd="0" presId="urn:microsoft.com/office/officeart/2018/2/layout/IconVerticalSolidList"/>
    <dgm:cxn modelId="{D1C0D267-2B3C-432F-B5C1-4044D76F7714}" type="presParOf" srcId="{BD46E3B3-B7AE-41BA-A82A-2E8E5F9BDCD9}" destId="{4FC11786-1F0B-4380-8007-589F5E73C4CE}" srcOrd="0" destOrd="0" presId="urn:microsoft.com/office/officeart/2018/2/layout/IconVerticalSolidList"/>
    <dgm:cxn modelId="{120BAB9F-8CD6-4B28-A5E4-0101AAC3BEE1}" type="presParOf" srcId="{BD46E3B3-B7AE-41BA-A82A-2E8E5F9BDCD9}" destId="{52D94E06-BBF4-431E-9914-F79293F71DE3}" srcOrd="1" destOrd="0" presId="urn:microsoft.com/office/officeart/2018/2/layout/IconVerticalSolidList"/>
    <dgm:cxn modelId="{09D9FD76-BA98-4062-B344-52B63B1D1DC8}" type="presParOf" srcId="{BD46E3B3-B7AE-41BA-A82A-2E8E5F9BDCD9}" destId="{3A9F211D-6B0E-4999-B205-208279E0F905}" srcOrd="2" destOrd="0" presId="urn:microsoft.com/office/officeart/2018/2/layout/IconVerticalSolidList"/>
    <dgm:cxn modelId="{A1AE4EB0-7FFA-4D59-BAC1-27F6000F7B5F}" type="presParOf" srcId="{BD46E3B3-B7AE-41BA-A82A-2E8E5F9BDCD9}" destId="{CB669466-7089-4C49-8B0B-E035C08129B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5FB6E7-23E7-4A83-AAC2-05276E631AD7}"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A5B0EF90-976A-4B3C-9B6C-BF9FA39CB223}">
      <dgm:prSet/>
      <dgm:spPr/>
      <dgm:t>
        <a:bodyPr/>
        <a:lstStyle/>
        <a:p>
          <a:r>
            <a:rPr lang="en-GB"/>
            <a:t>Needs ≠ wants </a:t>
          </a:r>
          <a:endParaRPr lang="en-US"/>
        </a:p>
      </dgm:t>
    </dgm:pt>
    <dgm:pt modelId="{9D8671CE-85AB-4283-9EEB-546BAFD4ADC5}" type="parTrans" cxnId="{7AA9CCA5-5305-4E37-BE3F-ED734FDF9BC1}">
      <dgm:prSet/>
      <dgm:spPr/>
      <dgm:t>
        <a:bodyPr/>
        <a:lstStyle/>
        <a:p>
          <a:endParaRPr lang="en-US"/>
        </a:p>
      </dgm:t>
    </dgm:pt>
    <dgm:pt modelId="{28D9D819-7084-4597-A349-57B090B54679}" type="sibTrans" cxnId="{7AA9CCA5-5305-4E37-BE3F-ED734FDF9BC1}">
      <dgm:prSet/>
      <dgm:spPr/>
      <dgm:t>
        <a:bodyPr/>
        <a:lstStyle/>
        <a:p>
          <a:endParaRPr lang="en-US"/>
        </a:p>
      </dgm:t>
    </dgm:pt>
    <dgm:pt modelId="{01985647-C1FB-4F49-9882-660E784F7550}">
      <dgm:prSet/>
      <dgm:spPr/>
      <dgm:t>
        <a:bodyPr/>
        <a:lstStyle/>
        <a:p>
          <a:r>
            <a:rPr lang="en-GB"/>
            <a:t>Communities rely on: </a:t>
          </a:r>
          <a:endParaRPr lang="en-US"/>
        </a:p>
      </dgm:t>
    </dgm:pt>
    <dgm:pt modelId="{CC9055A5-F5A6-48ED-A736-2AC148956490}" type="parTrans" cxnId="{9AEE0BD1-9B7B-4969-9A9F-950D13178266}">
      <dgm:prSet/>
      <dgm:spPr/>
      <dgm:t>
        <a:bodyPr/>
        <a:lstStyle/>
        <a:p>
          <a:endParaRPr lang="en-US"/>
        </a:p>
      </dgm:t>
    </dgm:pt>
    <dgm:pt modelId="{3B663DF6-7FBE-4817-8871-E45CF9E276FC}" type="sibTrans" cxnId="{9AEE0BD1-9B7B-4969-9A9F-950D13178266}">
      <dgm:prSet/>
      <dgm:spPr/>
      <dgm:t>
        <a:bodyPr/>
        <a:lstStyle/>
        <a:p>
          <a:endParaRPr lang="en-US"/>
        </a:p>
      </dgm:t>
    </dgm:pt>
    <dgm:pt modelId="{ECCE41B7-4A62-4BC8-ADD2-12D6D7A4FFA4}">
      <dgm:prSet/>
      <dgm:spPr/>
      <dgm:t>
        <a:bodyPr/>
        <a:lstStyle/>
        <a:p>
          <a:r>
            <a:rPr lang="en-GB"/>
            <a:t>social needs </a:t>
          </a:r>
          <a:endParaRPr lang="en-US"/>
        </a:p>
      </dgm:t>
    </dgm:pt>
    <dgm:pt modelId="{C9407C3B-C190-4E1E-959B-B91C0B99C2F8}" type="parTrans" cxnId="{462173F7-A5EF-4394-8A63-9B3DC0C71254}">
      <dgm:prSet/>
      <dgm:spPr/>
      <dgm:t>
        <a:bodyPr/>
        <a:lstStyle/>
        <a:p>
          <a:endParaRPr lang="en-US"/>
        </a:p>
      </dgm:t>
    </dgm:pt>
    <dgm:pt modelId="{F98899E7-C2A7-499B-8464-43E7057D4EA7}" type="sibTrans" cxnId="{462173F7-A5EF-4394-8A63-9B3DC0C71254}">
      <dgm:prSet/>
      <dgm:spPr/>
      <dgm:t>
        <a:bodyPr/>
        <a:lstStyle/>
        <a:p>
          <a:endParaRPr lang="en-US"/>
        </a:p>
      </dgm:t>
    </dgm:pt>
    <dgm:pt modelId="{E4325D85-0E3C-472E-9994-6DA8FBD2E0F6}">
      <dgm:prSet/>
      <dgm:spPr/>
      <dgm:t>
        <a:bodyPr/>
        <a:lstStyle/>
        <a:p>
          <a:r>
            <a:rPr lang="en-GB"/>
            <a:t>economic needs </a:t>
          </a:r>
          <a:endParaRPr lang="en-US"/>
        </a:p>
      </dgm:t>
    </dgm:pt>
    <dgm:pt modelId="{B620F336-254F-43B5-93C5-BDECEF04A859}" type="parTrans" cxnId="{281F4F87-6C34-4CFE-A226-A91D15C877A3}">
      <dgm:prSet/>
      <dgm:spPr/>
      <dgm:t>
        <a:bodyPr/>
        <a:lstStyle/>
        <a:p>
          <a:endParaRPr lang="en-US"/>
        </a:p>
      </dgm:t>
    </dgm:pt>
    <dgm:pt modelId="{C3539553-A63A-4120-9C80-CFA68DCEE38D}" type="sibTrans" cxnId="{281F4F87-6C34-4CFE-A226-A91D15C877A3}">
      <dgm:prSet/>
      <dgm:spPr/>
      <dgm:t>
        <a:bodyPr/>
        <a:lstStyle/>
        <a:p>
          <a:endParaRPr lang="en-US"/>
        </a:p>
      </dgm:t>
    </dgm:pt>
    <dgm:pt modelId="{971FD11F-0D52-42B6-B169-3C006121CF37}">
      <dgm:prSet/>
      <dgm:spPr/>
      <dgm:t>
        <a:bodyPr/>
        <a:lstStyle/>
        <a:p>
          <a:r>
            <a:rPr lang="en-GB"/>
            <a:t>Work helps meet these needs</a:t>
          </a:r>
          <a:endParaRPr lang="en-US"/>
        </a:p>
      </dgm:t>
    </dgm:pt>
    <dgm:pt modelId="{98354796-1B3C-44EC-BFC9-D3FF201D9779}" type="parTrans" cxnId="{5D9E8C15-1413-4B92-8B66-50CF0A01E8B6}">
      <dgm:prSet/>
      <dgm:spPr/>
      <dgm:t>
        <a:bodyPr/>
        <a:lstStyle/>
        <a:p>
          <a:endParaRPr lang="en-US"/>
        </a:p>
      </dgm:t>
    </dgm:pt>
    <dgm:pt modelId="{D17BA7F6-794A-4677-80ED-B741A040EEB8}" type="sibTrans" cxnId="{5D9E8C15-1413-4B92-8B66-50CF0A01E8B6}">
      <dgm:prSet/>
      <dgm:spPr/>
      <dgm:t>
        <a:bodyPr/>
        <a:lstStyle/>
        <a:p>
          <a:endParaRPr lang="en-US"/>
        </a:p>
      </dgm:t>
    </dgm:pt>
    <dgm:pt modelId="{7D134EA4-11F0-453B-99A8-126FB234C655}">
      <dgm:prSet/>
      <dgm:spPr/>
      <dgm:t>
        <a:bodyPr/>
        <a:lstStyle/>
        <a:p>
          <a:r>
            <a:rPr lang="en-GB"/>
            <a:t>Everyone can contribute</a:t>
          </a:r>
          <a:endParaRPr lang="en-US"/>
        </a:p>
      </dgm:t>
    </dgm:pt>
    <dgm:pt modelId="{C30DC414-BB5B-48A7-B502-3F4165B43195}" type="parTrans" cxnId="{EBDFAE31-A800-4A22-B60E-B30AD25E38ED}">
      <dgm:prSet/>
      <dgm:spPr/>
      <dgm:t>
        <a:bodyPr/>
        <a:lstStyle/>
        <a:p>
          <a:endParaRPr lang="en-US"/>
        </a:p>
      </dgm:t>
    </dgm:pt>
    <dgm:pt modelId="{47BFE049-FA61-4865-8216-0A546FC0FB89}" type="sibTrans" cxnId="{EBDFAE31-A800-4A22-B60E-B30AD25E38ED}">
      <dgm:prSet/>
      <dgm:spPr/>
      <dgm:t>
        <a:bodyPr/>
        <a:lstStyle/>
        <a:p>
          <a:endParaRPr lang="en-US"/>
        </a:p>
      </dgm:t>
    </dgm:pt>
    <dgm:pt modelId="{7E606DA6-459B-44A2-90EA-5508DFFCB4BB}" type="pres">
      <dgm:prSet presAssocID="{4B5FB6E7-23E7-4A83-AAC2-05276E631AD7}" presName="linear" presStyleCnt="0">
        <dgm:presLayoutVars>
          <dgm:dir/>
          <dgm:animLvl val="lvl"/>
          <dgm:resizeHandles val="exact"/>
        </dgm:presLayoutVars>
      </dgm:prSet>
      <dgm:spPr/>
    </dgm:pt>
    <dgm:pt modelId="{90A18F75-FDAB-4DEC-BF97-A26756AC8572}" type="pres">
      <dgm:prSet presAssocID="{A5B0EF90-976A-4B3C-9B6C-BF9FA39CB223}" presName="parentLin" presStyleCnt="0"/>
      <dgm:spPr/>
    </dgm:pt>
    <dgm:pt modelId="{266A1731-5AB0-4E73-9527-1E94FA8F9C87}" type="pres">
      <dgm:prSet presAssocID="{A5B0EF90-976A-4B3C-9B6C-BF9FA39CB223}" presName="parentLeftMargin" presStyleLbl="node1" presStyleIdx="0" presStyleCnt="4"/>
      <dgm:spPr/>
    </dgm:pt>
    <dgm:pt modelId="{25F927CC-B640-41FF-B873-9CFD839309C5}" type="pres">
      <dgm:prSet presAssocID="{A5B0EF90-976A-4B3C-9B6C-BF9FA39CB223}" presName="parentText" presStyleLbl="node1" presStyleIdx="0" presStyleCnt="4">
        <dgm:presLayoutVars>
          <dgm:chMax val="0"/>
          <dgm:bulletEnabled val="1"/>
        </dgm:presLayoutVars>
      </dgm:prSet>
      <dgm:spPr/>
    </dgm:pt>
    <dgm:pt modelId="{1AF92AAD-A831-4A4A-AB21-41712598C5FD}" type="pres">
      <dgm:prSet presAssocID="{A5B0EF90-976A-4B3C-9B6C-BF9FA39CB223}" presName="negativeSpace" presStyleCnt="0"/>
      <dgm:spPr/>
    </dgm:pt>
    <dgm:pt modelId="{C2196ED3-139B-49C3-8455-D4435C7956E7}" type="pres">
      <dgm:prSet presAssocID="{A5B0EF90-976A-4B3C-9B6C-BF9FA39CB223}" presName="childText" presStyleLbl="conFgAcc1" presStyleIdx="0" presStyleCnt="4">
        <dgm:presLayoutVars>
          <dgm:bulletEnabled val="1"/>
        </dgm:presLayoutVars>
      </dgm:prSet>
      <dgm:spPr/>
    </dgm:pt>
    <dgm:pt modelId="{AD5B3305-D793-4CE5-9ED1-36FF19233BA2}" type="pres">
      <dgm:prSet presAssocID="{28D9D819-7084-4597-A349-57B090B54679}" presName="spaceBetweenRectangles" presStyleCnt="0"/>
      <dgm:spPr/>
    </dgm:pt>
    <dgm:pt modelId="{DEC431A5-A017-496F-8E38-53E0D146A751}" type="pres">
      <dgm:prSet presAssocID="{01985647-C1FB-4F49-9882-660E784F7550}" presName="parentLin" presStyleCnt="0"/>
      <dgm:spPr/>
    </dgm:pt>
    <dgm:pt modelId="{4E1A7EF1-B695-4FB0-A401-D8DBC45F3300}" type="pres">
      <dgm:prSet presAssocID="{01985647-C1FB-4F49-9882-660E784F7550}" presName="parentLeftMargin" presStyleLbl="node1" presStyleIdx="0" presStyleCnt="4"/>
      <dgm:spPr/>
    </dgm:pt>
    <dgm:pt modelId="{7F93C8A3-6FB2-4B11-AE8B-A99A954BB7B2}" type="pres">
      <dgm:prSet presAssocID="{01985647-C1FB-4F49-9882-660E784F7550}" presName="parentText" presStyleLbl="node1" presStyleIdx="1" presStyleCnt="4">
        <dgm:presLayoutVars>
          <dgm:chMax val="0"/>
          <dgm:bulletEnabled val="1"/>
        </dgm:presLayoutVars>
      </dgm:prSet>
      <dgm:spPr/>
    </dgm:pt>
    <dgm:pt modelId="{7A8BE388-A59D-451F-A9DD-6A12E65AD554}" type="pres">
      <dgm:prSet presAssocID="{01985647-C1FB-4F49-9882-660E784F7550}" presName="negativeSpace" presStyleCnt="0"/>
      <dgm:spPr/>
    </dgm:pt>
    <dgm:pt modelId="{43268A5A-D5F3-46C2-AF59-12E334F64978}" type="pres">
      <dgm:prSet presAssocID="{01985647-C1FB-4F49-9882-660E784F7550}" presName="childText" presStyleLbl="conFgAcc1" presStyleIdx="1" presStyleCnt="4">
        <dgm:presLayoutVars>
          <dgm:bulletEnabled val="1"/>
        </dgm:presLayoutVars>
      </dgm:prSet>
      <dgm:spPr/>
    </dgm:pt>
    <dgm:pt modelId="{691E6C1F-3EDD-4B17-827A-5656236BEFCC}" type="pres">
      <dgm:prSet presAssocID="{3B663DF6-7FBE-4817-8871-E45CF9E276FC}" presName="spaceBetweenRectangles" presStyleCnt="0"/>
      <dgm:spPr/>
    </dgm:pt>
    <dgm:pt modelId="{E0E35FA4-A4D4-45E5-B404-64A60F7A80A1}" type="pres">
      <dgm:prSet presAssocID="{971FD11F-0D52-42B6-B169-3C006121CF37}" presName="parentLin" presStyleCnt="0"/>
      <dgm:spPr/>
    </dgm:pt>
    <dgm:pt modelId="{2D3C3892-4EC3-4EA1-B590-5CF118EB1645}" type="pres">
      <dgm:prSet presAssocID="{971FD11F-0D52-42B6-B169-3C006121CF37}" presName="parentLeftMargin" presStyleLbl="node1" presStyleIdx="1" presStyleCnt="4"/>
      <dgm:spPr/>
    </dgm:pt>
    <dgm:pt modelId="{C474926D-EAB6-48D5-BBD0-38744CAC00C6}" type="pres">
      <dgm:prSet presAssocID="{971FD11F-0D52-42B6-B169-3C006121CF37}" presName="parentText" presStyleLbl="node1" presStyleIdx="2" presStyleCnt="4">
        <dgm:presLayoutVars>
          <dgm:chMax val="0"/>
          <dgm:bulletEnabled val="1"/>
        </dgm:presLayoutVars>
      </dgm:prSet>
      <dgm:spPr/>
    </dgm:pt>
    <dgm:pt modelId="{719F8C42-37D6-4D0D-B99F-78634302189B}" type="pres">
      <dgm:prSet presAssocID="{971FD11F-0D52-42B6-B169-3C006121CF37}" presName="negativeSpace" presStyleCnt="0"/>
      <dgm:spPr/>
    </dgm:pt>
    <dgm:pt modelId="{E04A145F-638C-4422-BC52-39DC48456C19}" type="pres">
      <dgm:prSet presAssocID="{971FD11F-0D52-42B6-B169-3C006121CF37}" presName="childText" presStyleLbl="conFgAcc1" presStyleIdx="2" presStyleCnt="4">
        <dgm:presLayoutVars>
          <dgm:bulletEnabled val="1"/>
        </dgm:presLayoutVars>
      </dgm:prSet>
      <dgm:spPr/>
    </dgm:pt>
    <dgm:pt modelId="{F601B0BA-B467-40B1-8D43-61E992892319}" type="pres">
      <dgm:prSet presAssocID="{D17BA7F6-794A-4677-80ED-B741A040EEB8}" presName="spaceBetweenRectangles" presStyleCnt="0"/>
      <dgm:spPr/>
    </dgm:pt>
    <dgm:pt modelId="{DDF7A892-01EE-4E2B-A301-78251885E336}" type="pres">
      <dgm:prSet presAssocID="{7D134EA4-11F0-453B-99A8-126FB234C655}" presName="parentLin" presStyleCnt="0"/>
      <dgm:spPr/>
    </dgm:pt>
    <dgm:pt modelId="{7EC802D4-B808-4B66-A475-C9B381F6CE67}" type="pres">
      <dgm:prSet presAssocID="{7D134EA4-11F0-453B-99A8-126FB234C655}" presName="parentLeftMargin" presStyleLbl="node1" presStyleIdx="2" presStyleCnt="4"/>
      <dgm:spPr/>
    </dgm:pt>
    <dgm:pt modelId="{2FD529AA-09BF-4E7F-A306-B9BD14570DC8}" type="pres">
      <dgm:prSet presAssocID="{7D134EA4-11F0-453B-99A8-126FB234C655}" presName="parentText" presStyleLbl="node1" presStyleIdx="3" presStyleCnt="4">
        <dgm:presLayoutVars>
          <dgm:chMax val="0"/>
          <dgm:bulletEnabled val="1"/>
        </dgm:presLayoutVars>
      </dgm:prSet>
      <dgm:spPr/>
    </dgm:pt>
    <dgm:pt modelId="{C4812382-0327-4208-9F47-A3F07DB541C4}" type="pres">
      <dgm:prSet presAssocID="{7D134EA4-11F0-453B-99A8-126FB234C655}" presName="negativeSpace" presStyleCnt="0"/>
      <dgm:spPr/>
    </dgm:pt>
    <dgm:pt modelId="{6CA01B35-32FF-400A-8DE7-6D2B3EE18121}" type="pres">
      <dgm:prSet presAssocID="{7D134EA4-11F0-453B-99A8-126FB234C655}" presName="childText" presStyleLbl="conFgAcc1" presStyleIdx="3" presStyleCnt="4">
        <dgm:presLayoutVars>
          <dgm:bulletEnabled val="1"/>
        </dgm:presLayoutVars>
      </dgm:prSet>
      <dgm:spPr/>
    </dgm:pt>
  </dgm:ptLst>
  <dgm:cxnLst>
    <dgm:cxn modelId="{5D9E8C15-1413-4B92-8B66-50CF0A01E8B6}" srcId="{4B5FB6E7-23E7-4A83-AAC2-05276E631AD7}" destId="{971FD11F-0D52-42B6-B169-3C006121CF37}" srcOrd="2" destOrd="0" parTransId="{98354796-1B3C-44EC-BFC9-D3FF201D9779}" sibTransId="{D17BA7F6-794A-4677-80ED-B741A040EEB8}"/>
    <dgm:cxn modelId="{526CF62D-90A1-4783-907D-66AA41FEA992}" type="presOf" srcId="{971FD11F-0D52-42B6-B169-3C006121CF37}" destId="{2D3C3892-4EC3-4EA1-B590-5CF118EB1645}" srcOrd="0" destOrd="0" presId="urn:microsoft.com/office/officeart/2005/8/layout/list1"/>
    <dgm:cxn modelId="{EBDFAE31-A800-4A22-B60E-B30AD25E38ED}" srcId="{4B5FB6E7-23E7-4A83-AAC2-05276E631AD7}" destId="{7D134EA4-11F0-453B-99A8-126FB234C655}" srcOrd="3" destOrd="0" parTransId="{C30DC414-BB5B-48A7-B502-3F4165B43195}" sibTransId="{47BFE049-FA61-4865-8216-0A546FC0FB89}"/>
    <dgm:cxn modelId="{EA917539-FC67-4F68-AB85-491D34E73787}" type="presOf" srcId="{A5B0EF90-976A-4B3C-9B6C-BF9FA39CB223}" destId="{25F927CC-B640-41FF-B873-9CFD839309C5}" srcOrd="1" destOrd="0" presId="urn:microsoft.com/office/officeart/2005/8/layout/list1"/>
    <dgm:cxn modelId="{4B83A34E-F292-4A11-8729-7EC292D572F4}" type="presOf" srcId="{ECCE41B7-4A62-4BC8-ADD2-12D6D7A4FFA4}" destId="{43268A5A-D5F3-46C2-AF59-12E334F64978}" srcOrd="0" destOrd="0" presId="urn:microsoft.com/office/officeart/2005/8/layout/list1"/>
    <dgm:cxn modelId="{281F4F87-6C34-4CFE-A226-A91D15C877A3}" srcId="{01985647-C1FB-4F49-9882-660E784F7550}" destId="{E4325D85-0E3C-472E-9994-6DA8FBD2E0F6}" srcOrd="1" destOrd="0" parTransId="{B620F336-254F-43B5-93C5-BDECEF04A859}" sibTransId="{C3539553-A63A-4120-9C80-CFA68DCEE38D}"/>
    <dgm:cxn modelId="{144E398D-574A-4544-841D-2034FB7C6792}" type="presOf" srcId="{7D134EA4-11F0-453B-99A8-126FB234C655}" destId="{7EC802D4-B808-4B66-A475-C9B381F6CE67}" srcOrd="0" destOrd="0" presId="urn:microsoft.com/office/officeart/2005/8/layout/list1"/>
    <dgm:cxn modelId="{45B4C191-A816-4C7C-92FD-88527C829A13}" type="presOf" srcId="{01985647-C1FB-4F49-9882-660E784F7550}" destId="{7F93C8A3-6FB2-4B11-AE8B-A99A954BB7B2}" srcOrd="1" destOrd="0" presId="urn:microsoft.com/office/officeart/2005/8/layout/list1"/>
    <dgm:cxn modelId="{7AA9CCA5-5305-4E37-BE3F-ED734FDF9BC1}" srcId="{4B5FB6E7-23E7-4A83-AAC2-05276E631AD7}" destId="{A5B0EF90-976A-4B3C-9B6C-BF9FA39CB223}" srcOrd="0" destOrd="0" parTransId="{9D8671CE-85AB-4283-9EEB-546BAFD4ADC5}" sibTransId="{28D9D819-7084-4597-A349-57B090B54679}"/>
    <dgm:cxn modelId="{4D7D2DB2-6573-47C9-AF30-D89617C68CD8}" type="presOf" srcId="{01985647-C1FB-4F49-9882-660E784F7550}" destId="{4E1A7EF1-B695-4FB0-A401-D8DBC45F3300}" srcOrd="0" destOrd="0" presId="urn:microsoft.com/office/officeart/2005/8/layout/list1"/>
    <dgm:cxn modelId="{2AE53EBB-B547-42C0-B13C-691ECAB8F83F}" type="presOf" srcId="{7D134EA4-11F0-453B-99A8-126FB234C655}" destId="{2FD529AA-09BF-4E7F-A306-B9BD14570DC8}" srcOrd="1" destOrd="0" presId="urn:microsoft.com/office/officeart/2005/8/layout/list1"/>
    <dgm:cxn modelId="{3DD4B3C8-53BF-48E1-BE82-D9D2612E963D}" type="presOf" srcId="{E4325D85-0E3C-472E-9994-6DA8FBD2E0F6}" destId="{43268A5A-D5F3-46C2-AF59-12E334F64978}" srcOrd="0" destOrd="1" presId="urn:microsoft.com/office/officeart/2005/8/layout/list1"/>
    <dgm:cxn modelId="{5901E2D0-130A-4DB2-809A-73664F4A2E5C}" type="presOf" srcId="{A5B0EF90-976A-4B3C-9B6C-BF9FA39CB223}" destId="{266A1731-5AB0-4E73-9527-1E94FA8F9C87}" srcOrd="0" destOrd="0" presId="urn:microsoft.com/office/officeart/2005/8/layout/list1"/>
    <dgm:cxn modelId="{9AEE0BD1-9B7B-4969-9A9F-950D13178266}" srcId="{4B5FB6E7-23E7-4A83-AAC2-05276E631AD7}" destId="{01985647-C1FB-4F49-9882-660E784F7550}" srcOrd="1" destOrd="0" parTransId="{CC9055A5-F5A6-48ED-A736-2AC148956490}" sibTransId="{3B663DF6-7FBE-4817-8871-E45CF9E276FC}"/>
    <dgm:cxn modelId="{B09C1DD7-B9A7-477D-B89D-67C21FAB7697}" type="presOf" srcId="{971FD11F-0D52-42B6-B169-3C006121CF37}" destId="{C474926D-EAB6-48D5-BBD0-38744CAC00C6}" srcOrd="1" destOrd="0" presId="urn:microsoft.com/office/officeart/2005/8/layout/list1"/>
    <dgm:cxn modelId="{2DD200F6-27E0-4E62-B214-3208A6A97019}" type="presOf" srcId="{4B5FB6E7-23E7-4A83-AAC2-05276E631AD7}" destId="{7E606DA6-459B-44A2-90EA-5508DFFCB4BB}" srcOrd="0" destOrd="0" presId="urn:microsoft.com/office/officeart/2005/8/layout/list1"/>
    <dgm:cxn modelId="{462173F7-A5EF-4394-8A63-9B3DC0C71254}" srcId="{01985647-C1FB-4F49-9882-660E784F7550}" destId="{ECCE41B7-4A62-4BC8-ADD2-12D6D7A4FFA4}" srcOrd="0" destOrd="0" parTransId="{C9407C3B-C190-4E1E-959B-B91C0B99C2F8}" sibTransId="{F98899E7-C2A7-499B-8464-43E7057D4EA7}"/>
    <dgm:cxn modelId="{B4366F91-9676-4434-AE37-419814D4207D}" type="presParOf" srcId="{7E606DA6-459B-44A2-90EA-5508DFFCB4BB}" destId="{90A18F75-FDAB-4DEC-BF97-A26756AC8572}" srcOrd="0" destOrd="0" presId="urn:microsoft.com/office/officeart/2005/8/layout/list1"/>
    <dgm:cxn modelId="{EF9D5969-76D7-45F7-BCD4-929AE017F5FB}" type="presParOf" srcId="{90A18F75-FDAB-4DEC-BF97-A26756AC8572}" destId="{266A1731-5AB0-4E73-9527-1E94FA8F9C87}" srcOrd="0" destOrd="0" presId="urn:microsoft.com/office/officeart/2005/8/layout/list1"/>
    <dgm:cxn modelId="{06020ABD-E313-4997-A883-0F4E0A08BF4D}" type="presParOf" srcId="{90A18F75-FDAB-4DEC-BF97-A26756AC8572}" destId="{25F927CC-B640-41FF-B873-9CFD839309C5}" srcOrd="1" destOrd="0" presId="urn:microsoft.com/office/officeart/2005/8/layout/list1"/>
    <dgm:cxn modelId="{20A5FA3F-DACD-4AFA-A6B0-103F21777821}" type="presParOf" srcId="{7E606DA6-459B-44A2-90EA-5508DFFCB4BB}" destId="{1AF92AAD-A831-4A4A-AB21-41712598C5FD}" srcOrd="1" destOrd="0" presId="urn:microsoft.com/office/officeart/2005/8/layout/list1"/>
    <dgm:cxn modelId="{C6DA20C7-DE11-4EC9-8A1F-BBF5DFF40EB0}" type="presParOf" srcId="{7E606DA6-459B-44A2-90EA-5508DFFCB4BB}" destId="{C2196ED3-139B-49C3-8455-D4435C7956E7}" srcOrd="2" destOrd="0" presId="urn:microsoft.com/office/officeart/2005/8/layout/list1"/>
    <dgm:cxn modelId="{987D1C4B-C402-4F52-A6BB-4DB578F9AA72}" type="presParOf" srcId="{7E606DA6-459B-44A2-90EA-5508DFFCB4BB}" destId="{AD5B3305-D793-4CE5-9ED1-36FF19233BA2}" srcOrd="3" destOrd="0" presId="urn:microsoft.com/office/officeart/2005/8/layout/list1"/>
    <dgm:cxn modelId="{A2018F22-DB68-42A6-AE7F-E20D484FA19C}" type="presParOf" srcId="{7E606DA6-459B-44A2-90EA-5508DFFCB4BB}" destId="{DEC431A5-A017-496F-8E38-53E0D146A751}" srcOrd="4" destOrd="0" presId="urn:microsoft.com/office/officeart/2005/8/layout/list1"/>
    <dgm:cxn modelId="{59E9F250-9771-4E0D-ACEB-09E1E1AA47BD}" type="presParOf" srcId="{DEC431A5-A017-496F-8E38-53E0D146A751}" destId="{4E1A7EF1-B695-4FB0-A401-D8DBC45F3300}" srcOrd="0" destOrd="0" presId="urn:microsoft.com/office/officeart/2005/8/layout/list1"/>
    <dgm:cxn modelId="{2558532F-A4AA-4BF6-9D7A-DAC024D8E3A4}" type="presParOf" srcId="{DEC431A5-A017-496F-8E38-53E0D146A751}" destId="{7F93C8A3-6FB2-4B11-AE8B-A99A954BB7B2}" srcOrd="1" destOrd="0" presId="urn:microsoft.com/office/officeart/2005/8/layout/list1"/>
    <dgm:cxn modelId="{8799B19F-B7AE-4B91-ACA9-12DD03F030B8}" type="presParOf" srcId="{7E606DA6-459B-44A2-90EA-5508DFFCB4BB}" destId="{7A8BE388-A59D-451F-A9DD-6A12E65AD554}" srcOrd="5" destOrd="0" presId="urn:microsoft.com/office/officeart/2005/8/layout/list1"/>
    <dgm:cxn modelId="{AADB0CB5-982C-4D88-9BA7-687243E6ACA4}" type="presParOf" srcId="{7E606DA6-459B-44A2-90EA-5508DFFCB4BB}" destId="{43268A5A-D5F3-46C2-AF59-12E334F64978}" srcOrd="6" destOrd="0" presId="urn:microsoft.com/office/officeart/2005/8/layout/list1"/>
    <dgm:cxn modelId="{3B38C7F4-3F47-4EC8-A3A8-AF906055C357}" type="presParOf" srcId="{7E606DA6-459B-44A2-90EA-5508DFFCB4BB}" destId="{691E6C1F-3EDD-4B17-827A-5656236BEFCC}" srcOrd="7" destOrd="0" presId="urn:microsoft.com/office/officeart/2005/8/layout/list1"/>
    <dgm:cxn modelId="{44F54D6E-B933-463F-B95B-FDEE2C5DB8BD}" type="presParOf" srcId="{7E606DA6-459B-44A2-90EA-5508DFFCB4BB}" destId="{E0E35FA4-A4D4-45E5-B404-64A60F7A80A1}" srcOrd="8" destOrd="0" presId="urn:microsoft.com/office/officeart/2005/8/layout/list1"/>
    <dgm:cxn modelId="{27DEB381-7547-44E1-8280-4A5A2DB0B397}" type="presParOf" srcId="{E0E35FA4-A4D4-45E5-B404-64A60F7A80A1}" destId="{2D3C3892-4EC3-4EA1-B590-5CF118EB1645}" srcOrd="0" destOrd="0" presId="urn:microsoft.com/office/officeart/2005/8/layout/list1"/>
    <dgm:cxn modelId="{DA538A0D-24C2-4797-ADC9-589141680451}" type="presParOf" srcId="{E0E35FA4-A4D4-45E5-B404-64A60F7A80A1}" destId="{C474926D-EAB6-48D5-BBD0-38744CAC00C6}" srcOrd="1" destOrd="0" presId="urn:microsoft.com/office/officeart/2005/8/layout/list1"/>
    <dgm:cxn modelId="{F84BA3BB-DEFB-4951-965C-E1CE6B8B92B0}" type="presParOf" srcId="{7E606DA6-459B-44A2-90EA-5508DFFCB4BB}" destId="{719F8C42-37D6-4D0D-B99F-78634302189B}" srcOrd="9" destOrd="0" presId="urn:microsoft.com/office/officeart/2005/8/layout/list1"/>
    <dgm:cxn modelId="{7CA5379D-F810-4C18-A2BF-FA664CCC706B}" type="presParOf" srcId="{7E606DA6-459B-44A2-90EA-5508DFFCB4BB}" destId="{E04A145F-638C-4422-BC52-39DC48456C19}" srcOrd="10" destOrd="0" presId="urn:microsoft.com/office/officeart/2005/8/layout/list1"/>
    <dgm:cxn modelId="{69BA8554-9607-4563-BFE5-B642BBFA7047}" type="presParOf" srcId="{7E606DA6-459B-44A2-90EA-5508DFFCB4BB}" destId="{F601B0BA-B467-40B1-8D43-61E992892319}" srcOrd="11" destOrd="0" presId="urn:microsoft.com/office/officeart/2005/8/layout/list1"/>
    <dgm:cxn modelId="{35BDE570-B96C-4276-9DB0-8AE84561063F}" type="presParOf" srcId="{7E606DA6-459B-44A2-90EA-5508DFFCB4BB}" destId="{DDF7A892-01EE-4E2B-A301-78251885E336}" srcOrd="12" destOrd="0" presId="urn:microsoft.com/office/officeart/2005/8/layout/list1"/>
    <dgm:cxn modelId="{507FF0EC-7DF3-4FE8-B861-F6C6FA6C0423}" type="presParOf" srcId="{DDF7A892-01EE-4E2B-A301-78251885E336}" destId="{7EC802D4-B808-4B66-A475-C9B381F6CE67}" srcOrd="0" destOrd="0" presId="urn:microsoft.com/office/officeart/2005/8/layout/list1"/>
    <dgm:cxn modelId="{8302287F-1F70-47E2-BB09-ABAECA284CE9}" type="presParOf" srcId="{DDF7A892-01EE-4E2B-A301-78251885E336}" destId="{2FD529AA-09BF-4E7F-A306-B9BD14570DC8}" srcOrd="1" destOrd="0" presId="urn:microsoft.com/office/officeart/2005/8/layout/list1"/>
    <dgm:cxn modelId="{F4899A6B-BF62-4312-844A-D752824DA55C}" type="presParOf" srcId="{7E606DA6-459B-44A2-90EA-5508DFFCB4BB}" destId="{C4812382-0327-4208-9F47-A3F07DB541C4}" srcOrd="13" destOrd="0" presId="urn:microsoft.com/office/officeart/2005/8/layout/list1"/>
    <dgm:cxn modelId="{DE084FB5-B12F-4573-BAEB-F25F86F9194F}" type="presParOf" srcId="{7E606DA6-459B-44A2-90EA-5508DFFCB4BB}" destId="{6CA01B35-32FF-400A-8DE7-6D2B3EE18121}"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CEBED-35CE-4FF4-BD7B-9A39D81BE251}">
      <dsp:nvSpPr>
        <dsp:cNvPr id="0" name=""/>
        <dsp:cNvSpPr/>
      </dsp:nvSpPr>
      <dsp:spPr>
        <a:xfrm>
          <a:off x="573" y="71116"/>
          <a:ext cx="2086195" cy="1043097"/>
        </a:xfrm>
        <a:prstGeom prst="roundRect">
          <a:avLst>
            <a:gd name="adj" fmla="val 10000"/>
          </a:avLst>
        </a:prstGeom>
        <a:blipFill>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kern="1200"/>
            <a:t>Needs</a:t>
          </a:r>
          <a:r>
            <a:rPr lang="en-GB" sz="1600" kern="1200"/>
            <a:t> = </a:t>
          </a:r>
          <a:r>
            <a:rPr lang="en-ZA" sz="1600" kern="1200"/>
            <a:t>goods and services you </a:t>
          </a:r>
          <a:r>
            <a:rPr lang="en-ZA" sz="1600" b="1" kern="1200"/>
            <a:t>must</a:t>
          </a:r>
          <a:r>
            <a:rPr lang="en-ZA" sz="1600" kern="1200"/>
            <a:t> have to survive and stay healthy</a:t>
          </a:r>
          <a:endParaRPr lang="en-US" sz="1600" kern="1200"/>
        </a:p>
      </dsp:txBody>
      <dsp:txXfrm>
        <a:off x="31124" y="101667"/>
        <a:ext cx="2025093" cy="981995"/>
      </dsp:txXfrm>
    </dsp:sp>
    <dsp:sp modelId="{A827D89E-D245-48B3-8E90-908D515637C3}">
      <dsp:nvSpPr>
        <dsp:cNvPr id="0" name=""/>
        <dsp:cNvSpPr/>
      </dsp:nvSpPr>
      <dsp:spPr>
        <a:xfrm>
          <a:off x="209192" y="1114213"/>
          <a:ext cx="208619" cy="782323"/>
        </a:xfrm>
        <a:custGeom>
          <a:avLst/>
          <a:gdLst/>
          <a:ahLst/>
          <a:cxnLst/>
          <a:rect l="0" t="0" r="0" b="0"/>
          <a:pathLst>
            <a:path>
              <a:moveTo>
                <a:pt x="0" y="0"/>
              </a:moveTo>
              <a:lnTo>
                <a:pt x="0" y="782323"/>
              </a:lnTo>
              <a:lnTo>
                <a:pt x="208619" y="782323"/>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00D83F-BDAE-4723-90A4-5021C4C45806}">
      <dsp:nvSpPr>
        <dsp:cNvPr id="0" name=""/>
        <dsp:cNvSpPr/>
      </dsp:nvSpPr>
      <dsp:spPr>
        <a:xfrm>
          <a:off x="417812" y="1374988"/>
          <a:ext cx="1668956" cy="104309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a:t>Food, water, shelter, healthcare </a:t>
          </a:r>
          <a:endParaRPr lang="en-US" sz="1600" kern="1200"/>
        </a:p>
      </dsp:txBody>
      <dsp:txXfrm>
        <a:off x="448363" y="1405539"/>
        <a:ext cx="1607854" cy="981995"/>
      </dsp:txXfrm>
    </dsp:sp>
    <dsp:sp modelId="{2FC78BCC-EF92-4E69-8ACF-58CBD4A9C79A}">
      <dsp:nvSpPr>
        <dsp:cNvPr id="0" name=""/>
        <dsp:cNvSpPr/>
      </dsp:nvSpPr>
      <dsp:spPr>
        <a:xfrm>
          <a:off x="2608317" y="71116"/>
          <a:ext cx="2086195" cy="1043097"/>
        </a:xfrm>
        <a:prstGeom prst="roundRect">
          <a:avLst>
            <a:gd name="adj" fmla="val 10000"/>
          </a:avLst>
        </a:prstGeom>
        <a:blipFill>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kern="1200"/>
            <a:t>Wants</a:t>
          </a:r>
          <a:r>
            <a:rPr lang="en-GB" sz="1600" kern="1200"/>
            <a:t> = </a:t>
          </a:r>
          <a:r>
            <a:rPr lang="en-ZA" sz="1600" kern="1200"/>
            <a:t>goods and services that you </a:t>
          </a:r>
          <a:r>
            <a:rPr lang="en-ZA" sz="1600" b="1" kern="1200"/>
            <a:t>would like</a:t>
          </a:r>
          <a:r>
            <a:rPr lang="en-ZA" sz="1600" kern="1200"/>
            <a:t> to have </a:t>
          </a:r>
          <a:endParaRPr lang="en-US" sz="1600" kern="1200"/>
        </a:p>
      </dsp:txBody>
      <dsp:txXfrm>
        <a:off x="2638868" y="101667"/>
        <a:ext cx="2025093" cy="981995"/>
      </dsp:txXfrm>
    </dsp:sp>
    <dsp:sp modelId="{654F9B4D-0916-4F88-A090-24F741D393B7}">
      <dsp:nvSpPr>
        <dsp:cNvPr id="0" name=""/>
        <dsp:cNvSpPr/>
      </dsp:nvSpPr>
      <dsp:spPr>
        <a:xfrm>
          <a:off x="2816936" y="1114213"/>
          <a:ext cx="208619" cy="782323"/>
        </a:xfrm>
        <a:custGeom>
          <a:avLst/>
          <a:gdLst/>
          <a:ahLst/>
          <a:cxnLst/>
          <a:rect l="0" t="0" r="0" b="0"/>
          <a:pathLst>
            <a:path>
              <a:moveTo>
                <a:pt x="0" y="0"/>
              </a:moveTo>
              <a:lnTo>
                <a:pt x="0" y="782323"/>
              </a:lnTo>
              <a:lnTo>
                <a:pt x="208619" y="782323"/>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D6C8B0-EF77-400C-BF84-3178F38048EB}">
      <dsp:nvSpPr>
        <dsp:cNvPr id="0" name=""/>
        <dsp:cNvSpPr/>
      </dsp:nvSpPr>
      <dsp:spPr>
        <a:xfrm>
          <a:off x="3025556" y="1374988"/>
          <a:ext cx="1668956" cy="104309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ZA" sz="1600" kern="1200" dirty="0"/>
            <a:t>Expensive cars, branded clothing, the latest smartphones</a:t>
          </a:r>
          <a:endParaRPr lang="en-US" sz="1600" kern="1200" dirty="0"/>
        </a:p>
      </dsp:txBody>
      <dsp:txXfrm>
        <a:off x="3056107" y="1405539"/>
        <a:ext cx="1607854" cy="981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F71A8-0303-4FDB-8E0D-F92172904B7F}">
      <dsp:nvSpPr>
        <dsp:cNvPr id="0" name=""/>
        <dsp:cNvSpPr/>
      </dsp:nvSpPr>
      <dsp:spPr>
        <a:xfrm>
          <a:off x="0" y="280588"/>
          <a:ext cx="3505030" cy="89775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2029" tIns="395732" rIns="272029"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family, school, neighbourhood, town, province, country </a:t>
          </a:r>
          <a:endParaRPr lang="en-US" sz="1400" kern="1200" dirty="0"/>
        </a:p>
      </dsp:txBody>
      <dsp:txXfrm>
        <a:off x="0" y="280588"/>
        <a:ext cx="3505030" cy="897750"/>
      </dsp:txXfrm>
    </dsp:sp>
    <dsp:sp modelId="{35ADD505-1D58-4B55-B46C-E929FADD7A19}">
      <dsp:nvSpPr>
        <dsp:cNvPr id="0" name=""/>
        <dsp:cNvSpPr/>
      </dsp:nvSpPr>
      <dsp:spPr>
        <a:xfrm>
          <a:off x="175251" y="148"/>
          <a:ext cx="2453521" cy="5608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37" tIns="0" rIns="92737" bIns="0" numCol="1" spcCol="1270" anchor="ctr" anchorCtr="0">
          <a:noAutofit/>
        </a:bodyPr>
        <a:lstStyle/>
        <a:p>
          <a:pPr marL="0" lvl="0" indent="0" algn="l" defTabSz="622300">
            <a:lnSpc>
              <a:spcPct val="90000"/>
            </a:lnSpc>
            <a:spcBef>
              <a:spcPct val="0"/>
            </a:spcBef>
            <a:spcAft>
              <a:spcPct val="35000"/>
            </a:spcAft>
            <a:buNone/>
          </a:pPr>
          <a:r>
            <a:rPr lang="en-GB" sz="1400" kern="1200"/>
            <a:t>You belong to many communities: </a:t>
          </a:r>
          <a:endParaRPr lang="en-US" sz="1400" kern="1200"/>
        </a:p>
      </dsp:txBody>
      <dsp:txXfrm>
        <a:off x="202631" y="27528"/>
        <a:ext cx="2398761" cy="506120"/>
      </dsp:txXfrm>
    </dsp:sp>
    <dsp:sp modelId="{FB2A50F8-4BF2-4075-85B4-63052340A399}">
      <dsp:nvSpPr>
        <dsp:cNvPr id="0" name=""/>
        <dsp:cNvSpPr/>
      </dsp:nvSpPr>
      <dsp:spPr>
        <a:xfrm>
          <a:off x="0" y="1561378"/>
          <a:ext cx="3505030" cy="927675"/>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2029" tIns="395732" rIns="272029"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Social </a:t>
          </a:r>
          <a:endParaRPr lang="en-US" sz="1400" kern="1200"/>
        </a:p>
        <a:p>
          <a:pPr marL="114300" lvl="1" indent="-114300" algn="l" defTabSz="622300">
            <a:lnSpc>
              <a:spcPct val="90000"/>
            </a:lnSpc>
            <a:spcBef>
              <a:spcPct val="0"/>
            </a:spcBef>
            <a:spcAft>
              <a:spcPct val="15000"/>
            </a:spcAft>
            <a:buChar char="•"/>
          </a:pPr>
          <a:r>
            <a:rPr lang="en-GB" sz="1400" kern="1200"/>
            <a:t>Economic</a:t>
          </a:r>
          <a:endParaRPr lang="en-US" sz="1400" kern="1200"/>
        </a:p>
      </dsp:txBody>
      <dsp:txXfrm>
        <a:off x="0" y="1561378"/>
        <a:ext cx="3505030" cy="927675"/>
      </dsp:txXfrm>
    </dsp:sp>
    <dsp:sp modelId="{2A4D7B62-9428-4EB2-86F4-670EFBB037FF}">
      <dsp:nvSpPr>
        <dsp:cNvPr id="0" name=""/>
        <dsp:cNvSpPr/>
      </dsp:nvSpPr>
      <dsp:spPr>
        <a:xfrm>
          <a:off x="175251" y="1280938"/>
          <a:ext cx="2453521" cy="5608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37" tIns="0" rIns="92737" bIns="0" numCol="1" spcCol="1270" anchor="ctr" anchorCtr="0">
          <a:noAutofit/>
        </a:bodyPr>
        <a:lstStyle/>
        <a:p>
          <a:pPr marL="0" lvl="0" indent="0" algn="l" defTabSz="622300">
            <a:lnSpc>
              <a:spcPct val="90000"/>
            </a:lnSpc>
            <a:spcBef>
              <a:spcPct val="0"/>
            </a:spcBef>
            <a:spcAft>
              <a:spcPct val="35000"/>
            </a:spcAft>
            <a:buNone/>
          </a:pPr>
          <a:r>
            <a:rPr lang="en-GB" sz="1400" kern="1200"/>
            <a:t>Communities have </a:t>
          </a:r>
          <a:r>
            <a:rPr lang="en-GB" sz="1400" b="1" kern="1200"/>
            <a:t>needs too:</a:t>
          </a:r>
          <a:endParaRPr lang="en-US" sz="1400" kern="1200"/>
        </a:p>
      </dsp:txBody>
      <dsp:txXfrm>
        <a:off x="202631" y="1308318"/>
        <a:ext cx="2398761"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2387F-216C-4019-9DD4-3B76F7B6FC99}">
      <dsp:nvSpPr>
        <dsp:cNvPr id="0" name=""/>
        <dsp:cNvSpPr/>
      </dsp:nvSpPr>
      <dsp:spPr>
        <a:xfrm>
          <a:off x="249581" y="0"/>
          <a:ext cx="3936493" cy="3936493"/>
        </a:xfrm>
        <a:prstGeom prst="diamond">
          <a:avLst/>
        </a:prstGeom>
        <a:solidFill>
          <a:schemeClr val="accent2">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EF58ACFC-1328-4905-83A1-D9E980AAB35D}">
      <dsp:nvSpPr>
        <dsp:cNvPr id="0" name=""/>
        <dsp:cNvSpPr/>
      </dsp:nvSpPr>
      <dsp:spPr>
        <a:xfrm>
          <a:off x="623548" y="373966"/>
          <a:ext cx="1535232" cy="1535232"/>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Education → schools &amp; teachers </a:t>
          </a:r>
          <a:endParaRPr lang="en-US" sz="2100" kern="1200"/>
        </a:p>
      </dsp:txBody>
      <dsp:txXfrm>
        <a:off x="698492" y="448910"/>
        <a:ext cx="1385344" cy="1385344"/>
      </dsp:txXfrm>
    </dsp:sp>
    <dsp:sp modelId="{6A471B42-8821-4BDC-9861-5B8A58C77A29}">
      <dsp:nvSpPr>
        <dsp:cNvPr id="0" name=""/>
        <dsp:cNvSpPr/>
      </dsp:nvSpPr>
      <dsp:spPr>
        <a:xfrm>
          <a:off x="2276875" y="373966"/>
          <a:ext cx="1535232" cy="1535232"/>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Healthcare → clinics &amp; doctors </a:t>
          </a:r>
          <a:endParaRPr lang="en-US" sz="2100" kern="1200"/>
        </a:p>
      </dsp:txBody>
      <dsp:txXfrm>
        <a:off x="2351819" y="448910"/>
        <a:ext cx="1385344" cy="1385344"/>
      </dsp:txXfrm>
    </dsp:sp>
    <dsp:sp modelId="{A2427EF1-CBC3-48E0-9E0F-A6C6D32AFF46}">
      <dsp:nvSpPr>
        <dsp:cNvPr id="0" name=""/>
        <dsp:cNvSpPr/>
      </dsp:nvSpPr>
      <dsp:spPr>
        <a:xfrm>
          <a:off x="623548" y="2027293"/>
          <a:ext cx="1535232" cy="1535232"/>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Safety → police &amp; emergency services </a:t>
          </a:r>
          <a:endParaRPr lang="en-US" sz="2100" kern="1200"/>
        </a:p>
      </dsp:txBody>
      <dsp:txXfrm>
        <a:off x="698492" y="2102237"/>
        <a:ext cx="1385344" cy="1385344"/>
      </dsp:txXfrm>
    </dsp:sp>
    <dsp:sp modelId="{86023A35-2370-4E21-92EC-3F6EA28B31F5}">
      <dsp:nvSpPr>
        <dsp:cNvPr id="0" name=""/>
        <dsp:cNvSpPr/>
      </dsp:nvSpPr>
      <dsp:spPr>
        <a:xfrm>
          <a:off x="2276875" y="2027293"/>
          <a:ext cx="1535232" cy="1535232"/>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Support → care for vulnerable people</a:t>
          </a:r>
          <a:endParaRPr lang="en-US" sz="2100" kern="1200"/>
        </a:p>
      </dsp:txBody>
      <dsp:txXfrm>
        <a:off x="2351819" y="2102237"/>
        <a:ext cx="1385344" cy="1385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11263-9B47-4FDE-BA78-1C38747A2647}">
      <dsp:nvSpPr>
        <dsp:cNvPr id="0" name=""/>
        <dsp:cNvSpPr/>
      </dsp:nvSpPr>
      <dsp:spPr>
        <a:xfrm>
          <a:off x="0" y="356526"/>
          <a:ext cx="4991168" cy="554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49B543-8E8A-4133-BE89-7DB0B1DC04B9}">
      <dsp:nvSpPr>
        <dsp:cNvPr id="0" name=""/>
        <dsp:cNvSpPr/>
      </dsp:nvSpPr>
      <dsp:spPr>
        <a:xfrm>
          <a:off x="249558" y="31806"/>
          <a:ext cx="3493817" cy="64944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2058" tIns="0" rIns="132058" bIns="0" numCol="1" spcCol="1270" anchor="ctr" anchorCtr="0">
          <a:noAutofit/>
        </a:bodyPr>
        <a:lstStyle/>
        <a:p>
          <a:pPr marL="0" lvl="0" indent="0" algn="l" defTabSz="711200">
            <a:lnSpc>
              <a:spcPct val="90000"/>
            </a:lnSpc>
            <a:spcBef>
              <a:spcPct val="0"/>
            </a:spcBef>
            <a:spcAft>
              <a:spcPct val="35000"/>
            </a:spcAft>
            <a:buNone/>
          </a:pPr>
          <a:r>
            <a:rPr lang="af-ZA" sz="1600" b="0" i="0" kern="1200" baseline="0"/>
            <a:t>Jobs → earning income </a:t>
          </a:r>
          <a:endParaRPr lang="en-US" sz="1600" kern="1200"/>
        </a:p>
      </dsp:txBody>
      <dsp:txXfrm>
        <a:off x="281261" y="63509"/>
        <a:ext cx="3430411" cy="586034"/>
      </dsp:txXfrm>
    </dsp:sp>
    <dsp:sp modelId="{62620A07-41AA-4F61-AB03-779EBBB12CD6}">
      <dsp:nvSpPr>
        <dsp:cNvPr id="0" name=""/>
        <dsp:cNvSpPr/>
      </dsp:nvSpPr>
      <dsp:spPr>
        <a:xfrm>
          <a:off x="0" y="1354446"/>
          <a:ext cx="4991168" cy="554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FA8570-48E1-4E20-BFE6-DE5FC16CA7BD}">
      <dsp:nvSpPr>
        <dsp:cNvPr id="0" name=""/>
        <dsp:cNvSpPr/>
      </dsp:nvSpPr>
      <dsp:spPr>
        <a:xfrm>
          <a:off x="249558" y="1029726"/>
          <a:ext cx="3493817" cy="649440"/>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2058" tIns="0" rIns="132058" bIns="0" numCol="1" spcCol="1270" anchor="ctr" anchorCtr="0">
          <a:noAutofit/>
        </a:bodyPr>
        <a:lstStyle/>
        <a:p>
          <a:pPr marL="0" lvl="0" indent="0" algn="l" defTabSz="711200">
            <a:lnSpc>
              <a:spcPct val="90000"/>
            </a:lnSpc>
            <a:spcBef>
              <a:spcPct val="0"/>
            </a:spcBef>
            <a:spcAft>
              <a:spcPct val="35000"/>
            </a:spcAft>
            <a:buNone/>
          </a:pPr>
          <a:r>
            <a:rPr lang="af-ZA" sz="1600" b="0" i="0" kern="1200" baseline="0"/>
            <a:t>Infrastructure → roads, transport </a:t>
          </a:r>
          <a:endParaRPr lang="en-US" sz="1600" kern="1200"/>
        </a:p>
      </dsp:txBody>
      <dsp:txXfrm>
        <a:off x="281261" y="1061429"/>
        <a:ext cx="3430411" cy="586034"/>
      </dsp:txXfrm>
    </dsp:sp>
    <dsp:sp modelId="{1A635BDD-A2ED-4855-9737-FDABE06ECC32}">
      <dsp:nvSpPr>
        <dsp:cNvPr id="0" name=""/>
        <dsp:cNvSpPr/>
      </dsp:nvSpPr>
      <dsp:spPr>
        <a:xfrm>
          <a:off x="0" y="2352366"/>
          <a:ext cx="4991168" cy="554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2FF07-2A18-4E2B-A4E9-3BC9EC7E1774}">
      <dsp:nvSpPr>
        <dsp:cNvPr id="0" name=""/>
        <dsp:cNvSpPr/>
      </dsp:nvSpPr>
      <dsp:spPr>
        <a:xfrm>
          <a:off x="249558" y="2027646"/>
          <a:ext cx="3493817" cy="649440"/>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2058" tIns="0" rIns="132058" bIns="0" numCol="1" spcCol="1270" anchor="ctr" anchorCtr="0">
          <a:noAutofit/>
        </a:bodyPr>
        <a:lstStyle/>
        <a:p>
          <a:pPr marL="0" lvl="0" indent="0" algn="l" defTabSz="711200">
            <a:lnSpc>
              <a:spcPct val="90000"/>
            </a:lnSpc>
            <a:spcBef>
              <a:spcPct val="0"/>
            </a:spcBef>
            <a:spcAft>
              <a:spcPct val="35000"/>
            </a:spcAft>
            <a:buNone/>
          </a:pPr>
          <a:r>
            <a:rPr lang="af-ZA" sz="1600" b="0" i="0" kern="1200" baseline="0"/>
            <a:t>Utilities → water, electricity </a:t>
          </a:r>
          <a:endParaRPr lang="en-US" sz="1600" kern="1200"/>
        </a:p>
      </dsp:txBody>
      <dsp:txXfrm>
        <a:off x="281261" y="2059349"/>
        <a:ext cx="3430411" cy="586034"/>
      </dsp:txXfrm>
    </dsp:sp>
    <dsp:sp modelId="{BCB71A67-0676-45C4-B5CC-4F9755A91796}">
      <dsp:nvSpPr>
        <dsp:cNvPr id="0" name=""/>
        <dsp:cNvSpPr/>
      </dsp:nvSpPr>
      <dsp:spPr>
        <a:xfrm>
          <a:off x="0" y="3350286"/>
          <a:ext cx="4991168" cy="554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EC5961-AA4A-4584-842C-D04174D9C0BA}">
      <dsp:nvSpPr>
        <dsp:cNvPr id="0" name=""/>
        <dsp:cNvSpPr/>
      </dsp:nvSpPr>
      <dsp:spPr>
        <a:xfrm>
          <a:off x="249558" y="3025566"/>
          <a:ext cx="3493817" cy="64944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2058" tIns="0" rIns="132058" bIns="0" numCol="1" spcCol="1270" anchor="ctr" anchorCtr="0">
          <a:noAutofit/>
        </a:bodyPr>
        <a:lstStyle/>
        <a:p>
          <a:pPr marL="0" lvl="0" indent="0" algn="l" defTabSz="711200">
            <a:lnSpc>
              <a:spcPct val="90000"/>
            </a:lnSpc>
            <a:spcBef>
              <a:spcPct val="0"/>
            </a:spcBef>
            <a:spcAft>
              <a:spcPct val="35000"/>
            </a:spcAft>
            <a:buNone/>
          </a:pPr>
          <a:r>
            <a:rPr lang="af-ZA" sz="1600" b="0" i="0" kern="1200" baseline="0"/>
            <a:t>Business → support for companies </a:t>
          </a:r>
          <a:endParaRPr lang="en-US" sz="1600" kern="1200"/>
        </a:p>
      </dsp:txBody>
      <dsp:txXfrm>
        <a:off x="281261" y="3057269"/>
        <a:ext cx="3430411"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D0CF6-5EA6-4B3C-BD84-B78E88C899CB}">
      <dsp:nvSpPr>
        <dsp:cNvPr id="0" name=""/>
        <dsp:cNvSpPr/>
      </dsp:nvSpPr>
      <dsp:spPr>
        <a:xfrm>
          <a:off x="0" y="480"/>
          <a:ext cx="4435656" cy="11244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747B9-881E-498A-A806-1EE604B9443F}">
      <dsp:nvSpPr>
        <dsp:cNvPr id="0" name=""/>
        <dsp:cNvSpPr/>
      </dsp:nvSpPr>
      <dsp:spPr>
        <a:xfrm>
          <a:off x="340142" y="253479"/>
          <a:ext cx="618440" cy="61844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FD6FE1-AB85-4677-8E2A-988F59C8E329}">
      <dsp:nvSpPr>
        <dsp:cNvPr id="0" name=""/>
        <dsp:cNvSpPr/>
      </dsp:nvSpPr>
      <dsp:spPr>
        <a:xfrm>
          <a:off x="1298725" y="480"/>
          <a:ext cx="3136930" cy="11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03" tIns="119003" rIns="119003" bIns="119003" numCol="1" spcCol="1270" anchor="ctr" anchorCtr="0">
          <a:noAutofit/>
        </a:bodyPr>
        <a:lstStyle/>
        <a:p>
          <a:pPr marL="0" lvl="0" indent="0" algn="l" defTabSz="1111250">
            <a:lnSpc>
              <a:spcPct val="100000"/>
            </a:lnSpc>
            <a:spcBef>
              <a:spcPct val="0"/>
            </a:spcBef>
            <a:spcAft>
              <a:spcPct val="35000"/>
            </a:spcAft>
            <a:buNone/>
          </a:pPr>
          <a:r>
            <a:rPr lang="en-GB" sz="2500" kern="1200"/>
            <a:t>Workers &amp; businesses pay </a:t>
          </a:r>
          <a:r>
            <a:rPr lang="en-GB" sz="2500" b="1" kern="1200"/>
            <a:t>tax</a:t>
          </a:r>
          <a:r>
            <a:rPr lang="en-GB" sz="2500" kern="1200"/>
            <a:t> </a:t>
          </a:r>
          <a:endParaRPr lang="en-US" sz="2500" kern="1200"/>
        </a:p>
      </dsp:txBody>
      <dsp:txXfrm>
        <a:off x="1298725" y="480"/>
        <a:ext cx="3136930" cy="1124437"/>
      </dsp:txXfrm>
    </dsp:sp>
    <dsp:sp modelId="{E3DF5BCA-187A-444C-941E-3B2861536ACF}">
      <dsp:nvSpPr>
        <dsp:cNvPr id="0" name=""/>
        <dsp:cNvSpPr/>
      </dsp:nvSpPr>
      <dsp:spPr>
        <a:xfrm>
          <a:off x="0" y="1406027"/>
          <a:ext cx="4435656" cy="11244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38754-CCBB-4CE1-B8F8-4F903BE4B7ED}">
      <dsp:nvSpPr>
        <dsp:cNvPr id="0" name=""/>
        <dsp:cNvSpPr/>
      </dsp:nvSpPr>
      <dsp:spPr>
        <a:xfrm>
          <a:off x="340142" y="1659026"/>
          <a:ext cx="618440" cy="61844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20B6BC-E470-4B34-9C13-22661A63FBAE}">
      <dsp:nvSpPr>
        <dsp:cNvPr id="0" name=""/>
        <dsp:cNvSpPr/>
      </dsp:nvSpPr>
      <dsp:spPr>
        <a:xfrm>
          <a:off x="1298725" y="1406027"/>
          <a:ext cx="1996045" cy="11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03" tIns="119003" rIns="119003" bIns="119003" numCol="1" spcCol="1270" anchor="ctr" anchorCtr="0">
          <a:noAutofit/>
        </a:bodyPr>
        <a:lstStyle/>
        <a:p>
          <a:pPr marL="0" lvl="0" indent="0" algn="l" defTabSz="1111250">
            <a:lnSpc>
              <a:spcPct val="100000"/>
            </a:lnSpc>
            <a:spcBef>
              <a:spcPct val="0"/>
            </a:spcBef>
            <a:spcAft>
              <a:spcPct val="35000"/>
            </a:spcAft>
            <a:buNone/>
          </a:pPr>
          <a:r>
            <a:rPr lang="en-GB" sz="2500" kern="1200"/>
            <a:t>Government uses tax for: </a:t>
          </a:r>
          <a:endParaRPr lang="en-US" sz="2500" kern="1200"/>
        </a:p>
      </dsp:txBody>
      <dsp:txXfrm>
        <a:off x="1298725" y="1406027"/>
        <a:ext cx="1996045" cy="1124437"/>
      </dsp:txXfrm>
    </dsp:sp>
    <dsp:sp modelId="{A69522E3-E276-4560-B4B1-33ACE9ED95C1}">
      <dsp:nvSpPr>
        <dsp:cNvPr id="0" name=""/>
        <dsp:cNvSpPr/>
      </dsp:nvSpPr>
      <dsp:spPr>
        <a:xfrm>
          <a:off x="3294770" y="1406027"/>
          <a:ext cx="1140885" cy="11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03" tIns="119003" rIns="119003" bIns="119003" numCol="1" spcCol="1270" anchor="ctr" anchorCtr="0">
          <a:noAutofit/>
        </a:bodyPr>
        <a:lstStyle/>
        <a:p>
          <a:pPr marL="0" lvl="0" indent="0" algn="l" defTabSz="666750">
            <a:lnSpc>
              <a:spcPct val="100000"/>
            </a:lnSpc>
            <a:spcBef>
              <a:spcPct val="0"/>
            </a:spcBef>
            <a:spcAft>
              <a:spcPct val="35000"/>
            </a:spcAft>
            <a:buNone/>
          </a:pPr>
          <a:r>
            <a:rPr lang="en-GB" sz="1500" kern="1200"/>
            <a:t>schools </a:t>
          </a:r>
          <a:endParaRPr lang="en-US" sz="1500" kern="1200"/>
        </a:p>
        <a:p>
          <a:pPr marL="0" lvl="0" indent="0" algn="l" defTabSz="666750">
            <a:lnSpc>
              <a:spcPct val="100000"/>
            </a:lnSpc>
            <a:spcBef>
              <a:spcPct val="0"/>
            </a:spcBef>
            <a:spcAft>
              <a:spcPct val="35000"/>
            </a:spcAft>
            <a:buNone/>
          </a:pPr>
          <a:r>
            <a:rPr lang="en-GB" sz="1500" kern="1200"/>
            <a:t>hospitals </a:t>
          </a:r>
          <a:endParaRPr lang="en-US" sz="1500" kern="1200"/>
        </a:p>
        <a:p>
          <a:pPr marL="0" lvl="0" indent="0" algn="l" defTabSz="666750">
            <a:lnSpc>
              <a:spcPct val="100000"/>
            </a:lnSpc>
            <a:spcBef>
              <a:spcPct val="0"/>
            </a:spcBef>
            <a:spcAft>
              <a:spcPct val="35000"/>
            </a:spcAft>
            <a:buNone/>
          </a:pPr>
          <a:r>
            <a:rPr lang="en-GB" sz="1500" kern="1200"/>
            <a:t>roads </a:t>
          </a:r>
          <a:endParaRPr lang="en-US" sz="1500" kern="1200"/>
        </a:p>
      </dsp:txBody>
      <dsp:txXfrm>
        <a:off x="3294770" y="1406027"/>
        <a:ext cx="1140885" cy="1124437"/>
      </dsp:txXfrm>
    </dsp:sp>
    <dsp:sp modelId="{AC556EB6-EF5C-4100-8337-E83FD4FF3B38}">
      <dsp:nvSpPr>
        <dsp:cNvPr id="0" name=""/>
        <dsp:cNvSpPr/>
      </dsp:nvSpPr>
      <dsp:spPr>
        <a:xfrm>
          <a:off x="0" y="2811574"/>
          <a:ext cx="4435656" cy="11244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ADF9C-2970-42F2-986D-8F7ED477763A}">
      <dsp:nvSpPr>
        <dsp:cNvPr id="0" name=""/>
        <dsp:cNvSpPr/>
      </dsp:nvSpPr>
      <dsp:spPr>
        <a:xfrm>
          <a:off x="340142" y="3064573"/>
          <a:ext cx="618440" cy="61844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065B1E-EDF0-4BDD-BE66-F785BC0D6FA4}">
      <dsp:nvSpPr>
        <dsp:cNvPr id="0" name=""/>
        <dsp:cNvSpPr/>
      </dsp:nvSpPr>
      <dsp:spPr>
        <a:xfrm>
          <a:off x="1298725" y="2811574"/>
          <a:ext cx="3136930" cy="11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03" tIns="119003" rIns="119003" bIns="119003" numCol="1" spcCol="1270" anchor="ctr" anchorCtr="0">
          <a:noAutofit/>
        </a:bodyPr>
        <a:lstStyle/>
        <a:p>
          <a:pPr marL="0" lvl="0" indent="0" algn="l" defTabSz="1111250">
            <a:lnSpc>
              <a:spcPct val="100000"/>
            </a:lnSpc>
            <a:spcBef>
              <a:spcPct val="0"/>
            </a:spcBef>
            <a:spcAft>
              <a:spcPct val="35000"/>
            </a:spcAft>
            <a:buNone/>
          </a:pPr>
          <a:r>
            <a:rPr lang="en-GB" sz="2500" kern="1200"/>
            <a:t>Work helps fund public services</a:t>
          </a:r>
          <a:endParaRPr lang="en-US" sz="2500" kern="1200"/>
        </a:p>
      </dsp:txBody>
      <dsp:txXfrm>
        <a:off x="1298725" y="2811574"/>
        <a:ext cx="3136930" cy="11244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A2334-AFCE-44D3-B27E-72727039A8DD}">
      <dsp:nvSpPr>
        <dsp:cNvPr id="0" name=""/>
        <dsp:cNvSpPr/>
      </dsp:nvSpPr>
      <dsp:spPr>
        <a:xfrm>
          <a:off x="0" y="242193"/>
          <a:ext cx="7343774"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8754B-5483-4C1C-B7C4-9B7FCD40CF32}">
      <dsp:nvSpPr>
        <dsp:cNvPr id="0" name=""/>
        <dsp:cNvSpPr/>
      </dsp:nvSpPr>
      <dsp:spPr>
        <a:xfrm>
          <a:off x="367188" y="65073"/>
          <a:ext cx="5140641"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04" tIns="0" rIns="194304" bIns="0" numCol="1" spcCol="1270" anchor="ctr" anchorCtr="0">
          <a:noAutofit/>
        </a:bodyPr>
        <a:lstStyle/>
        <a:p>
          <a:pPr marL="0" lvl="0" indent="0" algn="l" defTabSz="711200">
            <a:lnSpc>
              <a:spcPct val="90000"/>
            </a:lnSpc>
            <a:spcBef>
              <a:spcPct val="0"/>
            </a:spcBef>
            <a:spcAft>
              <a:spcPct val="35000"/>
            </a:spcAft>
            <a:buNone/>
          </a:pPr>
          <a:r>
            <a:rPr lang="en-GB" sz="1600" kern="1200"/>
            <a:t>Not enough jobs </a:t>
          </a:r>
          <a:endParaRPr lang="en-US" sz="1600" kern="1200"/>
        </a:p>
      </dsp:txBody>
      <dsp:txXfrm>
        <a:off x="384481" y="82366"/>
        <a:ext cx="5106055" cy="319654"/>
      </dsp:txXfrm>
    </dsp:sp>
    <dsp:sp modelId="{F91A377E-E317-467A-A00E-3D958A09377F}">
      <dsp:nvSpPr>
        <dsp:cNvPr id="0" name=""/>
        <dsp:cNvSpPr/>
      </dsp:nvSpPr>
      <dsp:spPr>
        <a:xfrm>
          <a:off x="0" y="786513"/>
          <a:ext cx="7343774"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6F61B-B07A-474D-9943-724446BE0045}">
      <dsp:nvSpPr>
        <dsp:cNvPr id="0" name=""/>
        <dsp:cNvSpPr/>
      </dsp:nvSpPr>
      <dsp:spPr>
        <a:xfrm>
          <a:off x="367188" y="609393"/>
          <a:ext cx="5140641"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04" tIns="0" rIns="194304" bIns="0" numCol="1" spcCol="1270" anchor="ctr" anchorCtr="0">
          <a:noAutofit/>
        </a:bodyPr>
        <a:lstStyle/>
        <a:p>
          <a:pPr marL="0" lvl="0" indent="0" algn="l" defTabSz="711200">
            <a:lnSpc>
              <a:spcPct val="90000"/>
            </a:lnSpc>
            <a:spcBef>
              <a:spcPct val="0"/>
            </a:spcBef>
            <a:spcAft>
              <a:spcPct val="35000"/>
            </a:spcAft>
            <a:buNone/>
          </a:pPr>
          <a:r>
            <a:rPr lang="en-GB" sz="1600" kern="1200"/>
            <a:t>Skills may not match jobs </a:t>
          </a:r>
          <a:endParaRPr lang="en-US" sz="1600" kern="1200"/>
        </a:p>
      </dsp:txBody>
      <dsp:txXfrm>
        <a:off x="384481" y="626686"/>
        <a:ext cx="5106055" cy="319654"/>
      </dsp:txXfrm>
    </dsp:sp>
    <dsp:sp modelId="{D4CD2830-E869-4D8D-BFD1-86988F71D4E6}">
      <dsp:nvSpPr>
        <dsp:cNvPr id="0" name=""/>
        <dsp:cNvSpPr/>
      </dsp:nvSpPr>
      <dsp:spPr>
        <a:xfrm>
          <a:off x="0" y="1330832"/>
          <a:ext cx="7343774"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A1E7B6-AD70-41ED-9E2A-26C950F2AC92}">
      <dsp:nvSpPr>
        <dsp:cNvPr id="0" name=""/>
        <dsp:cNvSpPr/>
      </dsp:nvSpPr>
      <dsp:spPr>
        <a:xfrm>
          <a:off x="367188" y="1153712"/>
          <a:ext cx="5140641"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04" tIns="0" rIns="194304" bIns="0" numCol="1" spcCol="1270" anchor="ctr" anchorCtr="0">
          <a:noAutofit/>
        </a:bodyPr>
        <a:lstStyle/>
        <a:p>
          <a:pPr marL="0" lvl="0" indent="0" algn="l" defTabSz="711200">
            <a:lnSpc>
              <a:spcPct val="90000"/>
            </a:lnSpc>
            <a:spcBef>
              <a:spcPct val="0"/>
            </a:spcBef>
            <a:spcAft>
              <a:spcPct val="35000"/>
            </a:spcAft>
            <a:buNone/>
          </a:pPr>
          <a:r>
            <a:rPr lang="en-GB" sz="1600" kern="1200"/>
            <a:t>Businesses are expensive to start </a:t>
          </a:r>
          <a:endParaRPr lang="en-US" sz="1600" kern="1200"/>
        </a:p>
      </dsp:txBody>
      <dsp:txXfrm>
        <a:off x="384481" y="1171005"/>
        <a:ext cx="5106055" cy="319654"/>
      </dsp:txXfrm>
    </dsp:sp>
    <dsp:sp modelId="{1911B3FE-7F19-44BB-9C47-2389A9A81AE9}">
      <dsp:nvSpPr>
        <dsp:cNvPr id="0" name=""/>
        <dsp:cNvSpPr/>
      </dsp:nvSpPr>
      <dsp:spPr>
        <a:xfrm>
          <a:off x="0" y="1875152"/>
          <a:ext cx="7343774" cy="595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9958" tIns="249936" rIns="569958"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People struggle to meet needs</a:t>
          </a:r>
          <a:endParaRPr lang="en-US" sz="1600" kern="1200"/>
        </a:p>
      </dsp:txBody>
      <dsp:txXfrm>
        <a:off x="0" y="1875152"/>
        <a:ext cx="7343774" cy="595350"/>
      </dsp:txXfrm>
    </dsp:sp>
    <dsp:sp modelId="{5A879E38-3262-43B6-8641-8A19C45A6EFD}">
      <dsp:nvSpPr>
        <dsp:cNvPr id="0" name=""/>
        <dsp:cNvSpPr/>
      </dsp:nvSpPr>
      <dsp:spPr>
        <a:xfrm>
          <a:off x="367188" y="1698032"/>
          <a:ext cx="5140641"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04" tIns="0" rIns="194304" bIns="0" numCol="1" spcCol="1270" anchor="ctr" anchorCtr="0">
          <a:noAutofit/>
        </a:bodyPr>
        <a:lstStyle/>
        <a:p>
          <a:pPr marL="0" lvl="0" indent="0" algn="l" defTabSz="711200">
            <a:lnSpc>
              <a:spcPct val="90000"/>
            </a:lnSpc>
            <a:spcBef>
              <a:spcPct val="0"/>
            </a:spcBef>
            <a:spcAft>
              <a:spcPct val="35000"/>
            </a:spcAft>
            <a:buNone/>
          </a:pPr>
          <a:r>
            <a:rPr lang="en-GB" sz="1600" kern="1200"/>
            <a:t>Result:</a:t>
          </a:r>
          <a:endParaRPr lang="en-US" sz="1600" kern="1200"/>
        </a:p>
      </dsp:txBody>
      <dsp:txXfrm>
        <a:off x="384481" y="1715325"/>
        <a:ext cx="5106055"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13241-86D6-47C7-A793-F48BA2358765}">
      <dsp:nvSpPr>
        <dsp:cNvPr id="0" name=""/>
        <dsp:cNvSpPr/>
      </dsp:nvSpPr>
      <dsp:spPr>
        <a:xfrm>
          <a:off x="0" y="1633"/>
          <a:ext cx="4435656" cy="828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78583-3432-464B-B0BF-401E0E75F62D}">
      <dsp:nvSpPr>
        <dsp:cNvPr id="0" name=""/>
        <dsp:cNvSpPr/>
      </dsp:nvSpPr>
      <dsp:spPr>
        <a:xfrm>
          <a:off x="250484" y="187944"/>
          <a:ext cx="455426" cy="45542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C47B23-3EA0-4874-BDB2-870A02869606}">
      <dsp:nvSpPr>
        <dsp:cNvPr id="0" name=""/>
        <dsp:cNvSpPr/>
      </dsp:nvSpPr>
      <dsp:spPr>
        <a:xfrm>
          <a:off x="956394" y="1633"/>
          <a:ext cx="3479261" cy="82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5" tIns="87635" rIns="87635" bIns="87635" numCol="1" spcCol="1270" anchor="ctr" anchorCtr="0">
          <a:noAutofit/>
        </a:bodyPr>
        <a:lstStyle/>
        <a:p>
          <a:pPr marL="0" lvl="0" indent="0" algn="l" defTabSz="977900">
            <a:lnSpc>
              <a:spcPct val="90000"/>
            </a:lnSpc>
            <a:spcBef>
              <a:spcPct val="0"/>
            </a:spcBef>
            <a:spcAft>
              <a:spcPct val="35000"/>
            </a:spcAft>
            <a:buNone/>
          </a:pPr>
          <a:r>
            <a:rPr lang="en-GB" sz="2200" kern="1200"/>
            <a:t>Helping without pay </a:t>
          </a:r>
          <a:endParaRPr lang="en-US" sz="2200" kern="1200"/>
        </a:p>
      </dsp:txBody>
      <dsp:txXfrm>
        <a:off x="956394" y="1633"/>
        <a:ext cx="3479261" cy="828047"/>
      </dsp:txXfrm>
    </dsp:sp>
    <dsp:sp modelId="{2EBFBA70-C744-4CB3-99B3-022554FA5C33}">
      <dsp:nvSpPr>
        <dsp:cNvPr id="0" name=""/>
        <dsp:cNvSpPr/>
      </dsp:nvSpPr>
      <dsp:spPr>
        <a:xfrm>
          <a:off x="0" y="1036693"/>
          <a:ext cx="4435656" cy="828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C9B4C-3ADC-425B-9DBB-F9FFF2DE5536}">
      <dsp:nvSpPr>
        <dsp:cNvPr id="0" name=""/>
        <dsp:cNvSpPr/>
      </dsp:nvSpPr>
      <dsp:spPr>
        <a:xfrm>
          <a:off x="250484" y="1223003"/>
          <a:ext cx="455426" cy="45542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1E2A79-BAA9-454E-8E43-1D3E737C36A7}">
      <dsp:nvSpPr>
        <dsp:cNvPr id="0" name=""/>
        <dsp:cNvSpPr/>
      </dsp:nvSpPr>
      <dsp:spPr>
        <a:xfrm>
          <a:off x="956394" y="1036693"/>
          <a:ext cx="1996045" cy="82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5" tIns="87635" rIns="87635" bIns="87635" numCol="1" spcCol="1270" anchor="ctr" anchorCtr="0">
          <a:noAutofit/>
        </a:bodyPr>
        <a:lstStyle/>
        <a:p>
          <a:pPr marL="0" lvl="0" indent="0" algn="l" defTabSz="977900">
            <a:lnSpc>
              <a:spcPct val="90000"/>
            </a:lnSpc>
            <a:spcBef>
              <a:spcPct val="0"/>
            </a:spcBef>
            <a:spcAft>
              <a:spcPct val="35000"/>
            </a:spcAft>
            <a:buNone/>
          </a:pPr>
          <a:r>
            <a:rPr lang="en-GB" sz="2200" kern="1200"/>
            <a:t>Examples:</a:t>
          </a:r>
          <a:endParaRPr lang="en-US" sz="2200" kern="1200"/>
        </a:p>
      </dsp:txBody>
      <dsp:txXfrm>
        <a:off x="956394" y="1036693"/>
        <a:ext cx="1996045" cy="828047"/>
      </dsp:txXfrm>
    </dsp:sp>
    <dsp:sp modelId="{B2D22A11-0CCA-41F0-97CE-13AF927FDBFC}">
      <dsp:nvSpPr>
        <dsp:cNvPr id="0" name=""/>
        <dsp:cNvSpPr/>
      </dsp:nvSpPr>
      <dsp:spPr>
        <a:xfrm>
          <a:off x="2952440" y="1036693"/>
          <a:ext cx="1483215" cy="82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5" tIns="87635" rIns="87635" bIns="87635" numCol="1" spcCol="1270" anchor="ctr" anchorCtr="0">
          <a:noAutofit/>
        </a:bodyPr>
        <a:lstStyle/>
        <a:p>
          <a:pPr marL="0" lvl="0" indent="0" algn="l" defTabSz="488950">
            <a:lnSpc>
              <a:spcPct val="90000"/>
            </a:lnSpc>
            <a:spcBef>
              <a:spcPct val="0"/>
            </a:spcBef>
            <a:spcAft>
              <a:spcPct val="35000"/>
            </a:spcAft>
            <a:buNone/>
          </a:pPr>
          <a:r>
            <a:rPr lang="en-GB" sz="1100" kern="1200"/>
            <a:t>Tutoring learners </a:t>
          </a:r>
          <a:endParaRPr lang="en-US" sz="1100" kern="1200"/>
        </a:p>
        <a:p>
          <a:pPr marL="0" lvl="0" indent="0" algn="l" defTabSz="488950">
            <a:lnSpc>
              <a:spcPct val="90000"/>
            </a:lnSpc>
            <a:spcBef>
              <a:spcPct val="0"/>
            </a:spcBef>
            <a:spcAft>
              <a:spcPct val="35000"/>
            </a:spcAft>
            <a:buNone/>
          </a:pPr>
          <a:r>
            <a:rPr lang="en-GB" sz="1100" kern="1200"/>
            <a:t>Soup kitchens </a:t>
          </a:r>
          <a:endParaRPr lang="en-US" sz="1100" kern="1200"/>
        </a:p>
        <a:p>
          <a:pPr marL="0" lvl="0" indent="0" algn="l" defTabSz="488950">
            <a:lnSpc>
              <a:spcPct val="90000"/>
            </a:lnSpc>
            <a:spcBef>
              <a:spcPct val="0"/>
            </a:spcBef>
            <a:spcAft>
              <a:spcPct val="35000"/>
            </a:spcAft>
            <a:buNone/>
          </a:pPr>
          <a:r>
            <a:rPr lang="en-GB" sz="1100" kern="1200"/>
            <a:t>Clean-ups </a:t>
          </a:r>
          <a:endParaRPr lang="en-US" sz="1100" kern="1200"/>
        </a:p>
      </dsp:txBody>
      <dsp:txXfrm>
        <a:off x="2952440" y="1036693"/>
        <a:ext cx="1483215" cy="828047"/>
      </dsp:txXfrm>
    </dsp:sp>
    <dsp:sp modelId="{6776AEB9-DEBD-48C0-ACCA-A9A1276ACE99}">
      <dsp:nvSpPr>
        <dsp:cNvPr id="0" name=""/>
        <dsp:cNvSpPr/>
      </dsp:nvSpPr>
      <dsp:spPr>
        <a:xfrm>
          <a:off x="0" y="2071752"/>
          <a:ext cx="4435656" cy="828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377C6-E41F-4E93-A077-9844A47D0249}">
      <dsp:nvSpPr>
        <dsp:cNvPr id="0" name=""/>
        <dsp:cNvSpPr/>
      </dsp:nvSpPr>
      <dsp:spPr>
        <a:xfrm>
          <a:off x="250484" y="2258063"/>
          <a:ext cx="455426" cy="45542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8D5590-B7B8-452A-9531-287F5A9F746E}">
      <dsp:nvSpPr>
        <dsp:cNvPr id="0" name=""/>
        <dsp:cNvSpPr/>
      </dsp:nvSpPr>
      <dsp:spPr>
        <a:xfrm>
          <a:off x="956394" y="2071752"/>
          <a:ext cx="3479261" cy="82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5" tIns="87635" rIns="87635" bIns="87635" numCol="1" spcCol="1270" anchor="ctr" anchorCtr="0">
          <a:noAutofit/>
        </a:bodyPr>
        <a:lstStyle/>
        <a:p>
          <a:pPr marL="0" lvl="0" indent="0" algn="l" defTabSz="977900">
            <a:lnSpc>
              <a:spcPct val="90000"/>
            </a:lnSpc>
            <a:spcBef>
              <a:spcPct val="0"/>
            </a:spcBef>
            <a:spcAft>
              <a:spcPct val="35000"/>
            </a:spcAft>
            <a:buNone/>
          </a:pPr>
          <a:r>
            <a:rPr lang="en-GB" sz="2200" kern="1200"/>
            <a:t>Helps meet needs</a:t>
          </a:r>
          <a:endParaRPr lang="en-US" sz="2200" kern="1200"/>
        </a:p>
      </dsp:txBody>
      <dsp:txXfrm>
        <a:off x="956394" y="2071752"/>
        <a:ext cx="3479261" cy="828047"/>
      </dsp:txXfrm>
    </dsp:sp>
    <dsp:sp modelId="{4FC11786-1F0B-4380-8007-589F5E73C4CE}">
      <dsp:nvSpPr>
        <dsp:cNvPr id="0" name=""/>
        <dsp:cNvSpPr/>
      </dsp:nvSpPr>
      <dsp:spPr>
        <a:xfrm>
          <a:off x="0" y="3106811"/>
          <a:ext cx="4435656" cy="828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D94E06-BBF4-431E-9914-F79293F71DE3}">
      <dsp:nvSpPr>
        <dsp:cNvPr id="0" name=""/>
        <dsp:cNvSpPr/>
      </dsp:nvSpPr>
      <dsp:spPr>
        <a:xfrm>
          <a:off x="250484" y="3293122"/>
          <a:ext cx="455426" cy="45542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669466-7089-4C49-8B0B-E035C08129BB}">
      <dsp:nvSpPr>
        <dsp:cNvPr id="0" name=""/>
        <dsp:cNvSpPr/>
      </dsp:nvSpPr>
      <dsp:spPr>
        <a:xfrm>
          <a:off x="956394" y="3106811"/>
          <a:ext cx="3479261" cy="82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5" tIns="87635" rIns="87635" bIns="87635" numCol="1" spcCol="1270" anchor="ctr" anchorCtr="0">
          <a:noAutofit/>
        </a:bodyPr>
        <a:lstStyle/>
        <a:p>
          <a:pPr marL="0" lvl="0" indent="0" algn="l" defTabSz="977900">
            <a:lnSpc>
              <a:spcPct val="90000"/>
            </a:lnSpc>
            <a:spcBef>
              <a:spcPct val="0"/>
            </a:spcBef>
            <a:spcAft>
              <a:spcPct val="35000"/>
            </a:spcAft>
            <a:buNone/>
          </a:pPr>
          <a:r>
            <a:rPr lang="en-GB" sz="2200" kern="1200"/>
            <a:t>Builds experience</a:t>
          </a:r>
          <a:endParaRPr lang="en-US" sz="2200" kern="1200"/>
        </a:p>
      </dsp:txBody>
      <dsp:txXfrm>
        <a:off x="956394" y="3106811"/>
        <a:ext cx="3479261" cy="8280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6ED3-139B-49C3-8455-D4435C7956E7}">
      <dsp:nvSpPr>
        <dsp:cNvPr id="0" name=""/>
        <dsp:cNvSpPr/>
      </dsp:nvSpPr>
      <dsp:spPr>
        <a:xfrm>
          <a:off x="0" y="351891"/>
          <a:ext cx="4435656"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5F927CC-B640-41FF-B873-9CFD839309C5}">
      <dsp:nvSpPr>
        <dsp:cNvPr id="0" name=""/>
        <dsp:cNvSpPr/>
      </dsp:nvSpPr>
      <dsp:spPr>
        <a:xfrm>
          <a:off x="221782" y="86211"/>
          <a:ext cx="3104959" cy="53136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800100">
            <a:lnSpc>
              <a:spcPct val="90000"/>
            </a:lnSpc>
            <a:spcBef>
              <a:spcPct val="0"/>
            </a:spcBef>
            <a:spcAft>
              <a:spcPct val="35000"/>
            </a:spcAft>
            <a:buNone/>
          </a:pPr>
          <a:r>
            <a:rPr lang="en-GB" sz="1800" kern="1200"/>
            <a:t>Needs ≠ wants </a:t>
          </a:r>
          <a:endParaRPr lang="en-US" sz="1800" kern="1200"/>
        </a:p>
      </dsp:txBody>
      <dsp:txXfrm>
        <a:off x="247721" y="112150"/>
        <a:ext cx="3053081" cy="479482"/>
      </dsp:txXfrm>
    </dsp:sp>
    <dsp:sp modelId="{43268A5A-D5F3-46C2-AF59-12E334F64978}">
      <dsp:nvSpPr>
        <dsp:cNvPr id="0" name=""/>
        <dsp:cNvSpPr/>
      </dsp:nvSpPr>
      <dsp:spPr>
        <a:xfrm>
          <a:off x="0" y="1168371"/>
          <a:ext cx="4435656" cy="10489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256" tIns="374904" rIns="34425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social needs </a:t>
          </a:r>
          <a:endParaRPr lang="en-US" sz="1800" kern="1200"/>
        </a:p>
        <a:p>
          <a:pPr marL="171450" lvl="1" indent="-171450" algn="l" defTabSz="800100">
            <a:lnSpc>
              <a:spcPct val="90000"/>
            </a:lnSpc>
            <a:spcBef>
              <a:spcPct val="0"/>
            </a:spcBef>
            <a:spcAft>
              <a:spcPct val="15000"/>
            </a:spcAft>
            <a:buChar char="•"/>
          </a:pPr>
          <a:r>
            <a:rPr lang="en-GB" sz="1800" kern="1200"/>
            <a:t>economic needs </a:t>
          </a:r>
          <a:endParaRPr lang="en-US" sz="1800" kern="1200"/>
        </a:p>
      </dsp:txBody>
      <dsp:txXfrm>
        <a:off x="0" y="1168371"/>
        <a:ext cx="4435656" cy="1048950"/>
      </dsp:txXfrm>
    </dsp:sp>
    <dsp:sp modelId="{7F93C8A3-6FB2-4B11-AE8B-A99A954BB7B2}">
      <dsp:nvSpPr>
        <dsp:cNvPr id="0" name=""/>
        <dsp:cNvSpPr/>
      </dsp:nvSpPr>
      <dsp:spPr>
        <a:xfrm>
          <a:off x="221782" y="902691"/>
          <a:ext cx="3104959" cy="531360"/>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800100">
            <a:lnSpc>
              <a:spcPct val="90000"/>
            </a:lnSpc>
            <a:spcBef>
              <a:spcPct val="0"/>
            </a:spcBef>
            <a:spcAft>
              <a:spcPct val="35000"/>
            </a:spcAft>
            <a:buNone/>
          </a:pPr>
          <a:r>
            <a:rPr lang="en-GB" sz="1800" kern="1200"/>
            <a:t>Communities rely on: </a:t>
          </a:r>
          <a:endParaRPr lang="en-US" sz="1800" kern="1200"/>
        </a:p>
      </dsp:txBody>
      <dsp:txXfrm>
        <a:off x="247721" y="928630"/>
        <a:ext cx="3053081" cy="479482"/>
      </dsp:txXfrm>
    </dsp:sp>
    <dsp:sp modelId="{E04A145F-638C-4422-BC52-39DC48456C19}">
      <dsp:nvSpPr>
        <dsp:cNvPr id="0" name=""/>
        <dsp:cNvSpPr/>
      </dsp:nvSpPr>
      <dsp:spPr>
        <a:xfrm>
          <a:off x="0" y="2580201"/>
          <a:ext cx="4435656" cy="453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74926D-EAB6-48D5-BBD0-38744CAC00C6}">
      <dsp:nvSpPr>
        <dsp:cNvPr id="0" name=""/>
        <dsp:cNvSpPr/>
      </dsp:nvSpPr>
      <dsp:spPr>
        <a:xfrm>
          <a:off x="221782" y="2314521"/>
          <a:ext cx="3104959" cy="531360"/>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800100">
            <a:lnSpc>
              <a:spcPct val="90000"/>
            </a:lnSpc>
            <a:spcBef>
              <a:spcPct val="0"/>
            </a:spcBef>
            <a:spcAft>
              <a:spcPct val="35000"/>
            </a:spcAft>
            <a:buNone/>
          </a:pPr>
          <a:r>
            <a:rPr lang="en-GB" sz="1800" kern="1200"/>
            <a:t>Work helps meet these needs</a:t>
          </a:r>
          <a:endParaRPr lang="en-US" sz="1800" kern="1200"/>
        </a:p>
      </dsp:txBody>
      <dsp:txXfrm>
        <a:off x="247721" y="2340460"/>
        <a:ext cx="3053081" cy="479482"/>
      </dsp:txXfrm>
    </dsp:sp>
    <dsp:sp modelId="{6CA01B35-32FF-400A-8DE7-6D2B3EE18121}">
      <dsp:nvSpPr>
        <dsp:cNvPr id="0" name=""/>
        <dsp:cNvSpPr/>
      </dsp:nvSpPr>
      <dsp:spPr>
        <a:xfrm>
          <a:off x="0" y="3396681"/>
          <a:ext cx="4435656" cy="453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D529AA-09BF-4E7F-A306-B9BD14570DC8}">
      <dsp:nvSpPr>
        <dsp:cNvPr id="0" name=""/>
        <dsp:cNvSpPr/>
      </dsp:nvSpPr>
      <dsp:spPr>
        <a:xfrm>
          <a:off x="221782" y="3131001"/>
          <a:ext cx="3104959" cy="53136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800100">
            <a:lnSpc>
              <a:spcPct val="90000"/>
            </a:lnSpc>
            <a:spcBef>
              <a:spcPct val="0"/>
            </a:spcBef>
            <a:spcAft>
              <a:spcPct val="35000"/>
            </a:spcAft>
            <a:buNone/>
          </a:pPr>
          <a:r>
            <a:rPr lang="en-GB" sz="1800" kern="1200"/>
            <a:t>Everyone can contribute</a:t>
          </a:r>
          <a:endParaRPr lang="en-US" sz="1800" kern="1200"/>
        </a:p>
      </dsp:txBody>
      <dsp:txXfrm>
        <a:off x="247721" y="3156940"/>
        <a:ext cx="3053081"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100" b="1" i="0" u="none" strike="noStrike" cap="none" dirty="0">
                <a:solidFill>
                  <a:srgbClr val="000000"/>
                </a:solidFill>
                <a:effectLst/>
                <a:latin typeface="Arial"/>
                <a:ea typeface="Arial"/>
                <a:cs typeface="Arial"/>
                <a:sym typeface="Arial"/>
              </a:rPr>
              <a:t>Slide 1:</a:t>
            </a:r>
            <a:r>
              <a:rPr lang="en-ZA" sz="1100" b="0" i="0" u="none" strike="noStrike" cap="none" dirty="0">
                <a:solidFill>
                  <a:srgbClr val="000000"/>
                </a:solidFill>
                <a:effectLst/>
                <a:latin typeface="Arial"/>
                <a:ea typeface="Arial"/>
                <a:cs typeface="Arial"/>
                <a:sym typeface="Arial"/>
              </a:rPr>
              <a:t> Welcome back, Grade 8s. Today, we’re finishing our lessons on the </a:t>
            </a:r>
            <a:r>
              <a:rPr lang="en-ZA" sz="1100" b="0" i="1" u="none" strike="noStrike" cap="none" dirty="0">
                <a:solidFill>
                  <a:srgbClr val="000000"/>
                </a:solidFill>
                <a:effectLst/>
                <a:latin typeface="Arial"/>
                <a:ea typeface="Arial"/>
                <a:cs typeface="Arial"/>
                <a:sym typeface="Arial"/>
              </a:rPr>
              <a:t>World of Work</a:t>
            </a:r>
            <a:r>
              <a:rPr lang="en-ZA" sz="1100" b="0" i="0" u="none" strike="noStrike" cap="none" dirty="0">
                <a:solidFill>
                  <a:srgbClr val="000000"/>
                </a:solidFill>
                <a:effectLst/>
                <a:latin typeface="Arial"/>
                <a:ea typeface="Arial"/>
                <a:cs typeface="Arial"/>
                <a:sym typeface="Arial"/>
              </a:rPr>
              <a:t> topic. In this lesson, we explore how your future career fits into the bigger picture of our country.</a:t>
            </a:r>
            <a:endParaRPr lang="af-ZA"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Having a job or career is about more than just earning a salary to buy things; it is the engine that keeps South Africa running. Every job, from a nurse to a shop owner, helps address a need in our society.</a:t>
            </a:r>
            <a:endParaRPr lang="af-ZA" sz="1100" b="0" i="0" u="none" strike="noStrike" cap="none" dirty="0">
              <a:solidFill>
                <a:srgbClr val="000000"/>
              </a:solidFill>
              <a:effectLst/>
              <a:latin typeface="Arial"/>
              <a:ea typeface="Arial"/>
              <a:cs typeface="Arial"/>
              <a:sym typeface="Arial"/>
            </a:endParaRPr>
          </a:p>
          <a:p>
            <a:endParaRPr lang="af-ZA" dirty="0"/>
          </a:p>
        </p:txBody>
      </p:sp>
    </p:spTree>
    <p:extLst>
      <p:ext uri="{BB962C8B-B14F-4D97-AF65-F5344CB8AC3E}">
        <p14:creationId xmlns:p14="http://schemas.microsoft.com/office/powerpoint/2010/main" val="150037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10: The challenge: Unemployment in South Africa</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If work is so important, why doesn't everyone have a job? South Africa faces a big challenge called </a:t>
            </a:r>
            <a:r>
              <a:rPr lang="en-ZA" sz="1100" b="1" dirty="0">
                <a:effectLst/>
                <a:latin typeface="Calibri" panose="020F0502020204030204" pitchFamily="34" charset="0"/>
                <a:ea typeface="Aptos" panose="020B0004020202020204" pitchFamily="34" charset="0"/>
                <a:cs typeface="Times New Roman" panose="02020603050405020304" pitchFamily="18" charset="0"/>
              </a:rPr>
              <a:t>unemployment</a:t>
            </a:r>
            <a:r>
              <a:rPr lang="en-ZA" sz="1100" dirty="0">
                <a:effectLst/>
                <a:latin typeface="Calibri" panose="020F0502020204030204" pitchFamily="34" charset="0"/>
                <a:ea typeface="Aptos" panose="020B0004020202020204" pitchFamily="34" charset="0"/>
                <a:cs typeface="Times New Roman" panose="02020603050405020304" pitchFamily="18" charset="0"/>
              </a:rPr>
              <a:t>. This happens because: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There are not enough jobs for everyone who wants to work.</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Some people do not have the right skills or education for the jobs that are available.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It is expensive for new businesses to get started.</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When people are unemployed, they struggle to meet their basic needs. This is why it is so important for the government and businesses to work together to create more opportunities.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96094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11: Volunteering</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Sometimes, there aren't enough jobs or government funds to solve every problem. Volunteers step in to fill these gaps. Volunteering is when you give your time, skills, and energy to help others without being paid.</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For example: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 volunteer might tutor younger learners after school (education), help out at a soup kitchen (nutrition), or join a neighbourhood watch (safety).</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Volunteers might organise a beach or park clean-up to keep the community healthy and beautiful.</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For young people, volunteering is a powerful way to start making a difference before you even have a full-time job. It provides you with the opportunity to work towards meeting social and economic needs right now, rather than waiting until you are an adult.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36773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12: </a:t>
            </a:r>
            <a:r>
              <a:rPr lang="en-ZA" sz="1100" dirty="0">
                <a:effectLst/>
                <a:latin typeface="Calibri" panose="020F0502020204030204" pitchFamily="34" charset="0"/>
                <a:ea typeface="Aptos" panose="020B0004020202020204" pitchFamily="34" charset="0"/>
                <a:cs typeface="Times New Roman" panose="02020603050405020304" pitchFamily="18" charset="0"/>
              </a:rPr>
              <a:t>Now that we have explored needs, communities, and the role of work, let’s summarise what we have learned.</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People have both needs and wants, but needs are essential for survival, while wants are additional comforts.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Communities depend on both social needs (such as healthcare, education, and safety) and economic needs (such as jobs and income) to function well.</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As members of a community, it is important to recognise these needs and understand how work, employment, and government services help to meet them.</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Everyone has a role to play. Even young people can contribute by being aware of challenges, helping others, and developing skills that will allow them to make a positive impact in their community and the economy.</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You have the remainder of this lesson to complete </a:t>
            </a:r>
            <a:r>
              <a:rPr lang="en-ZA" sz="1100" b="1" i="1" dirty="0">
                <a:effectLst/>
                <a:latin typeface="Calibri" panose="020F0502020204030204" pitchFamily="34" charset="0"/>
                <a:ea typeface="Aptos" panose="020B0004020202020204" pitchFamily="34" charset="0"/>
                <a:cs typeface="Times New Roman" panose="02020603050405020304" pitchFamily="18" charset="0"/>
              </a:rPr>
              <a:t>Activity 3</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r>
              <a:rPr lang="en-ZA" sz="1100" b="1" i="1" u="sng" dirty="0">
                <a:effectLst/>
                <a:latin typeface="Calibri" panose="020F0502020204030204" pitchFamily="34" charset="0"/>
                <a:ea typeface="Aptos" panose="020B0004020202020204" pitchFamily="34" charset="0"/>
                <a:cs typeface="Times New Roman" panose="02020603050405020304" pitchFamily="18" charset="0"/>
              </a:rPr>
              <a:t>Lesson 5 – Worksheet</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Answers are available in the </a:t>
            </a:r>
            <a:r>
              <a:rPr lang="en-ZA" sz="1100" b="1" i="1" u="sng" dirty="0">
                <a:effectLst/>
                <a:latin typeface="Calibri" panose="020F0502020204030204" pitchFamily="34" charset="0"/>
                <a:ea typeface="Aptos" panose="020B0004020202020204" pitchFamily="34" charset="0"/>
                <a:cs typeface="Times New Roman" panose="02020603050405020304" pitchFamily="18" charset="0"/>
              </a:rPr>
              <a:t>Lesson 5 – Worksheet MEMO</a:t>
            </a:r>
            <a:r>
              <a:rPr lang="en-ZA" sz="1100" dirty="0">
                <a:effectLst/>
                <a:latin typeface="Calibri" panose="020F0502020204030204" pitchFamily="34" charset="0"/>
                <a:ea typeface="Aptos" panose="020B0004020202020204" pitchFamily="34" charset="0"/>
                <a:cs typeface="Times New Roman" panose="02020603050405020304" pitchFamily="18" charset="0"/>
              </a:rPr>
              <a: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Hand out the </a:t>
            </a:r>
            <a:r>
              <a:rPr lang="en-ZA" sz="1100" b="1" i="1" u="sng" dirty="0">
                <a:effectLst/>
                <a:latin typeface="Calibri" panose="020F0502020204030204" pitchFamily="34" charset="0"/>
                <a:ea typeface="Aptos" panose="020B0004020202020204" pitchFamily="34" charset="0"/>
                <a:cs typeface="Times New Roman" panose="02020603050405020304" pitchFamily="18" charset="0"/>
              </a:rPr>
              <a:t>Content Summary</a:t>
            </a:r>
            <a:r>
              <a:rPr lang="en-ZA" sz="1100" dirty="0">
                <a:effectLst/>
                <a:latin typeface="Calibri" panose="020F0502020204030204" pitchFamily="34" charset="0"/>
                <a:ea typeface="Aptos" panose="020B0004020202020204" pitchFamily="34" charset="0"/>
                <a:cs typeface="Times New Roman" panose="02020603050405020304" pitchFamily="18" charset="0"/>
              </a:rPr>
              <a:t> before the learners leave the classroom. </a:t>
            </a:r>
            <a:endParaRPr lang="af-ZA" sz="105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38742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Slide 2:</a:t>
            </a:r>
            <a:r>
              <a:rPr lang="en-ZA" sz="1100" dirty="0">
                <a:solidFill>
                  <a:srgbClr val="000000"/>
                </a:solidFill>
                <a:effectLst/>
                <a:latin typeface="Calibri" panose="020F0502020204030204" pitchFamily="34" charset="0"/>
                <a:ea typeface="Aptos" panose="020B0004020202020204" pitchFamily="34" charset="0"/>
              </a:rPr>
              <a:t> By the end of this lesson, learners will be able to:</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Courier New" panose="02070309020205020404" pitchFamily="49" charset="0"/>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Differentiate between needs and wants.</a:t>
            </a:r>
            <a:endParaRPr lang="af-ZA" sz="1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Define and give examples of social and economic needs.</a:t>
            </a:r>
            <a:endParaRPr lang="af-ZA" sz="1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Identify social and economic needs in the community and country. </a:t>
            </a:r>
            <a:endParaRPr lang="af-ZA" sz="1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Explain how work helps to meet social and economic needs.</a:t>
            </a:r>
            <a:endParaRPr lang="af-ZA" sz="1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48067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Slide 3: Understanding wants and needs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Before we can understand how work addresses needs, we must first distinguish between needs and wants.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Basic needs:</a:t>
            </a:r>
            <a:r>
              <a:rPr lang="en-ZA" sz="1200" dirty="0">
                <a:effectLst/>
                <a:latin typeface="Calibri" panose="020F0502020204030204" pitchFamily="34" charset="0"/>
                <a:ea typeface="Aptos" panose="020B0004020202020204" pitchFamily="34" charset="0"/>
                <a:cs typeface="Times New Roman" panose="02020603050405020304" pitchFamily="18" charset="0"/>
              </a:rPr>
              <a:t> These are essential goods and services you </a:t>
            </a:r>
            <a:r>
              <a:rPr lang="en-ZA" sz="1200" b="1" dirty="0">
                <a:effectLst/>
                <a:latin typeface="Calibri" panose="020F0502020204030204" pitchFamily="34" charset="0"/>
                <a:ea typeface="Aptos" panose="020B0004020202020204" pitchFamily="34" charset="0"/>
                <a:cs typeface="Times New Roman" panose="02020603050405020304" pitchFamily="18" charset="0"/>
              </a:rPr>
              <a:t>must</a:t>
            </a:r>
            <a:r>
              <a:rPr lang="en-ZA" sz="1200" dirty="0">
                <a:effectLst/>
                <a:latin typeface="Calibri" panose="020F0502020204030204" pitchFamily="34" charset="0"/>
                <a:ea typeface="Aptos" panose="020B0004020202020204" pitchFamily="34" charset="0"/>
                <a:cs typeface="Times New Roman" panose="02020603050405020304" pitchFamily="18" charset="0"/>
              </a:rPr>
              <a:t> have to survive and stay healthy. Without these, your life would be in danger.</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Examples:</a:t>
            </a:r>
            <a:r>
              <a:rPr lang="en-ZA" sz="1200" dirty="0">
                <a:effectLst/>
                <a:latin typeface="Calibri" panose="020F0502020204030204" pitchFamily="34" charset="0"/>
                <a:ea typeface="Aptos" panose="020B0004020202020204" pitchFamily="34" charset="0"/>
                <a:cs typeface="Times New Roman" panose="02020603050405020304" pitchFamily="18" charset="0"/>
              </a:rPr>
              <a:t> Nutritious food, clean water, basic clothing, healthcare, and safe shelter.</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Wants:</a:t>
            </a:r>
            <a:r>
              <a:rPr lang="en-ZA" sz="1200" dirty="0">
                <a:effectLst/>
                <a:latin typeface="Calibri" panose="020F0502020204030204" pitchFamily="34" charset="0"/>
                <a:ea typeface="Aptos" panose="020B0004020202020204" pitchFamily="34" charset="0"/>
                <a:cs typeface="Times New Roman" panose="02020603050405020304" pitchFamily="18" charset="0"/>
              </a:rPr>
              <a:t> These are goods and services that you </a:t>
            </a:r>
            <a:r>
              <a:rPr lang="en-ZA" sz="1200" b="1" dirty="0">
                <a:effectLst/>
                <a:latin typeface="Calibri" panose="020F0502020204030204" pitchFamily="34" charset="0"/>
                <a:ea typeface="Aptos" panose="020B0004020202020204" pitchFamily="34" charset="0"/>
                <a:cs typeface="Times New Roman" panose="02020603050405020304" pitchFamily="18" charset="0"/>
              </a:rPr>
              <a:t>would like</a:t>
            </a:r>
            <a:r>
              <a:rPr lang="en-ZA" sz="1200" dirty="0">
                <a:effectLst/>
                <a:latin typeface="Calibri" panose="020F0502020204030204" pitchFamily="34" charset="0"/>
                <a:ea typeface="Aptos" panose="020B0004020202020204" pitchFamily="34" charset="0"/>
                <a:cs typeface="Times New Roman" panose="02020603050405020304" pitchFamily="18" charset="0"/>
              </a:rPr>
              <a:t> to have to make life more enjoyable or comfortable, but you can live without them.</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Examples:</a:t>
            </a:r>
            <a:r>
              <a:rPr lang="en-ZA" sz="1200" dirty="0">
                <a:effectLst/>
                <a:latin typeface="Calibri" panose="020F0502020204030204" pitchFamily="34" charset="0"/>
                <a:ea typeface="Aptos" panose="020B0004020202020204" pitchFamily="34" charset="0"/>
                <a:cs typeface="Times New Roman" panose="02020603050405020304" pitchFamily="18" charset="0"/>
              </a:rPr>
              <a:t> Expensive cars, branded clothing, the latest smartphones, entertainment subscriptions, or eating out at restaurants.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Allow learners to quickly complete </a:t>
            </a:r>
            <a:r>
              <a:rPr lang="en-ZA" sz="1200" b="1" i="1" dirty="0">
                <a:effectLst/>
                <a:latin typeface="Calibri" panose="020F0502020204030204" pitchFamily="34" charset="0"/>
                <a:ea typeface="Aptos" panose="020B0004020202020204" pitchFamily="34" charset="0"/>
                <a:cs typeface="Times New Roman" panose="02020603050405020304" pitchFamily="18" charset="0"/>
              </a:rPr>
              <a:t>Activity 1</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dirty="0">
                <a:effectLst/>
                <a:latin typeface="Calibri" panose="020F0502020204030204" pitchFamily="34" charset="0"/>
                <a:ea typeface="Aptos" panose="020B0004020202020204" pitchFamily="34" charset="0"/>
                <a:cs typeface="Times New Roman" panose="02020603050405020304" pitchFamily="18" charset="0"/>
              </a:rPr>
              <a:t>Lesson 5 – Worksheet</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Answers are available in the </a:t>
            </a:r>
            <a:r>
              <a:rPr lang="en-ZA" sz="1200" b="1" i="1" u="sng" dirty="0">
                <a:effectLst/>
                <a:latin typeface="Calibri" panose="020F0502020204030204" pitchFamily="34" charset="0"/>
                <a:ea typeface="Aptos" panose="020B0004020202020204" pitchFamily="34" charset="0"/>
                <a:cs typeface="Times New Roman" panose="02020603050405020304" pitchFamily="18" charset="0"/>
              </a:rPr>
              <a:t>Lesson 5 – Worksheet MEMO</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68960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4: Belonging to communities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You belong to many communities: your </a:t>
            </a:r>
            <a:r>
              <a:rPr lang="en-ZA" sz="1100" b="1" dirty="0">
                <a:effectLst/>
                <a:latin typeface="Calibri" panose="020F0502020204030204" pitchFamily="34" charset="0"/>
                <a:ea typeface="Aptos" panose="020B0004020202020204" pitchFamily="34" charset="0"/>
                <a:cs typeface="Times New Roman" panose="02020603050405020304" pitchFamily="18" charset="0"/>
              </a:rPr>
              <a:t>family</a:t>
            </a:r>
            <a:r>
              <a:rPr lang="en-ZA" sz="1100" dirty="0">
                <a:effectLst/>
                <a:latin typeface="Calibri" panose="020F0502020204030204" pitchFamily="34" charset="0"/>
                <a:ea typeface="Aptos" panose="020B0004020202020204" pitchFamily="34" charset="0"/>
                <a:cs typeface="Times New Roman" panose="02020603050405020304" pitchFamily="18" charset="0"/>
              </a:rPr>
              <a:t>, your </a:t>
            </a:r>
            <a:r>
              <a:rPr lang="en-ZA" sz="1100" b="1" dirty="0">
                <a:effectLst/>
                <a:latin typeface="Calibri" panose="020F0502020204030204" pitchFamily="34" charset="0"/>
                <a:ea typeface="Aptos" panose="020B0004020202020204" pitchFamily="34" charset="0"/>
                <a:cs typeface="Times New Roman" panose="02020603050405020304" pitchFamily="18" charset="0"/>
              </a:rPr>
              <a:t>school</a:t>
            </a:r>
            <a:r>
              <a:rPr lang="en-ZA" sz="1100" dirty="0">
                <a:effectLst/>
                <a:latin typeface="Calibri" panose="020F0502020204030204" pitchFamily="34" charset="0"/>
                <a:ea typeface="Aptos" panose="020B0004020202020204" pitchFamily="34" charset="0"/>
                <a:cs typeface="Times New Roman" panose="02020603050405020304" pitchFamily="18" charset="0"/>
              </a:rPr>
              <a:t>, your </a:t>
            </a:r>
            <a:r>
              <a:rPr lang="en-ZA" sz="1100" b="1" dirty="0">
                <a:effectLst/>
                <a:latin typeface="Calibri" panose="020F0502020204030204" pitchFamily="34" charset="0"/>
                <a:ea typeface="Aptos" panose="020B0004020202020204" pitchFamily="34" charset="0"/>
                <a:cs typeface="Times New Roman" panose="02020603050405020304" pitchFamily="18" charset="0"/>
              </a:rPr>
              <a:t>neighbourhood</a:t>
            </a:r>
            <a:r>
              <a:rPr lang="en-ZA" sz="1100" dirty="0">
                <a:effectLst/>
                <a:latin typeface="Calibri" panose="020F0502020204030204" pitchFamily="34" charset="0"/>
                <a:ea typeface="Aptos" panose="020B0004020202020204" pitchFamily="34" charset="0"/>
                <a:cs typeface="Times New Roman" panose="02020603050405020304" pitchFamily="18" charset="0"/>
              </a:rPr>
              <a:t>, your </a:t>
            </a:r>
            <a:r>
              <a:rPr lang="en-ZA" sz="1100" b="1" dirty="0">
                <a:effectLst/>
                <a:latin typeface="Calibri" panose="020F0502020204030204" pitchFamily="34" charset="0"/>
                <a:ea typeface="Aptos" panose="020B0004020202020204" pitchFamily="34" charset="0"/>
                <a:cs typeface="Times New Roman" panose="02020603050405020304" pitchFamily="18" charset="0"/>
              </a:rPr>
              <a:t>town</a:t>
            </a:r>
            <a:r>
              <a:rPr lang="en-ZA" sz="1100" dirty="0">
                <a:effectLst/>
                <a:latin typeface="Calibri" panose="020F0502020204030204" pitchFamily="34" charset="0"/>
                <a:ea typeface="Aptos" panose="020B0004020202020204" pitchFamily="34" charset="0"/>
                <a:cs typeface="Times New Roman" panose="02020603050405020304" pitchFamily="18" charset="0"/>
              </a:rPr>
              <a:t>, your </a:t>
            </a:r>
            <a:r>
              <a:rPr lang="en-ZA" sz="1100" b="1" dirty="0">
                <a:effectLst/>
                <a:latin typeface="Calibri" panose="020F0502020204030204" pitchFamily="34" charset="0"/>
                <a:ea typeface="Aptos" panose="020B0004020202020204" pitchFamily="34" charset="0"/>
                <a:cs typeface="Times New Roman" panose="02020603050405020304" pitchFamily="18" charset="0"/>
              </a:rPr>
              <a:t>province</a:t>
            </a:r>
            <a:r>
              <a:rPr lang="en-ZA" sz="1100" dirty="0">
                <a:effectLst/>
                <a:latin typeface="Calibri" panose="020F0502020204030204" pitchFamily="34" charset="0"/>
                <a:ea typeface="Aptos" panose="020B0004020202020204" pitchFamily="34" charset="0"/>
                <a:cs typeface="Times New Roman" panose="02020603050405020304" pitchFamily="18" charset="0"/>
              </a:rPr>
              <a:t> and your </a:t>
            </a:r>
            <a:r>
              <a:rPr lang="en-ZA" sz="1100" b="1" dirty="0">
                <a:effectLst/>
                <a:latin typeface="Calibri" panose="020F0502020204030204" pitchFamily="34" charset="0"/>
                <a:ea typeface="Aptos" panose="020B0004020202020204" pitchFamily="34" charset="0"/>
                <a:cs typeface="Times New Roman" panose="02020603050405020304" pitchFamily="18" charset="0"/>
              </a:rPr>
              <a:t>country</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Just like you have personal needs, these communities have collective needs. We split these into two main groups: Social and Economic.</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17694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5: Social needs (living well)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Social needs</a:t>
            </a:r>
            <a:r>
              <a:rPr lang="en-ZA" sz="1100" dirty="0">
                <a:effectLst/>
                <a:latin typeface="Calibri" panose="020F0502020204030204" pitchFamily="34" charset="0"/>
                <a:ea typeface="Aptos" panose="020B0004020202020204" pitchFamily="34" charset="0"/>
                <a:cs typeface="Times New Roman" panose="02020603050405020304" pitchFamily="18" charset="0"/>
              </a:rPr>
              <a:t> refer to services and systems that support the </a:t>
            </a:r>
            <a:r>
              <a:rPr lang="en-ZA" sz="1100" b="1" dirty="0">
                <a:effectLst/>
                <a:latin typeface="Calibri" panose="020F0502020204030204" pitchFamily="34" charset="0"/>
                <a:ea typeface="Aptos" panose="020B0004020202020204" pitchFamily="34" charset="0"/>
                <a:cs typeface="Times New Roman" panose="02020603050405020304" pitchFamily="18" charset="0"/>
              </a:rPr>
              <a:t>well-being</a:t>
            </a:r>
            <a:r>
              <a:rPr lang="en-ZA" sz="1100" dirty="0">
                <a:effectLst/>
                <a:latin typeface="Calibri" panose="020F0502020204030204" pitchFamily="34" charset="0"/>
                <a:ea typeface="Aptos" panose="020B0004020202020204" pitchFamily="34" charset="0"/>
                <a:cs typeface="Times New Roman" panose="02020603050405020304" pitchFamily="18" charset="0"/>
              </a:rPr>
              <a:t> of people.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Education:</a:t>
            </a:r>
            <a:r>
              <a:rPr lang="en-ZA" sz="1100" dirty="0">
                <a:effectLst/>
                <a:latin typeface="Calibri" panose="020F0502020204030204" pitchFamily="34" charset="0"/>
                <a:ea typeface="Aptos" panose="020B0004020202020204" pitchFamily="34" charset="0"/>
                <a:cs typeface="Times New Roman" panose="02020603050405020304" pitchFamily="18" charset="0"/>
              </a:rPr>
              <a:t> We need schools and teachers so children can learn.</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Healthcare:</a:t>
            </a:r>
            <a:r>
              <a:rPr lang="en-ZA" sz="1100" dirty="0">
                <a:effectLst/>
                <a:latin typeface="Calibri" panose="020F0502020204030204" pitchFamily="34" charset="0"/>
                <a:ea typeface="Aptos" panose="020B0004020202020204" pitchFamily="34" charset="0"/>
                <a:cs typeface="Times New Roman" panose="02020603050405020304" pitchFamily="18" charset="0"/>
              </a:rPr>
              <a:t> We need clinics and doctors to help us when we are sick.</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Safety:</a:t>
            </a:r>
            <a:r>
              <a:rPr lang="en-ZA" sz="1100" dirty="0">
                <a:effectLst/>
                <a:latin typeface="Calibri" panose="020F0502020204030204" pitchFamily="34" charset="0"/>
                <a:ea typeface="Aptos" panose="020B0004020202020204" pitchFamily="34" charset="0"/>
                <a:cs typeface="Times New Roman" panose="02020603050405020304" pitchFamily="18" charset="0"/>
              </a:rPr>
              <a:t> We need the police and emergency services to keep us safe.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Social support:</a:t>
            </a:r>
            <a:r>
              <a:rPr lang="en-ZA" sz="1100" dirty="0">
                <a:effectLst/>
                <a:latin typeface="Calibri" panose="020F0502020204030204" pitchFamily="34" charset="0"/>
                <a:ea typeface="Aptos" panose="020B0004020202020204" pitchFamily="34" charset="0"/>
                <a:cs typeface="Times New Roman" panose="02020603050405020304" pitchFamily="18" charset="0"/>
              </a:rPr>
              <a:t> We need institutions that care for the elderly and those who are unable to look after themselves.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14288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6: Economic needs (growing the economy)</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Economic needs</a:t>
            </a:r>
            <a:r>
              <a:rPr lang="en-ZA" sz="1100" dirty="0">
                <a:effectLst/>
                <a:latin typeface="Calibri" panose="020F0502020204030204" pitchFamily="34" charset="0"/>
                <a:ea typeface="Aptos" panose="020B0004020202020204" pitchFamily="34" charset="0"/>
                <a:cs typeface="Times New Roman" panose="02020603050405020304" pitchFamily="18" charset="0"/>
              </a:rPr>
              <a:t> focus on money, jobs, and resources. These are the systems that help people earn an income to support themselves and their families, and help the country grow economically.</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Job opportunities:</a:t>
            </a:r>
            <a:r>
              <a:rPr lang="en-ZA" sz="1100" dirty="0">
                <a:effectLst/>
                <a:latin typeface="Calibri" panose="020F0502020204030204" pitchFamily="34" charset="0"/>
                <a:ea typeface="Aptos" panose="020B0004020202020204" pitchFamily="34" charset="0"/>
                <a:cs typeface="Times New Roman" panose="02020603050405020304" pitchFamily="18" charset="0"/>
              </a:rPr>
              <a:t> People need places to work so they can earn an income.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Infrastructure:</a:t>
            </a:r>
            <a:r>
              <a:rPr lang="en-ZA" sz="1100" dirty="0">
                <a:effectLst/>
                <a:latin typeface="Calibri" panose="020F0502020204030204" pitchFamily="34" charset="0"/>
                <a:ea typeface="Aptos" panose="020B0004020202020204" pitchFamily="34" charset="0"/>
                <a:cs typeface="Times New Roman" panose="02020603050405020304" pitchFamily="18" charset="0"/>
              </a:rPr>
              <a:t> We need good roads, railways, and bridges to move goods from factories to shops.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Utilities:</a:t>
            </a:r>
            <a:r>
              <a:rPr lang="en-ZA" sz="1100" dirty="0">
                <a:effectLst/>
                <a:latin typeface="Calibri" panose="020F0502020204030204" pitchFamily="34" charset="0"/>
                <a:ea typeface="Aptos" panose="020B0004020202020204" pitchFamily="34" charset="0"/>
                <a:cs typeface="Times New Roman" panose="02020603050405020304" pitchFamily="18" charset="0"/>
              </a:rPr>
              <a:t> Businesses need reliable electricity, water, and internet to stay open.</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Business support:</a:t>
            </a:r>
            <a:r>
              <a:rPr lang="en-ZA" sz="1100" dirty="0">
                <a:effectLst/>
                <a:latin typeface="Calibri" panose="020F0502020204030204" pitchFamily="34" charset="0"/>
                <a:ea typeface="Aptos" panose="020B0004020202020204" pitchFamily="34" charset="0"/>
                <a:cs typeface="Times New Roman" panose="02020603050405020304" pitchFamily="18" charset="0"/>
              </a:rPr>
              <a:t> We need a system that helps people start their own small businesses.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12278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Slide 7: Identifying community needs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In South Africa, many people still face serious challenges such as not having enough food, limited job opportunities, lack of clean water, and unsafe or inadequate housing. These issues affect the wellbeing and quality of life of many communities.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Ways to identify needs: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Observe your area: roads, schools, clinics, jobs.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Talk to people: friends, neighbours, classmates – ask what could be improved.</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Keep a Needs Diary: note problems you notice daily or weekly.</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Join youth groups where you could help start projects or contribute to solutions.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You will now work in groups to identify social and economic needs within the community and country.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Learners to complete </a:t>
            </a:r>
            <a:r>
              <a:rPr lang="en-ZA" sz="1200" b="1" i="1" dirty="0">
                <a:effectLst/>
                <a:latin typeface="Calibri" panose="020F0502020204030204" pitchFamily="34" charset="0"/>
                <a:ea typeface="Aptos" panose="020B0004020202020204" pitchFamily="34" charset="0"/>
                <a:cs typeface="Times New Roman" panose="02020603050405020304" pitchFamily="18" charset="0"/>
              </a:rPr>
              <a:t>Activity 2</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dirty="0">
                <a:effectLst/>
                <a:latin typeface="Calibri" panose="020F0502020204030204" pitchFamily="34" charset="0"/>
                <a:ea typeface="Aptos" panose="020B0004020202020204" pitchFamily="34" charset="0"/>
                <a:cs typeface="Times New Roman" panose="02020603050405020304" pitchFamily="18" charset="0"/>
              </a:rPr>
              <a:t>Lesson 5 – Worksheet</a:t>
            </a:r>
            <a:r>
              <a:rPr lang="en-ZA" sz="1200" dirty="0">
                <a:effectLst/>
                <a:latin typeface="Calibri" panose="020F0502020204030204" pitchFamily="34" charset="0"/>
                <a:ea typeface="Aptos" panose="020B0004020202020204" pitchFamily="34" charset="0"/>
                <a:cs typeface="Times New Roman" panose="02020603050405020304" pitchFamily="18" charset="0"/>
              </a:rPr>
              <a:t>) in groups.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Allow groups to provide feedback.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Possible answers are available in the </a:t>
            </a:r>
            <a:r>
              <a:rPr lang="en-ZA" sz="1200" b="1" i="1" u="sng" dirty="0">
                <a:effectLst/>
                <a:latin typeface="Calibri" panose="020F0502020204030204" pitchFamily="34" charset="0"/>
                <a:ea typeface="Aptos" panose="020B0004020202020204" pitchFamily="34" charset="0"/>
                <a:cs typeface="Times New Roman" panose="02020603050405020304" pitchFamily="18" charset="0"/>
              </a:rPr>
              <a:t>Lesson 5 – Worksheet MEMO</a:t>
            </a:r>
            <a:r>
              <a:rPr lang="en-ZA" sz="1200" dirty="0">
                <a:effectLst/>
                <a:latin typeface="Calibri" panose="020F0502020204030204" pitchFamily="34" charset="0"/>
                <a:ea typeface="Aptos" panose="020B0004020202020204" pitchFamily="34" charset="0"/>
                <a:cs typeface="Times New Roman" panose="02020603050405020304" pitchFamily="18" charset="0"/>
              </a:rPr>
              <a: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32506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Slide 8: The role of work in meeting needs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Work is the bridge that connects a "need" to a "solution". It helps the country in three main ways: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dirty="0">
                <a:effectLst/>
                <a:latin typeface="Calibri" panose="020F0502020204030204" pitchFamily="34" charset="0"/>
                <a:ea typeface="Aptos" panose="020B0004020202020204" pitchFamily="34" charset="0"/>
                <a:cs typeface="Times New Roman" panose="02020603050405020304" pitchFamily="18" charset="0"/>
              </a:rPr>
              <a:t>	1. Earning an income and supporting businesses</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buNone/>
            </a:pPr>
            <a:r>
              <a:rPr lang="en-ZA" sz="1200" dirty="0">
                <a:effectLst/>
                <a:latin typeface="Calibri" panose="020F0502020204030204" pitchFamily="34" charset="0"/>
                <a:ea typeface="Aptos" panose="020B0004020202020204" pitchFamily="34" charset="0"/>
                <a:cs typeface="Times New Roman" panose="02020603050405020304" pitchFamily="18" charset="0"/>
              </a:rPr>
              <a:t>	When a person has a job, they earn a salary. This helps the economy in two ways: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Independence:</a:t>
            </a:r>
            <a:r>
              <a:rPr lang="en-ZA" sz="1200" dirty="0">
                <a:effectLst/>
                <a:latin typeface="Calibri" panose="020F0502020204030204" pitchFamily="34" charset="0"/>
                <a:ea typeface="Aptos" panose="020B0004020202020204" pitchFamily="34" charset="0"/>
                <a:cs typeface="Times New Roman" panose="02020603050405020304" pitchFamily="18" charset="0"/>
              </a:rPr>
              <a:t> It allows people to pay for their own needs (like food, clothes, and rent). This means they can take care of themselves and their families without needing to rely on the government for survival.</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Supporting local businesses:</a:t>
            </a:r>
            <a:r>
              <a:rPr lang="en-ZA" sz="1200" dirty="0">
                <a:effectLst/>
                <a:latin typeface="Calibri" panose="020F0502020204030204" pitchFamily="34" charset="0"/>
                <a:ea typeface="Aptos" panose="020B0004020202020204" pitchFamily="34" charset="0"/>
                <a:cs typeface="Times New Roman" panose="02020603050405020304" pitchFamily="18" charset="0"/>
              </a:rPr>
              <a:t> When workers spend their money at the grocery store, the hair salon, or the pharmacy, they are putting money back into the community. This helps those businesses stay open, pay their own bills, and hire even more people.</a:t>
            </a:r>
            <a:endParaRPr lang="af-ZA" sz="1100" b="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15000"/>
              </a:lnSpc>
              <a:spcAft>
                <a:spcPts val="800"/>
              </a:spcAft>
              <a:buFont typeface="Courier New" panose="02070309020205020404" pitchFamily="49" charset="0"/>
              <a:buNone/>
            </a:pPr>
            <a:endParaRPr lang="af-ZA" sz="1100" b="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15000"/>
              </a:lnSpc>
              <a:spcAft>
                <a:spcPts val="800"/>
              </a:spcAft>
              <a:buFont typeface="Courier New" panose="02070309020205020404" pitchFamily="49" charset="0"/>
              <a:buNone/>
            </a:pPr>
            <a:r>
              <a:rPr lang="en-ZA" sz="1200" b="1" dirty="0">
                <a:effectLst/>
                <a:latin typeface="Calibri" panose="020F0502020204030204" pitchFamily="34" charset="0"/>
                <a:ea typeface="Aptos" panose="020B0004020202020204" pitchFamily="34" charset="0"/>
                <a:cs typeface="Times New Roman" panose="02020603050405020304" pitchFamily="18" charset="0"/>
              </a:rPr>
              <a:t>2. Providing a service: </a:t>
            </a:r>
            <a:endParaRPr lang="af-ZA" sz="1100" b="1"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15000"/>
              </a:lnSpc>
              <a:spcAft>
                <a:spcPts val="800"/>
              </a:spcAft>
              <a:buFont typeface="Courier New" panose="02070309020205020404" pitchFamily="49" charset="0"/>
              <a:buNone/>
            </a:pPr>
            <a:r>
              <a:rPr lang="en-ZA" sz="1200" dirty="0">
                <a:effectLst/>
                <a:latin typeface="Calibri" panose="020F0502020204030204" pitchFamily="34" charset="0"/>
                <a:ea typeface="Aptos" panose="020B0004020202020204" pitchFamily="34" charset="0"/>
                <a:cs typeface="Times New Roman" panose="02020603050405020304" pitchFamily="18" charset="0"/>
              </a:rPr>
              <a:t>Every job solves a specific problem for society.</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A </a:t>
            </a:r>
            <a:r>
              <a:rPr lang="en-ZA" sz="1200" b="1" dirty="0">
                <a:effectLst/>
                <a:latin typeface="Calibri" panose="020F0502020204030204" pitchFamily="34" charset="0"/>
                <a:ea typeface="Aptos" panose="020B0004020202020204" pitchFamily="34" charset="0"/>
                <a:cs typeface="Times New Roman" panose="02020603050405020304" pitchFamily="18" charset="0"/>
              </a:rPr>
              <a:t>builder</a:t>
            </a:r>
            <a:r>
              <a:rPr lang="en-ZA" sz="1200" dirty="0">
                <a:effectLst/>
                <a:latin typeface="Calibri" panose="020F0502020204030204" pitchFamily="34" charset="0"/>
                <a:ea typeface="Aptos" panose="020B0004020202020204" pitchFamily="34" charset="0"/>
                <a:cs typeface="Times New Roman" panose="02020603050405020304" pitchFamily="18" charset="0"/>
              </a:rPr>
              <a:t> solves the social need for housing.</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A </a:t>
            </a:r>
            <a:r>
              <a:rPr lang="en-ZA" sz="1200" b="1" dirty="0">
                <a:effectLst/>
                <a:latin typeface="Calibri" panose="020F0502020204030204" pitchFamily="34" charset="0"/>
                <a:ea typeface="Aptos" panose="020B0004020202020204" pitchFamily="34" charset="0"/>
                <a:cs typeface="Times New Roman" panose="02020603050405020304" pitchFamily="18" charset="0"/>
              </a:rPr>
              <a:t>farmer</a:t>
            </a:r>
            <a:r>
              <a:rPr lang="en-ZA" sz="1200" dirty="0">
                <a:effectLst/>
                <a:latin typeface="Calibri" panose="020F0502020204030204" pitchFamily="34" charset="0"/>
                <a:ea typeface="Aptos" panose="020B0004020202020204" pitchFamily="34" charset="0"/>
                <a:cs typeface="Times New Roman" panose="02020603050405020304" pitchFamily="18" charset="0"/>
              </a:rPr>
              <a:t> solves the basic need for food.</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A </a:t>
            </a:r>
            <a:r>
              <a:rPr lang="en-ZA" sz="1200" b="1" dirty="0">
                <a:effectLst/>
                <a:latin typeface="Calibri" panose="020F0502020204030204" pitchFamily="34" charset="0"/>
                <a:ea typeface="Aptos" panose="020B0004020202020204" pitchFamily="34" charset="0"/>
                <a:cs typeface="Times New Roman" panose="02020603050405020304" pitchFamily="18" charset="0"/>
              </a:rPr>
              <a:t>taxi driver</a:t>
            </a:r>
            <a:r>
              <a:rPr lang="en-ZA" sz="1200" dirty="0">
                <a:effectLst/>
                <a:latin typeface="Calibri" panose="020F0502020204030204" pitchFamily="34" charset="0"/>
                <a:ea typeface="Aptos" panose="020B0004020202020204" pitchFamily="34" charset="0"/>
                <a:cs typeface="Times New Roman" panose="02020603050405020304" pitchFamily="18" charset="0"/>
              </a:rPr>
              <a:t> solves the economic need for transport.</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75459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9: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0215">
              <a:lnSpc>
                <a:spcPct val="115000"/>
              </a:lnSpc>
              <a:buNone/>
            </a:pPr>
            <a:r>
              <a:rPr lang="en-ZA" sz="1100" b="1" dirty="0">
                <a:effectLst/>
                <a:latin typeface="Calibri" panose="020F0502020204030204" pitchFamily="34" charset="0"/>
                <a:ea typeface="Aptos" panose="020B0004020202020204" pitchFamily="34" charset="0"/>
                <a:cs typeface="Times New Roman" panose="02020603050405020304" pitchFamily="18" charset="0"/>
              </a:rPr>
              <a:t>	3. The role of tax</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buNone/>
            </a:pPr>
            <a:r>
              <a:rPr lang="en-ZA" sz="1100" dirty="0">
                <a:effectLst/>
                <a:latin typeface="Calibri" panose="020F0502020204030204" pitchFamily="34" charset="0"/>
                <a:ea typeface="Aptos" panose="020B0004020202020204" pitchFamily="34" charset="0"/>
                <a:cs typeface="Times New Roman" panose="02020603050405020304" pitchFamily="18" charset="0"/>
              </a:rPr>
              <a:t>	When people work and businesses make a profit, they pay </a:t>
            </a:r>
            <a:r>
              <a:rPr lang="en-ZA" sz="1100" b="1" dirty="0">
                <a:effectLst/>
                <a:latin typeface="Calibri" panose="020F0502020204030204" pitchFamily="34" charset="0"/>
                <a:ea typeface="Aptos" panose="020B0004020202020204" pitchFamily="34" charset="0"/>
                <a:cs typeface="Times New Roman" panose="02020603050405020304" pitchFamily="18" charset="0"/>
              </a:rPr>
              <a:t>tax</a:t>
            </a:r>
            <a:r>
              <a:rPr lang="en-ZA" sz="1100" dirty="0">
                <a:effectLst/>
                <a:latin typeface="Calibri" panose="020F0502020204030204" pitchFamily="34" charset="0"/>
                <a:ea typeface="Aptos" panose="020B0004020202020204" pitchFamily="34" charset="0"/>
                <a:cs typeface="Times New Roman" panose="02020603050405020304" pitchFamily="18" charset="0"/>
              </a:rPr>
              <a:t> to the government. The government uses this tax money to pay for social and economic needs, like building public hospitals or paying police officers. Without people working and paying taxes, the government would not have enough money to fix roads or run schools.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buNone/>
            </a:pPr>
            <a:r>
              <a:rPr lang="en-ZA" sz="1100" dirty="0">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By identifying needs in your community, you can explore careers that help to meet these needs and make a positive difference.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715530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ECD19FB2-3AAB-4D03-B13A-2960828C78E3}" type="datetimeFigureOut">
              <a:rPr lang="en-US" smtClean="0"/>
              <a:t>4/9/2026</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4414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183221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6846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0145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432188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6195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922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50089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8986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150939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5277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2260727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4/9/2026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87583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4/9/2026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5086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4/9/2026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999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1682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937478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ZA"/>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51CF1133-3259-4C45-BABA-5B62D9C6F78D}" type="datetimeFigureOut">
              <a:rPr lang="en-US" smtClean="0"/>
              <a:t>4/9/2026</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45256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0.jpeg"/><Relationship Id="rId7" Type="http://schemas.openxmlformats.org/officeDocument/2006/relationships/diagramData" Target="../diagrams/data1.xm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11.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diagramColors" Target="../diagrams/colors2.xml"/><Relationship Id="rId3" Type="http://schemas.openxmlformats.org/officeDocument/2006/relationships/image" Target="../media/image10.jpeg"/><Relationship Id="rId7" Type="http://schemas.openxmlformats.org/officeDocument/2006/relationships/image" Target="../media/image15.jpeg"/><Relationship Id="rId12"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diagramLayout" Target="../diagrams/layout2.xml"/><Relationship Id="rId5" Type="http://schemas.openxmlformats.org/officeDocument/2006/relationships/image" Target="../media/image4.png"/><Relationship Id="rId15" Type="http://schemas.openxmlformats.org/officeDocument/2006/relationships/image" Target="../media/image9.jpeg"/><Relationship Id="rId10" Type="http://schemas.openxmlformats.org/officeDocument/2006/relationships/diagramData" Target="../diagrams/data2.xml"/><Relationship Id="rId4" Type="http://schemas.openxmlformats.org/officeDocument/2006/relationships/image" Target="../media/image11.png"/><Relationship Id="rId9" Type="http://schemas.openxmlformats.org/officeDocument/2006/relationships/image" Target="../media/image17.jpeg"/><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372067"/>
            <a:ext cx="2867411" cy="4412471"/>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457201"/>
            <a:ext cx="2664004"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71EC6115-5178-F114-242E-064DB032948A}"/>
              </a:ext>
            </a:extLst>
          </p:cNvPr>
          <p:cNvSpPr>
            <a:spLocks noGrp="1"/>
          </p:cNvSpPr>
          <p:nvPr>
            <p:ph type="title"/>
          </p:nvPr>
        </p:nvSpPr>
        <p:spPr>
          <a:xfrm>
            <a:off x="735010" y="2082031"/>
            <a:ext cx="2126598" cy="941151"/>
          </a:xfrm>
        </p:spPr>
        <p:txBody>
          <a:bodyPr anchor="b">
            <a:normAutofit fontScale="90000"/>
          </a:bodyPr>
          <a:lstStyle/>
          <a:p>
            <a:pPr marL="0" indent="0">
              <a:lnSpc>
                <a:spcPct val="90000"/>
              </a:lnSpc>
            </a:pPr>
            <a:r>
              <a:rPr lang="en-US" sz="2200" b="1" dirty="0">
                <a:solidFill>
                  <a:srgbClr val="262626"/>
                </a:solidFill>
              </a:rPr>
              <a:t>World of Work </a:t>
            </a:r>
            <a:br>
              <a:rPr lang="en-US" sz="2200" b="1" dirty="0">
                <a:solidFill>
                  <a:srgbClr val="262626"/>
                </a:solidFill>
              </a:rPr>
            </a:br>
            <a:r>
              <a:rPr lang="en-US" sz="2200" b="1" dirty="0">
                <a:solidFill>
                  <a:srgbClr val="262626"/>
                </a:solidFill>
              </a:rPr>
              <a:t>Grade 8</a:t>
            </a:r>
            <a:br>
              <a:rPr lang="en-US" sz="2200" b="1" dirty="0">
                <a:solidFill>
                  <a:srgbClr val="262626"/>
                </a:solidFill>
              </a:rPr>
            </a:br>
            <a:r>
              <a:rPr lang="en-US" sz="2200" b="1" dirty="0">
                <a:solidFill>
                  <a:srgbClr val="262626"/>
                </a:solidFill>
              </a:rPr>
              <a:t>Term 2: Week 6  </a:t>
            </a:r>
            <a:br>
              <a:rPr lang="en-US" sz="1500" dirty="0">
                <a:solidFill>
                  <a:srgbClr val="262626"/>
                </a:solidFill>
              </a:rPr>
            </a:br>
            <a:endParaRPr lang="af-ZA" sz="1500" dirty="0">
              <a:solidFill>
                <a:srgbClr val="262626"/>
              </a:solidFill>
            </a:endParaRPr>
          </a:p>
        </p:txBody>
      </p:sp>
      <p:sp>
        <p:nvSpPr>
          <p:cNvPr id="3" name="Content Placeholder 2">
            <a:extLst>
              <a:ext uri="{FF2B5EF4-FFF2-40B4-BE49-F238E27FC236}">
                <a16:creationId xmlns:a16="http://schemas.microsoft.com/office/drawing/2014/main" id="{F7935289-DB5E-01B6-2D0C-B69DA68AE033}"/>
              </a:ext>
            </a:extLst>
          </p:cNvPr>
          <p:cNvSpPr>
            <a:spLocks noGrp="1"/>
          </p:cNvSpPr>
          <p:nvPr>
            <p:ph idx="1"/>
          </p:nvPr>
        </p:nvSpPr>
        <p:spPr>
          <a:xfrm>
            <a:off x="696855" y="3886200"/>
            <a:ext cx="2126598" cy="600682"/>
          </a:xfrm>
        </p:spPr>
        <p:txBody>
          <a:bodyPr>
            <a:normAutofit lnSpcReduction="10000"/>
          </a:bodyPr>
          <a:lstStyle/>
          <a:p>
            <a:pPr marL="0" indent="0">
              <a:buNone/>
            </a:pPr>
            <a:r>
              <a:rPr lang="en-US" sz="1600" b="1" dirty="0">
                <a:solidFill>
                  <a:srgbClr val="262626"/>
                </a:solidFill>
                <a:sym typeface="LXGW WenKai TC"/>
              </a:rPr>
              <a:t>Social and Economic Needs in South Africa</a:t>
            </a:r>
          </a:p>
          <a:p>
            <a:endParaRPr lang="af-ZA" sz="1200" dirty="0">
              <a:solidFill>
                <a:srgbClr val="262626"/>
              </a:solidFill>
            </a:endParaRPr>
          </a:p>
        </p:txBody>
      </p:sp>
      <p:sp useBgFill="1">
        <p:nvSpPr>
          <p:cNvPr id="15" name="Rectangle 14">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618" y="0"/>
            <a:ext cx="5547382"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54;p13">
            <a:extLst>
              <a:ext uri="{FF2B5EF4-FFF2-40B4-BE49-F238E27FC236}">
                <a16:creationId xmlns:a16="http://schemas.microsoft.com/office/drawing/2014/main" id="{05A409F7-0C99-780A-65FB-9C1F759E6007}"/>
              </a:ext>
            </a:extLst>
          </p:cNvPr>
          <p:cNvPicPr preferRelativeResize="0"/>
          <p:nvPr/>
        </p:nvPicPr>
        <p:blipFill>
          <a:blip r:embed="rId4"/>
          <a:srcRect t="5858" r="-1" b="21041"/>
          <a:stretch>
            <a:fillRect/>
          </a:stretch>
        </p:blipFill>
        <p:spPr>
          <a:xfrm>
            <a:off x="4076932" y="880975"/>
            <a:ext cx="4573531" cy="3343264"/>
          </a:xfrm>
          <a:prstGeom prst="rect">
            <a:avLst/>
          </a:prstGeom>
          <a:noFill/>
        </p:spPr>
      </p:pic>
      <p:pic>
        <p:nvPicPr>
          <p:cNvPr id="5" name="Picture 4" descr="A logo with a person in the middle&#10;&#10;Description automatically generated">
            <a:extLst>
              <a:ext uri="{FF2B5EF4-FFF2-40B4-BE49-F238E27FC236}">
                <a16:creationId xmlns:a16="http://schemas.microsoft.com/office/drawing/2014/main" id="{05C46935-B567-A089-DBA0-11FE2F56E2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73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31E0-E0D2-A846-0F21-5FFE568A5EF6}"/>
              </a:ext>
            </a:extLst>
          </p:cNvPr>
          <p:cNvSpPr>
            <a:spLocks noGrp="1"/>
          </p:cNvSpPr>
          <p:nvPr>
            <p:ph type="title"/>
          </p:nvPr>
        </p:nvSpPr>
        <p:spPr>
          <a:xfrm>
            <a:off x="971551" y="736599"/>
            <a:ext cx="7200897" cy="977900"/>
          </a:xfrm>
        </p:spPr>
        <p:txBody>
          <a:bodyPr>
            <a:normAutofit/>
          </a:bodyPr>
          <a:lstStyle/>
          <a:p>
            <a:r>
              <a:rPr lang="af-ZA" b="1" dirty="0" err="1">
                <a:solidFill>
                  <a:srgbClr val="262626"/>
                </a:solidFill>
              </a:rPr>
              <a:t>Unemployment</a:t>
            </a:r>
            <a:endParaRPr lang="af-ZA" b="1" dirty="0">
              <a:solidFill>
                <a:srgbClr val="262626"/>
              </a:solidFill>
            </a:endParaRPr>
          </a:p>
        </p:txBody>
      </p:sp>
      <p:graphicFrame>
        <p:nvGraphicFramePr>
          <p:cNvPr id="5" name="Content Placeholder 2">
            <a:extLst>
              <a:ext uri="{FF2B5EF4-FFF2-40B4-BE49-F238E27FC236}">
                <a16:creationId xmlns:a16="http://schemas.microsoft.com/office/drawing/2014/main" id="{B729AB6F-C591-C827-6BA9-D64D06D8CF11}"/>
              </a:ext>
            </a:extLst>
          </p:cNvPr>
          <p:cNvGraphicFramePr>
            <a:graphicFrameLocks noGrp="1"/>
          </p:cNvGraphicFramePr>
          <p:nvPr>
            <p:ph idx="1"/>
            <p:extLst>
              <p:ext uri="{D42A27DB-BD31-4B8C-83A1-F6EECF244321}">
                <p14:modId xmlns:p14="http://schemas.microsoft.com/office/powerpoint/2010/main" val="309384617"/>
              </p:ext>
            </p:extLst>
          </p:nvPr>
        </p:nvGraphicFramePr>
        <p:xfrm>
          <a:off x="971551" y="1871325"/>
          <a:ext cx="7343774" cy="2535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logo with a person in the middle&#10;&#10;Description automatically generated">
            <a:extLst>
              <a:ext uri="{FF2B5EF4-FFF2-40B4-BE49-F238E27FC236}">
                <a16:creationId xmlns:a16="http://schemas.microsoft.com/office/drawing/2014/main" id="{600A8771-57D5-6DF5-3464-5F8A136462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46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372066"/>
            <a:ext cx="2867411" cy="4412471"/>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457200"/>
            <a:ext cx="2664004"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F49FC6B1-6FF8-76E6-868E-55AD2410BD2F}"/>
              </a:ext>
            </a:extLst>
          </p:cNvPr>
          <p:cNvSpPr>
            <a:spLocks noGrp="1"/>
          </p:cNvSpPr>
          <p:nvPr>
            <p:ph type="title"/>
          </p:nvPr>
        </p:nvSpPr>
        <p:spPr>
          <a:xfrm>
            <a:off x="791699" y="791307"/>
            <a:ext cx="1899682" cy="3595934"/>
          </a:xfrm>
        </p:spPr>
        <p:txBody>
          <a:bodyPr>
            <a:normAutofit/>
          </a:bodyPr>
          <a:lstStyle/>
          <a:p>
            <a:r>
              <a:rPr lang="af-ZA" sz="2300">
                <a:solidFill>
                  <a:srgbClr val="262626"/>
                </a:solidFill>
              </a:rPr>
              <a:t>Volunteering</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1"/>
            <a:ext cx="565496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72AE15F-9B63-CEBF-B956-93B59AAB49A7}"/>
              </a:ext>
            </a:extLst>
          </p:cNvPr>
          <p:cNvGraphicFramePr>
            <a:graphicFrameLocks noGrp="1"/>
          </p:cNvGraphicFramePr>
          <p:nvPr>
            <p:ph idx="1"/>
            <p:extLst>
              <p:ext uri="{D42A27DB-BD31-4B8C-83A1-F6EECF244321}">
                <p14:modId xmlns:p14="http://schemas.microsoft.com/office/powerpoint/2010/main" val="716069957"/>
              </p:ext>
            </p:extLst>
          </p:nvPr>
        </p:nvGraphicFramePr>
        <p:xfrm>
          <a:off x="4102554" y="603502"/>
          <a:ext cx="4435656" cy="3936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logo with a person in the middle&#10;&#10;Description automatically generated">
            <a:extLst>
              <a:ext uri="{FF2B5EF4-FFF2-40B4-BE49-F238E27FC236}">
                <a16:creationId xmlns:a16="http://schemas.microsoft.com/office/drawing/2014/main" id="{28DE0911-F25F-C2F3-464A-4CE23B0F13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90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372066"/>
            <a:ext cx="2867411" cy="4412471"/>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457200"/>
            <a:ext cx="2664004"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5223FB53-EEE9-F507-F2B6-B30442087C59}"/>
              </a:ext>
            </a:extLst>
          </p:cNvPr>
          <p:cNvSpPr>
            <a:spLocks noGrp="1"/>
          </p:cNvSpPr>
          <p:nvPr>
            <p:ph type="title"/>
          </p:nvPr>
        </p:nvSpPr>
        <p:spPr>
          <a:xfrm>
            <a:off x="791699" y="791307"/>
            <a:ext cx="1899682" cy="3595934"/>
          </a:xfrm>
        </p:spPr>
        <p:txBody>
          <a:bodyPr>
            <a:normAutofit/>
          </a:bodyPr>
          <a:lstStyle/>
          <a:p>
            <a:r>
              <a:rPr lang="af-ZA" sz="2800">
                <a:solidFill>
                  <a:srgbClr val="262626"/>
                </a:solidFill>
              </a:rPr>
              <a:t>Conclusion</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1"/>
            <a:ext cx="565496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7E41C40-3A1A-5F2C-24C3-FEF106D851DC}"/>
              </a:ext>
            </a:extLst>
          </p:cNvPr>
          <p:cNvGraphicFramePr>
            <a:graphicFrameLocks noGrp="1"/>
          </p:cNvGraphicFramePr>
          <p:nvPr>
            <p:ph idx="1"/>
            <p:extLst>
              <p:ext uri="{D42A27DB-BD31-4B8C-83A1-F6EECF244321}">
                <p14:modId xmlns:p14="http://schemas.microsoft.com/office/powerpoint/2010/main" val="1697608063"/>
              </p:ext>
            </p:extLst>
          </p:nvPr>
        </p:nvGraphicFramePr>
        <p:xfrm>
          <a:off x="4102554" y="603502"/>
          <a:ext cx="4435656" cy="3936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logo with a person in the middle&#10;&#10;Description automatically generated">
            <a:extLst>
              <a:ext uri="{FF2B5EF4-FFF2-40B4-BE49-F238E27FC236}">
                <a16:creationId xmlns:a16="http://schemas.microsoft.com/office/drawing/2014/main" id="{0D0A89AB-076E-A685-6A24-93B0D6DAFC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99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72471" cy="5142160"/>
            <a:chOff x="-15736" y="0"/>
            <a:chExt cx="12229962" cy="6856214"/>
          </a:xfrm>
        </p:grpSpPr>
        <p:pic>
          <p:nvPicPr>
            <p:cNvPr id="12" name="Picture 1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af-ZA"/>
            </a:p>
          </p:txBody>
        </p:sp>
        <p:pic>
          <p:nvPicPr>
            <p:cNvPr id="14" name="Picture 1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B0422F5-34FD-2728-3AFE-F1658256CA68}"/>
              </a:ext>
            </a:extLst>
          </p:cNvPr>
          <p:cNvSpPr>
            <a:spLocks noGrp="1"/>
          </p:cNvSpPr>
          <p:nvPr>
            <p:ph type="title"/>
          </p:nvPr>
        </p:nvSpPr>
        <p:spPr>
          <a:xfrm>
            <a:off x="3469881" y="736599"/>
            <a:ext cx="4702567" cy="977900"/>
          </a:xfrm>
        </p:spPr>
        <p:txBody>
          <a:bodyPr>
            <a:normAutofit/>
          </a:bodyPr>
          <a:lstStyle/>
          <a:p>
            <a:pPr>
              <a:lnSpc>
                <a:spcPct val="90000"/>
              </a:lnSpc>
            </a:pPr>
            <a:r>
              <a:rPr lang="en-ZA" sz="3100"/>
              <a:t>By the end of this lesson, you should be able to:</a:t>
            </a:r>
            <a:endParaRPr lang="af-ZA" sz="3100"/>
          </a:p>
        </p:txBody>
      </p:sp>
      <p:sp>
        <p:nvSpPr>
          <p:cNvPr id="17" name="Rectangle 1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819150"/>
            <a:ext cx="2294404" cy="338632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60;p14">
            <a:extLst>
              <a:ext uri="{FF2B5EF4-FFF2-40B4-BE49-F238E27FC236}">
                <a16:creationId xmlns:a16="http://schemas.microsoft.com/office/drawing/2014/main" id="{FA1D5CEF-0CCE-A373-2492-66AA09804A74}"/>
              </a:ext>
            </a:extLst>
          </p:cNvPr>
          <p:cNvPicPr preferRelativeResize="0"/>
          <p:nvPr/>
        </p:nvPicPr>
        <p:blipFill>
          <a:blip r:embed="rId6"/>
          <a:srcRect l="857" r="37955" b="1"/>
          <a:stretch>
            <a:fillRect/>
          </a:stretch>
        </p:blipFill>
        <p:spPr>
          <a:xfrm>
            <a:off x="1059512" y="1057656"/>
            <a:ext cx="1825345" cy="2894085"/>
          </a:xfrm>
          <a:prstGeom prst="rect">
            <a:avLst/>
          </a:prstGeom>
          <a:noFill/>
        </p:spPr>
      </p:pic>
      <p:cxnSp>
        <p:nvCxnSpPr>
          <p:cNvPr id="19" name="Straight Connector 1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69881" y="1800479"/>
            <a:ext cx="4702566"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A2A3BA2-0EA2-D2F9-B1B7-290B8D591559}"/>
              </a:ext>
            </a:extLst>
          </p:cNvPr>
          <p:cNvSpPr>
            <a:spLocks noGrp="1"/>
          </p:cNvSpPr>
          <p:nvPr>
            <p:ph idx="1"/>
          </p:nvPr>
        </p:nvSpPr>
        <p:spPr>
          <a:xfrm>
            <a:off x="3477361" y="1917699"/>
            <a:ext cx="4695086" cy="2489202"/>
          </a:xfrm>
        </p:spPr>
        <p:txBody>
          <a:bodyPr>
            <a:normAutofit/>
          </a:bodyPr>
          <a:lstStyle/>
          <a:p>
            <a:pPr lvl="0"/>
            <a:r>
              <a:rPr lang="en-ZA" dirty="0"/>
              <a:t>Differentiate between needs and wants.</a:t>
            </a:r>
            <a:endParaRPr lang="af-ZA" dirty="0"/>
          </a:p>
          <a:p>
            <a:pPr lvl="0"/>
            <a:r>
              <a:rPr lang="en-ZA" dirty="0"/>
              <a:t>Define and give examples of social and economic needs.</a:t>
            </a:r>
            <a:endParaRPr lang="af-ZA" dirty="0"/>
          </a:p>
          <a:p>
            <a:pPr lvl="0"/>
            <a:r>
              <a:rPr lang="en-ZA" dirty="0"/>
              <a:t>Identify social and economic needs in the community and country. </a:t>
            </a:r>
            <a:endParaRPr lang="af-ZA" dirty="0"/>
          </a:p>
          <a:p>
            <a:pPr lvl="0"/>
            <a:r>
              <a:rPr lang="en-ZA" dirty="0"/>
              <a:t>Explain how work helps to meet social and economic needs.</a:t>
            </a:r>
            <a:endParaRPr lang="af-ZA" dirty="0"/>
          </a:p>
          <a:p>
            <a:pPr marL="0" indent="0">
              <a:buNone/>
            </a:pPr>
            <a:endParaRPr lang="af-ZA" dirty="0"/>
          </a:p>
        </p:txBody>
      </p:sp>
      <p:pic>
        <p:nvPicPr>
          <p:cNvPr id="5" name="Picture 4" descr="A logo with a person in the middle&#10;&#10;Description automatically generated">
            <a:extLst>
              <a:ext uri="{FF2B5EF4-FFF2-40B4-BE49-F238E27FC236}">
                <a16:creationId xmlns:a16="http://schemas.microsoft.com/office/drawing/2014/main" id="{EB783C99-2374-A823-D0DD-64BFC21C15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34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72471" cy="5142160"/>
            <a:chOff x="-15736" y="0"/>
            <a:chExt cx="12229962" cy="6856214"/>
          </a:xfrm>
        </p:grpSpPr>
        <p:pic>
          <p:nvPicPr>
            <p:cNvPr id="54" name="Picture 53">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5" name="Rectangle 54">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af-ZA"/>
            </a:p>
          </p:txBody>
        </p:sp>
        <p:pic>
          <p:nvPicPr>
            <p:cNvPr id="56" name="Picture 55">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7" name="Picture 56">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358E1BC-17FB-E2C5-05C9-9A77E087FF00}"/>
              </a:ext>
            </a:extLst>
          </p:cNvPr>
          <p:cNvSpPr>
            <a:spLocks noGrp="1"/>
          </p:cNvSpPr>
          <p:nvPr>
            <p:ph type="title"/>
          </p:nvPr>
        </p:nvSpPr>
        <p:spPr>
          <a:xfrm>
            <a:off x="3469881" y="736599"/>
            <a:ext cx="4702567" cy="977900"/>
          </a:xfrm>
        </p:spPr>
        <p:txBody>
          <a:bodyPr>
            <a:normAutofit/>
          </a:bodyPr>
          <a:lstStyle/>
          <a:p>
            <a:r>
              <a:rPr lang="af-ZA"/>
              <a:t>Needs vs Wants</a:t>
            </a:r>
          </a:p>
        </p:txBody>
      </p:sp>
      <p:sp>
        <p:nvSpPr>
          <p:cNvPr id="59" name="Rectangle 58">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819150"/>
            <a:ext cx="2294404" cy="338632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60;p14">
            <a:extLst>
              <a:ext uri="{FF2B5EF4-FFF2-40B4-BE49-F238E27FC236}">
                <a16:creationId xmlns:a16="http://schemas.microsoft.com/office/drawing/2014/main" id="{97B47161-6BEB-B538-26BA-0A2C749B0ECA}"/>
              </a:ext>
            </a:extLst>
          </p:cNvPr>
          <p:cNvPicPr preferRelativeResize="0"/>
          <p:nvPr/>
        </p:nvPicPr>
        <p:blipFill>
          <a:blip r:embed="rId6"/>
          <a:srcRect r="6903" b="-3"/>
          <a:stretch>
            <a:fillRect/>
          </a:stretch>
        </p:blipFill>
        <p:spPr>
          <a:xfrm>
            <a:off x="1059512" y="1057656"/>
            <a:ext cx="1825345" cy="2894085"/>
          </a:xfrm>
          <a:prstGeom prst="rect">
            <a:avLst/>
          </a:prstGeom>
          <a:noFill/>
        </p:spPr>
      </p:pic>
      <p:cxnSp>
        <p:nvCxnSpPr>
          <p:cNvPr id="61" name="Straight Connector 60">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69881" y="1800479"/>
            <a:ext cx="4702566"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CD8C6B40-D7EC-11C7-8C51-E70AA747C39D}"/>
              </a:ext>
            </a:extLst>
          </p:cNvPr>
          <p:cNvGraphicFramePr>
            <a:graphicFrameLocks noGrp="1"/>
          </p:cNvGraphicFramePr>
          <p:nvPr>
            <p:ph idx="1"/>
            <p:extLst>
              <p:ext uri="{D42A27DB-BD31-4B8C-83A1-F6EECF244321}">
                <p14:modId xmlns:p14="http://schemas.microsoft.com/office/powerpoint/2010/main" val="2135825929"/>
              </p:ext>
            </p:extLst>
          </p:nvPr>
        </p:nvGraphicFramePr>
        <p:xfrm>
          <a:off x="3477361" y="1917699"/>
          <a:ext cx="4695086" cy="24892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Picture 16" descr="A logo with a person in the middle&#10;&#10;Description automatically generated">
            <a:extLst>
              <a:ext uri="{FF2B5EF4-FFF2-40B4-BE49-F238E27FC236}">
                <a16:creationId xmlns:a16="http://schemas.microsoft.com/office/drawing/2014/main" id="{75094DD5-930E-0521-4039-A20AC63D3B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78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FC67DA6C-8309-412C-AE00-2130BFCB1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0265F1BD-4861-49D8-A86E-2B172B361B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5142160"/>
            <a:chOff x="-15736" y="0"/>
            <a:chExt cx="12229962" cy="6856214"/>
          </a:xfrm>
        </p:grpSpPr>
        <p:pic>
          <p:nvPicPr>
            <p:cNvPr id="60" name="Picture 59">
              <a:extLst>
                <a:ext uri="{FF2B5EF4-FFF2-40B4-BE49-F238E27FC236}">
                  <a16:creationId xmlns:a16="http://schemas.microsoft.com/office/drawing/2014/main" id="{DB4970A5-A0AC-4011-B050-85C241AD325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9" name="Rectangle 68">
              <a:extLst>
                <a:ext uri="{FF2B5EF4-FFF2-40B4-BE49-F238E27FC236}">
                  <a16:creationId xmlns:a16="http://schemas.microsoft.com/office/drawing/2014/main" id="{F5887F88-EE52-408B-BB7E-44543B577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af-ZA"/>
            </a:p>
          </p:txBody>
        </p:sp>
        <p:pic>
          <p:nvPicPr>
            <p:cNvPr id="62" name="Picture 61">
              <a:extLst>
                <a:ext uri="{FF2B5EF4-FFF2-40B4-BE49-F238E27FC236}">
                  <a16:creationId xmlns:a16="http://schemas.microsoft.com/office/drawing/2014/main" id="{A958E468-5B42-4219-BBD8-C1E42D72B3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3" name="Picture 62">
              <a:extLst>
                <a:ext uri="{FF2B5EF4-FFF2-40B4-BE49-F238E27FC236}">
                  <a16:creationId xmlns:a16="http://schemas.microsoft.com/office/drawing/2014/main" id="{2F19D3D2-543E-46C0-99F9-C6358564712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EAEE45C-59CD-25C5-B826-0A4E6EFB06A4}"/>
              </a:ext>
            </a:extLst>
          </p:cNvPr>
          <p:cNvSpPr>
            <a:spLocks noGrp="1"/>
          </p:cNvSpPr>
          <p:nvPr>
            <p:ph type="title"/>
          </p:nvPr>
        </p:nvSpPr>
        <p:spPr>
          <a:xfrm>
            <a:off x="877923" y="736599"/>
            <a:ext cx="3500261" cy="977900"/>
          </a:xfrm>
        </p:spPr>
        <p:txBody>
          <a:bodyPr>
            <a:normAutofit/>
          </a:bodyPr>
          <a:lstStyle/>
          <a:p>
            <a:r>
              <a:rPr lang="af-ZA"/>
              <a:t>Communities</a:t>
            </a:r>
            <a:endParaRPr lang="af-ZA" dirty="0"/>
          </a:p>
        </p:txBody>
      </p:sp>
      <p:cxnSp>
        <p:nvCxnSpPr>
          <p:cNvPr id="70" name="Straight Connector 69">
            <a:extLst>
              <a:ext uri="{FF2B5EF4-FFF2-40B4-BE49-F238E27FC236}">
                <a16:creationId xmlns:a16="http://schemas.microsoft.com/office/drawing/2014/main" id="{88C962A0-AE17-42B0-87F6-8B05C334FA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9293" y="1800479"/>
            <a:ext cx="301752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Google Shape;74;p16">
            <a:extLst>
              <a:ext uri="{FF2B5EF4-FFF2-40B4-BE49-F238E27FC236}">
                <a16:creationId xmlns:a16="http://schemas.microsoft.com/office/drawing/2014/main" id="{8B9F73A8-7791-BE5E-7410-F795A628830C}"/>
              </a:ext>
            </a:extLst>
          </p:cNvPr>
          <p:cNvPicPr preferRelativeResize="0"/>
          <p:nvPr/>
        </p:nvPicPr>
        <p:blipFill>
          <a:blip r:embed="rId6"/>
          <a:stretch>
            <a:fillRect/>
          </a:stretch>
        </p:blipFill>
        <p:spPr>
          <a:xfrm>
            <a:off x="4738268" y="940308"/>
            <a:ext cx="1682861" cy="1467612"/>
          </a:xfrm>
          <a:prstGeom prst="rect">
            <a:avLst/>
          </a:prstGeom>
          <a:noFill/>
        </p:spPr>
      </p:pic>
      <p:pic>
        <p:nvPicPr>
          <p:cNvPr id="8" name="Google Shape;76;p16">
            <a:extLst>
              <a:ext uri="{FF2B5EF4-FFF2-40B4-BE49-F238E27FC236}">
                <a16:creationId xmlns:a16="http://schemas.microsoft.com/office/drawing/2014/main" id="{FDF8F201-BCB0-D013-AD21-D648462AE2CD}"/>
              </a:ext>
            </a:extLst>
          </p:cNvPr>
          <p:cNvPicPr preferRelativeResize="0"/>
          <p:nvPr/>
        </p:nvPicPr>
        <p:blipFill>
          <a:blip r:embed="rId7"/>
          <a:stretch>
            <a:fillRect/>
          </a:stretch>
        </p:blipFill>
        <p:spPr>
          <a:xfrm>
            <a:off x="4734233" y="2629371"/>
            <a:ext cx="1691027" cy="1474732"/>
          </a:xfrm>
          <a:prstGeom prst="rect">
            <a:avLst/>
          </a:prstGeom>
          <a:noFill/>
        </p:spPr>
      </p:pic>
      <p:pic>
        <p:nvPicPr>
          <p:cNvPr id="9" name="Google Shape;78;p16">
            <a:extLst>
              <a:ext uri="{FF2B5EF4-FFF2-40B4-BE49-F238E27FC236}">
                <a16:creationId xmlns:a16="http://schemas.microsoft.com/office/drawing/2014/main" id="{91982CA4-9955-D08C-C693-47DCE0601DF0}"/>
              </a:ext>
            </a:extLst>
          </p:cNvPr>
          <p:cNvPicPr preferRelativeResize="0"/>
          <p:nvPr/>
        </p:nvPicPr>
        <p:blipFill>
          <a:blip r:embed="rId8"/>
          <a:stretch>
            <a:fillRect/>
          </a:stretch>
        </p:blipFill>
        <p:spPr>
          <a:xfrm>
            <a:off x="6543644" y="1053545"/>
            <a:ext cx="1691122" cy="1474815"/>
          </a:xfrm>
          <a:prstGeom prst="rect">
            <a:avLst/>
          </a:prstGeom>
          <a:noFill/>
        </p:spPr>
      </p:pic>
      <p:pic>
        <p:nvPicPr>
          <p:cNvPr id="10" name="Google Shape;80;p16">
            <a:extLst>
              <a:ext uri="{FF2B5EF4-FFF2-40B4-BE49-F238E27FC236}">
                <a16:creationId xmlns:a16="http://schemas.microsoft.com/office/drawing/2014/main" id="{D38FE409-B906-D2AE-0605-8F981E3E45A5}"/>
              </a:ext>
            </a:extLst>
          </p:cNvPr>
          <p:cNvPicPr preferRelativeResize="0"/>
          <p:nvPr/>
        </p:nvPicPr>
        <p:blipFill>
          <a:blip r:embed="rId9"/>
          <a:stretch>
            <a:fillRect/>
          </a:stretch>
        </p:blipFill>
        <p:spPr>
          <a:xfrm>
            <a:off x="6538417" y="2754823"/>
            <a:ext cx="1680381" cy="1465449"/>
          </a:xfrm>
          <a:prstGeom prst="rect">
            <a:avLst/>
          </a:prstGeom>
          <a:noFill/>
        </p:spPr>
      </p:pic>
      <p:graphicFrame>
        <p:nvGraphicFramePr>
          <p:cNvPr id="5" name="Content Placeholder 2">
            <a:extLst>
              <a:ext uri="{FF2B5EF4-FFF2-40B4-BE49-F238E27FC236}">
                <a16:creationId xmlns:a16="http://schemas.microsoft.com/office/drawing/2014/main" id="{47F0EC1F-35B9-C892-33C7-01C91CDD29D8}"/>
              </a:ext>
            </a:extLst>
          </p:cNvPr>
          <p:cNvGraphicFramePr>
            <a:graphicFrameLocks noGrp="1"/>
          </p:cNvGraphicFramePr>
          <p:nvPr>
            <p:ph idx="1"/>
            <p:extLst>
              <p:ext uri="{D42A27DB-BD31-4B8C-83A1-F6EECF244321}">
                <p14:modId xmlns:p14="http://schemas.microsoft.com/office/powerpoint/2010/main" val="2451922414"/>
              </p:ext>
            </p:extLst>
          </p:nvPr>
        </p:nvGraphicFramePr>
        <p:xfrm>
          <a:off x="875538" y="1917699"/>
          <a:ext cx="3505030" cy="248920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2" name="Picture 11" descr="A logo with a person in the middle&#10;&#10;Description automatically generated">
            <a:extLst>
              <a:ext uri="{FF2B5EF4-FFF2-40B4-BE49-F238E27FC236}">
                <a16:creationId xmlns:a16="http://schemas.microsoft.com/office/drawing/2014/main" id="{77767E19-A25E-9CF1-805D-57698411C2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67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372066"/>
            <a:ext cx="2867411" cy="4412471"/>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457200"/>
            <a:ext cx="2664004"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0FA49D7C-6C4B-EC11-3956-7E3400EE2871}"/>
              </a:ext>
            </a:extLst>
          </p:cNvPr>
          <p:cNvSpPr>
            <a:spLocks noGrp="1"/>
          </p:cNvSpPr>
          <p:nvPr>
            <p:ph type="title"/>
          </p:nvPr>
        </p:nvSpPr>
        <p:spPr>
          <a:xfrm>
            <a:off x="791699" y="791307"/>
            <a:ext cx="1899682" cy="3595934"/>
          </a:xfrm>
        </p:spPr>
        <p:txBody>
          <a:bodyPr>
            <a:normAutofit/>
          </a:bodyPr>
          <a:lstStyle/>
          <a:p>
            <a:r>
              <a:rPr lang="en-GB">
                <a:solidFill>
                  <a:srgbClr val="262626"/>
                </a:solidFill>
              </a:rPr>
              <a:t>Social needs (living well)</a:t>
            </a:r>
            <a:endParaRPr lang="af-ZA">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1"/>
            <a:ext cx="565496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E5332D73-AED2-1529-DA12-2DBEC061E621}"/>
              </a:ext>
            </a:extLst>
          </p:cNvPr>
          <p:cNvGraphicFramePr>
            <a:graphicFrameLocks noGrp="1"/>
          </p:cNvGraphicFramePr>
          <p:nvPr>
            <p:ph idx="1"/>
            <p:extLst>
              <p:ext uri="{D42A27DB-BD31-4B8C-83A1-F6EECF244321}">
                <p14:modId xmlns:p14="http://schemas.microsoft.com/office/powerpoint/2010/main" val="714090754"/>
              </p:ext>
            </p:extLst>
          </p:nvPr>
        </p:nvGraphicFramePr>
        <p:xfrm>
          <a:off x="4098691" y="855248"/>
          <a:ext cx="4435656" cy="3936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5D0D048C-D686-EA3F-8403-AC52F348208A}"/>
              </a:ext>
            </a:extLst>
          </p:cNvPr>
          <p:cNvSpPr txBox="1"/>
          <p:nvPr/>
        </p:nvSpPr>
        <p:spPr>
          <a:xfrm>
            <a:off x="4726877" y="172011"/>
            <a:ext cx="3431287" cy="400110"/>
          </a:xfrm>
          <a:prstGeom prst="rect">
            <a:avLst/>
          </a:prstGeom>
          <a:solidFill>
            <a:schemeClr val="accent5">
              <a:lumMod val="20000"/>
              <a:lumOff val="80000"/>
            </a:schemeClr>
          </a:solidFill>
        </p:spPr>
        <p:txBody>
          <a:bodyPr wrap="square">
            <a:spAutoFit/>
          </a:bodyPr>
          <a:lstStyle/>
          <a:p>
            <a:pPr algn="ctr"/>
            <a:r>
              <a:rPr lang="en-GB" sz="2000" dirty="0"/>
              <a:t>Focus: </a:t>
            </a:r>
            <a:r>
              <a:rPr lang="en-GB" sz="2000" b="1" dirty="0"/>
              <a:t>well-being of people</a:t>
            </a:r>
            <a:endParaRPr lang="en-GB" sz="2000" dirty="0"/>
          </a:p>
        </p:txBody>
      </p:sp>
      <p:pic>
        <p:nvPicPr>
          <p:cNvPr id="8" name="Picture 7" descr="A logo with a person in the middle&#10;&#10;Description automatically generated">
            <a:extLst>
              <a:ext uri="{FF2B5EF4-FFF2-40B4-BE49-F238E27FC236}">
                <a16:creationId xmlns:a16="http://schemas.microsoft.com/office/drawing/2014/main" id="{CD82A741-A80E-3B28-1A5F-79B8D67F1E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30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372066"/>
            <a:ext cx="2867411" cy="4412471"/>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457200"/>
            <a:ext cx="2664004"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865A7B45-9057-133D-3234-3D9264432985}"/>
              </a:ext>
            </a:extLst>
          </p:cNvPr>
          <p:cNvSpPr>
            <a:spLocks noGrp="1"/>
          </p:cNvSpPr>
          <p:nvPr>
            <p:ph type="title"/>
          </p:nvPr>
        </p:nvSpPr>
        <p:spPr>
          <a:xfrm>
            <a:off x="791699" y="791307"/>
            <a:ext cx="1899682" cy="3595934"/>
          </a:xfrm>
        </p:spPr>
        <p:txBody>
          <a:bodyPr>
            <a:normAutofit/>
          </a:bodyPr>
          <a:lstStyle/>
          <a:p>
            <a:r>
              <a:rPr lang="af-ZA">
                <a:solidFill>
                  <a:srgbClr val="262626"/>
                </a:solidFill>
              </a:rPr>
              <a:t>Economic needs (growing the economy)</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1"/>
            <a:ext cx="565496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Rectangle 1">
            <a:extLst>
              <a:ext uri="{FF2B5EF4-FFF2-40B4-BE49-F238E27FC236}">
                <a16:creationId xmlns:a16="http://schemas.microsoft.com/office/drawing/2014/main" id="{2A8F12D7-113C-80DB-047B-129D7504B55E}"/>
              </a:ext>
            </a:extLst>
          </p:cNvPr>
          <p:cNvGraphicFramePr>
            <a:graphicFrameLocks noGrp="1"/>
          </p:cNvGraphicFramePr>
          <p:nvPr>
            <p:ph idx="1"/>
            <p:extLst>
              <p:ext uri="{D42A27DB-BD31-4B8C-83A1-F6EECF244321}">
                <p14:modId xmlns:p14="http://schemas.microsoft.com/office/powerpoint/2010/main" val="1330102697"/>
              </p:ext>
            </p:extLst>
          </p:nvPr>
        </p:nvGraphicFramePr>
        <p:xfrm>
          <a:off x="3788229" y="862331"/>
          <a:ext cx="4991168" cy="3936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72BE9703-AF3E-2594-AC49-E2F6F463B49B}"/>
              </a:ext>
            </a:extLst>
          </p:cNvPr>
          <p:cNvSpPr txBox="1"/>
          <p:nvPr/>
        </p:nvSpPr>
        <p:spPr>
          <a:xfrm>
            <a:off x="4726877" y="172011"/>
            <a:ext cx="3431287" cy="400110"/>
          </a:xfrm>
          <a:prstGeom prst="rect">
            <a:avLst/>
          </a:prstGeom>
          <a:solidFill>
            <a:schemeClr val="accent5">
              <a:lumMod val="20000"/>
              <a:lumOff val="80000"/>
            </a:schemeClr>
          </a:solidFill>
        </p:spPr>
        <p:txBody>
          <a:bodyPr wrap="square">
            <a:spAutoFit/>
          </a:bodyPr>
          <a:lstStyle/>
          <a:p>
            <a:pPr algn="ctr"/>
            <a:r>
              <a:rPr lang="en-GB" sz="2000" dirty="0"/>
              <a:t>Focus: </a:t>
            </a:r>
            <a:r>
              <a:rPr lang="en-GB" sz="2000" b="1" dirty="0"/>
              <a:t>money &amp; growth</a:t>
            </a:r>
            <a:endParaRPr lang="en-GB" sz="2000" dirty="0"/>
          </a:p>
        </p:txBody>
      </p:sp>
      <p:pic>
        <p:nvPicPr>
          <p:cNvPr id="7" name="Picture 6" descr="A logo with a person in the middle&#10;&#10;Description automatically generated">
            <a:extLst>
              <a:ext uri="{FF2B5EF4-FFF2-40B4-BE49-F238E27FC236}">
                <a16:creationId xmlns:a16="http://schemas.microsoft.com/office/drawing/2014/main" id="{00526011-413E-5D60-8E83-F723DA3E8D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06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7;p17">
            <a:extLst>
              <a:ext uri="{FF2B5EF4-FFF2-40B4-BE49-F238E27FC236}">
                <a16:creationId xmlns:a16="http://schemas.microsoft.com/office/drawing/2014/main" id="{C74DA943-67A6-ED9B-0C1F-ED2DDCC53641}"/>
              </a:ext>
            </a:extLst>
          </p:cNvPr>
          <p:cNvPicPr preferRelativeResize="0"/>
          <p:nvPr/>
        </p:nvPicPr>
        <p:blipFill>
          <a:blip r:embed="rId3">
            <a:alphaModFix/>
          </a:blip>
          <a:stretch>
            <a:fillRect/>
          </a:stretch>
        </p:blipFill>
        <p:spPr>
          <a:xfrm>
            <a:off x="549208" y="2898394"/>
            <a:ext cx="2697480" cy="1714500"/>
          </a:xfrm>
          <a:prstGeom prst="rect">
            <a:avLst/>
          </a:prstGeom>
          <a:noFill/>
          <a:ln>
            <a:noFill/>
          </a:ln>
        </p:spPr>
      </p:pic>
      <p:pic>
        <p:nvPicPr>
          <p:cNvPr id="3" name="Google Shape;98;p17">
            <a:extLst>
              <a:ext uri="{FF2B5EF4-FFF2-40B4-BE49-F238E27FC236}">
                <a16:creationId xmlns:a16="http://schemas.microsoft.com/office/drawing/2014/main" id="{D6F46B53-DF52-3699-0DFA-B4D1D1E77001}"/>
              </a:ext>
            </a:extLst>
          </p:cNvPr>
          <p:cNvPicPr preferRelativeResize="0"/>
          <p:nvPr/>
        </p:nvPicPr>
        <p:blipFill>
          <a:blip r:embed="rId4">
            <a:alphaModFix/>
          </a:blip>
          <a:stretch>
            <a:fillRect/>
          </a:stretch>
        </p:blipFill>
        <p:spPr>
          <a:xfrm>
            <a:off x="3246688" y="2898394"/>
            <a:ext cx="2697480" cy="1714500"/>
          </a:xfrm>
          <a:prstGeom prst="rect">
            <a:avLst/>
          </a:prstGeom>
          <a:noFill/>
          <a:ln>
            <a:noFill/>
          </a:ln>
        </p:spPr>
      </p:pic>
      <p:pic>
        <p:nvPicPr>
          <p:cNvPr id="4" name="Google Shape;99;p17">
            <a:extLst>
              <a:ext uri="{FF2B5EF4-FFF2-40B4-BE49-F238E27FC236}">
                <a16:creationId xmlns:a16="http://schemas.microsoft.com/office/drawing/2014/main" id="{F697F465-A430-293E-EF0D-5B3E8F2AD6E6}"/>
              </a:ext>
            </a:extLst>
          </p:cNvPr>
          <p:cNvPicPr preferRelativeResize="0"/>
          <p:nvPr/>
        </p:nvPicPr>
        <p:blipFill>
          <a:blip r:embed="rId5">
            <a:alphaModFix/>
          </a:blip>
          <a:stretch>
            <a:fillRect/>
          </a:stretch>
        </p:blipFill>
        <p:spPr>
          <a:xfrm>
            <a:off x="5897312" y="2898394"/>
            <a:ext cx="2697480" cy="1714500"/>
          </a:xfrm>
          <a:prstGeom prst="rect">
            <a:avLst/>
          </a:prstGeom>
          <a:noFill/>
          <a:ln>
            <a:noFill/>
          </a:ln>
        </p:spPr>
      </p:pic>
      <p:sp>
        <p:nvSpPr>
          <p:cNvPr id="5" name="Google Shape;100;p17">
            <a:extLst>
              <a:ext uri="{FF2B5EF4-FFF2-40B4-BE49-F238E27FC236}">
                <a16:creationId xmlns:a16="http://schemas.microsoft.com/office/drawing/2014/main" id="{20E0B897-EB41-096E-DB24-811729F8F867}"/>
              </a:ext>
            </a:extLst>
          </p:cNvPr>
          <p:cNvSpPr txBox="1"/>
          <p:nvPr/>
        </p:nvSpPr>
        <p:spPr>
          <a:xfrm>
            <a:off x="484398" y="530606"/>
            <a:ext cx="8175204" cy="522613"/>
          </a:xfrm>
          <a:prstGeom prst="rect">
            <a:avLst/>
          </a:prstGeom>
          <a:noFill/>
          <a:ln>
            <a:noFill/>
          </a:ln>
        </p:spPr>
        <p:txBody>
          <a:bodyPr spcFirstLastPara="1" wrap="square" lIns="91425" tIns="91425" rIns="91425" bIns="91425" anchor="t" anchorCtr="0">
            <a:noAutofit/>
          </a:bodyPr>
          <a:lstStyle/>
          <a:p>
            <a:pPr marL="0" lvl="0" indent="0" algn="ctr" rtl="0">
              <a:spcBef>
                <a:spcPts val="450"/>
              </a:spcBef>
              <a:spcAft>
                <a:spcPts val="450"/>
              </a:spcAft>
              <a:buNone/>
            </a:pPr>
            <a:r>
              <a:rPr lang="en" sz="2000" b="1" dirty="0">
                <a:sym typeface="Lilita One"/>
              </a:rPr>
              <a:t>HOW TO IDENTIFY COMMUNITY NEEDS</a:t>
            </a:r>
            <a:endParaRPr sz="2000" b="1" dirty="0">
              <a:sym typeface="Lilita One"/>
            </a:endParaRPr>
          </a:p>
        </p:txBody>
      </p:sp>
      <p:sp>
        <p:nvSpPr>
          <p:cNvPr id="6" name="Google Shape;101;p17">
            <a:extLst>
              <a:ext uri="{FF2B5EF4-FFF2-40B4-BE49-F238E27FC236}">
                <a16:creationId xmlns:a16="http://schemas.microsoft.com/office/drawing/2014/main" id="{3AA75050-58BE-FD72-E4EB-291423A4C6E6}"/>
              </a:ext>
            </a:extLst>
          </p:cNvPr>
          <p:cNvSpPr txBox="1"/>
          <p:nvPr/>
        </p:nvSpPr>
        <p:spPr>
          <a:xfrm>
            <a:off x="720254" y="1053219"/>
            <a:ext cx="2355389" cy="16575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dirty="0">
                <a:sym typeface="LXGW WenKai TC"/>
              </a:rPr>
              <a:t>Look Around You</a:t>
            </a:r>
            <a:endParaRPr dirty="0">
              <a:sym typeface="LXGW WenKai TC"/>
            </a:endParaRPr>
          </a:p>
          <a:p>
            <a:pPr marL="0" lvl="0" indent="0" algn="ctr" rtl="0">
              <a:spcBef>
                <a:spcPts val="360"/>
              </a:spcBef>
              <a:spcAft>
                <a:spcPts val="360"/>
              </a:spcAft>
              <a:buNone/>
            </a:pPr>
            <a:r>
              <a:rPr lang="en" dirty="0">
                <a:sym typeface="LXGW WenKai TC"/>
              </a:rPr>
              <a:t>Observe your area. Are there unemployed people? Is the water clean? Are roads safe?</a:t>
            </a:r>
            <a:endParaRPr dirty="0">
              <a:sym typeface="LXGW WenKai TC"/>
            </a:endParaRPr>
          </a:p>
        </p:txBody>
      </p:sp>
      <p:sp>
        <p:nvSpPr>
          <p:cNvPr id="7" name="Google Shape;102;p17">
            <a:extLst>
              <a:ext uri="{FF2B5EF4-FFF2-40B4-BE49-F238E27FC236}">
                <a16:creationId xmlns:a16="http://schemas.microsoft.com/office/drawing/2014/main" id="{AF7838FD-DA5F-786D-0560-B7734F4A265F}"/>
              </a:ext>
            </a:extLst>
          </p:cNvPr>
          <p:cNvSpPr txBox="1"/>
          <p:nvPr/>
        </p:nvSpPr>
        <p:spPr>
          <a:xfrm>
            <a:off x="3417733" y="1053219"/>
            <a:ext cx="2355389" cy="16575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dirty="0">
                <a:sym typeface="LXGW WenKai TC"/>
              </a:rPr>
              <a:t>Talk to People</a:t>
            </a:r>
            <a:endParaRPr dirty="0">
              <a:sym typeface="LXGW WenKai TC"/>
            </a:endParaRPr>
          </a:p>
          <a:p>
            <a:pPr marL="0" lvl="0" indent="0" algn="ctr" rtl="0">
              <a:spcBef>
                <a:spcPts val="360"/>
              </a:spcBef>
              <a:spcAft>
                <a:spcPts val="360"/>
              </a:spcAft>
              <a:buNone/>
            </a:pPr>
            <a:r>
              <a:rPr lang="en" dirty="0">
                <a:sym typeface="LXGW WenKai TC"/>
              </a:rPr>
              <a:t>Ask neighbours and classmates what problems they face and what they wish was better.</a:t>
            </a:r>
            <a:endParaRPr dirty="0">
              <a:sym typeface="LXGW WenKai TC"/>
            </a:endParaRPr>
          </a:p>
        </p:txBody>
      </p:sp>
      <p:sp>
        <p:nvSpPr>
          <p:cNvPr id="8" name="Google Shape;103;p17">
            <a:extLst>
              <a:ext uri="{FF2B5EF4-FFF2-40B4-BE49-F238E27FC236}">
                <a16:creationId xmlns:a16="http://schemas.microsoft.com/office/drawing/2014/main" id="{84F6D87B-2ED1-04D1-1EBE-5CAE09DB711A}"/>
              </a:ext>
            </a:extLst>
          </p:cNvPr>
          <p:cNvSpPr txBox="1"/>
          <p:nvPr/>
        </p:nvSpPr>
        <p:spPr>
          <a:xfrm>
            <a:off x="6068357" y="1053219"/>
            <a:ext cx="2355389" cy="16575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dirty="0">
                <a:sym typeface="LXGW WenKai TC"/>
              </a:rPr>
              <a:t>Keep a Needs Diary</a:t>
            </a:r>
            <a:endParaRPr dirty="0">
              <a:sym typeface="LXGW WenKai TC"/>
            </a:endParaRPr>
          </a:p>
          <a:p>
            <a:pPr marL="0" lvl="0" indent="0" algn="ctr" rtl="0">
              <a:spcBef>
                <a:spcPts val="360"/>
              </a:spcBef>
              <a:spcAft>
                <a:spcPts val="360"/>
              </a:spcAft>
              <a:buNone/>
            </a:pPr>
            <a:r>
              <a:rPr lang="en" dirty="0">
                <a:sym typeface="LXGW WenKai TC"/>
              </a:rPr>
              <a:t>Write down daily observations like rubbish in the street or long clinic queues to spot patterns.</a:t>
            </a:r>
            <a:endParaRPr dirty="0">
              <a:sym typeface="LXGW WenKai TC"/>
            </a:endParaRPr>
          </a:p>
        </p:txBody>
      </p:sp>
      <p:pic>
        <p:nvPicPr>
          <p:cNvPr id="9" name="Picture 8" descr="A logo with a person in the middle&#10;&#10;Description automatically generated">
            <a:extLst>
              <a:ext uri="{FF2B5EF4-FFF2-40B4-BE49-F238E27FC236}">
                <a16:creationId xmlns:a16="http://schemas.microsoft.com/office/drawing/2014/main" id="{AA51BA58-A293-4F41-7B30-7F831EF838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5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6BBE-BA47-8755-18B7-301B613B9472}"/>
              </a:ext>
            </a:extLst>
          </p:cNvPr>
          <p:cNvSpPr>
            <a:spLocks noGrp="1"/>
          </p:cNvSpPr>
          <p:nvPr>
            <p:ph type="title"/>
          </p:nvPr>
        </p:nvSpPr>
        <p:spPr>
          <a:xfrm>
            <a:off x="971551" y="562196"/>
            <a:ext cx="7200897" cy="977900"/>
          </a:xfrm>
        </p:spPr>
        <p:txBody>
          <a:bodyPr>
            <a:normAutofit/>
          </a:bodyPr>
          <a:lstStyle/>
          <a:p>
            <a:r>
              <a:rPr lang="af-ZA" dirty="0" err="1">
                <a:solidFill>
                  <a:srgbClr val="262626"/>
                </a:solidFill>
              </a:rPr>
              <a:t>Role</a:t>
            </a:r>
            <a:r>
              <a:rPr lang="af-ZA" dirty="0">
                <a:solidFill>
                  <a:srgbClr val="262626"/>
                </a:solidFill>
              </a:rPr>
              <a:t> of </a:t>
            </a:r>
            <a:r>
              <a:rPr lang="af-ZA" dirty="0" err="1">
                <a:solidFill>
                  <a:srgbClr val="262626"/>
                </a:solidFill>
              </a:rPr>
              <a:t>Work</a:t>
            </a:r>
            <a:endParaRPr lang="af-ZA" dirty="0">
              <a:solidFill>
                <a:srgbClr val="262626"/>
              </a:solidFill>
            </a:endParaRPr>
          </a:p>
        </p:txBody>
      </p:sp>
      <p:sp>
        <p:nvSpPr>
          <p:cNvPr id="3" name="Content Placeholder 2">
            <a:extLst>
              <a:ext uri="{FF2B5EF4-FFF2-40B4-BE49-F238E27FC236}">
                <a16:creationId xmlns:a16="http://schemas.microsoft.com/office/drawing/2014/main" id="{34A889C5-A55A-29A8-3183-C2819CE8D10D}"/>
              </a:ext>
            </a:extLst>
          </p:cNvPr>
          <p:cNvSpPr>
            <a:spLocks noGrp="1"/>
          </p:cNvSpPr>
          <p:nvPr>
            <p:ph idx="1"/>
          </p:nvPr>
        </p:nvSpPr>
        <p:spPr>
          <a:xfrm>
            <a:off x="971551" y="1917698"/>
            <a:ext cx="4692650" cy="2663605"/>
          </a:xfrm>
        </p:spPr>
        <p:txBody>
          <a:bodyPr>
            <a:normAutofit fontScale="92500" lnSpcReduction="10000"/>
          </a:bodyPr>
          <a:lstStyle/>
          <a:p>
            <a:pPr>
              <a:lnSpc>
                <a:spcPct val="90000"/>
              </a:lnSpc>
            </a:pPr>
            <a:r>
              <a:rPr lang="en-GB" sz="2000" b="1" dirty="0">
                <a:solidFill>
                  <a:srgbClr val="262626"/>
                </a:solidFill>
              </a:rPr>
              <a:t>Earn income </a:t>
            </a:r>
            <a:r>
              <a:rPr lang="en-GB" sz="2000" dirty="0">
                <a:solidFill>
                  <a:srgbClr val="262626"/>
                </a:solidFill>
              </a:rPr>
              <a:t>→ support yourself  and your family</a:t>
            </a:r>
          </a:p>
          <a:p>
            <a:pPr>
              <a:lnSpc>
                <a:spcPct val="90000"/>
              </a:lnSpc>
            </a:pPr>
            <a:r>
              <a:rPr lang="en-GB" sz="2000" b="1" dirty="0">
                <a:solidFill>
                  <a:srgbClr val="262626"/>
                </a:solidFill>
              </a:rPr>
              <a:t>Spend money </a:t>
            </a:r>
            <a:r>
              <a:rPr lang="en-GB" sz="2000" dirty="0">
                <a:solidFill>
                  <a:srgbClr val="262626"/>
                </a:solidFill>
              </a:rPr>
              <a:t>→ support businesses that employ others</a:t>
            </a:r>
          </a:p>
          <a:p>
            <a:pPr>
              <a:lnSpc>
                <a:spcPct val="90000"/>
              </a:lnSpc>
            </a:pPr>
            <a:r>
              <a:rPr lang="en-GB" sz="2000" b="1" dirty="0">
                <a:solidFill>
                  <a:srgbClr val="262626"/>
                </a:solidFill>
              </a:rPr>
              <a:t>Provide services </a:t>
            </a:r>
            <a:r>
              <a:rPr lang="en-GB" sz="2000" dirty="0">
                <a:solidFill>
                  <a:srgbClr val="262626"/>
                </a:solidFill>
              </a:rPr>
              <a:t>→ jobs solve problems </a:t>
            </a:r>
          </a:p>
          <a:p>
            <a:pPr lvl="1">
              <a:lnSpc>
                <a:spcPct val="90000"/>
              </a:lnSpc>
            </a:pPr>
            <a:r>
              <a:rPr lang="en-GB" sz="2200" dirty="0">
                <a:solidFill>
                  <a:srgbClr val="262626"/>
                </a:solidFill>
              </a:rPr>
              <a:t>Examples:</a:t>
            </a:r>
          </a:p>
          <a:p>
            <a:pPr lvl="2">
              <a:lnSpc>
                <a:spcPct val="90000"/>
              </a:lnSpc>
            </a:pPr>
            <a:r>
              <a:rPr lang="en-GB" sz="1900" dirty="0">
                <a:solidFill>
                  <a:srgbClr val="262626"/>
                </a:solidFill>
              </a:rPr>
              <a:t>Farmer → food </a:t>
            </a:r>
          </a:p>
          <a:p>
            <a:pPr lvl="2">
              <a:lnSpc>
                <a:spcPct val="90000"/>
              </a:lnSpc>
            </a:pPr>
            <a:r>
              <a:rPr lang="en-GB" sz="1900" dirty="0">
                <a:solidFill>
                  <a:srgbClr val="262626"/>
                </a:solidFill>
              </a:rPr>
              <a:t>Builder → housing</a:t>
            </a:r>
          </a:p>
          <a:p>
            <a:pPr>
              <a:lnSpc>
                <a:spcPct val="90000"/>
              </a:lnSpc>
            </a:pPr>
            <a:endParaRPr lang="af-ZA" dirty="0">
              <a:solidFill>
                <a:srgbClr val="262626"/>
              </a:solidFill>
            </a:endParaRPr>
          </a:p>
        </p:txBody>
      </p:sp>
      <p:pic>
        <p:nvPicPr>
          <p:cNvPr id="4" name="Google Shape;139;p20">
            <a:extLst>
              <a:ext uri="{FF2B5EF4-FFF2-40B4-BE49-F238E27FC236}">
                <a16:creationId xmlns:a16="http://schemas.microsoft.com/office/drawing/2014/main" id="{955ADFC1-BEEF-4753-53D2-9878F3117DDD}"/>
              </a:ext>
            </a:extLst>
          </p:cNvPr>
          <p:cNvPicPr preferRelativeResize="0"/>
          <p:nvPr/>
        </p:nvPicPr>
        <p:blipFill>
          <a:blip r:embed="rId4"/>
          <a:stretch>
            <a:fillRect/>
          </a:stretch>
        </p:blipFill>
        <p:spPr>
          <a:xfrm>
            <a:off x="6063769" y="2098896"/>
            <a:ext cx="2054796" cy="1993458"/>
          </a:xfrm>
          <a:prstGeom prst="rect">
            <a:avLst/>
          </a:prstGeom>
          <a:noFill/>
          <a:ln w="57150" cmpd="thickThin">
            <a:solidFill>
              <a:srgbClr val="7F7F7F"/>
            </a:solidFill>
            <a:miter lim="800000"/>
          </a:ln>
        </p:spPr>
      </p:pic>
      <p:sp>
        <p:nvSpPr>
          <p:cNvPr id="6" name="TextBox 5">
            <a:extLst>
              <a:ext uri="{FF2B5EF4-FFF2-40B4-BE49-F238E27FC236}">
                <a16:creationId xmlns:a16="http://schemas.microsoft.com/office/drawing/2014/main" id="{7D6E7213-81F6-7D8E-DD59-EF6204346F81}"/>
              </a:ext>
            </a:extLst>
          </p:cNvPr>
          <p:cNvSpPr txBox="1"/>
          <p:nvPr/>
        </p:nvSpPr>
        <p:spPr>
          <a:xfrm>
            <a:off x="2278855" y="1372867"/>
            <a:ext cx="4586288" cy="341632"/>
          </a:xfrm>
          <a:prstGeom prst="rect">
            <a:avLst/>
          </a:prstGeom>
          <a:noFill/>
        </p:spPr>
        <p:txBody>
          <a:bodyPr wrap="square">
            <a:spAutoFit/>
          </a:bodyPr>
          <a:lstStyle/>
          <a:p>
            <a:pPr algn="ctr">
              <a:lnSpc>
                <a:spcPct val="90000"/>
              </a:lnSpc>
            </a:pPr>
            <a:r>
              <a:rPr lang="en-GB" dirty="0">
                <a:solidFill>
                  <a:srgbClr val="262626"/>
                </a:solidFill>
              </a:rPr>
              <a:t>Work connects </a:t>
            </a:r>
            <a:r>
              <a:rPr lang="en-GB" b="1" dirty="0">
                <a:solidFill>
                  <a:srgbClr val="262626"/>
                </a:solidFill>
              </a:rPr>
              <a:t>needs → solutions</a:t>
            </a:r>
          </a:p>
        </p:txBody>
      </p:sp>
      <p:pic>
        <p:nvPicPr>
          <p:cNvPr id="9" name="Picture 8" descr="A logo with a person in the middle&#10;&#10;Description automatically generated">
            <a:extLst>
              <a:ext uri="{FF2B5EF4-FFF2-40B4-BE49-F238E27FC236}">
                <a16:creationId xmlns:a16="http://schemas.microsoft.com/office/drawing/2014/main" id="{52100662-214C-124E-210B-2BA8AADD6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43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372066"/>
            <a:ext cx="2867411" cy="4412471"/>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457200"/>
            <a:ext cx="2664004"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af-ZA"/>
          </a:p>
        </p:txBody>
      </p:sp>
      <p:sp>
        <p:nvSpPr>
          <p:cNvPr id="2" name="Title 1">
            <a:extLst>
              <a:ext uri="{FF2B5EF4-FFF2-40B4-BE49-F238E27FC236}">
                <a16:creationId xmlns:a16="http://schemas.microsoft.com/office/drawing/2014/main" id="{FC6A7114-FD16-2A06-8FE8-87ADBC127876}"/>
              </a:ext>
            </a:extLst>
          </p:cNvPr>
          <p:cNvSpPr>
            <a:spLocks noGrp="1"/>
          </p:cNvSpPr>
          <p:nvPr>
            <p:ph type="title"/>
          </p:nvPr>
        </p:nvSpPr>
        <p:spPr>
          <a:xfrm>
            <a:off x="791699" y="791307"/>
            <a:ext cx="1899682" cy="3595934"/>
          </a:xfrm>
        </p:spPr>
        <p:txBody>
          <a:bodyPr>
            <a:normAutofit/>
          </a:bodyPr>
          <a:lstStyle/>
          <a:p>
            <a:r>
              <a:rPr lang="af-ZA">
                <a:solidFill>
                  <a:srgbClr val="262626"/>
                </a:solidFill>
              </a:rPr>
              <a:t>Tax</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1"/>
            <a:ext cx="565496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4C56682-DC44-E509-B6D9-93E937BCD86E}"/>
              </a:ext>
            </a:extLst>
          </p:cNvPr>
          <p:cNvGraphicFramePr>
            <a:graphicFrameLocks noGrp="1"/>
          </p:cNvGraphicFramePr>
          <p:nvPr>
            <p:ph idx="1"/>
            <p:extLst>
              <p:ext uri="{D42A27DB-BD31-4B8C-83A1-F6EECF244321}">
                <p14:modId xmlns:p14="http://schemas.microsoft.com/office/powerpoint/2010/main" val="2561091896"/>
              </p:ext>
            </p:extLst>
          </p:nvPr>
        </p:nvGraphicFramePr>
        <p:xfrm>
          <a:off x="4102554" y="603502"/>
          <a:ext cx="4435656" cy="3936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logo with a person in the middle&#10;&#10;Description automatically generated">
            <a:extLst>
              <a:ext uri="{FF2B5EF4-FFF2-40B4-BE49-F238E27FC236}">
                <a16:creationId xmlns:a16="http://schemas.microsoft.com/office/drawing/2014/main" id="{29391E1A-F850-A9D5-5BDB-2BEC1DF575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6105" y="0"/>
            <a:ext cx="1017883" cy="3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484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563207-F6D5-4F9D-86D8-5EA55181FEBD}">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ABFD3826-7932-41C9-9DB0-9DA2C759AC4A}">
  <ds:schemaRefs>
    <ds:schemaRef ds:uri="http://schemas.microsoft.com/sharepoint/v3/contenttype/forms"/>
  </ds:schemaRefs>
</ds:datastoreItem>
</file>

<file path=customXml/itemProps3.xml><?xml version="1.0" encoding="utf-8"?>
<ds:datastoreItem xmlns:ds="http://schemas.openxmlformats.org/officeDocument/2006/customXml" ds:itemID="{5E081FEA-DB8F-48A0-87FD-5BACCFECB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240</TotalTime>
  <Words>1801</Words>
  <Application>Microsoft Office PowerPoint</Application>
  <PresentationFormat>On-screen Show (16:9)</PresentationFormat>
  <Paragraphs>151</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Aptos</vt:lpstr>
      <vt:lpstr>Courier New</vt:lpstr>
      <vt:lpstr>Lilita One</vt:lpstr>
      <vt:lpstr>Symbol</vt:lpstr>
      <vt:lpstr>LXGW WenKai TC</vt:lpstr>
      <vt:lpstr>Calibri</vt:lpstr>
      <vt:lpstr>Organic</vt:lpstr>
      <vt:lpstr>World of Work  Grade 8 Term 2: Week 6   </vt:lpstr>
      <vt:lpstr>By the end of this lesson, you should be able to:</vt:lpstr>
      <vt:lpstr>Needs vs Wants</vt:lpstr>
      <vt:lpstr>Communities</vt:lpstr>
      <vt:lpstr>Social needs (living well)</vt:lpstr>
      <vt:lpstr>Economic needs (growing the economy)</vt:lpstr>
      <vt:lpstr>PowerPoint Presentation</vt:lpstr>
      <vt:lpstr>Role of Work</vt:lpstr>
      <vt:lpstr>Tax</vt:lpstr>
      <vt:lpstr>Unemployment</vt:lpstr>
      <vt:lpstr>Volunteering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Megan Botes</cp:lastModifiedBy>
  <cp:revision>1</cp:revision>
  <dcterms:modified xsi:type="dcterms:W3CDTF">2026-04-09T07:31:20Z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