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298" r:id="rId5"/>
    <p:sldId id="299" r:id="rId6"/>
    <p:sldId id="300" r:id="rId7"/>
    <p:sldId id="301" r:id="rId8"/>
    <p:sldId id="302" r:id="rId9"/>
    <p:sldId id="303" r:id="rId10"/>
    <p:sldId id="304" r:id="rId11"/>
    <p:sldId id="305" r:id="rId12"/>
    <p:sldId id="306" r:id="rId13"/>
    <p:sldId id="307" r:id="rId14"/>
    <p:sldId id="308" r:id="rId15"/>
    <p:sldId id="30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2" userDrawn="1">
          <p15:clr>
            <a:srgbClr val="A4A3A4"/>
          </p15:clr>
        </p15:guide>
        <p15:guide id="2" pos="3144" userDrawn="1">
          <p15:clr>
            <a:srgbClr val="A4A3A4"/>
          </p15:clr>
        </p15:guide>
        <p15:guide id="3" orient="horz" pos="9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2D904-9B43-4CF4-BED7-27D20F6811C3}" v="6" dt="2026-04-20T08:16:25.097"/>
  </p1510:revLst>
</p1510:revInfo>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69150" autoAdjust="0"/>
  </p:normalViewPr>
  <p:slideViewPr>
    <p:cSldViewPr snapToGrid="0">
      <p:cViewPr varScale="1">
        <p:scale>
          <a:sx n="45" d="100"/>
          <a:sy n="45" d="100"/>
        </p:scale>
        <p:origin x="2050" y="264"/>
      </p:cViewPr>
      <p:guideLst>
        <p:guide orient="horz" pos="792"/>
        <p:guide pos="3144"/>
        <p:guide orient="horz" pos="960"/>
      </p:guideLst>
    </p:cSldViewPr>
  </p:slideViewPr>
  <p:outlineViewPr>
    <p:cViewPr>
      <p:scale>
        <a:sx n="33" d="100"/>
        <a:sy n="33" d="100"/>
      </p:scale>
      <p:origin x="0" y="-11942"/>
    </p:cViewPr>
  </p:outlin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58" d="100"/>
          <a:sy n="58" d="100"/>
        </p:scale>
        <p:origin x="3240"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custSel modSld">
      <pc:chgData name="Megan Botes" userId="70568131-745a-489b-b4fe-9e78c579dd6d" providerId="ADAL" clId="{E3DEF142-CC7A-44CA-B5B4-48BABF1A3E75}" dt="2026-04-20T08:16:39.526" v="33" actId="1076"/>
      <pc:docMkLst>
        <pc:docMk/>
      </pc:docMkLst>
      <pc:sldChg chg="modSp mod modNotesTx">
        <pc:chgData name="Megan Botes" userId="70568131-745a-489b-b4fe-9e78c579dd6d" providerId="ADAL" clId="{E3DEF142-CC7A-44CA-B5B4-48BABF1A3E75}" dt="2026-04-20T08:16:39.526" v="33" actId="1076"/>
        <pc:sldMkLst>
          <pc:docMk/>
          <pc:sldMk cId="1368860520" sldId="299"/>
        </pc:sldMkLst>
        <pc:spChg chg="mod">
          <ac:chgData name="Megan Botes" userId="70568131-745a-489b-b4fe-9e78c579dd6d" providerId="ADAL" clId="{E3DEF142-CC7A-44CA-B5B4-48BABF1A3E75}" dt="2026-04-20T08:16:39.526" v="33" actId="1076"/>
          <ac:spMkLst>
            <pc:docMk/>
            <pc:sldMk cId="1368860520" sldId="299"/>
            <ac:spMk id="2" creationId="{5D4A7385-AB59-2C61-5E48-1683B65E1F7A}"/>
          </ac:spMkLst>
        </pc:spChg>
        <pc:graphicFrameChg chg="mod">
          <ac:chgData name="Megan Botes" userId="70568131-745a-489b-b4fe-9e78c579dd6d" providerId="ADAL" clId="{E3DEF142-CC7A-44CA-B5B4-48BABF1A3E75}" dt="2026-04-20T08:16:25.097" v="4"/>
          <ac:graphicFrameMkLst>
            <pc:docMk/>
            <pc:sldMk cId="1368860520" sldId="299"/>
            <ac:graphicFrameMk id="6" creationId="{34677608-D91A-DC83-C385-63EB321B911B}"/>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5EE4DB-DE22-4730-A4C9-7E4CDE43E3B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5F2B424-CD4F-434E-B64F-E33D99332700}">
      <dgm:prSet/>
      <dgm:spPr/>
      <dgm:t>
        <a:bodyPr/>
        <a:lstStyle/>
        <a:p>
          <a:r>
            <a:rPr lang="en-US" dirty="0" err="1">
              <a:effectLst/>
              <a:latin typeface="Calibri" panose="020F0502020204030204" pitchFamily="34" charset="0"/>
              <a:ea typeface="Times New Roman" panose="02020603050405020304" pitchFamily="18" charset="0"/>
              <a:cs typeface="Times New Roman" panose="02020603050405020304" pitchFamily="18" charset="0"/>
            </a:rPr>
            <a:t>Verduidelik</a:t>
          </a:r>
          <a:r>
            <a:rPr lang="en-US" dirty="0">
              <a:effectLst/>
              <a:latin typeface="Calibri" panose="020F0502020204030204" pitchFamily="34" charset="0"/>
              <a:ea typeface="Times New Roman" panose="02020603050405020304" pitchFamily="18" charset="0"/>
              <a:cs typeface="Times New Roman" panose="02020603050405020304" pitchFamily="18" charset="0"/>
            </a:rPr>
            <a:t> die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doel</a:t>
          </a:r>
          <a:r>
            <a:rPr lang="en-US" dirty="0">
              <a:effectLst/>
              <a:latin typeface="Calibri" panose="020F0502020204030204" pitchFamily="34" charset="0"/>
              <a:ea typeface="Times New Roman" panose="02020603050405020304" pitchFamily="18" charset="0"/>
              <a:cs typeface="Times New Roman" panose="02020603050405020304" pitchFamily="18" charset="0"/>
            </a:rPr>
            <a:t> van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skoolvakke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dirty="0">
              <a:effectLst/>
              <a:latin typeface="Calibri" panose="020F0502020204030204" pitchFamily="34" charset="0"/>
              <a:ea typeface="Times New Roman" panose="02020603050405020304" pitchFamily="18" charset="0"/>
              <a:cs typeface="Times New Roman" panose="02020603050405020304" pitchFamily="18" charset="0"/>
            </a:rPr>
            <a:t> hoe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dit</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vaardighede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ontwikkel</a:t>
          </a:r>
          <a:r>
            <a:rPr lang="en-US" dirty="0">
              <a:effectLst/>
              <a:latin typeface="Calibri" panose="020F0502020204030204" pitchFamily="34" charset="0"/>
              <a:ea typeface="Times New Roman" panose="02020603050405020304" pitchFamily="18" charset="0"/>
              <a:cs typeface="Times New Roman" panose="02020603050405020304" pitchFamily="18" charset="0"/>
            </a:rPr>
            <a:t> wat vir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toekomstige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nodig</a:t>
          </a:r>
          <a:r>
            <a:rPr lang="en-US" dirty="0">
              <a:effectLst/>
              <a:latin typeface="Calibri" panose="020F0502020204030204" pitchFamily="34" charset="0"/>
              <a:ea typeface="Times New Roman" panose="02020603050405020304" pitchFamily="18" charset="0"/>
              <a:cs typeface="Times New Roman" panose="02020603050405020304" pitchFamily="18" charset="0"/>
            </a:rPr>
            <a:t> is.</a:t>
          </a:r>
          <a:endParaRPr lang="en-US" dirty="0"/>
        </a:p>
      </dgm:t>
    </dgm:pt>
    <dgm:pt modelId="{FDF85669-4D28-4DD5-A9EA-B7023B84ED6B}" type="parTrans" cxnId="{4F3861A6-3163-44BB-AA11-5389D2BD5376}">
      <dgm:prSet/>
      <dgm:spPr/>
      <dgm:t>
        <a:bodyPr/>
        <a:lstStyle/>
        <a:p>
          <a:endParaRPr lang="en-US"/>
        </a:p>
      </dgm:t>
    </dgm:pt>
    <dgm:pt modelId="{7BFC9A87-D6AA-4585-A0D6-D5B8A42B3B45}" type="sibTrans" cxnId="{4F3861A6-3163-44BB-AA11-5389D2BD5376}">
      <dgm:prSet/>
      <dgm:spPr/>
      <dgm:t>
        <a:bodyPr/>
        <a:lstStyle/>
        <a:p>
          <a:endParaRPr lang="en-US"/>
        </a:p>
      </dgm:t>
    </dgm:pt>
    <dgm:pt modelId="{CC002F42-9824-4C3C-85E8-AF0BA3B32362}">
      <dgm:prSet/>
      <dgm:spPr/>
      <dgm:t>
        <a:bodyPr/>
        <a:lstStyle/>
        <a:p>
          <a:r>
            <a:rPr lang="en-US" dirty="0" err="1">
              <a:effectLst/>
              <a:latin typeface="Calibri" panose="020F0502020204030204" pitchFamily="34" charset="0"/>
              <a:ea typeface="Times New Roman" panose="02020603050405020304" pitchFamily="18" charset="0"/>
              <a:cs typeface="Times New Roman" panose="02020603050405020304" pitchFamily="18" charset="0"/>
            </a:rPr>
            <a:t>Identifiseer</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verskillende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loopbaanbedrywe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koppel</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skoolvakke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aan</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verwante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p>
      </dgm:t>
    </dgm:pt>
    <dgm:pt modelId="{E40A5D68-BEAA-4331-8E60-829B662C164C}" type="parTrans" cxnId="{030D2EB1-1FE6-407E-84E1-CBED271F50AD}">
      <dgm:prSet/>
      <dgm:spPr/>
      <dgm:t>
        <a:bodyPr/>
        <a:lstStyle/>
        <a:p>
          <a:endParaRPr lang="en-US"/>
        </a:p>
      </dgm:t>
    </dgm:pt>
    <dgm:pt modelId="{0995CEEB-74C2-4970-8029-9D3279C2E9B5}" type="sibTrans" cxnId="{030D2EB1-1FE6-407E-84E1-CBED271F50AD}">
      <dgm:prSet/>
      <dgm:spPr/>
      <dgm:t>
        <a:bodyPr/>
        <a:lstStyle/>
        <a:p>
          <a:endParaRPr lang="en-US"/>
        </a:p>
      </dgm:t>
    </dgm:pt>
    <dgm:pt modelId="{41BA975A-087B-45B7-8AEE-32B2ACD07F48}">
      <dgm:prSet/>
      <dgm:spPr/>
      <dgm:t>
        <a:bodyPr/>
        <a:lstStyle/>
        <a:p>
          <a:r>
            <a:rPr lang="en-US" dirty="0" err="1">
              <a:effectLst/>
              <a:latin typeface="Calibri" panose="020F0502020204030204" pitchFamily="34" charset="0"/>
              <a:ea typeface="Times New Roman" panose="02020603050405020304" pitchFamily="18" charset="0"/>
              <a:cs typeface="Times New Roman" panose="02020603050405020304" pitchFamily="18" charset="0"/>
            </a:rPr>
            <a:t>Verduidelik</a:t>
          </a:r>
          <a:r>
            <a:rPr lang="en-US" dirty="0">
              <a:effectLst/>
              <a:latin typeface="Calibri" panose="020F0502020204030204" pitchFamily="34" charset="0"/>
              <a:ea typeface="Times New Roman" panose="02020603050405020304" pitchFamily="18" charset="0"/>
              <a:cs typeface="Times New Roman" panose="02020603050405020304" pitchFamily="18" charset="0"/>
            </a:rPr>
            <a:t> hoe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spesifieke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vakke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binne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elke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loopbaankategorie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ondersteun</a:t>
          </a:r>
          <a:r>
            <a:rPr lang="en-US"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p>
      </dgm:t>
    </dgm:pt>
    <dgm:pt modelId="{FF5B6AFC-502B-4DD1-9A9B-56D61B29FAB5}" type="parTrans" cxnId="{D54D1659-EC1F-4130-9BBF-5C494B72A85E}">
      <dgm:prSet/>
      <dgm:spPr/>
      <dgm:t>
        <a:bodyPr/>
        <a:lstStyle/>
        <a:p>
          <a:endParaRPr lang="en-US"/>
        </a:p>
      </dgm:t>
    </dgm:pt>
    <dgm:pt modelId="{B62558AE-9C12-44E6-99D5-AFF0088CEE2F}" type="sibTrans" cxnId="{D54D1659-EC1F-4130-9BBF-5C494B72A85E}">
      <dgm:prSet/>
      <dgm:spPr/>
      <dgm:t>
        <a:bodyPr/>
        <a:lstStyle/>
        <a:p>
          <a:endParaRPr lang="en-US"/>
        </a:p>
      </dgm:t>
    </dgm:pt>
    <dgm:pt modelId="{2E128789-3409-460D-9D6C-754B912A214D}">
      <dgm:prSet/>
      <dgm:spPr/>
      <dgm:t>
        <a:bodyPr/>
        <a:lstStyle/>
        <a:p>
          <a:r>
            <a:rPr lang="en-US" dirty="0" err="1">
              <a:effectLst/>
              <a:latin typeface="Calibri" panose="020F0502020204030204" pitchFamily="34" charset="0"/>
              <a:ea typeface="Times New Roman" panose="02020603050405020304" pitchFamily="18" charset="0"/>
              <a:cs typeface="Times New Roman" panose="02020603050405020304" pitchFamily="18" charset="0"/>
            </a:rPr>
            <a:t>Reflekteer</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oor</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jou</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eie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belangstellings</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sterkpunte</a:t>
          </a:r>
          <a:r>
            <a:rPr lang="en-US" dirty="0">
              <a:effectLst/>
              <a:latin typeface="Calibri" panose="020F0502020204030204" pitchFamily="34" charset="0"/>
              <a:ea typeface="Times New Roman" panose="02020603050405020304" pitchFamily="18" charset="0"/>
              <a:cs typeface="Times New Roman" panose="02020603050405020304" pitchFamily="18" charset="0"/>
            </a:rPr>
            <a:t> om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ingeligte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vak</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loopbaankeuses</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te</a:t>
          </a:r>
          <a:r>
            <a:rPr lang="en-US" dirty="0">
              <a:effectLst/>
              <a:latin typeface="Calibri" panose="020F0502020204030204" pitchFamily="34" charset="0"/>
              <a:ea typeface="Times New Roman" panose="02020603050405020304" pitchFamily="18" charset="0"/>
              <a:cs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cs typeface="Times New Roman" panose="02020603050405020304" pitchFamily="18" charset="0"/>
            </a:rPr>
            <a:t>maak</a:t>
          </a:r>
          <a:r>
            <a:rPr lang="en-US"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p>
      </dgm:t>
    </dgm:pt>
    <dgm:pt modelId="{3EC78AC0-616A-4615-8977-1933E12148E5}" type="parTrans" cxnId="{4BD2BDE5-A165-4210-A20A-5F9507C4764B}">
      <dgm:prSet/>
      <dgm:spPr/>
      <dgm:t>
        <a:bodyPr/>
        <a:lstStyle/>
        <a:p>
          <a:endParaRPr lang="en-US"/>
        </a:p>
      </dgm:t>
    </dgm:pt>
    <dgm:pt modelId="{F8A4B12D-6B15-4683-9F4B-504D3FCE4C8D}" type="sibTrans" cxnId="{4BD2BDE5-A165-4210-A20A-5F9507C4764B}">
      <dgm:prSet/>
      <dgm:spPr/>
      <dgm:t>
        <a:bodyPr/>
        <a:lstStyle/>
        <a:p>
          <a:endParaRPr lang="en-US"/>
        </a:p>
      </dgm:t>
    </dgm:pt>
    <dgm:pt modelId="{9ED1F5AD-E8A5-4D29-9B59-A48C90C440D8}" type="pres">
      <dgm:prSet presAssocID="{275EE4DB-DE22-4730-A4C9-7E4CDE43E3B4}" presName="root" presStyleCnt="0">
        <dgm:presLayoutVars>
          <dgm:dir/>
          <dgm:resizeHandles val="exact"/>
        </dgm:presLayoutVars>
      </dgm:prSet>
      <dgm:spPr/>
    </dgm:pt>
    <dgm:pt modelId="{C1D5F63E-AA5A-465D-8452-3595CDC6B066}" type="pres">
      <dgm:prSet presAssocID="{15F2B424-CD4F-434E-B64F-E33D99332700}" presName="compNode" presStyleCnt="0"/>
      <dgm:spPr/>
    </dgm:pt>
    <dgm:pt modelId="{19B8FFEB-E7EC-48BF-BBF2-40A461150613}" type="pres">
      <dgm:prSet presAssocID="{15F2B424-CD4F-434E-B64F-E33D99332700}" presName="bgRect" presStyleLbl="bgShp" presStyleIdx="0" presStyleCnt="4"/>
      <dgm:spPr/>
    </dgm:pt>
    <dgm:pt modelId="{87270810-B72E-4CDB-BF1D-4FC92A27A82B}" type="pres">
      <dgm:prSet presAssocID="{15F2B424-CD4F-434E-B64F-E33D99332700}"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1A618FDF-89B6-4CBA-9A3B-ADBA11460C19}" type="pres">
      <dgm:prSet presAssocID="{15F2B424-CD4F-434E-B64F-E33D99332700}" presName="spaceRect" presStyleCnt="0"/>
      <dgm:spPr/>
    </dgm:pt>
    <dgm:pt modelId="{19B15162-C279-4AE3-B622-0B8EEAB7F96E}" type="pres">
      <dgm:prSet presAssocID="{15F2B424-CD4F-434E-B64F-E33D99332700}" presName="parTx" presStyleLbl="revTx" presStyleIdx="0" presStyleCnt="4">
        <dgm:presLayoutVars>
          <dgm:chMax val="0"/>
          <dgm:chPref val="0"/>
        </dgm:presLayoutVars>
      </dgm:prSet>
      <dgm:spPr/>
    </dgm:pt>
    <dgm:pt modelId="{B539F49D-0527-448B-A9A6-B8FEF6567CDA}" type="pres">
      <dgm:prSet presAssocID="{7BFC9A87-D6AA-4585-A0D6-D5B8A42B3B45}" presName="sibTrans" presStyleCnt="0"/>
      <dgm:spPr/>
    </dgm:pt>
    <dgm:pt modelId="{103436F1-4165-4187-B4CD-75C841056F0B}" type="pres">
      <dgm:prSet presAssocID="{CC002F42-9824-4C3C-85E8-AF0BA3B32362}" presName="compNode" presStyleCnt="0"/>
      <dgm:spPr/>
    </dgm:pt>
    <dgm:pt modelId="{6011F26C-516A-49AB-83D2-08D0D848F155}" type="pres">
      <dgm:prSet presAssocID="{CC002F42-9824-4C3C-85E8-AF0BA3B32362}" presName="bgRect" presStyleLbl="bgShp" presStyleIdx="1" presStyleCnt="4"/>
      <dgm:spPr/>
    </dgm:pt>
    <dgm:pt modelId="{F90D3965-5805-4630-BFFE-9BBF5B3549B2}" type="pres">
      <dgm:prSet presAssocID="{CC002F42-9824-4C3C-85E8-AF0BA3B32362}"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6F86AE49-8378-4B77-93B6-3928206C2E8D}" type="pres">
      <dgm:prSet presAssocID="{CC002F42-9824-4C3C-85E8-AF0BA3B32362}" presName="spaceRect" presStyleCnt="0"/>
      <dgm:spPr/>
    </dgm:pt>
    <dgm:pt modelId="{14E4E5A8-461B-4A24-B6B6-887C64346962}" type="pres">
      <dgm:prSet presAssocID="{CC002F42-9824-4C3C-85E8-AF0BA3B32362}" presName="parTx" presStyleLbl="revTx" presStyleIdx="1" presStyleCnt="4">
        <dgm:presLayoutVars>
          <dgm:chMax val="0"/>
          <dgm:chPref val="0"/>
        </dgm:presLayoutVars>
      </dgm:prSet>
      <dgm:spPr/>
    </dgm:pt>
    <dgm:pt modelId="{6FFE0369-F021-4AE6-BB81-7BA348F8E3FE}" type="pres">
      <dgm:prSet presAssocID="{0995CEEB-74C2-4970-8029-9D3279C2E9B5}" presName="sibTrans" presStyleCnt="0"/>
      <dgm:spPr/>
    </dgm:pt>
    <dgm:pt modelId="{B4922008-32AA-4074-8AC2-EA0CE607480F}" type="pres">
      <dgm:prSet presAssocID="{41BA975A-087B-45B7-8AEE-32B2ACD07F48}" presName="compNode" presStyleCnt="0"/>
      <dgm:spPr/>
    </dgm:pt>
    <dgm:pt modelId="{4D3525D9-422A-4ADA-8D42-19ECE3463FB8}" type="pres">
      <dgm:prSet presAssocID="{41BA975A-087B-45B7-8AEE-32B2ACD07F48}" presName="bgRect" presStyleLbl="bgShp" presStyleIdx="2" presStyleCnt="4"/>
      <dgm:spPr/>
    </dgm:pt>
    <dgm:pt modelId="{1F2D99B4-91AD-466F-B1FB-CB51318BA4DD}" type="pres">
      <dgm:prSet presAssocID="{41BA975A-087B-45B7-8AEE-32B2ACD07F4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ploma Roll"/>
        </a:ext>
      </dgm:extLst>
    </dgm:pt>
    <dgm:pt modelId="{8AFBFA8A-A20F-4B2D-9E24-71182EA50391}" type="pres">
      <dgm:prSet presAssocID="{41BA975A-087B-45B7-8AEE-32B2ACD07F48}" presName="spaceRect" presStyleCnt="0"/>
      <dgm:spPr/>
    </dgm:pt>
    <dgm:pt modelId="{88E712A0-CFBB-4175-9D8F-EA14DD8C31BC}" type="pres">
      <dgm:prSet presAssocID="{41BA975A-087B-45B7-8AEE-32B2ACD07F48}" presName="parTx" presStyleLbl="revTx" presStyleIdx="2" presStyleCnt="4">
        <dgm:presLayoutVars>
          <dgm:chMax val="0"/>
          <dgm:chPref val="0"/>
        </dgm:presLayoutVars>
      </dgm:prSet>
      <dgm:spPr/>
    </dgm:pt>
    <dgm:pt modelId="{C83D0D2F-84C2-4C5A-BA93-B563F47B212D}" type="pres">
      <dgm:prSet presAssocID="{B62558AE-9C12-44E6-99D5-AFF0088CEE2F}" presName="sibTrans" presStyleCnt="0"/>
      <dgm:spPr/>
    </dgm:pt>
    <dgm:pt modelId="{3FB3E71F-B5B5-46C4-81E0-ECEA49E333C0}" type="pres">
      <dgm:prSet presAssocID="{2E128789-3409-460D-9D6C-754B912A214D}" presName="compNode" presStyleCnt="0"/>
      <dgm:spPr/>
    </dgm:pt>
    <dgm:pt modelId="{DA6C1AE4-BF29-4E62-BA34-C9A3993408F3}" type="pres">
      <dgm:prSet presAssocID="{2E128789-3409-460D-9D6C-754B912A214D}" presName="bgRect" presStyleLbl="bgShp" presStyleIdx="3" presStyleCnt="4"/>
      <dgm:spPr/>
    </dgm:pt>
    <dgm:pt modelId="{43F3A018-2B70-4912-BF6F-47CB98556A53}" type="pres">
      <dgm:prSet presAssocID="{2E128789-3409-460D-9D6C-754B912A214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054852CE-57D0-4020-A92E-831F1C87041C}" type="pres">
      <dgm:prSet presAssocID="{2E128789-3409-460D-9D6C-754B912A214D}" presName="spaceRect" presStyleCnt="0"/>
      <dgm:spPr/>
    </dgm:pt>
    <dgm:pt modelId="{FBBF4903-20E8-4FC9-822A-FA77FC345610}" type="pres">
      <dgm:prSet presAssocID="{2E128789-3409-460D-9D6C-754B912A214D}" presName="parTx" presStyleLbl="revTx" presStyleIdx="3" presStyleCnt="4">
        <dgm:presLayoutVars>
          <dgm:chMax val="0"/>
          <dgm:chPref val="0"/>
        </dgm:presLayoutVars>
      </dgm:prSet>
      <dgm:spPr/>
    </dgm:pt>
  </dgm:ptLst>
  <dgm:cxnLst>
    <dgm:cxn modelId="{D54D1659-EC1F-4130-9BBF-5C494B72A85E}" srcId="{275EE4DB-DE22-4730-A4C9-7E4CDE43E3B4}" destId="{41BA975A-087B-45B7-8AEE-32B2ACD07F48}" srcOrd="2" destOrd="0" parTransId="{FF5B6AFC-502B-4DD1-9A9B-56D61B29FAB5}" sibTransId="{B62558AE-9C12-44E6-99D5-AFF0088CEE2F}"/>
    <dgm:cxn modelId="{E1D77159-2C82-4E0C-877F-666DA44AF276}" type="presOf" srcId="{2E128789-3409-460D-9D6C-754B912A214D}" destId="{FBBF4903-20E8-4FC9-822A-FA77FC345610}" srcOrd="0" destOrd="0" presId="urn:microsoft.com/office/officeart/2018/2/layout/IconVerticalSolidList"/>
    <dgm:cxn modelId="{CB929283-488D-4768-AEC6-1EEDBC00E897}" type="presOf" srcId="{41BA975A-087B-45B7-8AEE-32B2ACD07F48}" destId="{88E712A0-CFBB-4175-9D8F-EA14DD8C31BC}" srcOrd="0" destOrd="0" presId="urn:microsoft.com/office/officeart/2018/2/layout/IconVerticalSolidList"/>
    <dgm:cxn modelId="{4F3861A6-3163-44BB-AA11-5389D2BD5376}" srcId="{275EE4DB-DE22-4730-A4C9-7E4CDE43E3B4}" destId="{15F2B424-CD4F-434E-B64F-E33D99332700}" srcOrd="0" destOrd="0" parTransId="{FDF85669-4D28-4DD5-A9EA-B7023B84ED6B}" sibTransId="{7BFC9A87-D6AA-4585-A0D6-D5B8A42B3B45}"/>
    <dgm:cxn modelId="{030D2EB1-1FE6-407E-84E1-CBED271F50AD}" srcId="{275EE4DB-DE22-4730-A4C9-7E4CDE43E3B4}" destId="{CC002F42-9824-4C3C-85E8-AF0BA3B32362}" srcOrd="1" destOrd="0" parTransId="{E40A5D68-BEAA-4331-8E60-829B662C164C}" sibTransId="{0995CEEB-74C2-4970-8029-9D3279C2E9B5}"/>
    <dgm:cxn modelId="{6A6D68B7-786C-4535-9DD3-7452A3A69F39}" type="presOf" srcId="{275EE4DB-DE22-4730-A4C9-7E4CDE43E3B4}" destId="{9ED1F5AD-E8A5-4D29-9B59-A48C90C440D8}" srcOrd="0" destOrd="0" presId="urn:microsoft.com/office/officeart/2018/2/layout/IconVerticalSolidList"/>
    <dgm:cxn modelId="{F4E556D3-4C56-49B9-9B12-0D3E3641937B}" type="presOf" srcId="{15F2B424-CD4F-434E-B64F-E33D99332700}" destId="{19B15162-C279-4AE3-B622-0B8EEAB7F96E}" srcOrd="0" destOrd="0" presId="urn:microsoft.com/office/officeart/2018/2/layout/IconVerticalSolidList"/>
    <dgm:cxn modelId="{4BD2BDE5-A165-4210-A20A-5F9507C4764B}" srcId="{275EE4DB-DE22-4730-A4C9-7E4CDE43E3B4}" destId="{2E128789-3409-460D-9D6C-754B912A214D}" srcOrd="3" destOrd="0" parTransId="{3EC78AC0-616A-4615-8977-1933E12148E5}" sibTransId="{F8A4B12D-6B15-4683-9F4B-504D3FCE4C8D}"/>
    <dgm:cxn modelId="{042026F3-5D06-42E9-81F5-5A922603DE60}" type="presOf" srcId="{CC002F42-9824-4C3C-85E8-AF0BA3B32362}" destId="{14E4E5A8-461B-4A24-B6B6-887C64346962}" srcOrd="0" destOrd="0" presId="urn:microsoft.com/office/officeart/2018/2/layout/IconVerticalSolidList"/>
    <dgm:cxn modelId="{7AD155E8-01EA-40B9-940C-12734B43682A}" type="presParOf" srcId="{9ED1F5AD-E8A5-4D29-9B59-A48C90C440D8}" destId="{C1D5F63E-AA5A-465D-8452-3595CDC6B066}" srcOrd="0" destOrd="0" presId="urn:microsoft.com/office/officeart/2018/2/layout/IconVerticalSolidList"/>
    <dgm:cxn modelId="{BAAD4D28-F783-45C4-B0B4-6111E331C44B}" type="presParOf" srcId="{C1D5F63E-AA5A-465D-8452-3595CDC6B066}" destId="{19B8FFEB-E7EC-48BF-BBF2-40A461150613}" srcOrd="0" destOrd="0" presId="urn:microsoft.com/office/officeart/2018/2/layout/IconVerticalSolidList"/>
    <dgm:cxn modelId="{3EE27F29-2380-4173-9BCB-4CF345F3DF57}" type="presParOf" srcId="{C1D5F63E-AA5A-465D-8452-3595CDC6B066}" destId="{87270810-B72E-4CDB-BF1D-4FC92A27A82B}" srcOrd="1" destOrd="0" presId="urn:microsoft.com/office/officeart/2018/2/layout/IconVerticalSolidList"/>
    <dgm:cxn modelId="{0AE75A5C-9B94-4B73-8039-7CCA7EFAEC35}" type="presParOf" srcId="{C1D5F63E-AA5A-465D-8452-3595CDC6B066}" destId="{1A618FDF-89B6-4CBA-9A3B-ADBA11460C19}" srcOrd="2" destOrd="0" presId="urn:microsoft.com/office/officeart/2018/2/layout/IconVerticalSolidList"/>
    <dgm:cxn modelId="{2C991BEE-C186-4275-88F3-3F0E9285981C}" type="presParOf" srcId="{C1D5F63E-AA5A-465D-8452-3595CDC6B066}" destId="{19B15162-C279-4AE3-B622-0B8EEAB7F96E}" srcOrd="3" destOrd="0" presId="urn:microsoft.com/office/officeart/2018/2/layout/IconVerticalSolidList"/>
    <dgm:cxn modelId="{6E2AFF7A-209F-483B-A49A-BBC38E6EA0B1}" type="presParOf" srcId="{9ED1F5AD-E8A5-4D29-9B59-A48C90C440D8}" destId="{B539F49D-0527-448B-A9A6-B8FEF6567CDA}" srcOrd="1" destOrd="0" presId="urn:microsoft.com/office/officeart/2018/2/layout/IconVerticalSolidList"/>
    <dgm:cxn modelId="{7500744B-F881-45AE-A198-505AFE5474E5}" type="presParOf" srcId="{9ED1F5AD-E8A5-4D29-9B59-A48C90C440D8}" destId="{103436F1-4165-4187-B4CD-75C841056F0B}" srcOrd="2" destOrd="0" presId="urn:microsoft.com/office/officeart/2018/2/layout/IconVerticalSolidList"/>
    <dgm:cxn modelId="{1F4E619E-D80E-4263-82CF-925D64B3CD48}" type="presParOf" srcId="{103436F1-4165-4187-B4CD-75C841056F0B}" destId="{6011F26C-516A-49AB-83D2-08D0D848F155}" srcOrd="0" destOrd="0" presId="urn:microsoft.com/office/officeart/2018/2/layout/IconVerticalSolidList"/>
    <dgm:cxn modelId="{B75E1171-C13F-4378-9069-F5B52C37CFDC}" type="presParOf" srcId="{103436F1-4165-4187-B4CD-75C841056F0B}" destId="{F90D3965-5805-4630-BFFE-9BBF5B3549B2}" srcOrd="1" destOrd="0" presId="urn:microsoft.com/office/officeart/2018/2/layout/IconVerticalSolidList"/>
    <dgm:cxn modelId="{E9845464-C394-4124-ABB8-5CE236164A3B}" type="presParOf" srcId="{103436F1-4165-4187-B4CD-75C841056F0B}" destId="{6F86AE49-8378-4B77-93B6-3928206C2E8D}" srcOrd="2" destOrd="0" presId="urn:microsoft.com/office/officeart/2018/2/layout/IconVerticalSolidList"/>
    <dgm:cxn modelId="{2D971BE2-C6A0-4E2C-9F52-798692587ADB}" type="presParOf" srcId="{103436F1-4165-4187-B4CD-75C841056F0B}" destId="{14E4E5A8-461B-4A24-B6B6-887C64346962}" srcOrd="3" destOrd="0" presId="urn:microsoft.com/office/officeart/2018/2/layout/IconVerticalSolidList"/>
    <dgm:cxn modelId="{380FC83E-5906-4008-815D-DA49DC95405E}" type="presParOf" srcId="{9ED1F5AD-E8A5-4D29-9B59-A48C90C440D8}" destId="{6FFE0369-F021-4AE6-BB81-7BA348F8E3FE}" srcOrd="3" destOrd="0" presId="urn:microsoft.com/office/officeart/2018/2/layout/IconVerticalSolidList"/>
    <dgm:cxn modelId="{DBFEFBE5-86F9-405E-80CB-4DE47B2683F7}" type="presParOf" srcId="{9ED1F5AD-E8A5-4D29-9B59-A48C90C440D8}" destId="{B4922008-32AA-4074-8AC2-EA0CE607480F}" srcOrd="4" destOrd="0" presId="urn:microsoft.com/office/officeart/2018/2/layout/IconVerticalSolidList"/>
    <dgm:cxn modelId="{E3665187-9EC7-435F-8B5A-84C71788DDDB}" type="presParOf" srcId="{B4922008-32AA-4074-8AC2-EA0CE607480F}" destId="{4D3525D9-422A-4ADA-8D42-19ECE3463FB8}" srcOrd="0" destOrd="0" presId="urn:microsoft.com/office/officeart/2018/2/layout/IconVerticalSolidList"/>
    <dgm:cxn modelId="{8D1FFC1E-06D1-4EBE-9CD6-9A5FAAD50224}" type="presParOf" srcId="{B4922008-32AA-4074-8AC2-EA0CE607480F}" destId="{1F2D99B4-91AD-466F-B1FB-CB51318BA4DD}" srcOrd="1" destOrd="0" presId="urn:microsoft.com/office/officeart/2018/2/layout/IconVerticalSolidList"/>
    <dgm:cxn modelId="{25948FDE-1D5E-405C-9ECB-88B51A04C9A0}" type="presParOf" srcId="{B4922008-32AA-4074-8AC2-EA0CE607480F}" destId="{8AFBFA8A-A20F-4B2D-9E24-71182EA50391}" srcOrd="2" destOrd="0" presId="urn:microsoft.com/office/officeart/2018/2/layout/IconVerticalSolidList"/>
    <dgm:cxn modelId="{65B46041-5677-41A3-8A59-DFA567DD25F1}" type="presParOf" srcId="{B4922008-32AA-4074-8AC2-EA0CE607480F}" destId="{88E712A0-CFBB-4175-9D8F-EA14DD8C31BC}" srcOrd="3" destOrd="0" presId="urn:microsoft.com/office/officeart/2018/2/layout/IconVerticalSolidList"/>
    <dgm:cxn modelId="{06D64837-B3DF-4C3B-A79C-D2504B6058C0}" type="presParOf" srcId="{9ED1F5AD-E8A5-4D29-9B59-A48C90C440D8}" destId="{C83D0D2F-84C2-4C5A-BA93-B563F47B212D}" srcOrd="5" destOrd="0" presId="urn:microsoft.com/office/officeart/2018/2/layout/IconVerticalSolidList"/>
    <dgm:cxn modelId="{9F890592-9486-4024-A331-70F70F479C9F}" type="presParOf" srcId="{9ED1F5AD-E8A5-4D29-9B59-A48C90C440D8}" destId="{3FB3E71F-B5B5-46C4-81E0-ECEA49E333C0}" srcOrd="6" destOrd="0" presId="urn:microsoft.com/office/officeart/2018/2/layout/IconVerticalSolidList"/>
    <dgm:cxn modelId="{E3EF1054-C893-45F7-8850-22E5A236F619}" type="presParOf" srcId="{3FB3E71F-B5B5-46C4-81E0-ECEA49E333C0}" destId="{DA6C1AE4-BF29-4E62-BA34-C9A3993408F3}" srcOrd="0" destOrd="0" presId="urn:microsoft.com/office/officeart/2018/2/layout/IconVerticalSolidList"/>
    <dgm:cxn modelId="{FC5DAAFA-BF25-49CF-A332-B13DA9BE0B6D}" type="presParOf" srcId="{3FB3E71F-B5B5-46C4-81E0-ECEA49E333C0}" destId="{43F3A018-2B70-4912-BF6F-47CB98556A53}" srcOrd="1" destOrd="0" presId="urn:microsoft.com/office/officeart/2018/2/layout/IconVerticalSolidList"/>
    <dgm:cxn modelId="{D25A8F3F-0833-4134-8505-104028010F29}" type="presParOf" srcId="{3FB3E71F-B5B5-46C4-81E0-ECEA49E333C0}" destId="{054852CE-57D0-4020-A92E-831F1C87041C}" srcOrd="2" destOrd="0" presId="urn:microsoft.com/office/officeart/2018/2/layout/IconVerticalSolidList"/>
    <dgm:cxn modelId="{F46DA39C-5D69-4A9C-8D20-734BC97043C9}" type="presParOf" srcId="{3FB3E71F-B5B5-46C4-81E0-ECEA49E333C0}" destId="{FBBF4903-20E8-4FC9-822A-FA77FC34561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7FA0E6-8600-4256-B8AE-3E342AA9D468}"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8A0792C2-27F2-4E2E-937D-891123A17CC9}">
      <dgm:prSet/>
      <dgm:spPr/>
      <dgm:t>
        <a:bodyPr/>
        <a:lstStyle/>
        <a:p>
          <a:r>
            <a:rPr lang="af-ZA" b="1" dirty="0"/>
            <a:t>STEM (Wetenskap, Tegnologie, Ingenieurswese, Wiskunde)</a:t>
          </a:r>
          <a:endParaRPr lang="en-US" dirty="0"/>
        </a:p>
      </dgm:t>
    </dgm:pt>
    <dgm:pt modelId="{57226C53-9F5B-4B4A-ACB0-98290C27FA0E}" type="parTrans" cxnId="{0E2F0CC7-F37B-49F9-823B-2E77694CB665}">
      <dgm:prSet/>
      <dgm:spPr/>
      <dgm:t>
        <a:bodyPr/>
        <a:lstStyle/>
        <a:p>
          <a:endParaRPr lang="en-US"/>
        </a:p>
      </dgm:t>
    </dgm:pt>
    <dgm:pt modelId="{05AD9E88-3A82-41BF-A490-D9D03D890C92}" type="sibTrans" cxnId="{0E2F0CC7-F37B-49F9-823B-2E77694CB665}">
      <dgm:prSet/>
      <dgm:spPr/>
      <dgm:t>
        <a:bodyPr/>
        <a:lstStyle/>
        <a:p>
          <a:endParaRPr lang="en-US"/>
        </a:p>
      </dgm:t>
    </dgm:pt>
    <dgm:pt modelId="{3C4AE6F1-F509-4081-A100-316397AC27AB}">
      <dgm:prSet/>
      <dgm:spPr/>
      <dgm:t>
        <a:bodyPr/>
        <a:lstStyle/>
        <a:p>
          <a:r>
            <a:rPr lang="af-ZA" dirty="0"/>
            <a:t>Wiskunde, Wetenskap, Tegnologie</a:t>
          </a:r>
          <a:endParaRPr lang="en-US" dirty="0"/>
        </a:p>
      </dgm:t>
    </dgm:pt>
    <dgm:pt modelId="{2BE779BB-15E8-41C9-AD6B-D34B2CEE468F}" type="parTrans" cxnId="{7D45DC0F-28AC-49BE-B3DD-0779EDB3CE03}">
      <dgm:prSet/>
      <dgm:spPr/>
      <dgm:t>
        <a:bodyPr/>
        <a:lstStyle/>
        <a:p>
          <a:endParaRPr lang="en-US"/>
        </a:p>
      </dgm:t>
    </dgm:pt>
    <dgm:pt modelId="{1D6E4E9B-5257-4E85-BB01-12891D1C33DE}" type="sibTrans" cxnId="{7D45DC0F-28AC-49BE-B3DD-0779EDB3CE03}">
      <dgm:prSet/>
      <dgm:spPr/>
      <dgm:t>
        <a:bodyPr/>
        <a:lstStyle/>
        <a:p>
          <a:endParaRPr lang="en-US"/>
        </a:p>
      </dgm:t>
    </dgm:pt>
    <dgm:pt modelId="{AA3C7F82-812C-482A-867E-2CF0FFF85B73}">
      <dgm:prSet/>
      <dgm:spPr/>
      <dgm:t>
        <a:bodyPr/>
        <a:lstStyle/>
        <a:p>
          <a:r>
            <a:rPr lang="af-ZA" dirty="0"/>
            <a:t>Loopbane: ingenieur, dokter</a:t>
          </a:r>
          <a:endParaRPr lang="en-US" dirty="0"/>
        </a:p>
      </dgm:t>
    </dgm:pt>
    <dgm:pt modelId="{4BC5A103-0AC4-47EB-8778-A7C9DF2D4DBB}" type="parTrans" cxnId="{95E23508-E14D-4870-99FB-24CF571B865E}">
      <dgm:prSet/>
      <dgm:spPr/>
      <dgm:t>
        <a:bodyPr/>
        <a:lstStyle/>
        <a:p>
          <a:endParaRPr lang="en-US"/>
        </a:p>
      </dgm:t>
    </dgm:pt>
    <dgm:pt modelId="{C85BC78F-AC33-42DC-9D9B-CC7792F4E120}" type="sibTrans" cxnId="{95E23508-E14D-4870-99FB-24CF571B865E}">
      <dgm:prSet/>
      <dgm:spPr/>
      <dgm:t>
        <a:bodyPr/>
        <a:lstStyle/>
        <a:p>
          <a:endParaRPr lang="en-US"/>
        </a:p>
      </dgm:t>
    </dgm:pt>
    <dgm:pt modelId="{9791DB4C-F748-420C-99E9-A36296FFBD9E}">
      <dgm:prSet/>
      <dgm:spPr/>
      <dgm:t>
        <a:bodyPr/>
        <a:lstStyle/>
        <a:p>
          <a:r>
            <a:rPr lang="af-ZA" b="1" dirty="0"/>
            <a:t>Besigheid &amp; Finansies</a:t>
          </a:r>
          <a:endParaRPr lang="en-US" dirty="0"/>
        </a:p>
      </dgm:t>
    </dgm:pt>
    <dgm:pt modelId="{5D3E07D4-F2D5-4D8E-AF66-6E14E45A82F2}" type="parTrans" cxnId="{DB6CE81E-717D-4418-BA4C-599450A20AB7}">
      <dgm:prSet/>
      <dgm:spPr/>
      <dgm:t>
        <a:bodyPr/>
        <a:lstStyle/>
        <a:p>
          <a:endParaRPr lang="en-US"/>
        </a:p>
      </dgm:t>
    </dgm:pt>
    <dgm:pt modelId="{1F1687F1-6B87-4738-BEA8-B832EA50579D}" type="sibTrans" cxnId="{DB6CE81E-717D-4418-BA4C-599450A20AB7}">
      <dgm:prSet/>
      <dgm:spPr/>
      <dgm:t>
        <a:bodyPr/>
        <a:lstStyle/>
        <a:p>
          <a:endParaRPr lang="en-US"/>
        </a:p>
      </dgm:t>
    </dgm:pt>
    <dgm:pt modelId="{7E8BD328-13AB-4584-80EC-02C18B38E0FC}">
      <dgm:prSet/>
      <dgm:spPr/>
      <dgm:t>
        <a:bodyPr/>
        <a:lstStyle/>
        <a:p>
          <a:r>
            <a:rPr lang="af-ZA" dirty="0"/>
            <a:t>EBW, Wiskunde, Tale</a:t>
          </a:r>
          <a:endParaRPr lang="en-US" dirty="0"/>
        </a:p>
      </dgm:t>
    </dgm:pt>
    <dgm:pt modelId="{AB91EDD6-32EC-4B75-9311-BB2865BA1245}" type="parTrans" cxnId="{78527903-FC83-4CB4-B7CB-92491F60A6F8}">
      <dgm:prSet/>
      <dgm:spPr/>
      <dgm:t>
        <a:bodyPr/>
        <a:lstStyle/>
        <a:p>
          <a:endParaRPr lang="en-US"/>
        </a:p>
      </dgm:t>
    </dgm:pt>
    <dgm:pt modelId="{0E081171-510E-46B2-BBE9-C173100B5BA8}" type="sibTrans" cxnId="{78527903-FC83-4CB4-B7CB-92491F60A6F8}">
      <dgm:prSet/>
      <dgm:spPr/>
      <dgm:t>
        <a:bodyPr/>
        <a:lstStyle/>
        <a:p>
          <a:endParaRPr lang="en-US"/>
        </a:p>
      </dgm:t>
    </dgm:pt>
    <dgm:pt modelId="{845963BF-DEE1-4C70-9273-04BE87B5776A}">
      <dgm:prSet/>
      <dgm:spPr/>
      <dgm:t>
        <a:bodyPr/>
        <a:lstStyle/>
        <a:p>
          <a:r>
            <a:rPr lang="af-ZA" dirty="0"/>
            <a:t>Loopbane: entrepreneur, rekenmeester</a:t>
          </a:r>
          <a:endParaRPr lang="en-US" dirty="0"/>
        </a:p>
      </dgm:t>
    </dgm:pt>
    <dgm:pt modelId="{D0965456-BD27-4F83-8B04-0AFC851AF769}" type="parTrans" cxnId="{7A48BA06-694D-468E-9B46-0EA760A67C1C}">
      <dgm:prSet/>
      <dgm:spPr/>
      <dgm:t>
        <a:bodyPr/>
        <a:lstStyle/>
        <a:p>
          <a:endParaRPr lang="en-US"/>
        </a:p>
      </dgm:t>
    </dgm:pt>
    <dgm:pt modelId="{A3E806CE-9DFB-4ACA-A3D6-BF5B91F03E49}" type="sibTrans" cxnId="{7A48BA06-694D-468E-9B46-0EA760A67C1C}">
      <dgm:prSet/>
      <dgm:spPr/>
      <dgm:t>
        <a:bodyPr/>
        <a:lstStyle/>
        <a:p>
          <a:endParaRPr lang="en-US"/>
        </a:p>
      </dgm:t>
    </dgm:pt>
    <dgm:pt modelId="{C4D9537D-C284-4A69-A8AD-418A296812FD}">
      <dgm:prSet/>
      <dgm:spPr/>
      <dgm:t>
        <a:bodyPr/>
        <a:lstStyle/>
        <a:p>
          <a:r>
            <a:rPr lang="af-ZA" b="1" dirty="0"/>
            <a:t>Geestes- en Sosiale Wetenskappe</a:t>
          </a:r>
          <a:endParaRPr lang="en-US" dirty="0"/>
        </a:p>
      </dgm:t>
    </dgm:pt>
    <dgm:pt modelId="{20D2584E-4170-4CF2-9722-7B7992137EE5}" type="parTrans" cxnId="{D27EDBDB-6D8A-4E12-BDC8-BB9BB0B8E084}">
      <dgm:prSet/>
      <dgm:spPr/>
      <dgm:t>
        <a:bodyPr/>
        <a:lstStyle/>
        <a:p>
          <a:endParaRPr lang="en-US"/>
        </a:p>
      </dgm:t>
    </dgm:pt>
    <dgm:pt modelId="{7DBDDC66-C2FA-444C-876B-0574A2DBA99B}" type="sibTrans" cxnId="{D27EDBDB-6D8A-4E12-BDC8-BB9BB0B8E084}">
      <dgm:prSet/>
      <dgm:spPr/>
      <dgm:t>
        <a:bodyPr/>
        <a:lstStyle/>
        <a:p>
          <a:endParaRPr lang="en-US"/>
        </a:p>
      </dgm:t>
    </dgm:pt>
    <dgm:pt modelId="{9C678E3C-B665-43CD-9849-6DD9D1ACE35A}">
      <dgm:prSet/>
      <dgm:spPr/>
      <dgm:t>
        <a:bodyPr/>
        <a:lstStyle/>
        <a:p>
          <a:r>
            <a:rPr lang="af-ZA" dirty="0"/>
            <a:t>Tale, Sosiale Wetenskappe, Lewensoriëntering</a:t>
          </a:r>
          <a:endParaRPr lang="en-US" dirty="0"/>
        </a:p>
      </dgm:t>
    </dgm:pt>
    <dgm:pt modelId="{FA334E9D-03DE-4E4B-8C40-D95A47C98A9D}" type="parTrans" cxnId="{B9BE7B11-2564-416D-A65E-8D0F51A93F5D}">
      <dgm:prSet/>
      <dgm:spPr/>
      <dgm:t>
        <a:bodyPr/>
        <a:lstStyle/>
        <a:p>
          <a:endParaRPr lang="en-US"/>
        </a:p>
      </dgm:t>
    </dgm:pt>
    <dgm:pt modelId="{274D17DC-18E5-4F97-95B1-BCD2B30FA5B3}" type="sibTrans" cxnId="{B9BE7B11-2564-416D-A65E-8D0F51A93F5D}">
      <dgm:prSet/>
      <dgm:spPr/>
      <dgm:t>
        <a:bodyPr/>
        <a:lstStyle/>
        <a:p>
          <a:endParaRPr lang="en-US"/>
        </a:p>
      </dgm:t>
    </dgm:pt>
    <dgm:pt modelId="{DE6012B5-AA64-400D-B8BA-6F5ECC99D912}">
      <dgm:prSet/>
      <dgm:spPr/>
      <dgm:t>
        <a:bodyPr/>
        <a:lstStyle/>
        <a:p>
          <a:r>
            <a:rPr lang="af-ZA" dirty="0"/>
            <a:t>Loopbane: onderwyser, joernalis</a:t>
          </a:r>
          <a:endParaRPr lang="en-US" dirty="0"/>
        </a:p>
      </dgm:t>
    </dgm:pt>
    <dgm:pt modelId="{A4573661-D840-4EAD-AF8A-EB355A903D9F}" type="parTrans" cxnId="{C8679BBF-8352-4FEF-BBD4-631740C76171}">
      <dgm:prSet/>
      <dgm:spPr/>
      <dgm:t>
        <a:bodyPr/>
        <a:lstStyle/>
        <a:p>
          <a:endParaRPr lang="en-US"/>
        </a:p>
      </dgm:t>
    </dgm:pt>
    <dgm:pt modelId="{6C0A4868-A591-4087-B355-125ABEAB2A19}" type="sibTrans" cxnId="{C8679BBF-8352-4FEF-BBD4-631740C76171}">
      <dgm:prSet/>
      <dgm:spPr/>
      <dgm:t>
        <a:bodyPr/>
        <a:lstStyle/>
        <a:p>
          <a:endParaRPr lang="en-US"/>
        </a:p>
      </dgm:t>
    </dgm:pt>
    <dgm:pt modelId="{0E99FFC1-F3FA-470D-980A-7EB121B036A8}" type="pres">
      <dgm:prSet presAssocID="{DD7FA0E6-8600-4256-B8AE-3E342AA9D468}" presName="linear" presStyleCnt="0">
        <dgm:presLayoutVars>
          <dgm:dir/>
          <dgm:animLvl val="lvl"/>
          <dgm:resizeHandles val="exact"/>
        </dgm:presLayoutVars>
      </dgm:prSet>
      <dgm:spPr/>
    </dgm:pt>
    <dgm:pt modelId="{5E700A5C-0499-4587-83D3-ACF5347735DE}" type="pres">
      <dgm:prSet presAssocID="{8A0792C2-27F2-4E2E-937D-891123A17CC9}" presName="parentLin" presStyleCnt="0"/>
      <dgm:spPr/>
    </dgm:pt>
    <dgm:pt modelId="{1941AC35-D22E-4AAF-8A20-2191E57E7BB1}" type="pres">
      <dgm:prSet presAssocID="{8A0792C2-27F2-4E2E-937D-891123A17CC9}" presName="parentLeftMargin" presStyleLbl="node1" presStyleIdx="0" presStyleCnt="3"/>
      <dgm:spPr/>
    </dgm:pt>
    <dgm:pt modelId="{9E0D7E28-1EE9-47A9-ACB4-F8CB46927841}" type="pres">
      <dgm:prSet presAssocID="{8A0792C2-27F2-4E2E-937D-891123A17CC9}" presName="parentText" presStyleLbl="node1" presStyleIdx="0" presStyleCnt="3">
        <dgm:presLayoutVars>
          <dgm:chMax val="0"/>
          <dgm:bulletEnabled val="1"/>
        </dgm:presLayoutVars>
      </dgm:prSet>
      <dgm:spPr/>
    </dgm:pt>
    <dgm:pt modelId="{734AD630-0A2B-4AD8-89FD-3A834780924A}" type="pres">
      <dgm:prSet presAssocID="{8A0792C2-27F2-4E2E-937D-891123A17CC9}" presName="negativeSpace" presStyleCnt="0"/>
      <dgm:spPr/>
    </dgm:pt>
    <dgm:pt modelId="{E993D6D4-8D13-4D23-8697-7A7AAB1A4574}" type="pres">
      <dgm:prSet presAssocID="{8A0792C2-27F2-4E2E-937D-891123A17CC9}" presName="childText" presStyleLbl="conFgAcc1" presStyleIdx="0" presStyleCnt="3">
        <dgm:presLayoutVars>
          <dgm:bulletEnabled val="1"/>
        </dgm:presLayoutVars>
      </dgm:prSet>
      <dgm:spPr/>
    </dgm:pt>
    <dgm:pt modelId="{40508E27-FE08-4164-BFEE-F481B7D4A005}" type="pres">
      <dgm:prSet presAssocID="{05AD9E88-3A82-41BF-A490-D9D03D890C92}" presName="spaceBetweenRectangles" presStyleCnt="0"/>
      <dgm:spPr/>
    </dgm:pt>
    <dgm:pt modelId="{E45205C6-AB18-49CE-B97D-2310FAE38A3B}" type="pres">
      <dgm:prSet presAssocID="{9791DB4C-F748-420C-99E9-A36296FFBD9E}" presName="parentLin" presStyleCnt="0"/>
      <dgm:spPr/>
    </dgm:pt>
    <dgm:pt modelId="{28D2B174-0382-49F6-A765-CECADEE92C5D}" type="pres">
      <dgm:prSet presAssocID="{9791DB4C-F748-420C-99E9-A36296FFBD9E}" presName="parentLeftMargin" presStyleLbl="node1" presStyleIdx="0" presStyleCnt="3"/>
      <dgm:spPr/>
    </dgm:pt>
    <dgm:pt modelId="{EDBE2970-4D29-4F21-AC97-EEB425FA18EC}" type="pres">
      <dgm:prSet presAssocID="{9791DB4C-F748-420C-99E9-A36296FFBD9E}" presName="parentText" presStyleLbl="node1" presStyleIdx="1" presStyleCnt="3">
        <dgm:presLayoutVars>
          <dgm:chMax val="0"/>
          <dgm:bulletEnabled val="1"/>
        </dgm:presLayoutVars>
      </dgm:prSet>
      <dgm:spPr/>
    </dgm:pt>
    <dgm:pt modelId="{D0B76458-CE6C-4FD0-909B-EE380652F719}" type="pres">
      <dgm:prSet presAssocID="{9791DB4C-F748-420C-99E9-A36296FFBD9E}" presName="negativeSpace" presStyleCnt="0"/>
      <dgm:spPr/>
    </dgm:pt>
    <dgm:pt modelId="{10C45539-4CBF-4FCE-87E4-85EFFB5BC5EE}" type="pres">
      <dgm:prSet presAssocID="{9791DB4C-F748-420C-99E9-A36296FFBD9E}" presName="childText" presStyleLbl="conFgAcc1" presStyleIdx="1" presStyleCnt="3">
        <dgm:presLayoutVars>
          <dgm:bulletEnabled val="1"/>
        </dgm:presLayoutVars>
      </dgm:prSet>
      <dgm:spPr/>
    </dgm:pt>
    <dgm:pt modelId="{6047D036-53DB-4EF5-9461-20A84114D9C3}" type="pres">
      <dgm:prSet presAssocID="{1F1687F1-6B87-4738-BEA8-B832EA50579D}" presName="spaceBetweenRectangles" presStyleCnt="0"/>
      <dgm:spPr/>
    </dgm:pt>
    <dgm:pt modelId="{0E07902F-5BDB-4BAD-8391-A9A5A579E2D4}" type="pres">
      <dgm:prSet presAssocID="{C4D9537D-C284-4A69-A8AD-418A296812FD}" presName="parentLin" presStyleCnt="0"/>
      <dgm:spPr/>
    </dgm:pt>
    <dgm:pt modelId="{E4D2BFA1-DE8E-4235-83F2-B0B042F50530}" type="pres">
      <dgm:prSet presAssocID="{C4D9537D-C284-4A69-A8AD-418A296812FD}" presName="parentLeftMargin" presStyleLbl="node1" presStyleIdx="1" presStyleCnt="3"/>
      <dgm:spPr/>
    </dgm:pt>
    <dgm:pt modelId="{FE61A1D8-4639-4D0C-BF7D-E442FC170FCA}" type="pres">
      <dgm:prSet presAssocID="{C4D9537D-C284-4A69-A8AD-418A296812FD}" presName="parentText" presStyleLbl="node1" presStyleIdx="2" presStyleCnt="3">
        <dgm:presLayoutVars>
          <dgm:chMax val="0"/>
          <dgm:bulletEnabled val="1"/>
        </dgm:presLayoutVars>
      </dgm:prSet>
      <dgm:spPr/>
    </dgm:pt>
    <dgm:pt modelId="{71B67EDE-AC42-4E8B-A217-D11B3CD4C43A}" type="pres">
      <dgm:prSet presAssocID="{C4D9537D-C284-4A69-A8AD-418A296812FD}" presName="negativeSpace" presStyleCnt="0"/>
      <dgm:spPr/>
    </dgm:pt>
    <dgm:pt modelId="{92531789-B0E1-4993-9C2F-50794EF9C31C}" type="pres">
      <dgm:prSet presAssocID="{C4D9537D-C284-4A69-A8AD-418A296812FD}" presName="childText" presStyleLbl="conFgAcc1" presStyleIdx="2" presStyleCnt="3">
        <dgm:presLayoutVars>
          <dgm:bulletEnabled val="1"/>
        </dgm:presLayoutVars>
      </dgm:prSet>
      <dgm:spPr/>
    </dgm:pt>
  </dgm:ptLst>
  <dgm:cxnLst>
    <dgm:cxn modelId="{DAAD7403-9BA8-491F-BA6E-704BDEE1B418}" type="presOf" srcId="{8A0792C2-27F2-4E2E-937D-891123A17CC9}" destId="{9E0D7E28-1EE9-47A9-ACB4-F8CB46927841}" srcOrd="1" destOrd="0" presId="urn:microsoft.com/office/officeart/2005/8/layout/list1"/>
    <dgm:cxn modelId="{78527903-FC83-4CB4-B7CB-92491F60A6F8}" srcId="{9791DB4C-F748-420C-99E9-A36296FFBD9E}" destId="{7E8BD328-13AB-4584-80EC-02C18B38E0FC}" srcOrd="0" destOrd="0" parTransId="{AB91EDD6-32EC-4B75-9311-BB2865BA1245}" sibTransId="{0E081171-510E-46B2-BBE9-C173100B5BA8}"/>
    <dgm:cxn modelId="{7A48BA06-694D-468E-9B46-0EA760A67C1C}" srcId="{9791DB4C-F748-420C-99E9-A36296FFBD9E}" destId="{845963BF-DEE1-4C70-9273-04BE87B5776A}" srcOrd="1" destOrd="0" parTransId="{D0965456-BD27-4F83-8B04-0AFC851AF769}" sibTransId="{A3E806CE-9DFB-4ACA-A3D6-BF5B91F03E49}"/>
    <dgm:cxn modelId="{C28AAB07-0942-46B4-A4FF-0ABF7CD1FCA5}" type="presOf" srcId="{845963BF-DEE1-4C70-9273-04BE87B5776A}" destId="{10C45539-4CBF-4FCE-87E4-85EFFB5BC5EE}" srcOrd="0" destOrd="1" presId="urn:microsoft.com/office/officeart/2005/8/layout/list1"/>
    <dgm:cxn modelId="{95E23508-E14D-4870-99FB-24CF571B865E}" srcId="{8A0792C2-27F2-4E2E-937D-891123A17CC9}" destId="{AA3C7F82-812C-482A-867E-2CF0FFF85B73}" srcOrd="1" destOrd="0" parTransId="{4BC5A103-0AC4-47EB-8778-A7C9DF2D4DBB}" sibTransId="{C85BC78F-AC33-42DC-9D9B-CC7792F4E120}"/>
    <dgm:cxn modelId="{7D45DC0F-28AC-49BE-B3DD-0779EDB3CE03}" srcId="{8A0792C2-27F2-4E2E-937D-891123A17CC9}" destId="{3C4AE6F1-F509-4081-A100-316397AC27AB}" srcOrd="0" destOrd="0" parTransId="{2BE779BB-15E8-41C9-AD6B-D34B2CEE468F}" sibTransId="{1D6E4E9B-5257-4E85-BB01-12891D1C33DE}"/>
    <dgm:cxn modelId="{B9BE7B11-2564-416D-A65E-8D0F51A93F5D}" srcId="{C4D9537D-C284-4A69-A8AD-418A296812FD}" destId="{9C678E3C-B665-43CD-9849-6DD9D1ACE35A}" srcOrd="0" destOrd="0" parTransId="{FA334E9D-03DE-4E4B-8C40-D95A47C98A9D}" sibTransId="{274D17DC-18E5-4F97-95B1-BCD2B30FA5B3}"/>
    <dgm:cxn modelId="{DB6CE81E-717D-4418-BA4C-599450A20AB7}" srcId="{DD7FA0E6-8600-4256-B8AE-3E342AA9D468}" destId="{9791DB4C-F748-420C-99E9-A36296FFBD9E}" srcOrd="1" destOrd="0" parTransId="{5D3E07D4-F2D5-4D8E-AF66-6E14E45A82F2}" sibTransId="{1F1687F1-6B87-4738-BEA8-B832EA50579D}"/>
    <dgm:cxn modelId="{BCFA294A-B02B-42D2-8241-E6F6D5D9D1BA}" type="presOf" srcId="{3C4AE6F1-F509-4081-A100-316397AC27AB}" destId="{E993D6D4-8D13-4D23-8697-7A7AAB1A4574}" srcOrd="0" destOrd="0" presId="urn:microsoft.com/office/officeart/2005/8/layout/list1"/>
    <dgm:cxn modelId="{B81D9B50-0D9A-47AC-81E8-7BE15DDB49B4}" type="presOf" srcId="{AA3C7F82-812C-482A-867E-2CF0FFF85B73}" destId="{E993D6D4-8D13-4D23-8697-7A7AAB1A4574}" srcOrd="0" destOrd="1" presId="urn:microsoft.com/office/officeart/2005/8/layout/list1"/>
    <dgm:cxn modelId="{AE051E53-0A70-4EEE-BACC-7BA428608D29}" type="presOf" srcId="{9C678E3C-B665-43CD-9849-6DD9D1ACE35A}" destId="{92531789-B0E1-4993-9C2F-50794EF9C31C}" srcOrd="0" destOrd="0" presId="urn:microsoft.com/office/officeart/2005/8/layout/list1"/>
    <dgm:cxn modelId="{DF1F7858-57F9-45E8-92F4-1C01C8BF4CC5}" type="presOf" srcId="{9791DB4C-F748-420C-99E9-A36296FFBD9E}" destId="{EDBE2970-4D29-4F21-AC97-EEB425FA18EC}" srcOrd="1" destOrd="0" presId="urn:microsoft.com/office/officeart/2005/8/layout/list1"/>
    <dgm:cxn modelId="{C8679BBF-8352-4FEF-BBD4-631740C76171}" srcId="{C4D9537D-C284-4A69-A8AD-418A296812FD}" destId="{DE6012B5-AA64-400D-B8BA-6F5ECC99D912}" srcOrd="1" destOrd="0" parTransId="{A4573661-D840-4EAD-AF8A-EB355A903D9F}" sibTransId="{6C0A4868-A591-4087-B355-125ABEAB2A19}"/>
    <dgm:cxn modelId="{151CAEC6-F358-47BA-99EC-0ACDBCFB57E5}" type="presOf" srcId="{8A0792C2-27F2-4E2E-937D-891123A17CC9}" destId="{1941AC35-D22E-4AAF-8A20-2191E57E7BB1}" srcOrd="0" destOrd="0" presId="urn:microsoft.com/office/officeart/2005/8/layout/list1"/>
    <dgm:cxn modelId="{0E2F0CC7-F37B-49F9-823B-2E77694CB665}" srcId="{DD7FA0E6-8600-4256-B8AE-3E342AA9D468}" destId="{8A0792C2-27F2-4E2E-937D-891123A17CC9}" srcOrd="0" destOrd="0" parTransId="{57226C53-9F5B-4B4A-ACB0-98290C27FA0E}" sibTransId="{05AD9E88-3A82-41BF-A490-D9D03D890C92}"/>
    <dgm:cxn modelId="{3A4F49D3-84AA-4DF6-BE37-325C6B0759FA}" type="presOf" srcId="{9791DB4C-F748-420C-99E9-A36296FFBD9E}" destId="{28D2B174-0382-49F6-A765-CECADEE92C5D}" srcOrd="0" destOrd="0" presId="urn:microsoft.com/office/officeart/2005/8/layout/list1"/>
    <dgm:cxn modelId="{184932D4-7D7F-4571-8D66-353FEC4805F5}" type="presOf" srcId="{7E8BD328-13AB-4584-80EC-02C18B38E0FC}" destId="{10C45539-4CBF-4FCE-87E4-85EFFB5BC5EE}" srcOrd="0" destOrd="0" presId="urn:microsoft.com/office/officeart/2005/8/layout/list1"/>
    <dgm:cxn modelId="{D27EDBDB-6D8A-4E12-BDC8-BB9BB0B8E084}" srcId="{DD7FA0E6-8600-4256-B8AE-3E342AA9D468}" destId="{C4D9537D-C284-4A69-A8AD-418A296812FD}" srcOrd="2" destOrd="0" parTransId="{20D2584E-4170-4CF2-9722-7B7992137EE5}" sibTransId="{7DBDDC66-C2FA-444C-876B-0574A2DBA99B}"/>
    <dgm:cxn modelId="{0ACDF9DD-AA65-4AE9-BC71-66FC09A40E6A}" type="presOf" srcId="{DD7FA0E6-8600-4256-B8AE-3E342AA9D468}" destId="{0E99FFC1-F3FA-470D-980A-7EB121B036A8}" srcOrd="0" destOrd="0" presId="urn:microsoft.com/office/officeart/2005/8/layout/list1"/>
    <dgm:cxn modelId="{10389AEF-2E48-42A8-BA26-C1BD62C95BCE}" type="presOf" srcId="{C4D9537D-C284-4A69-A8AD-418A296812FD}" destId="{FE61A1D8-4639-4D0C-BF7D-E442FC170FCA}" srcOrd="1" destOrd="0" presId="urn:microsoft.com/office/officeart/2005/8/layout/list1"/>
    <dgm:cxn modelId="{AA0D41F1-2862-4FB7-B30C-8926B34E8084}" type="presOf" srcId="{C4D9537D-C284-4A69-A8AD-418A296812FD}" destId="{E4D2BFA1-DE8E-4235-83F2-B0B042F50530}" srcOrd="0" destOrd="0" presId="urn:microsoft.com/office/officeart/2005/8/layout/list1"/>
    <dgm:cxn modelId="{82AB7DF5-12B4-4935-8C95-D0071BA554F9}" type="presOf" srcId="{DE6012B5-AA64-400D-B8BA-6F5ECC99D912}" destId="{92531789-B0E1-4993-9C2F-50794EF9C31C}" srcOrd="0" destOrd="1" presId="urn:microsoft.com/office/officeart/2005/8/layout/list1"/>
    <dgm:cxn modelId="{D4F04620-0CFA-47B9-9664-FD7A18F4DBDC}" type="presParOf" srcId="{0E99FFC1-F3FA-470D-980A-7EB121B036A8}" destId="{5E700A5C-0499-4587-83D3-ACF5347735DE}" srcOrd="0" destOrd="0" presId="urn:microsoft.com/office/officeart/2005/8/layout/list1"/>
    <dgm:cxn modelId="{9E33DB93-D748-4492-BC05-FDB1EF38731A}" type="presParOf" srcId="{5E700A5C-0499-4587-83D3-ACF5347735DE}" destId="{1941AC35-D22E-4AAF-8A20-2191E57E7BB1}" srcOrd="0" destOrd="0" presId="urn:microsoft.com/office/officeart/2005/8/layout/list1"/>
    <dgm:cxn modelId="{0333D55C-2A4C-44BA-A287-A64E71C007E0}" type="presParOf" srcId="{5E700A5C-0499-4587-83D3-ACF5347735DE}" destId="{9E0D7E28-1EE9-47A9-ACB4-F8CB46927841}" srcOrd="1" destOrd="0" presId="urn:microsoft.com/office/officeart/2005/8/layout/list1"/>
    <dgm:cxn modelId="{AAF6F9BC-341C-474A-9621-BF79B4593FBD}" type="presParOf" srcId="{0E99FFC1-F3FA-470D-980A-7EB121B036A8}" destId="{734AD630-0A2B-4AD8-89FD-3A834780924A}" srcOrd="1" destOrd="0" presId="urn:microsoft.com/office/officeart/2005/8/layout/list1"/>
    <dgm:cxn modelId="{5D311A8A-C298-4A62-A3AA-9FD077640473}" type="presParOf" srcId="{0E99FFC1-F3FA-470D-980A-7EB121B036A8}" destId="{E993D6D4-8D13-4D23-8697-7A7AAB1A4574}" srcOrd="2" destOrd="0" presId="urn:microsoft.com/office/officeart/2005/8/layout/list1"/>
    <dgm:cxn modelId="{A3664DAF-4280-491E-9667-FF77ECABBADA}" type="presParOf" srcId="{0E99FFC1-F3FA-470D-980A-7EB121B036A8}" destId="{40508E27-FE08-4164-BFEE-F481B7D4A005}" srcOrd="3" destOrd="0" presId="urn:microsoft.com/office/officeart/2005/8/layout/list1"/>
    <dgm:cxn modelId="{BF0F65CD-F123-49F0-BA3D-634C5C2C285C}" type="presParOf" srcId="{0E99FFC1-F3FA-470D-980A-7EB121B036A8}" destId="{E45205C6-AB18-49CE-B97D-2310FAE38A3B}" srcOrd="4" destOrd="0" presId="urn:microsoft.com/office/officeart/2005/8/layout/list1"/>
    <dgm:cxn modelId="{2B39EB45-7CF6-4539-A701-78B05AD7579F}" type="presParOf" srcId="{E45205C6-AB18-49CE-B97D-2310FAE38A3B}" destId="{28D2B174-0382-49F6-A765-CECADEE92C5D}" srcOrd="0" destOrd="0" presId="urn:microsoft.com/office/officeart/2005/8/layout/list1"/>
    <dgm:cxn modelId="{4BAF24A7-9F02-401C-B332-04A8D426EF41}" type="presParOf" srcId="{E45205C6-AB18-49CE-B97D-2310FAE38A3B}" destId="{EDBE2970-4D29-4F21-AC97-EEB425FA18EC}" srcOrd="1" destOrd="0" presId="urn:microsoft.com/office/officeart/2005/8/layout/list1"/>
    <dgm:cxn modelId="{19FB78D0-FE7E-4D33-8A4F-2B4F289D0CD6}" type="presParOf" srcId="{0E99FFC1-F3FA-470D-980A-7EB121B036A8}" destId="{D0B76458-CE6C-4FD0-909B-EE380652F719}" srcOrd="5" destOrd="0" presId="urn:microsoft.com/office/officeart/2005/8/layout/list1"/>
    <dgm:cxn modelId="{00266E36-129E-4A08-A8AA-2854539899AB}" type="presParOf" srcId="{0E99FFC1-F3FA-470D-980A-7EB121B036A8}" destId="{10C45539-4CBF-4FCE-87E4-85EFFB5BC5EE}" srcOrd="6" destOrd="0" presId="urn:microsoft.com/office/officeart/2005/8/layout/list1"/>
    <dgm:cxn modelId="{C3268371-643E-4471-BE57-5D801E9CFF76}" type="presParOf" srcId="{0E99FFC1-F3FA-470D-980A-7EB121B036A8}" destId="{6047D036-53DB-4EF5-9461-20A84114D9C3}" srcOrd="7" destOrd="0" presId="urn:microsoft.com/office/officeart/2005/8/layout/list1"/>
    <dgm:cxn modelId="{1E93ED1E-F49A-471B-992D-B9793DE27057}" type="presParOf" srcId="{0E99FFC1-F3FA-470D-980A-7EB121B036A8}" destId="{0E07902F-5BDB-4BAD-8391-A9A5A579E2D4}" srcOrd="8" destOrd="0" presId="urn:microsoft.com/office/officeart/2005/8/layout/list1"/>
    <dgm:cxn modelId="{DD9D30F8-87A0-41CE-BF88-00A97CC31647}" type="presParOf" srcId="{0E07902F-5BDB-4BAD-8391-A9A5A579E2D4}" destId="{E4D2BFA1-DE8E-4235-83F2-B0B042F50530}" srcOrd="0" destOrd="0" presId="urn:microsoft.com/office/officeart/2005/8/layout/list1"/>
    <dgm:cxn modelId="{C8EE4739-824B-4241-9EC2-44101266FB1F}" type="presParOf" srcId="{0E07902F-5BDB-4BAD-8391-A9A5A579E2D4}" destId="{FE61A1D8-4639-4D0C-BF7D-E442FC170FCA}" srcOrd="1" destOrd="0" presId="urn:microsoft.com/office/officeart/2005/8/layout/list1"/>
    <dgm:cxn modelId="{DAA1A8C9-B682-4BAB-A906-63EF56DDCF33}" type="presParOf" srcId="{0E99FFC1-F3FA-470D-980A-7EB121B036A8}" destId="{71B67EDE-AC42-4E8B-A217-D11B3CD4C43A}" srcOrd="9" destOrd="0" presId="urn:microsoft.com/office/officeart/2005/8/layout/list1"/>
    <dgm:cxn modelId="{E66189EA-5A62-4781-B0F7-E59644BBBCFD}" type="presParOf" srcId="{0E99FFC1-F3FA-470D-980A-7EB121B036A8}" destId="{92531789-B0E1-4993-9C2F-50794EF9C31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2D012E-8B65-4756-B6AB-C8799FCD2E9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58B2FC-2BED-425E-9CE9-D6BCF21DBFDE}">
      <dgm:prSet/>
      <dgm:spPr/>
      <dgm:t>
        <a:bodyPr/>
        <a:lstStyle/>
        <a:p>
          <a:pPr>
            <a:lnSpc>
              <a:spcPct val="150000"/>
            </a:lnSpc>
          </a:pPr>
          <a:r>
            <a:rPr lang="nl-NL" b="1" dirty="0"/>
            <a:t>Wiskunde: </a:t>
          </a:r>
          <a:r>
            <a:rPr lang="nl-NL" b="0" dirty="0"/>
            <a:t>Help met afmetings, berekeninge en die oplos van praktiese probleme</a:t>
          </a:r>
          <a:endParaRPr lang="en-US" b="0" dirty="0"/>
        </a:p>
      </dgm:t>
    </dgm:pt>
    <dgm:pt modelId="{C930EAA8-ABA5-4E46-B784-0C8BF9D9752B}" type="parTrans" cxnId="{496565EF-DF5D-4B98-897D-8B82B7DDF123}">
      <dgm:prSet/>
      <dgm:spPr/>
      <dgm:t>
        <a:bodyPr/>
        <a:lstStyle/>
        <a:p>
          <a:pPr>
            <a:lnSpc>
              <a:spcPct val="150000"/>
            </a:lnSpc>
          </a:pPr>
          <a:endParaRPr lang="en-US"/>
        </a:p>
      </dgm:t>
    </dgm:pt>
    <dgm:pt modelId="{51F5A82A-7A96-42D0-890B-9E50A96AFEB0}" type="sibTrans" cxnId="{496565EF-DF5D-4B98-897D-8B82B7DDF123}">
      <dgm:prSet/>
      <dgm:spPr/>
      <dgm:t>
        <a:bodyPr/>
        <a:lstStyle/>
        <a:p>
          <a:pPr>
            <a:lnSpc>
              <a:spcPct val="150000"/>
            </a:lnSpc>
          </a:pPr>
          <a:endParaRPr lang="en-US"/>
        </a:p>
      </dgm:t>
    </dgm:pt>
    <dgm:pt modelId="{E48F4376-21F2-42FD-9098-7A36E4B5476F}">
      <dgm:prSet/>
      <dgm:spPr/>
      <dgm:t>
        <a:bodyPr/>
        <a:lstStyle/>
        <a:p>
          <a:pPr>
            <a:lnSpc>
              <a:spcPct val="150000"/>
            </a:lnSpc>
          </a:pPr>
          <a:r>
            <a:rPr lang="nl-NL" b="1" dirty="0"/>
            <a:t>Natuurwetenskappe: </a:t>
          </a:r>
          <a:r>
            <a:rPr lang="nl-NL" b="0" dirty="0"/>
            <a:t>Verduidelik hoe masjiene, materiale en fisiese stelsels werk</a:t>
          </a:r>
          <a:endParaRPr lang="en-US" b="0" dirty="0"/>
        </a:p>
      </dgm:t>
    </dgm:pt>
    <dgm:pt modelId="{C3275ABC-F8AD-447D-96A9-EF5614D02028}" type="parTrans" cxnId="{DC408FFD-28EC-45F4-B9FB-0EEB93855ECB}">
      <dgm:prSet/>
      <dgm:spPr/>
      <dgm:t>
        <a:bodyPr/>
        <a:lstStyle/>
        <a:p>
          <a:pPr>
            <a:lnSpc>
              <a:spcPct val="150000"/>
            </a:lnSpc>
          </a:pPr>
          <a:endParaRPr lang="en-US"/>
        </a:p>
      </dgm:t>
    </dgm:pt>
    <dgm:pt modelId="{1A5125A9-238E-47BC-BE49-F8C822F9FAF8}" type="sibTrans" cxnId="{DC408FFD-28EC-45F4-B9FB-0EEB93855ECB}">
      <dgm:prSet/>
      <dgm:spPr/>
      <dgm:t>
        <a:bodyPr/>
        <a:lstStyle/>
        <a:p>
          <a:pPr>
            <a:lnSpc>
              <a:spcPct val="150000"/>
            </a:lnSpc>
          </a:pPr>
          <a:endParaRPr lang="en-US"/>
        </a:p>
      </dgm:t>
    </dgm:pt>
    <dgm:pt modelId="{C0C2475F-03EA-4DE9-800B-9B265F396121}">
      <dgm:prSet/>
      <dgm:spPr/>
      <dgm:t>
        <a:bodyPr/>
        <a:lstStyle/>
        <a:p>
          <a:pPr>
            <a:lnSpc>
              <a:spcPct val="150000"/>
            </a:lnSpc>
          </a:pPr>
          <a:r>
            <a:rPr lang="nl-NL" b="1" dirty="0"/>
            <a:t>Tegnologie: </a:t>
          </a:r>
          <a:r>
            <a:rPr lang="nl-NL" b="0" dirty="0"/>
            <a:t>Leer hoe om te ontwerp, te bou en gereedskap en stelsels te gebruik</a:t>
          </a:r>
          <a:endParaRPr lang="en-US" b="0" dirty="0"/>
        </a:p>
      </dgm:t>
    </dgm:pt>
    <dgm:pt modelId="{DA93E695-4BD5-47D8-B672-3C8916F964A2}" type="parTrans" cxnId="{06D3A48B-CA34-4120-80CC-22E821C4D784}">
      <dgm:prSet/>
      <dgm:spPr/>
      <dgm:t>
        <a:bodyPr/>
        <a:lstStyle/>
        <a:p>
          <a:pPr>
            <a:lnSpc>
              <a:spcPct val="150000"/>
            </a:lnSpc>
          </a:pPr>
          <a:endParaRPr lang="en-US"/>
        </a:p>
      </dgm:t>
    </dgm:pt>
    <dgm:pt modelId="{5597281E-28D3-41D7-8297-235D36D2E118}" type="sibTrans" cxnId="{06D3A48B-CA34-4120-80CC-22E821C4D784}">
      <dgm:prSet/>
      <dgm:spPr/>
      <dgm:t>
        <a:bodyPr/>
        <a:lstStyle/>
        <a:p>
          <a:pPr>
            <a:lnSpc>
              <a:spcPct val="150000"/>
            </a:lnSpc>
          </a:pPr>
          <a:endParaRPr lang="en-US"/>
        </a:p>
      </dgm:t>
    </dgm:pt>
    <dgm:pt modelId="{B455EB93-BFF3-484A-B96C-37A5D1AD8B47}">
      <dgm:prSet/>
      <dgm:spPr/>
      <dgm:t>
        <a:bodyPr/>
        <a:lstStyle/>
        <a:p>
          <a:pPr>
            <a:lnSpc>
              <a:spcPct val="150000"/>
            </a:lnSpc>
          </a:pPr>
          <a:r>
            <a:rPr lang="nl-NL" b="1" dirty="0"/>
            <a:t>Tale: </a:t>
          </a:r>
          <a:r>
            <a:rPr lang="nl-NL" b="0" dirty="0"/>
            <a:t>Help jou om instruksies te verstaan en duidelik te kommunikeer</a:t>
          </a:r>
          <a:endParaRPr lang="en-US" b="0" dirty="0"/>
        </a:p>
      </dgm:t>
    </dgm:pt>
    <dgm:pt modelId="{12008EEB-01F9-44D3-BECF-2D0E1B0C5048}" type="parTrans" cxnId="{A8B815F3-CF47-4FB7-B15C-D9505C4816DA}">
      <dgm:prSet/>
      <dgm:spPr/>
      <dgm:t>
        <a:bodyPr/>
        <a:lstStyle/>
        <a:p>
          <a:pPr>
            <a:lnSpc>
              <a:spcPct val="150000"/>
            </a:lnSpc>
          </a:pPr>
          <a:endParaRPr lang="en-US"/>
        </a:p>
      </dgm:t>
    </dgm:pt>
    <dgm:pt modelId="{61221ABF-DDD6-4799-8C12-65DC41975C8A}" type="sibTrans" cxnId="{A8B815F3-CF47-4FB7-B15C-D9505C4816DA}">
      <dgm:prSet/>
      <dgm:spPr/>
      <dgm:t>
        <a:bodyPr/>
        <a:lstStyle/>
        <a:p>
          <a:pPr>
            <a:lnSpc>
              <a:spcPct val="150000"/>
            </a:lnSpc>
          </a:pPr>
          <a:endParaRPr lang="en-US"/>
        </a:p>
      </dgm:t>
    </dgm:pt>
    <dgm:pt modelId="{DD09A7CA-573C-480C-9EBF-BEBE86129204}">
      <dgm:prSet/>
      <dgm:spPr/>
      <dgm:t>
        <a:bodyPr/>
        <a:lstStyle/>
        <a:p>
          <a:pPr>
            <a:lnSpc>
              <a:spcPct val="150000"/>
            </a:lnSpc>
          </a:pPr>
          <a:r>
            <a:rPr lang="nl-NL" b="1" dirty="0"/>
            <a:t>Sosiale Wetenskappe: </a:t>
          </a:r>
          <a:r>
            <a:rPr lang="nl-NL" b="0" dirty="0"/>
            <a:t>Ontwikkel probleemoplossingsvaardighede en begrip van omgewings</a:t>
          </a:r>
          <a:endParaRPr lang="en-US" b="0" dirty="0"/>
        </a:p>
      </dgm:t>
    </dgm:pt>
    <dgm:pt modelId="{C58B3DC7-7A2A-4493-BC29-9525AF034728}" type="parTrans" cxnId="{2EE93FC2-0FA6-4739-B8C2-86483F70A20F}">
      <dgm:prSet/>
      <dgm:spPr/>
      <dgm:t>
        <a:bodyPr/>
        <a:lstStyle/>
        <a:p>
          <a:pPr>
            <a:lnSpc>
              <a:spcPct val="150000"/>
            </a:lnSpc>
          </a:pPr>
          <a:endParaRPr lang="en-US"/>
        </a:p>
      </dgm:t>
    </dgm:pt>
    <dgm:pt modelId="{85007D52-EA90-43E7-B5AB-E283B6E88E04}" type="sibTrans" cxnId="{2EE93FC2-0FA6-4739-B8C2-86483F70A20F}">
      <dgm:prSet/>
      <dgm:spPr/>
      <dgm:t>
        <a:bodyPr/>
        <a:lstStyle/>
        <a:p>
          <a:pPr>
            <a:lnSpc>
              <a:spcPct val="150000"/>
            </a:lnSpc>
          </a:pPr>
          <a:endParaRPr lang="en-US"/>
        </a:p>
      </dgm:t>
    </dgm:pt>
    <dgm:pt modelId="{1A0D9FF0-A36F-428B-B2BC-F99AB48CBCF8}" type="pres">
      <dgm:prSet presAssocID="{952D012E-8B65-4756-B6AB-C8799FCD2E9C}" presName="linear" presStyleCnt="0">
        <dgm:presLayoutVars>
          <dgm:animLvl val="lvl"/>
          <dgm:resizeHandles val="exact"/>
        </dgm:presLayoutVars>
      </dgm:prSet>
      <dgm:spPr/>
    </dgm:pt>
    <dgm:pt modelId="{2D236918-0EB6-49D5-84FA-BE471E00C05D}" type="pres">
      <dgm:prSet presAssocID="{A858B2FC-2BED-425E-9CE9-D6BCF21DBFDE}" presName="parentText" presStyleLbl="node1" presStyleIdx="0" presStyleCnt="5">
        <dgm:presLayoutVars>
          <dgm:chMax val="0"/>
          <dgm:bulletEnabled val="1"/>
        </dgm:presLayoutVars>
      </dgm:prSet>
      <dgm:spPr/>
    </dgm:pt>
    <dgm:pt modelId="{D2E4DEB1-0CD2-4E73-AA0A-2DBCC5585BDB}" type="pres">
      <dgm:prSet presAssocID="{51F5A82A-7A96-42D0-890B-9E50A96AFEB0}" presName="spacer" presStyleCnt="0"/>
      <dgm:spPr/>
    </dgm:pt>
    <dgm:pt modelId="{EA202584-7771-45BF-A3F5-1ABC6270E245}" type="pres">
      <dgm:prSet presAssocID="{E48F4376-21F2-42FD-9098-7A36E4B5476F}" presName="parentText" presStyleLbl="node1" presStyleIdx="1" presStyleCnt="5">
        <dgm:presLayoutVars>
          <dgm:chMax val="0"/>
          <dgm:bulletEnabled val="1"/>
        </dgm:presLayoutVars>
      </dgm:prSet>
      <dgm:spPr/>
    </dgm:pt>
    <dgm:pt modelId="{40D6F105-CBC7-4B01-8FFA-05FDF0153E9C}" type="pres">
      <dgm:prSet presAssocID="{1A5125A9-238E-47BC-BE49-F8C822F9FAF8}" presName="spacer" presStyleCnt="0"/>
      <dgm:spPr/>
    </dgm:pt>
    <dgm:pt modelId="{4971C6D5-EF12-47EB-947C-F2352BC052D6}" type="pres">
      <dgm:prSet presAssocID="{C0C2475F-03EA-4DE9-800B-9B265F396121}" presName="parentText" presStyleLbl="node1" presStyleIdx="2" presStyleCnt="5">
        <dgm:presLayoutVars>
          <dgm:chMax val="0"/>
          <dgm:bulletEnabled val="1"/>
        </dgm:presLayoutVars>
      </dgm:prSet>
      <dgm:spPr/>
    </dgm:pt>
    <dgm:pt modelId="{D65EBA13-4BF6-404C-AFEE-EC456153E021}" type="pres">
      <dgm:prSet presAssocID="{5597281E-28D3-41D7-8297-235D36D2E118}" presName="spacer" presStyleCnt="0"/>
      <dgm:spPr/>
    </dgm:pt>
    <dgm:pt modelId="{2A4F8CAE-1997-428A-8B1A-30C1FD1ED2EE}" type="pres">
      <dgm:prSet presAssocID="{B455EB93-BFF3-484A-B96C-37A5D1AD8B47}" presName="parentText" presStyleLbl="node1" presStyleIdx="3" presStyleCnt="5">
        <dgm:presLayoutVars>
          <dgm:chMax val="0"/>
          <dgm:bulletEnabled val="1"/>
        </dgm:presLayoutVars>
      </dgm:prSet>
      <dgm:spPr/>
    </dgm:pt>
    <dgm:pt modelId="{2FD9B3F9-711C-4160-9C54-EEAFA8F25AFE}" type="pres">
      <dgm:prSet presAssocID="{61221ABF-DDD6-4799-8C12-65DC41975C8A}" presName="spacer" presStyleCnt="0"/>
      <dgm:spPr/>
    </dgm:pt>
    <dgm:pt modelId="{20B47787-48F5-421E-9C82-26CED0BF1348}" type="pres">
      <dgm:prSet presAssocID="{DD09A7CA-573C-480C-9EBF-BEBE86129204}" presName="parentText" presStyleLbl="node1" presStyleIdx="4" presStyleCnt="5">
        <dgm:presLayoutVars>
          <dgm:chMax val="0"/>
          <dgm:bulletEnabled val="1"/>
        </dgm:presLayoutVars>
      </dgm:prSet>
      <dgm:spPr/>
    </dgm:pt>
  </dgm:ptLst>
  <dgm:cxnLst>
    <dgm:cxn modelId="{3E3EC10B-3873-4360-8027-D6B815AF49FA}" type="presOf" srcId="{E48F4376-21F2-42FD-9098-7A36E4B5476F}" destId="{EA202584-7771-45BF-A3F5-1ABC6270E245}" srcOrd="0" destOrd="0" presId="urn:microsoft.com/office/officeart/2005/8/layout/vList2"/>
    <dgm:cxn modelId="{A189E12D-FA88-4251-BC12-4C71B6F7F3BA}" type="presOf" srcId="{A858B2FC-2BED-425E-9CE9-D6BCF21DBFDE}" destId="{2D236918-0EB6-49D5-84FA-BE471E00C05D}" srcOrd="0" destOrd="0" presId="urn:microsoft.com/office/officeart/2005/8/layout/vList2"/>
    <dgm:cxn modelId="{2100024E-143E-4F7B-93B5-4DCA38481D8E}" type="presOf" srcId="{B455EB93-BFF3-484A-B96C-37A5D1AD8B47}" destId="{2A4F8CAE-1997-428A-8B1A-30C1FD1ED2EE}" srcOrd="0" destOrd="0" presId="urn:microsoft.com/office/officeart/2005/8/layout/vList2"/>
    <dgm:cxn modelId="{06D3A48B-CA34-4120-80CC-22E821C4D784}" srcId="{952D012E-8B65-4756-B6AB-C8799FCD2E9C}" destId="{C0C2475F-03EA-4DE9-800B-9B265F396121}" srcOrd="2" destOrd="0" parTransId="{DA93E695-4BD5-47D8-B672-3C8916F964A2}" sibTransId="{5597281E-28D3-41D7-8297-235D36D2E118}"/>
    <dgm:cxn modelId="{6257FE8C-D6E0-4724-9786-E165635B93F9}" type="presOf" srcId="{C0C2475F-03EA-4DE9-800B-9B265F396121}" destId="{4971C6D5-EF12-47EB-947C-F2352BC052D6}" srcOrd="0" destOrd="0" presId="urn:microsoft.com/office/officeart/2005/8/layout/vList2"/>
    <dgm:cxn modelId="{3214FA93-B481-457B-9101-C8CB002024F8}" type="presOf" srcId="{DD09A7CA-573C-480C-9EBF-BEBE86129204}" destId="{20B47787-48F5-421E-9C82-26CED0BF1348}" srcOrd="0" destOrd="0" presId="urn:microsoft.com/office/officeart/2005/8/layout/vList2"/>
    <dgm:cxn modelId="{099E32B6-80EF-4498-A6AC-EFC0DAED2258}" type="presOf" srcId="{952D012E-8B65-4756-B6AB-C8799FCD2E9C}" destId="{1A0D9FF0-A36F-428B-B2BC-F99AB48CBCF8}" srcOrd="0" destOrd="0" presId="urn:microsoft.com/office/officeart/2005/8/layout/vList2"/>
    <dgm:cxn modelId="{2EE93FC2-0FA6-4739-B8C2-86483F70A20F}" srcId="{952D012E-8B65-4756-B6AB-C8799FCD2E9C}" destId="{DD09A7CA-573C-480C-9EBF-BEBE86129204}" srcOrd="4" destOrd="0" parTransId="{C58B3DC7-7A2A-4493-BC29-9525AF034728}" sibTransId="{85007D52-EA90-43E7-B5AB-E283B6E88E04}"/>
    <dgm:cxn modelId="{496565EF-DF5D-4B98-897D-8B82B7DDF123}" srcId="{952D012E-8B65-4756-B6AB-C8799FCD2E9C}" destId="{A858B2FC-2BED-425E-9CE9-D6BCF21DBFDE}" srcOrd="0" destOrd="0" parTransId="{C930EAA8-ABA5-4E46-B784-0C8BF9D9752B}" sibTransId="{51F5A82A-7A96-42D0-890B-9E50A96AFEB0}"/>
    <dgm:cxn modelId="{A8B815F3-CF47-4FB7-B15C-D9505C4816DA}" srcId="{952D012E-8B65-4756-B6AB-C8799FCD2E9C}" destId="{B455EB93-BFF3-484A-B96C-37A5D1AD8B47}" srcOrd="3" destOrd="0" parTransId="{12008EEB-01F9-44D3-BECF-2D0E1B0C5048}" sibTransId="{61221ABF-DDD6-4799-8C12-65DC41975C8A}"/>
    <dgm:cxn modelId="{DC408FFD-28EC-45F4-B9FB-0EEB93855ECB}" srcId="{952D012E-8B65-4756-B6AB-C8799FCD2E9C}" destId="{E48F4376-21F2-42FD-9098-7A36E4B5476F}" srcOrd="1" destOrd="0" parTransId="{C3275ABC-F8AD-447D-96A9-EF5614D02028}" sibTransId="{1A5125A9-238E-47BC-BE49-F8C822F9FAF8}"/>
    <dgm:cxn modelId="{CE5FE427-DD5B-405A-A0DC-FC937FF91DA0}" type="presParOf" srcId="{1A0D9FF0-A36F-428B-B2BC-F99AB48CBCF8}" destId="{2D236918-0EB6-49D5-84FA-BE471E00C05D}" srcOrd="0" destOrd="0" presId="urn:microsoft.com/office/officeart/2005/8/layout/vList2"/>
    <dgm:cxn modelId="{5EB88AEE-19FB-4B0B-A637-9A66D9C4B39A}" type="presParOf" srcId="{1A0D9FF0-A36F-428B-B2BC-F99AB48CBCF8}" destId="{D2E4DEB1-0CD2-4E73-AA0A-2DBCC5585BDB}" srcOrd="1" destOrd="0" presId="urn:microsoft.com/office/officeart/2005/8/layout/vList2"/>
    <dgm:cxn modelId="{D8C5912C-2749-4FF0-9512-AD621066FF62}" type="presParOf" srcId="{1A0D9FF0-A36F-428B-B2BC-F99AB48CBCF8}" destId="{EA202584-7771-45BF-A3F5-1ABC6270E245}" srcOrd="2" destOrd="0" presId="urn:microsoft.com/office/officeart/2005/8/layout/vList2"/>
    <dgm:cxn modelId="{3034B90D-6EAA-40FD-93EA-E120552AD330}" type="presParOf" srcId="{1A0D9FF0-A36F-428B-B2BC-F99AB48CBCF8}" destId="{40D6F105-CBC7-4B01-8FFA-05FDF0153E9C}" srcOrd="3" destOrd="0" presId="urn:microsoft.com/office/officeart/2005/8/layout/vList2"/>
    <dgm:cxn modelId="{0499C183-CBB3-48BD-82F2-B21C261B7F6F}" type="presParOf" srcId="{1A0D9FF0-A36F-428B-B2BC-F99AB48CBCF8}" destId="{4971C6D5-EF12-47EB-947C-F2352BC052D6}" srcOrd="4" destOrd="0" presId="urn:microsoft.com/office/officeart/2005/8/layout/vList2"/>
    <dgm:cxn modelId="{04085A4C-2EAC-467E-BF66-A95CE75D1506}" type="presParOf" srcId="{1A0D9FF0-A36F-428B-B2BC-F99AB48CBCF8}" destId="{D65EBA13-4BF6-404C-AFEE-EC456153E021}" srcOrd="5" destOrd="0" presId="urn:microsoft.com/office/officeart/2005/8/layout/vList2"/>
    <dgm:cxn modelId="{B7C09D9C-BA2C-4036-B2BE-82CA89D3E729}" type="presParOf" srcId="{1A0D9FF0-A36F-428B-B2BC-F99AB48CBCF8}" destId="{2A4F8CAE-1997-428A-8B1A-30C1FD1ED2EE}" srcOrd="6" destOrd="0" presId="urn:microsoft.com/office/officeart/2005/8/layout/vList2"/>
    <dgm:cxn modelId="{18F380D1-1E2F-4FA3-8603-64C5DD16CBC9}" type="presParOf" srcId="{1A0D9FF0-A36F-428B-B2BC-F99AB48CBCF8}" destId="{2FD9B3F9-711C-4160-9C54-EEAFA8F25AFE}" srcOrd="7" destOrd="0" presId="urn:microsoft.com/office/officeart/2005/8/layout/vList2"/>
    <dgm:cxn modelId="{6B78F2AB-85B0-4619-9720-7F7619A7EBAA}" type="presParOf" srcId="{1A0D9FF0-A36F-428B-B2BC-F99AB48CBCF8}" destId="{20B47787-48F5-421E-9C82-26CED0BF134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8CBCDC-5FED-4C92-BAC6-D5632A494EE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FF33BEF-4279-4B0C-A484-70E2D8E08DF0}">
      <dgm:prSet/>
      <dgm:spPr/>
      <dgm:t>
        <a:bodyPr/>
        <a:lstStyle/>
        <a:p>
          <a:pPr>
            <a:lnSpc>
              <a:spcPct val="150000"/>
            </a:lnSpc>
          </a:pPr>
          <a:r>
            <a:rPr lang="nl-NL" b="1" dirty="0"/>
            <a:t>Wiskunde: </a:t>
          </a:r>
          <a:r>
            <a:rPr lang="nl-NL" b="0" dirty="0"/>
            <a:t>Ontwikkel logiese denke, patroonherkenning en probleemoplossing</a:t>
          </a:r>
          <a:endParaRPr lang="en-US" b="0" dirty="0"/>
        </a:p>
      </dgm:t>
    </dgm:pt>
    <dgm:pt modelId="{A77254B9-7922-4657-94A7-409033E4E1B6}" type="parTrans" cxnId="{C0710386-CCA7-48B3-AA07-9DF2B263A9C3}">
      <dgm:prSet/>
      <dgm:spPr/>
      <dgm:t>
        <a:bodyPr/>
        <a:lstStyle/>
        <a:p>
          <a:pPr>
            <a:lnSpc>
              <a:spcPct val="150000"/>
            </a:lnSpc>
          </a:pPr>
          <a:endParaRPr lang="en-US"/>
        </a:p>
      </dgm:t>
    </dgm:pt>
    <dgm:pt modelId="{2DB650CA-7497-452E-BE16-30C759E3FE55}" type="sibTrans" cxnId="{C0710386-CCA7-48B3-AA07-9DF2B263A9C3}">
      <dgm:prSet/>
      <dgm:spPr/>
      <dgm:t>
        <a:bodyPr/>
        <a:lstStyle/>
        <a:p>
          <a:pPr>
            <a:lnSpc>
              <a:spcPct val="150000"/>
            </a:lnSpc>
          </a:pPr>
          <a:endParaRPr lang="en-US"/>
        </a:p>
      </dgm:t>
    </dgm:pt>
    <dgm:pt modelId="{581C005D-A803-4F12-82CC-AF95C7B36D81}">
      <dgm:prSet/>
      <dgm:spPr/>
      <dgm:t>
        <a:bodyPr/>
        <a:lstStyle/>
        <a:p>
          <a:pPr>
            <a:lnSpc>
              <a:spcPct val="150000"/>
            </a:lnSpc>
          </a:pPr>
          <a:r>
            <a:rPr lang="en-GB" b="1" dirty="0" err="1"/>
            <a:t>Natuurwetenskappe</a:t>
          </a:r>
          <a:r>
            <a:rPr lang="en-GB" b="1" dirty="0"/>
            <a:t>: </a:t>
          </a:r>
          <a:r>
            <a:rPr lang="en-GB" b="0" dirty="0"/>
            <a:t>Leer </a:t>
          </a:r>
          <a:r>
            <a:rPr lang="en-GB" b="0" dirty="0" err="1"/>
            <a:t>deur</a:t>
          </a:r>
          <a:r>
            <a:rPr lang="en-GB" b="0" dirty="0"/>
            <a:t> </a:t>
          </a:r>
          <a:r>
            <a:rPr lang="en-GB" b="0" dirty="0" err="1"/>
            <a:t>eksperimente</a:t>
          </a:r>
          <a:r>
            <a:rPr lang="en-GB" b="0" dirty="0"/>
            <a:t>, </a:t>
          </a:r>
          <a:r>
            <a:rPr lang="en-GB" b="0" dirty="0" err="1"/>
            <a:t>ondersoeke</a:t>
          </a:r>
          <a:r>
            <a:rPr lang="en-GB" b="0" dirty="0"/>
            <a:t> </a:t>
          </a:r>
          <a:r>
            <a:rPr lang="en-GB" b="0" dirty="0" err="1"/>
            <a:t>en</a:t>
          </a:r>
          <a:r>
            <a:rPr lang="en-GB" b="0" dirty="0"/>
            <a:t> </a:t>
          </a:r>
          <a:r>
            <a:rPr lang="en-GB" b="0" dirty="0" err="1"/>
            <a:t>wetenskaplike</a:t>
          </a:r>
          <a:r>
            <a:rPr lang="en-GB" b="0" dirty="0"/>
            <a:t> begrip</a:t>
          </a:r>
          <a:endParaRPr lang="en-US" b="0" dirty="0"/>
        </a:p>
      </dgm:t>
    </dgm:pt>
    <dgm:pt modelId="{83507221-6AE3-4B71-9D04-59368160F73B}" type="parTrans" cxnId="{1616EA7B-D414-4171-BC68-C7F564C7C9D6}">
      <dgm:prSet/>
      <dgm:spPr/>
      <dgm:t>
        <a:bodyPr/>
        <a:lstStyle/>
        <a:p>
          <a:pPr>
            <a:lnSpc>
              <a:spcPct val="150000"/>
            </a:lnSpc>
          </a:pPr>
          <a:endParaRPr lang="en-US"/>
        </a:p>
      </dgm:t>
    </dgm:pt>
    <dgm:pt modelId="{1DF70C0A-7382-46A4-B40C-759832331222}" type="sibTrans" cxnId="{1616EA7B-D414-4171-BC68-C7F564C7C9D6}">
      <dgm:prSet/>
      <dgm:spPr/>
      <dgm:t>
        <a:bodyPr/>
        <a:lstStyle/>
        <a:p>
          <a:pPr>
            <a:lnSpc>
              <a:spcPct val="150000"/>
            </a:lnSpc>
          </a:pPr>
          <a:endParaRPr lang="en-US"/>
        </a:p>
      </dgm:t>
    </dgm:pt>
    <dgm:pt modelId="{BFDCEE8A-C790-4A83-B137-03C0A508155F}">
      <dgm:prSet/>
      <dgm:spPr/>
      <dgm:t>
        <a:bodyPr/>
        <a:lstStyle/>
        <a:p>
          <a:pPr>
            <a:lnSpc>
              <a:spcPct val="150000"/>
            </a:lnSpc>
          </a:pPr>
          <a:r>
            <a:rPr lang="nl-NL" b="1" dirty="0"/>
            <a:t>Tegnologie: </a:t>
          </a:r>
          <a:r>
            <a:rPr lang="nl-NL" b="0" dirty="0"/>
            <a:t>Help om stelsels, innoverend te wees en ontwerpprosesse te verstaan</a:t>
          </a:r>
          <a:endParaRPr lang="en-US" b="0" dirty="0"/>
        </a:p>
      </dgm:t>
    </dgm:pt>
    <dgm:pt modelId="{C4D2ACCD-F58F-4845-BC6D-27D6A65F62B3}" type="parTrans" cxnId="{05B9847C-77D3-4F20-AD46-2FDF351FFC0D}">
      <dgm:prSet/>
      <dgm:spPr/>
      <dgm:t>
        <a:bodyPr/>
        <a:lstStyle/>
        <a:p>
          <a:pPr>
            <a:lnSpc>
              <a:spcPct val="150000"/>
            </a:lnSpc>
          </a:pPr>
          <a:endParaRPr lang="en-US"/>
        </a:p>
      </dgm:t>
    </dgm:pt>
    <dgm:pt modelId="{113C8AD8-E1D5-45AA-9A4A-74FDAD607F53}" type="sibTrans" cxnId="{05B9847C-77D3-4F20-AD46-2FDF351FFC0D}">
      <dgm:prSet/>
      <dgm:spPr/>
      <dgm:t>
        <a:bodyPr/>
        <a:lstStyle/>
        <a:p>
          <a:pPr>
            <a:lnSpc>
              <a:spcPct val="150000"/>
            </a:lnSpc>
          </a:pPr>
          <a:endParaRPr lang="en-US"/>
        </a:p>
      </dgm:t>
    </dgm:pt>
    <dgm:pt modelId="{47F9FD01-8BDF-44C7-AA3C-04F69F6F5E70}">
      <dgm:prSet/>
      <dgm:spPr/>
      <dgm:t>
        <a:bodyPr/>
        <a:lstStyle/>
        <a:p>
          <a:pPr>
            <a:lnSpc>
              <a:spcPct val="150000"/>
            </a:lnSpc>
          </a:pPr>
          <a:r>
            <a:rPr lang="nl-NL" b="1" dirty="0"/>
            <a:t>Tale: </a:t>
          </a:r>
          <a:r>
            <a:rPr lang="nl-NL" b="0" dirty="0"/>
            <a:t>Belangrik om verslae te skryf en om komplekse idees te beskryf</a:t>
          </a:r>
          <a:endParaRPr lang="en-US" b="0" dirty="0"/>
        </a:p>
      </dgm:t>
    </dgm:pt>
    <dgm:pt modelId="{0078A124-37D2-4A4F-9E0A-CAD11021C0DC}" type="parTrans" cxnId="{DC40D5F5-B387-4F26-9F9B-BFDD51401E57}">
      <dgm:prSet/>
      <dgm:spPr/>
      <dgm:t>
        <a:bodyPr/>
        <a:lstStyle/>
        <a:p>
          <a:pPr>
            <a:lnSpc>
              <a:spcPct val="150000"/>
            </a:lnSpc>
          </a:pPr>
          <a:endParaRPr lang="en-US"/>
        </a:p>
      </dgm:t>
    </dgm:pt>
    <dgm:pt modelId="{9AC490BC-6520-4AC5-AB11-D63C681858D9}" type="sibTrans" cxnId="{DC40D5F5-B387-4F26-9F9B-BFDD51401E57}">
      <dgm:prSet/>
      <dgm:spPr/>
      <dgm:t>
        <a:bodyPr/>
        <a:lstStyle/>
        <a:p>
          <a:pPr>
            <a:lnSpc>
              <a:spcPct val="150000"/>
            </a:lnSpc>
          </a:pPr>
          <a:endParaRPr lang="en-US"/>
        </a:p>
      </dgm:t>
    </dgm:pt>
    <dgm:pt modelId="{CFD34631-1B65-4DD9-B1EA-D8BF191420C3}">
      <dgm:prSet/>
      <dgm:spPr/>
      <dgm:t>
        <a:bodyPr/>
        <a:lstStyle/>
        <a:p>
          <a:pPr>
            <a:lnSpc>
              <a:spcPct val="150000"/>
            </a:lnSpc>
          </a:pPr>
          <a:r>
            <a:rPr lang="en-GB" b="1" dirty="0" err="1"/>
            <a:t>Sosiale</a:t>
          </a:r>
          <a:r>
            <a:rPr lang="en-GB" b="1" dirty="0"/>
            <a:t> </a:t>
          </a:r>
          <a:r>
            <a:rPr lang="en-GB" b="1" dirty="0" err="1"/>
            <a:t>Wetenskappe</a:t>
          </a:r>
          <a:r>
            <a:rPr lang="en-GB" b="1" dirty="0"/>
            <a:t>: </a:t>
          </a:r>
          <a:r>
            <a:rPr lang="en-GB" b="0" dirty="0" err="1"/>
            <a:t>Ontwikkel</a:t>
          </a:r>
          <a:r>
            <a:rPr lang="en-GB" b="0" dirty="0"/>
            <a:t> </a:t>
          </a:r>
          <a:r>
            <a:rPr lang="en-GB" b="0" dirty="0" err="1"/>
            <a:t>navorsingsvaardighede</a:t>
          </a:r>
          <a:r>
            <a:rPr lang="en-GB" b="0" dirty="0"/>
            <a:t> </a:t>
          </a:r>
          <a:r>
            <a:rPr lang="en-GB" b="0" dirty="0" err="1"/>
            <a:t>en</a:t>
          </a:r>
          <a:r>
            <a:rPr lang="en-GB" b="0" dirty="0"/>
            <a:t> </a:t>
          </a:r>
          <a:r>
            <a:rPr lang="en-GB" b="0" dirty="0" err="1"/>
            <a:t>kritiese</a:t>
          </a:r>
          <a:r>
            <a:rPr lang="en-GB" b="0" dirty="0"/>
            <a:t> </a:t>
          </a:r>
          <a:r>
            <a:rPr lang="en-GB" b="0" dirty="0" err="1"/>
            <a:t>analise</a:t>
          </a:r>
          <a:endParaRPr lang="en-US" b="0" dirty="0"/>
        </a:p>
      </dgm:t>
    </dgm:pt>
    <dgm:pt modelId="{B909C3AD-0982-4ED1-B1E5-F4410BEAF1CB}" type="parTrans" cxnId="{9FDCD1E9-BAF0-4FDC-A685-DE5E668128C6}">
      <dgm:prSet/>
      <dgm:spPr/>
      <dgm:t>
        <a:bodyPr/>
        <a:lstStyle/>
        <a:p>
          <a:pPr>
            <a:lnSpc>
              <a:spcPct val="150000"/>
            </a:lnSpc>
          </a:pPr>
          <a:endParaRPr lang="en-US"/>
        </a:p>
      </dgm:t>
    </dgm:pt>
    <dgm:pt modelId="{2BDC2C9B-7B65-40EE-A726-73017FFEE803}" type="sibTrans" cxnId="{9FDCD1E9-BAF0-4FDC-A685-DE5E668128C6}">
      <dgm:prSet/>
      <dgm:spPr/>
      <dgm:t>
        <a:bodyPr/>
        <a:lstStyle/>
        <a:p>
          <a:pPr>
            <a:lnSpc>
              <a:spcPct val="150000"/>
            </a:lnSpc>
          </a:pPr>
          <a:endParaRPr lang="en-US"/>
        </a:p>
      </dgm:t>
    </dgm:pt>
    <dgm:pt modelId="{93BF479D-CCC2-4A48-BA28-35C3DCC837A0}" type="pres">
      <dgm:prSet presAssocID="{B38CBCDC-5FED-4C92-BAC6-D5632A494EE9}" presName="linear" presStyleCnt="0">
        <dgm:presLayoutVars>
          <dgm:animLvl val="lvl"/>
          <dgm:resizeHandles val="exact"/>
        </dgm:presLayoutVars>
      </dgm:prSet>
      <dgm:spPr/>
    </dgm:pt>
    <dgm:pt modelId="{222A5BE4-8F98-4A77-BE48-2AF72F27661A}" type="pres">
      <dgm:prSet presAssocID="{5FF33BEF-4279-4B0C-A484-70E2D8E08DF0}" presName="parentText" presStyleLbl="node1" presStyleIdx="0" presStyleCnt="5">
        <dgm:presLayoutVars>
          <dgm:chMax val="0"/>
          <dgm:bulletEnabled val="1"/>
        </dgm:presLayoutVars>
      </dgm:prSet>
      <dgm:spPr/>
    </dgm:pt>
    <dgm:pt modelId="{F37C5065-E22F-444F-B5A9-8CAB596E07E9}" type="pres">
      <dgm:prSet presAssocID="{2DB650CA-7497-452E-BE16-30C759E3FE55}" presName="spacer" presStyleCnt="0"/>
      <dgm:spPr/>
    </dgm:pt>
    <dgm:pt modelId="{6FA54B3C-CA31-4720-B6F3-A582EBC3EC88}" type="pres">
      <dgm:prSet presAssocID="{581C005D-A803-4F12-82CC-AF95C7B36D81}" presName="parentText" presStyleLbl="node1" presStyleIdx="1" presStyleCnt="5">
        <dgm:presLayoutVars>
          <dgm:chMax val="0"/>
          <dgm:bulletEnabled val="1"/>
        </dgm:presLayoutVars>
      </dgm:prSet>
      <dgm:spPr/>
    </dgm:pt>
    <dgm:pt modelId="{906E2B64-987C-46F7-BA27-48B32227EF46}" type="pres">
      <dgm:prSet presAssocID="{1DF70C0A-7382-46A4-B40C-759832331222}" presName="spacer" presStyleCnt="0"/>
      <dgm:spPr/>
    </dgm:pt>
    <dgm:pt modelId="{305CDD19-16C3-4EEF-B8E0-1FB74AD1F3F0}" type="pres">
      <dgm:prSet presAssocID="{BFDCEE8A-C790-4A83-B137-03C0A508155F}" presName="parentText" presStyleLbl="node1" presStyleIdx="2" presStyleCnt="5">
        <dgm:presLayoutVars>
          <dgm:chMax val="0"/>
          <dgm:bulletEnabled val="1"/>
        </dgm:presLayoutVars>
      </dgm:prSet>
      <dgm:spPr/>
    </dgm:pt>
    <dgm:pt modelId="{BF6D03FA-E06A-410D-ACD5-64EADCD1FB94}" type="pres">
      <dgm:prSet presAssocID="{113C8AD8-E1D5-45AA-9A4A-74FDAD607F53}" presName="spacer" presStyleCnt="0"/>
      <dgm:spPr/>
    </dgm:pt>
    <dgm:pt modelId="{B5CBE17A-E878-4F6F-91F4-A926955EC3AD}" type="pres">
      <dgm:prSet presAssocID="{47F9FD01-8BDF-44C7-AA3C-04F69F6F5E70}" presName="parentText" presStyleLbl="node1" presStyleIdx="3" presStyleCnt="5">
        <dgm:presLayoutVars>
          <dgm:chMax val="0"/>
          <dgm:bulletEnabled val="1"/>
        </dgm:presLayoutVars>
      </dgm:prSet>
      <dgm:spPr/>
    </dgm:pt>
    <dgm:pt modelId="{21FFD650-4D78-452A-A489-A0AC776A52CA}" type="pres">
      <dgm:prSet presAssocID="{9AC490BC-6520-4AC5-AB11-D63C681858D9}" presName="spacer" presStyleCnt="0"/>
      <dgm:spPr/>
    </dgm:pt>
    <dgm:pt modelId="{FB2B80EF-D0A5-4E2E-9A27-1364424D9291}" type="pres">
      <dgm:prSet presAssocID="{CFD34631-1B65-4DD9-B1EA-D8BF191420C3}" presName="parentText" presStyleLbl="node1" presStyleIdx="4" presStyleCnt="5">
        <dgm:presLayoutVars>
          <dgm:chMax val="0"/>
          <dgm:bulletEnabled val="1"/>
        </dgm:presLayoutVars>
      </dgm:prSet>
      <dgm:spPr/>
    </dgm:pt>
  </dgm:ptLst>
  <dgm:cxnLst>
    <dgm:cxn modelId="{1616EA7B-D414-4171-BC68-C7F564C7C9D6}" srcId="{B38CBCDC-5FED-4C92-BAC6-D5632A494EE9}" destId="{581C005D-A803-4F12-82CC-AF95C7B36D81}" srcOrd="1" destOrd="0" parTransId="{83507221-6AE3-4B71-9D04-59368160F73B}" sibTransId="{1DF70C0A-7382-46A4-B40C-759832331222}"/>
    <dgm:cxn modelId="{05B9847C-77D3-4F20-AD46-2FDF351FFC0D}" srcId="{B38CBCDC-5FED-4C92-BAC6-D5632A494EE9}" destId="{BFDCEE8A-C790-4A83-B137-03C0A508155F}" srcOrd="2" destOrd="0" parTransId="{C4D2ACCD-F58F-4845-BC6D-27D6A65F62B3}" sibTransId="{113C8AD8-E1D5-45AA-9A4A-74FDAD607F53}"/>
    <dgm:cxn modelId="{D9521C84-3811-49B7-9060-3F6BC7CA9277}" type="presOf" srcId="{B38CBCDC-5FED-4C92-BAC6-D5632A494EE9}" destId="{93BF479D-CCC2-4A48-BA28-35C3DCC837A0}" srcOrd="0" destOrd="0" presId="urn:microsoft.com/office/officeart/2005/8/layout/vList2"/>
    <dgm:cxn modelId="{0A03BE85-05DF-4164-A6A9-1768410B2CE7}" type="presOf" srcId="{581C005D-A803-4F12-82CC-AF95C7B36D81}" destId="{6FA54B3C-CA31-4720-B6F3-A582EBC3EC88}" srcOrd="0" destOrd="0" presId="urn:microsoft.com/office/officeart/2005/8/layout/vList2"/>
    <dgm:cxn modelId="{C0710386-CCA7-48B3-AA07-9DF2B263A9C3}" srcId="{B38CBCDC-5FED-4C92-BAC6-D5632A494EE9}" destId="{5FF33BEF-4279-4B0C-A484-70E2D8E08DF0}" srcOrd="0" destOrd="0" parTransId="{A77254B9-7922-4657-94A7-409033E4E1B6}" sibTransId="{2DB650CA-7497-452E-BE16-30C759E3FE55}"/>
    <dgm:cxn modelId="{48EEE78E-DD80-4F1A-9DC2-C03FAAF6D0F7}" type="presOf" srcId="{BFDCEE8A-C790-4A83-B137-03C0A508155F}" destId="{305CDD19-16C3-4EEF-B8E0-1FB74AD1F3F0}" srcOrd="0" destOrd="0" presId="urn:microsoft.com/office/officeart/2005/8/layout/vList2"/>
    <dgm:cxn modelId="{EEB431A2-5348-4D49-B816-0BA567468C96}" type="presOf" srcId="{CFD34631-1B65-4DD9-B1EA-D8BF191420C3}" destId="{FB2B80EF-D0A5-4E2E-9A27-1364424D9291}" srcOrd="0" destOrd="0" presId="urn:microsoft.com/office/officeart/2005/8/layout/vList2"/>
    <dgm:cxn modelId="{241184DB-CE2F-4266-A8D1-B52A61F578CB}" type="presOf" srcId="{5FF33BEF-4279-4B0C-A484-70E2D8E08DF0}" destId="{222A5BE4-8F98-4A77-BE48-2AF72F27661A}" srcOrd="0" destOrd="0" presId="urn:microsoft.com/office/officeart/2005/8/layout/vList2"/>
    <dgm:cxn modelId="{9FDCD1E9-BAF0-4FDC-A685-DE5E668128C6}" srcId="{B38CBCDC-5FED-4C92-BAC6-D5632A494EE9}" destId="{CFD34631-1B65-4DD9-B1EA-D8BF191420C3}" srcOrd="4" destOrd="0" parTransId="{B909C3AD-0982-4ED1-B1E5-F4410BEAF1CB}" sibTransId="{2BDC2C9B-7B65-40EE-A726-73017FFEE803}"/>
    <dgm:cxn modelId="{27E2B2EE-5011-4F64-8A73-83DF551FC711}" type="presOf" srcId="{47F9FD01-8BDF-44C7-AA3C-04F69F6F5E70}" destId="{B5CBE17A-E878-4F6F-91F4-A926955EC3AD}" srcOrd="0" destOrd="0" presId="urn:microsoft.com/office/officeart/2005/8/layout/vList2"/>
    <dgm:cxn modelId="{DC40D5F5-B387-4F26-9F9B-BFDD51401E57}" srcId="{B38CBCDC-5FED-4C92-BAC6-D5632A494EE9}" destId="{47F9FD01-8BDF-44C7-AA3C-04F69F6F5E70}" srcOrd="3" destOrd="0" parTransId="{0078A124-37D2-4A4F-9E0A-CAD11021C0DC}" sibTransId="{9AC490BC-6520-4AC5-AB11-D63C681858D9}"/>
    <dgm:cxn modelId="{F3433CA2-6855-4C3A-B014-31141DF5DCFC}" type="presParOf" srcId="{93BF479D-CCC2-4A48-BA28-35C3DCC837A0}" destId="{222A5BE4-8F98-4A77-BE48-2AF72F27661A}" srcOrd="0" destOrd="0" presId="urn:microsoft.com/office/officeart/2005/8/layout/vList2"/>
    <dgm:cxn modelId="{548CF592-005C-401C-A9CE-DE9DA7828EBF}" type="presParOf" srcId="{93BF479D-CCC2-4A48-BA28-35C3DCC837A0}" destId="{F37C5065-E22F-444F-B5A9-8CAB596E07E9}" srcOrd="1" destOrd="0" presId="urn:microsoft.com/office/officeart/2005/8/layout/vList2"/>
    <dgm:cxn modelId="{ACD3E4EA-4293-49E8-8605-30C705D35CEF}" type="presParOf" srcId="{93BF479D-CCC2-4A48-BA28-35C3DCC837A0}" destId="{6FA54B3C-CA31-4720-B6F3-A582EBC3EC88}" srcOrd="2" destOrd="0" presId="urn:microsoft.com/office/officeart/2005/8/layout/vList2"/>
    <dgm:cxn modelId="{08ECEE6E-DEE3-42EC-971B-7997A6CA9EF7}" type="presParOf" srcId="{93BF479D-CCC2-4A48-BA28-35C3DCC837A0}" destId="{906E2B64-987C-46F7-BA27-48B32227EF46}" srcOrd="3" destOrd="0" presId="urn:microsoft.com/office/officeart/2005/8/layout/vList2"/>
    <dgm:cxn modelId="{499CBC8B-1B0E-4F80-A28D-74E3EBA0C013}" type="presParOf" srcId="{93BF479D-CCC2-4A48-BA28-35C3DCC837A0}" destId="{305CDD19-16C3-4EEF-B8E0-1FB74AD1F3F0}" srcOrd="4" destOrd="0" presId="urn:microsoft.com/office/officeart/2005/8/layout/vList2"/>
    <dgm:cxn modelId="{9CAA16D3-A976-48B0-82B0-B8570FEAA26C}" type="presParOf" srcId="{93BF479D-CCC2-4A48-BA28-35C3DCC837A0}" destId="{BF6D03FA-E06A-410D-ACD5-64EADCD1FB94}" srcOrd="5" destOrd="0" presId="urn:microsoft.com/office/officeart/2005/8/layout/vList2"/>
    <dgm:cxn modelId="{74178915-7959-4FAB-89FA-BC3C6FA0E3BB}" type="presParOf" srcId="{93BF479D-CCC2-4A48-BA28-35C3DCC837A0}" destId="{B5CBE17A-E878-4F6F-91F4-A926955EC3AD}" srcOrd="6" destOrd="0" presId="urn:microsoft.com/office/officeart/2005/8/layout/vList2"/>
    <dgm:cxn modelId="{C09258FA-13D5-40B8-AAD0-400014194A27}" type="presParOf" srcId="{93BF479D-CCC2-4A48-BA28-35C3DCC837A0}" destId="{21FFD650-4D78-452A-A489-A0AC776A52CA}" srcOrd="7" destOrd="0" presId="urn:microsoft.com/office/officeart/2005/8/layout/vList2"/>
    <dgm:cxn modelId="{DBB1E01E-B42D-4C22-8CE7-405B35CFB48D}" type="presParOf" srcId="{93BF479D-CCC2-4A48-BA28-35C3DCC837A0}" destId="{FB2B80EF-D0A5-4E2E-9A27-1364424D929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BBEFB1-D9A1-4152-A268-D5F3C47FC1B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83402D1-BADD-4C21-A1AC-FB133B871625}">
      <dgm:prSet/>
      <dgm:spPr/>
      <dgm:t>
        <a:bodyPr/>
        <a:lstStyle/>
        <a:p>
          <a:r>
            <a:rPr lang="nl-NL" b="1" i="0" baseline="0" dirty="0"/>
            <a:t>Skeppende Kunste: </a:t>
          </a:r>
          <a:r>
            <a:rPr lang="nl-NL" b="0" i="0" baseline="0" dirty="0"/>
            <a:t>Ontwikkel kreatiwiteit, verbeelding en uitdrukking</a:t>
          </a:r>
          <a:endParaRPr lang="en-US" b="0" dirty="0"/>
        </a:p>
      </dgm:t>
    </dgm:pt>
    <dgm:pt modelId="{3783240D-EF46-4E86-91C8-BD36B6A2A0D1}" type="parTrans" cxnId="{CEB0A0D5-46D5-486E-9F24-4446B1397D33}">
      <dgm:prSet/>
      <dgm:spPr/>
      <dgm:t>
        <a:bodyPr/>
        <a:lstStyle/>
        <a:p>
          <a:endParaRPr lang="en-US"/>
        </a:p>
      </dgm:t>
    </dgm:pt>
    <dgm:pt modelId="{D7824A5A-66FE-42AC-B315-9D3ACB649E72}" type="sibTrans" cxnId="{CEB0A0D5-46D5-486E-9F24-4446B1397D33}">
      <dgm:prSet/>
      <dgm:spPr/>
      <dgm:t>
        <a:bodyPr/>
        <a:lstStyle/>
        <a:p>
          <a:endParaRPr lang="en-US"/>
        </a:p>
      </dgm:t>
    </dgm:pt>
    <dgm:pt modelId="{3C5862BD-2D81-47B8-A05F-68683D0DE5DB}">
      <dgm:prSet/>
      <dgm:spPr/>
      <dgm:t>
        <a:bodyPr/>
        <a:lstStyle/>
        <a:p>
          <a:pPr>
            <a:lnSpc>
              <a:spcPct val="150000"/>
            </a:lnSpc>
          </a:pPr>
          <a:r>
            <a:rPr lang="af-ZA" b="1" i="0" baseline="0" dirty="0"/>
            <a:t>Tale: </a:t>
          </a:r>
          <a:r>
            <a:rPr lang="af-ZA" b="0" i="0" baseline="0" dirty="0"/>
            <a:t>Help met storievertelling, skryfwerk en om idees te kommunikeer</a:t>
          </a:r>
          <a:endParaRPr lang="en-US" b="0" dirty="0"/>
        </a:p>
      </dgm:t>
    </dgm:pt>
    <dgm:pt modelId="{BAE5A79A-C6E0-4D36-84C6-69B37B060870}" type="parTrans" cxnId="{99C1A05C-6535-4715-B713-44A3130C8839}">
      <dgm:prSet/>
      <dgm:spPr/>
      <dgm:t>
        <a:bodyPr/>
        <a:lstStyle/>
        <a:p>
          <a:endParaRPr lang="en-US"/>
        </a:p>
      </dgm:t>
    </dgm:pt>
    <dgm:pt modelId="{9AC2F21A-093C-4D5C-842A-B0A439F50641}" type="sibTrans" cxnId="{99C1A05C-6535-4715-B713-44A3130C8839}">
      <dgm:prSet/>
      <dgm:spPr/>
      <dgm:t>
        <a:bodyPr/>
        <a:lstStyle/>
        <a:p>
          <a:endParaRPr lang="en-US"/>
        </a:p>
      </dgm:t>
    </dgm:pt>
    <dgm:pt modelId="{7F2608B2-CD83-4667-B50C-1EF30F8AD421}">
      <dgm:prSet/>
      <dgm:spPr/>
      <dgm:t>
        <a:bodyPr/>
        <a:lstStyle/>
        <a:p>
          <a:r>
            <a:rPr lang="nl-NL" b="1" i="0" baseline="0" dirty="0"/>
            <a:t>Tegnologie: </a:t>
          </a:r>
          <a:r>
            <a:rPr lang="nl-NL" b="0" i="0" baseline="0" dirty="0"/>
            <a:t>Ondersteun digitale ontwerp, media en kreatiewe gereedskap</a:t>
          </a:r>
          <a:endParaRPr lang="en-US" b="0" dirty="0"/>
        </a:p>
      </dgm:t>
    </dgm:pt>
    <dgm:pt modelId="{A4BF0572-7CCF-4DEF-86F4-39C298F8CF82}" type="parTrans" cxnId="{F603FA32-629A-4233-A37B-6425003AC5BF}">
      <dgm:prSet/>
      <dgm:spPr/>
      <dgm:t>
        <a:bodyPr/>
        <a:lstStyle/>
        <a:p>
          <a:endParaRPr lang="en-US"/>
        </a:p>
      </dgm:t>
    </dgm:pt>
    <dgm:pt modelId="{1C3113B9-E67E-4D35-BAB8-26E3A16093E6}" type="sibTrans" cxnId="{F603FA32-629A-4233-A37B-6425003AC5BF}">
      <dgm:prSet/>
      <dgm:spPr/>
      <dgm:t>
        <a:bodyPr/>
        <a:lstStyle/>
        <a:p>
          <a:endParaRPr lang="en-US"/>
        </a:p>
      </dgm:t>
    </dgm:pt>
    <dgm:pt modelId="{DB82A344-9E2D-486C-92E4-7229E8E4BA72}">
      <dgm:prSet/>
      <dgm:spPr/>
      <dgm:t>
        <a:bodyPr/>
        <a:lstStyle/>
        <a:p>
          <a:r>
            <a:rPr lang="nl-NL" b="1" i="0" baseline="0" dirty="0"/>
            <a:t>Lewensoriëntering: </a:t>
          </a:r>
          <a:r>
            <a:rPr lang="nl-NL" b="0" i="0" baseline="0" dirty="0"/>
            <a:t>Onwtikkel selfbewustheid en persoonlike identiteit</a:t>
          </a:r>
          <a:endParaRPr lang="en-US" b="0" dirty="0"/>
        </a:p>
      </dgm:t>
    </dgm:pt>
    <dgm:pt modelId="{714D96BD-9E0A-4B1D-92C9-04D9ADA4A1E7}" type="parTrans" cxnId="{D8BE5B48-C8CD-4A15-BA27-3116207EEFFA}">
      <dgm:prSet/>
      <dgm:spPr/>
      <dgm:t>
        <a:bodyPr/>
        <a:lstStyle/>
        <a:p>
          <a:endParaRPr lang="en-US"/>
        </a:p>
      </dgm:t>
    </dgm:pt>
    <dgm:pt modelId="{0B9CA818-A902-4061-8F65-C10BBA9AAA21}" type="sibTrans" cxnId="{D8BE5B48-C8CD-4A15-BA27-3116207EEFFA}">
      <dgm:prSet/>
      <dgm:spPr/>
      <dgm:t>
        <a:bodyPr/>
        <a:lstStyle/>
        <a:p>
          <a:endParaRPr lang="en-US"/>
        </a:p>
      </dgm:t>
    </dgm:pt>
    <dgm:pt modelId="{0C0CBB07-BA74-4B91-AFB6-F5D3A849A3B1}" type="pres">
      <dgm:prSet presAssocID="{7DBBEFB1-D9A1-4152-A268-D5F3C47FC1BB}" presName="linear" presStyleCnt="0">
        <dgm:presLayoutVars>
          <dgm:animLvl val="lvl"/>
          <dgm:resizeHandles val="exact"/>
        </dgm:presLayoutVars>
      </dgm:prSet>
      <dgm:spPr/>
    </dgm:pt>
    <dgm:pt modelId="{3D643CDE-4C6D-4865-9232-A5FF0CAB7D52}" type="pres">
      <dgm:prSet presAssocID="{E83402D1-BADD-4C21-A1AC-FB133B871625}" presName="parentText" presStyleLbl="node1" presStyleIdx="0" presStyleCnt="4">
        <dgm:presLayoutVars>
          <dgm:chMax val="0"/>
          <dgm:bulletEnabled val="1"/>
        </dgm:presLayoutVars>
      </dgm:prSet>
      <dgm:spPr/>
    </dgm:pt>
    <dgm:pt modelId="{1BB7B9ED-4F5B-4D00-9452-8255444D236D}" type="pres">
      <dgm:prSet presAssocID="{D7824A5A-66FE-42AC-B315-9D3ACB649E72}" presName="spacer" presStyleCnt="0"/>
      <dgm:spPr/>
    </dgm:pt>
    <dgm:pt modelId="{CD96D1EF-C68F-42FA-B313-E120D6B1213C}" type="pres">
      <dgm:prSet presAssocID="{3C5862BD-2D81-47B8-A05F-68683D0DE5DB}" presName="parentText" presStyleLbl="node1" presStyleIdx="1" presStyleCnt="4">
        <dgm:presLayoutVars>
          <dgm:chMax val="0"/>
          <dgm:bulletEnabled val="1"/>
        </dgm:presLayoutVars>
      </dgm:prSet>
      <dgm:spPr/>
    </dgm:pt>
    <dgm:pt modelId="{5E3A589E-C1D6-49D2-953C-52DFCF4FFB32}" type="pres">
      <dgm:prSet presAssocID="{9AC2F21A-093C-4D5C-842A-B0A439F50641}" presName="spacer" presStyleCnt="0"/>
      <dgm:spPr/>
    </dgm:pt>
    <dgm:pt modelId="{55D25397-3B6C-41C4-975B-45284706C3AB}" type="pres">
      <dgm:prSet presAssocID="{7F2608B2-CD83-4667-B50C-1EF30F8AD421}" presName="parentText" presStyleLbl="node1" presStyleIdx="2" presStyleCnt="4">
        <dgm:presLayoutVars>
          <dgm:chMax val="0"/>
          <dgm:bulletEnabled val="1"/>
        </dgm:presLayoutVars>
      </dgm:prSet>
      <dgm:spPr/>
    </dgm:pt>
    <dgm:pt modelId="{3B96BC68-B6DB-471B-9627-918B82865057}" type="pres">
      <dgm:prSet presAssocID="{1C3113B9-E67E-4D35-BAB8-26E3A16093E6}" presName="spacer" presStyleCnt="0"/>
      <dgm:spPr/>
    </dgm:pt>
    <dgm:pt modelId="{608F1F74-7E5C-4216-81B6-1D25162F4861}" type="pres">
      <dgm:prSet presAssocID="{DB82A344-9E2D-486C-92E4-7229E8E4BA72}" presName="parentText" presStyleLbl="node1" presStyleIdx="3" presStyleCnt="4">
        <dgm:presLayoutVars>
          <dgm:chMax val="0"/>
          <dgm:bulletEnabled val="1"/>
        </dgm:presLayoutVars>
      </dgm:prSet>
      <dgm:spPr/>
    </dgm:pt>
  </dgm:ptLst>
  <dgm:cxnLst>
    <dgm:cxn modelId="{F603FA32-629A-4233-A37B-6425003AC5BF}" srcId="{7DBBEFB1-D9A1-4152-A268-D5F3C47FC1BB}" destId="{7F2608B2-CD83-4667-B50C-1EF30F8AD421}" srcOrd="2" destOrd="0" parTransId="{A4BF0572-7CCF-4DEF-86F4-39C298F8CF82}" sibTransId="{1C3113B9-E67E-4D35-BAB8-26E3A16093E6}"/>
    <dgm:cxn modelId="{99C1A05C-6535-4715-B713-44A3130C8839}" srcId="{7DBBEFB1-D9A1-4152-A268-D5F3C47FC1BB}" destId="{3C5862BD-2D81-47B8-A05F-68683D0DE5DB}" srcOrd="1" destOrd="0" parTransId="{BAE5A79A-C6E0-4D36-84C6-69B37B060870}" sibTransId="{9AC2F21A-093C-4D5C-842A-B0A439F50641}"/>
    <dgm:cxn modelId="{D8BE5B48-C8CD-4A15-BA27-3116207EEFFA}" srcId="{7DBBEFB1-D9A1-4152-A268-D5F3C47FC1BB}" destId="{DB82A344-9E2D-486C-92E4-7229E8E4BA72}" srcOrd="3" destOrd="0" parTransId="{714D96BD-9E0A-4B1D-92C9-04D9ADA4A1E7}" sibTransId="{0B9CA818-A902-4061-8F65-C10BBA9AAA21}"/>
    <dgm:cxn modelId="{19874FA0-5928-4418-A27C-1EA90BC3DBE5}" type="presOf" srcId="{DB82A344-9E2D-486C-92E4-7229E8E4BA72}" destId="{608F1F74-7E5C-4216-81B6-1D25162F4861}" srcOrd="0" destOrd="0" presId="urn:microsoft.com/office/officeart/2005/8/layout/vList2"/>
    <dgm:cxn modelId="{46F165C3-2613-432D-AEE3-9212B088CCA9}" type="presOf" srcId="{7DBBEFB1-D9A1-4152-A268-D5F3C47FC1BB}" destId="{0C0CBB07-BA74-4B91-AFB6-F5D3A849A3B1}" srcOrd="0" destOrd="0" presId="urn:microsoft.com/office/officeart/2005/8/layout/vList2"/>
    <dgm:cxn modelId="{8B58BFC9-1E45-4E35-A542-76F57D3EEDAE}" type="presOf" srcId="{3C5862BD-2D81-47B8-A05F-68683D0DE5DB}" destId="{CD96D1EF-C68F-42FA-B313-E120D6B1213C}" srcOrd="0" destOrd="0" presId="urn:microsoft.com/office/officeart/2005/8/layout/vList2"/>
    <dgm:cxn modelId="{CEB0A0D5-46D5-486E-9F24-4446B1397D33}" srcId="{7DBBEFB1-D9A1-4152-A268-D5F3C47FC1BB}" destId="{E83402D1-BADD-4C21-A1AC-FB133B871625}" srcOrd="0" destOrd="0" parTransId="{3783240D-EF46-4E86-91C8-BD36B6A2A0D1}" sibTransId="{D7824A5A-66FE-42AC-B315-9D3ACB649E72}"/>
    <dgm:cxn modelId="{E29181D9-9FD3-4749-9F78-12093E7EC48E}" type="presOf" srcId="{E83402D1-BADD-4C21-A1AC-FB133B871625}" destId="{3D643CDE-4C6D-4865-9232-A5FF0CAB7D52}" srcOrd="0" destOrd="0" presId="urn:microsoft.com/office/officeart/2005/8/layout/vList2"/>
    <dgm:cxn modelId="{6D4C73E8-E664-4291-AA1B-C42D25C7D328}" type="presOf" srcId="{7F2608B2-CD83-4667-B50C-1EF30F8AD421}" destId="{55D25397-3B6C-41C4-975B-45284706C3AB}" srcOrd="0" destOrd="0" presId="urn:microsoft.com/office/officeart/2005/8/layout/vList2"/>
    <dgm:cxn modelId="{501303D3-FBFD-458C-B660-7312C010CC96}" type="presParOf" srcId="{0C0CBB07-BA74-4B91-AFB6-F5D3A849A3B1}" destId="{3D643CDE-4C6D-4865-9232-A5FF0CAB7D52}" srcOrd="0" destOrd="0" presId="urn:microsoft.com/office/officeart/2005/8/layout/vList2"/>
    <dgm:cxn modelId="{B8D3E399-DD89-4496-86B6-2D8B2859A1EA}" type="presParOf" srcId="{0C0CBB07-BA74-4B91-AFB6-F5D3A849A3B1}" destId="{1BB7B9ED-4F5B-4D00-9452-8255444D236D}" srcOrd="1" destOrd="0" presId="urn:microsoft.com/office/officeart/2005/8/layout/vList2"/>
    <dgm:cxn modelId="{96E5B179-9C71-487A-BFC2-BBCEDD70C9EC}" type="presParOf" srcId="{0C0CBB07-BA74-4B91-AFB6-F5D3A849A3B1}" destId="{CD96D1EF-C68F-42FA-B313-E120D6B1213C}" srcOrd="2" destOrd="0" presId="urn:microsoft.com/office/officeart/2005/8/layout/vList2"/>
    <dgm:cxn modelId="{374555CB-C576-4D9F-980A-20249981AF12}" type="presParOf" srcId="{0C0CBB07-BA74-4B91-AFB6-F5D3A849A3B1}" destId="{5E3A589E-C1D6-49D2-953C-52DFCF4FFB32}" srcOrd="3" destOrd="0" presId="urn:microsoft.com/office/officeart/2005/8/layout/vList2"/>
    <dgm:cxn modelId="{8B3F9BAD-1B50-4029-9A6D-950E328B919F}" type="presParOf" srcId="{0C0CBB07-BA74-4B91-AFB6-F5D3A849A3B1}" destId="{55D25397-3B6C-41C4-975B-45284706C3AB}" srcOrd="4" destOrd="0" presId="urn:microsoft.com/office/officeart/2005/8/layout/vList2"/>
    <dgm:cxn modelId="{5880D16C-47AC-4F15-8F8D-0D1EF84E0EB0}" type="presParOf" srcId="{0C0CBB07-BA74-4B91-AFB6-F5D3A849A3B1}" destId="{3B96BC68-B6DB-471B-9627-918B82865057}" srcOrd="5" destOrd="0" presId="urn:microsoft.com/office/officeart/2005/8/layout/vList2"/>
    <dgm:cxn modelId="{00126325-F3FD-4F07-955B-23B123F44DC4}" type="presParOf" srcId="{0C0CBB07-BA74-4B91-AFB6-F5D3A849A3B1}" destId="{608F1F74-7E5C-4216-81B6-1D25162F486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AF666D-EBEA-44B0-8C17-7F6AE957DE0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8E1905C-2D37-4E7C-B300-6DA1363AF8AB}">
      <dgm:prSet/>
      <dgm:spPr/>
      <dgm:t>
        <a:bodyPr/>
        <a:lstStyle/>
        <a:p>
          <a:pPr>
            <a:lnSpc>
              <a:spcPct val="150000"/>
            </a:lnSpc>
          </a:pPr>
          <a:r>
            <a:rPr lang="nl-NL" b="1" i="0" baseline="0" dirty="0"/>
            <a:t>Lewensoriëntering: </a:t>
          </a:r>
          <a:r>
            <a:rPr lang="nl-NL" b="0" i="0" baseline="0" dirty="0"/>
            <a:t>Leer oor verhoudings, gesondheid en persoonlike ontwikkeling</a:t>
          </a:r>
          <a:endParaRPr lang="en-US" b="0" dirty="0"/>
        </a:p>
      </dgm:t>
    </dgm:pt>
    <dgm:pt modelId="{1F0D8690-291B-4B34-95BA-AFC7C6625617}" type="parTrans" cxnId="{08F4435E-B5EB-406E-A647-395911EA35DC}">
      <dgm:prSet/>
      <dgm:spPr/>
      <dgm:t>
        <a:bodyPr/>
        <a:lstStyle/>
        <a:p>
          <a:pPr>
            <a:lnSpc>
              <a:spcPct val="150000"/>
            </a:lnSpc>
          </a:pPr>
          <a:endParaRPr lang="en-US"/>
        </a:p>
      </dgm:t>
    </dgm:pt>
    <dgm:pt modelId="{06274EC5-C547-4CF5-904A-8280B2C4AC1B}" type="sibTrans" cxnId="{08F4435E-B5EB-406E-A647-395911EA35DC}">
      <dgm:prSet/>
      <dgm:spPr/>
      <dgm:t>
        <a:bodyPr/>
        <a:lstStyle/>
        <a:p>
          <a:pPr>
            <a:lnSpc>
              <a:spcPct val="150000"/>
            </a:lnSpc>
          </a:pPr>
          <a:endParaRPr lang="en-US"/>
        </a:p>
      </dgm:t>
    </dgm:pt>
    <dgm:pt modelId="{B2538D46-02D1-49B7-BAC7-8D8164B6EF11}">
      <dgm:prSet/>
      <dgm:spPr/>
      <dgm:t>
        <a:bodyPr/>
        <a:lstStyle/>
        <a:p>
          <a:pPr>
            <a:lnSpc>
              <a:spcPct val="150000"/>
            </a:lnSpc>
          </a:pPr>
          <a:r>
            <a:rPr lang="nl-NL" b="1" i="0" baseline="0" dirty="0"/>
            <a:t>Tale: </a:t>
          </a:r>
          <a:r>
            <a:rPr lang="nl-NL" b="0" i="0" baseline="0" dirty="0"/>
            <a:t>Leer hoe om te kommunikeer, te luiser en hoe om empaties te wees</a:t>
          </a:r>
          <a:endParaRPr lang="en-US" b="0" dirty="0"/>
        </a:p>
      </dgm:t>
    </dgm:pt>
    <dgm:pt modelId="{C8EF7E90-26B3-4051-B6B0-F46353C90522}" type="parTrans" cxnId="{DC8CCABE-3A94-4E8C-91C7-E92393F848C3}">
      <dgm:prSet/>
      <dgm:spPr/>
      <dgm:t>
        <a:bodyPr/>
        <a:lstStyle/>
        <a:p>
          <a:pPr>
            <a:lnSpc>
              <a:spcPct val="150000"/>
            </a:lnSpc>
          </a:pPr>
          <a:endParaRPr lang="en-US"/>
        </a:p>
      </dgm:t>
    </dgm:pt>
    <dgm:pt modelId="{138D0353-84D8-4FE1-9559-AEF56A411E95}" type="sibTrans" cxnId="{DC8CCABE-3A94-4E8C-91C7-E92393F848C3}">
      <dgm:prSet/>
      <dgm:spPr/>
      <dgm:t>
        <a:bodyPr/>
        <a:lstStyle/>
        <a:p>
          <a:pPr>
            <a:lnSpc>
              <a:spcPct val="150000"/>
            </a:lnSpc>
          </a:pPr>
          <a:endParaRPr lang="en-US"/>
        </a:p>
      </dgm:t>
    </dgm:pt>
    <dgm:pt modelId="{243DB838-B21B-4AFF-8961-2A0F46B47BB9}">
      <dgm:prSet/>
      <dgm:spPr/>
      <dgm:t>
        <a:bodyPr/>
        <a:lstStyle/>
        <a:p>
          <a:pPr>
            <a:lnSpc>
              <a:spcPct val="150000"/>
            </a:lnSpc>
          </a:pPr>
          <a:r>
            <a:rPr lang="af-ZA" b="1" i="0" baseline="0" dirty="0"/>
            <a:t>Sosiale Wetenskappe: </a:t>
          </a:r>
          <a:r>
            <a:rPr lang="af-ZA" b="0" i="0" baseline="0" dirty="0"/>
            <a:t>Help om mense, gemeenskappe en samelewing te verstaan</a:t>
          </a:r>
          <a:endParaRPr lang="en-US" b="0" dirty="0"/>
        </a:p>
      </dgm:t>
    </dgm:pt>
    <dgm:pt modelId="{A56D1CDC-02EB-41F5-803A-A1C8B4320F39}" type="parTrans" cxnId="{165E0D8F-4DF6-47E6-BC49-1581CE6F4D1F}">
      <dgm:prSet/>
      <dgm:spPr/>
      <dgm:t>
        <a:bodyPr/>
        <a:lstStyle/>
        <a:p>
          <a:pPr>
            <a:lnSpc>
              <a:spcPct val="150000"/>
            </a:lnSpc>
          </a:pPr>
          <a:endParaRPr lang="en-US"/>
        </a:p>
      </dgm:t>
    </dgm:pt>
    <dgm:pt modelId="{EBFC4F28-3F8F-4B06-B961-0720BB4F0E4C}" type="sibTrans" cxnId="{165E0D8F-4DF6-47E6-BC49-1581CE6F4D1F}">
      <dgm:prSet/>
      <dgm:spPr/>
      <dgm:t>
        <a:bodyPr/>
        <a:lstStyle/>
        <a:p>
          <a:pPr>
            <a:lnSpc>
              <a:spcPct val="150000"/>
            </a:lnSpc>
          </a:pPr>
          <a:endParaRPr lang="en-US"/>
        </a:p>
      </dgm:t>
    </dgm:pt>
    <dgm:pt modelId="{E2C15FEA-B40D-4C32-9B1B-A2EF42CEA70A}">
      <dgm:prSet/>
      <dgm:spPr/>
      <dgm:t>
        <a:bodyPr/>
        <a:lstStyle/>
        <a:p>
          <a:pPr>
            <a:lnSpc>
              <a:spcPct val="150000"/>
            </a:lnSpc>
          </a:pPr>
          <a:r>
            <a:rPr lang="nl-NL" b="1" i="0" baseline="0" dirty="0"/>
            <a:t>Natuurwetenskappe: </a:t>
          </a:r>
          <a:r>
            <a:rPr lang="nl-NL" b="0" i="0" baseline="0" dirty="0"/>
            <a:t>Verskaf basiese kennis van die menslike liggaam en gesondheid</a:t>
          </a:r>
          <a:endParaRPr lang="en-US" b="0" dirty="0"/>
        </a:p>
      </dgm:t>
    </dgm:pt>
    <dgm:pt modelId="{4E45072C-7BA5-450B-A16B-C4FBF22F3FD2}" type="parTrans" cxnId="{F4CC5046-A048-468F-B167-DD5511D009D3}">
      <dgm:prSet/>
      <dgm:spPr/>
      <dgm:t>
        <a:bodyPr/>
        <a:lstStyle/>
        <a:p>
          <a:pPr>
            <a:lnSpc>
              <a:spcPct val="150000"/>
            </a:lnSpc>
          </a:pPr>
          <a:endParaRPr lang="en-US"/>
        </a:p>
      </dgm:t>
    </dgm:pt>
    <dgm:pt modelId="{25705761-31A3-40EB-AB71-0D9583427E85}" type="sibTrans" cxnId="{F4CC5046-A048-468F-B167-DD5511D009D3}">
      <dgm:prSet/>
      <dgm:spPr/>
      <dgm:t>
        <a:bodyPr/>
        <a:lstStyle/>
        <a:p>
          <a:pPr>
            <a:lnSpc>
              <a:spcPct val="150000"/>
            </a:lnSpc>
          </a:pPr>
          <a:endParaRPr lang="en-US"/>
        </a:p>
      </dgm:t>
    </dgm:pt>
    <dgm:pt modelId="{51301932-3EFD-4A6A-8974-3AD0F2322C18}" type="pres">
      <dgm:prSet presAssocID="{D4AF666D-EBEA-44B0-8C17-7F6AE957DE04}" presName="linear" presStyleCnt="0">
        <dgm:presLayoutVars>
          <dgm:animLvl val="lvl"/>
          <dgm:resizeHandles val="exact"/>
        </dgm:presLayoutVars>
      </dgm:prSet>
      <dgm:spPr/>
    </dgm:pt>
    <dgm:pt modelId="{CE8D9E4A-19A2-45F9-996E-018591ABDD52}" type="pres">
      <dgm:prSet presAssocID="{E8E1905C-2D37-4E7C-B300-6DA1363AF8AB}" presName="parentText" presStyleLbl="node1" presStyleIdx="0" presStyleCnt="4">
        <dgm:presLayoutVars>
          <dgm:chMax val="0"/>
          <dgm:bulletEnabled val="1"/>
        </dgm:presLayoutVars>
      </dgm:prSet>
      <dgm:spPr/>
    </dgm:pt>
    <dgm:pt modelId="{75972D4F-153A-466E-BA3C-D29B031CE1A7}" type="pres">
      <dgm:prSet presAssocID="{06274EC5-C547-4CF5-904A-8280B2C4AC1B}" presName="spacer" presStyleCnt="0"/>
      <dgm:spPr/>
    </dgm:pt>
    <dgm:pt modelId="{E933702C-0074-46D9-8594-2DFF0464018B}" type="pres">
      <dgm:prSet presAssocID="{B2538D46-02D1-49B7-BAC7-8D8164B6EF11}" presName="parentText" presStyleLbl="node1" presStyleIdx="1" presStyleCnt="4">
        <dgm:presLayoutVars>
          <dgm:chMax val="0"/>
          <dgm:bulletEnabled val="1"/>
        </dgm:presLayoutVars>
      </dgm:prSet>
      <dgm:spPr/>
    </dgm:pt>
    <dgm:pt modelId="{401D8C32-9ED6-4612-BBE0-A0D48573B708}" type="pres">
      <dgm:prSet presAssocID="{138D0353-84D8-4FE1-9559-AEF56A411E95}" presName="spacer" presStyleCnt="0"/>
      <dgm:spPr/>
    </dgm:pt>
    <dgm:pt modelId="{0EE8EC1C-30D4-423A-91C5-9C5769D566CF}" type="pres">
      <dgm:prSet presAssocID="{243DB838-B21B-4AFF-8961-2A0F46B47BB9}" presName="parentText" presStyleLbl="node1" presStyleIdx="2" presStyleCnt="4">
        <dgm:presLayoutVars>
          <dgm:chMax val="0"/>
          <dgm:bulletEnabled val="1"/>
        </dgm:presLayoutVars>
      </dgm:prSet>
      <dgm:spPr/>
    </dgm:pt>
    <dgm:pt modelId="{C33DC492-44D3-414E-A932-073DB25A79BE}" type="pres">
      <dgm:prSet presAssocID="{EBFC4F28-3F8F-4B06-B961-0720BB4F0E4C}" presName="spacer" presStyleCnt="0"/>
      <dgm:spPr/>
    </dgm:pt>
    <dgm:pt modelId="{88C201D6-8E9D-42E0-B263-F7D850FC97E7}" type="pres">
      <dgm:prSet presAssocID="{E2C15FEA-B40D-4C32-9B1B-A2EF42CEA70A}" presName="parentText" presStyleLbl="node1" presStyleIdx="3" presStyleCnt="4">
        <dgm:presLayoutVars>
          <dgm:chMax val="0"/>
          <dgm:bulletEnabled val="1"/>
        </dgm:presLayoutVars>
      </dgm:prSet>
      <dgm:spPr/>
    </dgm:pt>
  </dgm:ptLst>
  <dgm:cxnLst>
    <dgm:cxn modelId="{35F79601-8A8C-47AB-9E12-D189DBDE2AF3}" type="presOf" srcId="{E8E1905C-2D37-4E7C-B300-6DA1363AF8AB}" destId="{CE8D9E4A-19A2-45F9-996E-018591ABDD52}" srcOrd="0" destOrd="0" presId="urn:microsoft.com/office/officeart/2005/8/layout/vList2"/>
    <dgm:cxn modelId="{08F4435E-B5EB-406E-A647-395911EA35DC}" srcId="{D4AF666D-EBEA-44B0-8C17-7F6AE957DE04}" destId="{E8E1905C-2D37-4E7C-B300-6DA1363AF8AB}" srcOrd="0" destOrd="0" parTransId="{1F0D8690-291B-4B34-95BA-AFC7C6625617}" sibTransId="{06274EC5-C547-4CF5-904A-8280B2C4AC1B}"/>
    <dgm:cxn modelId="{F4CC5046-A048-468F-B167-DD5511D009D3}" srcId="{D4AF666D-EBEA-44B0-8C17-7F6AE957DE04}" destId="{E2C15FEA-B40D-4C32-9B1B-A2EF42CEA70A}" srcOrd="3" destOrd="0" parTransId="{4E45072C-7BA5-450B-A16B-C4FBF22F3FD2}" sibTransId="{25705761-31A3-40EB-AB71-0D9583427E85}"/>
    <dgm:cxn modelId="{E7BDCD67-5193-45C4-B72B-62F121115210}" type="presOf" srcId="{D4AF666D-EBEA-44B0-8C17-7F6AE957DE04}" destId="{51301932-3EFD-4A6A-8974-3AD0F2322C18}" srcOrd="0" destOrd="0" presId="urn:microsoft.com/office/officeart/2005/8/layout/vList2"/>
    <dgm:cxn modelId="{165E0D8F-4DF6-47E6-BC49-1581CE6F4D1F}" srcId="{D4AF666D-EBEA-44B0-8C17-7F6AE957DE04}" destId="{243DB838-B21B-4AFF-8961-2A0F46B47BB9}" srcOrd="2" destOrd="0" parTransId="{A56D1CDC-02EB-41F5-803A-A1C8B4320F39}" sibTransId="{EBFC4F28-3F8F-4B06-B961-0720BB4F0E4C}"/>
    <dgm:cxn modelId="{82D975B8-3CE5-4FD2-B902-BF687313C333}" type="presOf" srcId="{E2C15FEA-B40D-4C32-9B1B-A2EF42CEA70A}" destId="{88C201D6-8E9D-42E0-B263-F7D850FC97E7}" srcOrd="0" destOrd="0" presId="urn:microsoft.com/office/officeart/2005/8/layout/vList2"/>
    <dgm:cxn modelId="{41E0F4BB-0E8A-4C45-8002-3CE472633763}" type="presOf" srcId="{243DB838-B21B-4AFF-8961-2A0F46B47BB9}" destId="{0EE8EC1C-30D4-423A-91C5-9C5769D566CF}" srcOrd="0" destOrd="0" presId="urn:microsoft.com/office/officeart/2005/8/layout/vList2"/>
    <dgm:cxn modelId="{DC8CCABE-3A94-4E8C-91C7-E92393F848C3}" srcId="{D4AF666D-EBEA-44B0-8C17-7F6AE957DE04}" destId="{B2538D46-02D1-49B7-BAC7-8D8164B6EF11}" srcOrd="1" destOrd="0" parTransId="{C8EF7E90-26B3-4051-B6B0-F46353C90522}" sibTransId="{138D0353-84D8-4FE1-9559-AEF56A411E95}"/>
    <dgm:cxn modelId="{18F1CCF3-C9A9-414C-9477-58999523ADB1}" type="presOf" srcId="{B2538D46-02D1-49B7-BAC7-8D8164B6EF11}" destId="{E933702C-0074-46D9-8594-2DFF0464018B}" srcOrd="0" destOrd="0" presId="urn:microsoft.com/office/officeart/2005/8/layout/vList2"/>
    <dgm:cxn modelId="{D063695B-EE0C-4431-A02C-B025AFF80079}" type="presParOf" srcId="{51301932-3EFD-4A6A-8974-3AD0F2322C18}" destId="{CE8D9E4A-19A2-45F9-996E-018591ABDD52}" srcOrd="0" destOrd="0" presId="urn:microsoft.com/office/officeart/2005/8/layout/vList2"/>
    <dgm:cxn modelId="{386BBAD5-F539-48C2-973F-44F227A618A2}" type="presParOf" srcId="{51301932-3EFD-4A6A-8974-3AD0F2322C18}" destId="{75972D4F-153A-466E-BA3C-D29B031CE1A7}" srcOrd="1" destOrd="0" presId="urn:microsoft.com/office/officeart/2005/8/layout/vList2"/>
    <dgm:cxn modelId="{F7154C2F-2FB7-4FD9-A7F5-87D2CA939607}" type="presParOf" srcId="{51301932-3EFD-4A6A-8974-3AD0F2322C18}" destId="{E933702C-0074-46D9-8594-2DFF0464018B}" srcOrd="2" destOrd="0" presId="urn:microsoft.com/office/officeart/2005/8/layout/vList2"/>
    <dgm:cxn modelId="{C8984E1A-CB5A-4F7F-BBA9-9C60B26EC8E7}" type="presParOf" srcId="{51301932-3EFD-4A6A-8974-3AD0F2322C18}" destId="{401D8C32-9ED6-4612-BBE0-A0D48573B708}" srcOrd="3" destOrd="0" presId="urn:microsoft.com/office/officeart/2005/8/layout/vList2"/>
    <dgm:cxn modelId="{4741A4D5-8264-445C-84D3-F848C5AD217C}" type="presParOf" srcId="{51301932-3EFD-4A6A-8974-3AD0F2322C18}" destId="{0EE8EC1C-30D4-423A-91C5-9C5769D566CF}" srcOrd="4" destOrd="0" presId="urn:microsoft.com/office/officeart/2005/8/layout/vList2"/>
    <dgm:cxn modelId="{0F77E682-C538-4CCC-AC50-82962168D9DA}" type="presParOf" srcId="{51301932-3EFD-4A6A-8974-3AD0F2322C18}" destId="{C33DC492-44D3-414E-A932-073DB25A79BE}" srcOrd="5" destOrd="0" presId="urn:microsoft.com/office/officeart/2005/8/layout/vList2"/>
    <dgm:cxn modelId="{4882A366-8585-4B34-A589-ACB0547381A4}" type="presParOf" srcId="{51301932-3EFD-4A6A-8974-3AD0F2322C18}" destId="{88C201D6-8E9D-42E0-B263-F7D850FC97E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7B89A42-2045-4BBB-A2CB-8284B81D8C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59A6DA2-276E-4E11-A4A6-8EA664CE35A9}">
      <dgm:prSet/>
      <dgm:spPr/>
      <dgm:t>
        <a:bodyPr/>
        <a:lstStyle/>
        <a:p>
          <a:pPr>
            <a:lnSpc>
              <a:spcPct val="150000"/>
            </a:lnSpc>
          </a:pPr>
          <a:r>
            <a:rPr lang="nl-NL" b="1" i="0" baseline="0" dirty="0"/>
            <a:t>Tale: </a:t>
          </a:r>
          <a:r>
            <a:rPr lang="nl-NL" b="0" i="0" baseline="0" dirty="0"/>
            <a:t>Help jou om met selfvertroue te praat en idees duidelik voor te lê</a:t>
          </a:r>
          <a:endParaRPr lang="en-US" b="0" dirty="0"/>
        </a:p>
      </dgm:t>
    </dgm:pt>
    <dgm:pt modelId="{3CF432D4-5DF3-4501-9FAF-498C8BA0BCF0}" type="parTrans" cxnId="{3396E096-7065-49D0-9E6E-714A5EB559DD}">
      <dgm:prSet/>
      <dgm:spPr/>
      <dgm:t>
        <a:bodyPr/>
        <a:lstStyle/>
        <a:p>
          <a:pPr>
            <a:lnSpc>
              <a:spcPct val="150000"/>
            </a:lnSpc>
          </a:pPr>
          <a:endParaRPr lang="en-US"/>
        </a:p>
      </dgm:t>
    </dgm:pt>
    <dgm:pt modelId="{6BFEC3E9-1A8F-42B2-8234-83283277DB9D}" type="sibTrans" cxnId="{3396E096-7065-49D0-9E6E-714A5EB559DD}">
      <dgm:prSet/>
      <dgm:spPr/>
      <dgm:t>
        <a:bodyPr/>
        <a:lstStyle/>
        <a:p>
          <a:pPr>
            <a:lnSpc>
              <a:spcPct val="150000"/>
            </a:lnSpc>
          </a:pPr>
          <a:endParaRPr lang="en-US"/>
        </a:p>
      </dgm:t>
    </dgm:pt>
    <dgm:pt modelId="{7AA17ADD-FFBD-43A7-A329-1B2985441620}">
      <dgm:prSet/>
      <dgm:spPr/>
      <dgm:t>
        <a:bodyPr/>
        <a:lstStyle/>
        <a:p>
          <a:pPr>
            <a:lnSpc>
              <a:spcPct val="150000"/>
            </a:lnSpc>
          </a:pPr>
          <a:r>
            <a:rPr lang="nl-NL" b="1" i="0" baseline="0" dirty="0"/>
            <a:t>EBW: </a:t>
          </a:r>
          <a:r>
            <a:rPr lang="nl-NL" b="0" i="0" baseline="0" dirty="0"/>
            <a:t>Leer hoe besigheid werk, om geld te bestuur en besluite te neem</a:t>
          </a:r>
          <a:endParaRPr lang="en-US" b="0" dirty="0"/>
        </a:p>
      </dgm:t>
    </dgm:pt>
    <dgm:pt modelId="{F8D6A932-F7C9-4934-B52A-0729E915EFE9}" type="parTrans" cxnId="{552E2338-0B91-4F26-A4D3-5980778C484E}">
      <dgm:prSet/>
      <dgm:spPr/>
      <dgm:t>
        <a:bodyPr/>
        <a:lstStyle/>
        <a:p>
          <a:pPr>
            <a:lnSpc>
              <a:spcPct val="150000"/>
            </a:lnSpc>
          </a:pPr>
          <a:endParaRPr lang="en-US"/>
        </a:p>
      </dgm:t>
    </dgm:pt>
    <dgm:pt modelId="{6119E0B8-7730-49F2-91D5-008C511E0B6B}" type="sibTrans" cxnId="{552E2338-0B91-4F26-A4D3-5980778C484E}">
      <dgm:prSet/>
      <dgm:spPr/>
      <dgm:t>
        <a:bodyPr/>
        <a:lstStyle/>
        <a:p>
          <a:pPr>
            <a:lnSpc>
              <a:spcPct val="150000"/>
            </a:lnSpc>
          </a:pPr>
          <a:endParaRPr lang="en-US"/>
        </a:p>
      </dgm:t>
    </dgm:pt>
    <dgm:pt modelId="{9D249B2E-F7AF-4979-AF96-4FD60A5EE253}">
      <dgm:prSet/>
      <dgm:spPr/>
      <dgm:t>
        <a:bodyPr/>
        <a:lstStyle/>
        <a:p>
          <a:pPr>
            <a:lnSpc>
              <a:spcPct val="150000"/>
            </a:lnSpc>
          </a:pPr>
          <a:r>
            <a:rPr lang="nl-NL" b="1" i="0" baseline="0" dirty="0"/>
            <a:t>Wiskunde: </a:t>
          </a:r>
          <a:r>
            <a:rPr lang="nl-NL" b="0" i="0" baseline="0" dirty="0"/>
            <a:t>Help met finansiële beplanning, data-hantering en probleemoplossing</a:t>
          </a:r>
          <a:endParaRPr lang="en-US" b="0" dirty="0"/>
        </a:p>
      </dgm:t>
    </dgm:pt>
    <dgm:pt modelId="{C3530F78-79FC-46CD-BE8A-3EBBD50EBC6C}" type="parTrans" cxnId="{9055CCC1-5A97-46ED-A9E1-64F725020DD0}">
      <dgm:prSet/>
      <dgm:spPr/>
      <dgm:t>
        <a:bodyPr/>
        <a:lstStyle/>
        <a:p>
          <a:pPr>
            <a:lnSpc>
              <a:spcPct val="150000"/>
            </a:lnSpc>
          </a:pPr>
          <a:endParaRPr lang="en-US"/>
        </a:p>
      </dgm:t>
    </dgm:pt>
    <dgm:pt modelId="{3D8150E6-43A9-4C2D-A142-F6FA9D923980}" type="sibTrans" cxnId="{9055CCC1-5A97-46ED-A9E1-64F725020DD0}">
      <dgm:prSet/>
      <dgm:spPr/>
      <dgm:t>
        <a:bodyPr/>
        <a:lstStyle/>
        <a:p>
          <a:pPr>
            <a:lnSpc>
              <a:spcPct val="150000"/>
            </a:lnSpc>
          </a:pPr>
          <a:endParaRPr lang="en-US"/>
        </a:p>
      </dgm:t>
    </dgm:pt>
    <dgm:pt modelId="{273A8B9C-E4D8-4A32-860B-5C6425058885}">
      <dgm:prSet/>
      <dgm:spPr/>
      <dgm:t>
        <a:bodyPr/>
        <a:lstStyle/>
        <a:p>
          <a:pPr>
            <a:lnSpc>
              <a:spcPct val="150000"/>
            </a:lnSpc>
          </a:pPr>
          <a:r>
            <a:rPr lang="af-ZA" b="1" i="0" baseline="0" dirty="0"/>
            <a:t>Sosiale Wetenskappe: </a:t>
          </a:r>
          <a:r>
            <a:rPr lang="af-ZA" b="0" i="0" baseline="0" dirty="0"/>
            <a:t>Help om mense, tendense en samelewing te verstaan</a:t>
          </a:r>
          <a:endParaRPr lang="en-US" b="0" dirty="0"/>
        </a:p>
      </dgm:t>
    </dgm:pt>
    <dgm:pt modelId="{C32A1680-044D-40E3-9580-4F80BCA40B04}" type="parTrans" cxnId="{1D5F86BC-9F38-4241-8D71-CEF15F207821}">
      <dgm:prSet/>
      <dgm:spPr/>
      <dgm:t>
        <a:bodyPr/>
        <a:lstStyle/>
        <a:p>
          <a:pPr>
            <a:lnSpc>
              <a:spcPct val="150000"/>
            </a:lnSpc>
          </a:pPr>
          <a:endParaRPr lang="en-US"/>
        </a:p>
      </dgm:t>
    </dgm:pt>
    <dgm:pt modelId="{62D9E350-CC17-4FFE-A123-792438098087}" type="sibTrans" cxnId="{1D5F86BC-9F38-4241-8D71-CEF15F207821}">
      <dgm:prSet/>
      <dgm:spPr/>
      <dgm:t>
        <a:bodyPr/>
        <a:lstStyle/>
        <a:p>
          <a:pPr>
            <a:lnSpc>
              <a:spcPct val="150000"/>
            </a:lnSpc>
          </a:pPr>
          <a:endParaRPr lang="en-US"/>
        </a:p>
      </dgm:t>
    </dgm:pt>
    <dgm:pt modelId="{DFCB7717-CD81-4604-B595-D28F3C68C75F}" type="pres">
      <dgm:prSet presAssocID="{D7B89A42-2045-4BBB-A2CB-8284B81D8CFD}" presName="linear" presStyleCnt="0">
        <dgm:presLayoutVars>
          <dgm:animLvl val="lvl"/>
          <dgm:resizeHandles val="exact"/>
        </dgm:presLayoutVars>
      </dgm:prSet>
      <dgm:spPr/>
    </dgm:pt>
    <dgm:pt modelId="{9B35DFD9-A6AA-4A16-A763-573AE6ADD815}" type="pres">
      <dgm:prSet presAssocID="{A59A6DA2-276E-4E11-A4A6-8EA664CE35A9}" presName="parentText" presStyleLbl="node1" presStyleIdx="0" presStyleCnt="4">
        <dgm:presLayoutVars>
          <dgm:chMax val="0"/>
          <dgm:bulletEnabled val="1"/>
        </dgm:presLayoutVars>
      </dgm:prSet>
      <dgm:spPr/>
    </dgm:pt>
    <dgm:pt modelId="{F400CB42-B8F0-4363-B6C3-2B7A4904BD1D}" type="pres">
      <dgm:prSet presAssocID="{6BFEC3E9-1A8F-42B2-8234-83283277DB9D}" presName="spacer" presStyleCnt="0"/>
      <dgm:spPr/>
    </dgm:pt>
    <dgm:pt modelId="{CFFFBD8B-78F6-4DE0-819B-937E9337597C}" type="pres">
      <dgm:prSet presAssocID="{7AA17ADD-FFBD-43A7-A329-1B2985441620}" presName="parentText" presStyleLbl="node1" presStyleIdx="1" presStyleCnt="4">
        <dgm:presLayoutVars>
          <dgm:chMax val="0"/>
          <dgm:bulletEnabled val="1"/>
        </dgm:presLayoutVars>
      </dgm:prSet>
      <dgm:spPr/>
    </dgm:pt>
    <dgm:pt modelId="{B2C25C15-E84D-4C49-B8C1-0CFD863ED2B1}" type="pres">
      <dgm:prSet presAssocID="{6119E0B8-7730-49F2-91D5-008C511E0B6B}" presName="spacer" presStyleCnt="0"/>
      <dgm:spPr/>
    </dgm:pt>
    <dgm:pt modelId="{C79E6F79-0A0A-4E87-B7D9-F4F5F396116C}" type="pres">
      <dgm:prSet presAssocID="{9D249B2E-F7AF-4979-AF96-4FD60A5EE253}" presName="parentText" presStyleLbl="node1" presStyleIdx="2" presStyleCnt="4">
        <dgm:presLayoutVars>
          <dgm:chMax val="0"/>
          <dgm:bulletEnabled val="1"/>
        </dgm:presLayoutVars>
      </dgm:prSet>
      <dgm:spPr/>
    </dgm:pt>
    <dgm:pt modelId="{29996746-CC57-472C-81DB-09FCDA5405F1}" type="pres">
      <dgm:prSet presAssocID="{3D8150E6-43A9-4C2D-A142-F6FA9D923980}" presName="spacer" presStyleCnt="0"/>
      <dgm:spPr/>
    </dgm:pt>
    <dgm:pt modelId="{592B421C-DD7F-4DF1-BED3-5A078605DA69}" type="pres">
      <dgm:prSet presAssocID="{273A8B9C-E4D8-4A32-860B-5C6425058885}" presName="parentText" presStyleLbl="node1" presStyleIdx="3" presStyleCnt="4">
        <dgm:presLayoutVars>
          <dgm:chMax val="0"/>
          <dgm:bulletEnabled val="1"/>
        </dgm:presLayoutVars>
      </dgm:prSet>
      <dgm:spPr/>
    </dgm:pt>
  </dgm:ptLst>
  <dgm:cxnLst>
    <dgm:cxn modelId="{509AB512-F352-44BD-B30C-3663D6351A06}" type="presOf" srcId="{A59A6DA2-276E-4E11-A4A6-8EA664CE35A9}" destId="{9B35DFD9-A6AA-4A16-A763-573AE6ADD815}" srcOrd="0" destOrd="0" presId="urn:microsoft.com/office/officeart/2005/8/layout/vList2"/>
    <dgm:cxn modelId="{552E2338-0B91-4F26-A4D3-5980778C484E}" srcId="{D7B89A42-2045-4BBB-A2CB-8284B81D8CFD}" destId="{7AA17ADD-FFBD-43A7-A329-1B2985441620}" srcOrd="1" destOrd="0" parTransId="{F8D6A932-F7C9-4934-B52A-0729E915EFE9}" sibTransId="{6119E0B8-7730-49F2-91D5-008C511E0B6B}"/>
    <dgm:cxn modelId="{F28AB657-A94F-40E9-84C5-BB8D47E9A81E}" type="presOf" srcId="{273A8B9C-E4D8-4A32-860B-5C6425058885}" destId="{592B421C-DD7F-4DF1-BED3-5A078605DA69}" srcOrd="0" destOrd="0" presId="urn:microsoft.com/office/officeart/2005/8/layout/vList2"/>
    <dgm:cxn modelId="{3396E096-7065-49D0-9E6E-714A5EB559DD}" srcId="{D7B89A42-2045-4BBB-A2CB-8284B81D8CFD}" destId="{A59A6DA2-276E-4E11-A4A6-8EA664CE35A9}" srcOrd="0" destOrd="0" parTransId="{3CF432D4-5DF3-4501-9FAF-498C8BA0BCF0}" sibTransId="{6BFEC3E9-1A8F-42B2-8234-83283277DB9D}"/>
    <dgm:cxn modelId="{1D5F86BC-9F38-4241-8D71-CEF15F207821}" srcId="{D7B89A42-2045-4BBB-A2CB-8284B81D8CFD}" destId="{273A8B9C-E4D8-4A32-860B-5C6425058885}" srcOrd="3" destOrd="0" parTransId="{C32A1680-044D-40E3-9580-4F80BCA40B04}" sibTransId="{62D9E350-CC17-4FFE-A123-792438098087}"/>
    <dgm:cxn modelId="{9055CCC1-5A97-46ED-A9E1-64F725020DD0}" srcId="{D7B89A42-2045-4BBB-A2CB-8284B81D8CFD}" destId="{9D249B2E-F7AF-4979-AF96-4FD60A5EE253}" srcOrd="2" destOrd="0" parTransId="{C3530F78-79FC-46CD-BE8A-3EBBD50EBC6C}" sibTransId="{3D8150E6-43A9-4C2D-A142-F6FA9D923980}"/>
    <dgm:cxn modelId="{0B6458D4-0D61-4926-A78A-FE2FF3129BAB}" type="presOf" srcId="{7AA17ADD-FFBD-43A7-A329-1B2985441620}" destId="{CFFFBD8B-78F6-4DE0-819B-937E9337597C}" srcOrd="0" destOrd="0" presId="urn:microsoft.com/office/officeart/2005/8/layout/vList2"/>
    <dgm:cxn modelId="{8D2B33E3-A0C4-4F47-997B-08DEC2211627}" type="presOf" srcId="{D7B89A42-2045-4BBB-A2CB-8284B81D8CFD}" destId="{DFCB7717-CD81-4604-B595-D28F3C68C75F}" srcOrd="0" destOrd="0" presId="urn:microsoft.com/office/officeart/2005/8/layout/vList2"/>
    <dgm:cxn modelId="{9CA900FB-91DB-4D8D-BDA6-036CAADFC3F7}" type="presOf" srcId="{9D249B2E-F7AF-4979-AF96-4FD60A5EE253}" destId="{C79E6F79-0A0A-4E87-B7D9-F4F5F396116C}" srcOrd="0" destOrd="0" presId="urn:microsoft.com/office/officeart/2005/8/layout/vList2"/>
    <dgm:cxn modelId="{ABCE9A08-6F5F-4D11-BD7E-F83A32E68BAF}" type="presParOf" srcId="{DFCB7717-CD81-4604-B595-D28F3C68C75F}" destId="{9B35DFD9-A6AA-4A16-A763-573AE6ADD815}" srcOrd="0" destOrd="0" presId="urn:microsoft.com/office/officeart/2005/8/layout/vList2"/>
    <dgm:cxn modelId="{982EEDCE-8D57-47D4-B677-05D23FA1CE36}" type="presParOf" srcId="{DFCB7717-CD81-4604-B595-D28F3C68C75F}" destId="{F400CB42-B8F0-4363-B6C3-2B7A4904BD1D}" srcOrd="1" destOrd="0" presId="urn:microsoft.com/office/officeart/2005/8/layout/vList2"/>
    <dgm:cxn modelId="{6A75DE4F-7F82-4774-9120-82259CA0AC1D}" type="presParOf" srcId="{DFCB7717-CD81-4604-B595-D28F3C68C75F}" destId="{CFFFBD8B-78F6-4DE0-819B-937E9337597C}" srcOrd="2" destOrd="0" presId="urn:microsoft.com/office/officeart/2005/8/layout/vList2"/>
    <dgm:cxn modelId="{7FC15F2D-2928-44ED-A0E9-9E81ED620832}" type="presParOf" srcId="{DFCB7717-CD81-4604-B595-D28F3C68C75F}" destId="{B2C25C15-E84D-4C49-B8C1-0CFD863ED2B1}" srcOrd="3" destOrd="0" presId="urn:microsoft.com/office/officeart/2005/8/layout/vList2"/>
    <dgm:cxn modelId="{0CCC7B39-6E38-4C24-9D08-7B17F7051C3F}" type="presParOf" srcId="{DFCB7717-CD81-4604-B595-D28F3C68C75F}" destId="{C79E6F79-0A0A-4E87-B7D9-F4F5F396116C}" srcOrd="4" destOrd="0" presId="urn:microsoft.com/office/officeart/2005/8/layout/vList2"/>
    <dgm:cxn modelId="{2CCB7DB0-09D6-481B-ACBD-3F95384D24E8}" type="presParOf" srcId="{DFCB7717-CD81-4604-B595-D28F3C68C75F}" destId="{29996746-CC57-472C-81DB-09FCDA5405F1}" srcOrd="5" destOrd="0" presId="urn:microsoft.com/office/officeart/2005/8/layout/vList2"/>
    <dgm:cxn modelId="{550F214F-C59A-453C-8E13-03B6E1169036}" type="presParOf" srcId="{DFCB7717-CD81-4604-B595-D28F3C68C75F}" destId="{592B421C-DD7F-4DF1-BED3-5A078605DA6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25F3BC-17E9-486F-8BE9-49B783FE4C6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1811F87-52CD-4577-A1C1-DB65FBD1C329}">
      <dgm:prSet/>
      <dgm:spPr/>
      <dgm:t>
        <a:bodyPr/>
        <a:lstStyle/>
        <a:p>
          <a:pPr>
            <a:lnSpc>
              <a:spcPct val="150000"/>
            </a:lnSpc>
          </a:pPr>
          <a:r>
            <a:rPr lang="nl-NL" b="1" i="0" baseline="0" dirty="0"/>
            <a:t>Wiskunde: </a:t>
          </a:r>
          <a:r>
            <a:rPr lang="nl-NL" b="0" i="0" baseline="0" dirty="0"/>
            <a:t>Ontwikkel akkuraatheid in berekeninge, begrotings en data-ontleding</a:t>
          </a:r>
          <a:endParaRPr lang="en-US" b="0" dirty="0"/>
        </a:p>
      </dgm:t>
    </dgm:pt>
    <dgm:pt modelId="{BC8CD618-48E9-49AB-8DE1-E37973D7DB74}" type="parTrans" cxnId="{73F8CF2D-A58A-4914-8DCD-49C2AEF2E357}">
      <dgm:prSet/>
      <dgm:spPr/>
      <dgm:t>
        <a:bodyPr/>
        <a:lstStyle/>
        <a:p>
          <a:pPr>
            <a:lnSpc>
              <a:spcPct val="150000"/>
            </a:lnSpc>
          </a:pPr>
          <a:endParaRPr lang="en-US"/>
        </a:p>
      </dgm:t>
    </dgm:pt>
    <dgm:pt modelId="{0629EBF4-58E4-45BF-A0F9-9386AE757D44}" type="sibTrans" cxnId="{73F8CF2D-A58A-4914-8DCD-49C2AEF2E357}">
      <dgm:prSet/>
      <dgm:spPr/>
      <dgm:t>
        <a:bodyPr/>
        <a:lstStyle/>
        <a:p>
          <a:pPr>
            <a:lnSpc>
              <a:spcPct val="150000"/>
            </a:lnSpc>
          </a:pPr>
          <a:endParaRPr lang="en-US"/>
        </a:p>
      </dgm:t>
    </dgm:pt>
    <dgm:pt modelId="{04EA718A-2B0A-4887-AD82-661F22314D98}">
      <dgm:prSet/>
      <dgm:spPr/>
      <dgm:t>
        <a:bodyPr/>
        <a:lstStyle/>
        <a:p>
          <a:pPr>
            <a:lnSpc>
              <a:spcPct val="150000"/>
            </a:lnSpc>
          </a:pPr>
          <a:r>
            <a:rPr lang="af-ZA" b="1" i="0" baseline="0" dirty="0"/>
            <a:t>EMS: </a:t>
          </a:r>
          <a:r>
            <a:rPr lang="af-ZA" b="0" i="0" baseline="0" dirty="0"/>
            <a:t>Leer hoe om finansiële inligting te organiseer en besigheidsisteme te volg</a:t>
          </a:r>
          <a:endParaRPr lang="en-US" b="0" dirty="0"/>
        </a:p>
      </dgm:t>
    </dgm:pt>
    <dgm:pt modelId="{F142D768-EAD9-4175-A623-D5EFC3EE5C42}" type="parTrans" cxnId="{0DE87913-CAB6-4B2C-944E-EA13FDEB890D}">
      <dgm:prSet/>
      <dgm:spPr/>
      <dgm:t>
        <a:bodyPr/>
        <a:lstStyle/>
        <a:p>
          <a:pPr>
            <a:lnSpc>
              <a:spcPct val="150000"/>
            </a:lnSpc>
          </a:pPr>
          <a:endParaRPr lang="en-US"/>
        </a:p>
      </dgm:t>
    </dgm:pt>
    <dgm:pt modelId="{3CD0E2FE-6F00-44EB-BD48-479BF4BD3D7B}" type="sibTrans" cxnId="{0DE87913-CAB6-4B2C-944E-EA13FDEB890D}">
      <dgm:prSet/>
      <dgm:spPr/>
      <dgm:t>
        <a:bodyPr/>
        <a:lstStyle/>
        <a:p>
          <a:pPr>
            <a:lnSpc>
              <a:spcPct val="150000"/>
            </a:lnSpc>
          </a:pPr>
          <a:endParaRPr lang="en-US"/>
        </a:p>
      </dgm:t>
    </dgm:pt>
    <dgm:pt modelId="{84EA5BC2-2727-48A8-BAFA-F3232BD7BF48}">
      <dgm:prSet/>
      <dgm:spPr/>
      <dgm:t>
        <a:bodyPr/>
        <a:lstStyle/>
        <a:p>
          <a:pPr>
            <a:lnSpc>
              <a:spcPct val="150000"/>
            </a:lnSpc>
          </a:pPr>
          <a:r>
            <a:rPr lang="nl-NL" b="1" i="0" baseline="0" dirty="0"/>
            <a:t>Tegnologie: </a:t>
          </a:r>
          <a:r>
            <a:rPr lang="nl-NL" b="0" i="0" baseline="0" dirty="0"/>
            <a:t>Help om digitale stelsels te bestuur en inligting te organiseer</a:t>
          </a:r>
          <a:endParaRPr lang="en-US" b="0" dirty="0"/>
        </a:p>
      </dgm:t>
    </dgm:pt>
    <dgm:pt modelId="{228A60C7-4C9E-4A2A-A582-ABC6C9323928}" type="parTrans" cxnId="{B1DA929C-AAB2-4010-897B-83899C241177}">
      <dgm:prSet/>
      <dgm:spPr/>
      <dgm:t>
        <a:bodyPr/>
        <a:lstStyle/>
        <a:p>
          <a:pPr>
            <a:lnSpc>
              <a:spcPct val="150000"/>
            </a:lnSpc>
          </a:pPr>
          <a:endParaRPr lang="en-US"/>
        </a:p>
      </dgm:t>
    </dgm:pt>
    <dgm:pt modelId="{7AC3A3EE-F9E5-47A6-859A-56D420002925}" type="sibTrans" cxnId="{B1DA929C-AAB2-4010-897B-83899C241177}">
      <dgm:prSet/>
      <dgm:spPr/>
      <dgm:t>
        <a:bodyPr/>
        <a:lstStyle/>
        <a:p>
          <a:pPr>
            <a:lnSpc>
              <a:spcPct val="150000"/>
            </a:lnSpc>
          </a:pPr>
          <a:endParaRPr lang="en-US"/>
        </a:p>
      </dgm:t>
    </dgm:pt>
    <dgm:pt modelId="{72C8EC3B-2804-413C-855D-1F0272DFC6F8}">
      <dgm:prSet/>
      <dgm:spPr/>
      <dgm:t>
        <a:bodyPr/>
        <a:lstStyle/>
        <a:p>
          <a:pPr>
            <a:lnSpc>
              <a:spcPct val="150000"/>
            </a:lnSpc>
          </a:pPr>
          <a:r>
            <a:rPr lang="nl-NL" b="1" i="0" baseline="0" dirty="0"/>
            <a:t>Lewensoriëntering: </a:t>
          </a:r>
          <a:r>
            <a:rPr lang="nl-NL" b="0" i="0" baseline="0" dirty="0"/>
            <a:t>Onwtikkel beplannings-, organisasie en tydsbestuursvaardighede</a:t>
          </a:r>
          <a:endParaRPr lang="en-US" b="0" dirty="0"/>
        </a:p>
      </dgm:t>
    </dgm:pt>
    <dgm:pt modelId="{CBD5DF8D-FD1E-49CF-A73D-D55647387EFA}" type="parTrans" cxnId="{AA0114BD-0789-47C3-B9F3-2987B70B6F78}">
      <dgm:prSet/>
      <dgm:spPr/>
      <dgm:t>
        <a:bodyPr/>
        <a:lstStyle/>
        <a:p>
          <a:pPr>
            <a:lnSpc>
              <a:spcPct val="150000"/>
            </a:lnSpc>
          </a:pPr>
          <a:endParaRPr lang="en-US"/>
        </a:p>
      </dgm:t>
    </dgm:pt>
    <dgm:pt modelId="{B899497A-AF74-40F9-BF3D-73D17AD97262}" type="sibTrans" cxnId="{AA0114BD-0789-47C3-B9F3-2987B70B6F78}">
      <dgm:prSet/>
      <dgm:spPr/>
      <dgm:t>
        <a:bodyPr/>
        <a:lstStyle/>
        <a:p>
          <a:pPr>
            <a:lnSpc>
              <a:spcPct val="150000"/>
            </a:lnSpc>
          </a:pPr>
          <a:endParaRPr lang="en-US"/>
        </a:p>
      </dgm:t>
    </dgm:pt>
    <dgm:pt modelId="{373C5E69-010C-4ADA-8C39-DA58A3B0CCB3}" type="pres">
      <dgm:prSet presAssocID="{6925F3BC-17E9-486F-8BE9-49B783FE4C60}" presName="linear" presStyleCnt="0">
        <dgm:presLayoutVars>
          <dgm:animLvl val="lvl"/>
          <dgm:resizeHandles val="exact"/>
        </dgm:presLayoutVars>
      </dgm:prSet>
      <dgm:spPr/>
    </dgm:pt>
    <dgm:pt modelId="{7C1E4D6C-582F-43E2-AC3F-D5E5B786B7AD}" type="pres">
      <dgm:prSet presAssocID="{21811F87-52CD-4577-A1C1-DB65FBD1C329}" presName="parentText" presStyleLbl="node1" presStyleIdx="0" presStyleCnt="4">
        <dgm:presLayoutVars>
          <dgm:chMax val="0"/>
          <dgm:bulletEnabled val="1"/>
        </dgm:presLayoutVars>
      </dgm:prSet>
      <dgm:spPr/>
    </dgm:pt>
    <dgm:pt modelId="{1E34C03E-C455-4FD1-95CB-ED163360D860}" type="pres">
      <dgm:prSet presAssocID="{0629EBF4-58E4-45BF-A0F9-9386AE757D44}" presName="spacer" presStyleCnt="0"/>
      <dgm:spPr/>
    </dgm:pt>
    <dgm:pt modelId="{BFCBE648-65DE-4EC3-835D-3789C23BA048}" type="pres">
      <dgm:prSet presAssocID="{04EA718A-2B0A-4887-AD82-661F22314D98}" presName="parentText" presStyleLbl="node1" presStyleIdx="1" presStyleCnt="4">
        <dgm:presLayoutVars>
          <dgm:chMax val="0"/>
          <dgm:bulletEnabled val="1"/>
        </dgm:presLayoutVars>
      </dgm:prSet>
      <dgm:spPr/>
    </dgm:pt>
    <dgm:pt modelId="{5F53682E-0F4E-42AC-82F3-2FE3EEC7A536}" type="pres">
      <dgm:prSet presAssocID="{3CD0E2FE-6F00-44EB-BD48-479BF4BD3D7B}" presName="spacer" presStyleCnt="0"/>
      <dgm:spPr/>
    </dgm:pt>
    <dgm:pt modelId="{BA5EE9B4-0A7E-46EC-A1B1-34EC8FF38EF5}" type="pres">
      <dgm:prSet presAssocID="{84EA5BC2-2727-48A8-BAFA-F3232BD7BF48}" presName="parentText" presStyleLbl="node1" presStyleIdx="2" presStyleCnt="4">
        <dgm:presLayoutVars>
          <dgm:chMax val="0"/>
          <dgm:bulletEnabled val="1"/>
        </dgm:presLayoutVars>
      </dgm:prSet>
      <dgm:spPr/>
    </dgm:pt>
    <dgm:pt modelId="{37C1B53B-4ACE-43B7-A46A-124373EBCADF}" type="pres">
      <dgm:prSet presAssocID="{7AC3A3EE-F9E5-47A6-859A-56D420002925}" presName="spacer" presStyleCnt="0"/>
      <dgm:spPr/>
    </dgm:pt>
    <dgm:pt modelId="{32D1A1F9-882F-4A0D-AF77-7CA9310FB292}" type="pres">
      <dgm:prSet presAssocID="{72C8EC3B-2804-413C-855D-1F0272DFC6F8}" presName="parentText" presStyleLbl="node1" presStyleIdx="3" presStyleCnt="4">
        <dgm:presLayoutVars>
          <dgm:chMax val="0"/>
          <dgm:bulletEnabled val="1"/>
        </dgm:presLayoutVars>
      </dgm:prSet>
      <dgm:spPr/>
    </dgm:pt>
  </dgm:ptLst>
  <dgm:cxnLst>
    <dgm:cxn modelId="{0DE87913-CAB6-4B2C-944E-EA13FDEB890D}" srcId="{6925F3BC-17E9-486F-8BE9-49B783FE4C60}" destId="{04EA718A-2B0A-4887-AD82-661F22314D98}" srcOrd="1" destOrd="0" parTransId="{F142D768-EAD9-4175-A623-D5EFC3EE5C42}" sibTransId="{3CD0E2FE-6F00-44EB-BD48-479BF4BD3D7B}"/>
    <dgm:cxn modelId="{36788F1B-5647-40E4-8DBB-8C94DABEB44C}" type="presOf" srcId="{72C8EC3B-2804-413C-855D-1F0272DFC6F8}" destId="{32D1A1F9-882F-4A0D-AF77-7CA9310FB292}" srcOrd="0" destOrd="0" presId="urn:microsoft.com/office/officeart/2005/8/layout/vList2"/>
    <dgm:cxn modelId="{73F8CF2D-A58A-4914-8DCD-49C2AEF2E357}" srcId="{6925F3BC-17E9-486F-8BE9-49B783FE4C60}" destId="{21811F87-52CD-4577-A1C1-DB65FBD1C329}" srcOrd="0" destOrd="0" parTransId="{BC8CD618-48E9-49AB-8DE1-E37973D7DB74}" sibTransId="{0629EBF4-58E4-45BF-A0F9-9386AE757D44}"/>
    <dgm:cxn modelId="{B1DA929C-AAB2-4010-897B-83899C241177}" srcId="{6925F3BC-17E9-486F-8BE9-49B783FE4C60}" destId="{84EA5BC2-2727-48A8-BAFA-F3232BD7BF48}" srcOrd="2" destOrd="0" parTransId="{228A60C7-4C9E-4A2A-A582-ABC6C9323928}" sibTransId="{7AC3A3EE-F9E5-47A6-859A-56D420002925}"/>
    <dgm:cxn modelId="{B8FAD6A8-6469-4379-BE1E-41603E7974B1}" type="presOf" srcId="{21811F87-52CD-4577-A1C1-DB65FBD1C329}" destId="{7C1E4D6C-582F-43E2-AC3F-D5E5B786B7AD}" srcOrd="0" destOrd="0" presId="urn:microsoft.com/office/officeart/2005/8/layout/vList2"/>
    <dgm:cxn modelId="{AA0114BD-0789-47C3-B9F3-2987B70B6F78}" srcId="{6925F3BC-17E9-486F-8BE9-49B783FE4C60}" destId="{72C8EC3B-2804-413C-855D-1F0272DFC6F8}" srcOrd="3" destOrd="0" parTransId="{CBD5DF8D-FD1E-49CF-A73D-D55647387EFA}" sibTransId="{B899497A-AF74-40F9-BF3D-73D17AD97262}"/>
    <dgm:cxn modelId="{A4D5EDC7-89D7-40EA-8412-4E7E55904E88}" type="presOf" srcId="{04EA718A-2B0A-4887-AD82-661F22314D98}" destId="{BFCBE648-65DE-4EC3-835D-3789C23BA048}" srcOrd="0" destOrd="0" presId="urn:microsoft.com/office/officeart/2005/8/layout/vList2"/>
    <dgm:cxn modelId="{006573D9-91C0-4EFB-A171-2106BE739F15}" type="presOf" srcId="{6925F3BC-17E9-486F-8BE9-49B783FE4C60}" destId="{373C5E69-010C-4ADA-8C39-DA58A3B0CCB3}" srcOrd="0" destOrd="0" presId="urn:microsoft.com/office/officeart/2005/8/layout/vList2"/>
    <dgm:cxn modelId="{E972B2ED-B78A-46C2-8B68-5BAD147D646A}" type="presOf" srcId="{84EA5BC2-2727-48A8-BAFA-F3232BD7BF48}" destId="{BA5EE9B4-0A7E-46EC-A1B1-34EC8FF38EF5}" srcOrd="0" destOrd="0" presId="urn:microsoft.com/office/officeart/2005/8/layout/vList2"/>
    <dgm:cxn modelId="{B160DF9C-4A39-4AF9-A661-D1E8498E81D6}" type="presParOf" srcId="{373C5E69-010C-4ADA-8C39-DA58A3B0CCB3}" destId="{7C1E4D6C-582F-43E2-AC3F-D5E5B786B7AD}" srcOrd="0" destOrd="0" presId="urn:microsoft.com/office/officeart/2005/8/layout/vList2"/>
    <dgm:cxn modelId="{D33019CB-329C-44F3-9B30-144A6ECD06B7}" type="presParOf" srcId="{373C5E69-010C-4ADA-8C39-DA58A3B0CCB3}" destId="{1E34C03E-C455-4FD1-95CB-ED163360D860}" srcOrd="1" destOrd="0" presId="urn:microsoft.com/office/officeart/2005/8/layout/vList2"/>
    <dgm:cxn modelId="{A36C6297-0149-4A7F-87A2-F72D7B52695B}" type="presParOf" srcId="{373C5E69-010C-4ADA-8C39-DA58A3B0CCB3}" destId="{BFCBE648-65DE-4EC3-835D-3789C23BA048}" srcOrd="2" destOrd="0" presId="urn:microsoft.com/office/officeart/2005/8/layout/vList2"/>
    <dgm:cxn modelId="{DCE5123F-ABFD-4C30-A1DD-0C9C697952E6}" type="presParOf" srcId="{373C5E69-010C-4ADA-8C39-DA58A3B0CCB3}" destId="{5F53682E-0F4E-42AC-82F3-2FE3EEC7A536}" srcOrd="3" destOrd="0" presId="urn:microsoft.com/office/officeart/2005/8/layout/vList2"/>
    <dgm:cxn modelId="{9AE9AB4B-E324-47C3-A21D-FFEA87F9A727}" type="presParOf" srcId="{373C5E69-010C-4ADA-8C39-DA58A3B0CCB3}" destId="{BA5EE9B4-0A7E-46EC-A1B1-34EC8FF38EF5}" srcOrd="4" destOrd="0" presId="urn:microsoft.com/office/officeart/2005/8/layout/vList2"/>
    <dgm:cxn modelId="{471C441A-18A9-43A4-A2A0-FE14BE0BA4C4}" type="presParOf" srcId="{373C5E69-010C-4ADA-8C39-DA58A3B0CCB3}" destId="{37C1B53B-4ACE-43B7-A46A-124373EBCADF}" srcOrd="5" destOrd="0" presId="urn:microsoft.com/office/officeart/2005/8/layout/vList2"/>
    <dgm:cxn modelId="{DE75BDAF-FDA8-446F-AEBD-442FD9AD5672}" type="presParOf" srcId="{373C5E69-010C-4ADA-8C39-DA58A3B0CCB3}" destId="{32D1A1F9-882F-4A0D-AF77-7CA9310FB29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5648F62-076D-4731-86D6-E6AC7D21C1AC}" type="doc">
      <dgm:prSet loTypeId="urn:microsoft.com/office/officeart/2005/8/layout/list1" loCatId="list" qsTypeId="urn:microsoft.com/office/officeart/2005/8/quickstyle/simple2" qsCatId="simple" csTypeId="urn:microsoft.com/office/officeart/2005/8/colors/accent3_2" csCatId="accent3" phldr="1"/>
      <dgm:spPr/>
      <dgm:t>
        <a:bodyPr/>
        <a:lstStyle/>
        <a:p>
          <a:endParaRPr lang="en-US"/>
        </a:p>
      </dgm:t>
    </dgm:pt>
    <dgm:pt modelId="{47519185-5CED-4C31-8A9A-28EEE7A6D28E}">
      <dgm:prSet custT="1"/>
      <dgm:spPr/>
      <dgm:t>
        <a:bodyPr/>
        <a:lstStyle/>
        <a:p>
          <a:r>
            <a:rPr lang="nl-NL" sz="2000" dirty="0"/>
            <a:t>Skoolvakke help om jou </a:t>
          </a:r>
          <a:r>
            <a:rPr lang="nl-NL" sz="2000" b="1" dirty="0"/>
            <a:t>toekoms</a:t>
          </a:r>
          <a:r>
            <a:rPr lang="nl-NL" sz="2000" dirty="0"/>
            <a:t> te vorm</a:t>
          </a:r>
          <a:endParaRPr lang="en-US" sz="2000" dirty="0"/>
        </a:p>
      </dgm:t>
    </dgm:pt>
    <dgm:pt modelId="{1FF3FD9D-FA67-4DAD-A8D6-DD2B063893F4}" type="parTrans" cxnId="{2250D9F3-56EA-47DC-AD4E-0BA637B2E7A5}">
      <dgm:prSet/>
      <dgm:spPr/>
      <dgm:t>
        <a:bodyPr/>
        <a:lstStyle/>
        <a:p>
          <a:endParaRPr lang="en-US" sz="3200"/>
        </a:p>
      </dgm:t>
    </dgm:pt>
    <dgm:pt modelId="{11E2E022-D2FE-46CD-963C-9E61D8544D6E}" type="sibTrans" cxnId="{2250D9F3-56EA-47DC-AD4E-0BA637B2E7A5}">
      <dgm:prSet/>
      <dgm:spPr/>
      <dgm:t>
        <a:bodyPr/>
        <a:lstStyle/>
        <a:p>
          <a:endParaRPr lang="en-US" sz="3200"/>
        </a:p>
      </dgm:t>
    </dgm:pt>
    <dgm:pt modelId="{D7B2EB1F-A132-4587-8C88-0A54F19E75AD}">
      <dgm:prSet custT="1"/>
      <dgm:spPr/>
      <dgm:t>
        <a:bodyPr/>
        <a:lstStyle/>
        <a:p>
          <a:r>
            <a:rPr lang="nl-NL" sz="2000" dirty="0"/>
            <a:t>Jou belangstellings + sterkpunte lei jou keuses</a:t>
          </a:r>
          <a:endParaRPr lang="en-US" sz="2000" dirty="0"/>
        </a:p>
      </dgm:t>
    </dgm:pt>
    <dgm:pt modelId="{FF1E8936-D5C0-446E-9DCA-76B7132DF70C}" type="parTrans" cxnId="{03B99BB0-B7FA-45ED-92A9-5CD5CC82DADF}">
      <dgm:prSet/>
      <dgm:spPr/>
      <dgm:t>
        <a:bodyPr/>
        <a:lstStyle/>
        <a:p>
          <a:endParaRPr lang="en-US" sz="3200"/>
        </a:p>
      </dgm:t>
    </dgm:pt>
    <dgm:pt modelId="{2CD6D82A-7F72-4862-8840-9911417A13B2}" type="sibTrans" cxnId="{03B99BB0-B7FA-45ED-92A9-5CD5CC82DADF}">
      <dgm:prSet/>
      <dgm:spPr/>
      <dgm:t>
        <a:bodyPr/>
        <a:lstStyle/>
        <a:p>
          <a:endParaRPr lang="en-US" sz="3200"/>
        </a:p>
      </dgm:t>
    </dgm:pt>
    <dgm:pt modelId="{46CBD796-FFCC-40D6-9B59-C231EE90C70A}">
      <dgm:prSet custT="1"/>
      <dgm:spPr/>
      <dgm:t>
        <a:bodyPr/>
        <a:lstStyle/>
        <a:p>
          <a:r>
            <a:rPr lang="en-GB" sz="2000" dirty="0"/>
            <a:t>Begin dink </a:t>
          </a:r>
          <a:r>
            <a:rPr lang="en-GB" sz="2000" dirty="0" err="1"/>
            <a:t>oor</a:t>
          </a:r>
          <a:r>
            <a:rPr lang="en-GB" sz="2000" dirty="0"/>
            <a:t>:</a:t>
          </a:r>
          <a:endParaRPr lang="en-US" sz="2000" dirty="0"/>
        </a:p>
      </dgm:t>
    </dgm:pt>
    <dgm:pt modelId="{4B2B5186-5E52-4586-ABD1-7D4AAAE9AF4A}" type="parTrans" cxnId="{AC477A8B-488D-4577-90F4-62AC2930B657}">
      <dgm:prSet/>
      <dgm:spPr/>
      <dgm:t>
        <a:bodyPr/>
        <a:lstStyle/>
        <a:p>
          <a:endParaRPr lang="en-US" sz="3200"/>
        </a:p>
      </dgm:t>
    </dgm:pt>
    <dgm:pt modelId="{644E697C-F9C3-4540-8D61-6044EC3FDBFD}" type="sibTrans" cxnId="{AC477A8B-488D-4577-90F4-62AC2930B657}">
      <dgm:prSet/>
      <dgm:spPr/>
      <dgm:t>
        <a:bodyPr/>
        <a:lstStyle/>
        <a:p>
          <a:endParaRPr lang="en-US" sz="3200"/>
        </a:p>
      </dgm:t>
    </dgm:pt>
    <dgm:pt modelId="{628985E9-22AF-4E6A-A4B5-B3D49D8E1DE9}">
      <dgm:prSet custT="1"/>
      <dgm:spPr/>
      <dgm:t>
        <a:bodyPr/>
        <a:lstStyle/>
        <a:p>
          <a:r>
            <a:rPr lang="nl-NL" sz="2000" dirty="0"/>
            <a:t>Jou vakkeuses in Graad 9</a:t>
          </a:r>
          <a:endParaRPr lang="en-US" sz="2000" dirty="0"/>
        </a:p>
      </dgm:t>
    </dgm:pt>
    <dgm:pt modelId="{FD819F00-7324-4CB5-864B-7D8B7FDA2C02}" type="parTrans" cxnId="{72C26A27-C8E4-4789-A3FB-5E01112FD753}">
      <dgm:prSet/>
      <dgm:spPr/>
      <dgm:t>
        <a:bodyPr/>
        <a:lstStyle/>
        <a:p>
          <a:endParaRPr lang="en-US" sz="3200"/>
        </a:p>
      </dgm:t>
    </dgm:pt>
    <dgm:pt modelId="{4788FC82-64A8-4E0A-B574-9AA352BE6DE5}" type="sibTrans" cxnId="{72C26A27-C8E4-4789-A3FB-5E01112FD753}">
      <dgm:prSet/>
      <dgm:spPr/>
      <dgm:t>
        <a:bodyPr/>
        <a:lstStyle/>
        <a:p>
          <a:endParaRPr lang="en-US" sz="3200"/>
        </a:p>
      </dgm:t>
    </dgm:pt>
    <dgm:pt modelId="{6611033E-A2DC-4FD6-964F-713219C9C713}">
      <dgm:prSet custT="1"/>
      <dgm:spPr/>
      <dgm:t>
        <a:bodyPr/>
        <a:lstStyle/>
        <a:p>
          <a:r>
            <a:rPr lang="en-GB" sz="2000" dirty="0"/>
            <a:t>Jou </a:t>
          </a:r>
          <a:r>
            <a:rPr lang="en-GB" sz="2000" dirty="0" err="1"/>
            <a:t>loopbaanpad</a:t>
          </a:r>
          <a:endParaRPr lang="en-US" sz="2000" dirty="0"/>
        </a:p>
      </dgm:t>
    </dgm:pt>
    <dgm:pt modelId="{8456314A-3E36-454A-A5AC-5431B1E572E4}" type="parTrans" cxnId="{24043B73-A479-4ADB-B0D1-12BC86EEC3DE}">
      <dgm:prSet/>
      <dgm:spPr/>
      <dgm:t>
        <a:bodyPr/>
        <a:lstStyle/>
        <a:p>
          <a:endParaRPr lang="en-US" sz="3200"/>
        </a:p>
      </dgm:t>
    </dgm:pt>
    <dgm:pt modelId="{7C743791-FB55-456D-93D3-ABB1FFCDAE70}" type="sibTrans" cxnId="{24043B73-A479-4ADB-B0D1-12BC86EEC3DE}">
      <dgm:prSet/>
      <dgm:spPr/>
      <dgm:t>
        <a:bodyPr/>
        <a:lstStyle/>
        <a:p>
          <a:endParaRPr lang="en-US" sz="3200"/>
        </a:p>
      </dgm:t>
    </dgm:pt>
    <dgm:pt modelId="{837A9504-1FBC-47B7-8CD9-1FE08B878056}" type="pres">
      <dgm:prSet presAssocID="{75648F62-076D-4731-86D6-E6AC7D21C1AC}" presName="linear" presStyleCnt="0">
        <dgm:presLayoutVars>
          <dgm:dir/>
          <dgm:animLvl val="lvl"/>
          <dgm:resizeHandles val="exact"/>
        </dgm:presLayoutVars>
      </dgm:prSet>
      <dgm:spPr/>
    </dgm:pt>
    <dgm:pt modelId="{F8D525C1-DBC2-4D7E-B2BD-096704667CEC}" type="pres">
      <dgm:prSet presAssocID="{47519185-5CED-4C31-8A9A-28EEE7A6D28E}" presName="parentLin" presStyleCnt="0"/>
      <dgm:spPr/>
    </dgm:pt>
    <dgm:pt modelId="{A100284D-B4C0-4FA7-AB2D-7E76517A53FD}" type="pres">
      <dgm:prSet presAssocID="{47519185-5CED-4C31-8A9A-28EEE7A6D28E}" presName="parentLeftMargin" presStyleLbl="node1" presStyleIdx="0" presStyleCnt="3"/>
      <dgm:spPr/>
    </dgm:pt>
    <dgm:pt modelId="{7BCE3E04-5054-4248-9AD5-6EA3444A34EB}" type="pres">
      <dgm:prSet presAssocID="{47519185-5CED-4C31-8A9A-28EEE7A6D28E}" presName="parentText" presStyleLbl="node1" presStyleIdx="0" presStyleCnt="3">
        <dgm:presLayoutVars>
          <dgm:chMax val="0"/>
          <dgm:bulletEnabled val="1"/>
        </dgm:presLayoutVars>
      </dgm:prSet>
      <dgm:spPr/>
    </dgm:pt>
    <dgm:pt modelId="{62043E67-30AA-4B92-B5E7-934053402654}" type="pres">
      <dgm:prSet presAssocID="{47519185-5CED-4C31-8A9A-28EEE7A6D28E}" presName="negativeSpace" presStyleCnt="0"/>
      <dgm:spPr/>
    </dgm:pt>
    <dgm:pt modelId="{63F4C791-A72A-48EE-867C-6B3B3D06406D}" type="pres">
      <dgm:prSet presAssocID="{47519185-5CED-4C31-8A9A-28EEE7A6D28E}" presName="childText" presStyleLbl="conFgAcc1" presStyleIdx="0" presStyleCnt="3">
        <dgm:presLayoutVars>
          <dgm:bulletEnabled val="1"/>
        </dgm:presLayoutVars>
      </dgm:prSet>
      <dgm:spPr/>
    </dgm:pt>
    <dgm:pt modelId="{3F1DAD0B-FC9E-4EE5-9E72-1C7DECF0E120}" type="pres">
      <dgm:prSet presAssocID="{11E2E022-D2FE-46CD-963C-9E61D8544D6E}" presName="spaceBetweenRectangles" presStyleCnt="0"/>
      <dgm:spPr/>
    </dgm:pt>
    <dgm:pt modelId="{06F75972-F83A-4EE7-A7CE-1468C83838E6}" type="pres">
      <dgm:prSet presAssocID="{D7B2EB1F-A132-4587-8C88-0A54F19E75AD}" presName="parentLin" presStyleCnt="0"/>
      <dgm:spPr/>
    </dgm:pt>
    <dgm:pt modelId="{32786AF8-C0B4-4246-BD52-8A6393FAD4A4}" type="pres">
      <dgm:prSet presAssocID="{D7B2EB1F-A132-4587-8C88-0A54F19E75AD}" presName="parentLeftMargin" presStyleLbl="node1" presStyleIdx="0" presStyleCnt="3"/>
      <dgm:spPr/>
    </dgm:pt>
    <dgm:pt modelId="{4BB0E152-C661-48F9-BE86-6BFD4661855F}" type="pres">
      <dgm:prSet presAssocID="{D7B2EB1F-A132-4587-8C88-0A54F19E75AD}" presName="parentText" presStyleLbl="node1" presStyleIdx="1" presStyleCnt="3">
        <dgm:presLayoutVars>
          <dgm:chMax val="0"/>
          <dgm:bulletEnabled val="1"/>
        </dgm:presLayoutVars>
      </dgm:prSet>
      <dgm:spPr/>
    </dgm:pt>
    <dgm:pt modelId="{74164E2A-1AE9-4477-A5C0-024D500BB1A9}" type="pres">
      <dgm:prSet presAssocID="{D7B2EB1F-A132-4587-8C88-0A54F19E75AD}" presName="negativeSpace" presStyleCnt="0"/>
      <dgm:spPr/>
    </dgm:pt>
    <dgm:pt modelId="{420E6C2A-049A-4F26-A5F4-5F89642D22FF}" type="pres">
      <dgm:prSet presAssocID="{D7B2EB1F-A132-4587-8C88-0A54F19E75AD}" presName="childText" presStyleLbl="conFgAcc1" presStyleIdx="1" presStyleCnt="3">
        <dgm:presLayoutVars>
          <dgm:bulletEnabled val="1"/>
        </dgm:presLayoutVars>
      </dgm:prSet>
      <dgm:spPr/>
    </dgm:pt>
    <dgm:pt modelId="{1BB8E272-44C9-457F-9C31-3A3513E71948}" type="pres">
      <dgm:prSet presAssocID="{2CD6D82A-7F72-4862-8840-9911417A13B2}" presName="spaceBetweenRectangles" presStyleCnt="0"/>
      <dgm:spPr/>
    </dgm:pt>
    <dgm:pt modelId="{E58995F1-B16F-48CE-B8B4-F73783EBD1F8}" type="pres">
      <dgm:prSet presAssocID="{46CBD796-FFCC-40D6-9B59-C231EE90C70A}" presName="parentLin" presStyleCnt="0"/>
      <dgm:spPr/>
    </dgm:pt>
    <dgm:pt modelId="{796F87D6-69EA-4D84-B33A-F833A9A67E3F}" type="pres">
      <dgm:prSet presAssocID="{46CBD796-FFCC-40D6-9B59-C231EE90C70A}" presName="parentLeftMargin" presStyleLbl="node1" presStyleIdx="1" presStyleCnt="3"/>
      <dgm:spPr/>
    </dgm:pt>
    <dgm:pt modelId="{BA154128-F63B-45D6-83E9-7EA14D90EBA2}" type="pres">
      <dgm:prSet presAssocID="{46CBD796-FFCC-40D6-9B59-C231EE90C70A}" presName="parentText" presStyleLbl="node1" presStyleIdx="2" presStyleCnt="3">
        <dgm:presLayoutVars>
          <dgm:chMax val="0"/>
          <dgm:bulletEnabled val="1"/>
        </dgm:presLayoutVars>
      </dgm:prSet>
      <dgm:spPr/>
    </dgm:pt>
    <dgm:pt modelId="{6126653B-DB9D-4675-8C24-47F7CFAEBCD2}" type="pres">
      <dgm:prSet presAssocID="{46CBD796-FFCC-40D6-9B59-C231EE90C70A}" presName="negativeSpace" presStyleCnt="0"/>
      <dgm:spPr/>
    </dgm:pt>
    <dgm:pt modelId="{659F4602-45D8-4630-AC2C-514C4062C805}" type="pres">
      <dgm:prSet presAssocID="{46CBD796-FFCC-40D6-9B59-C231EE90C70A}" presName="childText" presStyleLbl="conFgAcc1" presStyleIdx="2" presStyleCnt="3">
        <dgm:presLayoutVars>
          <dgm:bulletEnabled val="1"/>
        </dgm:presLayoutVars>
      </dgm:prSet>
      <dgm:spPr/>
    </dgm:pt>
  </dgm:ptLst>
  <dgm:cxnLst>
    <dgm:cxn modelId="{F4018713-3EE7-49D0-93A1-1426AB43429B}" type="presOf" srcId="{628985E9-22AF-4E6A-A4B5-B3D49D8E1DE9}" destId="{659F4602-45D8-4630-AC2C-514C4062C805}" srcOrd="0" destOrd="0" presId="urn:microsoft.com/office/officeart/2005/8/layout/list1"/>
    <dgm:cxn modelId="{1ECE2D15-9399-40A9-A04E-A4517B5F5A28}" type="presOf" srcId="{47519185-5CED-4C31-8A9A-28EEE7A6D28E}" destId="{A100284D-B4C0-4FA7-AB2D-7E76517A53FD}" srcOrd="0" destOrd="0" presId="urn:microsoft.com/office/officeart/2005/8/layout/list1"/>
    <dgm:cxn modelId="{72C26A27-C8E4-4789-A3FB-5E01112FD753}" srcId="{46CBD796-FFCC-40D6-9B59-C231EE90C70A}" destId="{628985E9-22AF-4E6A-A4B5-B3D49D8E1DE9}" srcOrd="0" destOrd="0" parTransId="{FD819F00-7324-4CB5-864B-7D8B7FDA2C02}" sibTransId="{4788FC82-64A8-4E0A-B574-9AA352BE6DE5}"/>
    <dgm:cxn modelId="{BEB62628-2806-446E-A8DD-0B1B92ADB554}" type="presOf" srcId="{47519185-5CED-4C31-8A9A-28EEE7A6D28E}" destId="{7BCE3E04-5054-4248-9AD5-6EA3444A34EB}" srcOrd="1" destOrd="0" presId="urn:microsoft.com/office/officeart/2005/8/layout/list1"/>
    <dgm:cxn modelId="{1AAAA434-E353-4CAD-ADA7-D563E3CD9ED3}" type="presOf" srcId="{D7B2EB1F-A132-4587-8C88-0A54F19E75AD}" destId="{4BB0E152-C661-48F9-BE86-6BFD4661855F}" srcOrd="1" destOrd="0" presId="urn:microsoft.com/office/officeart/2005/8/layout/list1"/>
    <dgm:cxn modelId="{85DD166F-CCFE-40F7-9EF9-1B8BB7BC7128}" type="presOf" srcId="{46CBD796-FFCC-40D6-9B59-C231EE90C70A}" destId="{BA154128-F63B-45D6-83E9-7EA14D90EBA2}" srcOrd="1" destOrd="0" presId="urn:microsoft.com/office/officeart/2005/8/layout/list1"/>
    <dgm:cxn modelId="{24043B73-A479-4ADB-B0D1-12BC86EEC3DE}" srcId="{46CBD796-FFCC-40D6-9B59-C231EE90C70A}" destId="{6611033E-A2DC-4FD6-964F-713219C9C713}" srcOrd="1" destOrd="0" parTransId="{8456314A-3E36-454A-A5AC-5431B1E572E4}" sibTransId="{7C743791-FB55-456D-93D3-ABB1FFCDAE70}"/>
    <dgm:cxn modelId="{AC477A8B-488D-4577-90F4-62AC2930B657}" srcId="{75648F62-076D-4731-86D6-E6AC7D21C1AC}" destId="{46CBD796-FFCC-40D6-9B59-C231EE90C70A}" srcOrd="2" destOrd="0" parTransId="{4B2B5186-5E52-4586-ABD1-7D4AAAE9AF4A}" sibTransId="{644E697C-F9C3-4540-8D61-6044EC3FDBFD}"/>
    <dgm:cxn modelId="{475AC38F-A873-491B-8D08-820F2220BD5C}" type="presOf" srcId="{46CBD796-FFCC-40D6-9B59-C231EE90C70A}" destId="{796F87D6-69EA-4D84-B33A-F833A9A67E3F}" srcOrd="0" destOrd="0" presId="urn:microsoft.com/office/officeart/2005/8/layout/list1"/>
    <dgm:cxn modelId="{03B99BB0-B7FA-45ED-92A9-5CD5CC82DADF}" srcId="{75648F62-076D-4731-86D6-E6AC7D21C1AC}" destId="{D7B2EB1F-A132-4587-8C88-0A54F19E75AD}" srcOrd="1" destOrd="0" parTransId="{FF1E8936-D5C0-446E-9DCA-76B7132DF70C}" sibTransId="{2CD6D82A-7F72-4862-8840-9911417A13B2}"/>
    <dgm:cxn modelId="{F8CE79CC-7F58-497D-9D54-9E02E9392F7C}" type="presOf" srcId="{75648F62-076D-4731-86D6-E6AC7D21C1AC}" destId="{837A9504-1FBC-47B7-8CD9-1FE08B878056}" srcOrd="0" destOrd="0" presId="urn:microsoft.com/office/officeart/2005/8/layout/list1"/>
    <dgm:cxn modelId="{2D10F4D2-1E26-47C4-95D4-E2B479BC92A5}" type="presOf" srcId="{D7B2EB1F-A132-4587-8C88-0A54F19E75AD}" destId="{32786AF8-C0B4-4246-BD52-8A6393FAD4A4}" srcOrd="0" destOrd="0" presId="urn:microsoft.com/office/officeart/2005/8/layout/list1"/>
    <dgm:cxn modelId="{B177A0E6-7833-4B1D-9DC8-2DC37791F1D7}" type="presOf" srcId="{6611033E-A2DC-4FD6-964F-713219C9C713}" destId="{659F4602-45D8-4630-AC2C-514C4062C805}" srcOrd="0" destOrd="1" presId="urn:microsoft.com/office/officeart/2005/8/layout/list1"/>
    <dgm:cxn modelId="{2250D9F3-56EA-47DC-AD4E-0BA637B2E7A5}" srcId="{75648F62-076D-4731-86D6-E6AC7D21C1AC}" destId="{47519185-5CED-4C31-8A9A-28EEE7A6D28E}" srcOrd="0" destOrd="0" parTransId="{1FF3FD9D-FA67-4DAD-A8D6-DD2B063893F4}" sibTransId="{11E2E022-D2FE-46CD-963C-9E61D8544D6E}"/>
    <dgm:cxn modelId="{0B95F7B6-60CF-4BBA-B75F-37D12E39358F}" type="presParOf" srcId="{837A9504-1FBC-47B7-8CD9-1FE08B878056}" destId="{F8D525C1-DBC2-4D7E-B2BD-096704667CEC}" srcOrd="0" destOrd="0" presId="urn:microsoft.com/office/officeart/2005/8/layout/list1"/>
    <dgm:cxn modelId="{592A9FE0-A95E-48D1-B624-484CC3E3974F}" type="presParOf" srcId="{F8D525C1-DBC2-4D7E-B2BD-096704667CEC}" destId="{A100284D-B4C0-4FA7-AB2D-7E76517A53FD}" srcOrd="0" destOrd="0" presId="urn:microsoft.com/office/officeart/2005/8/layout/list1"/>
    <dgm:cxn modelId="{1DE25E66-ED27-4876-9EA4-DBACF29D1091}" type="presParOf" srcId="{F8D525C1-DBC2-4D7E-B2BD-096704667CEC}" destId="{7BCE3E04-5054-4248-9AD5-6EA3444A34EB}" srcOrd="1" destOrd="0" presId="urn:microsoft.com/office/officeart/2005/8/layout/list1"/>
    <dgm:cxn modelId="{BC3C71CA-F750-4497-A607-FA73DE621918}" type="presParOf" srcId="{837A9504-1FBC-47B7-8CD9-1FE08B878056}" destId="{62043E67-30AA-4B92-B5E7-934053402654}" srcOrd="1" destOrd="0" presId="urn:microsoft.com/office/officeart/2005/8/layout/list1"/>
    <dgm:cxn modelId="{CF74FEC2-B792-41AF-A731-61E8DFAE7400}" type="presParOf" srcId="{837A9504-1FBC-47B7-8CD9-1FE08B878056}" destId="{63F4C791-A72A-48EE-867C-6B3B3D06406D}" srcOrd="2" destOrd="0" presId="urn:microsoft.com/office/officeart/2005/8/layout/list1"/>
    <dgm:cxn modelId="{82812914-B2B8-4458-8237-375B54E1F8D2}" type="presParOf" srcId="{837A9504-1FBC-47B7-8CD9-1FE08B878056}" destId="{3F1DAD0B-FC9E-4EE5-9E72-1C7DECF0E120}" srcOrd="3" destOrd="0" presId="urn:microsoft.com/office/officeart/2005/8/layout/list1"/>
    <dgm:cxn modelId="{919E4A0C-7556-4780-81E3-F447B2730A5D}" type="presParOf" srcId="{837A9504-1FBC-47B7-8CD9-1FE08B878056}" destId="{06F75972-F83A-4EE7-A7CE-1468C83838E6}" srcOrd="4" destOrd="0" presId="urn:microsoft.com/office/officeart/2005/8/layout/list1"/>
    <dgm:cxn modelId="{7808E62B-BF82-4CBB-9F39-4574468DE1D7}" type="presParOf" srcId="{06F75972-F83A-4EE7-A7CE-1468C83838E6}" destId="{32786AF8-C0B4-4246-BD52-8A6393FAD4A4}" srcOrd="0" destOrd="0" presId="urn:microsoft.com/office/officeart/2005/8/layout/list1"/>
    <dgm:cxn modelId="{6CDF37C7-CB0F-486B-BE17-7483846E03A2}" type="presParOf" srcId="{06F75972-F83A-4EE7-A7CE-1468C83838E6}" destId="{4BB0E152-C661-48F9-BE86-6BFD4661855F}" srcOrd="1" destOrd="0" presId="urn:microsoft.com/office/officeart/2005/8/layout/list1"/>
    <dgm:cxn modelId="{81EA8C31-77AF-42AC-81A7-F45FE4375833}" type="presParOf" srcId="{837A9504-1FBC-47B7-8CD9-1FE08B878056}" destId="{74164E2A-1AE9-4477-A5C0-024D500BB1A9}" srcOrd="5" destOrd="0" presId="urn:microsoft.com/office/officeart/2005/8/layout/list1"/>
    <dgm:cxn modelId="{E10B69BC-3F3C-4C94-B53C-90DC3F525EC4}" type="presParOf" srcId="{837A9504-1FBC-47B7-8CD9-1FE08B878056}" destId="{420E6C2A-049A-4F26-A5F4-5F89642D22FF}" srcOrd="6" destOrd="0" presId="urn:microsoft.com/office/officeart/2005/8/layout/list1"/>
    <dgm:cxn modelId="{31370B0C-67F5-47DD-8B51-75B46E09DE14}" type="presParOf" srcId="{837A9504-1FBC-47B7-8CD9-1FE08B878056}" destId="{1BB8E272-44C9-457F-9C31-3A3513E71948}" srcOrd="7" destOrd="0" presId="urn:microsoft.com/office/officeart/2005/8/layout/list1"/>
    <dgm:cxn modelId="{19DC65CC-92B2-460B-AEA4-1BAB73DE2A70}" type="presParOf" srcId="{837A9504-1FBC-47B7-8CD9-1FE08B878056}" destId="{E58995F1-B16F-48CE-B8B4-F73783EBD1F8}" srcOrd="8" destOrd="0" presId="urn:microsoft.com/office/officeart/2005/8/layout/list1"/>
    <dgm:cxn modelId="{7A924EE6-2043-4442-B559-88E3651975C3}" type="presParOf" srcId="{E58995F1-B16F-48CE-B8B4-F73783EBD1F8}" destId="{796F87D6-69EA-4D84-B33A-F833A9A67E3F}" srcOrd="0" destOrd="0" presId="urn:microsoft.com/office/officeart/2005/8/layout/list1"/>
    <dgm:cxn modelId="{B78DF671-7A98-4FA8-A425-0365DFCCD796}" type="presParOf" srcId="{E58995F1-B16F-48CE-B8B4-F73783EBD1F8}" destId="{BA154128-F63B-45D6-83E9-7EA14D90EBA2}" srcOrd="1" destOrd="0" presId="urn:microsoft.com/office/officeart/2005/8/layout/list1"/>
    <dgm:cxn modelId="{CB0312B0-A33D-4B7F-BD66-4991AB6FFF9E}" type="presParOf" srcId="{837A9504-1FBC-47B7-8CD9-1FE08B878056}" destId="{6126653B-DB9D-4675-8C24-47F7CFAEBCD2}" srcOrd="9" destOrd="0" presId="urn:microsoft.com/office/officeart/2005/8/layout/list1"/>
    <dgm:cxn modelId="{5C590028-0211-4B61-B86E-3AD5D4B245D9}" type="presParOf" srcId="{837A9504-1FBC-47B7-8CD9-1FE08B878056}" destId="{659F4602-45D8-4630-AC2C-514C4062C805}"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B8FFEB-E7EC-48BF-BBF2-40A461150613}">
      <dsp:nvSpPr>
        <dsp:cNvPr id="0" name=""/>
        <dsp:cNvSpPr/>
      </dsp:nvSpPr>
      <dsp:spPr>
        <a:xfrm>
          <a:off x="0" y="1526"/>
          <a:ext cx="10665845" cy="77372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270810-B72E-4CDB-BF1D-4FC92A27A82B}">
      <dsp:nvSpPr>
        <dsp:cNvPr id="0" name=""/>
        <dsp:cNvSpPr/>
      </dsp:nvSpPr>
      <dsp:spPr>
        <a:xfrm>
          <a:off x="234051" y="175614"/>
          <a:ext cx="425547" cy="4255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B15162-C279-4AE3-B622-0B8EEAB7F96E}">
      <dsp:nvSpPr>
        <dsp:cNvPr id="0" name=""/>
        <dsp:cNvSpPr/>
      </dsp:nvSpPr>
      <dsp:spPr>
        <a:xfrm>
          <a:off x="893649" y="1526"/>
          <a:ext cx="9772195" cy="773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86" tIns="81886" rIns="81886" bIns="81886" numCol="1" spcCol="1270" anchor="ctr" anchorCtr="0">
          <a:noAutofit/>
        </a:bodyPr>
        <a:lstStyle/>
        <a:p>
          <a:pPr marL="0" lvl="0" indent="0" algn="l" defTabSz="933450">
            <a:lnSpc>
              <a:spcPct val="90000"/>
            </a:lnSpc>
            <a:spcBef>
              <a:spcPct val="0"/>
            </a:spcBef>
            <a:spcAft>
              <a:spcPct val="35000"/>
            </a:spcAft>
            <a:buNone/>
          </a:pP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Verduidelik</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die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doel</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van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skoolvakke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hoe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dit</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vaardighede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ontwikkel</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wat vir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toekomstige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nodig</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is.</a:t>
          </a:r>
          <a:endParaRPr lang="en-US" sz="2100" kern="1200" dirty="0"/>
        </a:p>
      </dsp:txBody>
      <dsp:txXfrm>
        <a:off x="893649" y="1526"/>
        <a:ext cx="9772195" cy="773722"/>
      </dsp:txXfrm>
    </dsp:sp>
    <dsp:sp modelId="{6011F26C-516A-49AB-83D2-08D0D848F155}">
      <dsp:nvSpPr>
        <dsp:cNvPr id="0" name=""/>
        <dsp:cNvSpPr/>
      </dsp:nvSpPr>
      <dsp:spPr>
        <a:xfrm>
          <a:off x="0" y="968679"/>
          <a:ext cx="10665845" cy="77372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0D3965-5805-4630-BFFE-9BBF5B3549B2}">
      <dsp:nvSpPr>
        <dsp:cNvPr id="0" name=""/>
        <dsp:cNvSpPr/>
      </dsp:nvSpPr>
      <dsp:spPr>
        <a:xfrm>
          <a:off x="234051" y="1142767"/>
          <a:ext cx="425547" cy="4255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E4E5A8-461B-4A24-B6B6-887C64346962}">
      <dsp:nvSpPr>
        <dsp:cNvPr id="0" name=""/>
        <dsp:cNvSpPr/>
      </dsp:nvSpPr>
      <dsp:spPr>
        <a:xfrm>
          <a:off x="893649" y="968679"/>
          <a:ext cx="9772195" cy="773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86" tIns="81886" rIns="81886" bIns="81886" numCol="1" spcCol="1270" anchor="ctr" anchorCtr="0">
          <a:noAutofit/>
        </a:bodyPr>
        <a:lstStyle/>
        <a:p>
          <a:pPr marL="0" lvl="0" indent="0" algn="l" defTabSz="933450">
            <a:lnSpc>
              <a:spcPct val="90000"/>
            </a:lnSpc>
            <a:spcBef>
              <a:spcPct val="0"/>
            </a:spcBef>
            <a:spcAft>
              <a:spcPct val="35000"/>
            </a:spcAft>
            <a:buNone/>
          </a:pP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Identifiseer</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verskillende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loopbaanbedrywe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koppel</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skoolvakke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aan</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verwante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2100" kern="1200" dirty="0"/>
        </a:p>
      </dsp:txBody>
      <dsp:txXfrm>
        <a:off x="893649" y="968679"/>
        <a:ext cx="9772195" cy="773722"/>
      </dsp:txXfrm>
    </dsp:sp>
    <dsp:sp modelId="{4D3525D9-422A-4ADA-8D42-19ECE3463FB8}">
      <dsp:nvSpPr>
        <dsp:cNvPr id="0" name=""/>
        <dsp:cNvSpPr/>
      </dsp:nvSpPr>
      <dsp:spPr>
        <a:xfrm>
          <a:off x="0" y="1935832"/>
          <a:ext cx="10665845" cy="77372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2D99B4-91AD-466F-B1FB-CB51318BA4DD}">
      <dsp:nvSpPr>
        <dsp:cNvPr id="0" name=""/>
        <dsp:cNvSpPr/>
      </dsp:nvSpPr>
      <dsp:spPr>
        <a:xfrm>
          <a:off x="234051" y="2109920"/>
          <a:ext cx="425547" cy="4255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E712A0-CFBB-4175-9D8F-EA14DD8C31BC}">
      <dsp:nvSpPr>
        <dsp:cNvPr id="0" name=""/>
        <dsp:cNvSpPr/>
      </dsp:nvSpPr>
      <dsp:spPr>
        <a:xfrm>
          <a:off x="893649" y="1935832"/>
          <a:ext cx="9772195" cy="773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86" tIns="81886" rIns="81886" bIns="81886" numCol="1" spcCol="1270" anchor="ctr" anchorCtr="0">
          <a:noAutofit/>
        </a:bodyPr>
        <a:lstStyle/>
        <a:p>
          <a:pPr marL="0" lvl="0" indent="0" algn="l" defTabSz="933450">
            <a:lnSpc>
              <a:spcPct val="90000"/>
            </a:lnSpc>
            <a:spcBef>
              <a:spcPct val="0"/>
            </a:spcBef>
            <a:spcAft>
              <a:spcPct val="35000"/>
            </a:spcAft>
            <a:buNone/>
          </a:pP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Verduidelik</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hoe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spesifieke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vakke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binne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elke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loopbaankategorie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ondersteun</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2100" kern="1200" dirty="0"/>
        </a:p>
      </dsp:txBody>
      <dsp:txXfrm>
        <a:off x="893649" y="1935832"/>
        <a:ext cx="9772195" cy="773722"/>
      </dsp:txXfrm>
    </dsp:sp>
    <dsp:sp modelId="{DA6C1AE4-BF29-4E62-BA34-C9A3993408F3}">
      <dsp:nvSpPr>
        <dsp:cNvPr id="0" name=""/>
        <dsp:cNvSpPr/>
      </dsp:nvSpPr>
      <dsp:spPr>
        <a:xfrm>
          <a:off x="0" y="2902985"/>
          <a:ext cx="10665845" cy="77372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F3A018-2B70-4912-BF6F-47CB98556A53}">
      <dsp:nvSpPr>
        <dsp:cNvPr id="0" name=""/>
        <dsp:cNvSpPr/>
      </dsp:nvSpPr>
      <dsp:spPr>
        <a:xfrm>
          <a:off x="234051" y="3077073"/>
          <a:ext cx="425547" cy="4255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BF4903-20E8-4FC9-822A-FA77FC345610}">
      <dsp:nvSpPr>
        <dsp:cNvPr id="0" name=""/>
        <dsp:cNvSpPr/>
      </dsp:nvSpPr>
      <dsp:spPr>
        <a:xfrm>
          <a:off x="893649" y="2902985"/>
          <a:ext cx="9772195" cy="773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86" tIns="81886" rIns="81886" bIns="81886" numCol="1" spcCol="1270" anchor="ctr" anchorCtr="0">
          <a:noAutofit/>
        </a:bodyPr>
        <a:lstStyle/>
        <a:p>
          <a:pPr marL="0" lvl="0" indent="0" algn="l" defTabSz="933450">
            <a:lnSpc>
              <a:spcPct val="90000"/>
            </a:lnSpc>
            <a:spcBef>
              <a:spcPct val="0"/>
            </a:spcBef>
            <a:spcAft>
              <a:spcPct val="35000"/>
            </a:spcAft>
            <a:buNone/>
          </a:pP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Reflekteer</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oor</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jou</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eie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belangstellings</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sterkpunte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om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ingeligte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vak</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loopbaankeuses</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te</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100" kern="1200" dirty="0" err="1">
              <a:effectLst/>
              <a:latin typeface="Calibri" panose="020F0502020204030204" pitchFamily="34" charset="0"/>
              <a:ea typeface="Times New Roman" panose="02020603050405020304" pitchFamily="18" charset="0"/>
              <a:cs typeface="Times New Roman" panose="02020603050405020304" pitchFamily="18" charset="0"/>
            </a:rPr>
            <a:t>maak</a:t>
          </a:r>
          <a:r>
            <a:rPr lang="en-US" sz="2100" kern="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2100" kern="1200" dirty="0"/>
        </a:p>
      </dsp:txBody>
      <dsp:txXfrm>
        <a:off x="893649" y="2902985"/>
        <a:ext cx="9772195" cy="7737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3D6D4-8D13-4D23-8697-7A7AAB1A4574}">
      <dsp:nvSpPr>
        <dsp:cNvPr id="0" name=""/>
        <dsp:cNvSpPr/>
      </dsp:nvSpPr>
      <dsp:spPr>
        <a:xfrm>
          <a:off x="0" y="336377"/>
          <a:ext cx="10461811" cy="9906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1953" tIns="354076" rIns="811953" bIns="120904" numCol="1" spcCol="1270" anchor="t" anchorCtr="0">
          <a:noAutofit/>
        </a:bodyPr>
        <a:lstStyle/>
        <a:p>
          <a:pPr marL="171450" lvl="1" indent="-171450" algn="l" defTabSz="755650">
            <a:lnSpc>
              <a:spcPct val="90000"/>
            </a:lnSpc>
            <a:spcBef>
              <a:spcPct val="0"/>
            </a:spcBef>
            <a:spcAft>
              <a:spcPct val="15000"/>
            </a:spcAft>
            <a:buChar char="•"/>
          </a:pPr>
          <a:r>
            <a:rPr lang="af-ZA" sz="1700" kern="1200" dirty="0"/>
            <a:t>Wiskunde, Wetenskap, Tegnologie</a:t>
          </a:r>
          <a:endParaRPr lang="en-US" sz="1700" kern="1200" dirty="0"/>
        </a:p>
        <a:p>
          <a:pPr marL="171450" lvl="1" indent="-171450" algn="l" defTabSz="755650">
            <a:lnSpc>
              <a:spcPct val="90000"/>
            </a:lnSpc>
            <a:spcBef>
              <a:spcPct val="0"/>
            </a:spcBef>
            <a:spcAft>
              <a:spcPct val="15000"/>
            </a:spcAft>
            <a:buChar char="•"/>
          </a:pPr>
          <a:r>
            <a:rPr lang="af-ZA" sz="1700" kern="1200" dirty="0"/>
            <a:t>Loopbane: ingenieur, dokter</a:t>
          </a:r>
          <a:endParaRPr lang="en-US" sz="1700" kern="1200" dirty="0"/>
        </a:p>
      </dsp:txBody>
      <dsp:txXfrm>
        <a:off x="0" y="336377"/>
        <a:ext cx="10461811" cy="990675"/>
      </dsp:txXfrm>
    </dsp:sp>
    <dsp:sp modelId="{9E0D7E28-1EE9-47A9-ACB4-F8CB46927841}">
      <dsp:nvSpPr>
        <dsp:cNvPr id="0" name=""/>
        <dsp:cNvSpPr/>
      </dsp:nvSpPr>
      <dsp:spPr>
        <a:xfrm>
          <a:off x="523090" y="85457"/>
          <a:ext cx="7323267"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6802" tIns="0" rIns="276802" bIns="0" numCol="1" spcCol="1270" anchor="ctr" anchorCtr="0">
          <a:noAutofit/>
        </a:bodyPr>
        <a:lstStyle/>
        <a:p>
          <a:pPr marL="0" lvl="0" indent="0" algn="l" defTabSz="755650">
            <a:lnSpc>
              <a:spcPct val="90000"/>
            </a:lnSpc>
            <a:spcBef>
              <a:spcPct val="0"/>
            </a:spcBef>
            <a:spcAft>
              <a:spcPct val="35000"/>
            </a:spcAft>
            <a:buNone/>
          </a:pPr>
          <a:r>
            <a:rPr lang="af-ZA" sz="1700" b="1" kern="1200" dirty="0"/>
            <a:t>STEM (Wetenskap, Tegnologie, Ingenieurswese, Wiskunde)</a:t>
          </a:r>
          <a:endParaRPr lang="en-US" sz="1700" kern="1200" dirty="0"/>
        </a:p>
      </dsp:txBody>
      <dsp:txXfrm>
        <a:off x="547588" y="109955"/>
        <a:ext cx="7274271" cy="452844"/>
      </dsp:txXfrm>
    </dsp:sp>
    <dsp:sp modelId="{10C45539-4CBF-4FCE-87E4-85EFFB5BC5EE}">
      <dsp:nvSpPr>
        <dsp:cNvPr id="0" name=""/>
        <dsp:cNvSpPr/>
      </dsp:nvSpPr>
      <dsp:spPr>
        <a:xfrm>
          <a:off x="0" y="1669772"/>
          <a:ext cx="10461811" cy="9906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1953" tIns="354076" rIns="811953" bIns="120904" numCol="1" spcCol="1270" anchor="t" anchorCtr="0">
          <a:noAutofit/>
        </a:bodyPr>
        <a:lstStyle/>
        <a:p>
          <a:pPr marL="171450" lvl="1" indent="-171450" algn="l" defTabSz="755650">
            <a:lnSpc>
              <a:spcPct val="90000"/>
            </a:lnSpc>
            <a:spcBef>
              <a:spcPct val="0"/>
            </a:spcBef>
            <a:spcAft>
              <a:spcPct val="15000"/>
            </a:spcAft>
            <a:buChar char="•"/>
          </a:pPr>
          <a:r>
            <a:rPr lang="af-ZA" sz="1700" kern="1200" dirty="0"/>
            <a:t>EBW, Wiskunde, Tale</a:t>
          </a:r>
          <a:endParaRPr lang="en-US" sz="1700" kern="1200" dirty="0"/>
        </a:p>
        <a:p>
          <a:pPr marL="171450" lvl="1" indent="-171450" algn="l" defTabSz="755650">
            <a:lnSpc>
              <a:spcPct val="90000"/>
            </a:lnSpc>
            <a:spcBef>
              <a:spcPct val="0"/>
            </a:spcBef>
            <a:spcAft>
              <a:spcPct val="15000"/>
            </a:spcAft>
            <a:buChar char="•"/>
          </a:pPr>
          <a:r>
            <a:rPr lang="af-ZA" sz="1700" kern="1200" dirty="0"/>
            <a:t>Loopbane: entrepreneur, rekenmeester</a:t>
          </a:r>
          <a:endParaRPr lang="en-US" sz="1700" kern="1200" dirty="0"/>
        </a:p>
      </dsp:txBody>
      <dsp:txXfrm>
        <a:off x="0" y="1669772"/>
        <a:ext cx="10461811" cy="990675"/>
      </dsp:txXfrm>
    </dsp:sp>
    <dsp:sp modelId="{EDBE2970-4D29-4F21-AC97-EEB425FA18EC}">
      <dsp:nvSpPr>
        <dsp:cNvPr id="0" name=""/>
        <dsp:cNvSpPr/>
      </dsp:nvSpPr>
      <dsp:spPr>
        <a:xfrm>
          <a:off x="523090" y="1418852"/>
          <a:ext cx="7323267"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6802" tIns="0" rIns="276802" bIns="0" numCol="1" spcCol="1270" anchor="ctr" anchorCtr="0">
          <a:noAutofit/>
        </a:bodyPr>
        <a:lstStyle/>
        <a:p>
          <a:pPr marL="0" lvl="0" indent="0" algn="l" defTabSz="755650">
            <a:lnSpc>
              <a:spcPct val="90000"/>
            </a:lnSpc>
            <a:spcBef>
              <a:spcPct val="0"/>
            </a:spcBef>
            <a:spcAft>
              <a:spcPct val="35000"/>
            </a:spcAft>
            <a:buNone/>
          </a:pPr>
          <a:r>
            <a:rPr lang="af-ZA" sz="1700" b="1" kern="1200" dirty="0"/>
            <a:t>Besigheid &amp; Finansies</a:t>
          </a:r>
          <a:endParaRPr lang="en-US" sz="1700" kern="1200" dirty="0"/>
        </a:p>
      </dsp:txBody>
      <dsp:txXfrm>
        <a:off x="547588" y="1443350"/>
        <a:ext cx="7274271" cy="452844"/>
      </dsp:txXfrm>
    </dsp:sp>
    <dsp:sp modelId="{92531789-B0E1-4993-9C2F-50794EF9C31C}">
      <dsp:nvSpPr>
        <dsp:cNvPr id="0" name=""/>
        <dsp:cNvSpPr/>
      </dsp:nvSpPr>
      <dsp:spPr>
        <a:xfrm>
          <a:off x="0" y="3003167"/>
          <a:ext cx="10461811" cy="9906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1953" tIns="354076" rIns="811953" bIns="120904" numCol="1" spcCol="1270" anchor="t" anchorCtr="0">
          <a:noAutofit/>
        </a:bodyPr>
        <a:lstStyle/>
        <a:p>
          <a:pPr marL="171450" lvl="1" indent="-171450" algn="l" defTabSz="755650">
            <a:lnSpc>
              <a:spcPct val="90000"/>
            </a:lnSpc>
            <a:spcBef>
              <a:spcPct val="0"/>
            </a:spcBef>
            <a:spcAft>
              <a:spcPct val="15000"/>
            </a:spcAft>
            <a:buChar char="•"/>
          </a:pPr>
          <a:r>
            <a:rPr lang="af-ZA" sz="1700" kern="1200" dirty="0"/>
            <a:t>Tale, Sosiale Wetenskappe, Lewensoriëntering</a:t>
          </a:r>
          <a:endParaRPr lang="en-US" sz="1700" kern="1200" dirty="0"/>
        </a:p>
        <a:p>
          <a:pPr marL="171450" lvl="1" indent="-171450" algn="l" defTabSz="755650">
            <a:lnSpc>
              <a:spcPct val="90000"/>
            </a:lnSpc>
            <a:spcBef>
              <a:spcPct val="0"/>
            </a:spcBef>
            <a:spcAft>
              <a:spcPct val="15000"/>
            </a:spcAft>
            <a:buChar char="•"/>
          </a:pPr>
          <a:r>
            <a:rPr lang="af-ZA" sz="1700" kern="1200" dirty="0"/>
            <a:t>Loopbane: onderwyser, joernalis</a:t>
          </a:r>
          <a:endParaRPr lang="en-US" sz="1700" kern="1200" dirty="0"/>
        </a:p>
      </dsp:txBody>
      <dsp:txXfrm>
        <a:off x="0" y="3003167"/>
        <a:ext cx="10461811" cy="990675"/>
      </dsp:txXfrm>
    </dsp:sp>
    <dsp:sp modelId="{FE61A1D8-4639-4D0C-BF7D-E442FC170FCA}">
      <dsp:nvSpPr>
        <dsp:cNvPr id="0" name=""/>
        <dsp:cNvSpPr/>
      </dsp:nvSpPr>
      <dsp:spPr>
        <a:xfrm>
          <a:off x="523090" y="2752247"/>
          <a:ext cx="7323267"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6802" tIns="0" rIns="276802" bIns="0" numCol="1" spcCol="1270" anchor="ctr" anchorCtr="0">
          <a:noAutofit/>
        </a:bodyPr>
        <a:lstStyle/>
        <a:p>
          <a:pPr marL="0" lvl="0" indent="0" algn="l" defTabSz="755650">
            <a:lnSpc>
              <a:spcPct val="90000"/>
            </a:lnSpc>
            <a:spcBef>
              <a:spcPct val="0"/>
            </a:spcBef>
            <a:spcAft>
              <a:spcPct val="35000"/>
            </a:spcAft>
            <a:buNone/>
          </a:pPr>
          <a:r>
            <a:rPr lang="af-ZA" sz="1700" b="1" kern="1200" dirty="0"/>
            <a:t>Geestes- en Sosiale Wetenskappe</a:t>
          </a:r>
          <a:endParaRPr lang="en-US" sz="1700" kern="1200" dirty="0"/>
        </a:p>
      </dsp:txBody>
      <dsp:txXfrm>
        <a:off x="547588" y="2776745"/>
        <a:ext cx="7274271"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36918-0EB6-49D5-84FA-BE471E00C05D}">
      <dsp:nvSpPr>
        <dsp:cNvPr id="0" name=""/>
        <dsp:cNvSpPr/>
      </dsp:nvSpPr>
      <dsp:spPr>
        <a:xfrm>
          <a:off x="0" y="258522"/>
          <a:ext cx="10663374" cy="600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50000"/>
            </a:lnSpc>
            <a:spcBef>
              <a:spcPct val="0"/>
            </a:spcBef>
            <a:spcAft>
              <a:spcPct val="35000"/>
            </a:spcAft>
            <a:buNone/>
          </a:pPr>
          <a:r>
            <a:rPr lang="nl-NL" sz="1900" b="1" kern="1200" dirty="0"/>
            <a:t>Wiskunde: </a:t>
          </a:r>
          <a:r>
            <a:rPr lang="nl-NL" sz="1900" b="0" kern="1200" dirty="0"/>
            <a:t>Help met afmetings, berekeninge en die oplos van praktiese probleme</a:t>
          </a:r>
          <a:endParaRPr lang="en-US" sz="1900" b="0" kern="1200" dirty="0"/>
        </a:p>
      </dsp:txBody>
      <dsp:txXfrm>
        <a:off x="29300" y="287822"/>
        <a:ext cx="10604774" cy="541610"/>
      </dsp:txXfrm>
    </dsp:sp>
    <dsp:sp modelId="{EA202584-7771-45BF-A3F5-1ABC6270E245}">
      <dsp:nvSpPr>
        <dsp:cNvPr id="0" name=""/>
        <dsp:cNvSpPr/>
      </dsp:nvSpPr>
      <dsp:spPr>
        <a:xfrm>
          <a:off x="0" y="913452"/>
          <a:ext cx="10663374" cy="600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50000"/>
            </a:lnSpc>
            <a:spcBef>
              <a:spcPct val="0"/>
            </a:spcBef>
            <a:spcAft>
              <a:spcPct val="35000"/>
            </a:spcAft>
            <a:buNone/>
          </a:pPr>
          <a:r>
            <a:rPr lang="nl-NL" sz="1900" b="1" kern="1200" dirty="0"/>
            <a:t>Natuurwetenskappe: </a:t>
          </a:r>
          <a:r>
            <a:rPr lang="nl-NL" sz="1900" b="0" kern="1200" dirty="0"/>
            <a:t>Verduidelik hoe masjiene, materiale en fisiese stelsels werk</a:t>
          </a:r>
          <a:endParaRPr lang="en-US" sz="1900" b="0" kern="1200" dirty="0"/>
        </a:p>
      </dsp:txBody>
      <dsp:txXfrm>
        <a:off x="29300" y="942752"/>
        <a:ext cx="10604774" cy="541610"/>
      </dsp:txXfrm>
    </dsp:sp>
    <dsp:sp modelId="{4971C6D5-EF12-47EB-947C-F2352BC052D6}">
      <dsp:nvSpPr>
        <dsp:cNvPr id="0" name=""/>
        <dsp:cNvSpPr/>
      </dsp:nvSpPr>
      <dsp:spPr>
        <a:xfrm>
          <a:off x="0" y="1568382"/>
          <a:ext cx="10663374" cy="600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50000"/>
            </a:lnSpc>
            <a:spcBef>
              <a:spcPct val="0"/>
            </a:spcBef>
            <a:spcAft>
              <a:spcPct val="35000"/>
            </a:spcAft>
            <a:buNone/>
          </a:pPr>
          <a:r>
            <a:rPr lang="nl-NL" sz="1900" b="1" kern="1200" dirty="0"/>
            <a:t>Tegnologie: </a:t>
          </a:r>
          <a:r>
            <a:rPr lang="nl-NL" sz="1900" b="0" kern="1200" dirty="0"/>
            <a:t>Leer hoe om te ontwerp, te bou en gereedskap en stelsels te gebruik</a:t>
          </a:r>
          <a:endParaRPr lang="en-US" sz="1900" b="0" kern="1200" dirty="0"/>
        </a:p>
      </dsp:txBody>
      <dsp:txXfrm>
        <a:off x="29300" y="1597682"/>
        <a:ext cx="10604774" cy="541610"/>
      </dsp:txXfrm>
    </dsp:sp>
    <dsp:sp modelId="{2A4F8CAE-1997-428A-8B1A-30C1FD1ED2EE}">
      <dsp:nvSpPr>
        <dsp:cNvPr id="0" name=""/>
        <dsp:cNvSpPr/>
      </dsp:nvSpPr>
      <dsp:spPr>
        <a:xfrm>
          <a:off x="0" y="2223312"/>
          <a:ext cx="10663374" cy="600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50000"/>
            </a:lnSpc>
            <a:spcBef>
              <a:spcPct val="0"/>
            </a:spcBef>
            <a:spcAft>
              <a:spcPct val="35000"/>
            </a:spcAft>
            <a:buNone/>
          </a:pPr>
          <a:r>
            <a:rPr lang="nl-NL" sz="1900" b="1" kern="1200" dirty="0"/>
            <a:t>Tale: </a:t>
          </a:r>
          <a:r>
            <a:rPr lang="nl-NL" sz="1900" b="0" kern="1200" dirty="0"/>
            <a:t>Help jou om instruksies te verstaan en duidelik te kommunikeer</a:t>
          </a:r>
          <a:endParaRPr lang="en-US" sz="1900" b="0" kern="1200" dirty="0"/>
        </a:p>
      </dsp:txBody>
      <dsp:txXfrm>
        <a:off x="29300" y="2252612"/>
        <a:ext cx="10604774" cy="541610"/>
      </dsp:txXfrm>
    </dsp:sp>
    <dsp:sp modelId="{20B47787-48F5-421E-9C82-26CED0BF1348}">
      <dsp:nvSpPr>
        <dsp:cNvPr id="0" name=""/>
        <dsp:cNvSpPr/>
      </dsp:nvSpPr>
      <dsp:spPr>
        <a:xfrm>
          <a:off x="0" y="2878242"/>
          <a:ext cx="10663374" cy="600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50000"/>
            </a:lnSpc>
            <a:spcBef>
              <a:spcPct val="0"/>
            </a:spcBef>
            <a:spcAft>
              <a:spcPct val="35000"/>
            </a:spcAft>
            <a:buNone/>
          </a:pPr>
          <a:r>
            <a:rPr lang="nl-NL" sz="1900" b="1" kern="1200" dirty="0"/>
            <a:t>Sosiale Wetenskappe: </a:t>
          </a:r>
          <a:r>
            <a:rPr lang="nl-NL" sz="1900" b="0" kern="1200" dirty="0"/>
            <a:t>Ontwikkel probleemoplossingsvaardighede en begrip van omgewings</a:t>
          </a:r>
          <a:endParaRPr lang="en-US" sz="1900" b="0" kern="1200" dirty="0"/>
        </a:p>
      </dsp:txBody>
      <dsp:txXfrm>
        <a:off x="29300" y="2907542"/>
        <a:ext cx="10604774" cy="5416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A5BE4-8F98-4A77-BE48-2AF72F27661A}">
      <dsp:nvSpPr>
        <dsp:cNvPr id="0" name=""/>
        <dsp:cNvSpPr/>
      </dsp:nvSpPr>
      <dsp:spPr>
        <a:xfrm>
          <a:off x="0" y="89052"/>
          <a:ext cx="10668000"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nl-NL" sz="2100" b="1" kern="1200" dirty="0"/>
            <a:t>Wiskunde: </a:t>
          </a:r>
          <a:r>
            <a:rPr lang="nl-NL" sz="2100" b="0" kern="1200" dirty="0"/>
            <a:t>Ontwikkel logiese denke, patroonherkenning en probleemoplossing</a:t>
          </a:r>
          <a:endParaRPr lang="en-US" sz="2100" b="0" kern="1200" dirty="0"/>
        </a:p>
      </dsp:txBody>
      <dsp:txXfrm>
        <a:off x="32384" y="121436"/>
        <a:ext cx="10603232" cy="598622"/>
      </dsp:txXfrm>
    </dsp:sp>
    <dsp:sp modelId="{6FA54B3C-CA31-4720-B6F3-A582EBC3EC88}">
      <dsp:nvSpPr>
        <dsp:cNvPr id="0" name=""/>
        <dsp:cNvSpPr/>
      </dsp:nvSpPr>
      <dsp:spPr>
        <a:xfrm>
          <a:off x="0" y="812922"/>
          <a:ext cx="10668000"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en-GB" sz="2100" b="1" kern="1200" dirty="0" err="1"/>
            <a:t>Natuurwetenskappe</a:t>
          </a:r>
          <a:r>
            <a:rPr lang="en-GB" sz="2100" b="1" kern="1200" dirty="0"/>
            <a:t>: </a:t>
          </a:r>
          <a:r>
            <a:rPr lang="en-GB" sz="2100" b="0" kern="1200" dirty="0"/>
            <a:t>Leer </a:t>
          </a:r>
          <a:r>
            <a:rPr lang="en-GB" sz="2100" b="0" kern="1200" dirty="0" err="1"/>
            <a:t>deur</a:t>
          </a:r>
          <a:r>
            <a:rPr lang="en-GB" sz="2100" b="0" kern="1200" dirty="0"/>
            <a:t> </a:t>
          </a:r>
          <a:r>
            <a:rPr lang="en-GB" sz="2100" b="0" kern="1200" dirty="0" err="1"/>
            <a:t>eksperimente</a:t>
          </a:r>
          <a:r>
            <a:rPr lang="en-GB" sz="2100" b="0" kern="1200" dirty="0"/>
            <a:t>, </a:t>
          </a:r>
          <a:r>
            <a:rPr lang="en-GB" sz="2100" b="0" kern="1200" dirty="0" err="1"/>
            <a:t>ondersoeke</a:t>
          </a:r>
          <a:r>
            <a:rPr lang="en-GB" sz="2100" b="0" kern="1200" dirty="0"/>
            <a:t> </a:t>
          </a:r>
          <a:r>
            <a:rPr lang="en-GB" sz="2100" b="0" kern="1200" dirty="0" err="1"/>
            <a:t>en</a:t>
          </a:r>
          <a:r>
            <a:rPr lang="en-GB" sz="2100" b="0" kern="1200" dirty="0"/>
            <a:t> </a:t>
          </a:r>
          <a:r>
            <a:rPr lang="en-GB" sz="2100" b="0" kern="1200" dirty="0" err="1"/>
            <a:t>wetenskaplike</a:t>
          </a:r>
          <a:r>
            <a:rPr lang="en-GB" sz="2100" b="0" kern="1200" dirty="0"/>
            <a:t> begrip</a:t>
          </a:r>
          <a:endParaRPr lang="en-US" sz="2100" b="0" kern="1200" dirty="0"/>
        </a:p>
      </dsp:txBody>
      <dsp:txXfrm>
        <a:off x="32384" y="845306"/>
        <a:ext cx="10603232" cy="598622"/>
      </dsp:txXfrm>
    </dsp:sp>
    <dsp:sp modelId="{305CDD19-16C3-4EEF-B8E0-1FB74AD1F3F0}">
      <dsp:nvSpPr>
        <dsp:cNvPr id="0" name=""/>
        <dsp:cNvSpPr/>
      </dsp:nvSpPr>
      <dsp:spPr>
        <a:xfrm>
          <a:off x="0" y="1536792"/>
          <a:ext cx="10668000"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nl-NL" sz="2100" b="1" kern="1200" dirty="0"/>
            <a:t>Tegnologie: </a:t>
          </a:r>
          <a:r>
            <a:rPr lang="nl-NL" sz="2100" b="0" kern="1200" dirty="0"/>
            <a:t>Help om stelsels, innoverend te wees en ontwerpprosesse te verstaan</a:t>
          </a:r>
          <a:endParaRPr lang="en-US" sz="2100" b="0" kern="1200" dirty="0"/>
        </a:p>
      </dsp:txBody>
      <dsp:txXfrm>
        <a:off x="32384" y="1569176"/>
        <a:ext cx="10603232" cy="598622"/>
      </dsp:txXfrm>
    </dsp:sp>
    <dsp:sp modelId="{B5CBE17A-E878-4F6F-91F4-A926955EC3AD}">
      <dsp:nvSpPr>
        <dsp:cNvPr id="0" name=""/>
        <dsp:cNvSpPr/>
      </dsp:nvSpPr>
      <dsp:spPr>
        <a:xfrm>
          <a:off x="0" y="2260662"/>
          <a:ext cx="10668000"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nl-NL" sz="2100" b="1" kern="1200" dirty="0"/>
            <a:t>Tale: </a:t>
          </a:r>
          <a:r>
            <a:rPr lang="nl-NL" sz="2100" b="0" kern="1200" dirty="0"/>
            <a:t>Belangrik om verslae te skryf en om komplekse idees te beskryf</a:t>
          </a:r>
          <a:endParaRPr lang="en-US" sz="2100" b="0" kern="1200" dirty="0"/>
        </a:p>
      </dsp:txBody>
      <dsp:txXfrm>
        <a:off x="32384" y="2293046"/>
        <a:ext cx="10603232" cy="598622"/>
      </dsp:txXfrm>
    </dsp:sp>
    <dsp:sp modelId="{FB2B80EF-D0A5-4E2E-9A27-1364424D9291}">
      <dsp:nvSpPr>
        <dsp:cNvPr id="0" name=""/>
        <dsp:cNvSpPr/>
      </dsp:nvSpPr>
      <dsp:spPr>
        <a:xfrm>
          <a:off x="0" y="2984532"/>
          <a:ext cx="10668000"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en-GB" sz="2100" b="1" kern="1200" dirty="0" err="1"/>
            <a:t>Sosiale</a:t>
          </a:r>
          <a:r>
            <a:rPr lang="en-GB" sz="2100" b="1" kern="1200" dirty="0"/>
            <a:t> </a:t>
          </a:r>
          <a:r>
            <a:rPr lang="en-GB" sz="2100" b="1" kern="1200" dirty="0" err="1"/>
            <a:t>Wetenskappe</a:t>
          </a:r>
          <a:r>
            <a:rPr lang="en-GB" sz="2100" b="1" kern="1200" dirty="0"/>
            <a:t>: </a:t>
          </a:r>
          <a:r>
            <a:rPr lang="en-GB" sz="2100" b="0" kern="1200" dirty="0" err="1"/>
            <a:t>Ontwikkel</a:t>
          </a:r>
          <a:r>
            <a:rPr lang="en-GB" sz="2100" b="0" kern="1200" dirty="0"/>
            <a:t> </a:t>
          </a:r>
          <a:r>
            <a:rPr lang="en-GB" sz="2100" b="0" kern="1200" dirty="0" err="1"/>
            <a:t>navorsingsvaardighede</a:t>
          </a:r>
          <a:r>
            <a:rPr lang="en-GB" sz="2100" b="0" kern="1200" dirty="0"/>
            <a:t> </a:t>
          </a:r>
          <a:r>
            <a:rPr lang="en-GB" sz="2100" b="0" kern="1200" dirty="0" err="1"/>
            <a:t>en</a:t>
          </a:r>
          <a:r>
            <a:rPr lang="en-GB" sz="2100" b="0" kern="1200" dirty="0"/>
            <a:t> </a:t>
          </a:r>
          <a:r>
            <a:rPr lang="en-GB" sz="2100" b="0" kern="1200" dirty="0" err="1"/>
            <a:t>kritiese</a:t>
          </a:r>
          <a:r>
            <a:rPr lang="en-GB" sz="2100" b="0" kern="1200" dirty="0"/>
            <a:t> </a:t>
          </a:r>
          <a:r>
            <a:rPr lang="en-GB" sz="2100" b="0" kern="1200" dirty="0" err="1"/>
            <a:t>analise</a:t>
          </a:r>
          <a:endParaRPr lang="en-US" sz="2100" b="0" kern="1200" dirty="0"/>
        </a:p>
      </dsp:txBody>
      <dsp:txXfrm>
        <a:off x="32384" y="3016916"/>
        <a:ext cx="10603232" cy="5986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43CDE-4C6D-4865-9232-A5FF0CAB7D52}">
      <dsp:nvSpPr>
        <dsp:cNvPr id="0" name=""/>
        <dsp:cNvSpPr/>
      </dsp:nvSpPr>
      <dsp:spPr>
        <a:xfrm>
          <a:off x="0" y="321033"/>
          <a:ext cx="10668000" cy="7240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nl-NL" sz="2300" b="1" i="0" kern="1200" baseline="0" dirty="0"/>
            <a:t>Skeppende Kunste: </a:t>
          </a:r>
          <a:r>
            <a:rPr lang="nl-NL" sz="2300" b="0" i="0" kern="1200" baseline="0" dirty="0"/>
            <a:t>Ontwikkel kreatiwiteit, verbeelding en uitdrukking</a:t>
          </a:r>
          <a:endParaRPr lang="en-US" sz="2300" b="0" kern="1200" dirty="0"/>
        </a:p>
      </dsp:txBody>
      <dsp:txXfrm>
        <a:off x="35345" y="356378"/>
        <a:ext cx="10597310" cy="653357"/>
      </dsp:txXfrm>
    </dsp:sp>
    <dsp:sp modelId="{CD96D1EF-C68F-42FA-B313-E120D6B1213C}">
      <dsp:nvSpPr>
        <dsp:cNvPr id="0" name=""/>
        <dsp:cNvSpPr/>
      </dsp:nvSpPr>
      <dsp:spPr>
        <a:xfrm>
          <a:off x="0" y="1111320"/>
          <a:ext cx="10668000" cy="7240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50000"/>
            </a:lnSpc>
            <a:spcBef>
              <a:spcPct val="0"/>
            </a:spcBef>
            <a:spcAft>
              <a:spcPct val="35000"/>
            </a:spcAft>
            <a:buNone/>
          </a:pPr>
          <a:r>
            <a:rPr lang="af-ZA" sz="2300" b="1" i="0" kern="1200" baseline="0" dirty="0"/>
            <a:t>Tale: </a:t>
          </a:r>
          <a:r>
            <a:rPr lang="af-ZA" sz="2300" b="0" i="0" kern="1200" baseline="0" dirty="0"/>
            <a:t>Help met storievertelling, skryfwerk en om idees te kommunikeer</a:t>
          </a:r>
          <a:endParaRPr lang="en-US" sz="2300" b="0" kern="1200" dirty="0"/>
        </a:p>
      </dsp:txBody>
      <dsp:txXfrm>
        <a:off x="35345" y="1146665"/>
        <a:ext cx="10597310" cy="653357"/>
      </dsp:txXfrm>
    </dsp:sp>
    <dsp:sp modelId="{55D25397-3B6C-41C4-975B-45284706C3AB}">
      <dsp:nvSpPr>
        <dsp:cNvPr id="0" name=""/>
        <dsp:cNvSpPr/>
      </dsp:nvSpPr>
      <dsp:spPr>
        <a:xfrm>
          <a:off x="0" y="1901607"/>
          <a:ext cx="10668000" cy="7240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nl-NL" sz="2300" b="1" i="0" kern="1200" baseline="0" dirty="0"/>
            <a:t>Tegnologie: </a:t>
          </a:r>
          <a:r>
            <a:rPr lang="nl-NL" sz="2300" b="0" i="0" kern="1200" baseline="0" dirty="0"/>
            <a:t>Ondersteun digitale ontwerp, media en kreatiewe gereedskap</a:t>
          </a:r>
          <a:endParaRPr lang="en-US" sz="2300" b="0" kern="1200" dirty="0"/>
        </a:p>
      </dsp:txBody>
      <dsp:txXfrm>
        <a:off x="35345" y="1936952"/>
        <a:ext cx="10597310" cy="653357"/>
      </dsp:txXfrm>
    </dsp:sp>
    <dsp:sp modelId="{608F1F74-7E5C-4216-81B6-1D25162F4861}">
      <dsp:nvSpPr>
        <dsp:cNvPr id="0" name=""/>
        <dsp:cNvSpPr/>
      </dsp:nvSpPr>
      <dsp:spPr>
        <a:xfrm>
          <a:off x="0" y="2691894"/>
          <a:ext cx="10668000" cy="7240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nl-NL" sz="2300" b="1" i="0" kern="1200" baseline="0" dirty="0"/>
            <a:t>Lewensoriëntering: </a:t>
          </a:r>
          <a:r>
            <a:rPr lang="nl-NL" sz="2300" b="0" i="0" kern="1200" baseline="0" dirty="0"/>
            <a:t>Onwtikkel selfbewustheid en persoonlike identiteit</a:t>
          </a:r>
          <a:endParaRPr lang="en-US" sz="2300" b="0" kern="1200" dirty="0"/>
        </a:p>
      </dsp:txBody>
      <dsp:txXfrm>
        <a:off x="35345" y="2727239"/>
        <a:ext cx="10597310" cy="6533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D9E4A-19A2-45F9-996E-018591ABDD52}">
      <dsp:nvSpPr>
        <dsp:cNvPr id="0" name=""/>
        <dsp:cNvSpPr/>
      </dsp:nvSpPr>
      <dsp:spPr>
        <a:xfrm>
          <a:off x="0" y="518487"/>
          <a:ext cx="106680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nl-NL" sz="2000" b="1" i="0" kern="1200" baseline="0" dirty="0"/>
            <a:t>Lewensoriëntering: </a:t>
          </a:r>
          <a:r>
            <a:rPr lang="nl-NL" sz="2000" b="0" i="0" kern="1200" baseline="0" dirty="0"/>
            <a:t>Leer oor verhoudings, gesondheid en persoonlike ontwikkeling</a:t>
          </a:r>
          <a:endParaRPr lang="en-US" sz="2000" b="0" kern="1200" dirty="0"/>
        </a:p>
      </dsp:txBody>
      <dsp:txXfrm>
        <a:off x="30842" y="549329"/>
        <a:ext cx="10606316" cy="570116"/>
      </dsp:txXfrm>
    </dsp:sp>
    <dsp:sp modelId="{E933702C-0074-46D9-8594-2DFF0464018B}">
      <dsp:nvSpPr>
        <dsp:cNvPr id="0" name=""/>
        <dsp:cNvSpPr/>
      </dsp:nvSpPr>
      <dsp:spPr>
        <a:xfrm>
          <a:off x="0" y="1207887"/>
          <a:ext cx="106680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nl-NL" sz="2000" b="1" i="0" kern="1200" baseline="0" dirty="0"/>
            <a:t>Tale: </a:t>
          </a:r>
          <a:r>
            <a:rPr lang="nl-NL" sz="2000" b="0" i="0" kern="1200" baseline="0" dirty="0"/>
            <a:t>Leer hoe om te kommunikeer, te luiser en hoe om empaties te wees</a:t>
          </a:r>
          <a:endParaRPr lang="en-US" sz="2000" b="0" kern="1200" dirty="0"/>
        </a:p>
      </dsp:txBody>
      <dsp:txXfrm>
        <a:off x="30842" y="1238729"/>
        <a:ext cx="10606316" cy="570116"/>
      </dsp:txXfrm>
    </dsp:sp>
    <dsp:sp modelId="{0EE8EC1C-30D4-423A-91C5-9C5769D566CF}">
      <dsp:nvSpPr>
        <dsp:cNvPr id="0" name=""/>
        <dsp:cNvSpPr/>
      </dsp:nvSpPr>
      <dsp:spPr>
        <a:xfrm>
          <a:off x="0" y="1897287"/>
          <a:ext cx="106680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af-ZA" sz="2000" b="1" i="0" kern="1200" baseline="0" dirty="0"/>
            <a:t>Sosiale Wetenskappe: </a:t>
          </a:r>
          <a:r>
            <a:rPr lang="af-ZA" sz="2000" b="0" i="0" kern="1200" baseline="0" dirty="0"/>
            <a:t>Help om mense, gemeenskappe en samelewing te verstaan</a:t>
          </a:r>
          <a:endParaRPr lang="en-US" sz="2000" b="0" kern="1200" dirty="0"/>
        </a:p>
      </dsp:txBody>
      <dsp:txXfrm>
        <a:off x="30842" y="1928129"/>
        <a:ext cx="10606316" cy="570116"/>
      </dsp:txXfrm>
    </dsp:sp>
    <dsp:sp modelId="{88C201D6-8E9D-42E0-B263-F7D850FC97E7}">
      <dsp:nvSpPr>
        <dsp:cNvPr id="0" name=""/>
        <dsp:cNvSpPr/>
      </dsp:nvSpPr>
      <dsp:spPr>
        <a:xfrm>
          <a:off x="0" y="2586687"/>
          <a:ext cx="106680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nl-NL" sz="2000" b="1" i="0" kern="1200" baseline="0" dirty="0"/>
            <a:t>Natuurwetenskappe: </a:t>
          </a:r>
          <a:r>
            <a:rPr lang="nl-NL" sz="2000" b="0" i="0" kern="1200" baseline="0" dirty="0"/>
            <a:t>Verskaf basiese kennis van die menslike liggaam en gesondheid</a:t>
          </a:r>
          <a:endParaRPr lang="en-US" sz="2000" b="0" kern="1200" dirty="0"/>
        </a:p>
      </dsp:txBody>
      <dsp:txXfrm>
        <a:off x="30842" y="2617529"/>
        <a:ext cx="10606316" cy="5701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5DFD9-A6AA-4A16-A763-573AE6ADD815}">
      <dsp:nvSpPr>
        <dsp:cNvPr id="0" name=""/>
        <dsp:cNvSpPr/>
      </dsp:nvSpPr>
      <dsp:spPr>
        <a:xfrm>
          <a:off x="0" y="450987"/>
          <a:ext cx="10663374"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nl-NL" sz="2100" b="1" i="0" kern="1200" baseline="0" dirty="0"/>
            <a:t>Tale: </a:t>
          </a:r>
          <a:r>
            <a:rPr lang="nl-NL" sz="2100" b="0" i="0" kern="1200" baseline="0" dirty="0"/>
            <a:t>Help jou om met selfvertroue te praat en idees duidelik voor te lê</a:t>
          </a:r>
          <a:endParaRPr lang="en-US" sz="2100" b="0" kern="1200" dirty="0"/>
        </a:p>
      </dsp:txBody>
      <dsp:txXfrm>
        <a:off x="32384" y="483371"/>
        <a:ext cx="10598606" cy="598622"/>
      </dsp:txXfrm>
    </dsp:sp>
    <dsp:sp modelId="{CFFFBD8B-78F6-4DE0-819B-937E9337597C}">
      <dsp:nvSpPr>
        <dsp:cNvPr id="0" name=""/>
        <dsp:cNvSpPr/>
      </dsp:nvSpPr>
      <dsp:spPr>
        <a:xfrm>
          <a:off x="0" y="1174857"/>
          <a:ext cx="10663374"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nl-NL" sz="2100" b="1" i="0" kern="1200" baseline="0" dirty="0"/>
            <a:t>EBW: </a:t>
          </a:r>
          <a:r>
            <a:rPr lang="nl-NL" sz="2100" b="0" i="0" kern="1200" baseline="0" dirty="0"/>
            <a:t>Leer hoe besigheid werk, om geld te bestuur en besluite te neem</a:t>
          </a:r>
          <a:endParaRPr lang="en-US" sz="2100" b="0" kern="1200" dirty="0"/>
        </a:p>
      </dsp:txBody>
      <dsp:txXfrm>
        <a:off x="32384" y="1207241"/>
        <a:ext cx="10598606" cy="598622"/>
      </dsp:txXfrm>
    </dsp:sp>
    <dsp:sp modelId="{C79E6F79-0A0A-4E87-B7D9-F4F5F396116C}">
      <dsp:nvSpPr>
        <dsp:cNvPr id="0" name=""/>
        <dsp:cNvSpPr/>
      </dsp:nvSpPr>
      <dsp:spPr>
        <a:xfrm>
          <a:off x="0" y="1898727"/>
          <a:ext cx="10663374"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nl-NL" sz="2100" b="1" i="0" kern="1200" baseline="0" dirty="0"/>
            <a:t>Wiskunde: </a:t>
          </a:r>
          <a:r>
            <a:rPr lang="nl-NL" sz="2100" b="0" i="0" kern="1200" baseline="0" dirty="0"/>
            <a:t>Help met finansiële beplanning, data-hantering en probleemoplossing</a:t>
          </a:r>
          <a:endParaRPr lang="en-US" sz="2100" b="0" kern="1200" dirty="0"/>
        </a:p>
      </dsp:txBody>
      <dsp:txXfrm>
        <a:off x="32384" y="1931111"/>
        <a:ext cx="10598606" cy="598622"/>
      </dsp:txXfrm>
    </dsp:sp>
    <dsp:sp modelId="{592B421C-DD7F-4DF1-BED3-5A078605DA69}">
      <dsp:nvSpPr>
        <dsp:cNvPr id="0" name=""/>
        <dsp:cNvSpPr/>
      </dsp:nvSpPr>
      <dsp:spPr>
        <a:xfrm>
          <a:off x="0" y="2622597"/>
          <a:ext cx="10663374" cy="663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150000"/>
            </a:lnSpc>
            <a:spcBef>
              <a:spcPct val="0"/>
            </a:spcBef>
            <a:spcAft>
              <a:spcPct val="35000"/>
            </a:spcAft>
            <a:buNone/>
          </a:pPr>
          <a:r>
            <a:rPr lang="af-ZA" sz="2100" b="1" i="0" kern="1200" baseline="0" dirty="0"/>
            <a:t>Sosiale Wetenskappe: </a:t>
          </a:r>
          <a:r>
            <a:rPr lang="af-ZA" sz="2100" b="0" i="0" kern="1200" baseline="0" dirty="0"/>
            <a:t>Help om mense, tendense en samelewing te verstaan</a:t>
          </a:r>
          <a:endParaRPr lang="en-US" sz="2100" b="0" kern="1200" dirty="0"/>
        </a:p>
      </dsp:txBody>
      <dsp:txXfrm>
        <a:off x="32384" y="2654981"/>
        <a:ext cx="10598606" cy="5986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E4D6C-582F-43E2-AC3F-D5E5B786B7AD}">
      <dsp:nvSpPr>
        <dsp:cNvPr id="0" name=""/>
        <dsp:cNvSpPr/>
      </dsp:nvSpPr>
      <dsp:spPr>
        <a:xfrm>
          <a:off x="0" y="518487"/>
          <a:ext cx="10663374"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nl-NL" sz="2000" b="1" i="0" kern="1200" baseline="0" dirty="0"/>
            <a:t>Wiskunde: </a:t>
          </a:r>
          <a:r>
            <a:rPr lang="nl-NL" sz="2000" b="0" i="0" kern="1200" baseline="0" dirty="0"/>
            <a:t>Ontwikkel akkuraatheid in berekeninge, begrotings en data-ontleding</a:t>
          </a:r>
          <a:endParaRPr lang="en-US" sz="2000" b="0" kern="1200" dirty="0"/>
        </a:p>
      </dsp:txBody>
      <dsp:txXfrm>
        <a:off x="30842" y="549329"/>
        <a:ext cx="10601690" cy="570116"/>
      </dsp:txXfrm>
    </dsp:sp>
    <dsp:sp modelId="{BFCBE648-65DE-4EC3-835D-3789C23BA048}">
      <dsp:nvSpPr>
        <dsp:cNvPr id="0" name=""/>
        <dsp:cNvSpPr/>
      </dsp:nvSpPr>
      <dsp:spPr>
        <a:xfrm>
          <a:off x="0" y="1207887"/>
          <a:ext cx="10663374"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af-ZA" sz="2000" b="1" i="0" kern="1200" baseline="0" dirty="0"/>
            <a:t>EMS: </a:t>
          </a:r>
          <a:r>
            <a:rPr lang="af-ZA" sz="2000" b="0" i="0" kern="1200" baseline="0" dirty="0"/>
            <a:t>Leer hoe om finansiële inligting te organiseer en besigheidsisteme te volg</a:t>
          </a:r>
          <a:endParaRPr lang="en-US" sz="2000" b="0" kern="1200" dirty="0"/>
        </a:p>
      </dsp:txBody>
      <dsp:txXfrm>
        <a:off x="30842" y="1238729"/>
        <a:ext cx="10601690" cy="570116"/>
      </dsp:txXfrm>
    </dsp:sp>
    <dsp:sp modelId="{BA5EE9B4-0A7E-46EC-A1B1-34EC8FF38EF5}">
      <dsp:nvSpPr>
        <dsp:cNvPr id="0" name=""/>
        <dsp:cNvSpPr/>
      </dsp:nvSpPr>
      <dsp:spPr>
        <a:xfrm>
          <a:off x="0" y="1897287"/>
          <a:ext cx="10663374"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nl-NL" sz="2000" b="1" i="0" kern="1200" baseline="0" dirty="0"/>
            <a:t>Tegnologie: </a:t>
          </a:r>
          <a:r>
            <a:rPr lang="nl-NL" sz="2000" b="0" i="0" kern="1200" baseline="0" dirty="0"/>
            <a:t>Help om digitale stelsels te bestuur en inligting te organiseer</a:t>
          </a:r>
          <a:endParaRPr lang="en-US" sz="2000" b="0" kern="1200" dirty="0"/>
        </a:p>
      </dsp:txBody>
      <dsp:txXfrm>
        <a:off x="30842" y="1928129"/>
        <a:ext cx="10601690" cy="570116"/>
      </dsp:txXfrm>
    </dsp:sp>
    <dsp:sp modelId="{32D1A1F9-882F-4A0D-AF77-7CA9310FB292}">
      <dsp:nvSpPr>
        <dsp:cNvPr id="0" name=""/>
        <dsp:cNvSpPr/>
      </dsp:nvSpPr>
      <dsp:spPr>
        <a:xfrm>
          <a:off x="0" y="2586687"/>
          <a:ext cx="10663374"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50000"/>
            </a:lnSpc>
            <a:spcBef>
              <a:spcPct val="0"/>
            </a:spcBef>
            <a:spcAft>
              <a:spcPct val="35000"/>
            </a:spcAft>
            <a:buNone/>
          </a:pPr>
          <a:r>
            <a:rPr lang="nl-NL" sz="2000" b="1" i="0" kern="1200" baseline="0" dirty="0"/>
            <a:t>Lewensoriëntering: </a:t>
          </a:r>
          <a:r>
            <a:rPr lang="nl-NL" sz="2000" b="0" i="0" kern="1200" baseline="0" dirty="0"/>
            <a:t>Onwtikkel beplannings-, organisasie en tydsbestuursvaardighede</a:t>
          </a:r>
          <a:endParaRPr lang="en-US" sz="2000" b="0" kern="1200" dirty="0"/>
        </a:p>
      </dsp:txBody>
      <dsp:txXfrm>
        <a:off x="30842" y="2617529"/>
        <a:ext cx="10601690" cy="5701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4C791-A72A-48EE-867C-6B3B3D06406D}">
      <dsp:nvSpPr>
        <dsp:cNvPr id="0" name=""/>
        <dsp:cNvSpPr/>
      </dsp:nvSpPr>
      <dsp:spPr>
        <a:xfrm>
          <a:off x="0" y="402794"/>
          <a:ext cx="5943601" cy="604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CE3E04-5054-4248-9AD5-6EA3444A34EB}">
      <dsp:nvSpPr>
        <dsp:cNvPr id="0" name=""/>
        <dsp:cNvSpPr/>
      </dsp:nvSpPr>
      <dsp:spPr>
        <a:xfrm>
          <a:off x="297180" y="48554"/>
          <a:ext cx="4160520" cy="7084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7258" tIns="0" rIns="157258" bIns="0" numCol="1" spcCol="1270" anchor="ctr" anchorCtr="0">
          <a:noAutofit/>
        </a:bodyPr>
        <a:lstStyle/>
        <a:p>
          <a:pPr marL="0" lvl="0" indent="0" algn="l" defTabSz="889000">
            <a:lnSpc>
              <a:spcPct val="90000"/>
            </a:lnSpc>
            <a:spcBef>
              <a:spcPct val="0"/>
            </a:spcBef>
            <a:spcAft>
              <a:spcPct val="35000"/>
            </a:spcAft>
            <a:buNone/>
          </a:pPr>
          <a:r>
            <a:rPr lang="nl-NL" sz="2000" kern="1200" dirty="0"/>
            <a:t>Skoolvakke help om jou </a:t>
          </a:r>
          <a:r>
            <a:rPr lang="nl-NL" sz="2000" b="1" kern="1200" dirty="0"/>
            <a:t>toekoms</a:t>
          </a:r>
          <a:r>
            <a:rPr lang="nl-NL" sz="2000" kern="1200" dirty="0"/>
            <a:t> te vorm</a:t>
          </a:r>
          <a:endParaRPr lang="en-US" sz="2000" kern="1200" dirty="0"/>
        </a:p>
      </dsp:txBody>
      <dsp:txXfrm>
        <a:off x="331765" y="83139"/>
        <a:ext cx="4091350" cy="639310"/>
      </dsp:txXfrm>
    </dsp:sp>
    <dsp:sp modelId="{420E6C2A-049A-4F26-A5F4-5F89642D22FF}">
      <dsp:nvSpPr>
        <dsp:cNvPr id="0" name=""/>
        <dsp:cNvSpPr/>
      </dsp:nvSpPr>
      <dsp:spPr>
        <a:xfrm>
          <a:off x="0" y="1491434"/>
          <a:ext cx="5943601" cy="604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B0E152-C661-48F9-BE86-6BFD4661855F}">
      <dsp:nvSpPr>
        <dsp:cNvPr id="0" name=""/>
        <dsp:cNvSpPr/>
      </dsp:nvSpPr>
      <dsp:spPr>
        <a:xfrm>
          <a:off x="297180" y="1137194"/>
          <a:ext cx="4160520" cy="7084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7258" tIns="0" rIns="157258" bIns="0" numCol="1" spcCol="1270" anchor="ctr" anchorCtr="0">
          <a:noAutofit/>
        </a:bodyPr>
        <a:lstStyle/>
        <a:p>
          <a:pPr marL="0" lvl="0" indent="0" algn="l" defTabSz="889000">
            <a:lnSpc>
              <a:spcPct val="90000"/>
            </a:lnSpc>
            <a:spcBef>
              <a:spcPct val="0"/>
            </a:spcBef>
            <a:spcAft>
              <a:spcPct val="35000"/>
            </a:spcAft>
            <a:buNone/>
          </a:pPr>
          <a:r>
            <a:rPr lang="nl-NL" sz="2000" kern="1200" dirty="0"/>
            <a:t>Jou belangstellings + sterkpunte lei jou keuses</a:t>
          </a:r>
          <a:endParaRPr lang="en-US" sz="2000" kern="1200" dirty="0"/>
        </a:p>
      </dsp:txBody>
      <dsp:txXfrm>
        <a:off x="331765" y="1171779"/>
        <a:ext cx="4091350" cy="639310"/>
      </dsp:txXfrm>
    </dsp:sp>
    <dsp:sp modelId="{659F4602-45D8-4630-AC2C-514C4062C805}">
      <dsp:nvSpPr>
        <dsp:cNvPr id="0" name=""/>
        <dsp:cNvSpPr/>
      </dsp:nvSpPr>
      <dsp:spPr>
        <a:xfrm>
          <a:off x="0" y="2580074"/>
          <a:ext cx="5943601" cy="1247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1289" tIns="499872" rIns="461289" bIns="142240" numCol="1" spcCol="1270" anchor="t" anchorCtr="0">
          <a:noAutofit/>
        </a:bodyPr>
        <a:lstStyle/>
        <a:p>
          <a:pPr marL="228600" lvl="1" indent="-228600" algn="l" defTabSz="889000">
            <a:lnSpc>
              <a:spcPct val="90000"/>
            </a:lnSpc>
            <a:spcBef>
              <a:spcPct val="0"/>
            </a:spcBef>
            <a:spcAft>
              <a:spcPct val="15000"/>
            </a:spcAft>
            <a:buChar char="•"/>
          </a:pPr>
          <a:r>
            <a:rPr lang="nl-NL" sz="2000" kern="1200" dirty="0"/>
            <a:t>Jou vakkeuses in Graad 9</a:t>
          </a:r>
          <a:endParaRPr lang="en-US" sz="2000" kern="1200" dirty="0"/>
        </a:p>
        <a:p>
          <a:pPr marL="228600" lvl="1" indent="-228600" algn="l" defTabSz="889000">
            <a:lnSpc>
              <a:spcPct val="90000"/>
            </a:lnSpc>
            <a:spcBef>
              <a:spcPct val="0"/>
            </a:spcBef>
            <a:spcAft>
              <a:spcPct val="15000"/>
            </a:spcAft>
            <a:buChar char="•"/>
          </a:pPr>
          <a:r>
            <a:rPr lang="en-GB" sz="2000" kern="1200" dirty="0"/>
            <a:t>Jou </a:t>
          </a:r>
          <a:r>
            <a:rPr lang="en-GB" sz="2000" kern="1200" dirty="0" err="1"/>
            <a:t>loopbaanpad</a:t>
          </a:r>
          <a:endParaRPr lang="en-US" sz="2000" kern="1200" dirty="0"/>
        </a:p>
      </dsp:txBody>
      <dsp:txXfrm>
        <a:off x="0" y="2580074"/>
        <a:ext cx="5943601" cy="1247400"/>
      </dsp:txXfrm>
    </dsp:sp>
    <dsp:sp modelId="{BA154128-F63B-45D6-83E9-7EA14D90EBA2}">
      <dsp:nvSpPr>
        <dsp:cNvPr id="0" name=""/>
        <dsp:cNvSpPr/>
      </dsp:nvSpPr>
      <dsp:spPr>
        <a:xfrm>
          <a:off x="297180" y="2225834"/>
          <a:ext cx="4160520" cy="7084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7258" tIns="0" rIns="157258" bIns="0" numCol="1" spcCol="1270" anchor="ctr" anchorCtr="0">
          <a:noAutofit/>
        </a:bodyPr>
        <a:lstStyle/>
        <a:p>
          <a:pPr marL="0" lvl="0" indent="0" algn="l" defTabSz="889000">
            <a:lnSpc>
              <a:spcPct val="90000"/>
            </a:lnSpc>
            <a:spcBef>
              <a:spcPct val="0"/>
            </a:spcBef>
            <a:spcAft>
              <a:spcPct val="35000"/>
            </a:spcAft>
            <a:buNone/>
          </a:pPr>
          <a:r>
            <a:rPr lang="en-GB" sz="2000" kern="1200" dirty="0"/>
            <a:t>Begin dink </a:t>
          </a:r>
          <a:r>
            <a:rPr lang="en-GB" sz="2000" kern="1200" dirty="0" err="1"/>
            <a:t>oor</a:t>
          </a:r>
          <a:r>
            <a:rPr lang="en-GB" sz="2000" kern="1200" dirty="0"/>
            <a:t>:</a:t>
          </a:r>
          <a:endParaRPr lang="en-US" sz="2000" kern="1200" dirty="0"/>
        </a:p>
      </dsp:txBody>
      <dsp:txXfrm>
        <a:off x="331765" y="2260419"/>
        <a:ext cx="4091350" cy="639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AE72A9-67A2-4FB1-BBF6-740F2C2EAA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27B748C-466C-45D8-970C-D4FB4FE80C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8ABBF3-49A8-4B3F-9773-22E67695BB12}" type="datetimeFigureOut">
              <a:rPr lang="en-US" smtClean="0"/>
              <a:t>4/20/2026</a:t>
            </a:fld>
            <a:endParaRPr lang="en-US" dirty="0"/>
          </a:p>
        </p:txBody>
      </p:sp>
      <p:sp>
        <p:nvSpPr>
          <p:cNvPr id="4" name="Footer Placeholder 3">
            <a:extLst>
              <a:ext uri="{FF2B5EF4-FFF2-40B4-BE49-F238E27FC236}">
                <a16:creationId xmlns:a16="http://schemas.microsoft.com/office/drawing/2014/main" id="{EAA8C23F-271A-4B7C-87EC-108046165C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3E7ABF6-4152-4126-AC20-23B44A3111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EB6193-5AA7-489B-8575-00593FC261DE}" type="slidenum">
              <a:rPr lang="en-US" smtClean="0"/>
              <a:t>‹#›</a:t>
            </a:fld>
            <a:endParaRPr lang="en-US" dirty="0"/>
          </a:p>
        </p:txBody>
      </p:sp>
    </p:spTree>
    <p:extLst>
      <p:ext uri="{BB962C8B-B14F-4D97-AF65-F5344CB8AC3E}">
        <p14:creationId xmlns:p14="http://schemas.microsoft.com/office/powerpoint/2010/main" val="1305405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4AAC2B-A50D-4386-849A-6B59FB991B4C}" type="datetimeFigureOut">
              <a:rPr lang="en-US" smtClean="0"/>
              <a:t>4/20/2026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895658-EA1F-4910-80AB-4DA76E167475}" type="slidenum">
              <a:rPr lang="en-US" smtClean="0"/>
              <a:t>‹#›</a:t>
            </a:fld>
            <a:endParaRPr lang="en-US" dirty="0"/>
          </a:p>
        </p:txBody>
      </p:sp>
    </p:spTree>
    <p:extLst>
      <p:ext uri="{BB962C8B-B14F-4D97-AF65-F5344CB8AC3E}">
        <p14:creationId xmlns:p14="http://schemas.microsoft.com/office/powerpoint/2010/main" val="3414773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aR0uZ58gm3o"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Symbol" panose="05050102010706020507" pitchFamily="18" charset="2"/>
              <a:buChar char=""/>
              <a:tabLst>
                <a:tab pos="457200" algn="l"/>
              </a:tabLst>
            </a:pPr>
            <a:r>
              <a:rPr lang="en-ZA" sz="12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 </a:t>
            </a:r>
            <a:r>
              <a:rPr lang="nl-NL" dirty="0"/>
              <a:t>Welkom terug, Graad 8’s. Vandag gaan ons voort met ons les oor loopbaankategorieë.</a:t>
            </a:r>
          </a:p>
          <a:p>
            <a:pPr marL="342900" lvl="0" indent="-342900">
              <a:lnSpc>
                <a:spcPct val="115000"/>
              </a:lnSpc>
              <a:buSzPts val="1000"/>
              <a:buFont typeface="Symbol" panose="05050102010706020507" pitchFamily="18" charset="2"/>
              <a:buChar char=""/>
              <a:tabLst>
                <a:tab pos="457200" algn="l"/>
              </a:tabLst>
            </a:pPr>
            <a:r>
              <a:rPr lang="nl-NL" dirty="0"/>
              <a:t>Vandag gaan ons kyk na die verskillende skoolvakke wat met elke loopbaankategorie geassosieer word – dit is belangrik nie net vir jou studies in Graad 8 en 9 nie, maar ook soos jy oorgaan na die VOO-fase (Graad 10 tot 12) en begin om jou vakke te kies.</a:t>
            </a:r>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1</a:t>
            </a:fld>
            <a:endParaRPr lang="en-US" dirty="0"/>
          </a:p>
        </p:txBody>
      </p:sp>
    </p:spTree>
    <p:extLst>
      <p:ext uri="{BB962C8B-B14F-4D97-AF65-F5344CB8AC3E}">
        <p14:creationId xmlns:p14="http://schemas.microsoft.com/office/powerpoint/2010/main" val="2632174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10: </a:t>
            </a:r>
            <a:r>
              <a:rPr lang="af-ZA" sz="1200" b="1" kern="1200" dirty="0">
                <a:solidFill>
                  <a:schemeClr val="tx1"/>
                </a:solidFill>
                <a:effectLst/>
                <a:latin typeface="+mn-lt"/>
                <a:ea typeface="+mn-ea"/>
                <a:cs typeface="+mn-cs"/>
              </a:rPr>
              <a:t>Konvensioneel </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Loopbaanbelangstellings:</a:t>
            </a:r>
            <a:r>
              <a:rPr lang="af-ZA" sz="1200" kern="1200" dirty="0">
                <a:solidFill>
                  <a:schemeClr val="tx1"/>
                </a:solidFill>
                <a:effectLst/>
                <a:latin typeface="+mn-lt"/>
                <a:ea typeface="+mn-ea"/>
                <a:cs typeface="+mn-cs"/>
              </a:rPr>
              <a:t> rekenmeester, administrateur, bankklerk, data-ingenieur</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Nuttige vakke:</a:t>
            </a:r>
            <a:endParaRPr lang="en-US" sz="120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Wiskunde:</a:t>
            </a:r>
            <a:r>
              <a:rPr lang="af-ZA" sz="1200" kern="1200" dirty="0">
                <a:solidFill>
                  <a:schemeClr val="tx1"/>
                </a:solidFill>
                <a:effectLst/>
                <a:latin typeface="+mn-lt"/>
                <a:ea typeface="+mn-ea"/>
                <a:cs typeface="+mn-cs"/>
              </a:rPr>
              <a:t> Hierdie vak is noodsaaklik om jou te help om akkuraat met syfers, ingewikkelde berekeninge en begrotings te werk.</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EBW:</a:t>
            </a:r>
            <a:r>
              <a:rPr lang="af-ZA" sz="1200" kern="1200" dirty="0">
                <a:solidFill>
                  <a:schemeClr val="tx1"/>
                </a:solidFill>
                <a:effectLst/>
                <a:latin typeface="+mn-lt"/>
                <a:ea typeface="+mn-ea"/>
                <a:cs typeface="+mn-cs"/>
              </a:rPr>
              <a:t> Dit leer jou hoe om finansiële inligting korrek te organiseer en om belangrike besigheidstelsels noukeurig te volg.</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Tegnologie/Rekenaarstudies:</a:t>
            </a:r>
            <a:r>
              <a:rPr lang="af-ZA" sz="1200" kern="1200" dirty="0">
                <a:solidFill>
                  <a:schemeClr val="tx1"/>
                </a:solidFill>
                <a:effectLst/>
                <a:latin typeface="+mn-lt"/>
                <a:ea typeface="+mn-ea"/>
                <a:cs typeface="+mn-cs"/>
              </a:rPr>
              <a:t> Hierdie vakke help jou om te verstaan hoe stelsels en prosesse werk, en hoe om digitale inligting doeltreffend te organiseer.</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Lewensoriëntering:</a:t>
            </a:r>
            <a:r>
              <a:rPr lang="af-ZA" sz="1200" kern="1200" dirty="0">
                <a:solidFill>
                  <a:schemeClr val="tx1"/>
                </a:solidFill>
                <a:effectLst/>
                <a:latin typeface="+mn-lt"/>
                <a:ea typeface="+mn-ea"/>
                <a:cs typeface="+mn-cs"/>
              </a:rPr>
              <a:t> Hier ontwikkel jy noodsaaklike vaardighede soos tydsbestuur, deeglike beplanning en algemene organisatoriese vermoëns.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10</a:t>
            </a:fld>
            <a:endParaRPr lang="en-US" dirty="0"/>
          </a:p>
        </p:txBody>
      </p:sp>
    </p:spTree>
    <p:extLst>
      <p:ext uri="{BB962C8B-B14F-4D97-AF65-F5344CB8AC3E}">
        <p14:creationId xmlns:p14="http://schemas.microsoft.com/office/powerpoint/2010/main" val="418179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11: </a:t>
            </a:r>
            <a:r>
              <a:rPr lang="af-ZA" sz="1200" kern="1200" dirty="0">
                <a:solidFill>
                  <a:schemeClr val="tx1"/>
                </a:solidFill>
                <a:effectLst/>
                <a:latin typeface="+mn-lt"/>
                <a:ea typeface="+mn-ea"/>
                <a:cs typeface="+mn-cs"/>
              </a:rPr>
              <a:t>Ons gaan nou in groepe van vier tot vyf werk vir die volgende aktiwiteit.</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Nota aan onderwyser:</a:t>
            </a:r>
            <a:r>
              <a:rPr lang="af-ZA" sz="1200" kern="1200" dirty="0">
                <a:solidFill>
                  <a:schemeClr val="tx1"/>
                </a:solidFill>
                <a:effectLst/>
                <a:latin typeface="+mn-lt"/>
                <a:ea typeface="+mn-ea"/>
                <a:cs typeface="+mn-cs"/>
              </a:rPr>
              <a:t> Elke leerder moet sy/haar eie werkkaart voltooi.</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In </a:t>
            </a:r>
            <a:r>
              <a:rPr lang="af-ZA" sz="1200" b="1" i="1" kern="1200" dirty="0">
                <a:solidFill>
                  <a:schemeClr val="tx1"/>
                </a:solidFill>
                <a:effectLst/>
                <a:latin typeface="+mn-lt"/>
                <a:ea typeface="+mn-ea"/>
                <a:cs typeface="+mn-cs"/>
              </a:rPr>
              <a:t>Aktiwiteit 2 (</a:t>
            </a:r>
            <a:r>
              <a:rPr lang="af-ZA" sz="1200" b="1" i="1" u="sng" kern="1200" dirty="0">
                <a:solidFill>
                  <a:schemeClr val="tx1"/>
                </a:solidFill>
                <a:effectLst/>
                <a:latin typeface="+mn-lt"/>
                <a:ea typeface="+mn-ea"/>
                <a:cs typeface="+mn-cs"/>
              </a:rPr>
              <a:t>Les 4 – Werkkaart</a:t>
            </a:r>
            <a:r>
              <a:rPr lang="af-ZA" sz="1200" b="1" i="1" kern="1200" dirty="0">
                <a:solidFill>
                  <a:schemeClr val="tx1"/>
                </a:solidFill>
                <a:effectLst/>
                <a:latin typeface="+mn-lt"/>
                <a:ea typeface="+mn-ea"/>
                <a:cs typeface="+mn-cs"/>
              </a:rPr>
              <a:t>)</a:t>
            </a:r>
            <a:r>
              <a:rPr lang="af-ZA" sz="1200" kern="1200" dirty="0">
                <a:solidFill>
                  <a:schemeClr val="tx1"/>
                </a:solidFill>
                <a:effectLst/>
                <a:latin typeface="+mn-lt"/>
                <a:ea typeface="+mn-ea"/>
                <a:cs typeface="+mn-cs"/>
              </a:rPr>
              <a:t> gaan jy na leerders kyk wat net soos jy is. Lees hul stories en help hulle om hul toekoms te beplan deur te besluit in watter loopbaankategorie hulle moontlik val, in watter loopbane hulle belangstel en op watter TWEE vakke hulle die meeste moet fokus.</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Moontlike antwoorde is beskikbaar in die </a:t>
            </a:r>
            <a:r>
              <a:rPr lang="af-ZA" sz="1200" b="1" i="1" u="sng" kern="1200" dirty="0">
                <a:solidFill>
                  <a:schemeClr val="tx1"/>
                </a:solidFill>
                <a:effectLst/>
                <a:latin typeface="+mn-lt"/>
                <a:ea typeface="+mn-ea"/>
                <a:cs typeface="+mn-cs"/>
              </a:rPr>
              <a:t>Les 4 – Werkkaart MEMO</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11</a:t>
            </a:fld>
            <a:endParaRPr lang="en-US" dirty="0"/>
          </a:p>
        </p:txBody>
      </p:sp>
    </p:spTree>
    <p:extLst>
      <p:ext uri="{BB962C8B-B14F-4D97-AF65-F5344CB8AC3E}">
        <p14:creationId xmlns:p14="http://schemas.microsoft.com/office/powerpoint/2010/main" val="3898970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12: </a:t>
            </a:r>
            <a:r>
              <a:rPr lang="af-ZA" sz="1200" kern="1200" dirty="0">
                <a:solidFill>
                  <a:schemeClr val="tx1"/>
                </a:solidFill>
                <a:effectLst/>
                <a:latin typeface="+mn-lt"/>
                <a:ea typeface="+mn-ea"/>
                <a:cs typeface="+mn-cs"/>
              </a:rPr>
              <a:t>Om jou </a:t>
            </a:r>
            <a:r>
              <a:rPr lang="af-ZA" sz="1200" b="1" kern="1200" dirty="0">
                <a:solidFill>
                  <a:schemeClr val="tx1"/>
                </a:solidFill>
                <a:effectLst/>
                <a:latin typeface="+mn-lt"/>
                <a:ea typeface="+mn-ea"/>
                <a:cs typeface="+mn-cs"/>
              </a:rPr>
              <a:t>belangstellings en sterkpunte</a:t>
            </a:r>
            <a:r>
              <a:rPr lang="af-ZA" sz="1200" kern="1200" dirty="0">
                <a:solidFill>
                  <a:schemeClr val="tx1"/>
                </a:solidFill>
                <a:effectLst/>
                <a:latin typeface="+mn-lt"/>
                <a:ea typeface="+mn-ea"/>
                <a:cs typeface="+mn-cs"/>
              </a:rPr>
              <a:t> te verstaan, help jou om beter keuses oor jou toekoms te maak. Dit stel jou in staat om te sien hoe jou vermoëns met verskillende loopbaangeleenthede verband hou. Wanneer jy hiervan bewus is, kan jy begin om vakkeuses te maak wat jou doelwitte ondersteun.</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Skoolvakke</a:t>
            </a:r>
            <a:r>
              <a:rPr lang="af-ZA" sz="1200" kern="1200" dirty="0">
                <a:solidFill>
                  <a:schemeClr val="tx1"/>
                </a:solidFill>
                <a:effectLst/>
                <a:latin typeface="+mn-lt"/>
                <a:ea typeface="+mn-ea"/>
                <a:cs typeface="+mn-cs"/>
              </a:rPr>
              <a:t> vorm die grondslag vir verskeie loopbaankategorieë. Of jy nou logika of kunstige uitdrukking verkies, daar is ’n beroepspad vir jou.</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Volgende jaar, in Graad 9, gaan jy belangrike besluite maak oor die vakke wat jy van Graad 10 tot matriek gaan neem. Hou jou punte en belangstellings oor die volgende twee jaar dop sodat jy ingeligte keuses in Graad 9 kan maak.</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Nou is dit jou beurt om oor jou eie reis te reflekteer.</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Leerders moet </a:t>
            </a:r>
            <a:r>
              <a:rPr lang="af-ZA" sz="1200" b="1" i="1" kern="1200" dirty="0">
                <a:solidFill>
                  <a:schemeClr val="tx1"/>
                </a:solidFill>
                <a:effectLst/>
                <a:latin typeface="+mn-lt"/>
                <a:ea typeface="+mn-ea"/>
                <a:cs typeface="+mn-cs"/>
              </a:rPr>
              <a:t>Aktiwiteit 3 (</a:t>
            </a:r>
            <a:r>
              <a:rPr lang="af-ZA" sz="1200" b="1" i="1" u="sng" kern="1200" dirty="0">
                <a:solidFill>
                  <a:schemeClr val="tx1"/>
                </a:solidFill>
                <a:effectLst/>
                <a:latin typeface="+mn-lt"/>
                <a:ea typeface="+mn-ea"/>
                <a:cs typeface="+mn-cs"/>
              </a:rPr>
              <a:t>Les 4 – Werkkaart</a:t>
            </a:r>
            <a:r>
              <a:rPr lang="af-ZA" sz="1200" b="1" i="1" kern="1200" dirty="0">
                <a:solidFill>
                  <a:schemeClr val="tx1"/>
                </a:solidFill>
                <a:effectLst/>
                <a:latin typeface="+mn-lt"/>
                <a:ea typeface="+mn-ea"/>
                <a:cs typeface="+mn-cs"/>
              </a:rPr>
              <a:t>)</a:t>
            </a:r>
            <a:r>
              <a:rPr lang="af-ZA" sz="1200" kern="1200" dirty="0">
                <a:solidFill>
                  <a:schemeClr val="tx1"/>
                </a:solidFill>
                <a:effectLst/>
                <a:latin typeface="+mn-lt"/>
                <a:ea typeface="+mn-ea"/>
                <a:cs typeface="+mn-cs"/>
              </a:rPr>
              <a:t> voltooi.</a:t>
            </a:r>
            <a:br>
              <a:rPr lang="en-ZA" sz="1200" b="1" kern="0" dirty="0">
                <a:solidFill>
                  <a:srgbClr val="000000"/>
                </a:solidFill>
                <a:effectLst/>
                <a:highlight>
                  <a:srgbClr val="00FFFF"/>
                </a:highlight>
                <a:latin typeface="Calibri" panose="020F0502020204030204" pitchFamily="34" charset="0"/>
                <a:ea typeface="Aptos" panose="020B0004020202020204" pitchFamily="34" charset="0"/>
              </a:rPr>
            </a:br>
            <a:endParaRPr lang="af-ZA" dirty="0">
              <a:effectLst/>
            </a:endParaRPr>
          </a:p>
          <a:p>
            <a:pPr>
              <a:lnSpc>
                <a:spcPct val="115000"/>
              </a:lnSpc>
              <a:spcAft>
                <a:spcPts val="800"/>
              </a:spcAft>
              <a:buNone/>
            </a:pPr>
            <a:r>
              <a:rPr lang="en-ZA" sz="1200" b="1" dirty="0">
                <a:solidFill>
                  <a:srgbClr val="000000"/>
                </a:solidFill>
                <a:effectLst/>
                <a:highlight>
                  <a:srgbClr val="00FFFF"/>
                </a:highligh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12</a:t>
            </a:fld>
            <a:endParaRPr lang="en-US" dirty="0"/>
          </a:p>
        </p:txBody>
      </p:sp>
    </p:spTree>
    <p:extLst>
      <p:ext uri="{BB962C8B-B14F-4D97-AF65-F5344CB8AC3E}">
        <p14:creationId xmlns:p14="http://schemas.microsoft.com/office/powerpoint/2010/main" val="1176461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500"/>
              </a:spcBef>
              <a:buSzPts val="1200"/>
              <a:buFont typeface="Symbol" panose="05050102010706020507" pitchFamily="18" charset="2"/>
              <a:buChar char=""/>
            </a:pPr>
            <a:r>
              <a:rPr lang="af-ZA" sz="1200" b="1" dirty="0">
                <a:solidFill>
                  <a:srgbClr val="000000"/>
                </a:solidFill>
                <a:effectLst/>
                <a:latin typeface="Calibri" panose="020F0502020204030204" pitchFamily="34" charset="0"/>
                <a:ea typeface="Times New Roman" panose="02020603050405020304" pitchFamily="18" charset="0"/>
              </a:rPr>
              <a:t>Skyfie 2</a:t>
            </a:r>
            <a:r>
              <a:rPr lang="af-ZA" sz="1200" dirty="0">
                <a:solidFill>
                  <a:srgbClr val="000000"/>
                </a:solidFill>
                <a:effectLst/>
                <a:latin typeface="Calibri" panose="020F0502020204030204" pitchFamily="34" charset="0"/>
                <a:ea typeface="Times New Roman" panose="02020603050405020304" pitchFamily="18" charset="0"/>
              </a:rPr>
              <a:t>: </a:t>
            </a:r>
            <a:r>
              <a:rPr lang="nl-NL" sz="1200" dirty="0">
                <a:effectLst/>
                <a:latin typeface="Calibri" panose="020F0502020204030204" pitchFamily="34" charset="0"/>
                <a:ea typeface="Times New Roman" panose="02020603050405020304" pitchFamily="18" charset="0"/>
              </a:rPr>
              <a:t>Teen die einde van hierdie les behoort jy in staat te wees om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500"/>
              </a:spcAft>
              <a:buSzPts val="1200"/>
              <a:buFont typeface="Courier New" panose="02070309020205020404" pitchFamily="49" charset="0"/>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Verduidelik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die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doel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van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skoolvakke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hoe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dit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vaardighede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ontwikkel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wat vir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toekomstige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nodig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Identifiseer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verskillende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loopbaanbedrywe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koppel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skoolvakke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aan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verwante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Verduidelik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hoe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spesifieke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vakke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loopbane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binne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elke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loopbaankategorie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ondersteun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Reflekteer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oor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jou</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eie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belangstellings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sterkpunte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om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ingeligte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vak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loopbaankeuses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maak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0895658-EA1F-4910-80AB-4DA76E167475}" type="slidenum">
              <a:rPr lang="en-US" smtClean="0"/>
              <a:t>2</a:t>
            </a:fld>
            <a:endParaRPr lang="en-US" dirty="0"/>
          </a:p>
        </p:txBody>
      </p:sp>
    </p:spTree>
    <p:extLst>
      <p:ext uri="{BB962C8B-B14F-4D97-AF65-F5344CB8AC3E}">
        <p14:creationId xmlns:p14="http://schemas.microsoft.com/office/powerpoint/2010/main" val="2759927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3:</a:t>
            </a:r>
            <a:r>
              <a:rPr lang="en-ZA" sz="1200" dirty="0">
                <a:solidFill>
                  <a:srgbClr val="000000"/>
                </a:solidFill>
                <a:effectLst/>
                <a:latin typeface="Calibri" panose="020F0502020204030204" pitchFamily="34" charset="0"/>
                <a:ea typeface="Aptos" panose="020B0004020202020204" pitchFamily="34" charset="0"/>
              </a:rPr>
              <a:t> </a:t>
            </a:r>
            <a:r>
              <a:rPr lang="en-US" dirty="0"/>
              <a:t>Jy wonder </a:t>
            </a:r>
            <a:r>
              <a:rPr lang="en-US" dirty="0" err="1"/>
              <a:t>dalk</a:t>
            </a:r>
            <a:r>
              <a:rPr lang="en-US" dirty="0"/>
              <a:t> </a:t>
            </a:r>
            <a:r>
              <a:rPr lang="en-US" dirty="0" err="1"/>
              <a:t>soms</a:t>
            </a:r>
            <a:r>
              <a:rPr lang="en-US" dirty="0"/>
              <a:t> </a:t>
            </a:r>
            <a:r>
              <a:rPr lang="en-US" dirty="0" err="1"/>
              <a:t>hoekom</a:t>
            </a:r>
            <a:r>
              <a:rPr lang="en-US" dirty="0"/>
              <a:t> </a:t>
            </a:r>
            <a:r>
              <a:rPr lang="en-US" dirty="0" err="1"/>
              <a:t>jy</a:t>
            </a:r>
            <a:r>
              <a:rPr lang="en-US" dirty="0"/>
              <a:t> </a:t>
            </a:r>
            <a:r>
              <a:rPr lang="en-US" dirty="0" err="1"/>
              <a:t>soveel</a:t>
            </a:r>
            <a:r>
              <a:rPr lang="en-US" dirty="0"/>
              <a:t> </a:t>
            </a:r>
            <a:r>
              <a:rPr lang="en-US" dirty="0" err="1"/>
              <a:t>vakke</a:t>
            </a:r>
            <a:r>
              <a:rPr lang="en-US" dirty="0"/>
              <a:t> </a:t>
            </a:r>
            <a:r>
              <a:rPr lang="en-US" dirty="0" err="1"/>
              <a:t>moet</a:t>
            </a:r>
            <a:r>
              <a:rPr lang="en-US" dirty="0"/>
              <a:t> neem – </a:t>
            </a:r>
            <a:r>
              <a:rPr lang="en-US" dirty="0" err="1"/>
              <a:t>veral</a:t>
            </a:r>
            <a:r>
              <a:rPr lang="en-US" dirty="0"/>
              <a:t> </a:t>
            </a:r>
            <a:r>
              <a:rPr lang="en-US" dirty="0" err="1"/>
              <a:t>dié</a:t>
            </a:r>
            <a:r>
              <a:rPr lang="en-US" dirty="0"/>
              <a:t> wat </a:t>
            </a:r>
            <a:r>
              <a:rPr lang="en-US" dirty="0" err="1"/>
              <a:t>jy</a:t>
            </a:r>
            <a:r>
              <a:rPr lang="en-US" dirty="0"/>
              <a:t> </a:t>
            </a:r>
            <a:r>
              <a:rPr lang="en-US" dirty="0" err="1"/>
              <a:t>nie</a:t>
            </a:r>
            <a:r>
              <a:rPr lang="en-US" dirty="0"/>
              <a:t> </a:t>
            </a:r>
            <a:r>
              <a:rPr lang="en-US" dirty="0" err="1"/>
              <a:t>geniet</a:t>
            </a:r>
            <a:r>
              <a:rPr lang="en-US" dirty="0"/>
              <a:t> </a:t>
            </a:r>
            <a:r>
              <a:rPr lang="en-US" dirty="0" err="1"/>
              <a:t>nie</a:t>
            </a:r>
            <a:r>
              <a:rPr lang="en-US" dirty="0"/>
              <a:t>. Daar is </a:t>
            </a:r>
            <a:r>
              <a:rPr lang="en-US" dirty="0" err="1"/>
              <a:t>egter</a:t>
            </a:r>
            <a:r>
              <a:rPr lang="en-US" dirty="0"/>
              <a:t> ’n </a:t>
            </a:r>
            <a:r>
              <a:rPr lang="en-US" dirty="0" err="1"/>
              <a:t>baie</a:t>
            </a:r>
            <a:r>
              <a:rPr lang="en-US" dirty="0"/>
              <a:t> </a:t>
            </a:r>
            <a:r>
              <a:rPr lang="en-US" dirty="0" err="1"/>
              <a:t>goeie</a:t>
            </a:r>
            <a:r>
              <a:rPr lang="en-US" dirty="0"/>
              <a:t> rede </a:t>
            </a:r>
            <a:r>
              <a:rPr lang="en-US" dirty="0" err="1"/>
              <a:t>hiervoor</a:t>
            </a:r>
            <a:r>
              <a:rPr lang="en-US" dirty="0"/>
              <a:t>.</a:t>
            </a:r>
          </a:p>
          <a:p>
            <a:pPr marL="342900" lvl="0" indent="-342900">
              <a:lnSpc>
                <a:spcPct val="115000"/>
              </a:lnSpc>
              <a:buFont typeface="Symbol" panose="05050102010706020507" pitchFamily="18" charset="2"/>
              <a:buChar char=""/>
            </a:pPr>
            <a:r>
              <a:rPr lang="en-US" dirty="0"/>
              <a:t>Dink </a:t>
            </a:r>
            <a:r>
              <a:rPr lang="en-US" dirty="0" err="1"/>
              <a:t>aan</a:t>
            </a:r>
            <a:r>
              <a:rPr lang="en-US" dirty="0"/>
              <a:t> </a:t>
            </a:r>
            <a:r>
              <a:rPr lang="en-US" dirty="0" err="1"/>
              <a:t>skoolvakke</a:t>
            </a:r>
            <a:r>
              <a:rPr lang="en-US" dirty="0"/>
              <a:t> as </a:t>
            </a:r>
            <a:r>
              <a:rPr lang="en-US" dirty="0" err="1"/>
              <a:t>gereedskap</a:t>
            </a:r>
            <a:r>
              <a:rPr lang="en-US" dirty="0"/>
              <a:t> in ’n </a:t>
            </a:r>
            <a:r>
              <a:rPr lang="en-US" dirty="0" err="1"/>
              <a:t>gereedskapskis</a:t>
            </a:r>
            <a:r>
              <a:rPr lang="en-US" dirty="0"/>
              <a:t>. In </a:t>
            </a:r>
            <a:r>
              <a:rPr lang="en-US" dirty="0" err="1"/>
              <a:t>Graad</a:t>
            </a:r>
            <a:r>
              <a:rPr lang="en-US" dirty="0"/>
              <a:t> 8 leer </a:t>
            </a:r>
            <a:r>
              <a:rPr lang="en-US" dirty="0" err="1"/>
              <a:t>jy</a:t>
            </a:r>
            <a:r>
              <a:rPr lang="en-US" dirty="0"/>
              <a:t> ’n wye reeks </a:t>
            </a:r>
            <a:r>
              <a:rPr lang="en-US" dirty="0" err="1"/>
              <a:t>vakke</a:t>
            </a:r>
            <a:r>
              <a:rPr lang="en-US" dirty="0"/>
              <a:t>. Dit help </a:t>
            </a:r>
            <a:r>
              <a:rPr lang="en-US" dirty="0" err="1"/>
              <a:t>jou</a:t>
            </a:r>
            <a:r>
              <a:rPr lang="en-US" dirty="0"/>
              <a:t> om </a:t>
            </a:r>
            <a:r>
              <a:rPr lang="en-US" dirty="0" err="1"/>
              <a:t>te</a:t>
            </a:r>
            <a:r>
              <a:rPr lang="en-US" dirty="0"/>
              <a:t> </a:t>
            </a:r>
            <a:r>
              <a:rPr lang="en-US" dirty="0" err="1"/>
              <a:t>ontdek</a:t>
            </a:r>
            <a:r>
              <a:rPr lang="en-US" dirty="0"/>
              <a:t> </a:t>
            </a:r>
            <a:r>
              <a:rPr lang="en-US" dirty="0" err="1"/>
              <a:t>waarin</a:t>
            </a:r>
            <a:r>
              <a:rPr lang="en-US" dirty="0"/>
              <a:t> </a:t>
            </a:r>
            <a:r>
              <a:rPr lang="en-US" dirty="0" err="1"/>
              <a:t>jy</a:t>
            </a:r>
            <a:r>
              <a:rPr lang="en-US" dirty="0"/>
              <a:t> </a:t>
            </a:r>
            <a:r>
              <a:rPr lang="en-US" dirty="0" err="1"/>
              <a:t>goed</a:t>
            </a:r>
            <a:r>
              <a:rPr lang="en-US" dirty="0"/>
              <a:t> is </a:t>
            </a:r>
            <a:r>
              <a:rPr lang="en-US" dirty="0" err="1"/>
              <a:t>en</a:t>
            </a:r>
            <a:r>
              <a:rPr lang="en-US" dirty="0"/>
              <a:t> </a:t>
            </a:r>
            <a:r>
              <a:rPr lang="en-US" dirty="0" err="1"/>
              <a:t>waarvan</a:t>
            </a:r>
            <a:r>
              <a:rPr lang="en-US" dirty="0"/>
              <a:t> </a:t>
            </a:r>
            <a:r>
              <a:rPr lang="en-US" dirty="0" err="1"/>
              <a:t>jy</a:t>
            </a:r>
            <a:r>
              <a:rPr lang="en-US" dirty="0"/>
              <a:t> </a:t>
            </a:r>
            <a:r>
              <a:rPr lang="en-US" dirty="0" err="1"/>
              <a:t>hou</a:t>
            </a:r>
            <a:r>
              <a:rPr lang="en-US" dirty="0"/>
              <a:t>.</a:t>
            </a:r>
          </a:p>
          <a:p>
            <a:pPr marL="342900" lvl="0" indent="-342900">
              <a:lnSpc>
                <a:spcPct val="115000"/>
              </a:lnSpc>
              <a:buFont typeface="Symbol" panose="05050102010706020507" pitchFamily="18" charset="2"/>
              <a:buChar char=""/>
            </a:pPr>
            <a:r>
              <a:rPr lang="en-US" dirty="0"/>
              <a:t>Baie </a:t>
            </a:r>
            <a:r>
              <a:rPr lang="en-US" dirty="0" err="1"/>
              <a:t>loopbane</a:t>
            </a:r>
            <a:r>
              <a:rPr lang="en-US" dirty="0"/>
              <a:t> </a:t>
            </a:r>
            <a:r>
              <a:rPr lang="en-US" dirty="0" err="1"/>
              <a:t>vereis</a:t>
            </a:r>
            <a:r>
              <a:rPr lang="en-US" dirty="0"/>
              <a:t> </a:t>
            </a:r>
            <a:r>
              <a:rPr lang="en-US" dirty="0" err="1"/>
              <a:t>spesifieke</a:t>
            </a:r>
            <a:r>
              <a:rPr lang="en-US" dirty="0"/>
              <a:t> </a:t>
            </a:r>
            <a:r>
              <a:rPr lang="en-US" dirty="0" err="1"/>
              <a:t>vakke</a:t>
            </a:r>
            <a:r>
              <a:rPr lang="en-US" dirty="0"/>
              <a:t>. </a:t>
            </a:r>
            <a:r>
              <a:rPr lang="en-US" dirty="0" err="1"/>
              <a:t>Byvoorbeeld</a:t>
            </a:r>
            <a:r>
              <a:rPr lang="en-US" dirty="0"/>
              <a:t>, </a:t>
            </a:r>
            <a:r>
              <a:rPr lang="en-US" dirty="0" err="1"/>
              <a:t>jy</a:t>
            </a:r>
            <a:r>
              <a:rPr lang="en-US" dirty="0"/>
              <a:t> </a:t>
            </a:r>
            <a:r>
              <a:rPr lang="en-US" dirty="0" err="1"/>
              <a:t>kan</a:t>
            </a:r>
            <a:r>
              <a:rPr lang="en-US" dirty="0"/>
              <a:t> </a:t>
            </a:r>
            <a:r>
              <a:rPr lang="en-US" dirty="0" err="1"/>
              <a:t>nie</a:t>
            </a:r>
            <a:r>
              <a:rPr lang="en-US" dirty="0"/>
              <a:t> ’n </a:t>
            </a:r>
            <a:r>
              <a:rPr lang="en-US" dirty="0" err="1"/>
              <a:t>brug</a:t>
            </a:r>
            <a:r>
              <a:rPr lang="en-US" dirty="0"/>
              <a:t> (</a:t>
            </a:r>
            <a:r>
              <a:rPr lang="en-US" dirty="0" err="1"/>
              <a:t>ingenieurswese</a:t>
            </a:r>
            <a:r>
              <a:rPr lang="en-US" dirty="0"/>
              <a:t>) </a:t>
            </a:r>
            <a:r>
              <a:rPr lang="en-US" dirty="0" err="1"/>
              <a:t>bou</a:t>
            </a:r>
            <a:r>
              <a:rPr lang="en-US" dirty="0"/>
              <a:t> sonder ’n </a:t>
            </a:r>
            <a:r>
              <a:rPr lang="en-US" dirty="0" err="1"/>
              <a:t>sterk</a:t>
            </a:r>
            <a:r>
              <a:rPr lang="en-US" dirty="0"/>
              <a:t> </a:t>
            </a:r>
            <a:r>
              <a:rPr lang="en-US" dirty="0" err="1"/>
              <a:t>grondslag</a:t>
            </a:r>
            <a:r>
              <a:rPr lang="en-US" dirty="0"/>
              <a:t> in </a:t>
            </a:r>
            <a:r>
              <a:rPr lang="en-US" dirty="0" err="1"/>
              <a:t>Wiskunde</a:t>
            </a:r>
            <a:r>
              <a:rPr lang="en-US" dirty="0"/>
              <a:t> </a:t>
            </a:r>
            <a:r>
              <a:rPr lang="en-US" dirty="0" err="1"/>
              <a:t>en</a:t>
            </a:r>
            <a:r>
              <a:rPr lang="en-US" dirty="0"/>
              <a:t> </a:t>
            </a:r>
            <a:r>
              <a:rPr lang="en-US" dirty="0" err="1"/>
              <a:t>Fisiese</a:t>
            </a:r>
            <a:r>
              <a:rPr lang="en-US" dirty="0"/>
              <a:t> </a:t>
            </a:r>
            <a:r>
              <a:rPr lang="en-US" dirty="0" err="1"/>
              <a:t>Wetenskappe</a:t>
            </a:r>
            <a:r>
              <a:rPr lang="en-US" dirty="0"/>
              <a:t> </a:t>
            </a:r>
            <a:r>
              <a:rPr lang="en-US" dirty="0" err="1"/>
              <a:t>nie</a:t>
            </a:r>
            <a:r>
              <a:rPr lang="en-US" dirty="0"/>
              <a:t>. Om die </a:t>
            </a:r>
            <a:r>
              <a:rPr lang="en-US" dirty="0" err="1"/>
              <a:t>regte</a:t>
            </a:r>
            <a:r>
              <a:rPr lang="en-US" dirty="0"/>
              <a:t> pad </a:t>
            </a:r>
            <a:r>
              <a:rPr lang="en-US" dirty="0" err="1"/>
              <a:t>te</a:t>
            </a:r>
            <a:r>
              <a:rPr lang="en-US" dirty="0"/>
              <a:t> </a:t>
            </a:r>
            <a:r>
              <a:rPr lang="en-US" dirty="0" err="1"/>
              <a:t>kies</a:t>
            </a:r>
            <a:r>
              <a:rPr lang="en-US" dirty="0"/>
              <a:t>, begin met die begrip van </a:t>
            </a:r>
            <a:r>
              <a:rPr lang="en-US" dirty="0" err="1"/>
              <a:t>waarheen</a:t>
            </a:r>
            <a:r>
              <a:rPr lang="en-US" dirty="0"/>
              <a:t> </a:t>
            </a:r>
            <a:r>
              <a:rPr lang="en-US" dirty="0" err="1"/>
              <a:t>jou</a:t>
            </a:r>
            <a:r>
              <a:rPr lang="en-US" dirty="0"/>
              <a:t> </a:t>
            </a:r>
            <a:r>
              <a:rPr lang="en-US" dirty="0" err="1"/>
              <a:t>vakke</a:t>
            </a:r>
            <a:r>
              <a:rPr lang="en-US" dirty="0"/>
              <a:t> </a:t>
            </a:r>
            <a:r>
              <a:rPr lang="en-US" dirty="0" err="1"/>
              <a:t>kan</a:t>
            </a:r>
            <a:r>
              <a:rPr lang="en-US" dirty="0"/>
              <a:t> lei.</a:t>
            </a:r>
          </a:p>
          <a:p>
            <a:pPr marL="342900" lvl="0" indent="-342900">
              <a:lnSpc>
                <a:spcPct val="115000"/>
              </a:lnSpc>
              <a:buFont typeface="Symbol" panose="05050102010706020507" pitchFamily="18" charset="2"/>
              <a:buChar char=""/>
            </a:pPr>
            <a:r>
              <a:rPr lang="en-US" dirty="0"/>
              <a:t>Kom </a:t>
            </a:r>
            <a:r>
              <a:rPr lang="en-US" dirty="0" err="1"/>
              <a:t>ons</a:t>
            </a:r>
            <a:r>
              <a:rPr lang="en-US" dirty="0"/>
              <a:t> </a:t>
            </a:r>
            <a:r>
              <a:rPr lang="en-US" dirty="0" err="1"/>
              <a:t>kyk</a:t>
            </a:r>
            <a:r>
              <a:rPr lang="en-US" dirty="0"/>
              <a:t> </a:t>
            </a:r>
            <a:r>
              <a:rPr lang="en-US" dirty="0" err="1"/>
              <a:t>na</a:t>
            </a:r>
            <a:r>
              <a:rPr lang="en-US" dirty="0"/>
              <a:t> ’n </a:t>
            </a:r>
            <a:r>
              <a:rPr lang="en-US" dirty="0" err="1"/>
              <a:t>kort</a:t>
            </a:r>
            <a:r>
              <a:rPr lang="en-US" dirty="0"/>
              <a:t> video wat ’n </a:t>
            </a:r>
            <a:r>
              <a:rPr lang="en-US" dirty="0" err="1"/>
              <a:t>vraag</a:t>
            </a:r>
            <a:r>
              <a:rPr lang="en-US" dirty="0"/>
              <a:t> </a:t>
            </a:r>
            <a:r>
              <a:rPr lang="en-US" dirty="0" err="1"/>
              <a:t>ondersoek</a:t>
            </a:r>
            <a:r>
              <a:rPr lang="en-US" dirty="0"/>
              <a:t> wat </a:t>
            </a:r>
            <a:r>
              <a:rPr lang="en-US" dirty="0" err="1"/>
              <a:t>baie</a:t>
            </a:r>
            <a:r>
              <a:rPr lang="en-US" dirty="0"/>
              <a:t> </a:t>
            </a:r>
            <a:r>
              <a:rPr lang="en-US" dirty="0" err="1"/>
              <a:t>leerders</a:t>
            </a:r>
            <a:r>
              <a:rPr lang="en-US" dirty="0"/>
              <a:t> </a:t>
            </a:r>
            <a:r>
              <a:rPr lang="en-US" dirty="0" err="1"/>
              <a:t>vra</a:t>
            </a:r>
            <a:r>
              <a:rPr lang="en-US" dirty="0"/>
              <a:t>: </a:t>
            </a:r>
            <a:r>
              <a:rPr lang="en-US" dirty="0" err="1"/>
              <a:t>Hoekom</a:t>
            </a:r>
            <a:r>
              <a:rPr lang="en-US" dirty="0"/>
              <a:t> leer </a:t>
            </a:r>
            <a:r>
              <a:rPr lang="en-US" dirty="0" err="1"/>
              <a:t>ons</a:t>
            </a:r>
            <a:r>
              <a:rPr lang="en-US" dirty="0"/>
              <a:t> “</a:t>
            </a:r>
            <a:r>
              <a:rPr lang="en-US" dirty="0" err="1"/>
              <a:t>nuttelose</a:t>
            </a:r>
            <a:r>
              <a:rPr lang="en-US" dirty="0"/>
              <a:t>” </a:t>
            </a:r>
            <a:r>
              <a:rPr lang="en-US" dirty="0" err="1"/>
              <a:t>skoolvakke</a:t>
            </a:r>
            <a:r>
              <a:rPr lang="en-US" dirty="0"/>
              <a:t>?</a:t>
            </a:r>
            <a:endParaRPr lang="en-ZA" sz="1200" b="1" dirty="0">
              <a:solidFill>
                <a:srgbClr val="000000"/>
              </a:solidFill>
              <a:effectLst/>
              <a:latin typeface="Calibri" panose="020F0502020204030204" pitchFamily="34" charset="0"/>
              <a:ea typeface="Aptos" panose="020B0004020202020204" pitchFamily="34" charset="0"/>
            </a:endParaRPr>
          </a:p>
          <a:p>
            <a:pPr marL="457200">
              <a:lnSpc>
                <a:spcPct val="115000"/>
              </a:lnSpc>
              <a:buNone/>
            </a:pPr>
            <a:r>
              <a:rPr lang="en-ZA" sz="1200" b="1" dirty="0">
                <a:solidFill>
                  <a:srgbClr val="000000"/>
                </a:solidFill>
                <a:effectLst/>
                <a:latin typeface="Calibri" panose="020F0502020204030204" pitchFamily="34" charset="0"/>
                <a:ea typeface="Aptos" panose="020B0004020202020204" pitchFamily="34" charset="0"/>
              </a:rPr>
              <a:t>Kyk video:</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US" sz="1200" b="1" dirty="0">
                <a:solidFill>
                  <a:srgbClr val="000000"/>
                </a:solidFill>
                <a:effectLst/>
                <a:latin typeface="Calibri" panose="020F0502020204030204" pitchFamily="34" charset="0"/>
                <a:ea typeface="Aptos" panose="020B0004020202020204" pitchFamily="34" charset="0"/>
              </a:rPr>
              <a:t>Why do we learn the "useless" school subjects?</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US" sz="1200" u="sng" dirty="0">
                <a:solidFill>
                  <a:srgbClr val="000000"/>
                </a:solidFill>
                <a:effectLst/>
                <a:latin typeface="Calibri" panose="020F0502020204030204" pitchFamily="34" charset="0"/>
                <a:ea typeface="Aptos" panose="020B0004020202020204" pitchFamily="34" charset="0"/>
                <a:hlinkClick r:id="rId3"/>
              </a:rPr>
              <a:t>https://www.youtube.com/watch?v=aR0uZ58gm3o</a:t>
            </a:r>
            <a:r>
              <a:rPr lang="en-US" sz="1200" dirty="0">
                <a:solidFill>
                  <a:srgbClr val="000000"/>
                </a:solidFill>
                <a:effectLst/>
                <a:latin typeface="Calibri" panose="020F0502020204030204" pitchFamily="34" charset="0"/>
                <a:ea typeface="Aptos" panose="020B0004020202020204" pitchFamily="34" charset="0"/>
              </a:rPr>
              <a:t> (2 min 31 </a:t>
            </a:r>
            <a:r>
              <a:rPr lang="en-US" sz="1200" dirty="0" err="1">
                <a:solidFill>
                  <a:srgbClr val="000000"/>
                </a:solidFill>
                <a:effectLst/>
                <a:latin typeface="Calibri" panose="020F0502020204030204" pitchFamily="34" charset="0"/>
                <a:ea typeface="Aptos" panose="020B0004020202020204" pitchFamily="34" charset="0"/>
              </a:rPr>
              <a:t>sek</a:t>
            </a:r>
            <a:r>
              <a:rPr lang="en-US" sz="1200" dirty="0">
                <a:solidFill>
                  <a:srgbClr val="000000"/>
                </a:solidFill>
                <a:effectLst/>
                <a:latin typeface="Calibri" panose="020F0502020204030204" pitchFamily="34" charset="0"/>
                <a:ea typeface="Aptos" panose="020B0004020202020204" pitchFamily="34" charset="0"/>
              </a:rPr>
              <a:t>)</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nl-NL" dirty="0"/>
              <a:t>Die video verduidelik dat skoolvakke oor baie meer gaan as net die feite wat jy leer. Dit gaan ook oor hoe daardie vakke jou brein ontwikkel om te dink, probleme op te los en die wêreld om jou beter te verstaan.</a:t>
            </a:r>
          </a:p>
          <a:p>
            <a:pPr marL="342900" lvl="0" indent="-342900">
              <a:lnSpc>
                <a:spcPct val="115000"/>
              </a:lnSpc>
              <a:buFont typeface="Symbol" panose="05050102010706020507" pitchFamily="18" charset="2"/>
              <a:buChar char=""/>
            </a:pPr>
            <a:r>
              <a:rPr lang="nl-NL" dirty="0"/>
              <a:t>Deur vandag se les en besprekings sal jy begin verstaan wat die die rede of belangrikheid is van die vakke wat jy neem, en hoe dit verband hou met verskillende loopbaankategorieë en toekomstige geleenthede.</a:t>
            </a:r>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3</a:t>
            </a:fld>
            <a:endParaRPr lang="en-US" dirty="0"/>
          </a:p>
        </p:txBody>
      </p:sp>
    </p:spTree>
    <p:extLst>
      <p:ext uri="{BB962C8B-B14F-4D97-AF65-F5344CB8AC3E}">
        <p14:creationId xmlns:p14="http://schemas.microsoft.com/office/powerpoint/2010/main" val="4045502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4: </a:t>
            </a:r>
            <a:r>
              <a:rPr lang="en-US" dirty="0" err="1"/>
              <a:t>Skoolvakke</a:t>
            </a:r>
            <a:r>
              <a:rPr lang="en-US" dirty="0"/>
              <a:t> </a:t>
            </a:r>
            <a:r>
              <a:rPr lang="en-US" dirty="0" err="1"/>
              <a:t>kan</a:t>
            </a:r>
            <a:r>
              <a:rPr lang="en-US" dirty="0"/>
              <a:t> in </a:t>
            </a:r>
            <a:r>
              <a:rPr lang="en-US" dirty="0" err="1"/>
              <a:t>breë</a:t>
            </a:r>
            <a:r>
              <a:rPr lang="en-US" dirty="0"/>
              <a:t> </a:t>
            </a:r>
            <a:r>
              <a:rPr lang="en-US" dirty="0" err="1"/>
              <a:t>industrieë</a:t>
            </a:r>
            <a:r>
              <a:rPr lang="en-US" dirty="0"/>
              <a:t> </a:t>
            </a:r>
            <a:r>
              <a:rPr lang="en-US" dirty="0" err="1"/>
              <a:t>gegroepeer</a:t>
            </a:r>
            <a:r>
              <a:rPr lang="en-US" dirty="0"/>
              <a:t> word. </a:t>
            </a:r>
            <a:r>
              <a:rPr lang="en-US" dirty="0" err="1"/>
              <a:t>Hierdie</a:t>
            </a:r>
            <a:r>
              <a:rPr lang="en-US" dirty="0"/>
              <a:t> </a:t>
            </a:r>
            <a:r>
              <a:rPr lang="en-US" dirty="0" err="1"/>
              <a:t>bedrywe</a:t>
            </a:r>
            <a:r>
              <a:rPr lang="en-US" dirty="0"/>
              <a:t> </a:t>
            </a:r>
            <a:r>
              <a:rPr lang="en-US" dirty="0" err="1"/>
              <a:t>wys</a:t>
            </a:r>
            <a:r>
              <a:rPr lang="en-US" dirty="0"/>
              <a:t> vir </a:t>
            </a:r>
            <a:r>
              <a:rPr lang="en-US" dirty="0" err="1"/>
              <a:t>jou</a:t>
            </a:r>
            <a:r>
              <a:rPr lang="en-US" dirty="0"/>
              <a:t> </a:t>
            </a:r>
            <a:r>
              <a:rPr lang="en-US" dirty="0" err="1"/>
              <a:t>na</a:t>
            </a:r>
            <a:r>
              <a:rPr lang="en-US" dirty="0"/>
              <a:t> </a:t>
            </a:r>
            <a:r>
              <a:rPr lang="en-US" dirty="0" err="1"/>
              <a:t>watter</a:t>
            </a:r>
            <a:r>
              <a:rPr lang="en-US" dirty="0"/>
              <a:t> </a:t>
            </a:r>
            <a:r>
              <a:rPr lang="en-US" dirty="0" err="1"/>
              <a:t>tipe</a:t>
            </a:r>
            <a:r>
              <a:rPr lang="en-US" dirty="0"/>
              <a:t> </a:t>
            </a:r>
            <a:r>
              <a:rPr lang="en-US" dirty="0" err="1"/>
              <a:t>loopbane</a:t>
            </a:r>
            <a:r>
              <a:rPr lang="en-US" dirty="0"/>
              <a:t> </a:t>
            </a:r>
            <a:r>
              <a:rPr lang="en-US" dirty="0" err="1"/>
              <a:t>jou</a:t>
            </a:r>
            <a:r>
              <a:rPr lang="en-US" dirty="0"/>
              <a:t> </a:t>
            </a:r>
            <a:r>
              <a:rPr lang="en-US" dirty="0" err="1"/>
              <a:t>vakke</a:t>
            </a:r>
            <a:r>
              <a:rPr lang="en-US" dirty="0"/>
              <a:t> </a:t>
            </a:r>
            <a:r>
              <a:rPr lang="en-US" dirty="0" err="1"/>
              <a:t>kan</a:t>
            </a:r>
            <a:r>
              <a:rPr lang="en-US" dirty="0"/>
              <a:t> lei.</a:t>
            </a:r>
            <a:endParaRPr lang="en-ZA" sz="1200" b="1" dirty="0">
              <a:solidFill>
                <a:srgbClr val="000000"/>
              </a:solidFill>
              <a:effectLst/>
              <a:latin typeface="Calibri" panose="020F050202020403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STEM:</a:t>
            </a:r>
            <a:r>
              <a:rPr lang="en-ZA" sz="1200" dirty="0">
                <a:solidFill>
                  <a:srgbClr val="000000"/>
                </a:solidFill>
                <a:effectLst/>
                <a:latin typeface="Calibri" panose="020F0502020204030204" pitchFamily="34" charset="0"/>
                <a:ea typeface="Aptos" panose="020B0004020202020204" pitchFamily="34" charset="0"/>
              </a:rPr>
              <a:t> </a:t>
            </a:r>
            <a:r>
              <a:rPr lang="nl-NL" dirty="0"/>
              <a:t>Gefokus op wetenskap, tegnologie, ingenieurswese en wiskunde</a:t>
            </a:r>
            <a:endParaRPr lang="af-ZA" sz="12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
            </a:pPr>
            <a:r>
              <a:rPr lang="en-US" b="1" dirty="0" err="1"/>
              <a:t>Sleutelvakke</a:t>
            </a:r>
            <a:r>
              <a:rPr lang="en-US" b="1" dirty="0"/>
              <a:t>: </a:t>
            </a:r>
            <a:r>
              <a:rPr lang="en-US" dirty="0" err="1"/>
              <a:t>Wiskunde</a:t>
            </a:r>
            <a:r>
              <a:rPr lang="en-US" dirty="0"/>
              <a:t>, </a:t>
            </a:r>
            <a:r>
              <a:rPr lang="en-US" dirty="0" err="1"/>
              <a:t>Natuurwetenskappe</a:t>
            </a:r>
            <a:r>
              <a:rPr lang="en-US" dirty="0"/>
              <a:t>, </a:t>
            </a:r>
            <a:r>
              <a:rPr lang="en-US" dirty="0" err="1"/>
              <a:t>Tegnologie</a:t>
            </a:r>
            <a:r>
              <a:rPr lang="en-US" dirty="0"/>
              <a:t> </a:t>
            </a:r>
          </a:p>
          <a:p>
            <a:pPr marL="800100" lvl="1" indent="-342900">
              <a:lnSpc>
                <a:spcPct val="115000"/>
              </a:lnSpc>
              <a:buFont typeface="Courier New" panose="02070309020205020404" pitchFamily="49" charset="0"/>
              <a:buChar char="-"/>
            </a:pPr>
            <a:r>
              <a:rPr lang="en-US" b="1" dirty="0"/>
              <a:t>Ook </a:t>
            </a:r>
            <a:r>
              <a:rPr lang="en-US" b="1" dirty="0" err="1"/>
              <a:t>nuttig</a:t>
            </a:r>
            <a:r>
              <a:rPr lang="en-US" b="1" dirty="0"/>
              <a:t>: </a:t>
            </a:r>
            <a:r>
              <a:rPr lang="en-US" dirty="0"/>
              <a:t>Tale, </a:t>
            </a:r>
            <a:r>
              <a:rPr lang="en-US" dirty="0" err="1"/>
              <a:t>Sosiale</a:t>
            </a:r>
            <a:r>
              <a:rPr lang="en-US" dirty="0"/>
              <a:t> </a:t>
            </a:r>
            <a:r>
              <a:rPr lang="en-US" dirty="0" err="1"/>
              <a:t>Wetenskappe</a:t>
            </a:r>
            <a:r>
              <a:rPr lang="en-US" dirty="0"/>
              <a:t> </a:t>
            </a:r>
          </a:p>
          <a:p>
            <a:pPr marL="800100" lvl="1" indent="-342900">
              <a:lnSpc>
                <a:spcPct val="115000"/>
              </a:lnSpc>
              <a:buFont typeface="Courier New" panose="02070309020205020404" pitchFamily="49" charset="0"/>
              <a:buChar char="-"/>
            </a:pPr>
            <a:r>
              <a:rPr lang="en-US" b="1" dirty="0" err="1"/>
              <a:t>Loopbane</a:t>
            </a:r>
            <a:r>
              <a:rPr lang="en-US" b="1" dirty="0"/>
              <a:t>: </a:t>
            </a:r>
            <a:r>
              <a:rPr lang="en-US" dirty="0" err="1"/>
              <a:t>dokters</a:t>
            </a:r>
            <a:r>
              <a:rPr lang="en-US" dirty="0"/>
              <a:t>, </a:t>
            </a:r>
            <a:r>
              <a:rPr lang="en-US" dirty="0" err="1"/>
              <a:t>ingenieurs</a:t>
            </a:r>
            <a:r>
              <a:rPr lang="en-US" dirty="0"/>
              <a:t>, </a:t>
            </a:r>
            <a:r>
              <a:rPr lang="en-US" dirty="0" err="1"/>
              <a:t>sagteware-ontwikkelaars</a:t>
            </a:r>
            <a:r>
              <a:rPr lang="en-US" dirty="0"/>
              <a:t>, </a:t>
            </a:r>
            <a:r>
              <a:rPr lang="en-US" dirty="0" err="1"/>
              <a:t>argitekte</a:t>
            </a:r>
            <a:endParaRPr lang="en-ZA" sz="1200" b="1" dirty="0">
              <a:solidFill>
                <a:srgbClr val="000000"/>
              </a:solidFill>
              <a:effectLst/>
              <a:latin typeface="Calibri" panose="020F050202020403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nl-NL" b="1" dirty="0"/>
              <a:t>Besigheid en Finansies:</a:t>
            </a:r>
            <a:r>
              <a:rPr lang="nl-NL" dirty="0"/>
              <a:t> Gefokus op geld en bestuur</a:t>
            </a:r>
            <a:endParaRPr lang="af-ZA" sz="12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
            </a:pPr>
            <a:r>
              <a:rPr lang="en-US" b="1" dirty="0" err="1"/>
              <a:t>Sleutelvakke</a:t>
            </a:r>
            <a:r>
              <a:rPr lang="en-US" b="1" dirty="0"/>
              <a:t>: </a:t>
            </a:r>
            <a:r>
              <a:rPr lang="en-US" dirty="0" err="1"/>
              <a:t>EBW</a:t>
            </a:r>
            <a:r>
              <a:rPr lang="en-US" dirty="0"/>
              <a:t>, </a:t>
            </a:r>
            <a:r>
              <a:rPr lang="en-US" dirty="0" err="1"/>
              <a:t>Wiskunde</a:t>
            </a:r>
            <a:r>
              <a:rPr lang="en-US" dirty="0"/>
              <a:t>, Tale </a:t>
            </a:r>
          </a:p>
          <a:p>
            <a:pPr marL="800100" lvl="1" indent="-342900">
              <a:lnSpc>
                <a:spcPct val="115000"/>
              </a:lnSpc>
              <a:buFont typeface="Courier New" panose="02070309020205020404" pitchFamily="49" charset="0"/>
              <a:buChar char="-"/>
            </a:pPr>
            <a:r>
              <a:rPr lang="en-US" b="1" dirty="0"/>
              <a:t>Ook </a:t>
            </a:r>
            <a:r>
              <a:rPr lang="en-US" b="1" dirty="0" err="1"/>
              <a:t>nuttig</a:t>
            </a:r>
            <a:r>
              <a:rPr lang="en-US" b="1" dirty="0"/>
              <a:t>: </a:t>
            </a:r>
            <a:r>
              <a:rPr lang="en-US" dirty="0" err="1"/>
              <a:t>Sosiale</a:t>
            </a:r>
            <a:r>
              <a:rPr lang="en-US" dirty="0"/>
              <a:t> </a:t>
            </a:r>
            <a:r>
              <a:rPr lang="en-US" dirty="0" err="1"/>
              <a:t>Wetenskappe</a:t>
            </a:r>
            <a:r>
              <a:rPr lang="en-US" dirty="0"/>
              <a:t> </a:t>
            </a:r>
          </a:p>
          <a:p>
            <a:pPr marL="800100" lvl="1" indent="-342900">
              <a:lnSpc>
                <a:spcPct val="115000"/>
              </a:lnSpc>
              <a:buFont typeface="Courier New" panose="02070309020205020404" pitchFamily="49" charset="0"/>
              <a:buChar char="-"/>
            </a:pPr>
            <a:r>
              <a:rPr lang="en-US" b="1" dirty="0" err="1"/>
              <a:t>Loopbane</a:t>
            </a:r>
            <a:r>
              <a:rPr lang="en-US" b="1" dirty="0"/>
              <a:t>: </a:t>
            </a:r>
            <a:r>
              <a:rPr lang="en-US" dirty="0" err="1"/>
              <a:t>rekenmeesters</a:t>
            </a:r>
            <a:r>
              <a:rPr lang="en-US" dirty="0"/>
              <a:t>, entrepreneurs, </a:t>
            </a:r>
            <a:r>
              <a:rPr lang="en-US" dirty="0" err="1"/>
              <a:t>bemarkers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nl-NL" b="1" dirty="0"/>
              <a:t>Geestes- en Sosiale Wetenskappe:</a:t>
            </a:r>
            <a:r>
              <a:rPr lang="nl-NL" dirty="0"/>
              <a:t> Gefokus op mense, die samelewing en die begrip van die wêreld</a:t>
            </a:r>
            <a:endPar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
            </a:pPr>
            <a:r>
              <a:rPr lang="en-US" b="1" dirty="0" err="1"/>
              <a:t>Sleutelvakke</a:t>
            </a:r>
            <a:r>
              <a:rPr lang="en-US" dirty="0"/>
              <a:t>: </a:t>
            </a:r>
            <a:r>
              <a:rPr lang="en-US" dirty="0" err="1"/>
              <a:t>Sosiale</a:t>
            </a:r>
            <a:r>
              <a:rPr lang="en-US" dirty="0"/>
              <a:t> </a:t>
            </a:r>
            <a:r>
              <a:rPr lang="en-US" dirty="0" err="1"/>
              <a:t>Wetenskappe</a:t>
            </a:r>
            <a:r>
              <a:rPr lang="en-US" dirty="0"/>
              <a:t>, Tale, </a:t>
            </a:r>
            <a:r>
              <a:rPr lang="en-US" dirty="0" err="1"/>
              <a:t>Lewensoriëntering</a:t>
            </a:r>
            <a:r>
              <a:rPr lang="en-US" dirty="0"/>
              <a:t> </a:t>
            </a:r>
          </a:p>
          <a:p>
            <a:pPr marL="800100" lvl="1" indent="-342900">
              <a:lnSpc>
                <a:spcPct val="115000"/>
              </a:lnSpc>
              <a:buFont typeface="Courier New" panose="02070309020205020404" pitchFamily="49" charset="0"/>
              <a:buChar char="-"/>
            </a:pPr>
            <a:r>
              <a:rPr lang="en-US" b="1" dirty="0"/>
              <a:t>Ook </a:t>
            </a:r>
            <a:r>
              <a:rPr lang="en-US" b="1" dirty="0" err="1"/>
              <a:t>nuttig</a:t>
            </a:r>
            <a:r>
              <a:rPr lang="en-US" b="1" dirty="0"/>
              <a:t>: </a:t>
            </a:r>
            <a:r>
              <a:rPr lang="en-US" b="0" dirty="0" err="1"/>
              <a:t>Skeppende</a:t>
            </a:r>
            <a:r>
              <a:rPr lang="en-US" b="0" dirty="0"/>
              <a:t> </a:t>
            </a:r>
            <a:r>
              <a:rPr lang="en-US" dirty="0" err="1"/>
              <a:t>Kunste</a:t>
            </a:r>
            <a:r>
              <a:rPr lang="en-US" dirty="0"/>
              <a:t> </a:t>
            </a:r>
          </a:p>
          <a:p>
            <a:pPr marL="800100" lvl="1" indent="-342900">
              <a:lnSpc>
                <a:spcPct val="115000"/>
              </a:lnSpc>
              <a:buFont typeface="Courier New" panose="02070309020205020404" pitchFamily="49" charset="0"/>
              <a:buChar char="-"/>
            </a:pPr>
            <a:r>
              <a:rPr lang="en-US" b="1" dirty="0" err="1"/>
              <a:t>Loopbane</a:t>
            </a:r>
            <a:r>
              <a:rPr lang="en-US" b="1" dirty="0"/>
              <a:t>: </a:t>
            </a:r>
            <a:r>
              <a:rPr lang="en-US" dirty="0" err="1"/>
              <a:t>onderwyser</a:t>
            </a:r>
            <a:r>
              <a:rPr lang="en-US" dirty="0"/>
              <a:t>, </a:t>
            </a:r>
            <a:r>
              <a:rPr lang="en-US" dirty="0" err="1"/>
              <a:t>sielkundige</a:t>
            </a:r>
            <a:r>
              <a:rPr lang="en-US" dirty="0"/>
              <a:t>, </a:t>
            </a:r>
            <a:r>
              <a:rPr lang="en-US" dirty="0" err="1"/>
              <a:t>joernalis</a:t>
            </a:r>
            <a:r>
              <a:rPr lang="en-US" dirty="0"/>
              <a:t>, </a:t>
            </a:r>
            <a:r>
              <a:rPr lang="en-US" dirty="0" err="1"/>
              <a:t>kunstenaar</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nl-NL" b="1" dirty="0"/>
              <a:t>Tale:</a:t>
            </a:r>
            <a:r>
              <a:rPr lang="nl-NL" dirty="0"/>
              <a:t> Huistaal en Eerste Addisionele Taal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
            </a:pPr>
            <a:r>
              <a:rPr lang="nl-NL" dirty="0"/>
              <a:t>Dit is nodig vir loopbane soos regte, joernalistiek en openbare betrekkinge, maar ook vir alledaagse kommunikasie in ALLE beroepe. Om meertalig te wees, help jou om met verskillende mense te kommunikeer en bied meer geleenthede.</a:t>
            </a:r>
            <a:endParaRPr lang="en-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457200" algn="l"/>
              </a:tabLst>
            </a:pPr>
            <a:r>
              <a:rPr lang="nl-NL" dirty="0"/>
              <a:t>Leerders moet </a:t>
            </a:r>
            <a:r>
              <a:rPr lang="nl-NL" b="1" i="1" dirty="0"/>
              <a:t>Aktiwiteit  (</a:t>
            </a:r>
            <a:r>
              <a:rPr lang="nl-NL" b="1" i="1" u="sng" dirty="0"/>
              <a:t>Les 4 – Werkkaart</a:t>
            </a:r>
            <a:r>
              <a:rPr lang="nl-NL" b="1" i="1" dirty="0"/>
              <a:t>) </a:t>
            </a:r>
            <a:r>
              <a:rPr lang="nl-NL" dirty="0"/>
              <a:t>voltooi.</a:t>
            </a:r>
          </a:p>
          <a:p>
            <a:pPr marL="342900" lvl="0" indent="-342900">
              <a:lnSpc>
                <a:spcPct val="107000"/>
              </a:lnSpc>
              <a:buFont typeface="Symbol" panose="05050102010706020507" pitchFamily="18" charset="2"/>
              <a:buChar char=""/>
              <a:tabLst>
                <a:tab pos="457200" algn="l"/>
              </a:tabLst>
            </a:pPr>
            <a:r>
              <a:rPr lang="nl-NL" dirty="0"/>
              <a:t>Antwoorde is beskikbaar in die </a:t>
            </a:r>
            <a:r>
              <a:rPr lang="nl-NL" b="1" i="1" u="sng" dirty="0"/>
              <a:t>Les 4 – Werkkaart MEMO</a:t>
            </a:r>
            <a:r>
              <a:rPr lang="nl-NL" dirty="0"/>
              <a:t>.</a:t>
            </a:r>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4</a:t>
            </a:fld>
            <a:endParaRPr lang="en-US" dirty="0"/>
          </a:p>
        </p:txBody>
      </p:sp>
    </p:spTree>
    <p:extLst>
      <p:ext uri="{BB962C8B-B14F-4D97-AF65-F5344CB8AC3E}">
        <p14:creationId xmlns:p14="http://schemas.microsoft.com/office/powerpoint/2010/main" val="2870828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tabLst>
                <a:tab pos="457200" algn="l"/>
              </a:tabLst>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5: </a:t>
            </a:r>
            <a:r>
              <a:rPr lang="af-ZA" sz="1200" kern="1200" dirty="0">
                <a:solidFill>
                  <a:schemeClr val="tx1"/>
                </a:solidFill>
                <a:effectLst/>
                <a:latin typeface="+mn-lt"/>
                <a:ea typeface="+mn-ea"/>
                <a:cs typeface="+mn-cs"/>
              </a:rPr>
              <a:t>Tot dusver het ons gesien dat vakke in verskillende loopbaanindustrieë gegroepeer kan word. Volgende gaan ons na verskillende loopbaankategorieë kyk en sien watter loopbane by elke kategorie pas en watter vakke daardie loopbane ondersteun.</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tabLst>
                <a:tab pos="457200" algn="l"/>
              </a:tabLst>
            </a:pPr>
            <a:r>
              <a:rPr lang="af-ZA" sz="1200" b="1" kern="1200" dirty="0">
                <a:solidFill>
                  <a:schemeClr val="tx1"/>
                </a:solidFill>
                <a:effectLst/>
                <a:latin typeface="+mn-lt"/>
                <a:ea typeface="+mn-ea"/>
                <a:cs typeface="+mn-cs"/>
              </a:rPr>
              <a:t>Realisties </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tabLst>
                <a:tab pos="457200" algn="l"/>
              </a:tabLst>
            </a:pPr>
            <a:r>
              <a:rPr lang="af-ZA" sz="1200" b="1" kern="1200" dirty="0">
                <a:solidFill>
                  <a:schemeClr val="tx1"/>
                </a:solidFill>
                <a:effectLst/>
                <a:latin typeface="+mn-lt"/>
                <a:ea typeface="+mn-ea"/>
                <a:cs typeface="+mn-cs"/>
              </a:rPr>
              <a:t>Loopbaanbelangstellings: </a:t>
            </a:r>
            <a:r>
              <a:rPr lang="af-ZA" sz="1200" kern="1200" dirty="0">
                <a:solidFill>
                  <a:schemeClr val="tx1"/>
                </a:solidFill>
                <a:effectLst/>
                <a:latin typeface="+mn-lt"/>
                <a:ea typeface="+mn-ea"/>
                <a:cs typeface="+mn-cs"/>
              </a:rPr>
              <a:t>elektrisiën, loodgieter, werktuigkundige, bouer, haarkapper</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tabLst>
                <a:tab pos="457200" algn="l"/>
              </a:tabLst>
            </a:pPr>
            <a:r>
              <a:rPr lang="af-ZA" sz="1200" b="1" kern="1200" dirty="0">
                <a:solidFill>
                  <a:schemeClr val="tx1"/>
                </a:solidFill>
                <a:effectLst/>
                <a:latin typeface="+mn-lt"/>
                <a:ea typeface="+mn-ea"/>
                <a:cs typeface="+mn-cs"/>
              </a:rPr>
              <a:t>Nuttige vakke:</a:t>
            </a:r>
            <a:endParaRPr lang="en-US" sz="1200" kern="1200" dirty="0">
              <a:solidFill>
                <a:schemeClr val="tx1"/>
              </a:solidFill>
              <a:effectLst/>
              <a:latin typeface="+mn-lt"/>
              <a:ea typeface="+mn-ea"/>
              <a:cs typeface="+mn-cs"/>
            </a:endParaRPr>
          </a:p>
          <a:p>
            <a:pPr marL="800100" lvl="1" indent="-342900">
              <a:lnSpc>
                <a:spcPct val="115000"/>
              </a:lnSpc>
              <a:spcAft>
                <a:spcPts val="800"/>
              </a:spcAft>
              <a:buSzPts val="1000"/>
              <a:buFont typeface="Courier New" panose="02070309020205020404" pitchFamily="49" charset="0"/>
              <a:buChar char="-"/>
            </a:pPr>
            <a:r>
              <a:rPr lang="af-ZA" sz="1200" b="1" kern="1200" dirty="0">
                <a:solidFill>
                  <a:schemeClr val="tx1"/>
                </a:solidFill>
                <a:effectLst/>
                <a:latin typeface="+mn-lt"/>
                <a:ea typeface="+mn-ea"/>
                <a:cs typeface="+mn-cs"/>
              </a:rPr>
              <a:t>Wiskunde: </a:t>
            </a:r>
            <a:r>
              <a:rPr lang="af-ZA" sz="1200" kern="1200" dirty="0">
                <a:solidFill>
                  <a:schemeClr val="tx1"/>
                </a:solidFill>
                <a:effectLst/>
                <a:latin typeface="+mn-lt"/>
                <a:ea typeface="+mn-ea"/>
                <a:cs typeface="+mn-cs"/>
              </a:rPr>
              <a:t>Dit help jou om metings en berekeninge te doen sodat jy praktiese probleme kan oplos wanneer jy voorwerpe bou of herstel.</a:t>
            </a:r>
            <a:endParaRPr lang="en-US" sz="1200" b="0" kern="1200" dirty="0">
              <a:solidFill>
                <a:schemeClr val="tx1"/>
              </a:solidFill>
              <a:effectLst/>
              <a:latin typeface="+mn-lt"/>
              <a:ea typeface="+mn-ea"/>
              <a:cs typeface="+mn-cs"/>
            </a:endParaRPr>
          </a:p>
          <a:p>
            <a:pPr marL="800100" lvl="1" indent="-342900">
              <a:lnSpc>
                <a:spcPct val="115000"/>
              </a:lnSpc>
              <a:spcAft>
                <a:spcPts val="800"/>
              </a:spcAft>
              <a:buSzPts val="1000"/>
              <a:buFont typeface="Courier New" panose="02070309020205020404" pitchFamily="49" charset="0"/>
              <a:buChar char="-"/>
            </a:pPr>
            <a:r>
              <a:rPr lang="af-ZA" sz="1200" b="1" kern="1200" dirty="0">
                <a:solidFill>
                  <a:schemeClr val="tx1"/>
                </a:solidFill>
                <a:effectLst/>
                <a:latin typeface="+mn-lt"/>
                <a:ea typeface="+mn-ea"/>
                <a:cs typeface="+mn-cs"/>
              </a:rPr>
              <a:t>Natuurwetenskappe: </a:t>
            </a:r>
            <a:r>
              <a:rPr lang="af-ZA" sz="1200" kern="1200" dirty="0">
                <a:solidFill>
                  <a:schemeClr val="tx1"/>
                </a:solidFill>
                <a:effectLst/>
                <a:latin typeface="+mn-lt"/>
                <a:ea typeface="+mn-ea"/>
                <a:cs typeface="+mn-cs"/>
              </a:rPr>
              <a:t>Hierdie vak help jou om te verstaan hoe masjiene, verskillende materiale en fisiese stelsels werk.</a:t>
            </a:r>
            <a:endParaRPr lang="en-US" sz="1200" b="0" kern="1200" dirty="0">
              <a:solidFill>
                <a:schemeClr val="tx1"/>
              </a:solidFill>
              <a:effectLst/>
              <a:latin typeface="+mn-lt"/>
              <a:ea typeface="+mn-ea"/>
              <a:cs typeface="+mn-cs"/>
            </a:endParaRPr>
          </a:p>
          <a:p>
            <a:pPr marL="800100" lvl="1" indent="-342900">
              <a:lnSpc>
                <a:spcPct val="115000"/>
              </a:lnSpc>
              <a:spcAft>
                <a:spcPts val="800"/>
              </a:spcAft>
              <a:buSzPts val="1000"/>
              <a:buFont typeface="Courier New" panose="02070309020205020404" pitchFamily="49" charset="0"/>
              <a:buChar char="-"/>
            </a:pPr>
            <a:r>
              <a:rPr lang="af-ZA" sz="1200" b="1" kern="1200" dirty="0">
                <a:solidFill>
                  <a:schemeClr val="tx1"/>
                </a:solidFill>
                <a:effectLst/>
                <a:latin typeface="+mn-lt"/>
                <a:ea typeface="+mn-ea"/>
                <a:cs typeface="+mn-cs"/>
              </a:rPr>
              <a:t>Tegnologie: </a:t>
            </a:r>
            <a:r>
              <a:rPr lang="af-ZA" sz="1200" kern="1200" dirty="0">
                <a:solidFill>
                  <a:schemeClr val="tx1"/>
                </a:solidFill>
                <a:effectLst/>
                <a:latin typeface="+mn-lt"/>
                <a:ea typeface="+mn-ea"/>
                <a:cs typeface="+mn-cs"/>
              </a:rPr>
              <a:t>Hier leer jy hoe om gereedskap en stelsels te ontwerp, te skep en dit in werklike situasies te gebruik. </a:t>
            </a:r>
            <a:endParaRPr lang="en-US" sz="1200" b="0" kern="1200" dirty="0">
              <a:solidFill>
                <a:schemeClr val="tx1"/>
              </a:solidFill>
              <a:effectLst/>
              <a:latin typeface="+mn-lt"/>
              <a:ea typeface="+mn-ea"/>
              <a:cs typeface="+mn-cs"/>
            </a:endParaRPr>
          </a:p>
          <a:p>
            <a:pPr marL="800100" lvl="1" indent="-342900">
              <a:lnSpc>
                <a:spcPct val="115000"/>
              </a:lnSpc>
              <a:spcAft>
                <a:spcPts val="800"/>
              </a:spcAft>
              <a:buSzPts val="1000"/>
              <a:buFont typeface="Courier New" panose="02070309020205020404" pitchFamily="49" charset="0"/>
              <a:buChar char="-"/>
            </a:pPr>
            <a:r>
              <a:rPr lang="af-ZA" sz="1200" b="1" kern="1200" dirty="0">
                <a:solidFill>
                  <a:schemeClr val="tx1"/>
                </a:solidFill>
                <a:effectLst/>
                <a:latin typeface="+mn-lt"/>
                <a:ea typeface="+mn-ea"/>
                <a:cs typeface="+mn-cs"/>
              </a:rPr>
              <a:t>Tale:</a:t>
            </a:r>
            <a:r>
              <a:rPr lang="af-ZA" sz="1200" kern="1200" dirty="0">
                <a:solidFill>
                  <a:schemeClr val="tx1"/>
                </a:solidFill>
                <a:effectLst/>
                <a:latin typeface="+mn-lt"/>
                <a:ea typeface="+mn-ea"/>
                <a:cs typeface="+mn-cs"/>
              </a:rPr>
              <a:t> Dit is belangrik om instruksies akkuraat te verstaan en om duidelik te kan kommunikeer binne 'n praktiese werksomgewing.</a:t>
            </a:r>
            <a:endParaRPr lang="en-US" sz="1200" b="0" kern="1200" dirty="0">
              <a:solidFill>
                <a:schemeClr val="tx1"/>
              </a:solidFill>
              <a:effectLst/>
              <a:latin typeface="+mn-lt"/>
              <a:ea typeface="+mn-ea"/>
              <a:cs typeface="+mn-cs"/>
            </a:endParaRPr>
          </a:p>
          <a:p>
            <a:pPr marL="800100" lvl="1" indent="-342900">
              <a:lnSpc>
                <a:spcPct val="115000"/>
              </a:lnSpc>
              <a:spcAft>
                <a:spcPts val="800"/>
              </a:spcAft>
              <a:buSzPts val="1000"/>
              <a:buFont typeface="Courier New" panose="02070309020205020404" pitchFamily="49" charset="0"/>
              <a:buChar char="-"/>
            </a:pPr>
            <a:r>
              <a:rPr lang="af-ZA" sz="1200" b="1" kern="1200" dirty="0">
                <a:solidFill>
                  <a:schemeClr val="tx1"/>
                </a:solidFill>
                <a:effectLst/>
                <a:latin typeface="+mn-lt"/>
                <a:ea typeface="+mn-ea"/>
                <a:cs typeface="+mn-cs"/>
              </a:rPr>
              <a:t>Sosiale Wetenskappe:</a:t>
            </a:r>
            <a:r>
              <a:rPr lang="af-ZA" sz="1200" kern="1200" dirty="0">
                <a:solidFill>
                  <a:schemeClr val="tx1"/>
                </a:solidFill>
                <a:effectLst/>
                <a:latin typeface="+mn-lt"/>
                <a:ea typeface="+mn-ea"/>
                <a:cs typeface="+mn-cs"/>
              </a:rPr>
              <a:t> Hierdie vak ontwikkel basiese probleemoplossingsvaardighede en help jou om die omgewings waarin mense werk, beter te verstaan. </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5</a:t>
            </a:fld>
            <a:endParaRPr lang="en-US" dirty="0"/>
          </a:p>
        </p:txBody>
      </p:sp>
    </p:spTree>
    <p:extLst>
      <p:ext uri="{BB962C8B-B14F-4D97-AF65-F5344CB8AC3E}">
        <p14:creationId xmlns:p14="http://schemas.microsoft.com/office/powerpoint/2010/main" val="2155155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0" indent="-28575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6: </a:t>
            </a:r>
            <a:r>
              <a:rPr lang="af-ZA" sz="1200" b="1" kern="1200" dirty="0">
                <a:solidFill>
                  <a:schemeClr val="tx1"/>
                </a:solidFill>
                <a:effectLst/>
                <a:latin typeface="+mn-lt"/>
                <a:ea typeface="+mn-ea"/>
                <a:cs typeface="+mn-cs"/>
              </a:rPr>
              <a:t>Ondersoekend </a:t>
            </a:r>
            <a:endParaRPr lang="en-US" sz="1100" b="0" kern="1200" dirty="0">
              <a:solidFill>
                <a:schemeClr val="tx1"/>
              </a:solidFill>
              <a:effectLst/>
              <a:latin typeface="+mn-lt"/>
              <a:ea typeface="+mn-ea"/>
              <a:cs typeface="+mn-cs"/>
            </a:endParaRPr>
          </a:p>
          <a:p>
            <a:pPr marL="285750" lvl="0" indent="-28575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Loopbaanbelangstellings:</a:t>
            </a:r>
            <a:r>
              <a:rPr lang="af-ZA" sz="1200" kern="1200" dirty="0">
                <a:solidFill>
                  <a:schemeClr val="tx1"/>
                </a:solidFill>
                <a:effectLst/>
                <a:latin typeface="+mn-lt"/>
                <a:ea typeface="+mn-ea"/>
                <a:cs typeface="+mn-cs"/>
              </a:rPr>
              <a:t> Wetenskaplike, dokter, navorser, programmeerder, ingenieur, veearts</a:t>
            </a:r>
            <a:endParaRPr lang="en-US" sz="1100" b="0" kern="1200" dirty="0">
              <a:solidFill>
                <a:schemeClr val="tx1"/>
              </a:solidFill>
              <a:effectLst/>
              <a:latin typeface="+mn-lt"/>
              <a:ea typeface="+mn-ea"/>
              <a:cs typeface="+mn-cs"/>
            </a:endParaRPr>
          </a:p>
          <a:p>
            <a:pPr marL="285750" lvl="0" indent="-28575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Nuttige vakke:</a:t>
            </a:r>
            <a:endParaRPr lang="en-US" sz="110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Wiskunde:</a:t>
            </a:r>
            <a:r>
              <a:rPr lang="af-ZA" sz="1200" kern="1200" dirty="0">
                <a:solidFill>
                  <a:schemeClr val="tx1"/>
                </a:solidFill>
                <a:effectLst/>
                <a:latin typeface="+mn-lt"/>
                <a:ea typeface="+mn-ea"/>
                <a:cs typeface="+mn-cs"/>
              </a:rPr>
              <a:t> Hierdie vak ontwikkel jou logiese denke, help jou om patrone te herken en versterk jou probleemoplossingsvaardighede.</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Natuurwetenskappe:</a:t>
            </a:r>
            <a:r>
              <a:rPr lang="af-ZA" sz="1200" kern="1200" dirty="0">
                <a:solidFill>
                  <a:schemeClr val="tx1"/>
                </a:solidFill>
                <a:effectLst/>
                <a:latin typeface="+mn-lt"/>
                <a:ea typeface="+mn-ea"/>
                <a:cs typeface="+mn-cs"/>
              </a:rPr>
              <a:t> Dit leer jou hoe om wetenskaplike konsepte te ondersoek, eksperimente uit te voer en die wêreld rondom jou te verstaan.</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Tegnologie:</a:t>
            </a:r>
            <a:r>
              <a:rPr lang="af-ZA" sz="1200" kern="1200" dirty="0">
                <a:solidFill>
                  <a:schemeClr val="tx1"/>
                </a:solidFill>
                <a:effectLst/>
                <a:latin typeface="+mn-lt"/>
                <a:ea typeface="+mn-ea"/>
                <a:cs typeface="+mn-cs"/>
              </a:rPr>
              <a:t> Hierdie vak help jou om komplekse stelsels, innovasie en die ontwerpproses  beter te begryp.</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Tale:</a:t>
            </a:r>
            <a:r>
              <a:rPr lang="af-ZA" sz="1200" kern="1200" dirty="0">
                <a:solidFill>
                  <a:schemeClr val="tx1"/>
                </a:solidFill>
                <a:effectLst/>
                <a:latin typeface="+mn-lt"/>
                <a:ea typeface="+mn-ea"/>
                <a:cs typeface="+mn-cs"/>
              </a:rPr>
              <a:t> Tale is noodsaaklik om jou idees te verduidelik, verslae te skryf en jou navorsingsbevindinge duidelik aan ander oor te dra.</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Sosiale Wetenskappe:</a:t>
            </a:r>
            <a:r>
              <a:rPr lang="af-ZA" sz="1200" kern="1200" dirty="0">
                <a:solidFill>
                  <a:schemeClr val="tx1"/>
                </a:solidFill>
                <a:effectLst/>
                <a:latin typeface="+mn-lt"/>
                <a:ea typeface="+mn-ea"/>
                <a:cs typeface="+mn-cs"/>
              </a:rPr>
              <a:t> Dit ontwikkel belangrike navorsingsvaardighede en leer jou hoe om inligting en bewyse krities te ontleed.</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6</a:t>
            </a:fld>
            <a:endParaRPr lang="en-US" dirty="0"/>
          </a:p>
        </p:txBody>
      </p:sp>
    </p:spTree>
    <p:extLst>
      <p:ext uri="{BB962C8B-B14F-4D97-AF65-F5344CB8AC3E}">
        <p14:creationId xmlns:p14="http://schemas.microsoft.com/office/powerpoint/2010/main" val="3504417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7: </a:t>
            </a:r>
            <a:r>
              <a:rPr lang="af-ZA" sz="1200" b="1" kern="1200" dirty="0">
                <a:solidFill>
                  <a:schemeClr val="tx1"/>
                </a:solidFill>
                <a:effectLst/>
                <a:latin typeface="+mn-lt"/>
                <a:ea typeface="+mn-ea"/>
                <a:cs typeface="+mn-cs"/>
              </a:rPr>
              <a:t>Kunstig</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Loopbaanbelangstellings:</a:t>
            </a:r>
            <a:r>
              <a:rPr lang="af-ZA" sz="1200" kern="1200" dirty="0">
                <a:solidFill>
                  <a:schemeClr val="tx1"/>
                </a:solidFill>
                <a:effectLst/>
                <a:latin typeface="+mn-lt"/>
                <a:ea typeface="+mn-ea"/>
                <a:cs typeface="+mn-cs"/>
              </a:rPr>
              <a:t> kunstenaar, musikant, skrywer, ontwerper, akteur, animeerder</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Nuttige vakke:</a:t>
            </a:r>
            <a:endParaRPr lang="en-US" sz="120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Skeppende Kunste:</a:t>
            </a:r>
            <a:r>
              <a:rPr lang="af-ZA" sz="1200" kern="1200" dirty="0">
                <a:solidFill>
                  <a:schemeClr val="tx1"/>
                </a:solidFill>
                <a:effectLst/>
                <a:latin typeface="+mn-lt"/>
                <a:ea typeface="+mn-ea"/>
                <a:cs typeface="+mn-cs"/>
              </a:rPr>
              <a:t> Hierdie vak is die kern van die ontwikkeling van jou kreatiwiteit, verbeelding en jou eie unieke kunstige uitdrukking.</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Tale:</a:t>
            </a:r>
            <a:r>
              <a:rPr lang="af-ZA" sz="1200" kern="1200" dirty="0">
                <a:solidFill>
                  <a:schemeClr val="tx1"/>
                </a:solidFill>
                <a:effectLst/>
                <a:latin typeface="+mn-lt"/>
                <a:ea typeface="+mn-ea"/>
                <a:cs typeface="+mn-cs"/>
              </a:rPr>
              <a:t> Hierdie help jou om stories te vertel, draaiboeke te skryf en jou idees op 'n treffende wyse uit te druk.</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Tegnologie/Rekenaarstudies:</a:t>
            </a:r>
            <a:r>
              <a:rPr lang="af-ZA" sz="1200" kern="1200" dirty="0">
                <a:solidFill>
                  <a:schemeClr val="tx1"/>
                </a:solidFill>
                <a:effectLst/>
                <a:latin typeface="+mn-lt"/>
                <a:ea typeface="+mn-ea"/>
                <a:cs typeface="+mn-cs"/>
              </a:rPr>
              <a:t> Hierdie vakke ondersteun jou in digitale ontwerp, mediaskepping en die gebruik van moderne kreatiewe hulpmiddels.</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Lewensoriëntering:</a:t>
            </a:r>
            <a:r>
              <a:rPr lang="af-ZA" sz="1200" kern="1200" dirty="0">
                <a:solidFill>
                  <a:schemeClr val="tx1"/>
                </a:solidFill>
                <a:effectLst/>
                <a:latin typeface="+mn-lt"/>
                <a:ea typeface="+mn-ea"/>
                <a:cs typeface="+mn-cs"/>
              </a:rPr>
              <a:t> Dit ontwikkel jou selfbewustheid en help jou om maniere te vind om jou emosies en identiteit aan die wêreld te wys.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7</a:t>
            </a:fld>
            <a:endParaRPr lang="en-US" dirty="0"/>
          </a:p>
        </p:txBody>
      </p:sp>
    </p:spTree>
    <p:extLst>
      <p:ext uri="{BB962C8B-B14F-4D97-AF65-F5344CB8AC3E}">
        <p14:creationId xmlns:p14="http://schemas.microsoft.com/office/powerpoint/2010/main" val="3376014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8: </a:t>
            </a:r>
            <a:r>
              <a:rPr lang="af-ZA" sz="1200" b="1" kern="1200" dirty="0">
                <a:solidFill>
                  <a:schemeClr val="tx1"/>
                </a:solidFill>
                <a:effectLst/>
                <a:latin typeface="+mn-lt"/>
                <a:ea typeface="+mn-ea"/>
                <a:cs typeface="+mn-cs"/>
              </a:rPr>
              <a:t>Sosiaal</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Loopbaanbelangstellings:</a:t>
            </a:r>
            <a:r>
              <a:rPr lang="af-ZA" sz="1200" kern="1200" dirty="0">
                <a:solidFill>
                  <a:schemeClr val="tx1"/>
                </a:solidFill>
                <a:effectLst/>
                <a:latin typeface="+mn-lt"/>
                <a:ea typeface="+mn-ea"/>
                <a:cs typeface="+mn-cs"/>
              </a:rPr>
              <a:t> onderwyser, verpleegster, berader, maatskaplike werker, terapeut</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Nuttige vakke:</a:t>
            </a:r>
            <a:endParaRPr lang="en-US" sz="120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Lewensoriëntering:</a:t>
            </a:r>
            <a:r>
              <a:rPr lang="af-ZA" sz="1200" kern="1200" dirty="0">
                <a:solidFill>
                  <a:schemeClr val="tx1"/>
                </a:solidFill>
                <a:effectLst/>
                <a:latin typeface="+mn-lt"/>
                <a:ea typeface="+mn-ea"/>
                <a:cs typeface="+mn-cs"/>
              </a:rPr>
              <a:t> Hierdie vak leer jou meer oor menslike verhoudings, gesondheid en jou eie persoonlike ontwikkeling.</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Tale:</a:t>
            </a:r>
            <a:r>
              <a:rPr lang="af-ZA" sz="1200" kern="1200" dirty="0">
                <a:solidFill>
                  <a:schemeClr val="tx1"/>
                </a:solidFill>
                <a:effectLst/>
                <a:latin typeface="+mn-lt"/>
                <a:ea typeface="+mn-ea"/>
                <a:cs typeface="+mn-cs"/>
              </a:rPr>
              <a:t> Dit help jou om duidelik met ander te kommunikeer, met aandag te luister en om opregte empatie te toon.</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Sosiale Wetenskappe:</a:t>
            </a:r>
            <a:r>
              <a:rPr lang="af-ZA" sz="1200" kern="1200" dirty="0">
                <a:solidFill>
                  <a:schemeClr val="tx1"/>
                </a:solidFill>
                <a:effectLst/>
                <a:latin typeface="+mn-lt"/>
                <a:ea typeface="+mn-ea"/>
                <a:cs typeface="+mn-cs"/>
              </a:rPr>
              <a:t> Hierdie vak help jou om die gedrag van mense, die werking van gemeenskappe en die breër samelewing beter te verstaan.</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Natuurwetenskappe:</a:t>
            </a:r>
            <a:r>
              <a:rPr lang="af-ZA" sz="1200" kern="1200" dirty="0">
                <a:solidFill>
                  <a:schemeClr val="tx1"/>
                </a:solidFill>
                <a:effectLst/>
                <a:latin typeface="+mn-lt"/>
                <a:ea typeface="+mn-ea"/>
                <a:cs typeface="+mn-cs"/>
              </a:rPr>
              <a:t> Dit verskaf belangrike kennis oor die menslike liggaam en ander gesondheidsverwante onderwerpe.</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8</a:t>
            </a:fld>
            <a:endParaRPr lang="en-US" dirty="0"/>
          </a:p>
        </p:txBody>
      </p:sp>
    </p:spTree>
    <p:extLst>
      <p:ext uri="{BB962C8B-B14F-4D97-AF65-F5344CB8AC3E}">
        <p14:creationId xmlns:p14="http://schemas.microsoft.com/office/powerpoint/2010/main" val="79901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9:</a:t>
            </a:r>
            <a:r>
              <a:rPr lang="en-ZA" sz="1400" b="1" dirty="0">
                <a:effectLst/>
                <a:latin typeface="Calibri" panose="020F0502020204030204" pitchFamily="34" charset="0"/>
                <a:ea typeface="Aptos" panose="020B0004020202020204" pitchFamily="34" charset="0"/>
                <a:cs typeface="Times New Roman" panose="02020603050405020304" pitchFamily="18" charset="0"/>
              </a:rPr>
              <a:t> </a:t>
            </a:r>
            <a:r>
              <a:rPr lang="af-ZA" sz="1200" b="1" kern="1200" dirty="0">
                <a:solidFill>
                  <a:schemeClr val="tx1"/>
                </a:solidFill>
                <a:effectLst/>
                <a:latin typeface="+mn-lt"/>
                <a:ea typeface="+mn-ea"/>
                <a:cs typeface="+mn-cs"/>
              </a:rPr>
              <a:t>Ondernemend</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Loopbaanbelangstellings:</a:t>
            </a:r>
            <a:r>
              <a:rPr lang="af-ZA" sz="1200" kern="1200" dirty="0">
                <a:solidFill>
                  <a:schemeClr val="tx1"/>
                </a:solidFill>
                <a:effectLst/>
                <a:latin typeface="+mn-lt"/>
                <a:ea typeface="+mn-ea"/>
                <a:cs typeface="+mn-cs"/>
              </a:rPr>
              <a:t> entrepreneur, prokureur, bemarker, openbare spreker</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Nuttige vakke:</a:t>
            </a:r>
            <a:endParaRPr lang="en-US" sz="120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Tale: </a:t>
            </a:r>
            <a:r>
              <a:rPr lang="af-ZA" sz="1200" kern="1200" dirty="0">
                <a:solidFill>
                  <a:schemeClr val="tx1"/>
                </a:solidFill>
                <a:effectLst/>
                <a:latin typeface="+mn-lt"/>
                <a:ea typeface="+mn-ea"/>
                <a:cs typeface="+mn-cs"/>
              </a:rPr>
              <a:t>Dit help jou om met selfvertroue te praat, ander van jou standpunte te oortuig en jou idees op 'n duidelike manier voor te lê.</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Sosiale Wetenskappe:</a:t>
            </a:r>
            <a:r>
              <a:rPr lang="af-ZA" sz="1200" kern="1200" dirty="0">
                <a:solidFill>
                  <a:schemeClr val="tx1"/>
                </a:solidFill>
                <a:effectLst/>
                <a:latin typeface="+mn-lt"/>
                <a:ea typeface="+mn-ea"/>
                <a:cs typeface="+mn-cs"/>
              </a:rPr>
              <a:t> Hierdie vak help jou om mense en sosiale tendense te verstaan, asook hoe verskillende samelewings funksioneer.</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EBW:</a:t>
            </a:r>
            <a:r>
              <a:rPr lang="af-ZA" sz="1200" kern="1200" dirty="0">
                <a:solidFill>
                  <a:schemeClr val="tx1"/>
                </a:solidFill>
                <a:effectLst/>
                <a:latin typeface="+mn-lt"/>
                <a:ea typeface="+mn-ea"/>
                <a:cs typeface="+mn-cs"/>
              </a:rPr>
              <a:t> Hier leer jy presies hoe besighede werk, insluitend aspekte soos finansies, handel en die kuns van besluitneming.</a:t>
            </a:r>
            <a:endParaRPr lang="en-US" sz="1200" b="0" kern="1200" dirty="0">
              <a:solidFill>
                <a:schemeClr val="tx1"/>
              </a:solidFill>
              <a:effectLst/>
              <a:latin typeface="+mn-lt"/>
              <a:ea typeface="+mn-ea"/>
              <a:cs typeface="+mn-cs"/>
            </a:endParaRPr>
          </a:p>
          <a:p>
            <a:pPr marL="800100" lvl="1" indent="-342900">
              <a:lnSpc>
                <a:spcPct val="115000"/>
              </a:lnSpc>
              <a:buSzPts val="1000"/>
              <a:buFont typeface="Courier New" panose="02070309020205020404" pitchFamily="49" charset="0"/>
              <a:buChar char="-"/>
            </a:pPr>
            <a:r>
              <a:rPr lang="af-ZA" sz="1200" b="1" kern="1200" dirty="0">
                <a:solidFill>
                  <a:schemeClr val="tx1"/>
                </a:solidFill>
                <a:effectLst/>
                <a:latin typeface="+mn-lt"/>
                <a:ea typeface="+mn-ea"/>
                <a:cs typeface="+mn-cs"/>
              </a:rPr>
              <a:t>Wiskunde:</a:t>
            </a:r>
            <a:r>
              <a:rPr lang="af-ZA" sz="1200" kern="1200" dirty="0">
                <a:solidFill>
                  <a:schemeClr val="tx1"/>
                </a:solidFill>
                <a:effectLst/>
                <a:latin typeface="+mn-lt"/>
                <a:ea typeface="+mn-ea"/>
                <a:cs typeface="+mn-cs"/>
              </a:rPr>
              <a:t> Dit help jou om data akkuraat te ontleed, finansies effektief te bestuur en om deurdagte, ingeligte besluite te neem.</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10895658-EA1F-4910-80AB-4DA76E167475}" type="slidenum">
              <a:rPr lang="en-US" smtClean="0"/>
              <a:t>9</a:t>
            </a:fld>
            <a:endParaRPr lang="en-US" dirty="0"/>
          </a:p>
        </p:txBody>
      </p:sp>
    </p:spTree>
    <p:extLst>
      <p:ext uri="{BB962C8B-B14F-4D97-AF65-F5344CB8AC3E}">
        <p14:creationId xmlns:p14="http://schemas.microsoft.com/office/powerpoint/2010/main" val="3120747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svg"/><Relationship Id="rId4"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AF4D7D-42EC-4F30-296A-81B05C4E7D57}"/>
              </a:ext>
              <a:ext uri="{C183D7F6-B498-43B3-948B-1728B52AA6E4}">
                <adec:decorative xmlns:adec="http://schemas.microsoft.com/office/drawing/2017/decorative" val="1"/>
              </a:ext>
            </a:extLst>
          </p:cNvPr>
          <p:cNvGrpSpPr/>
          <p:nvPr userDrawn="1"/>
        </p:nvGrpSpPr>
        <p:grpSpPr>
          <a:xfrm>
            <a:off x="0" y="0"/>
            <a:ext cx="6843092" cy="6858000"/>
            <a:chOff x="0" y="0"/>
            <a:chExt cx="6843092" cy="6858000"/>
          </a:xfrm>
        </p:grpSpPr>
        <p:sp>
          <p:nvSpPr>
            <p:cNvPr id="344" name="Rectangle 343">
              <a:extLst>
                <a:ext uri="{FF2B5EF4-FFF2-40B4-BE49-F238E27FC236}">
                  <a16:creationId xmlns:a16="http://schemas.microsoft.com/office/drawing/2014/main" id="{0685D98A-CA5A-4C48-9AEB-4C1A201237A1}"/>
                </a:ext>
              </a:extLst>
            </p:cNvPr>
            <p:cNvSpPr/>
            <p:nvPr userDrawn="1"/>
          </p:nvSpPr>
          <p:spPr>
            <a:xfrm>
              <a:off x="2021206" y="4828032"/>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1F97041-3EE3-4F17-990B-3AC264934EF0}"/>
                </a:ext>
              </a:extLst>
            </p:cNvPr>
            <p:cNvSpPr/>
            <p:nvPr userDrawn="1"/>
          </p:nvSpPr>
          <p:spPr>
            <a:xfrm>
              <a:off x="0" y="0"/>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DA30E2-82DB-4AA1-B134-9482F5CD7689}"/>
                </a:ext>
              </a:extLst>
            </p:cNvPr>
            <p:cNvSpPr/>
            <p:nvPr userDrawn="1"/>
          </p:nvSpPr>
          <p:spPr>
            <a:xfrm>
              <a:off x="2457970" y="168643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502070B-3F7D-436A-849C-FB64175E8B45}"/>
                </a:ext>
              </a:extLst>
            </p:cNvPr>
            <p:cNvSpPr/>
            <p:nvPr userDrawn="1"/>
          </p:nvSpPr>
          <p:spPr>
            <a:xfrm>
              <a:off x="0" y="6108192"/>
              <a:ext cx="2029968" cy="749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9">
              <a:extLst>
                <a:ext uri="{FF2B5EF4-FFF2-40B4-BE49-F238E27FC236}">
                  <a16:creationId xmlns:a16="http://schemas.microsoft.com/office/drawing/2014/main" id="{675AAC8A-F8AB-44A3-9748-96464E9E0B6B}"/>
                </a:ext>
              </a:extLst>
            </p:cNvPr>
            <p:cNvSpPr/>
            <p:nvPr userDrawn="1"/>
          </p:nvSpPr>
          <p:spPr>
            <a:xfrm>
              <a:off x="4054172" y="4069080"/>
              <a:ext cx="2788920" cy="278892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6" name="Group 115">
              <a:extLst>
                <a:ext uri="{FF2B5EF4-FFF2-40B4-BE49-F238E27FC236}">
                  <a16:creationId xmlns:a16="http://schemas.microsoft.com/office/drawing/2014/main" id="{AC3F6810-4D95-4C6E-A30A-459BAD7510FE}"/>
                </a:ext>
              </a:extLst>
            </p:cNvPr>
            <p:cNvGrpSpPr/>
            <p:nvPr userDrawn="1"/>
          </p:nvGrpSpPr>
          <p:grpSpPr>
            <a:xfrm>
              <a:off x="23853" y="2101527"/>
              <a:ext cx="1920240" cy="1920240"/>
              <a:chOff x="5361924" y="7472790"/>
              <a:chExt cx="1828800" cy="1828800"/>
            </a:xfrm>
          </p:grpSpPr>
          <p:grpSp>
            <p:nvGrpSpPr>
              <p:cNvPr id="115" name="Group 114">
                <a:extLst>
                  <a:ext uri="{FF2B5EF4-FFF2-40B4-BE49-F238E27FC236}">
                    <a16:creationId xmlns:a16="http://schemas.microsoft.com/office/drawing/2014/main" id="{81973B3A-7185-45FB-A2E6-A7BDE6414DF3}"/>
                  </a:ext>
                </a:extLst>
              </p:cNvPr>
              <p:cNvGrpSpPr/>
              <p:nvPr userDrawn="1"/>
            </p:nvGrpSpPr>
            <p:grpSpPr>
              <a:xfrm>
                <a:off x="5361924" y="7472790"/>
                <a:ext cx="1828800" cy="1828800"/>
                <a:chOff x="5361924" y="7472790"/>
                <a:chExt cx="1828800" cy="1828800"/>
              </a:xfrm>
            </p:grpSpPr>
            <p:grpSp>
              <p:nvGrpSpPr>
                <p:cNvPr id="99" name="Group 98">
                  <a:extLst>
                    <a:ext uri="{FF2B5EF4-FFF2-40B4-BE49-F238E27FC236}">
                      <a16:creationId xmlns:a16="http://schemas.microsoft.com/office/drawing/2014/main" id="{DACFFF66-0600-406E-AF42-9FD8E8EDB397}"/>
                    </a:ext>
                  </a:extLst>
                </p:cNvPr>
                <p:cNvGrpSpPr/>
                <p:nvPr userDrawn="1"/>
              </p:nvGrpSpPr>
              <p:grpSpPr>
                <a:xfrm>
                  <a:off x="5361924" y="7472790"/>
                  <a:ext cx="1828800" cy="1828800"/>
                  <a:chOff x="5388428" y="7173291"/>
                  <a:chExt cx="1828800" cy="1828800"/>
                </a:xfrm>
              </p:grpSpPr>
              <p:grpSp>
                <p:nvGrpSpPr>
                  <p:cNvPr id="96" name="Group 95">
                    <a:extLst>
                      <a:ext uri="{FF2B5EF4-FFF2-40B4-BE49-F238E27FC236}">
                        <a16:creationId xmlns:a16="http://schemas.microsoft.com/office/drawing/2014/main" id="{9411687D-2631-487B-AEAB-39750C9E52BF}"/>
                      </a:ext>
                    </a:extLst>
                  </p:cNvPr>
                  <p:cNvGrpSpPr/>
                  <p:nvPr userDrawn="1"/>
                </p:nvGrpSpPr>
                <p:grpSpPr>
                  <a:xfrm>
                    <a:off x="5388428" y="7173291"/>
                    <a:ext cx="1828800" cy="1828800"/>
                    <a:chOff x="5388428" y="7173291"/>
                    <a:chExt cx="1828800" cy="1828800"/>
                  </a:xfrm>
                </p:grpSpPr>
                <p:grpSp>
                  <p:nvGrpSpPr>
                    <p:cNvPr id="90" name="Group 89">
                      <a:extLst>
                        <a:ext uri="{FF2B5EF4-FFF2-40B4-BE49-F238E27FC236}">
                          <a16:creationId xmlns:a16="http://schemas.microsoft.com/office/drawing/2014/main" id="{4BDDEAF6-0726-4BF4-96D7-EBA489ABF3E5}"/>
                        </a:ext>
                      </a:extLst>
                    </p:cNvPr>
                    <p:cNvGrpSpPr/>
                    <p:nvPr userDrawn="1"/>
                  </p:nvGrpSpPr>
                  <p:grpSpPr>
                    <a:xfrm>
                      <a:off x="5388428" y="7173291"/>
                      <a:ext cx="1828800" cy="1828800"/>
                      <a:chOff x="5579044" y="7049770"/>
                      <a:chExt cx="1828800" cy="1828800"/>
                    </a:xfrm>
                  </p:grpSpPr>
                  <p:grpSp>
                    <p:nvGrpSpPr>
                      <p:cNvPr id="89" name="Group 88">
                        <a:extLst>
                          <a:ext uri="{FF2B5EF4-FFF2-40B4-BE49-F238E27FC236}">
                            <a16:creationId xmlns:a16="http://schemas.microsoft.com/office/drawing/2014/main" id="{F80BBFBA-D0FB-4E20-8981-F569A2A0B678}"/>
                          </a:ext>
                        </a:extLst>
                      </p:cNvPr>
                      <p:cNvGrpSpPr/>
                      <p:nvPr userDrawn="1"/>
                    </p:nvGrpSpPr>
                    <p:grpSpPr>
                      <a:xfrm>
                        <a:off x="5579044" y="7049770"/>
                        <a:ext cx="1828800" cy="1828800"/>
                        <a:chOff x="5579044" y="7049770"/>
                        <a:chExt cx="1828800" cy="1828800"/>
                      </a:xfrm>
                    </p:grpSpPr>
                    <p:grpSp>
                      <p:nvGrpSpPr>
                        <p:cNvPr id="86" name="Group 85">
                          <a:extLst>
                            <a:ext uri="{FF2B5EF4-FFF2-40B4-BE49-F238E27FC236}">
                              <a16:creationId xmlns:a16="http://schemas.microsoft.com/office/drawing/2014/main" id="{6B3BCF7C-4204-4B1A-8371-96E859FC8425}"/>
                            </a:ext>
                          </a:extLst>
                        </p:cNvPr>
                        <p:cNvGrpSpPr/>
                        <p:nvPr userDrawn="1"/>
                      </p:nvGrpSpPr>
                      <p:grpSpPr>
                        <a:xfrm>
                          <a:off x="5579044" y="7049770"/>
                          <a:ext cx="1828800" cy="1828800"/>
                          <a:chOff x="5579044" y="7049770"/>
                          <a:chExt cx="1828800" cy="1828800"/>
                        </a:xfrm>
                      </p:grpSpPr>
                      <p:grpSp>
                        <p:nvGrpSpPr>
                          <p:cNvPr id="83" name="Group 82">
                            <a:extLst>
                              <a:ext uri="{FF2B5EF4-FFF2-40B4-BE49-F238E27FC236}">
                                <a16:creationId xmlns:a16="http://schemas.microsoft.com/office/drawing/2014/main" id="{31CF95CD-48BB-4659-870A-21584266D83F}"/>
                              </a:ext>
                            </a:extLst>
                          </p:cNvPr>
                          <p:cNvGrpSpPr/>
                          <p:nvPr userDrawn="1"/>
                        </p:nvGrpSpPr>
                        <p:grpSpPr>
                          <a:xfrm>
                            <a:off x="5579044" y="7049770"/>
                            <a:ext cx="1828800" cy="1828800"/>
                            <a:chOff x="5579044" y="7049770"/>
                            <a:chExt cx="1828800" cy="1828800"/>
                          </a:xfrm>
                        </p:grpSpPr>
                        <p:sp>
                          <p:nvSpPr>
                            <p:cNvPr id="78" name="Oval 77">
                              <a:extLst>
                                <a:ext uri="{FF2B5EF4-FFF2-40B4-BE49-F238E27FC236}">
                                  <a16:creationId xmlns:a16="http://schemas.microsoft.com/office/drawing/2014/main" id="{871E1954-F3FD-427D-8FFA-F28839673545}"/>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0" name="Oval 79">
                              <a:extLst>
                                <a:ext uri="{FF2B5EF4-FFF2-40B4-BE49-F238E27FC236}">
                                  <a16:creationId xmlns:a16="http://schemas.microsoft.com/office/drawing/2014/main" id="{B655BD1D-8AE2-43E7-B1D4-17923D0E0171}"/>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2" name="Oval 81">
                            <a:extLst>
                              <a:ext uri="{FF2B5EF4-FFF2-40B4-BE49-F238E27FC236}">
                                <a16:creationId xmlns:a16="http://schemas.microsoft.com/office/drawing/2014/main" id="{9F92C461-5E10-49F3-B4F0-F320512C0756}"/>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5" name="Oval 84">
                          <a:extLst>
                            <a:ext uri="{FF2B5EF4-FFF2-40B4-BE49-F238E27FC236}">
                              <a16:creationId xmlns:a16="http://schemas.microsoft.com/office/drawing/2014/main" id="{A6D57951-375C-41E9-BF45-DFC40F8E0A1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8" name="Oval 87">
                        <a:extLst>
                          <a:ext uri="{FF2B5EF4-FFF2-40B4-BE49-F238E27FC236}">
                            <a16:creationId xmlns:a16="http://schemas.microsoft.com/office/drawing/2014/main" id="{E4A4216D-DF9B-4DD9-989C-1F4040F3F4F7}"/>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2" name="Oval 91">
                      <a:extLst>
                        <a:ext uri="{FF2B5EF4-FFF2-40B4-BE49-F238E27FC236}">
                          <a16:creationId xmlns:a16="http://schemas.microsoft.com/office/drawing/2014/main" id="{3DCCC81D-9EE7-47A8-8A4C-74B5E047A336}"/>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5" name="Oval 94">
                    <a:extLst>
                      <a:ext uri="{FF2B5EF4-FFF2-40B4-BE49-F238E27FC236}">
                        <a16:creationId xmlns:a16="http://schemas.microsoft.com/office/drawing/2014/main" id="{9985F9FD-CFFB-417E-A560-28BD7BC7EE86}"/>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8" name="Oval 97">
                  <a:extLst>
                    <a:ext uri="{FF2B5EF4-FFF2-40B4-BE49-F238E27FC236}">
                      <a16:creationId xmlns:a16="http://schemas.microsoft.com/office/drawing/2014/main" id="{9A923F7B-7D75-4E04-AE62-D5B99F645756}"/>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2" name="Oval 101">
                  <a:extLst>
                    <a:ext uri="{FF2B5EF4-FFF2-40B4-BE49-F238E27FC236}">
                      <a16:creationId xmlns:a16="http://schemas.microsoft.com/office/drawing/2014/main" id="{F0239D2C-73EF-42E3-B73F-E69B7C27F65B}"/>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5" name="Oval 104">
                  <a:extLst>
                    <a:ext uri="{FF2B5EF4-FFF2-40B4-BE49-F238E27FC236}">
                      <a16:creationId xmlns:a16="http://schemas.microsoft.com/office/drawing/2014/main" id="{59BA1C3D-ADED-4596-8A9D-3DEC7E848945}"/>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8" name="Oval 107">
                  <a:extLst>
                    <a:ext uri="{FF2B5EF4-FFF2-40B4-BE49-F238E27FC236}">
                      <a16:creationId xmlns:a16="http://schemas.microsoft.com/office/drawing/2014/main" id="{015F2BFA-6803-42A0-A870-794B120EF574}"/>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0" name="Oval 109">
                  <a:extLst>
                    <a:ext uri="{FF2B5EF4-FFF2-40B4-BE49-F238E27FC236}">
                      <a16:creationId xmlns:a16="http://schemas.microsoft.com/office/drawing/2014/main" id="{E09A173D-9FE5-446C-B59E-5D7C0A00BF6C}"/>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3" name="Oval 112">
                <a:extLst>
                  <a:ext uri="{FF2B5EF4-FFF2-40B4-BE49-F238E27FC236}">
                    <a16:creationId xmlns:a16="http://schemas.microsoft.com/office/drawing/2014/main" id="{974C3792-995F-4717-8C8B-089BBA7DE9C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3" name="Freeform: Shape 22">
              <a:extLst>
                <a:ext uri="{FF2B5EF4-FFF2-40B4-BE49-F238E27FC236}">
                  <a16:creationId xmlns:a16="http://schemas.microsoft.com/office/drawing/2014/main" id="{C8FD950B-0E2B-4905-8DE9-195E24B2ABE7}"/>
                </a:ext>
              </a:extLst>
            </p:cNvPr>
            <p:cNvSpPr/>
            <p:nvPr userDrawn="1"/>
          </p:nvSpPr>
          <p:spPr>
            <a:xfrm rot="10800000">
              <a:off x="1013527" y="204317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Rectangle 9">
              <a:extLst>
                <a:ext uri="{FF2B5EF4-FFF2-40B4-BE49-F238E27FC236}">
                  <a16:creationId xmlns:a16="http://schemas.microsoft.com/office/drawing/2014/main" id="{D0B57759-E007-4FD0-9C6B-356DC53050C4}"/>
                </a:ext>
              </a:extLst>
            </p:cNvPr>
            <p:cNvSpPr/>
            <p:nvPr userDrawn="1"/>
          </p:nvSpPr>
          <p:spPr>
            <a:xfrm rot="5400000">
              <a:off x="2028432" y="4821048"/>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273C520A-0126-47DA-A75B-1A38883907A2}"/>
                </a:ext>
              </a:extLst>
            </p:cNvPr>
            <p:cNvSpPr/>
            <p:nvPr userDrawn="1"/>
          </p:nvSpPr>
          <p:spPr>
            <a:xfrm>
              <a:off x="861942" y="88811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1" name="Rectangle 290">
              <a:extLst>
                <a:ext uri="{FF2B5EF4-FFF2-40B4-BE49-F238E27FC236}">
                  <a16:creationId xmlns:a16="http://schemas.microsoft.com/office/drawing/2014/main" id="{AB12487D-8BC9-4BEB-B6A7-B9DD702B2BD3}"/>
                </a:ext>
              </a:extLst>
            </p:cNvPr>
            <p:cNvSpPr/>
            <p:nvPr userDrawn="1"/>
          </p:nvSpPr>
          <p:spPr>
            <a:xfrm>
              <a:off x="0" y="4082178"/>
              <a:ext cx="2029968"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7" name="Graphic 296">
              <a:extLst>
                <a:ext uri="{FF2B5EF4-FFF2-40B4-BE49-F238E27FC236}">
                  <a16:creationId xmlns:a16="http://schemas.microsoft.com/office/drawing/2014/main" id="{AEE6DE36-A3C9-4D40-B471-F49B6A875D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2029016" y="2051944"/>
              <a:ext cx="2029968" cy="2029968"/>
            </a:xfrm>
            <a:prstGeom prst="rect">
              <a:avLst/>
            </a:prstGeom>
          </p:spPr>
        </p:pic>
        <p:pic>
          <p:nvPicPr>
            <p:cNvPr id="299" name="Graphic 298">
              <a:extLst>
                <a:ext uri="{FF2B5EF4-FFF2-40B4-BE49-F238E27FC236}">
                  <a16:creationId xmlns:a16="http://schemas.microsoft.com/office/drawing/2014/main" id="{99FF86FA-8891-4235-B88B-CFCA3B57E53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4078224"/>
              <a:ext cx="2029968" cy="2029968"/>
            </a:xfrm>
            <a:prstGeom prst="rect">
              <a:avLst/>
            </a:prstGeom>
          </p:spPr>
        </p:pic>
        <p:cxnSp>
          <p:nvCxnSpPr>
            <p:cNvPr id="170" name="Straight Connector 169">
              <a:extLst>
                <a:ext uri="{FF2B5EF4-FFF2-40B4-BE49-F238E27FC236}">
                  <a16:creationId xmlns:a16="http://schemas.microsoft.com/office/drawing/2014/main" id="{7ADD6DC9-9036-47C7-AAE5-8AF23CE0C81D}"/>
                </a:ext>
              </a:extLst>
            </p:cNvPr>
            <p:cNvCxnSpPr>
              <a:cxnSpLocks/>
            </p:cNvCxnSpPr>
            <p:nvPr userDrawn="1"/>
          </p:nvCxnSpPr>
          <p:spPr>
            <a:xfrm>
              <a:off x="974376" y="989441"/>
              <a:ext cx="5867327" cy="5867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714772" y="677918"/>
            <a:ext cx="6856292" cy="3590596"/>
          </a:xfrm>
        </p:spPr>
        <p:txBody>
          <a:bodyPr anchor="ctr"/>
          <a:lstStyle>
            <a:lvl1pPr algn="l">
              <a:defRPr sz="6000" cap="all" baseline="0">
                <a:solidFill>
                  <a:schemeClr val="tx2"/>
                </a:solidFill>
              </a:defRPr>
            </a:lvl1pPr>
          </a:lstStyle>
          <a:p>
            <a:r>
              <a:rPr lang="en-US" dirty="0"/>
              <a:t>Click to add title</a:t>
            </a:r>
          </a:p>
        </p:txBody>
      </p:sp>
    </p:spTree>
    <p:extLst>
      <p:ext uri="{BB962C8B-B14F-4D97-AF65-F5344CB8AC3E}">
        <p14:creationId xmlns:p14="http://schemas.microsoft.com/office/powerpoint/2010/main" val="670392170"/>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Tab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762000" y="896112"/>
            <a:ext cx="10668000" cy="1325563"/>
          </a:xfrm>
        </p:spPr>
        <p:txBody>
          <a:bodyPr anchor="t" anchorCtr="0"/>
          <a:lstStyle>
            <a:lvl1pPr>
              <a:defRPr cap="all" baseline="0">
                <a:solidFill>
                  <a:schemeClr val="accent1"/>
                </a:solidFill>
              </a:defRPr>
            </a:lvl1pPr>
          </a:lstStyle>
          <a:p>
            <a:r>
              <a:rPr lang="en-US" dirty="0"/>
              <a:t>CLICK TO ADD TITLE</a:t>
            </a:r>
          </a:p>
        </p:txBody>
      </p:sp>
      <p:sp>
        <p:nvSpPr>
          <p:cNvPr id="7" name="Rectangle 23">
            <a:extLst>
              <a:ext uri="{FF2B5EF4-FFF2-40B4-BE49-F238E27FC236}">
                <a16:creationId xmlns:a16="http://schemas.microsoft.com/office/drawing/2014/main" id="{AB92D86A-5036-415A-B056-A55CB2E0C2C9}"/>
              </a:ext>
              <a:ext uri="{C183D7F6-B498-43B3-948B-1728B52AA6E4}">
                <adec:decorative xmlns:adec="http://schemas.microsoft.com/office/drawing/2017/decorative" val="1"/>
              </a:ext>
            </a:extLst>
          </p:cNvPr>
          <p:cNvSpPr/>
          <p:nvPr userDrawn="1"/>
        </p:nvSpPr>
        <p:spPr>
          <a:xfrm rot="10800000">
            <a:off x="11177016" y="0"/>
            <a:ext cx="1014984" cy="1014984"/>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D70FC509-0D49-9500-59C9-DAE0A699FB0C}"/>
              </a:ext>
            </a:extLst>
          </p:cNvPr>
          <p:cNvSpPr>
            <a:spLocks noGrp="1"/>
          </p:cNvSpPr>
          <p:nvPr>
            <p:ph type="body" sz="quarter" idx="13" hasCustomPrompt="1"/>
          </p:nvPr>
        </p:nvSpPr>
        <p:spPr>
          <a:xfrm>
            <a:off x="762000" y="2417197"/>
            <a:ext cx="4278313" cy="3737541"/>
          </a:xfrm>
        </p:spPr>
        <p:txBody>
          <a:bodyPr vert="horz" lIns="91440" tIns="45720" rIns="91440" bIns="45720" rtlCol="0">
            <a:normAutofit/>
          </a:bodyPr>
          <a:lstStyle>
            <a:lvl1pPr>
              <a:spcBef>
                <a:spcPts val="0"/>
              </a:spcBef>
              <a:spcAft>
                <a:spcPts val="1200"/>
              </a:spcAft>
              <a:defRPr lang="en-US" sz="1800" smtClean="0"/>
            </a:lvl1pPr>
            <a:lvl2pPr>
              <a:spcBef>
                <a:spcPts val="0"/>
              </a:spcBef>
              <a:spcAft>
                <a:spcPts val="1200"/>
              </a:spcAft>
              <a:defRPr lang="en-US" sz="1800" smtClean="0"/>
            </a:lvl2pPr>
            <a:lvl3pPr>
              <a:spcBef>
                <a:spcPts val="0"/>
              </a:spcBef>
              <a:spcAft>
                <a:spcPts val="1200"/>
              </a:spcAft>
              <a:defRPr lang="en-US" sz="1800" smtClean="0"/>
            </a:lvl3pPr>
            <a:lvl4pPr>
              <a:spcBef>
                <a:spcPts val="0"/>
              </a:spcBef>
              <a:spcAft>
                <a:spcPts val="1200"/>
              </a:spcAft>
              <a:defRPr lang="en-US" sz="1800" smtClean="0"/>
            </a:lvl4pPr>
            <a:lvl5pPr>
              <a:spcBef>
                <a:spcPts val="0"/>
              </a:spcBef>
              <a:spcAft>
                <a:spcPts val="1200"/>
              </a:spcAft>
              <a:defRPr lang="en-US" sz="1800"/>
            </a:lvl5pPr>
          </a:lstStyle>
          <a:p>
            <a:pPr lvl="0"/>
            <a:r>
              <a:rPr lang="en-US" dirty="0"/>
              <a:t>Click to add text </a:t>
            </a:r>
          </a:p>
          <a:p>
            <a:pPr marL="685800" lvl="1" indent="-228600"/>
            <a:r>
              <a:rPr lang="en-US" dirty="0"/>
              <a:t>Second level</a:t>
            </a:r>
          </a:p>
          <a:p>
            <a:pPr marL="1143000" lvl="2" indent="-228600"/>
            <a:r>
              <a:rPr lang="en-US" dirty="0"/>
              <a:t>Third level</a:t>
            </a:r>
          </a:p>
          <a:p>
            <a:pPr marL="1600200" lvl="3" indent="-228600"/>
            <a:r>
              <a:rPr lang="en-US" dirty="0"/>
              <a:t>Fourth level</a:t>
            </a:r>
          </a:p>
          <a:p>
            <a:pPr marL="2057400" lvl="4" indent="-228600"/>
            <a:r>
              <a:rPr lang="en-US" dirty="0"/>
              <a:t>Fifth level</a:t>
            </a:r>
          </a:p>
        </p:txBody>
      </p:sp>
      <p:sp>
        <p:nvSpPr>
          <p:cNvPr id="8" name="Table Placeholder 7">
            <a:extLst>
              <a:ext uri="{FF2B5EF4-FFF2-40B4-BE49-F238E27FC236}">
                <a16:creationId xmlns:a16="http://schemas.microsoft.com/office/drawing/2014/main" id="{7113F543-A373-5951-EBF3-7E283EE52F0B}"/>
              </a:ext>
            </a:extLst>
          </p:cNvPr>
          <p:cNvSpPr>
            <a:spLocks noGrp="1"/>
          </p:cNvSpPr>
          <p:nvPr>
            <p:ph type="tbl" sz="quarter" idx="14" hasCustomPrompt="1"/>
          </p:nvPr>
        </p:nvSpPr>
        <p:spPr>
          <a:xfrm>
            <a:off x="5241471" y="2417763"/>
            <a:ext cx="6188529" cy="3736975"/>
          </a:xfrm>
        </p:spPr>
        <p:txBody>
          <a:bodyPr/>
          <a:lstStyle>
            <a:lvl1pPr>
              <a:defRPr/>
            </a:lvl1pPr>
          </a:lstStyle>
          <a:p>
            <a:r>
              <a:rPr lang="en-US" dirty="0"/>
              <a:t>Click icon to insert table</a:t>
            </a:r>
          </a:p>
        </p:txBody>
      </p:sp>
      <p:sp>
        <p:nvSpPr>
          <p:cNvPr id="3" name="Date Placeholder 3">
            <a:extLst>
              <a:ext uri="{FF2B5EF4-FFF2-40B4-BE49-F238E27FC236}">
                <a16:creationId xmlns:a16="http://schemas.microsoft.com/office/drawing/2014/main" id="{7D4C80AE-01F3-AAB6-99EF-DB1B5934CFD2}"/>
              </a:ext>
            </a:extLst>
          </p:cNvPr>
          <p:cNvSpPr>
            <a:spLocks noGrp="1"/>
          </p:cNvSpPr>
          <p:nvPr>
            <p:ph type="dt" sz="half" idx="10"/>
          </p:nvPr>
        </p:nvSpPr>
        <p:spPr>
          <a:xfrm>
            <a:off x="767443" y="6353175"/>
            <a:ext cx="1097280" cy="365125"/>
          </a:xfrm>
        </p:spPr>
        <p:txBody>
          <a:bodyPr/>
          <a:lstStyle>
            <a:lvl1pPr>
              <a:defRPr>
                <a:solidFill>
                  <a:schemeClr val="tx1"/>
                </a:solidFill>
              </a:defRPr>
            </a:lvl1pPr>
          </a:lstStyle>
          <a:p>
            <a:r>
              <a:rPr lang="en-US"/>
              <a:t>12/11/2023</a:t>
            </a:r>
            <a:endParaRPr lang="en-US" dirty="0"/>
          </a:p>
        </p:txBody>
      </p:sp>
      <p:sp>
        <p:nvSpPr>
          <p:cNvPr id="4" name="Footer Placeholder 4">
            <a:extLst>
              <a:ext uri="{FF2B5EF4-FFF2-40B4-BE49-F238E27FC236}">
                <a16:creationId xmlns:a16="http://schemas.microsoft.com/office/drawing/2014/main" id="{C0241B24-8629-6BC2-C72F-A156F0624997}"/>
              </a:ext>
            </a:extLst>
          </p:cNvPr>
          <p:cNvSpPr>
            <a:spLocks noGrp="1"/>
          </p:cNvSpPr>
          <p:nvPr>
            <p:ph type="ftr" sz="quarter" idx="11"/>
          </p:nvPr>
        </p:nvSpPr>
        <p:spPr>
          <a:xfrm>
            <a:off x="5273449" y="6350000"/>
            <a:ext cx="2286000" cy="365125"/>
          </a:xfrm>
        </p:spPr>
        <p:txBody>
          <a:bodyPr/>
          <a:lstStyle>
            <a:lvl1pPr>
              <a:defRPr>
                <a:solidFill>
                  <a:schemeClr val="tx1"/>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967FBBF9-1C14-3371-F0AC-507FFCAB3BC1}"/>
              </a:ext>
            </a:extLst>
          </p:cNvPr>
          <p:cNvSpPr>
            <a:spLocks noGrp="1"/>
          </p:cNvSpPr>
          <p:nvPr>
            <p:ph type="sldNum" sz="quarter" idx="12"/>
          </p:nvPr>
        </p:nvSpPr>
        <p:spPr>
          <a:xfrm>
            <a:off x="10968175" y="6356350"/>
            <a:ext cx="457200" cy="365125"/>
          </a:xfrm>
        </p:spPr>
        <p:txBody>
          <a:bodyPr/>
          <a:lstStyle>
            <a:lvl1pPr>
              <a:defRPr>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08189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1552574" y="896111"/>
            <a:ext cx="9866540" cy="1358140"/>
          </a:xfrm>
        </p:spPr>
        <p:txBody>
          <a:bodyPr anchor="t" anchorCtr="0"/>
          <a:lstStyle>
            <a:lvl1pPr>
              <a:defRPr cap="all" baseline="0">
                <a:solidFill>
                  <a:schemeClr val="tx2"/>
                </a:solidFill>
              </a:defRPr>
            </a:lvl1pPr>
          </a:lstStyle>
          <a:p>
            <a:r>
              <a:rPr lang="en-US" dirty="0"/>
              <a:t>CLICK TO ADD TITLE</a:t>
            </a:r>
          </a:p>
        </p:txBody>
      </p:sp>
      <p:grpSp>
        <p:nvGrpSpPr>
          <p:cNvPr id="10" name="Group 9">
            <a:extLst>
              <a:ext uri="{FF2B5EF4-FFF2-40B4-BE49-F238E27FC236}">
                <a16:creationId xmlns:a16="http://schemas.microsoft.com/office/drawing/2014/main" id="{D9F1898E-3E74-4E43-A202-1A6640227466}"/>
              </a:ext>
              <a:ext uri="{C183D7F6-B498-43B3-948B-1728B52AA6E4}">
                <adec:decorative xmlns:adec="http://schemas.microsoft.com/office/drawing/2017/decorative" val="1"/>
              </a:ext>
            </a:extLst>
          </p:cNvPr>
          <p:cNvGrpSpPr/>
          <p:nvPr userDrawn="1"/>
        </p:nvGrpSpPr>
        <p:grpSpPr>
          <a:xfrm>
            <a:off x="0" y="0"/>
            <a:ext cx="1014984" cy="6858000"/>
            <a:chOff x="0" y="0"/>
            <a:chExt cx="1014984" cy="6858000"/>
          </a:xfrm>
        </p:grpSpPr>
        <p:sp>
          <p:nvSpPr>
            <p:cNvPr id="33" name="Rectangle 32">
              <a:extLst>
                <a:ext uri="{FF2B5EF4-FFF2-40B4-BE49-F238E27FC236}">
                  <a16:creationId xmlns:a16="http://schemas.microsoft.com/office/drawing/2014/main" id="{814776F7-F8A5-4235-8C8D-17F0E4F45B03}"/>
                </a:ext>
              </a:extLst>
            </p:cNvPr>
            <p:cNvSpPr/>
            <p:nvPr userDrawn="1"/>
          </p:nvSpPr>
          <p:spPr>
            <a:xfrm>
              <a:off x="0" y="4828032"/>
              <a:ext cx="1014984"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F301899-34C1-47B4-B5CD-F77BA341C0F9}"/>
                </a:ext>
              </a:extLst>
            </p:cNvPr>
            <p:cNvSpPr/>
            <p:nvPr userDrawn="1"/>
          </p:nvSpPr>
          <p:spPr>
            <a:xfrm>
              <a:off x="0" y="2833299"/>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A66E9363-03B7-439D-8B5E-0665E48F046E}"/>
                </a:ext>
              </a:extLst>
            </p:cNvPr>
            <p:cNvSpPr/>
            <p:nvPr userDrawn="1"/>
          </p:nvSpPr>
          <p:spPr>
            <a:xfrm>
              <a:off x="0"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0432F5F5-1688-44BD-B071-A62C04824FB8}"/>
                </a:ext>
              </a:extLst>
            </p:cNvPr>
            <p:cNvSpPr/>
            <p:nvPr userDrawn="1"/>
          </p:nvSpPr>
          <p:spPr>
            <a:xfrm>
              <a:off x="0" y="2029863"/>
              <a:ext cx="1014984" cy="812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689FF8F5-F7B8-46B0-BB03-FE972A6832E7}"/>
                </a:ext>
              </a:extLst>
            </p:cNvPr>
            <p:cNvSpPr/>
            <p:nvPr userDrawn="1"/>
          </p:nvSpPr>
          <p:spPr>
            <a:xfrm rot="10800000">
              <a:off x="100582" y="2936725"/>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8" name="Graphic 47">
              <a:extLst>
                <a:ext uri="{FF2B5EF4-FFF2-40B4-BE49-F238E27FC236}">
                  <a16:creationId xmlns:a16="http://schemas.microsoft.com/office/drawing/2014/main" id="{31EB8EE7-3843-4CA8-879D-5D985DAA0D1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5400000">
              <a:off x="-457200" y="5416459"/>
              <a:ext cx="1828800" cy="914400"/>
            </a:xfrm>
            <a:prstGeom prst="rect">
              <a:avLst/>
            </a:prstGeom>
          </p:spPr>
        </p:pic>
        <p:pic>
          <p:nvPicPr>
            <p:cNvPr id="50" name="Graphic 49">
              <a:extLst>
                <a:ext uri="{FF2B5EF4-FFF2-40B4-BE49-F238E27FC236}">
                  <a16:creationId xmlns:a16="http://schemas.microsoft.com/office/drawing/2014/main" id="{5FF0EEFD-0038-4A2F-AD3B-01A98EFF5C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457200" y="563329"/>
              <a:ext cx="1828800" cy="914400"/>
            </a:xfrm>
            <a:prstGeom prst="rect">
              <a:avLst/>
            </a:prstGeom>
          </p:spPr>
        </p:pic>
      </p:grpSp>
      <p:sp>
        <p:nvSpPr>
          <p:cNvPr id="3" name="Content Placeholder 2">
            <a:extLst>
              <a:ext uri="{FF2B5EF4-FFF2-40B4-BE49-F238E27FC236}">
                <a16:creationId xmlns:a16="http://schemas.microsoft.com/office/drawing/2014/main" id="{8A650232-76AA-C9E3-F846-8DB1B44E5AF3}"/>
              </a:ext>
            </a:extLst>
          </p:cNvPr>
          <p:cNvSpPr>
            <a:spLocks noGrp="1"/>
          </p:cNvSpPr>
          <p:nvPr>
            <p:ph sz="half" idx="15" hasCustomPrompt="1"/>
          </p:nvPr>
        </p:nvSpPr>
        <p:spPr>
          <a:xfrm>
            <a:off x="1552575" y="2481940"/>
            <a:ext cx="6477952" cy="3635831"/>
          </a:xfrm>
        </p:spPr>
        <p:txBody>
          <a:bodyPr>
            <a:normAutofit/>
          </a:bodyPr>
          <a:lstStyle>
            <a:lvl1pPr marL="0" indent="0">
              <a:lnSpc>
                <a:spcPct val="100000"/>
              </a:lnSpc>
              <a:spcBef>
                <a:spcPts val="0"/>
              </a:spcBef>
              <a:spcAft>
                <a:spcPts val="600"/>
              </a:spcAft>
              <a:buFont typeface="Arial" panose="020B0604020202020204" pitchFamily="34" charset="0"/>
              <a:buNone/>
              <a:defRPr sz="1800">
                <a:solidFill>
                  <a:schemeClr val="bg1"/>
                </a:solidFill>
              </a:defRPr>
            </a:lvl1pPr>
            <a:lvl2pPr marL="457200">
              <a:lnSpc>
                <a:spcPct val="100000"/>
              </a:lnSpc>
              <a:spcAft>
                <a:spcPts val="600"/>
              </a:spcAft>
              <a:defRPr sz="1800">
                <a:solidFill>
                  <a:schemeClr val="bg1"/>
                </a:solidFill>
              </a:defRPr>
            </a:lvl2pPr>
            <a:lvl3pPr marL="914400">
              <a:lnSpc>
                <a:spcPct val="100000"/>
              </a:lnSpc>
              <a:spcAft>
                <a:spcPts val="600"/>
              </a:spcAft>
              <a:defRPr sz="1800">
                <a:solidFill>
                  <a:schemeClr val="bg1"/>
                </a:solidFill>
              </a:defRPr>
            </a:lvl3pPr>
            <a:lvl4pPr marL="1371600">
              <a:lnSpc>
                <a:spcPct val="100000"/>
              </a:lnSpc>
              <a:spcAft>
                <a:spcPts val="600"/>
              </a:spcAft>
              <a:defRPr sz="1800">
                <a:solidFill>
                  <a:schemeClr val="bg1"/>
                </a:solidFill>
              </a:defRPr>
            </a:lvl4pPr>
            <a:lvl5pPr marL="1828800">
              <a:lnSpc>
                <a:spcPct val="100000"/>
              </a:lnSpc>
              <a:spcAft>
                <a:spcPts val="600"/>
              </a:spcAft>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37A04978-5D2C-BBF1-9C05-C52717619019}"/>
              </a:ext>
            </a:extLst>
          </p:cNvPr>
          <p:cNvSpPr>
            <a:spLocks noGrp="1"/>
          </p:cNvSpPr>
          <p:nvPr>
            <p:ph type="body" sz="quarter" idx="14" hasCustomPrompt="1"/>
          </p:nvPr>
        </p:nvSpPr>
        <p:spPr>
          <a:xfrm>
            <a:off x="8372723" y="2481940"/>
            <a:ext cx="3046391" cy="3759200"/>
          </a:xfrm>
        </p:spPr>
        <p:txBody>
          <a:bodyPr>
            <a:normAutofit/>
          </a:bodyPr>
          <a:lstStyle>
            <a:lvl1pPr marL="342900" indent="-342900">
              <a:spcAft>
                <a:spcPts val="600"/>
              </a:spcAft>
              <a:buFont typeface="+mj-lt"/>
              <a:buAutoNum type="arabicPeriod"/>
              <a:defRPr sz="1800">
                <a:solidFill>
                  <a:schemeClr val="bg1"/>
                </a:solidFill>
              </a:defRPr>
            </a:lvl1pPr>
            <a:lvl2pPr marL="800100" indent="-342900">
              <a:spcAft>
                <a:spcPts val="600"/>
              </a:spcAft>
              <a:buFont typeface="+mj-lt"/>
              <a:buAutoNum type="alphaLcPeriod"/>
              <a:defRPr sz="1800">
                <a:solidFill>
                  <a:schemeClr val="bg1"/>
                </a:solidFill>
              </a:defRPr>
            </a:lvl2pPr>
            <a:lvl3pPr marL="1257300" indent="-342900">
              <a:spcAft>
                <a:spcPts val="600"/>
              </a:spcAft>
              <a:buFont typeface="+mj-lt"/>
              <a:buAutoNum type="arabicParenR"/>
              <a:defRPr sz="1800">
                <a:solidFill>
                  <a:schemeClr val="bg1"/>
                </a:solidFill>
              </a:defRPr>
            </a:lvl3pPr>
            <a:lvl4pPr marL="1714500" indent="-342900">
              <a:spcAft>
                <a:spcPts val="600"/>
              </a:spcAft>
              <a:buFont typeface="+mj-lt"/>
              <a:buAutoNum type="alphaLcParenR"/>
              <a:defRPr sz="1800">
                <a:solidFill>
                  <a:schemeClr val="bg1"/>
                </a:solidFill>
              </a:defRPr>
            </a:lvl4pPr>
            <a:lvl5pPr marL="2171700" indent="-342900">
              <a:spcAft>
                <a:spcPts val="600"/>
              </a:spcAft>
              <a:buFont typeface="+mj-lt"/>
              <a:buAutoNum type="romanLcPeriod"/>
              <a:defRPr sz="1800">
                <a:solidFill>
                  <a:schemeClr val="bg1"/>
                </a:solidFill>
              </a:defRPr>
            </a:lvl5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3" name="Date Placeholder 3">
            <a:extLst>
              <a:ext uri="{FF2B5EF4-FFF2-40B4-BE49-F238E27FC236}">
                <a16:creationId xmlns:a16="http://schemas.microsoft.com/office/drawing/2014/main" id="{41C57AEB-9E33-4F77-9F58-DB0D1B978707}"/>
              </a:ext>
            </a:extLst>
          </p:cNvPr>
          <p:cNvSpPr>
            <a:spLocks noGrp="1"/>
          </p:cNvSpPr>
          <p:nvPr>
            <p:ph type="dt" sz="half" idx="10"/>
          </p:nvPr>
        </p:nvSpPr>
        <p:spPr>
          <a:xfrm>
            <a:off x="1554480" y="6353175"/>
            <a:ext cx="1097280" cy="365125"/>
          </a:xfrm>
        </p:spPr>
        <p:txBody>
          <a:bodyPr/>
          <a:lstStyle>
            <a:lvl1pPr>
              <a:defRPr>
                <a:solidFill>
                  <a:schemeClr val="bg1"/>
                </a:solidFill>
              </a:defRPr>
            </a:lvl1pPr>
          </a:lstStyle>
          <a:p>
            <a:r>
              <a:rPr lang="en-US"/>
              <a:t>12/11/2023</a:t>
            </a:r>
            <a:endParaRPr lang="en-US" dirty="0"/>
          </a:p>
        </p:txBody>
      </p:sp>
      <p:sp>
        <p:nvSpPr>
          <p:cNvPr id="64" name="Footer Placeholder 4">
            <a:extLst>
              <a:ext uri="{FF2B5EF4-FFF2-40B4-BE49-F238E27FC236}">
                <a16:creationId xmlns:a16="http://schemas.microsoft.com/office/drawing/2014/main" id="{182F895D-C48A-41AA-9DE6-43A17B7E019A}"/>
              </a:ext>
            </a:extLst>
          </p:cNvPr>
          <p:cNvSpPr>
            <a:spLocks noGrp="1"/>
          </p:cNvSpPr>
          <p:nvPr>
            <p:ph type="ftr" sz="quarter" idx="11"/>
          </p:nvPr>
        </p:nvSpPr>
        <p:spPr>
          <a:xfrm>
            <a:off x="5744527" y="6350000"/>
            <a:ext cx="2286000" cy="365125"/>
          </a:xfrm>
        </p:spPr>
        <p:txBody>
          <a:bodyPr/>
          <a:lstStyle>
            <a:lvl1pPr>
              <a:defRPr>
                <a:solidFill>
                  <a:schemeClr val="bg1"/>
                </a:solidFill>
              </a:defRPr>
            </a:lvl1pPr>
          </a:lstStyle>
          <a:p>
            <a:r>
              <a:rPr lang="en-US"/>
              <a:t>Presentation title</a:t>
            </a:r>
            <a:endParaRPr lang="en-US" dirty="0"/>
          </a:p>
        </p:txBody>
      </p:sp>
      <p:sp>
        <p:nvSpPr>
          <p:cNvPr id="65" name="Slide Number Placeholder 5">
            <a:extLst>
              <a:ext uri="{FF2B5EF4-FFF2-40B4-BE49-F238E27FC236}">
                <a16:creationId xmlns:a16="http://schemas.microsoft.com/office/drawing/2014/main" id="{4C15BF58-30D9-4A0E-8506-1CD777B0FC5B}"/>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807368846"/>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764155" y="896112"/>
            <a:ext cx="10665845" cy="1325563"/>
          </a:xfrm>
        </p:spPr>
        <p:txBody>
          <a:bodyPr anchor="t" anchorCtr="0"/>
          <a:lstStyle>
            <a:lvl1pPr>
              <a:defRPr cap="all" baseline="0">
                <a:solidFill>
                  <a:schemeClr val="accent1"/>
                </a:solidFill>
              </a:defRPr>
            </a:lvl1pPr>
          </a:lstStyle>
          <a:p>
            <a:r>
              <a:rPr lang="en-US" dirty="0"/>
              <a:t>CLICK TO ADD TITLE</a:t>
            </a:r>
          </a:p>
        </p:txBody>
      </p:sp>
      <p:sp>
        <p:nvSpPr>
          <p:cNvPr id="5" name="Table Placeholder 4">
            <a:extLst>
              <a:ext uri="{FF2B5EF4-FFF2-40B4-BE49-F238E27FC236}">
                <a16:creationId xmlns:a16="http://schemas.microsoft.com/office/drawing/2014/main" id="{E06194BC-6453-CA18-2623-B07F3A5D4E92}"/>
              </a:ext>
            </a:extLst>
          </p:cNvPr>
          <p:cNvSpPr>
            <a:spLocks noGrp="1"/>
          </p:cNvSpPr>
          <p:nvPr>
            <p:ph type="tbl" sz="quarter" idx="13" hasCustomPrompt="1"/>
          </p:nvPr>
        </p:nvSpPr>
        <p:spPr>
          <a:xfrm>
            <a:off x="762000" y="2417763"/>
            <a:ext cx="10665845" cy="3678235"/>
          </a:xfrm>
        </p:spPr>
        <p:txBody>
          <a:bodyPr/>
          <a:lstStyle>
            <a:lvl1pPr>
              <a:defRPr/>
            </a:lvl1pPr>
          </a:lstStyle>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dirty="0"/>
              <a:t>Click icon to insert table</a:t>
            </a:r>
          </a:p>
          <a:p>
            <a:endParaRPr lang="en-US" dirty="0"/>
          </a:p>
        </p:txBody>
      </p:sp>
      <p:sp>
        <p:nvSpPr>
          <p:cNvPr id="7" name="Rectangle 23">
            <a:extLst>
              <a:ext uri="{FF2B5EF4-FFF2-40B4-BE49-F238E27FC236}">
                <a16:creationId xmlns:a16="http://schemas.microsoft.com/office/drawing/2014/main" id="{AB92D86A-5036-415A-B056-A55CB2E0C2C9}"/>
              </a:ext>
              <a:ext uri="{C183D7F6-B498-43B3-948B-1728B52AA6E4}">
                <adec:decorative xmlns:adec="http://schemas.microsoft.com/office/drawing/2017/decorative" val="1"/>
              </a:ext>
            </a:extLst>
          </p:cNvPr>
          <p:cNvSpPr/>
          <p:nvPr userDrawn="1"/>
        </p:nvSpPr>
        <p:spPr>
          <a:xfrm rot="10800000">
            <a:off x="11177016" y="0"/>
            <a:ext cx="1014984" cy="1014984"/>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3">
            <a:extLst>
              <a:ext uri="{FF2B5EF4-FFF2-40B4-BE49-F238E27FC236}">
                <a16:creationId xmlns:a16="http://schemas.microsoft.com/office/drawing/2014/main" id="{D3A465A0-88AA-B50B-92D8-3A54928329FB}"/>
              </a:ext>
            </a:extLst>
          </p:cNvPr>
          <p:cNvSpPr>
            <a:spLocks noGrp="1"/>
          </p:cNvSpPr>
          <p:nvPr>
            <p:ph type="dt" sz="half" idx="10"/>
          </p:nvPr>
        </p:nvSpPr>
        <p:spPr>
          <a:xfrm>
            <a:off x="767443" y="6353175"/>
            <a:ext cx="1097280" cy="365125"/>
          </a:xfrm>
        </p:spPr>
        <p:txBody>
          <a:bodyPr/>
          <a:lstStyle>
            <a:lvl1pPr>
              <a:defRPr>
                <a:solidFill>
                  <a:schemeClr val="tx1"/>
                </a:solidFill>
              </a:defRPr>
            </a:lvl1pPr>
          </a:lstStyle>
          <a:p>
            <a:r>
              <a:rPr lang="en-US"/>
              <a:t>12/11/2023</a:t>
            </a:r>
            <a:endParaRPr lang="en-US" dirty="0"/>
          </a:p>
        </p:txBody>
      </p:sp>
      <p:sp>
        <p:nvSpPr>
          <p:cNvPr id="4" name="Footer Placeholder 4">
            <a:extLst>
              <a:ext uri="{FF2B5EF4-FFF2-40B4-BE49-F238E27FC236}">
                <a16:creationId xmlns:a16="http://schemas.microsoft.com/office/drawing/2014/main" id="{6195F626-7C08-9907-6A85-922BE6AA0EF5}"/>
              </a:ext>
            </a:extLst>
          </p:cNvPr>
          <p:cNvSpPr>
            <a:spLocks noGrp="1"/>
          </p:cNvSpPr>
          <p:nvPr>
            <p:ph type="ftr" sz="quarter" idx="11"/>
          </p:nvPr>
        </p:nvSpPr>
        <p:spPr>
          <a:xfrm>
            <a:off x="5273449" y="6350000"/>
            <a:ext cx="2286000" cy="365125"/>
          </a:xfrm>
        </p:spPr>
        <p:txBody>
          <a:bodyPr/>
          <a:lstStyle>
            <a:lvl1pPr>
              <a:defRPr>
                <a:solidFill>
                  <a:schemeClr val="tx1"/>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7BBAD34A-4F3F-C89B-BBBC-E7740F414D13}"/>
              </a:ext>
            </a:extLst>
          </p:cNvPr>
          <p:cNvSpPr>
            <a:spLocks noGrp="1"/>
          </p:cNvSpPr>
          <p:nvPr>
            <p:ph type="sldNum" sz="quarter" idx="12"/>
          </p:nvPr>
        </p:nvSpPr>
        <p:spPr>
          <a:xfrm>
            <a:off x="10968175" y="6356350"/>
            <a:ext cx="457200" cy="365125"/>
          </a:xfrm>
        </p:spPr>
        <p:txBody>
          <a:bodyPr/>
          <a:lstStyle>
            <a:lvl1pPr>
              <a:defRPr>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23748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Content 2">
    <p:bg>
      <p:bgPr>
        <a:solidFill>
          <a:schemeClr val="accent2"/>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11C2927-0A13-DC57-A83B-B8DB787A48CF}"/>
              </a:ext>
              <a:ext uri="{C183D7F6-B498-43B3-948B-1728B52AA6E4}">
                <adec:decorative xmlns:adec="http://schemas.microsoft.com/office/drawing/2017/decorative" val="1"/>
              </a:ext>
            </a:extLst>
          </p:cNvPr>
          <p:cNvGrpSpPr/>
          <p:nvPr userDrawn="1"/>
        </p:nvGrpSpPr>
        <p:grpSpPr>
          <a:xfrm>
            <a:off x="0" y="0"/>
            <a:ext cx="6843092" cy="6858000"/>
            <a:chOff x="0" y="0"/>
            <a:chExt cx="6843092" cy="6858000"/>
          </a:xfrm>
        </p:grpSpPr>
        <p:sp>
          <p:nvSpPr>
            <p:cNvPr id="344" name="Rectangle 343">
              <a:extLst>
                <a:ext uri="{FF2B5EF4-FFF2-40B4-BE49-F238E27FC236}">
                  <a16:creationId xmlns:a16="http://schemas.microsoft.com/office/drawing/2014/main" id="{0685D98A-CA5A-4C48-9AEB-4C1A201237A1}"/>
                </a:ext>
              </a:extLst>
            </p:cNvPr>
            <p:cNvSpPr/>
            <p:nvPr userDrawn="1"/>
          </p:nvSpPr>
          <p:spPr>
            <a:xfrm>
              <a:off x="2021206" y="4828032"/>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1F97041-3EE3-4F17-990B-3AC264934EF0}"/>
                </a:ext>
              </a:extLst>
            </p:cNvPr>
            <p:cNvSpPr/>
            <p:nvPr userDrawn="1"/>
          </p:nvSpPr>
          <p:spPr>
            <a:xfrm>
              <a:off x="0" y="0"/>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DA30E2-82DB-4AA1-B134-9482F5CD7689}"/>
                </a:ext>
              </a:extLst>
            </p:cNvPr>
            <p:cNvSpPr/>
            <p:nvPr userDrawn="1"/>
          </p:nvSpPr>
          <p:spPr>
            <a:xfrm>
              <a:off x="2457970" y="168643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502070B-3F7D-436A-849C-FB64175E8B45}"/>
                </a:ext>
              </a:extLst>
            </p:cNvPr>
            <p:cNvSpPr/>
            <p:nvPr userDrawn="1"/>
          </p:nvSpPr>
          <p:spPr>
            <a:xfrm>
              <a:off x="0" y="6108192"/>
              <a:ext cx="2029968" cy="749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9">
              <a:extLst>
                <a:ext uri="{FF2B5EF4-FFF2-40B4-BE49-F238E27FC236}">
                  <a16:creationId xmlns:a16="http://schemas.microsoft.com/office/drawing/2014/main" id="{675AAC8A-F8AB-44A3-9748-96464E9E0B6B}"/>
                </a:ext>
              </a:extLst>
            </p:cNvPr>
            <p:cNvSpPr/>
            <p:nvPr userDrawn="1"/>
          </p:nvSpPr>
          <p:spPr>
            <a:xfrm>
              <a:off x="4054172" y="4069080"/>
              <a:ext cx="2788920" cy="278892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6" name="Group 115">
              <a:extLst>
                <a:ext uri="{FF2B5EF4-FFF2-40B4-BE49-F238E27FC236}">
                  <a16:creationId xmlns:a16="http://schemas.microsoft.com/office/drawing/2014/main" id="{AC3F6810-4D95-4C6E-A30A-459BAD7510FE}"/>
                </a:ext>
              </a:extLst>
            </p:cNvPr>
            <p:cNvGrpSpPr/>
            <p:nvPr userDrawn="1"/>
          </p:nvGrpSpPr>
          <p:grpSpPr>
            <a:xfrm>
              <a:off x="23853" y="2101527"/>
              <a:ext cx="1920240" cy="1920240"/>
              <a:chOff x="5361924" y="7472790"/>
              <a:chExt cx="1828800" cy="1828800"/>
            </a:xfrm>
          </p:grpSpPr>
          <p:grpSp>
            <p:nvGrpSpPr>
              <p:cNvPr id="115" name="Group 114">
                <a:extLst>
                  <a:ext uri="{FF2B5EF4-FFF2-40B4-BE49-F238E27FC236}">
                    <a16:creationId xmlns:a16="http://schemas.microsoft.com/office/drawing/2014/main" id="{81973B3A-7185-45FB-A2E6-A7BDE6414DF3}"/>
                  </a:ext>
                </a:extLst>
              </p:cNvPr>
              <p:cNvGrpSpPr/>
              <p:nvPr userDrawn="1"/>
            </p:nvGrpSpPr>
            <p:grpSpPr>
              <a:xfrm>
                <a:off x="5361924" y="7472790"/>
                <a:ext cx="1828800" cy="1828800"/>
                <a:chOff x="5361924" y="7472790"/>
                <a:chExt cx="1828800" cy="1828800"/>
              </a:xfrm>
            </p:grpSpPr>
            <p:grpSp>
              <p:nvGrpSpPr>
                <p:cNvPr id="99" name="Group 98">
                  <a:extLst>
                    <a:ext uri="{FF2B5EF4-FFF2-40B4-BE49-F238E27FC236}">
                      <a16:creationId xmlns:a16="http://schemas.microsoft.com/office/drawing/2014/main" id="{DACFFF66-0600-406E-AF42-9FD8E8EDB397}"/>
                    </a:ext>
                  </a:extLst>
                </p:cNvPr>
                <p:cNvGrpSpPr/>
                <p:nvPr userDrawn="1"/>
              </p:nvGrpSpPr>
              <p:grpSpPr>
                <a:xfrm>
                  <a:off x="5361924" y="7472790"/>
                  <a:ext cx="1828800" cy="1828800"/>
                  <a:chOff x="5388428" y="7173291"/>
                  <a:chExt cx="1828800" cy="1828800"/>
                </a:xfrm>
              </p:grpSpPr>
              <p:grpSp>
                <p:nvGrpSpPr>
                  <p:cNvPr id="96" name="Group 95">
                    <a:extLst>
                      <a:ext uri="{FF2B5EF4-FFF2-40B4-BE49-F238E27FC236}">
                        <a16:creationId xmlns:a16="http://schemas.microsoft.com/office/drawing/2014/main" id="{9411687D-2631-487B-AEAB-39750C9E52BF}"/>
                      </a:ext>
                    </a:extLst>
                  </p:cNvPr>
                  <p:cNvGrpSpPr/>
                  <p:nvPr userDrawn="1"/>
                </p:nvGrpSpPr>
                <p:grpSpPr>
                  <a:xfrm>
                    <a:off x="5388428" y="7173291"/>
                    <a:ext cx="1828800" cy="1828800"/>
                    <a:chOff x="5388428" y="7173291"/>
                    <a:chExt cx="1828800" cy="1828800"/>
                  </a:xfrm>
                </p:grpSpPr>
                <p:grpSp>
                  <p:nvGrpSpPr>
                    <p:cNvPr id="90" name="Group 89">
                      <a:extLst>
                        <a:ext uri="{FF2B5EF4-FFF2-40B4-BE49-F238E27FC236}">
                          <a16:creationId xmlns:a16="http://schemas.microsoft.com/office/drawing/2014/main" id="{4BDDEAF6-0726-4BF4-96D7-EBA489ABF3E5}"/>
                        </a:ext>
                      </a:extLst>
                    </p:cNvPr>
                    <p:cNvGrpSpPr/>
                    <p:nvPr userDrawn="1"/>
                  </p:nvGrpSpPr>
                  <p:grpSpPr>
                    <a:xfrm>
                      <a:off x="5388428" y="7173291"/>
                      <a:ext cx="1828800" cy="1828800"/>
                      <a:chOff x="5579044" y="7049770"/>
                      <a:chExt cx="1828800" cy="1828800"/>
                    </a:xfrm>
                  </p:grpSpPr>
                  <p:grpSp>
                    <p:nvGrpSpPr>
                      <p:cNvPr id="89" name="Group 88">
                        <a:extLst>
                          <a:ext uri="{FF2B5EF4-FFF2-40B4-BE49-F238E27FC236}">
                            <a16:creationId xmlns:a16="http://schemas.microsoft.com/office/drawing/2014/main" id="{F80BBFBA-D0FB-4E20-8981-F569A2A0B678}"/>
                          </a:ext>
                        </a:extLst>
                      </p:cNvPr>
                      <p:cNvGrpSpPr/>
                      <p:nvPr userDrawn="1"/>
                    </p:nvGrpSpPr>
                    <p:grpSpPr>
                      <a:xfrm>
                        <a:off x="5579044" y="7049770"/>
                        <a:ext cx="1828800" cy="1828800"/>
                        <a:chOff x="5579044" y="7049770"/>
                        <a:chExt cx="1828800" cy="1828800"/>
                      </a:xfrm>
                    </p:grpSpPr>
                    <p:grpSp>
                      <p:nvGrpSpPr>
                        <p:cNvPr id="86" name="Group 85">
                          <a:extLst>
                            <a:ext uri="{FF2B5EF4-FFF2-40B4-BE49-F238E27FC236}">
                              <a16:creationId xmlns:a16="http://schemas.microsoft.com/office/drawing/2014/main" id="{6B3BCF7C-4204-4B1A-8371-96E859FC8425}"/>
                            </a:ext>
                          </a:extLst>
                        </p:cNvPr>
                        <p:cNvGrpSpPr/>
                        <p:nvPr userDrawn="1"/>
                      </p:nvGrpSpPr>
                      <p:grpSpPr>
                        <a:xfrm>
                          <a:off x="5579044" y="7049770"/>
                          <a:ext cx="1828800" cy="1828800"/>
                          <a:chOff x="5579044" y="7049770"/>
                          <a:chExt cx="1828800" cy="1828800"/>
                        </a:xfrm>
                      </p:grpSpPr>
                      <p:grpSp>
                        <p:nvGrpSpPr>
                          <p:cNvPr id="83" name="Group 82">
                            <a:extLst>
                              <a:ext uri="{FF2B5EF4-FFF2-40B4-BE49-F238E27FC236}">
                                <a16:creationId xmlns:a16="http://schemas.microsoft.com/office/drawing/2014/main" id="{31CF95CD-48BB-4659-870A-21584266D83F}"/>
                              </a:ext>
                            </a:extLst>
                          </p:cNvPr>
                          <p:cNvGrpSpPr/>
                          <p:nvPr userDrawn="1"/>
                        </p:nvGrpSpPr>
                        <p:grpSpPr>
                          <a:xfrm>
                            <a:off x="5579044" y="7049770"/>
                            <a:ext cx="1828800" cy="1828800"/>
                            <a:chOff x="5579044" y="7049770"/>
                            <a:chExt cx="1828800" cy="1828800"/>
                          </a:xfrm>
                        </p:grpSpPr>
                        <p:sp>
                          <p:nvSpPr>
                            <p:cNvPr id="78" name="Oval 77">
                              <a:extLst>
                                <a:ext uri="{FF2B5EF4-FFF2-40B4-BE49-F238E27FC236}">
                                  <a16:creationId xmlns:a16="http://schemas.microsoft.com/office/drawing/2014/main" id="{871E1954-F3FD-427D-8FFA-F28839673545}"/>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0" name="Oval 79">
                              <a:extLst>
                                <a:ext uri="{FF2B5EF4-FFF2-40B4-BE49-F238E27FC236}">
                                  <a16:creationId xmlns:a16="http://schemas.microsoft.com/office/drawing/2014/main" id="{B655BD1D-8AE2-43E7-B1D4-17923D0E0171}"/>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2" name="Oval 81">
                            <a:extLst>
                              <a:ext uri="{FF2B5EF4-FFF2-40B4-BE49-F238E27FC236}">
                                <a16:creationId xmlns:a16="http://schemas.microsoft.com/office/drawing/2014/main" id="{9F92C461-5E10-49F3-B4F0-F320512C0756}"/>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5" name="Oval 84">
                          <a:extLst>
                            <a:ext uri="{FF2B5EF4-FFF2-40B4-BE49-F238E27FC236}">
                              <a16:creationId xmlns:a16="http://schemas.microsoft.com/office/drawing/2014/main" id="{A6D57951-375C-41E9-BF45-DFC40F8E0A1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8" name="Oval 87">
                        <a:extLst>
                          <a:ext uri="{FF2B5EF4-FFF2-40B4-BE49-F238E27FC236}">
                            <a16:creationId xmlns:a16="http://schemas.microsoft.com/office/drawing/2014/main" id="{E4A4216D-DF9B-4DD9-989C-1F4040F3F4F7}"/>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2" name="Oval 91">
                      <a:extLst>
                        <a:ext uri="{FF2B5EF4-FFF2-40B4-BE49-F238E27FC236}">
                          <a16:creationId xmlns:a16="http://schemas.microsoft.com/office/drawing/2014/main" id="{3DCCC81D-9EE7-47A8-8A4C-74B5E047A336}"/>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5" name="Oval 94">
                    <a:extLst>
                      <a:ext uri="{FF2B5EF4-FFF2-40B4-BE49-F238E27FC236}">
                        <a16:creationId xmlns:a16="http://schemas.microsoft.com/office/drawing/2014/main" id="{9985F9FD-CFFB-417E-A560-28BD7BC7EE86}"/>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8" name="Oval 97">
                  <a:extLst>
                    <a:ext uri="{FF2B5EF4-FFF2-40B4-BE49-F238E27FC236}">
                      <a16:creationId xmlns:a16="http://schemas.microsoft.com/office/drawing/2014/main" id="{9A923F7B-7D75-4E04-AE62-D5B99F645756}"/>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2" name="Oval 101">
                  <a:extLst>
                    <a:ext uri="{FF2B5EF4-FFF2-40B4-BE49-F238E27FC236}">
                      <a16:creationId xmlns:a16="http://schemas.microsoft.com/office/drawing/2014/main" id="{F0239D2C-73EF-42E3-B73F-E69B7C27F65B}"/>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5" name="Oval 104">
                  <a:extLst>
                    <a:ext uri="{FF2B5EF4-FFF2-40B4-BE49-F238E27FC236}">
                      <a16:creationId xmlns:a16="http://schemas.microsoft.com/office/drawing/2014/main" id="{59BA1C3D-ADED-4596-8A9D-3DEC7E848945}"/>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8" name="Oval 107">
                  <a:extLst>
                    <a:ext uri="{FF2B5EF4-FFF2-40B4-BE49-F238E27FC236}">
                      <a16:creationId xmlns:a16="http://schemas.microsoft.com/office/drawing/2014/main" id="{015F2BFA-6803-42A0-A870-794B120EF574}"/>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0" name="Oval 109">
                  <a:extLst>
                    <a:ext uri="{FF2B5EF4-FFF2-40B4-BE49-F238E27FC236}">
                      <a16:creationId xmlns:a16="http://schemas.microsoft.com/office/drawing/2014/main" id="{E09A173D-9FE5-446C-B59E-5D7C0A00BF6C}"/>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3" name="Oval 112">
                <a:extLst>
                  <a:ext uri="{FF2B5EF4-FFF2-40B4-BE49-F238E27FC236}">
                    <a16:creationId xmlns:a16="http://schemas.microsoft.com/office/drawing/2014/main" id="{974C3792-995F-4717-8C8B-089BBA7DE9C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3" name="Freeform: Shape 22">
              <a:extLst>
                <a:ext uri="{FF2B5EF4-FFF2-40B4-BE49-F238E27FC236}">
                  <a16:creationId xmlns:a16="http://schemas.microsoft.com/office/drawing/2014/main" id="{C8FD950B-0E2B-4905-8DE9-195E24B2ABE7}"/>
                </a:ext>
              </a:extLst>
            </p:cNvPr>
            <p:cNvSpPr/>
            <p:nvPr userDrawn="1"/>
          </p:nvSpPr>
          <p:spPr>
            <a:xfrm rot="10800000">
              <a:off x="1013527" y="204317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Rectangle 9">
              <a:extLst>
                <a:ext uri="{FF2B5EF4-FFF2-40B4-BE49-F238E27FC236}">
                  <a16:creationId xmlns:a16="http://schemas.microsoft.com/office/drawing/2014/main" id="{D0B57759-E007-4FD0-9C6B-356DC53050C4}"/>
                </a:ext>
              </a:extLst>
            </p:cNvPr>
            <p:cNvSpPr/>
            <p:nvPr userDrawn="1"/>
          </p:nvSpPr>
          <p:spPr>
            <a:xfrm rot="5400000">
              <a:off x="2028432" y="4821048"/>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273C520A-0126-47DA-A75B-1A38883907A2}"/>
                </a:ext>
              </a:extLst>
            </p:cNvPr>
            <p:cNvSpPr/>
            <p:nvPr userDrawn="1"/>
          </p:nvSpPr>
          <p:spPr>
            <a:xfrm>
              <a:off x="861942" y="88811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1" name="Rectangle 290">
              <a:extLst>
                <a:ext uri="{FF2B5EF4-FFF2-40B4-BE49-F238E27FC236}">
                  <a16:creationId xmlns:a16="http://schemas.microsoft.com/office/drawing/2014/main" id="{AB12487D-8BC9-4BEB-B6A7-B9DD702B2BD3}"/>
                </a:ext>
              </a:extLst>
            </p:cNvPr>
            <p:cNvSpPr/>
            <p:nvPr userDrawn="1"/>
          </p:nvSpPr>
          <p:spPr>
            <a:xfrm>
              <a:off x="0" y="4082178"/>
              <a:ext cx="2029968"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7" name="Graphic 296">
              <a:extLst>
                <a:ext uri="{FF2B5EF4-FFF2-40B4-BE49-F238E27FC236}">
                  <a16:creationId xmlns:a16="http://schemas.microsoft.com/office/drawing/2014/main" id="{AEE6DE36-A3C9-4D40-B471-F49B6A875D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2029016" y="2051944"/>
              <a:ext cx="2029968" cy="2029968"/>
            </a:xfrm>
            <a:prstGeom prst="rect">
              <a:avLst/>
            </a:prstGeom>
          </p:spPr>
        </p:pic>
        <p:pic>
          <p:nvPicPr>
            <p:cNvPr id="299" name="Graphic 298">
              <a:extLst>
                <a:ext uri="{FF2B5EF4-FFF2-40B4-BE49-F238E27FC236}">
                  <a16:creationId xmlns:a16="http://schemas.microsoft.com/office/drawing/2014/main" id="{99FF86FA-8891-4235-B88B-CFCA3B57E53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4078224"/>
              <a:ext cx="2029968" cy="2029968"/>
            </a:xfrm>
            <a:prstGeom prst="rect">
              <a:avLst/>
            </a:prstGeom>
          </p:spPr>
        </p:pic>
        <p:cxnSp>
          <p:nvCxnSpPr>
            <p:cNvPr id="170" name="Straight Connector 169">
              <a:extLst>
                <a:ext uri="{FF2B5EF4-FFF2-40B4-BE49-F238E27FC236}">
                  <a16:creationId xmlns:a16="http://schemas.microsoft.com/office/drawing/2014/main" id="{7ADD6DC9-9036-47C7-AAE5-8AF23CE0C81D}"/>
                </a:ext>
              </a:extLst>
            </p:cNvPr>
            <p:cNvCxnSpPr>
              <a:cxnSpLocks/>
            </p:cNvCxnSpPr>
            <p:nvPr userDrawn="1"/>
          </p:nvCxnSpPr>
          <p:spPr>
            <a:xfrm>
              <a:off x="974376" y="989441"/>
              <a:ext cx="5867327" cy="5867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5900245" y="544285"/>
            <a:ext cx="5528217" cy="2685383"/>
          </a:xfrm>
        </p:spPr>
        <p:txBody>
          <a:bodyPr anchor="b">
            <a:normAutofit/>
          </a:bodyPr>
          <a:lstStyle>
            <a:lvl1pPr algn="l">
              <a:defRPr sz="4400" cap="all" baseline="0">
                <a:solidFill>
                  <a:schemeClr val="tx2"/>
                </a:solidFill>
              </a:defRPr>
            </a:lvl1pPr>
          </a:lstStyle>
          <a:p>
            <a:r>
              <a:rPr lang="en-US" dirty="0"/>
              <a:t>Click to add title</a:t>
            </a:r>
          </a:p>
        </p:txBody>
      </p:sp>
      <p:sp>
        <p:nvSpPr>
          <p:cNvPr id="3" name="Subtitle 2">
            <a:extLst>
              <a:ext uri="{FF2B5EF4-FFF2-40B4-BE49-F238E27FC236}">
                <a16:creationId xmlns:a16="http://schemas.microsoft.com/office/drawing/2014/main" id="{43D32955-BB06-40DE-A14A-2170FD41AD52}"/>
              </a:ext>
            </a:extLst>
          </p:cNvPr>
          <p:cNvSpPr>
            <a:spLocks noGrp="1"/>
          </p:cNvSpPr>
          <p:nvPr>
            <p:ph type="subTitle" idx="1" hasCustomPrompt="1"/>
          </p:nvPr>
        </p:nvSpPr>
        <p:spPr>
          <a:xfrm>
            <a:off x="5896340" y="3423773"/>
            <a:ext cx="5528217" cy="2029969"/>
          </a:xfrm>
        </p:spPr>
        <p:txBody>
          <a:bodyPr>
            <a:normAutofit/>
          </a:bodyPr>
          <a:lstStyle>
            <a:lvl1pPr marL="0" indent="0" algn="l">
              <a:lnSpc>
                <a:spcPct val="1500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3839583478"/>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638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3950" y="429461"/>
            <a:ext cx="6343650" cy="2668463"/>
          </a:xfrm>
        </p:spPr>
        <p:txBody>
          <a:bodyPr anchor="b" anchorCtr="0"/>
          <a:lstStyle>
            <a:lvl1pPr>
              <a:defRPr cap="all" baseline="0">
                <a:solidFill>
                  <a:schemeClr val="accent1"/>
                </a:solidFill>
              </a:defRPr>
            </a:lvl1pPr>
          </a:lstStyle>
          <a:p>
            <a:r>
              <a:rPr lang="en-US" dirty="0"/>
              <a:t>CLICK TO ADD TITLE</a:t>
            </a:r>
          </a:p>
        </p:txBody>
      </p:sp>
      <p:sp>
        <p:nvSpPr>
          <p:cNvPr id="7" name="Content Placeholder 2">
            <a:extLst>
              <a:ext uri="{FF2B5EF4-FFF2-40B4-BE49-F238E27FC236}">
                <a16:creationId xmlns:a16="http://schemas.microsoft.com/office/drawing/2014/main" id="{F183B974-C7F1-5026-EC6E-647371B64BBB}"/>
              </a:ext>
            </a:extLst>
          </p:cNvPr>
          <p:cNvSpPr>
            <a:spLocks noGrp="1"/>
          </p:cNvSpPr>
          <p:nvPr>
            <p:ph sz="half" idx="14" hasCustomPrompt="1"/>
          </p:nvPr>
        </p:nvSpPr>
        <p:spPr>
          <a:xfrm>
            <a:off x="4938712" y="3299953"/>
            <a:ext cx="6338888" cy="2668463"/>
          </a:xfrm>
        </p:spPr>
        <p:txBody>
          <a:bodyPr>
            <a:normAutofit/>
          </a:bodyPr>
          <a:lstStyle>
            <a:lvl1pPr marL="0" indent="0">
              <a:lnSpc>
                <a:spcPct val="150000"/>
              </a:lnSpc>
              <a:spcBef>
                <a:spcPts val="0"/>
              </a:spcBef>
              <a:spcAft>
                <a:spcPts val="0"/>
              </a:spcAft>
              <a:buFont typeface="Arial" panose="020B0604020202020204" pitchFamily="34" charset="0"/>
              <a:buNone/>
              <a:defRPr sz="24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3" name="Group 2">
            <a:extLst>
              <a:ext uri="{FF2B5EF4-FFF2-40B4-BE49-F238E27FC236}">
                <a16:creationId xmlns:a16="http://schemas.microsoft.com/office/drawing/2014/main" id="{464914EB-20DD-97B4-8FF9-94D739D21CA4}"/>
              </a:ext>
              <a:ext uri="{C183D7F6-B498-43B3-948B-1728B52AA6E4}">
                <adec:decorative xmlns:adec="http://schemas.microsoft.com/office/drawing/2017/decorative" val="1"/>
              </a:ext>
            </a:extLst>
          </p:cNvPr>
          <p:cNvGrpSpPr/>
          <p:nvPr userDrawn="1"/>
        </p:nvGrpSpPr>
        <p:grpSpPr>
          <a:xfrm>
            <a:off x="-9867" y="-7753"/>
            <a:ext cx="4187536" cy="6865753"/>
            <a:chOff x="-9867" y="-7753"/>
            <a:chExt cx="4187536" cy="6865753"/>
          </a:xfrm>
        </p:grpSpPr>
        <p:sp>
          <p:nvSpPr>
            <p:cNvPr id="64" name="Rectangle 63">
              <a:extLst>
                <a:ext uri="{FF2B5EF4-FFF2-40B4-BE49-F238E27FC236}">
                  <a16:creationId xmlns:a16="http://schemas.microsoft.com/office/drawing/2014/main" id="{0407AED1-9974-465A-BC9C-530E270105DE}"/>
                </a:ext>
              </a:extLst>
            </p:cNvPr>
            <p:cNvSpPr/>
            <p:nvPr userDrawn="1"/>
          </p:nvSpPr>
          <p:spPr>
            <a:xfrm flipH="1">
              <a:off x="0" y="2021358"/>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08ADBC6-C9BE-4302-A86A-4AC842874C24}"/>
                </a:ext>
              </a:extLst>
            </p:cNvPr>
            <p:cNvSpPr/>
            <p:nvPr userDrawn="1"/>
          </p:nvSpPr>
          <p:spPr>
            <a:xfrm>
              <a:off x="2029604" y="2031653"/>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2B04AFC-F339-4DFB-AA44-D68317065E02}"/>
                </a:ext>
              </a:extLst>
            </p:cNvPr>
            <p:cNvSpPr/>
            <p:nvPr userDrawn="1"/>
          </p:nvSpPr>
          <p:spPr>
            <a:xfrm>
              <a:off x="2028253" y="4052815"/>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black and white striped pattern&#10;&#10;Description automatically generated with low confidence">
              <a:extLst>
                <a:ext uri="{FF2B5EF4-FFF2-40B4-BE49-F238E27FC236}">
                  <a16:creationId xmlns:a16="http://schemas.microsoft.com/office/drawing/2014/main" id="{E88B2398-8473-499F-836C-F3AF518F5BB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33015" y="5086646"/>
              <a:ext cx="2019299" cy="999451"/>
            </a:xfrm>
            <a:prstGeom prst="rect">
              <a:avLst/>
            </a:prstGeom>
          </p:spPr>
        </p:pic>
        <p:pic>
          <p:nvPicPr>
            <p:cNvPr id="26" name="Graphic 25">
              <a:extLst>
                <a:ext uri="{FF2B5EF4-FFF2-40B4-BE49-F238E27FC236}">
                  <a16:creationId xmlns:a16="http://schemas.microsoft.com/office/drawing/2014/main" id="{E1BC9BFE-80C0-4DA9-92DB-070C41E412B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9867" y="-1076"/>
              <a:ext cx="2029968" cy="2029968"/>
            </a:xfrm>
            <a:prstGeom prst="rect">
              <a:avLst/>
            </a:prstGeom>
          </p:spPr>
        </p:pic>
        <p:sp>
          <p:nvSpPr>
            <p:cNvPr id="31" name="Rectangle 30">
              <a:extLst>
                <a:ext uri="{FF2B5EF4-FFF2-40B4-BE49-F238E27FC236}">
                  <a16:creationId xmlns:a16="http://schemas.microsoft.com/office/drawing/2014/main" id="{A522571C-09D3-4F39-B963-76F80D9973F1}"/>
                </a:ext>
              </a:extLst>
            </p:cNvPr>
            <p:cNvSpPr/>
            <p:nvPr userDrawn="1"/>
          </p:nvSpPr>
          <p:spPr>
            <a:xfrm>
              <a:off x="2029968" y="6045049"/>
              <a:ext cx="2029968" cy="8129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0268D7D-D5FB-492C-8D00-3E866534BD42}"/>
                </a:ext>
              </a:extLst>
            </p:cNvPr>
            <p:cNvSpPr/>
            <p:nvPr userDrawn="1"/>
          </p:nvSpPr>
          <p:spPr>
            <a:xfrm flipH="1">
              <a:off x="0" y="4828032"/>
              <a:ext cx="2032942"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a:extLst>
                <a:ext uri="{FF2B5EF4-FFF2-40B4-BE49-F238E27FC236}">
                  <a16:creationId xmlns:a16="http://schemas.microsoft.com/office/drawing/2014/main" id="{54BCEF24-C76B-44E5-A457-E55658E8EB8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860" y="4828032"/>
              <a:ext cx="2029968" cy="2029968"/>
            </a:xfrm>
            <a:prstGeom prst="rect">
              <a:avLst/>
            </a:prstGeom>
          </p:spPr>
        </p:pic>
        <p:grpSp>
          <p:nvGrpSpPr>
            <p:cNvPr id="40" name="Group 39">
              <a:extLst>
                <a:ext uri="{FF2B5EF4-FFF2-40B4-BE49-F238E27FC236}">
                  <a16:creationId xmlns:a16="http://schemas.microsoft.com/office/drawing/2014/main" id="{18216784-417D-44A8-8CF1-C0CAF410EB9B}"/>
                </a:ext>
              </a:extLst>
            </p:cNvPr>
            <p:cNvGrpSpPr/>
            <p:nvPr userDrawn="1"/>
          </p:nvGrpSpPr>
          <p:grpSpPr>
            <a:xfrm>
              <a:off x="100242" y="2099803"/>
              <a:ext cx="1920240" cy="1920240"/>
              <a:chOff x="5361924" y="7472790"/>
              <a:chExt cx="1828800" cy="1828800"/>
            </a:xfrm>
          </p:grpSpPr>
          <p:grpSp>
            <p:nvGrpSpPr>
              <p:cNvPr id="41" name="Group 40">
                <a:extLst>
                  <a:ext uri="{FF2B5EF4-FFF2-40B4-BE49-F238E27FC236}">
                    <a16:creationId xmlns:a16="http://schemas.microsoft.com/office/drawing/2014/main" id="{FFF90BA2-E949-4FDF-A88E-B68F607E3205}"/>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41F18930-2C24-4BA6-A1EB-BF1644EE8558}"/>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D5953E65-C24C-4C83-86BB-E4A6D2532FDF}"/>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0B9DA7A8-A66E-4E0E-92DF-B3FF112EBB70}"/>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94E74739-1964-4A3C-B2E5-28FEF5EF8E49}"/>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E31C22DC-76BD-4E83-8A1A-B7AE70B2E8FE}"/>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F63C700C-5749-4BA1-8128-78559312E825}"/>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EC81C305-3A69-4634-8A07-56F8272122AF}"/>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A14AAEDA-8F87-420D-A6BD-FF115C08EB7A}"/>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A1FA4EA0-701D-49A3-8962-1BD0CE6E9C0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E362A8AA-1110-4C1C-9922-60F7D43E82B0}"/>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BC8B72EE-335A-4030-B500-7E6FB4D24F18}"/>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10167348-D9AA-4440-8569-849A6B0F2C2D}"/>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A5616AB2-7A83-42C0-883C-FFA27D5468C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6A9CA073-4F0B-4787-B46D-7886261E945E}"/>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9AF901A3-1EC5-458F-A653-74CCEAE9A13D}"/>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4D5E35A9-4BB5-48F3-AE34-E1BDD3343EB1}"/>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A9A549D5-A823-49C4-8C36-D074E6E039B9}"/>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6A767C47-7246-4B50-8E78-82766365754A}"/>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0AEE1DDC-07C3-4204-A3B1-BB7C77C0622B}"/>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75" name="Rectangle 74">
              <a:extLst>
                <a:ext uri="{FF2B5EF4-FFF2-40B4-BE49-F238E27FC236}">
                  <a16:creationId xmlns:a16="http://schemas.microsoft.com/office/drawing/2014/main" id="{15DA288D-BE35-46E8-AA86-9F28D8504DAB}"/>
                </a:ext>
              </a:extLst>
            </p:cNvPr>
            <p:cNvSpPr/>
            <p:nvPr userDrawn="1"/>
          </p:nvSpPr>
          <p:spPr>
            <a:xfrm>
              <a:off x="0" y="4043197"/>
              <a:ext cx="2029968" cy="784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72557B54-30A3-4192-9D51-EE28AF522DE9}"/>
                </a:ext>
              </a:extLst>
            </p:cNvPr>
            <p:cNvSpPr/>
            <p:nvPr userDrawn="1"/>
          </p:nvSpPr>
          <p:spPr>
            <a:xfrm>
              <a:off x="0" y="2021358"/>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6" name="Straight Connector 65">
              <a:extLst>
                <a:ext uri="{FF2B5EF4-FFF2-40B4-BE49-F238E27FC236}">
                  <a16:creationId xmlns:a16="http://schemas.microsoft.com/office/drawing/2014/main" id="{2208FD0E-034D-4DF3-85D7-F0EBE2775B58}"/>
                </a:ext>
              </a:extLst>
            </p:cNvPr>
            <p:cNvCxnSpPr>
              <a:cxnSpLocks/>
            </p:cNvCxnSpPr>
            <p:nvPr userDrawn="1"/>
          </p:nvCxnSpPr>
          <p:spPr>
            <a:xfrm>
              <a:off x="10632" y="-7753"/>
              <a:ext cx="4052352" cy="40408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E20239FE-47D0-4B4F-8440-F859F368C141}"/>
                </a:ext>
              </a:extLst>
            </p:cNvPr>
            <p:cNvSpPr/>
            <p:nvPr userDrawn="1"/>
          </p:nvSpPr>
          <p:spPr>
            <a:xfrm>
              <a:off x="3903349" y="3869829"/>
              <a:ext cx="274320" cy="2743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4">
            <a:extLst>
              <a:ext uri="{FF2B5EF4-FFF2-40B4-BE49-F238E27FC236}">
                <a16:creationId xmlns:a16="http://schemas.microsoft.com/office/drawing/2014/main" id="{A8925BB7-B630-981C-964B-37A5DCBEA2E2}"/>
              </a:ext>
            </a:extLst>
          </p:cNvPr>
          <p:cNvSpPr>
            <a:spLocks noGrp="1"/>
          </p:cNvSpPr>
          <p:nvPr>
            <p:ph type="ftr" sz="quarter" idx="11"/>
          </p:nvPr>
        </p:nvSpPr>
        <p:spPr>
          <a:xfrm>
            <a:off x="7306165" y="6355080"/>
            <a:ext cx="2286000" cy="365125"/>
          </a:xfrm>
        </p:spPr>
        <p:txBody>
          <a:bodyPr/>
          <a:lstStyle>
            <a:lvl1pPr>
              <a:defRPr>
                <a:solidFill>
                  <a:schemeClr val="tx1"/>
                </a:solidFill>
              </a:defRPr>
            </a:lvl1pPr>
          </a:lstStyle>
          <a:p>
            <a:r>
              <a:rPr lang="en-US"/>
              <a:t>Presentation title</a:t>
            </a:r>
            <a:endParaRPr lang="en-US" dirty="0"/>
          </a:p>
        </p:txBody>
      </p:sp>
      <p:sp>
        <p:nvSpPr>
          <p:cNvPr id="5" name="Slide Number Placeholder 5">
            <a:extLst>
              <a:ext uri="{FF2B5EF4-FFF2-40B4-BE49-F238E27FC236}">
                <a16:creationId xmlns:a16="http://schemas.microsoft.com/office/drawing/2014/main" id="{4B4D24B0-E841-7B76-D133-06ABBAB6B6FF}"/>
              </a:ext>
            </a:extLst>
          </p:cNvPr>
          <p:cNvSpPr>
            <a:spLocks noGrp="1"/>
          </p:cNvSpPr>
          <p:nvPr>
            <p:ph type="sldNum" sz="quarter" idx="12"/>
          </p:nvPr>
        </p:nvSpPr>
        <p:spPr>
          <a:xfrm>
            <a:off x="10967357" y="6356350"/>
            <a:ext cx="457200" cy="365125"/>
          </a:xfrm>
        </p:spPr>
        <p:txBody>
          <a:bodyPr/>
          <a:lstStyle>
            <a:lvl1pPr>
              <a:defRPr>
                <a:solidFill>
                  <a:schemeClr val="tx1"/>
                </a:solidFill>
              </a:defRPr>
            </a:lvl1pPr>
          </a:lstStyle>
          <a:p>
            <a:fld id="{B5CEABB6-07DC-46E8-9B57-56EC44A396E5}" type="slidenum">
              <a:rPr lang="en-US" smtClean="0"/>
              <a:pPr/>
              <a:t>‹#›</a:t>
            </a:fld>
            <a:endParaRPr lang="en-US" dirty="0"/>
          </a:p>
        </p:txBody>
      </p:sp>
      <p:sp>
        <p:nvSpPr>
          <p:cNvPr id="6" name="Date Placeholder 3">
            <a:extLst>
              <a:ext uri="{FF2B5EF4-FFF2-40B4-BE49-F238E27FC236}">
                <a16:creationId xmlns:a16="http://schemas.microsoft.com/office/drawing/2014/main" id="{C7D011F5-A799-BEAA-9160-5743D58B456A}"/>
              </a:ext>
            </a:extLst>
          </p:cNvPr>
          <p:cNvSpPr>
            <a:spLocks noGrp="1"/>
          </p:cNvSpPr>
          <p:nvPr>
            <p:ph type="dt" sz="half" idx="10"/>
          </p:nvPr>
        </p:nvSpPr>
        <p:spPr>
          <a:xfrm>
            <a:off x="4833694" y="6353175"/>
            <a:ext cx="1097280" cy="365125"/>
          </a:xfrm>
        </p:spPr>
        <p:txBody>
          <a:bodyPr/>
          <a:lstStyle>
            <a:lvl1pPr>
              <a:defRPr>
                <a:solidFill>
                  <a:schemeClr val="tx1"/>
                </a:solidFill>
              </a:defRPr>
            </a:lvl1pPr>
          </a:lstStyle>
          <a:p>
            <a:r>
              <a:rPr lang="en-US"/>
              <a:t>12/11/2023</a:t>
            </a:r>
            <a:endParaRPr lang="en-US" dirty="0"/>
          </a:p>
        </p:txBody>
      </p:sp>
    </p:spTree>
    <p:extLst>
      <p:ext uri="{BB962C8B-B14F-4D97-AF65-F5344CB8AC3E}">
        <p14:creationId xmlns:p14="http://schemas.microsoft.com/office/powerpoint/2010/main" val="193739902"/>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833694" y="660358"/>
            <a:ext cx="6594768" cy="5537284"/>
          </a:xfrm>
        </p:spPr>
        <p:txBody>
          <a:bodyPr anchor="ctr">
            <a:normAutofit/>
          </a:bodyPr>
          <a:lstStyle>
            <a:lvl1pPr algn="l">
              <a:defRPr sz="4800" cap="all" baseline="0">
                <a:solidFill>
                  <a:schemeClr val="tx2"/>
                </a:solidFill>
              </a:defRPr>
            </a:lvl1pPr>
          </a:lstStyle>
          <a:p>
            <a:r>
              <a:rPr lang="en-US" dirty="0"/>
              <a:t>Click to add title</a:t>
            </a:r>
          </a:p>
        </p:txBody>
      </p:sp>
      <p:sp>
        <p:nvSpPr>
          <p:cNvPr id="63" name="Picture Placeholder 62">
            <a:extLst>
              <a:ext uri="{FF2B5EF4-FFF2-40B4-BE49-F238E27FC236}">
                <a16:creationId xmlns:a16="http://schemas.microsoft.com/office/drawing/2014/main" id="{A461CB72-9777-50F4-94EC-91A4EE864A4A}"/>
              </a:ext>
            </a:extLst>
          </p:cNvPr>
          <p:cNvSpPr>
            <a:spLocks noGrp="1"/>
          </p:cNvSpPr>
          <p:nvPr>
            <p:ph type="pic" sz="quarter" idx="13" hasCustomPrompt="1"/>
          </p:nvPr>
        </p:nvSpPr>
        <p:spPr>
          <a:xfrm rot="10800000">
            <a:off x="1" y="761322"/>
            <a:ext cx="4076118" cy="6096678"/>
          </a:xfrm>
          <a:custGeom>
            <a:avLst/>
            <a:gdLst>
              <a:gd name="connsiteX0" fmla="*/ 0 w 4076118"/>
              <a:gd name="connsiteY0" fmla="*/ 0 h 6096678"/>
              <a:gd name="connsiteX1" fmla="*/ 4076118 w 4076118"/>
              <a:gd name="connsiteY1" fmla="*/ 0 h 6096678"/>
              <a:gd name="connsiteX2" fmla="*/ 4076118 w 4076118"/>
              <a:gd name="connsiteY2" fmla="*/ 2038351 h 6096678"/>
              <a:gd name="connsiteX3" fmla="*/ 4076118 w 4076118"/>
              <a:gd name="connsiteY3" fmla="*/ 2048256 h 6096678"/>
              <a:gd name="connsiteX4" fmla="*/ 4076118 w 4076118"/>
              <a:gd name="connsiteY4" fmla="*/ 6096678 h 6096678"/>
              <a:gd name="connsiteX5" fmla="*/ 27696 w 4076118"/>
              <a:gd name="connsiteY5" fmla="*/ 2048256 h 6096678"/>
              <a:gd name="connsiteX6" fmla="*/ 0 w 4076118"/>
              <a:gd name="connsiteY6" fmla="*/ 2048256 h 609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8" h="6096678">
                <a:moveTo>
                  <a:pt x="0" y="0"/>
                </a:moveTo>
                <a:lnTo>
                  <a:pt x="4076118" y="0"/>
                </a:lnTo>
                <a:lnTo>
                  <a:pt x="4076118" y="2038351"/>
                </a:lnTo>
                <a:lnTo>
                  <a:pt x="4076118" y="2048256"/>
                </a:lnTo>
                <a:lnTo>
                  <a:pt x="4076118" y="6096678"/>
                </a:lnTo>
                <a:lnTo>
                  <a:pt x="27696" y="2048256"/>
                </a:lnTo>
                <a:lnTo>
                  <a:pt x="0" y="2048256"/>
                </a:lnTo>
                <a:close/>
              </a:path>
            </a:pathLst>
          </a:custGeom>
        </p:spPr>
        <p:txBody>
          <a:bodyPr wrap="square">
            <a:noAutofit/>
          </a:bodyPr>
          <a:lstStyle>
            <a:lvl1pPr algn="ctr">
              <a:defRPr sz="2000">
                <a:solidFill>
                  <a:schemeClr val="bg1"/>
                </a:solidFill>
              </a:defRPr>
            </a:lvl1pPr>
          </a:lstStyle>
          <a:p>
            <a:r>
              <a:rPr lang="en-US" dirty="0"/>
              <a:t>Click icon to insert picture</a:t>
            </a:r>
          </a:p>
        </p:txBody>
      </p:sp>
      <p:grpSp>
        <p:nvGrpSpPr>
          <p:cNvPr id="4" name="Group 3">
            <a:extLst>
              <a:ext uri="{FF2B5EF4-FFF2-40B4-BE49-F238E27FC236}">
                <a16:creationId xmlns:a16="http://schemas.microsoft.com/office/drawing/2014/main" id="{A1EA6F58-FA46-C921-5758-59234B148D4F}"/>
              </a:ext>
              <a:ext uri="{C183D7F6-B498-43B3-948B-1728B52AA6E4}">
                <adec:decorative xmlns:adec="http://schemas.microsoft.com/office/drawing/2017/decorative" val="1"/>
              </a:ext>
            </a:extLst>
          </p:cNvPr>
          <p:cNvGrpSpPr/>
          <p:nvPr userDrawn="1"/>
        </p:nvGrpSpPr>
        <p:grpSpPr>
          <a:xfrm>
            <a:off x="0" y="0"/>
            <a:ext cx="4069439" cy="4828833"/>
            <a:chOff x="0" y="0"/>
            <a:chExt cx="4069439" cy="4828833"/>
          </a:xfrm>
        </p:grpSpPr>
        <p:sp>
          <p:nvSpPr>
            <p:cNvPr id="7" name="Rectangle 6">
              <a:extLst>
                <a:ext uri="{FF2B5EF4-FFF2-40B4-BE49-F238E27FC236}">
                  <a16:creationId xmlns:a16="http://schemas.microsoft.com/office/drawing/2014/main" id="{06F989FA-6E7A-3A98-AF95-F2384308BD32}"/>
                </a:ext>
              </a:extLst>
            </p:cNvPr>
            <p:cNvSpPr>
              <a:spLocks/>
            </p:cNvSpPr>
            <p:nvPr userDrawn="1"/>
          </p:nvSpPr>
          <p:spPr>
            <a:xfrm rot="10800000" flipH="1">
              <a:off x="2026630" y="776431"/>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23">
              <a:extLst>
                <a:ext uri="{FF2B5EF4-FFF2-40B4-BE49-F238E27FC236}">
                  <a16:creationId xmlns:a16="http://schemas.microsoft.com/office/drawing/2014/main" id="{F0BAC8B3-F184-675F-DC5F-C48CE69D7622}"/>
                </a:ext>
              </a:extLst>
            </p:cNvPr>
            <p:cNvSpPr/>
            <p:nvPr userDrawn="1"/>
          </p:nvSpPr>
          <p:spPr>
            <a:xfrm rot="10800000">
              <a:off x="0" y="766136"/>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0B75A35-885A-CE38-4F65-95EF186B13D1}"/>
                </a:ext>
              </a:extLst>
            </p:cNvPr>
            <p:cNvSpPr/>
            <p:nvPr userDrawn="1"/>
          </p:nvSpPr>
          <p:spPr>
            <a:xfrm rot="10800000">
              <a:off x="1351" y="0"/>
              <a:ext cx="2029968" cy="7749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a:extLst>
                <a:ext uri="{FF2B5EF4-FFF2-40B4-BE49-F238E27FC236}">
                  <a16:creationId xmlns:a16="http://schemas.microsoft.com/office/drawing/2014/main" id="{4B488086-4998-410C-FCC8-29CA6288A7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39471" y="2798865"/>
              <a:ext cx="2029968" cy="2029968"/>
            </a:xfrm>
            <a:prstGeom prst="rect">
              <a:avLst/>
            </a:prstGeom>
          </p:spPr>
        </p:pic>
        <p:sp>
          <p:nvSpPr>
            <p:cNvPr id="41" name="Rectangle 40">
              <a:extLst>
                <a:ext uri="{FF2B5EF4-FFF2-40B4-BE49-F238E27FC236}">
                  <a16:creationId xmlns:a16="http://schemas.microsoft.com/office/drawing/2014/main" id="{26879019-2911-2F60-CC5B-25D1BE752B8D}"/>
                </a:ext>
              </a:extLst>
            </p:cNvPr>
            <p:cNvSpPr/>
            <p:nvPr userDrawn="1"/>
          </p:nvSpPr>
          <p:spPr>
            <a:xfrm rot="10800000">
              <a:off x="2029604" y="0"/>
              <a:ext cx="2029968" cy="784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ack and white striped pattern&#10;&#10;Description automatically generated with low confidence">
              <a:extLst>
                <a:ext uri="{FF2B5EF4-FFF2-40B4-BE49-F238E27FC236}">
                  <a16:creationId xmlns:a16="http://schemas.microsoft.com/office/drawing/2014/main" id="{CD1CD1B2-7EBC-96B6-A02D-7972C278746E}"/>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10800000">
              <a:off x="2035948" y="788197"/>
              <a:ext cx="2019299" cy="999451"/>
            </a:xfrm>
            <a:prstGeom prst="rect">
              <a:avLst/>
            </a:prstGeom>
          </p:spPr>
        </p:pic>
      </p:grpSp>
    </p:spTree>
    <p:extLst>
      <p:ext uri="{BB962C8B-B14F-4D97-AF65-F5344CB8AC3E}">
        <p14:creationId xmlns:p14="http://schemas.microsoft.com/office/powerpoint/2010/main" val="1506966382"/>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Picture ">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833694" y="544285"/>
            <a:ext cx="6594768" cy="3445329"/>
          </a:xfrm>
        </p:spPr>
        <p:txBody>
          <a:bodyPr anchor="b">
            <a:normAutofit/>
          </a:bodyPr>
          <a:lstStyle>
            <a:lvl1pPr algn="l">
              <a:defRPr sz="4800" cap="all" baseline="0">
                <a:solidFill>
                  <a:schemeClr val="tx2"/>
                </a:solidFill>
              </a:defRPr>
            </a:lvl1pPr>
          </a:lstStyle>
          <a:p>
            <a:r>
              <a:rPr lang="en-US" dirty="0"/>
              <a:t>Click to add title</a:t>
            </a:r>
          </a:p>
        </p:txBody>
      </p:sp>
      <p:sp>
        <p:nvSpPr>
          <p:cNvPr id="3" name="Subtitle 2">
            <a:extLst>
              <a:ext uri="{FF2B5EF4-FFF2-40B4-BE49-F238E27FC236}">
                <a16:creationId xmlns:a16="http://schemas.microsoft.com/office/drawing/2014/main" id="{43D32955-BB06-40DE-A14A-2170FD41AD52}"/>
              </a:ext>
            </a:extLst>
          </p:cNvPr>
          <p:cNvSpPr>
            <a:spLocks noGrp="1"/>
          </p:cNvSpPr>
          <p:nvPr>
            <p:ph type="subTitle" idx="1" hasCustomPrompt="1"/>
          </p:nvPr>
        </p:nvSpPr>
        <p:spPr>
          <a:xfrm>
            <a:off x="4829789" y="4130045"/>
            <a:ext cx="6594768" cy="1951523"/>
          </a:xfrm>
        </p:spPr>
        <p:txBody>
          <a:bodyPr>
            <a:normAutofit/>
          </a:bodyPr>
          <a:lstStyle>
            <a:lvl1pPr marL="0" indent="0" algn="l">
              <a:lnSpc>
                <a:spcPct val="150000"/>
              </a:lnSpc>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4" name="Group 3">
            <a:extLst>
              <a:ext uri="{FF2B5EF4-FFF2-40B4-BE49-F238E27FC236}">
                <a16:creationId xmlns:a16="http://schemas.microsoft.com/office/drawing/2014/main" id="{C2A24CB0-5164-75CE-ED27-EF876C19C655}"/>
              </a:ext>
              <a:ext uri="{C183D7F6-B498-43B3-948B-1728B52AA6E4}">
                <adec:decorative xmlns:adec="http://schemas.microsoft.com/office/drawing/2017/decorative" val="1"/>
              </a:ext>
            </a:extLst>
          </p:cNvPr>
          <p:cNvGrpSpPr/>
          <p:nvPr userDrawn="1"/>
        </p:nvGrpSpPr>
        <p:grpSpPr>
          <a:xfrm>
            <a:off x="0" y="2029167"/>
            <a:ext cx="4069439" cy="4828833"/>
            <a:chOff x="0" y="2029167"/>
            <a:chExt cx="4069439" cy="4828833"/>
          </a:xfrm>
        </p:grpSpPr>
        <p:sp>
          <p:nvSpPr>
            <p:cNvPr id="7" name="Rectangle 6">
              <a:extLst>
                <a:ext uri="{FF2B5EF4-FFF2-40B4-BE49-F238E27FC236}">
                  <a16:creationId xmlns:a16="http://schemas.microsoft.com/office/drawing/2014/main" id="{06F989FA-6E7A-3A98-AF95-F2384308BD32}"/>
                </a:ext>
              </a:extLst>
            </p:cNvPr>
            <p:cNvSpPr/>
            <p:nvPr userDrawn="1"/>
          </p:nvSpPr>
          <p:spPr>
            <a:xfrm flipH="1">
              <a:off x="9867" y="4051601"/>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23">
              <a:extLst>
                <a:ext uri="{FF2B5EF4-FFF2-40B4-BE49-F238E27FC236}">
                  <a16:creationId xmlns:a16="http://schemas.microsoft.com/office/drawing/2014/main" id="{F0BAC8B3-F184-675F-DC5F-C48CE69D7622}"/>
                </a:ext>
              </a:extLst>
            </p:cNvPr>
            <p:cNvSpPr/>
            <p:nvPr userDrawn="1"/>
          </p:nvSpPr>
          <p:spPr>
            <a:xfrm>
              <a:off x="2039471" y="4061896"/>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0B75A35-885A-CE38-4F65-95EF186B13D1}"/>
                </a:ext>
              </a:extLst>
            </p:cNvPr>
            <p:cNvSpPr/>
            <p:nvPr userDrawn="1"/>
          </p:nvSpPr>
          <p:spPr>
            <a:xfrm>
              <a:off x="2038120" y="6083058"/>
              <a:ext cx="2029968" cy="7749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a:extLst>
                <a:ext uri="{FF2B5EF4-FFF2-40B4-BE49-F238E27FC236}">
                  <a16:creationId xmlns:a16="http://schemas.microsoft.com/office/drawing/2014/main" id="{4B488086-4998-410C-FCC8-29CA6288A7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0" y="2029167"/>
              <a:ext cx="2029968" cy="2029968"/>
            </a:xfrm>
            <a:prstGeom prst="rect">
              <a:avLst/>
            </a:prstGeom>
          </p:spPr>
        </p:pic>
        <p:grpSp>
          <p:nvGrpSpPr>
            <p:cNvPr id="19" name="Group 18">
              <a:extLst>
                <a:ext uri="{FF2B5EF4-FFF2-40B4-BE49-F238E27FC236}">
                  <a16:creationId xmlns:a16="http://schemas.microsoft.com/office/drawing/2014/main" id="{227BDAED-0D36-04AE-1A0C-E36977943C38}"/>
                </a:ext>
              </a:extLst>
            </p:cNvPr>
            <p:cNvGrpSpPr/>
            <p:nvPr userDrawn="1"/>
          </p:nvGrpSpPr>
          <p:grpSpPr>
            <a:xfrm>
              <a:off x="110109" y="4130046"/>
              <a:ext cx="1920240" cy="1920240"/>
              <a:chOff x="5361924" y="7472790"/>
              <a:chExt cx="1828800" cy="1828800"/>
            </a:xfrm>
          </p:grpSpPr>
          <p:grpSp>
            <p:nvGrpSpPr>
              <p:cNvPr id="20" name="Group 19">
                <a:extLst>
                  <a:ext uri="{FF2B5EF4-FFF2-40B4-BE49-F238E27FC236}">
                    <a16:creationId xmlns:a16="http://schemas.microsoft.com/office/drawing/2014/main" id="{DCF3798F-8E8C-7928-8347-8BC5B07B29F9}"/>
                  </a:ext>
                </a:extLst>
              </p:cNvPr>
              <p:cNvGrpSpPr/>
              <p:nvPr userDrawn="1"/>
            </p:nvGrpSpPr>
            <p:grpSpPr>
              <a:xfrm>
                <a:off x="5361924" y="7472790"/>
                <a:ext cx="1828800" cy="1828800"/>
                <a:chOff x="5361924" y="7472790"/>
                <a:chExt cx="1828800" cy="1828800"/>
              </a:xfrm>
            </p:grpSpPr>
            <p:grpSp>
              <p:nvGrpSpPr>
                <p:cNvPr id="22" name="Group 21">
                  <a:extLst>
                    <a:ext uri="{FF2B5EF4-FFF2-40B4-BE49-F238E27FC236}">
                      <a16:creationId xmlns:a16="http://schemas.microsoft.com/office/drawing/2014/main" id="{A488BF7D-B7D9-249A-4EC2-8A1F6311D1BD}"/>
                    </a:ext>
                  </a:extLst>
                </p:cNvPr>
                <p:cNvGrpSpPr/>
                <p:nvPr userDrawn="1"/>
              </p:nvGrpSpPr>
              <p:grpSpPr>
                <a:xfrm>
                  <a:off x="5361924" y="7472790"/>
                  <a:ext cx="1828800" cy="1828800"/>
                  <a:chOff x="5388428" y="7173291"/>
                  <a:chExt cx="1828800" cy="1828800"/>
                </a:xfrm>
              </p:grpSpPr>
              <p:grpSp>
                <p:nvGrpSpPr>
                  <p:cNvPr id="29" name="Group 28">
                    <a:extLst>
                      <a:ext uri="{FF2B5EF4-FFF2-40B4-BE49-F238E27FC236}">
                        <a16:creationId xmlns:a16="http://schemas.microsoft.com/office/drawing/2014/main" id="{C68EE8A4-53F3-EAAD-F43C-1F73C11BCE4C}"/>
                      </a:ext>
                    </a:extLst>
                  </p:cNvPr>
                  <p:cNvGrpSpPr/>
                  <p:nvPr userDrawn="1"/>
                </p:nvGrpSpPr>
                <p:grpSpPr>
                  <a:xfrm>
                    <a:off x="5388428" y="7173291"/>
                    <a:ext cx="1828800" cy="1828800"/>
                    <a:chOff x="5388428" y="7173291"/>
                    <a:chExt cx="1828800" cy="1828800"/>
                  </a:xfrm>
                </p:grpSpPr>
                <p:grpSp>
                  <p:nvGrpSpPr>
                    <p:cNvPr id="31" name="Group 30">
                      <a:extLst>
                        <a:ext uri="{FF2B5EF4-FFF2-40B4-BE49-F238E27FC236}">
                          <a16:creationId xmlns:a16="http://schemas.microsoft.com/office/drawing/2014/main" id="{806ABFB8-B814-19D4-3D47-A20F5AE8785F}"/>
                        </a:ext>
                      </a:extLst>
                    </p:cNvPr>
                    <p:cNvGrpSpPr/>
                    <p:nvPr userDrawn="1"/>
                  </p:nvGrpSpPr>
                  <p:grpSpPr>
                    <a:xfrm>
                      <a:off x="5388428" y="7173291"/>
                      <a:ext cx="1828800" cy="1828800"/>
                      <a:chOff x="5579044" y="7049770"/>
                      <a:chExt cx="1828800" cy="1828800"/>
                    </a:xfrm>
                  </p:grpSpPr>
                  <p:grpSp>
                    <p:nvGrpSpPr>
                      <p:cNvPr id="33" name="Group 32">
                        <a:extLst>
                          <a:ext uri="{FF2B5EF4-FFF2-40B4-BE49-F238E27FC236}">
                            <a16:creationId xmlns:a16="http://schemas.microsoft.com/office/drawing/2014/main" id="{992340A8-8A61-1791-D56D-37F56A662FEC}"/>
                          </a:ext>
                        </a:extLst>
                      </p:cNvPr>
                      <p:cNvGrpSpPr/>
                      <p:nvPr userDrawn="1"/>
                    </p:nvGrpSpPr>
                    <p:grpSpPr>
                      <a:xfrm>
                        <a:off x="5579044" y="7049770"/>
                        <a:ext cx="1828800" cy="1828800"/>
                        <a:chOff x="5579044" y="7049770"/>
                        <a:chExt cx="1828800" cy="1828800"/>
                      </a:xfrm>
                    </p:grpSpPr>
                    <p:grpSp>
                      <p:nvGrpSpPr>
                        <p:cNvPr id="35" name="Group 34">
                          <a:extLst>
                            <a:ext uri="{FF2B5EF4-FFF2-40B4-BE49-F238E27FC236}">
                              <a16:creationId xmlns:a16="http://schemas.microsoft.com/office/drawing/2014/main" id="{CD482B6F-4CF8-CEB3-7478-EB1A76DCF567}"/>
                            </a:ext>
                          </a:extLst>
                        </p:cNvPr>
                        <p:cNvGrpSpPr/>
                        <p:nvPr userDrawn="1"/>
                      </p:nvGrpSpPr>
                      <p:grpSpPr>
                        <a:xfrm>
                          <a:off x="5579044" y="7049770"/>
                          <a:ext cx="1828800" cy="1828800"/>
                          <a:chOff x="5579044" y="7049770"/>
                          <a:chExt cx="1828800" cy="1828800"/>
                        </a:xfrm>
                      </p:grpSpPr>
                      <p:grpSp>
                        <p:nvGrpSpPr>
                          <p:cNvPr id="37" name="Group 36">
                            <a:extLst>
                              <a:ext uri="{FF2B5EF4-FFF2-40B4-BE49-F238E27FC236}">
                                <a16:creationId xmlns:a16="http://schemas.microsoft.com/office/drawing/2014/main" id="{48DB94FE-59B9-2EAD-D619-84D732CEACD3}"/>
                              </a:ext>
                            </a:extLst>
                          </p:cNvPr>
                          <p:cNvGrpSpPr/>
                          <p:nvPr userDrawn="1"/>
                        </p:nvGrpSpPr>
                        <p:grpSpPr>
                          <a:xfrm>
                            <a:off x="5579044" y="7049770"/>
                            <a:ext cx="1828800" cy="1828800"/>
                            <a:chOff x="5579044" y="7049770"/>
                            <a:chExt cx="1828800" cy="1828800"/>
                          </a:xfrm>
                        </p:grpSpPr>
                        <p:sp>
                          <p:nvSpPr>
                            <p:cNvPr id="39" name="Oval 38">
                              <a:extLst>
                                <a:ext uri="{FF2B5EF4-FFF2-40B4-BE49-F238E27FC236}">
                                  <a16:creationId xmlns:a16="http://schemas.microsoft.com/office/drawing/2014/main" id="{E9EB6EED-2663-2442-C484-EF27395DCEB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0" name="Oval 39">
                              <a:extLst>
                                <a:ext uri="{FF2B5EF4-FFF2-40B4-BE49-F238E27FC236}">
                                  <a16:creationId xmlns:a16="http://schemas.microsoft.com/office/drawing/2014/main" id="{E5978766-DE51-5FF5-41BE-B1007C37165E}"/>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8" name="Oval 37">
                            <a:extLst>
                              <a:ext uri="{FF2B5EF4-FFF2-40B4-BE49-F238E27FC236}">
                                <a16:creationId xmlns:a16="http://schemas.microsoft.com/office/drawing/2014/main" id="{749B68DA-C119-6301-085A-2E7F3F7E3CB1}"/>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6" name="Oval 35">
                          <a:extLst>
                            <a:ext uri="{FF2B5EF4-FFF2-40B4-BE49-F238E27FC236}">
                              <a16:creationId xmlns:a16="http://schemas.microsoft.com/office/drawing/2014/main" id="{D753957E-F4A5-E4CA-B8B3-F6AE73F159F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4" name="Oval 33">
                        <a:extLst>
                          <a:ext uri="{FF2B5EF4-FFF2-40B4-BE49-F238E27FC236}">
                            <a16:creationId xmlns:a16="http://schemas.microsoft.com/office/drawing/2014/main" id="{3C4F46AE-42C2-9E3D-D294-F9297389D110}"/>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2" name="Oval 31">
                      <a:extLst>
                        <a:ext uri="{FF2B5EF4-FFF2-40B4-BE49-F238E27FC236}">
                          <a16:creationId xmlns:a16="http://schemas.microsoft.com/office/drawing/2014/main" id="{42376F25-4466-0F15-CD2F-B821AC9CCE5C}"/>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0" name="Oval 29">
                    <a:extLst>
                      <a:ext uri="{FF2B5EF4-FFF2-40B4-BE49-F238E27FC236}">
                        <a16:creationId xmlns:a16="http://schemas.microsoft.com/office/drawing/2014/main" id="{BBC988D2-4FFC-612A-DD91-A41B6194EF6C}"/>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4" name="Oval 23">
                  <a:extLst>
                    <a:ext uri="{FF2B5EF4-FFF2-40B4-BE49-F238E27FC236}">
                      <a16:creationId xmlns:a16="http://schemas.microsoft.com/office/drawing/2014/main" id="{53690E8A-1D3D-3D5D-932E-D2A2CFE5BDAB}"/>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5" name="Oval 24">
                  <a:extLst>
                    <a:ext uri="{FF2B5EF4-FFF2-40B4-BE49-F238E27FC236}">
                      <a16:creationId xmlns:a16="http://schemas.microsoft.com/office/drawing/2014/main" id="{1AE08D7C-4190-C00C-19F0-BEC1F608B97A}"/>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6" name="Oval 25">
                  <a:extLst>
                    <a:ext uri="{FF2B5EF4-FFF2-40B4-BE49-F238E27FC236}">
                      <a16:creationId xmlns:a16="http://schemas.microsoft.com/office/drawing/2014/main" id="{7B3E9873-3672-0001-60F1-6068B67A6DFE}"/>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7" name="Oval 26">
                  <a:extLst>
                    <a:ext uri="{FF2B5EF4-FFF2-40B4-BE49-F238E27FC236}">
                      <a16:creationId xmlns:a16="http://schemas.microsoft.com/office/drawing/2014/main" id="{4CD85BCE-3B9E-234C-4D1D-EC1A6A57D298}"/>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8" name="Oval 27">
                  <a:extLst>
                    <a:ext uri="{FF2B5EF4-FFF2-40B4-BE49-F238E27FC236}">
                      <a16:creationId xmlns:a16="http://schemas.microsoft.com/office/drawing/2014/main" id="{5CC66A2F-CBBE-220E-5ECB-528B8EE34F83}"/>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1" name="Oval 20">
                <a:extLst>
                  <a:ext uri="{FF2B5EF4-FFF2-40B4-BE49-F238E27FC236}">
                    <a16:creationId xmlns:a16="http://schemas.microsoft.com/office/drawing/2014/main" id="{B7B0A7FC-B497-31A6-1F93-414F96AF4C4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1" name="Rectangle 40">
              <a:extLst>
                <a:ext uri="{FF2B5EF4-FFF2-40B4-BE49-F238E27FC236}">
                  <a16:creationId xmlns:a16="http://schemas.microsoft.com/office/drawing/2014/main" id="{26879019-2911-2F60-CC5B-25D1BE752B8D}"/>
                </a:ext>
              </a:extLst>
            </p:cNvPr>
            <p:cNvSpPr/>
            <p:nvPr userDrawn="1"/>
          </p:nvSpPr>
          <p:spPr>
            <a:xfrm>
              <a:off x="9867" y="6073440"/>
              <a:ext cx="2029968" cy="784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8CCEA94B-F499-5FCA-D063-7FD71F10F95B}"/>
                </a:ext>
              </a:extLst>
            </p:cNvPr>
            <p:cNvSpPr/>
            <p:nvPr userDrawn="1"/>
          </p:nvSpPr>
          <p:spPr>
            <a:xfrm>
              <a:off x="9867" y="405160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63" name="Picture Placeholder 62">
            <a:extLst>
              <a:ext uri="{FF2B5EF4-FFF2-40B4-BE49-F238E27FC236}">
                <a16:creationId xmlns:a16="http://schemas.microsoft.com/office/drawing/2014/main" id="{A461CB72-9777-50F4-94EC-91A4EE864A4A}"/>
              </a:ext>
            </a:extLst>
          </p:cNvPr>
          <p:cNvSpPr>
            <a:spLocks noGrp="1"/>
          </p:cNvSpPr>
          <p:nvPr>
            <p:ph type="pic" sz="quarter" idx="13" hasCustomPrompt="1"/>
          </p:nvPr>
        </p:nvSpPr>
        <p:spPr>
          <a:xfrm>
            <a:off x="0" y="-1"/>
            <a:ext cx="4076118" cy="6096678"/>
          </a:xfrm>
          <a:custGeom>
            <a:avLst/>
            <a:gdLst>
              <a:gd name="connsiteX0" fmla="*/ 0 w 4076118"/>
              <a:gd name="connsiteY0" fmla="*/ 0 h 6096678"/>
              <a:gd name="connsiteX1" fmla="*/ 4076118 w 4076118"/>
              <a:gd name="connsiteY1" fmla="*/ 0 h 6096678"/>
              <a:gd name="connsiteX2" fmla="*/ 4076118 w 4076118"/>
              <a:gd name="connsiteY2" fmla="*/ 2038351 h 6096678"/>
              <a:gd name="connsiteX3" fmla="*/ 4076118 w 4076118"/>
              <a:gd name="connsiteY3" fmla="*/ 2048256 h 6096678"/>
              <a:gd name="connsiteX4" fmla="*/ 4076118 w 4076118"/>
              <a:gd name="connsiteY4" fmla="*/ 6096678 h 6096678"/>
              <a:gd name="connsiteX5" fmla="*/ 27696 w 4076118"/>
              <a:gd name="connsiteY5" fmla="*/ 2048256 h 6096678"/>
              <a:gd name="connsiteX6" fmla="*/ 0 w 4076118"/>
              <a:gd name="connsiteY6" fmla="*/ 2048256 h 609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8" h="6096678">
                <a:moveTo>
                  <a:pt x="0" y="0"/>
                </a:moveTo>
                <a:lnTo>
                  <a:pt x="4076118" y="0"/>
                </a:lnTo>
                <a:lnTo>
                  <a:pt x="4076118" y="2038351"/>
                </a:lnTo>
                <a:lnTo>
                  <a:pt x="4076118" y="2048256"/>
                </a:lnTo>
                <a:lnTo>
                  <a:pt x="4076118" y="6096678"/>
                </a:lnTo>
                <a:lnTo>
                  <a:pt x="27696" y="2048256"/>
                </a:lnTo>
                <a:lnTo>
                  <a:pt x="0" y="2048256"/>
                </a:lnTo>
                <a:close/>
              </a:path>
            </a:pathLst>
          </a:custGeom>
        </p:spPr>
        <p:txBody>
          <a:bodyPr wrap="square">
            <a:noAutofit/>
          </a:bodyPr>
          <a:lstStyle>
            <a:lvl1pPr marL="0" indent="0" algn="ctr">
              <a:buNone/>
              <a:defRPr sz="2000">
                <a:solidFill>
                  <a:schemeClr val="bg1"/>
                </a:solidFill>
              </a:defRPr>
            </a:lvl1pPr>
          </a:lstStyle>
          <a:p>
            <a:r>
              <a:rPr lang="en-US" dirty="0"/>
              <a:t>Click icon to insert picture</a:t>
            </a:r>
          </a:p>
        </p:txBody>
      </p:sp>
    </p:spTree>
    <p:extLst>
      <p:ext uri="{BB962C8B-B14F-4D97-AF65-F5344CB8AC3E}">
        <p14:creationId xmlns:p14="http://schemas.microsoft.com/office/powerpoint/2010/main" val="17235676"/>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762001" y="896112"/>
            <a:ext cx="6589150" cy="1988706"/>
          </a:xfrm>
        </p:spPr>
        <p:txBody>
          <a:bodyPr anchor="t" anchorCtr="0"/>
          <a:lstStyle>
            <a:lvl1pPr>
              <a:defRPr cap="all" baseline="0">
                <a:solidFill>
                  <a:schemeClr val="tx2"/>
                </a:solidFill>
              </a:defRPr>
            </a:lvl1pPr>
          </a:lstStyle>
          <a:p>
            <a:r>
              <a:rPr lang="en-US" dirty="0"/>
              <a:t>CLICK TO ADD TITLE</a:t>
            </a:r>
          </a:p>
        </p:txBody>
      </p:sp>
      <p:grpSp>
        <p:nvGrpSpPr>
          <p:cNvPr id="3" name="Group 2">
            <a:extLst>
              <a:ext uri="{FF2B5EF4-FFF2-40B4-BE49-F238E27FC236}">
                <a16:creationId xmlns:a16="http://schemas.microsoft.com/office/drawing/2014/main" id="{C8EF03D4-C3B7-918C-FF43-0A9C106ACA0F}"/>
              </a:ext>
              <a:ext uri="{C183D7F6-B498-43B3-948B-1728B52AA6E4}">
                <adec:decorative xmlns:adec="http://schemas.microsoft.com/office/drawing/2017/decorative" val="1"/>
              </a:ext>
            </a:extLst>
          </p:cNvPr>
          <p:cNvGrpSpPr/>
          <p:nvPr userDrawn="1"/>
        </p:nvGrpSpPr>
        <p:grpSpPr>
          <a:xfrm>
            <a:off x="8127476" y="-9144"/>
            <a:ext cx="4069095" cy="6867144"/>
            <a:chOff x="8127476" y="-9144"/>
            <a:chExt cx="4069095" cy="6867144"/>
          </a:xfrm>
        </p:grpSpPr>
        <p:sp>
          <p:nvSpPr>
            <p:cNvPr id="11" name="Rectangle 10">
              <a:extLst>
                <a:ext uri="{FF2B5EF4-FFF2-40B4-BE49-F238E27FC236}">
                  <a16:creationId xmlns:a16="http://schemas.microsoft.com/office/drawing/2014/main" id="{4FADCD25-4CC2-4A9A-B033-132F3DA6D2F5}"/>
                </a:ext>
              </a:extLst>
            </p:cNvPr>
            <p:cNvSpPr/>
            <p:nvPr userDrawn="1"/>
          </p:nvSpPr>
          <p:spPr>
            <a:xfrm>
              <a:off x="10162032" y="2014436"/>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23">
              <a:extLst>
                <a:ext uri="{FF2B5EF4-FFF2-40B4-BE49-F238E27FC236}">
                  <a16:creationId xmlns:a16="http://schemas.microsoft.com/office/drawing/2014/main" id="{D2F68DA8-1D58-42B0-A2C9-046E92884BC1}"/>
                </a:ext>
              </a:extLst>
            </p:cNvPr>
            <p:cNvSpPr/>
            <p:nvPr userDrawn="1"/>
          </p:nvSpPr>
          <p:spPr>
            <a:xfrm rot="5400000">
              <a:off x="10160492" y="2024569"/>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DB232A4-4F4E-48E9-9E61-BE51F716635C}"/>
                </a:ext>
              </a:extLst>
            </p:cNvPr>
            <p:cNvSpPr/>
            <p:nvPr userDrawn="1"/>
          </p:nvSpPr>
          <p:spPr>
            <a:xfrm>
              <a:off x="10162032" y="0"/>
              <a:ext cx="2029968"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4CB66576-218C-4236-B125-DD7B03A7848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10162032" y="0"/>
              <a:ext cx="2029968" cy="2029968"/>
            </a:xfrm>
            <a:prstGeom prst="rect">
              <a:avLst/>
            </a:prstGeom>
          </p:spPr>
        </p:pic>
        <p:sp>
          <p:nvSpPr>
            <p:cNvPr id="7" name="Rectangle 6">
              <a:extLst>
                <a:ext uri="{FF2B5EF4-FFF2-40B4-BE49-F238E27FC236}">
                  <a16:creationId xmlns:a16="http://schemas.microsoft.com/office/drawing/2014/main" id="{E557D1F3-8C55-47FE-B39A-86D30F8FFEA1}"/>
                </a:ext>
              </a:extLst>
            </p:cNvPr>
            <p:cNvSpPr/>
            <p:nvPr userDrawn="1"/>
          </p:nvSpPr>
          <p:spPr>
            <a:xfrm>
              <a:off x="8139364" y="-7084"/>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F4EB6F2E-2621-4EB5-A04D-906FD08CED87}"/>
                </a:ext>
              </a:extLst>
            </p:cNvPr>
            <p:cNvSpPr/>
            <p:nvPr userDrawn="1"/>
          </p:nvSpPr>
          <p:spPr>
            <a:xfrm flipH="1">
              <a:off x="8127476" y="4807776"/>
              <a:ext cx="2032942"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CC28908-2548-441C-BE9D-8728E1FC84C0}"/>
                </a:ext>
              </a:extLst>
            </p:cNvPr>
            <p:cNvSpPr/>
            <p:nvPr userDrawn="1"/>
          </p:nvSpPr>
          <p:spPr>
            <a:xfrm>
              <a:off x="10160492" y="4041539"/>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descr="A black and white striped pattern&#10;&#10;Description automatically generated with low confidence">
              <a:extLst>
                <a:ext uri="{FF2B5EF4-FFF2-40B4-BE49-F238E27FC236}">
                  <a16:creationId xmlns:a16="http://schemas.microsoft.com/office/drawing/2014/main" id="{731DC170-FB16-45F8-B62C-DCAB2B9AC31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177272" y="5079562"/>
              <a:ext cx="2019299" cy="999451"/>
            </a:xfrm>
            <a:prstGeom prst="rect">
              <a:avLst/>
            </a:prstGeom>
          </p:spPr>
        </p:pic>
        <p:pic>
          <p:nvPicPr>
            <p:cNvPr id="36" name="Graphic 35">
              <a:extLst>
                <a:ext uri="{FF2B5EF4-FFF2-40B4-BE49-F238E27FC236}">
                  <a16:creationId xmlns:a16="http://schemas.microsoft.com/office/drawing/2014/main" id="{6529D2A7-ABB3-4E2D-88CA-F813997011F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10800000">
              <a:off x="8139640" y="-9144"/>
              <a:ext cx="2029968" cy="2029968"/>
            </a:xfrm>
            <a:prstGeom prst="rect">
              <a:avLst/>
            </a:prstGeom>
          </p:spPr>
        </p:pic>
        <p:sp>
          <p:nvSpPr>
            <p:cNvPr id="37" name="Rectangle 36">
              <a:extLst>
                <a:ext uri="{FF2B5EF4-FFF2-40B4-BE49-F238E27FC236}">
                  <a16:creationId xmlns:a16="http://schemas.microsoft.com/office/drawing/2014/main" id="{CDB6750E-735F-4906-8BCA-E0BD4F029617}"/>
                </a:ext>
              </a:extLst>
            </p:cNvPr>
            <p:cNvSpPr/>
            <p:nvPr userDrawn="1"/>
          </p:nvSpPr>
          <p:spPr>
            <a:xfrm>
              <a:off x="10158984" y="6016751"/>
              <a:ext cx="2029968" cy="8412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Graphic 37">
              <a:extLst>
                <a:ext uri="{FF2B5EF4-FFF2-40B4-BE49-F238E27FC236}">
                  <a16:creationId xmlns:a16="http://schemas.microsoft.com/office/drawing/2014/main" id="{051ECE99-ACA6-46AF-98D5-81FBD3F834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31156" y="4828032"/>
              <a:ext cx="2029968" cy="2029968"/>
            </a:xfrm>
            <a:prstGeom prst="rect">
              <a:avLst/>
            </a:prstGeom>
          </p:spPr>
        </p:pic>
        <p:grpSp>
          <p:nvGrpSpPr>
            <p:cNvPr id="40" name="Group 39">
              <a:extLst>
                <a:ext uri="{FF2B5EF4-FFF2-40B4-BE49-F238E27FC236}">
                  <a16:creationId xmlns:a16="http://schemas.microsoft.com/office/drawing/2014/main" id="{3A847BA4-24DF-47BE-BE28-02415C2A2D3C}"/>
                </a:ext>
              </a:extLst>
            </p:cNvPr>
            <p:cNvGrpSpPr/>
            <p:nvPr userDrawn="1"/>
          </p:nvGrpSpPr>
          <p:grpSpPr>
            <a:xfrm>
              <a:off x="8227718" y="2092719"/>
              <a:ext cx="1920240" cy="1920240"/>
              <a:chOff x="5361924" y="7472790"/>
              <a:chExt cx="1828800" cy="1828800"/>
            </a:xfrm>
          </p:grpSpPr>
          <p:grpSp>
            <p:nvGrpSpPr>
              <p:cNvPr id="41" name="Group 40">
                <a:extLst>
                  <a:ext uri="{FF2B5EF4-FFF2-40B4-BE49-F238E27FC236}">
                    <a16:creationId xmlns:a16="http://schemas.microsoft.com/office/drawing/2014/main" id="{882CC485-8A14-4767-80E8-8FB0A9991D20}"/>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E119FAB2-4AF3-4EC9-98C6-E69760D02810}"/>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E2A21525-E952-4F39-A9B2-2CA7C5B14B85}"/>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53BFFD34-0142-4185-8790-1D792CB2F5DD}"/>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00D3FC75-8C07-4B5B-A025-3CCC5DC458DA}"/>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393D2F91-0E6A-4541-843C-1FC0CC2A024A}"/>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7C9F80E2-6A88-44DC-B048-7178CAA61DAF}"/>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1D9D5420-70BE-477D-A17F-A86F19AD3FA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0BBACECF-9AE7-40B5-90D0-AE2CF1FBE0BD}"/>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1A76BEA0-888E-41CD-9B30-B128A39F781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2EA36045-2F1D-402B-A951-B9957D5C145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AAF58CB3-363E-4156-8148-52E0B9CB634A}"/>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BDC4E05B-A602-483A-B19B-B907358D4629}"/>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55AC54D8-2C27-49A7-B1CE-C865E629499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C9753262-9BA1-4716-B4B5-AAFE232A72A2}"/>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5B2AD932-98DF-4DA1-B19E-E38A4DD270F0}"/>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DE13C879-BB42-4F2C-9413-A1322DE58809}"/>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28B4D2F2-9DD5-4B23-A2F2-7DBEE9E61F6C}"/>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C1A2F663-A8A7-4337-9C39-489B4C457111}"/>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1609761D-150A-4DE0-9604-CC3953C108D0}"/>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1" name="Rectangle 60">
              <a:extLst>
                <a:ext uri="{FF2B5EF4-FFF2-40B4-BE49-F238E27FC236}">
                  <a16:creationId xmlns:a16="http://schemas.microsoft.com/office/drawing/2014/main" id="{D1189D1C-85ED-4EF1-A384-7C4590ED50FD}"/>
                </a:ext>
              </a:extLst>
            </p:cNvPr>
            <p:cNvSpPr/>
            <p:nvPr userDrawn="1"/>
          </p:nvSpPr>
          <p:spPr>
            <a:xfrm>
              <a:off x="8138160" y="4045868"/>
              <a:ext cx="2029968" cy="8229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445306C5-E470-4A93-9C9F-5D066F760D16}"/>
                </a:ext>
              </a:extLst>
            </p:cNvPr>
            <p:cNvSpPr/>
            <p:nvPr userDrawn="1"/>
          </p:nvSpPr>
          <p:spPr>
            <a:xfrm>
              <a:off x="8138160" y="2029968"/>
              <a:ext cx="1014984" cy="201168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3" name="Straight Connector 62">
              <a:extLst>
                <a:ext uri="{FF2B5EF4-FFF2-40B4-BE49-F238E27FC236}">
                  <a16:creationId xmlns:a16="http://schemas.microsoft.com/office/drawing/2014/main" id="{B31C374B-40F2-4B1E-A9D8-6E5C932FF170}"/>
                </a:ext>
              </a:extLst>
            </p:cNvPr>
            <p:cNvCxnSpPr>
              <a:cxnSpLocks/>
            </p:cNvCxnSpPr>
            <p:nvPr userDrawn="1"/>
          </p:nvCxnSpPr>
          <p:spPr>
            <a:xfrm flipV="1">
              <a:off x="8138160" y="2012062"/>
              <a:ext cx="3044952" cy="7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1C668341-39BE-4448-B29D-2594AE6D75C2}"/>
                </a:ext>
              </a:extLst>
            </p:cNvPr>
            <p:cNvSpPr/>
            <p:nvPr userDrawn="1"/>
          </p:nvSpPr>
          <p:spPr>
            <a:xfrm>
              <a:off x="11055096" y="1874902"/>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7" name="Date Placeholder 3">
            <a:extLst>
              <a:ext uri="{FF2B5EF4-FFF2-40B4-BE49-F238E27FC236}">
                <a16:creationId xmlns:a16="http://schemas.microsoft.com/office/drawing/2014/main" id="{56895315-7883-40AA-AB6E-E7F8B77E5BAC}"/>
              </a:ext>
            </a:extLst>
          </p:cNvPr>
          <p:cNvSpPr>
            <a:spLocks noGrp="1"/>
          </p:cNvSpPr>
          <p:nvPr>
            <p:ph type="dt" sz="half" idx="10"/>
          </p:nvPr>
        </p:nvSpPr>
        <p:spPr>
          <a:xfrm>
            <a:off x="761295" y="6355080"/>
            <a:ext cx="1097280" cy="365125"/>
          </a:xfrm>
        </p:spPr>
        <p:txBody>
          <a:bodyPr/>
          <a:lstStyle>
            <a:lvl1pPr>
              <a:defRPr>
                <a:solidFill>
                  <a:schemeClr val="bg1"/>
                </a:solidFill>
              </a:defRPr>
            </a:lvl1pPr>
          </a:lstStyle>
          <a:p>
            <a:r>
              <a:rPr lang="en-US"/>
              <a:t>12/11/2023</a:t>
            </a:r>
            <a:endParaRPr lang="en-US" dirty="0"/>
          </a:p>
        </p:txBody>
      </p:sp>
      <p:sp>
        <p:nvSpPr>
          <p:cNvPr id="68" name="Footer Placeholder 4">
            <a:extLst>
              <a:ext uri="{FF2B5EF4-FFF2-40B4-BE49-F238E27FC236}">
                <a16:creationId xmlns:a16="http://schemas.microsoft.com/office/drawing/2014/main" id="{0000A4E2-8200-4049-B783-2C99FBDBAEBD}"/>
              </a:ext>
            </a:extLst>
          </p:cNvPr>
          <p:cNvSpPr>
            <a:spLocks noGrp="1"/>
          </p:cNvSpPr>
          <p:nvPr>
            <p:ph type="ftr" sz="quarter" idx="11"/>
          </p:nvPr>
        </p:nvSpPr>
        <p:spPr>
          <a:xfrm>
            <a:off x="5499886" y="6355080"/>
            <a:ext cx="2286000" cy="365125"/>
          </a:xfrm>
        </p:spPr>
        <p:txBody>
          <a:bodyPr/>
          <a:lstStyle>
            <a:lvl1pPr>
              <a:defRPr>
                <a:solidFill>
                  <a:schemeClr val="bg1"/>
                </a:solidFill>
              </a:defRPr>
            </a:lvl1pPr>
          </a:lstStyle>
          <a:p>
            <a:r>
              <a:rPr lang="en-US"/>
              <a:t>Presentation title</a:t>
            </a:r>
            <a:endParaRPr lang="en-US" dirty="0"/>
          </a:p>
        </p:txBody>
      </p:sp>
      <p:sp>
        <p:nvSpPr>
          <p:cNvPr id="69" name="Slide Number Placeholder 5">
            <a:extLst>
              <a:ext uri="{FF2B5EF4-FFF2-40B4-BE49-F238E27FC236}">
                <a16:creationId xmlns:a16="http://schemas.microsoft.com/office/drawing/2014/main" id="{179E1CD1-EB8F-4E56-ADD5-06293A7A2EE8}"/>
              </a:ext>
            </a:extLst>
          </p:cNvPr>
          <p:cNvSpPr>
            <a:spLocks noGrp="1"/>
          </p:cNvSpPr>
          <p:nvPr>
            <p:ph type="sldNum" sz="quarter" idx="12"/>
          </p:nvPr>
        </p:nvSpPr>
        <p:spPr>
          <a:xfrm>
            <a:off x="11274091" y="635508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
        <p:nvSpPr>
          <p:cNvPr id="4" name="Content Placeholder 2">
            <a:extLst>
              <a:ext uri="{FF2B5EF4-FFF2-40B4-BE49-F238E27FC236}">
                <a16:creationId xmlns:a16="http://schemas.microsoft.com/office/drawing/2014/main" id="{3BB414F1-8F08-3A3B-45E3-9F44595164A1}"/>
              </a:ext>
            </a:extLst>
          </p:cNvPr>
          <p:cNvSpPr>
            <a:spLocks noGrp="1"/>
          </p:cNvSpPr>
          <p:nvPr>
            <p:ph sz="half" idx="14" hasCustomPrompt="1"/>
          </p:nvPr>
        </p:nvSpPr>
        <p:spPr>
          <a:xfrm>
            <a:off x="762001" y="3058886"/>
            <a:ext cx="6597372" cy="3296194"/>
          </a:xfrm>
        </p:spPr>
        <p:txBody>
          <a:bodyPr>
            <a:normAutofit/>
          </a:bodyPr>
          <a:lstStyle>
            <a:lvl1pPr marL="0" indent="0">
              <a:lnSpc>
                <a:spcPts val="2000"/>
              </a:lnSpc>
              <a:buFont typeface="Arial" panose="020B0604020202020204" pitchFamily="34" charset="0"/>
              <a:buNone/>
              <a:defRPr sz="1800">
                <a:solidFill>
                  <a:schemeClr val="bg1"/>
                </a:solidFill>
              </a:defRPr>
            </a:lvl1pPr>
            <a:lvl2pPr marL="457200">
              <a:lnSpc>
                <a:spcPts val="2000"/>
              </a:lnSpc>
              <a:defRPr sz="1800">
                <a:solidFill>
                  <a:schemeClr val="bg1"/>
                </a:solidFill>
              </a:defRPr>
            </a:lvl2pPr>
            <a:lvl3pPr marL="914400">
              <a:lnSpc>
                <a:spcPts val="2000"/>
              </a:lnSpc>
              <a:defRPr sz="1800">
                <a:solidFill>
                  <a:schemeClr val="bg1"/>
                </a:solidFill>
              </a:defRPr>
            </a:lvl3pPr>
            <a:lvl4pPr marL="1371600">
              <a:lnSpc>
                <a:spcPts val="2000"/>
              </a:lnSpc>
              <a:defRPr sz="1800">
                <a:solidFill>
                  <a:schemeClr val="bg1"/>
                </a:solidFill>
              </a:defRPr>
            </a:lvl4pPr>
            <a:lvl5pPr marL="1828800">
              <a:lnSpc>
                <a:spcPts val="2000"/>
              </a:lnSpc>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0696027"/>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guide id="4" pos="57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p:bg>
      <p:bgPr>
        <a:solidFill>
          <a:schemeClr val="accent3"/>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F09F422-89F7-BDA7-7801-F364BA5D95A5}"/>
              </a:ext>
              <a:ext uri="{C183D7F6-B498-43B3-948B-1728B52AA6E4}">
                <adec:decorative xmlns:adec="http://schemas.microsoft.com/office/drawing/2017/decorative" val="1"/>
              </a:ext>
            </a:extLst>
          </p:cNvPr>
          <p:cNvGrpSpPr/>
          <p:nvPr userDrawn="1"/>
        </p:nvGrpSpPr>
        <p:grpSpPr>
          <a:xfrm>
            <a:off x="-3045" y="-4303"/>
            <a:ext cx="7252590" cy="6862680"/>
            <a:chOff x="-3045" y="-4303"/>
            <a:chExt cx="7252590" cy="6862680"/>
          </a:xfrm>
        </p:grpSpPr>
        <p:sp>
          <p:nvSpPr>
            <p:cNvPr id="34" name="Rectangle 33">
              <a:extLst>
                <a:ext uri="{FF2B5EF4-FFF2-40B4-BE49-F238E27FC236}">
                  <a16:creationId xmlns:a16="http://schemas.microsoft.com/office/drawing/2014/main" id="{D629CA98-D89C-4A69-9A55-8D6C17DCDDF0}"/>
                </a:ext>
              </a:extLst>
            </p:cNvPr>
            <p:cNvSpPr/>
            <p:nvPr userDrawn="1"/>
          </p:nvSpPr>
          <p:spPr>
            <a:xfrm>
              <a:off x="-1146" y="4775407"/>
              <a:ext cx="2029968" cy="20775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Graphic 27">
              <a:extLst>
                <a:ext uri="{FF2B5EF4-FFF2-40B4-BE49-F238E27FC236}">
                  <a16:creationId xmlns:a16="http://schemas.microsoft.com/office/drawing/2014/main" id="{12C5F573-21FC-4A6F-B46F-5583E20C994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3045" y="-4303"/>
              <a:ext cx="2029968" cy="2029968"/>
            </a:xfrm>
            <a:prstGeom prst="rect">
              <a:avLst/>
            </a:prstGeom>
          </p:spPr>
        </p:pic>
        <p:sp>
          <p:nvSpPr>
            <p:cNvPr id="39" name="Rectangle 38">
              <a:extLst>
                <a:ext uri="{FF2B5EF4-FFF2-40B4-BE49-F238E27FC236}">
                  <a16:creationId xmlns:a16="http://schemas.microsoft.com/office/drawing/2014/main" id="{EA65556A-38A5-4BA5-9A40-33F02F960B1E}"/>
                </a:ext>
              </a:extLst>
            </p:cNvPr>
            <p:cNvSpPr/>
            <p:nvPr userDrawn="1"/>
          </p:nvSpPr>
          <p:spPr>
            <a:xfrm>
              <a:off x="3757" y="2033993"/>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37900790-71B8-45C8-9B6D-07E23CEA7632}"/>
                </a:ext>
              </a:extLst>
            </p:cNvPr>
            <p:cNvSpPr/>
            <p:nvPr userDrawn="1"/>
          </p:nvSpPr>
          <p:spPr>
            <a:xfrm>
              <a:off x="-218" y="4059798"/>
              <a:ext cx="2029968" cy="7595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28AC969-4FA2-44AD-A273-2A0B7839749F}"/>
                </a:ext>
              </a:extLst>
            </p:cNvPr>
            <p:cNvSpPr/>
            <p:nvPr userDrawn="1"/>
          </p:nvSpPr>
          <p:spPr>
            <a:xfrm>
              <a:off x="4071442" y="4058828"/>
              <a:ext cx="3178103" cy="2799549"/>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a:extLst>
                <a:ext uri="{FF2B5EF4-FFF2-40B4-BE49-F238E27FC236}">
                  <a16:creationId xmlns:a16="http://schemas.microsoft.com/office/drawing/2014/main" id="{91CB31D0-C621-4EF7-AE25-5C3BCD5882C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038053" y="2029625"/>
              <a:ext cx="2029878" cy="2023760"/>
            </a:xfrm>
            <a:prstGeom prst="rect">
              <a:avLst/>
            </a:prstGeom>
          </p:spPr>
        </p:pic>
        <p:pic>
          <p:nvPicPr>
            <p:cNvPr id="69" name="Graphic 68">
              <a:extLst>
                <a:ext uri="{FF2B5EF4-FFF2-40B4-BE49-F238E27FC236}">
                  <a16:creationId xmlns:a16="http://schemas.microsoft.com/office/drawing/2014/main" id="{B2CC2F02-F98F-4E69-AA01-CCF96A602E1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034034" y="4055808"/>
              <a:ext cx="2029968" cy="2029968"/>
            </a:xfrm>
            <a:prstGeom prst="rect">
              <a:avLst/>
            </a:prstGeom>
          </p:spPr>
        </p:pic>
        <p:sp>
          <p:nvSpPr>
            <p:cNvPr id="8" name="Rectangle 9">
              <a:extLst>
                <a:ext uri="{FF2B5EF4-FFF2-40B4-BE49-F238E27FC236}">
                  <a16:creationId xmlns:a16="http://schemas.microsoft.com/office/drawing/2014/main" id="{FE05B395-CB62-452B-A84F-936AD8EDDA92}"/>
                </a:ext>
              </a:extLst>
            </p:cNvPr>
            <p:cNvSpPr/>
            <p:nvPr userDrawn="1"/>
          </p:nvSpPr>
          <p:spPr>
            <a:xfrm>
              <a:off x="2028568" y="4060579"/>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3" name="Graphic 72">
              <a:extLst>
                <a:ext uri="{FF2B5EF4-FFF2-40B4-BE49-F238E27FC236}">
                  <a16:creationId xmlns:a16="http://schemas.microsoft.com/office/drawing/2014/main" id="{2622C30D-68C5-43FD-997F-CFD4DD72E164}"/>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rot="5400000">
              <a:off x="2043950" y="4059923"/>
              <a:ext cx="2029968" cy="2029968"/>
            </a:xfrm>
            <a:prstGeom prst="rect">
              <a:avLst/>
            </a:prstGeom>
          </p:spPr>
        </p:pic>
        <p:pic>
          <p:nvPicPr>
            <p:cNvPr id="35" name="Picture 34" descr="A black and white striped pattern&#10;&#10;Description automatically generated with low confidence">
              <a:extLst>
                <a:ext uri="{FF2B5EF4-FFF2-40B4-BE49-F238E27FC236}">
                  <a16:creationId xmlns:a16="http://schemas.microsoft.com/office/drawing/2014/main" id="{AC3CDBDC-6EB4-4B7D-A9F6-4CFA748349B5}"/>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1406" y="3062893"/>
              <a:ext cx="2019299" cy="999451"/>
            </a:xfrm>
            <a:prstGeom prst="rect">
              <a:avLst/>
            </a:prstGeom>
          </p:spPr>
        </p:pic>
        <p:grpSp>
          <p:nvGrpSpPr>
            <p:cNvPr id="162" name="Group 161">
              <a:extLst>
                <a:ext uri="{FF2B5EF4-FFF2-40B4-BE49-F238E27FC236}">
                  <a16:creationId xmlns:a16="http://schemas.microsoft.com/office/drawing/2014/main" id="{34457344-691C-417A-9C29-5AD8ABC43E5A}"/>
                </a:ext>
              </a:extLst>
            </p:cNvPr>
            <p:cNvGrpSpPr/>
            <p:nvPr userDrawn="1"/>
          </p:nvGrpSpPr>
          <p:grpSpPr>
            <a:xfrm>
              <a:off x="4433" y="4836676"/>
              <a:ext cx="1965960" cy="1965960"/>
              <a:chOff x="5361924" y="7472790"/>
              <a:chExt cx="1828800" cy="1828800"/>
            </a:xfrm>
          </p:grpSpPr>
          <p:grpSp>
            <p:nvGrpSpPr>
              <p:cNvPr id="163" name="Group 162">
                <a:extLst>
                  <a:ext uri="{FF2B5EF4-FFF2-40B4-BE49-F238E27FC236}">
                    <a16:creationId xmlns:a16="http://schemas.microsoft.com/office/drawing/2014/main" id="{68DDC918-5A9B-4D14-98A4-9002D8520FD4}"/>
                  </a:ext>
                </a:extLst>
              </p:cNvPr>
              <p:cNvGrpSpPr/>
              <p:nvPr userDrawn="1"/>
            </p:nvGrpSpPr>
            <p:grpSpPr>
              <a:xfrm>
                <a:off x="5361924" y="7472790"/>
                <a:ext cx="1828800" cy="1828800"/>
                <a:chOff x="5361924" y="7472790"/>
                <a:chExt cx="1828800" cy="1828800"/>
              </a:xfrm>
            </p:grpSpPr>
            <p:grpSp>
              <p:nvGrpSpPr>
                <p:cNvPr id="165" name="Group 164">
                  <a:extLst>
                    <a:ext uri="{FF2B5EF4-FFF2-40B4-BE49-F238E27FC236}">
                      <a16:creationId xmlns:a16="http://schemas.microsoft.com/office/drawing/2014/main" id="{2366D07F-988F-459E-BBD3-15126F92902E}"/>
                    </a:ext>
                  </a:extLst>
                </p:cNvPr>
                <p:cNvGrpSpPr/>
                <p:nvPr userDrawn="1"/>
              </p:nvGrpSpPr>
              <p:grpSpPr>
                <a:xfrm>
                  <a:off x="5361924" y="7472790"/>
                  <a:ext cx="1828800" cy="1828800"/>
                  <a:chOff x="5388428" y="7173291"/>
                  <a:chExt cx="1828800" cy="1828800"/>
                </a:xfrm>
              </p:grpSpPr>
              <p:grpSp>
                <p:nvGrpSpPr>
                  <p:cNvPr id="173" name="Group 172">
                    <a:extLst>
                      <a:ext uri="{FF2B5EF4-FFF2-40B4-BE49-F238E27FC236}">
                        <a16:creationId xmlns:a16="http://schemas.microsoft.com/office/drawing/2014/main" id="{6CCACE8C-699F-4B10-BA84-94167BA05CC5}"/>
                      </a:ext>
                    </a:extLst>
                  </p:cNvPr>
                  <p:cNvGrpSpPr/>
                  <p:nvPr userDrawn="1"/>
                </p:nvGrpSpPr>
                <p:grpSpPr>
                  <a:xfrm>
                    <a:off x="5388428" y="7173291"/>
                    <a:ext cx="1828800" cy="1828800"/>
                    <a:chOff x="5388428" y="7173291"/>
                    <a:chExt cx="1828800" cy="1828800"/>
                  </a:xfrm>
                </p:grpSpPr>
                <p:grpSp>
                  <p:nvGrpSpPr>
                    <p:cNvPr id="176" name="Group 175">
                      <a:extLst>
                        <a:ext uri="{FF2B5EF4-FFF2-40B4-BE49-F238E27FC236}">
                          <a16:creationId xmlns:a16="http://schemas.microsoft.com/office/drawing/2014/main" id="{59F49E32-0B71-4676-8012-BA971DA2100F}"/>
                        </a:ext>
                      </a:extLst>
                    </p:cNvPr>
                    <p:cNvGrpSpPr/>
                    <p:nvPr userDrawn="1"/>
                  </p:nvGrpSpPr>
                  <p:grpSpPr>
                    <a:xfrm>
                      <a:off x="5388428" y="7173291"/>
                      <a:ext cx="1828800" cy="1828800"/>
                      <a:chOff x="5579044" y="7049770"/>
                      <a:chExt cx="1828800" cy="1828800"/>
                    </a:xfrm>
                  </p:grpSpPr>
                  <p:grpSp>
                    <p:nvGrpSpPr>
                      <p:cNvPr id="178" name="Group 177">
                        <a:extLst>
                          <a:ext uri="{FF2B5EF4-FFF2-40B4-BE49-F238E27FC236}">
                            <a16:creationId xmlns:a16="http://schemas.microsoft.com/office/drawing/2014/main" id="{DF41FA5A-1504-4DC4-B514-00C377423E7C}"/>
                          </a:ext>
                        </a:extLst>
                      </p:cNvPr>
                      <p:cNvGrpSpPr/>
                      <p:nvPr userDrawn="1"/>
                    </p:nvGrpSpPr>
                    <p:grpSpPr>
                      <a:xfrm>
                        <a:off x="5579044" y="7049770"/>
                        <a:ext cx="1828800" cy="1828800"/>
                        <a:chOff x="5579044" y="7049770"/>
                        <a:chExt cx="1828800" cy="1828800"/>
                      </a:xfrm>
                    </p:grpSpPr>
                    <p:grpSp>
                      <p:nvGrpSpPr>
                        <p:cNvPr id="180" name="Group 179">
                          <a:extLst>
                            <a:ext uri="{FF2B5EF4-FFF2-40B4-BE49-F238E27FC236}">
                              <a16:creationId xmlns:a16="http://schemas.microsoft.com/office/drawing/2014/main" id="{68B4610A-A91F-459F-A9C5-9FC624665516}"/>
                            </a:ext>
                          </a:extLst>
                        </p:cNvPr>
                        <p:cNvGrpSpPr/>
                        <p:nvPr userDrawn="1"/>
                      </p:nvGrpSpPr>
                      <p:grpSpPr>
                        <a:xfrm>
                          <a:off x="5579044" y="7049770"/>
                          <a:ext cx="1828800" cy="1828800"/>
                          <a:chOff x="5579044" y="7049770"/>
                          <a:chExt cx="1828800" cy="1828800"/>
                        </a:xfrm>
                      </p:grpSpPr>
                      <p:grpSp>
                        <p:nvGrpSpPr>
                          <p:cNvPr id="182" name="Group 181">
                            <a:extLst>
                              <a:ext uri="{FF2B5EF4-FFF2-40B4-BE49-F238E27FC236}">
                                <a16:creationId xmlns:a16="http://schemas.microsoft.com/office/drawing/2014/main" id="{D794F6E3-A9E3-42A9-93AA-7B9E20AD922D}"/>
                              </a:ext>
                            </a:extLst>
                          </p:cNvPr>
                          <p:cNvGrpSpPr/>
                          <p:nvPr userDrawn="1"/>
                        </p:nvGrpSpPr>
                        <p:grpSpPr>
                          <a:xfrm>
                            <a:off x="5579044" y="7049770"/>
                            <a:ext cx="1828800" cy="1828800"/>
                            <a:chOff x="5579044" y="7049770"/>
                            <a:chExt cx="1828800" cy="1828800"/>
                          </a:xfrm>
                        </p:grpSpPr>
                        <p:sp>
                          <p:nvSpPr>
                            <p:cNvPr id="184" name="Oval 183">
                              <a:extLst>
                                <a:ext uri="{FF2B5EF4-FFF2-40B4-BE49-F238E27FC236}">
                                  <a16:creationId xmlns:a16="http://schemas.microsoft.com/office/drawing/2014/main" id="{90B634B0-4792-4A28-B92A-ACA35F177675}"/>
                                </a:ext>
                              </a:extLst>
                            </p:cNvPr>
                            <p:cNvSpPr/>
                            <p:nvPr userDrawn="1"/>
                          </p:nvSpPr>
                          <p:spPr>
                            <a:xfrm>
                              <a:off x="5579044" y="7049770"/>
                              <a:ext cx="1828800" cy="18288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85" name="Oval 184">
                              <a:extLst>
                                <a:ext uri="{FF2B5EF4-FFF2-40B4-BE49-F238E27FC236}">
                                  <a16:creationId xmlns:a16="http://schemas.microsoft.com/office/drawing/2014/main" id="{1B466310-2C61-42F1-81EB-2B5BF01B2267}"/>
                                </a:ext>
                              </a:extLst>
                            </p:cNvPr>
                            <p:cNvSpPr/>
                            <p:nvPr userDrawn="1"/>
                          </p:nvSpPr>
                          <p:spPr>
                            <a:xfrm>
                              <a:off x="5647624" y="7118350"/>
                              <a:ext cx="1691640" cy="16916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83" name="Oval 182">
                            <a:extLst>
                              <a:ext uri="{FF2B5EF4-FFF2-40B4-BE49-F238E27FC236}">
                                <a16:creationId xmlns:a16="http://schemas.microsoft.com/office/drawing/2014/main" id="{53A72A9A-79AE-4A89-8938-7A85E2248DE6}"/>
                              </a:ext>
                            </a:extLst>
                          </p:cNvPr>
                          <p:cNvSpPr/>
                          <p:nvPr userDrawn="1"/>
                        </p:nvSpPr>
                        <p:spPr>
                          <a:xfrm>
                            <a:off x="5716204" y="7186930"/>
                            <a:ext cx="1554480" cy="15544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81" name="Oval 180">
                          <a:extLst>
                            <a:ext uri="{FF2B5EF4-FFF2-40B4-BE49-F238E27FC236}">
                              <a16:creationId xmlns:a16="http://schemas.microsoft.com/office/drawing/2014/main" id="{02618DCD-5B83-4412-9D1A-968C246DCAC1}"/>
                            </a:ext>
                          </a:extLst>
                        </p:cNvPr>
                        <p:cNvSpPr/>
                        <p:nvPr userDrawn="1"/>
                      </p:nvSpPr>
                      <p:spPr>
                        <a:xfrm>
                          <a:off x="5784784" y="7255510"/>
                          <a:ext cx="1417320" cy="141732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9" name="Oval 178">
                        <a:extLst>
                          <a:ext uri="{FF2B5EF4-FFF2-40B4-BE49-F238E27FC236}">
                            <a16:creationId xmlns:a16="http://schemas.microsoft.com/office/drawing/2014/main" id="{29B173F9-A6EA-4B31-B4C6-3C8DE08F2F11}"/>
                          </a:ext>
                        </a:extLst>
                      </p:cNvPr>
                      <p:cNvSpPr/>
                      <p:nvPr userDrawn="1"/>
                    </p:nvSpPr>
                    <p:spPr>
                      <a:xfrm>
                        <a:off x="5853364" y="7324090"/>
                        <a:ext cx="1280160" cy="128016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7" name="Oval 176">
                      <a:extLst>
                        <a:ext uri="{FF2B5EF4-FFF2-40B4-BE49-F238E27FC236}">
                          <a16:creationId xmlns:a16="http://schemas.microsoft.com/office/drawing/2014/main" id="{466DB0E2-4B80-4A09-8BCA-9432E1E1DAE3}"/>
                        </a:ext>
                      </a:extLst>
                    </p:cNvPr>
                    <p:cNvSpPr/>
                    <p:nvPr userDrawn="1"/>
                  </p:nvSpPr>
                  <p:spPr>
                    <a:xfrm>
                      <a:off x="5731328" y="7516191"/>
                      <a:ext cx="1143000" cy="11430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4" name="Oval 173">
                    <a:extLst>
                      <a:ext uri="{FF2B5EF4-FFF2-40B4-BE49-F238E27FC236}">
                        <a16:creationId xmlns:a16="http://schemas.microsoft.com/office/drawing/2014/main" id="{20D2F087-D77F-4913-922E-014FB9DEE63E}"/>
                      </a:ext>
                    </a:extLst>
                  </p:cNvPr>
                  <p:cNvSpPr/>
                  <p:nvPr userDrawn="1"/>
                </p:nvSpPr>
                <p:spPr>
                  <a:xfrm>
                    <a:off x="5799908" y="7584771"/>
                    <a:ext cx="1005840" cy="10058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66" name="Oval 165">
                  <a:extLst>
                    <a:ext uri="{FF2B5EF4-FFF2-40B4-BE49-F238E27FC236}">
                      <a16:creationId xmlns:a16="http://schemas.microsoft.com/office/drawing/2014/main" id="{DD44EC19-A244-4489-9CB8-0361CFBFD02F}"/>
                    </a:ext>
                  </a:extLst>
                </p:cNvPr>
                <p:cNvSpPr/>
                <p:nvPr userDrawn="1"/>
              </p:nvSpPr>
              <p:spPr>
                <a:xfrm>
                  <a:off x="5841984" y="7952850"/>
                  <a:ext cx="868680" cy="8686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7" name="Oval 166">
                  <a:extLst>
                    <a:ext uri="{FF2B5EF4-FFF2-40B4-BE49-F238E27FC236}">
                      <a16:creationId xmlns:a16="http://schemas.microsoft.com/office/drawing/2014/main" id="{C5C029E7-6D6D-4D14-8D8E-E407011AF097}"/>
                    </a:ext>
                  </a:extLst>
                </p:cNvPr>
                <p:cNvSpPr/>
                <p:nvPr userDrawn="1"/>
              </p:nvSpPr>
              <p:spPr>
                <a:xfrm>
                  <a:off x="5910564" y="8021430"/>
                  <a:ext cx="731520" cy="73152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9" name="Oval 168">
                  <a:extLst>
                    <a:ext uri="{FF2B5EF4-FFF2-40B4-BE49-F238E27FC236}">
                      <a16:creationId xmlns:a16="http://schemas.microsoft.com/office/drawing/2014/main" id="{4A74D8A7-ACD3-40A3-918D-46DF99BF9F3E}"/>
                    </a:ext>
                  </a:extLst>
                </p:cNvPr>
                <p:cNvSpPr/>
                <p:nvPr userDrawn="1"/>
              </p:nvSpPr>
              <p:spPr>
                <a:xfrm>
                  <a:off x="5979144" y="8090010"/>
                  <a:ext cx="594360" cy="59436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71" name="Oval 170">
                  <a:extLst>
                    <a:ext uri="{FF2B5EF4-FFF2-40B4-BE49-F238E27FC236}">
                      <a16:creationId xmlns:a16="http://schemas.microsoft.com/office/drawing/2014/main" id="{9C994ED9-5124-452B-986B-4782056BCFB3}"/>
                    </a:ext>
                  </a:extLst>
                </p:cNvPr>
                <p:cNvSpPr/>
                <p:nvPr userDrawn="1"/>
              </p:nvSpPr>
              <p:spPr>
                <a:xfrm>
                  <a:off x="6047724" y="8158590"/>
                  <a:ext cx="457200" cy="4572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72" name="Oval 171">
                  <a:extLst>
                    <a:ext uri="{FF2B5EF4-FFF2-40B4-BE49-F238E27FC236}">
                      <a16:creationId xmlns:a16="http://schemas.microsoft.com/office/drawing/2014/main" id="{8ADCBFB4-9F0A-40FB-A585-2728254E0A7C}"/>
                    </a:ext>
                  </a:extLst>
                </p:cNvPr>
                <p:cNvSpPr/>
                <p:nvPr userDrawn="1"/>
              </p:nvSpPr>
              <p:spPr>
                <a:xfrm>
                  <a:off x="6116304" y="8227170"/>
                  <a:ext cx="320040" cy="3200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64" name="Oval 163">
                <a:extLst>
                  <a:ext uri="{FF2B5EF4-FFF2-40B4-BE49-F238E27FC236}">
                    <a16:creationId xmlns:a16="http://schemas.microsoft.com/office/drawing/2014/main" id="{42E049E2-81A6-45F8-BA9F-DEA21400B1AD}"/>
                  </a:ext>
                </a:extLst>
              </p:cNvPr>
              <p:cNvSpPr/>
              <p:nvPr userDrawn="1"/>
            </p:nvSpPr>
            <p:spPr>
              <a:xfrm>
                <a:off x="6184884" y="8295750"/>
                <a:ext cx="182880" cy="1828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7" name="Freeform: Shape 66">
              <a:extLst>
                <a:ext uri="{FF2B5EF4-FFF2-40B4-BE49-F238E27FC236}">
                  <a16:creationId xmlns:a16="http://schemas.microsoft.com/office/drawing/2014/main" id="{75F20D6C-6085-4D3F-9186-6895908C97B9}"/>
                </a:ext>
              </a:extLst>
            </p:cNvPr>
            <p:cNvSpPr/>
            <p:nvPr userDrawn="1"/>
          </p:nvSpPr>
          <p:spPr>
            <a:xfrm rot="16200000">
              <a:off x="506891" y="5335524"/>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1" name="Rectangle 70">
              <a:extLst>
                <a:ext uri="{FF2B5EF4-FFF2-40B4-BE49-F238E27FC236}">
                  <a16:creationId xmlns:a16="http://schemas.microsoft.com/office/drawing/2014/main" id="{BC56BE23-DE49-4D55-A6A0-DFE2A870120D}"/>
                </a:ext>
              </a:extLst>
            </p:cNvPr>
            <p:cNvSpPr/>
            <p:nvPr userDrawn="1"/>
          </p:nvSpPr>
          <p:spPr>
            <a:xfrm>
              <a:off x="2028658" y="6089528"/>
              <a:ext cx="2049251" cy="768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BCF3BD55-FF25-4CA9-8016-81AEB8AA43E8}"/>
                </a:ext>
              </a:extLst>
            </p:cNvPr>
            <p:cNvSpPr/>
            <p:nvPr userDrawn="1"/>
          </p:nvSpPr>
          <p:spPr>
            <a:xfrm>
              <a:off x="3838078" y="1859479"/>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7" name="Straight Connector 76">
              <a:extLst>
                <a:ext uri="{FF2B5EF4-FFF2-40B4-BE49-F238E27FC236}">
                  <a16:creationId xmlns:a16="http://schemas.microsoft.com/office/drawing/2014/main" id="{DE09EA6C-7AC2-47BE-95B8-4D3412867BA5}"/>
                </a:ext>
              </a:extLst>
            </p:cNvPr>
            <p:cNvCxnSpPr>
              <a:cxnSpLocks/>
            </p:cNvCxnSpPr>
            <p:nvPr userDrawn="1"/>
          </p:nvCxnSpPr>
          <p:spPr>
            <a:xfrm flipV="1">
              <a:off x="0" y="1990665"/>
              <a:ext cx="4023360" cy="33894"/>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974771" y="576943"/>
            <a:ext cx="6449786" cy="2785508"/>
          </a:xfrm>
        </p:spPr>
        <p:txBody>
          <a:bodyPr anchor="b">
            <a:normAutofit/>
          </a:bodyPr>
          <a:lstStyle>
            <a:lvl1pPr algn="l">
              <a:defRPr sz="4800" cap="all" baseline="0">
                <a:solidFill>
                  <a:schemeClr val="tx2"/>
                </a:solidFill>
              </a:defRPr>
            </a:lvl1pPr>
          </a:lstStyle>
          <a:p>
            <a:r>
              <a:rPr lang="en-US" dirty="0"/>
              <a:t>Click to ADD TITLE</a:t>
            </a:r>
          </a:p>
        </p:txBody>
      </p:sp>
      <p:sp>
        <p:nvSpPr>
          <p:cNvPr id="3" name="Subtitle 2">
            <a:extLst>
              <a:ext uri="{FF2B5EF4-FFF2-40B4-BE49-F238E27FC236}">
                <a16:creationId xmlns:a16="http://schemas.microsoft.com/office/drawing/2014/main" id="{EB00591F-8CE8-B626-C81A-6C960B2BAECA}"/>
              </a:ext>
            </a:extLst>
          </p:cNvPr>
          <p:cNvSpPr>
            <a:spLocks noGrp="1"/>
          </p:cNvSpPr>
          <p:nvPr>
            <p:ph type="subTitle" idx="1" hasCustomPrompt="1"/>
          </p:nvPr>
        </p:nvSpPr>
        <p:spPr>
          <a:xfrm>
            <a:off x="4974772" y="3373686"/>
            <a:ext cx="6449785" cy="1029586"/>
          </a:xfrm>
        </p:spPr>
        <p:txBody>
          <a:bodyPr>
            <a:normAutofit/>
          </a:bodyPr>
          <a:lstStyle>
            <a:lvl1pPr marL="0" indent="0" algn="l">
              <a:lnSpc>
                <a:spcPct val="150000"/>
              </a:lnSpc>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92" name="Date Placeholder 3">
            <a:extLst>
              <a:ext uri="{FF2B5EF4-FFF2-40B4-BE49-F238E27FC236}">
                <a16:creationId xmlns:a16="http://schemas.microsoft.com/office/drawing/2014/main" id="{2837477B-3D20-4982-86AF-91100FE408D3}"/>
              </a:ext>
            </a:extLst>
          </p:cNvPr>
          <p:cNvSpPr>
            <a:spLocks noGrp="1"/>
          </p:cNvSpPr>
          <p:nvPr>
            <p:ph type="dt" sz="half" idx="10"/>
          </p:nvPr>
        </p:nvSpPr>
        <p:spPr>
          <a:xfrm>
            <a:off x="7519821" y="6353175"/>
            <a:ext cx="1097280" cy="365125"/>
          </a:xfrm>
        </p:spPr>
        <p:txBody>
          <a:bodyPr/>
          <a:lstStyle>
            <a:lvl1pPr>
              <a:defRPr>
                <a:solidFill>
                  <a:schemeClr val="bg1"/>
                </a:solidFill>
              </a:defRPr>
            </a:lvl1pPr>
          </a:lstStyle>
          <a:p>
            <a:r>
              <a:rPr lang="en-US"/>
              <a:t>12/11/2023</a:t>
            </a:r>
            <a:endParaRPr lang="en-US" dirty="0"/>
          </a:p>
        </p:txBody>
      </p:sp>
      <p:sp>
        <p:nvSpPr>
          <p:cNvPr id="193" name="Footer Placeholder 4">
            <a:extLst>
              <a:ext uri="{FF2B5EF4-FFF2-40B4-BE49-F238E27FC236}">
                <a16:creationId xmlns:a16="http://schemas.microsoft.com/office/drawing/2014/main" id="{B6E38A1E-AF37-4A09-9B69-65397A079362}"/>
              </a:ext>
            </a:extLst>
          </p:cNvPr>
          <p:cNvSpPr>
            <a:spLocks noGrp="1"/>
          </p:cNvSpPr>
          <p:nvPr>
            <p:ph type="ftr" sz="quarter" idx="11"/>
          </p:nvPr>
        </p:nvSpPr>
        <p:spPr>
          <a:xfrm>
            <a:off x="8727198" y="6350000"/>
            <a:ext cx="2286000" cy="365125"/>
          </a:xfrm>
        </p:spPr>
        <p:txBody>
          <a:bodyPr/>
          <a:lstStyle>
            <a:lvl1pPr>
              <a:defRPr>
                <a:solidFill>
                  <a:schemeClr val="bg1"/>
                </a:solidFill>
              </a:defRPr>
            </a:lvl1pPr>
          </a:lstStyle>
          <a:p>
            <a:r>
              <a:rPr lang="en-US"/>
              <a:t>Presentation title</a:t>
            </a:r>
            <a:endParaRPr lang="en-US" dirty="0"/>
          </a:p>
        </p:txBody>
      </p:sp>
      <p:sp>
        <p:nvSpPr>
          <p:cNvPr id="194" name="Slide Number Placeholder 5">
            <a:extLst>
              <a:ext uri="{FF2B5EF4-FFF2-40B4-BE49-F238E27FC236}">
                <a16:creationId xmlns:a16="http://schemas.microsoft.com/office/drawing/2014/main" id="{FB77B535-C760-4E32-8A7E-BF9AD08BBC39}"/>
              </a:ext>
            </a:extLst>
          </p:cNvPr>
          <p:cNvSpPr>
            <a:spLocks noGrp="1"/>
          </p:cNvSpPr>
          <p:nvPr>
            <p:ph type="sldNum" sz="quarter" idx="12"/>
          </p:nvPr>
        </p:nvSpPr>
        <p:spPr>
          <a:xfrm>
            <a:off x="11123295" y="6352847"/>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64770521"/>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5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771736" y="896112"/>
            <a:ext cx="9389288" cy="1362456"/>
          </a:xfrm>
        </p:spPr>
        <p:txBody>
          <a:bodyPr anchor="t" anchorCtr="0"/>
          <a:lstStyle>
            <a:lvl1pPr>
              <a:defRPr cap="all" baseline="0">
                <a:solidFill>
                  <a:schemeClr val="accent1"/>
                </a:solidFill>
              </a:defRPr>
            </a:lvl1pPr>
          </a:lstStyle>
          <a:p>
            <a:r>
              <a:rPr lang="en-US" dirty="0"/>
              <a:t>CLICK TO ADD TITLE</a:t>
            </a:r>
          </a:p>
        </p:txBody>
      </p:sp>
      <p:grpSp>
        <p:nvGrpSpPr>
          <p:cNvPr id="5" name="Group 4">
            <a:extLst>
              <a:ext uri="{FF2B5EF4-FFF2-40B4-BE49-F238E27FC236}">
                <a16:creationId xmlns:a16="http://schemas.microsoft.com/office/drawing/2014/main" id="{E88DF45F-9FEA-47BE-AC15-52BE148E1814}"/>
              </a:ext>
              <a:ext uri="{C183D7F6-B498-43B3-948B-1728B52AA6E4}">
                <adec:decorative xmlns:adec="http://schemas.microsoft.com/office/drawing/2017/decorative" val="1"/>
              </a:ext>
            </a:extLst>
          </p:cNvPr>
          <p:cNvGrpSpPr/>
          <p:nvPr userDrawn="1"/>
        </p:nvGrpSpPr>
        <p:grpSpPr>
          <a:xfrm>
            <a:off x="11239499" y="0"/>
            <a:ext cx="1015984" cy="6858000"/>
            <a:chOff x="11239499" y="0"/>
            <a:chExt cx="1015984" cy="6858000"/>
          </a:xfrm>
        </p:grpSpPr>
        <p:sp>
          <p:nvSpPr>
            <p:cNvPr id="8" name="Rectangle 7">
              <a:extLst>
                <a:ext uri="{FF2B5EF4-FFF2-40B4-BE49-F238E27FC236}">
                  <a16:creationId xmlns:a16="http://schemas.microsoft.com/office/drawing/2014/main" id="{9C51E8B0-FB58-4BB5-9CDA-4A1B4DBC5E90}"/>
                </a:ext>
              </a:extLst>
            </p:cNvPr>
            <p:cNvSpPr/>
            <p:nvPr userDrawn="1"/>
          </p:nvSpPr>
          <p:spPr>
            <a:xfrm>
              <a:off x="11240499" y="4828032"/>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548A0B2-480B-4F04-B7B5-67A328B174D1}"/>
                </a:ext>
              </a:extLst>
            </p:cNvPr>
            <p:cNvSpPr/>
            <p:nvPr userDrawn="1"/>
          </p:nvSpPr>
          <p:spPr>
            <a:xfrm>
              <a:off x="11240499"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0A19E0-B2DF-4E35-AD7A-80B5C429C6C1}"/>
                </a:ext>
              </a:extLst>
            </p:cNvPr>
            <p:cNvSpPr/>
            <p:nvPr userDrawn="1"/>
          </p:nvSpPr>
          <p:spPr>
            <a:xfrm>
              <a:off x="11240499"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black and white striped pattern&#10;&#10;Description automatically generated with low confidence">
              <a:extLst>
                <a:ext uri="{FF2B5EF4-FFF2-40B4-BE49-F238E27FC236}">
                  <a16:creationId xmlns:a16="http://schemas.microsoft.com/office/drawing/2014/main" id="{9C1C8F39-77F2-4753-A57A-2FD46715F2A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10777681" y="552957"/>
              <a:ext cx="1828800" cy="905164"/>
            </a:xfrm>
            <a:prstGeom prst="rect">
              <a:avLst/>
            </a:prstGeom>
          </p:spPr>
        </p:pic>
        <p:sp>
          <p:nvSpPr>
            <p:cNvPr id="14" name="Rectangle 13">
              <a:extLst>
                <a:ext uri="{FF2B5EF4-FFF2-40B4-BE49-F238E27FC236}">
                  <a16:creationId xmlns:a16="http://schemas.microsoft.com/office/drawing/2014/main" id="{0A6AF7B2-2B49-4313-AA4E-3FD77CF46A04}"/>
                </a:ext>
              </a:extLst>
            </p:cNvPr>
            <p:cNvSpPr/>
            <p:nvPr userDrawn="1"/>
          </p:nvSpPr>
          <p:spPr>
            <a:xfrm>
              <a:off x="11240499"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a:extLst>
                <a:ext uri="{FF2B5EF4-FFF2-40B4-BE49-F238E27FC236}">
                  <a16:creationId xmlns:a16="http://schemas.microsoft.com/office/drawing/2014/main" id="{E9AA5A01-9E59-4C92-9634-32DB51F9182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6200000">
              <a:off x="10880040" y="5394960"/>
              <a:ext cx="1828800" cy="914400"/>
            </a:xfrm>
            <a:prstGeom prst="rect">
              <a:avLst/>
            </a:prstGeom>
          </p:spPr>
        </p:pic>
        <p:sp>
          <p:nvSpPr>
            <p:cNvPr id="16" name="Freeform: Shape 15">
              <a:extLst>
                <a:ext uri="{FF2B5EF4-FFF2-40B4-BE49-F238E27FC236}">
                  <a16:creationId xmlns:a16="http://schemas.microsoft.com/office/drawing/2014/main" id="{1D3A8643-F793-41FD-AA08-DC814719C40C}"/>
                </a:ext>
              </a:extLst>
            </p:cNvPr>
            <p:cNvSpPr/>
            <p:nvPr userDrawn="1"/>
          </p:nvSpPr>
          <p:spPr>
            <a:xfrm>
              <a:off x="11250235" y="4949368"/>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1" name="Graphic 30">
              <a:extLst>
                <a:ext uri="{FF2B5EF4-FFF2-40B4-BE49-F238E27FC236}">
                  <a16:creationId xmlns:a16="http://schemas.microsoft.com/office/drawing/2014/main" id="{F50D01F0-AD27-490F-8044-37B2D9E2332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5400000">
              <a:off x="10793035" y="3391083"/>
              <a:ext cx="1828800" cy="914400"/>
            </a:xfrm>
            <a:prstGeom prst="rect">
              <a:avLst/>
            </a:prstGeom>
          </p:spPr>
        </p:pic>
      </p:grpSp>
      <p:sp>
        <p:nvSpPr>
          <p:cNvPr id="32" name="Date Placeholder 3">
            <a:extLst>
              <a:ext uri="{FF2B5EF4-FFF2-40B4-BE49-F238E27FC236}">
                <a16:creationId xmlns:a16="http://schemas.microsoft.com/office/drawing/2014/main" id="{417A4AF6-C906-4001-BDD2-33E116318583}"/>
              </a:ext>
            </a:extLst>
          </p:cNvPr>
          <p:cNvSpPr>
            <a:spLocks noGrp="1"/>
          </p:cNvSpPr>
          <p:nvPr>
            <p:ph type="dt" sz="half" idx="10"/>
          </p:nvPr>
        </p:nvSpPr>
        <p:spPr>
          <a:xfrm>
            <a:off x="771735" y="6353175"/>
            <a:ext cx="1097280" cy="365125"/>
          </a:xfrm>
        </p:spPr>
        <p:txBody>
          <a:bodyPr/>
          <a:lstStyle>
            <a:lvl1pPr>
              <a:defRPr>
                <a:solidFill>
                  <a:schemeClr val="tx1">
                    <a:lumMod val="75000"/>
                    <a:lumOff val="25000"/>
                  </a:schemeClr>
                </a:solidFill>
              </a:defRPr>
            </a:lvl1pPr>
          </a:lstStyle>
          <a:p>
            <a:r>
              <a:rPr lang="en-US"/>
              <a:t>12/11/2023</a:t>
            </a:r>
            <a:endParaRPr lang="en-US" dirty="0"/>
          </a:p>
        </p:txBody>
      </p:sp>
      <p:sp>
        <p:nvSpPr>
          <p:cNvPr id="33" name="Footer Placeholder 4">
            <a:extLst>
              <a:ext uri="{FF2B5EF4-FFF2-40B4-BE49-F238E27FC236}">
                <a16:creationId xmlns:a16="http://schemas.microsoft.com/office/drawing/2014/main" id="{5D94E674-98A0-4C77-80E5-084E3946B242}"/>
              </a:ext>
            </a:extLst>
          </p:cNvPr>
          <p:cNvSpPr>
            <a:spLocks noGrp="1"/>
          </p:cNvSpPr>
          <p:nvPr>
            <p:ph type="ftr" sz="quarter" idx="11"/>
          </p:nvPr>
        </p:nvSpPr>
        <p:spPr>
          <a:xfrm>
            <a:off x="5424487" y="6350000"/>
            <a:ext cx="2286000" cy="365125"/>
          </a:xfrm>
        </p:spPr>
        <p:txBody>
          <a:bodyPr/>
          <a:lstStyle>
            <a:lvl1pPr>
              <a:defRPr>
                <a:solidFill>
                  <a:schemeClr val="tx1">
                    <a:lumMod val="75000"/>
                    <a:lumOff val="25000"/>
                  </a:schemeClr>
                </a:solidFill>
              </a:defRPr>
            </a:lvl1pPr>
          </a:lstStyle>
          <a:p>
            <a:r>
              <a:rPr lang="en-US"/>
              <a:t>Presentation title</a:t>
            </a:r>
            <a:endParaRPr lang="en-US" dirty="0"/>
          </a:p>
        </p:txBody>
      </p:sp>
      <p:sp>
        <p:nvSpPr>
          <p:cNvPr id="34" name="Slide Number Placeholder 5">
            <a:extLst>
              <a:ext uri="{FF2B5EF4-FFF2-40B4-BE49-F238E27FC236}">
                <a16:creationId xmlns:a16="http://schemas.microsoft.com/office/drawing/2014/main" id="{36214990-C58C-4D62-9381-40A242460690}"/>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
        <p:nvSpPr>
          <p:cNvPr id="6" name="Content Placeholder 2">
            <a:extLst>
              <a:ext uri="{FF2B5EF4-FFF2-40B4-BE49-F238E27FC236}">
                <a16:creationId xmlns:a16="http://schemas.microsoft.com/office/drawing/2014/main" id="{B135D7B7-20E9-ADCF-4417-B443AF3112FC}"/>
              </a:ext>
            </a:extLst>
          </p:cNvPr>
          <p:cNvSpPr>
            <a:spLocks noGrp="1"/>
          </p:cNvSpPr>
          <p:nvPr>
            <p:ph sz="half" idx="14" hasCustomPrompt="1"/>
          </p:nvPr>
        </p:nvSpPr>
        <p:spPr>
          <a:xfrm>
            <a:off x="771734" y="2590800"/>
            <a:ext cx="4515035" cy="3505200"/>
          </a:xfrm>
        </p:spPr>
        <p:txBody>
          <a:bodyPr>
            <a:normAutofit/>
          </a:bodyPr>
          <a:lstStyle>
            <a:lvl1pPr marL="0" indent="0">
              <a:lnSpc>
                <a:spcPts val="2000"/>
              </a:lnSpc>
              <a:buFont typeface="Arial" panose="020B0604020202020204" pitchFamily="34" charset="0"/>
              <a:buNone/>
              <a:defRPr sz="18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a:extLst>
              <a:ext uri="{FF2B5EF4-FFF2-40B4-BE49-F238E27FC236}">
                <a16:creationId xmlns:a16="http://schemas.microsoft.com/office/drawing/2014/main" id="{5D4468C5-0B68-8408-80C5-F8681CA98918}"/>
              </a:ext>
            </a:extLst>
          </p:cNvPr>
          <p:cNvSpPr>
            <a:spLocks noGrp="1"/>
          </p:cNvSpPr>
          <p:nvPr>
            <p:ph sz="half" idx="15" hasCustomPrompt="1"/>
          </p:nvPr>
        </p:nvSpPr>
        <p:spPr>
          <a:xfrm>
            <a:off x="5645989" y="2590800"/>
            <a:ext cx="4515035" cy="3505200"/>
          </a:xfrm>
        </p:spPr>
        <p:txBody>
          <a:bodyPr>
            <a:normAutofit/>
          </a:bodyPr>
          <a:lstStyle>
            <a:lvl1pPr marL="0" indent="0">
              <a:lnSpc>
                <a:spcPts val="2000"/>
              </a:lnSpc>
              <a:buFont typeface="Arial" panose="020B0604020202020204" pitchFamily="34" charset="0"/>
              <a:buNone/>
              <a:defRPr sz="18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881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E1BC9BFE-80C0-4DA9-92DB-070C41E412B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8097646">
            <a:off x="403102" y="-983359"/>
            <a:ext cx="2029968" cy="2029968"/>
          </a:xfrm>
          <a:prstGeom prst="rect">
            <a:avLst/>
          </a:prstGeom>
        </p:spPr>
      </p:pic>
      <p:sp>
        <p:nvSpPr>
          <p:cNvPr id="8" name="Rectangle 23">
            <a:extLst>
              <a:ext uri="{FF2B5EF4-FFF2-40B4-BE49-F238E27FC236}">
                <a16:creationId xmlns:a16="http://schemas.microsoft.com/office/drawing/2014/main" id="{F5ED01E4-35BF-4165-86B2-E3BDFD91DEE3}"/>
              </a:ext>
              <a:ext uri="{C183D7F6-B498-43B3-948B-1728B52AA6E4}">
                <adec:decorative xmlns:adec="http://schemas.microsoft.com/office/drawing/2017/decorative" val="1"/>
              </a:ext>
            </a:extLst>
          </p:cNvPr>
          <p:cNvSpPr/>
          <p:nvPr userDrawn="1"/>
        </p:nvSpPr>
        <p:spPr>
          <a:xfrm rot="13508190">
            <a:off x="-1025089" y="458228"/>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B7E6DD28-C71B-4484-973A-D12A277300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8902533">
            <a:off x="407892" y="1900474"/>
            <a:ext cx="2029968" cy="2029968"/>
          </a:xfrm>
          <a:prstGeom prst="rect">
            <a:avLst/>
          </a:prstGeom>
        </p:spPr>
      </p:pic>
      <p:sp>
        <p:nvSpPr>
          <p:cNvPr id="11" name="Rectangle 23">
            <a:extLst>
              <a:ext uri="{FF2B5EF4-FFF2-40B4-BE49-F238E27FC236}">
                <a16:creationId xmlns:a16="http://schemas.microsoft.com/office/drawing/2014/main" id="{AB403917-256D-4254-A12F-F8BD19470C42}"/>
              </a:ext>
              <a:ext uri="{C183D7F6-B498-43B3-948B-1728B52AA6E4}">
                <adec:decorative xmlns:adec="http://schemas.microsoft.com/office/drawing/2017/decorative" val="1"/>
              </a:ext>
            </a:extLst>
          </p:cNvPr>
          <p:cNvSpPr/>
          <p:nvPr userDrawn="1"/>
        </p:nvSpPr>
        <p:spPr>
          <a:xfrm rot="18900000">
            <a:off x="413443" y="1923515"/>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EB06A536-5FCB-4761-9EFF-D54BE44B1FD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708786">
            <a:off x="-1021285" y="3355869"/>
            <a:ext cx="2029968" cy="2029968"/>
          </a:xfrm>
          <a:prstGeom prst="rect">
            <a:avLst/>
          </a:prstGeom>
        </p:spPr>
      </p:pic>
      <p:pic>
        <p:nvPicPr>
          <p:cNvPr id="13" name="Graphic 12">
            <a:extLst>
              <a:ext uri="{FF2B5EF4-FFF2-40B4-BE49-F238E27FC236}">
                <a16:creationId xmlns:a16="http://schemas.microsoft.com/office/drawing/2014/main" id="{3B73C61F-3D48-4791-8280-D98D2C01E0C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13489227">
            <a:off x="1859807" y="3357927"/>
            <a:ext cx="2029968" cy="2029968"/>
          </a:xfrm>
          <a:prstGeom prst="rect">
            <a:avLst/>
          </a:prstGeom>
        </p:spPr>
      </p:pic>
      <p:grpSp>
        <p:nvGrpSpPr>
          <p:cNvPr id="21" name="Group 20">
            <a:extLst>
              <a:ext uri="{FF2B5EF4-FFF2-40B4-BE49-F238E27FC236}">
                <a16:creationId xmlns:a16="http://schemas.microsoft.com/office/drawing/2014/main" id="{94213EEF-F759-4045-9F53-49C1B4ECED53}"/>
              </a:ext>
              <a:ext uri="{C183D7F6-B498-43B3-948B-1728B52AA6E4}">
                <adec:decorative xmlns:adec="http://schemas.microsoft.com/office/drawing/2017/decorative" val="1"/>
              </a:ext>
            </a:extLst>
          </p:cNvPr>
          <p:cNvGrpSpPr/>
          <p:nvPr userDrawn="1"/>
        </p:nvGrpSpPr>
        <p:grpSpPr>
          <a:xfrm>
            <a:off x="-7411" y="5806395"/>
            <a:ext cx="2870810" cy="1000774"/>
            <a:chOff x="-13699" y="5839164"/>
            <a:chExt cx="2862790" cy="1000774"/>
          </a:xfrm>
        </p:grpSpPr>
        <p:sp>
          <p:nvSpPr>
            <p:cNvPr id="91" name="Freeform: Shape 90">
              <a:extLst>
                <a:ext uri="{FF2B5EF4-FFF2-40B4-BE49-F238E27FC236}">
                  <a16:creationId xmlns:a16="http://schemas.microsoft.com/office/drawing/2014/main" id="{2EA4D38A-6ACD-4296-B454-E5BD7EAC7990}"/>
                </a:ext>
              </a:extLst>
            </p:cNvPr>
            <p:cNvSpPr/>
            <p:nvPr userDrawn="1"/>
          </p:nvSpPr>
          <p:spPr>
            <a:xfrm>
              <a:off x="-13699" y="5839164"/>
              <a:ext cx="2862790" cy="28868"/>
            </a:xfrm>
            <a:custGeom>
              <a:avLst/>
              <a:gdLst>
                <a:gd name="connsiteX0" fmla="*/ 0 w 2862790"/>
                <a:gd name="connsiteY0" fmla="*/ 0 h 28868"/>
                <a:gd name="connsiteX1" fmla="*/ 2862790 w 2862790"/>
                <a:gd name="connsiteY1" fmla="*/ 0 h 28868"/>
                <a:gd name="connsiteX2" fmla="*/ 2833921 w 2862790"/>
                <a:gd name="connsiteY2" fmla="*/ 28868 h 28868"/>
                <a:gd name="connsiteX3" fmla="*/ 28868 w 2862790"/>
                <a:gd name="connsiteY3" fmla="*/ 28868 h 28868"/>
                <a:gd name="connsiteX4" fmla="*/ 0 w 286279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790" h="28868">
                  <a:moveTo>
                    <a:pt x="0" y="0"/>
                  </a:moveTo>
                  <a:lnTo>
                    <a:pt x="2862790" y="0"/>
                  </a:lnTo>
                  <a:lnTo>
                    <a:pt x="2833921"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Freeform: Shape 89">
              <a:extLst>
                <a:ext uri="{FF2B5EF4-FFF2-40B4-BE49-F238E27FC236}">
                  <a16:creationId xmlns:a16="http://schemas.microsoft.com/office/drawing/2014/main" id="{74E32D04-F635-443B-B642-A509F0473CB5}"/>
                </a:ext>
              </a:extLst>
            </p:cNvPr>
            <p:cNvSpPr/>
            <p:nvPr userDrawn="1"/>
          </p:nvSpPr>
          <p:spPr>
            <a:xfrm>
              <a:off x="47246" y="5900109"/>
              <a:ext cx="2740900" cy="28868"/>
            </a:xfrm>
            <a:custGeom>
              <a:avLst/>
              <a:gdLst>
                <a:gd name="connsiteX0" fmla="*/ 0 w 2740900"/>
                <a:gd name="connsiteY0" fmla="*/ 0 h 28868"/>
                <a:gd name="connsiteX1" fmla="*/ 2740900 w 2740900"/>
                <a:gd name="connsiteY1" fmla="*/ 0 h 28868"/>
                <a:gd name="connsiteX2" fmla="*/ 2712032 w 2740900"/>
                <a:gd name="connsiteY2" fmla="*/ 28868 h 28868"/>
                <a:gd name="connsiteX3" fmla="*/ 28868 w 2740900"/>
                <a:gd name="connsiteY3" fmla="*/ 28868 h 28868"/>
                <a:gd name="connsiteX4" fmla="*/ 0 w 274090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00" h="28868">
                  <a:moveTo>
                    <a:pt x="0" y="0"/>
                  </a:moveTo>
                  <a:lnTo>
                    <a:pt x="2740900" y="0"/>
                  </a:lnTo>
                  <a:lnTo>
                    <a:pt x="2712032"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9" name="Freeform: Shape 88">
              <a:extLst>
                <a:ext uri="{FF2B5EF4-FFF2-40B4-BE49-F238E27FC236}">
                  <a16:creationId xmlns:a16="http://schemas.microsoft.com/office/drawing/2014/main" id="{C95F7659-0C0B-4798-8392-E6B36B62DEA4}"/>
                </a:ext>
              </a:extLst>
            </p:cNvPr>
            <p:cNvSpPr/>
            <p:nvPr userDrawn="1"/>
          </p:nvSpPr>
          <p:spPr>
            <a:xfrm>
              <a:off x="108992" y="5960251"/>
              <a:ext cx="2619012" cy="29671"/>
            </a:xfrm>
            <a:custGeom>
              <a:avLst/>
              <a:gdLst>
                <a:gd name="connsiteX0" fmla="*/ 0 w 2619012"/>
                <a:gd name="connsiteY0" fmla="*/ 0 h 29671"/>
                <a:gd name="connsiteX1" fmla="*/ 2619012 w 2619012"/>
                <a:gd name="connsiteY1" fmla="*/ 0 h 29671"/>
                <a:gd name="connsiteX2" fmla="*/ 2590143 w 2619012"/>
                <a:gd name="connsiteY2" fmla="*/ 28868 h 29671"/>
                <a:gd name="connsiteX3" fmla="*/ 28067 w 2619012"/>
                <a:gd name="connsiteY3" fmla="*/ 29671 h 29671"/>
                <a:gd name="connsiteX4" fmla="*/ 28869 w 2619012"/>
                <a:gd name="connsiteY4" fmla="*/ 28869 h 29671"/>
                <a:gd name="connsiteX5" fmla="*/ 0 w 2619012"/>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9012" h="29671">
                  <a:moveTo>
                    <a:pt x="0" y="0"/>
                  </a:moveTo>
                  <a:lnTo>
                    <a:pt x="2619012" y="0"/>
                  </a:lnTo>
                  <a:lnTo>
                    <a:pt x="2590143" y="28868"/>
                  </a:lnTo>
                  <a:lnTo>
                    <a:pt x="28067" y="29671"/>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8" name="Freeform: Shape 87">
              <a:extLst>
                <a:ext uri="{FF2B5EF4-FFF2-40B4-BE49-F238E27FC236}">
                  <a16:creationId xmlns:a16="http://schemas.microsoft.com/office/drawing/2014/main" id="{ABB69ABA-A9D2-4649-A1AB-E12AA2D2C8E7}"/>
                </a:ext>
              </a:extLst>
            </p:cNvPr>
            <p:cNvSpPr/>
            <p:nvPr userDrawn="1"/>
          </p:nvSpPr>
          <p:spPr>
            <a:xfrm>
              <a:off x="169937" y="6021196"/>
              <a:ext cx="2497122" cy="29670"/>
            </a:xfrm>
            <a:custGeom>
              <a:avLst/>
              <a:gdLst>
                <a:gd name="connsiteX0" fmla="*/ 0 w 2497122"/>
                <a:gd name="connsiteY0" fmla="*/ 0 h 29670"/>
                <a:gd name="connsiteX1" fmla="*/ 2497122 w 2497122"/>
                <a:gd name="connsiteY1" fmla="*/ 0 h 29670"/>
                <a:gd name="connsiteX2" fmla="*/ 2468254 w 2497122"/>
                <a:gd name="connsiteY2" fmla="*/ 28868 h 29670"/>
                <a:gd name="connsiteX3" fmla="*/ 28066 w 2497122"/>
                <a:gd name="connsiteY3" fmla="*/ 29670 h 29670"/>
                <a:gd name="connsiteX4" fmla="*/ 28868 w 2497122"/>
                <a:gd name="connsiteY4" fmla="*/ 28868 h 29670"/>
                <a:gd name="connsiteX5" fmla="*/ 0 w 2497122"/>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7122" h="29670">
                  <a:moveTo>
                    <a:pt x="0" y="0"/>
                  </a:moveTo>
                  <a:lnTo>
                    <a:pt x="2497122" y="0"/>
                  </a:lnTo>
                  <a:lnTo>
                    <a:pt x="2468254"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8B88CE23-E34F-470C-8C56-46C08322365F}"/>
                </a:ext>
              </a:extLst>
            </p:cNvPr>
            <p:cNvSpPr/>
            <p:nvPr userDrawn="1"/>
          </p:nvSpPr>
          <p:spPr>
            <a:xfrm>
              <a:off x="229279" y="6082140"/>
              <a:ext cx="2376837" cy="28869"/>
            </a:xfrm>
            <a:custGeom>
              <a:avLst/>
              <a:gdLst>
                <a:gd name="connsiteX0" fmla="*/ 0 w 2376837"/>
                <a:gd name="connsiteY0" fmla="*/ 0 h 28869"/>
                <a:gd name="connsiteX1" fmla="*/ 2376837 w 2376837"/>
                <a:gd name="connsiteY1" fmla="*/ 0 h 28869"/>
                <a:gd name="connsiteX2" fmla="*/ 2347968 w 2376837"/>
                <a:gd name="connsiteY2" fmla="*/ 28868 h 28869"/>
                <a:gd name="connsiteX3" fmla="*/ 28868 w 2376837"/>
                <a:gd name="connsiteY3" fmla="*/ 28869 h 28869"/>
                <a:gd name="connsiteX4" fmla="*/ 0 w 2376837"/>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37" h="28869">
                  <a:moveTo>
                    <a:pt x="0" y="0"/>
                  </a:moveTo>
                  <a:lnTo>
                    <a:pt x="2376837" y="0"/>
                  </a:lnTo>
                  <a:lnTo>
                    <a:pt x="2347968"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6" name="Freeform: Shape 85">
              <a:extLst>
                <a:ext uri="{FF2B5EF4-FFF2-40B4-BE49-F238E27FC236}">
                  <a16:creationId xmlns:a16="http://schemas.microsoft.com/office/drawing/2014/main" id="{75BCEDE2-961E-42E0-AF9C-3D070C974007}"/>
                </a:ext>
              </a:extLst>
            </p:cNvPr>
            <p:cNvSpPr/>
            <p:nvPr userDrawn="1"/>
          </p:nvSpPr>
          <p:spPr>
            <a:xfrm>
              <a:off x="290222" y="6143085"/>
              <a:ext cx="2254948" cy="28868"/>
            </a:xfrm>
            <a:custGeom>
              <a:avLst/>
              <a:gdLst>
                <a:gd name="connsiteX0" fmla="*/ 0 w 2254948"/>
                <a:gd name="connsiteY0" fmla="*/ 0 h 28868"/>
                <a:gd name="connsiteX1" fmla="*/ 2254948 w 2254948"/>
                <a:gd name="connsiteY1" fmla="*/ 0 h 28868"/>
                <a:gd name="connsiteX2" fmla="*/ 2226080 w 2254948"/>
                <a:gd name="connsiteY2" fmla="*/ 28868 h 28868"/>
                <a:gd name="connsiteX3" fmla="*/ 28868 w 2254948"/>
                <a:gd name="connsiteY3" fmla="*/ 28868 h 28868"/>
                <a:gd name="connsiteX4" fmla="*/ 0 w 2254948"/>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4948" h="28868">
                  <a:moveTo>
                    <a:pt x="0" y="0"/>
                  </a:moveTo>
                  <a:lnTo>
                    <a:pt x="2254948" y="0"/>
                  </a:lnTo>
                  <a:lnTo>
                    <a:pt x="2226080"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5" name="Freeform: Shape 84">
              <a:extLst>
                <a:ext uri="{FF2B5EF4-FFF2-40B4-BE49-F238E27FC236}">
                  <a16:creationId xmlns:a16="http://schemas.microsoft.com/office/drawing/2014/main" id="{FB930397-7A2A-4C50-9EC9-7E3107D065D2}"/>
                </a:ext>
              </a:extLst>
            </p:cNvPr>
            <p:cNvSpPr/>
            <p:nvPr userDrawn="1"/>
          </p:nvSpPr>
          <p:spPr>
            <a:xfrm>
              <a:off x="351970" y="6203227"/>
              <a:ext cx="2133059" cy="29671"/>
            </a:xfrm>
            <a:custGeom>
              <a:avLst/>
              <a:gdLst>
                <a:gd name="connsiteX0" fmla="*/ 2133059 w 2133059"/>
                <a:gd name="connsiteY0" fmla="*/ 0 h 29671"/>
                <a:gd name="connsiteX1" fmla="*/ 2104190 w 2133059"/>
                <a:gd name="connsiteY1" fmla="*/ 28869 h 29671"/>
                <a:gd name="connsiteX2" fmla="*/ 28066 w 2133059"/>
                <a:gd name="connsiteY2" fmla="*/ 29671 h 29671"/>
                <a:gd name="connsiteX3" fmla="*/ 28868 w 2133059"/>
                <a:gd name="connsiteY3" fmla="*/ 28869 h 29671"/>
                <a:gd name="connsiteX4" fmla="*/ 0 w 2133059"/>
                <a:gd name="connsiteY4" fmla="*/ 1 h 29671"/>
                <a:gd name="connsiteX5" fmla="*/ 2133059 w 2133059"/>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3059" h="29671">
                  <a:moveTo>
                    <a:pt x="2133059" y="0"/>
                  </a:moveTo>
                  <a:lnTo>
                    <a:pt x="2104190" y="28869"/>
                  </a:lnTo>
                  <a:lnTo>
                    <a:pt x="28066" y="29671"/>
                  </a:lnTo>
                  <a:lnTo>
                    <a:pt x="28868" y="28869"/>
                  </a:lnTo>
                  <a:lnTo>
                    <a:pt x="0" y="1"/>
                  </a:lnTo>
                  <a:lnTo>
                    <a:pt x="213305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Freeform: Shape 83">
              <a:extLst>
                <a:ext uri="{FF2B5EF4-FFF2-40B4-BE49-F238E27FC236}">
                  <a16:creationId xmlns:a16="http://schemas.microsoft.com/office/drawing/2014/main" id="{8CA98174-D81B-4241-92F9-D0D2028FFEA9}"/>
                </a:ext>
              </a:extLst>
            </p:cNvPr>
            <p:cNvSpPr/>
            <p:nvPr userDrawn="1"/>
          </p:nvSpPr>
          <p:spPr>
            <a:xfrm>
              <a:off x="411310" y="6264172"/>
              <a:ext cx="2012774" cy="28868"/>
            </a:xfrm>
            <a:custGeom>
              <a:avLst/>
              <a:gdLst>
                <a:gd name="connsiteX0" fmla="*/ 0 w 2012774"/>
                <a:gd name="connsiteY0" fmla="*/ 0 h 28868"/>
                <a:gd name="connsiteX1" fmla="*/ 2012774 w 2012774"/>
                <a:gd name="connsiteY1" fmla="*/ 0 h 28868"/>
                <a:gd name="connsiteX2" fmla="*/ 1983905 w 2012774"/>
                <a:gd name="connsiteY2" fmla="*/ 28868 h 28868"/>
                <a:gd name="connsiteX3" fmla="*/ 28868 w 2012774"/>
                <a:gd name="connsiteY3" fmla="*/ 28868 h 28868"/>
                <a:gd name="connsiteX4" fmla="*/ 0 w 201277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774" h="28868">
                  <a:moveTo>
                    <a:pt x="0" y="0"/>
                  </a:moveTo>
                  <a:lnTo>
                    <a:pt x="2012774" y="0"/>
                  </a:lnTo>
                  <a:lnTo>
                    <a:pt x="1983905"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Freeform: Shape 82">
              <a:extLst>
                <a:ext uri="{FF2B5EF4-FFF2-40B4-BE49-F238E27FC236}">
                  <a16:creationId xmlns:a16="http://schemas.microsoft.com/office/drawing/2014/main" id="{E4CE4FB8-5E60-4288-B2FA-CF9316ED449F}"/>
                </a:ext>
              </a:extLst>
            </p:cNvPr>
            <p:cNvSpPr/>
            <p:nvPr userDrawn="1"/>
          </p:nvSpPr>
          <p:spPr>
            <a:xfrm>
              <a:off x="472255" y="6325117"/>
              <a:ext cx="1890884" cy="28868"/>
            </a:xfrm>
            <a:custGeom>
              <a:avLst/>
              <a:gdLst>
                <a:gd name="connsiteX0" fmla="*/ 0 w 1890884"/>
                <a:gd name="connsiteY0" fmla="*/ 0 h 28868"/>
                <a:gd name="connsiteX1" fmla="*/ 1890884 w 1890884"/>
                <a:gd name="connsiteY1" fmla="*/ 0 h 28868"/>
                <a:gd name="connsiteX2" fmla="*/ 1862016 w 1890884"/>
                <a:gd name="connsiteY2" fmla="*/ 28868 h 28868"/>
                <a:gd name="connsiteX3" fmla="*/ 28868 w 1890884"/>
                <a:gd name="connsiteY3" fmla="*/ 28868 h 28868"/>
                <a:gd name="connsiteX4" fmla="*/ 0 w 189088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884" h="28868">
                  <a:moveTo>
                    <a:pt x="0" y="0"/>
                  </a:moveTo>
                  <a:lnTo>
                    <a:pt x="1890884" y="0"/>
                  </a:lnTo>
                  <a:lnTo>
                    <a:pt x="1862016"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2" name="Freeform: Shape 81">
              <a:extLst>
                <a:ext uri="{FF2B5EF4-FFF2-40B4-BE49-F238E27FC236}">
                  <a16:creationId xmlns:a16="http://schemas.microsoft.com/office/drawing/2014/main" id="{6F69FE5C-0AF0-42F6-A721-9E2244C967AA}"/>
                </a:ext>
              </a:extLst>
            </p:cNvPr>
            <p:cNvSpPr/>
            <p:nvPr userDrawn="1"/>
          </p:nvSpPr>
          <p:spPr>
            <a:xfrm>
              <a:off x="533199" y="6386061"/>
              <a:ext cx="1768996" cy="28869"/>
            </a:xfrm>
            <a:custGeom>
              <a:avLst/>
              <a:gdLst>
                <a:gd name="connsiteX0" fmla="*/ 0 w 1768996"/>
                <a:gd name="connsiteY0" fmla="*/ 0 h 28869"/>
                <a:gd name="connsiteX1" fmla="*/ 1768996 w 1768996"/>
                <a:gd name="connsiteY1" fmla="*/ 0 h 28869"/>
                <a:gd name="connsiteX2" fmla="*/ 1740128 w 1768996"/>
                <a:gd name="connsiteY2" fmla="*/ 28868 h 28869"/>
                <a:gd name="connsiteX3" fmla="*/ 28869 w 1768996"/>
                <a:gd name="connsiteY3" fmla="*/ 28869 h 28869"/>
                <a:gd name="connsiteX4" fmla="*/ 0 w 1768996"/>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996" h="28869">
                  <a:moveTo>
                    <a:pt x="0" y="0"/>
                  </a:moveTo>
                  <a:lnTo>
                    <a:pt x="1768996" y="0"/>
                  </a:lnTo>
                  <a:lnTo>
                    <a:pt x="1740128"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Freeform: Shape 80">
              <a:extLst>
                <a:ext uri="{FF2B5EF4-FFF2-40B4-BE49-F238E27FC236}">
                  <a16:creationId xmlns:a16="http://schemas.microsoft.com/office/drawing/2014/main" id="{E8311083-D41B-4770-B6A9-AFA83AAF2885}"/>
                </a:ext>
              </a:extLst>
            </p:cNvPr>
            <p:cNvSpPr/>
            <p:nvPr userDrawn="1"/>
          </p:nvSpPr>
          <p:spPr>
            <a:xfrm>
              <a:off x="594946" y="6446204"/>
              <a:ext cx="1647106" cy="29670"/>
            </a:xfrm>
            <a:custGeom>
              <a:avLst/>
              <a:gdLst>
                <a:gd name="connsiteX0" fmla="*/ 0 w 1647106"/>
                <a:gd name="connsiteY0" fmla="*/ 0 h 29670"/>
                <a:gd name="connsiteX1" fmla="*/ 1647106 w 1647106"/>
                <a:gd name="connsiteY1" fmla="*/ 0 h 29670"/>
                <a:gd name="connsiteX2" fmla="*/ 1618238 w 1647106"/>
                <a:gd name="connsiteY2" fmla="*/ 28868 h 29670"/>
                <a:gd name="connsiteX3" fmla="*/ 28066 w 1647106"/>
                <a:gd name="connsiteY3" fmla="*/ 29670 h 29670"/>
                <a:gd name="connsiteX4" fmla="*/ 28868 w 1647106"/>
                <a:gd name="connsiteY4" fmla="*/ 28868 h 29670"/>
                <a:gd name="connsiteX5" fmla="*/ 0 w 1647106"/>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106" h="29670">
                  <a:moveTo>
                    <a:pt x="0" y="0"/>
                  </a:moveTo>
                  <a:lnTo>
                    <a:pt x="1647106" y="0"/>
                  </a:lnTo>
                  <a:lnTo>
                    <a:pt x="1618238"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Freeform: Shape 79">
              <a:extLst>
                <a:ext uri="{FF2B5EF4-FFF2-40B4-BE49-F238E27FC236}">
                  <a16:creationId xmlns:a16="http://schemas.microsoft.com/office/drawing/2014/main" id="{730A62EE-9416-445D-B0B2-018F008614B8}"/>
                </a:ext>
              </a:extLst>
            </p:cNvPr>
            <p:cNvSpPr/>
            <p:nvPr userDrawn="1"/>
          </p:nvSpPr>
          <p:spPr>
            <a:xfrm>
              <a:off x="654287" y="6507148"/>
              <a:ext cx="1526821" cy="28869"/>
            </a:xfrm>
            <a:custGeom>
              <a:avLst/>
              <a:gdLst>
                <a:gd name="connsiteX0" fmla="*/ 0 w 1526821"/>
                <a:gd name="connsiteY0" fmla="*/ 0 h 28869"/>
                <a:gd name="connsiteX1" fmla="*/ 1526821 w 1526821"/>
                <a:gd name="connsiteY1" fmla="*/ 0 h 28869"/>
                <a:gd name="connsiteX2" fmla="*/ 1497952 w 1526821"/>
                <a:gd name="connsiteY2" fmla="*/ 28868 h 28869"/>
                <a:gd name="connsiteX3" fmla="*/ 28868 w 1526821"/>
                <a:gd name="connsiteY3" fmla="*/ 28869 h 28869"/>
                <a:gd name="connsiteX4" fmla="*/ 0 w 1526821"/>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821" h="28869">
                  <a:moveTo>
                    <a:pt x="0" y="0"/>
                  </a:moveTo>
                  <a:lnTo>
                    <a:pt x="1526821" y="0"/>
                  </a:lnTo>
                  <a:lnTo>
                    <a:pt x="1497952"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4A92E211-EBEF-4E62-97FD-46ECC42436DF}"/>
                </a:ext>
              </a:extLst>
            </p:cNvPr>
            <p:cNvSpPr/>
            <p:nvPr userDrawn="1"/>
          </p:nvSpPr>
          <p:spPr>
            <a:xfrm>
              <a:off x="715231" y="6568093"/>
              <a:ext cx="1404932" cy="28868"/>
            </a:xfrm>
            <a:custGeom>
              <a:avLst/>
              <a:gdLst>
                <a:gd name="connsiteX0" fmla="*/ 0 w 1404932"/>
                <a:gd name="connsiteY0" fmla="*/ 0 h 28868"/>
                <a:gd name="connsiteX1" fmla="*/ 1404932 w 1404932"/>
                <a:gd name="connsiteY1" fmla="*/ 0 h 28868"/>
                <a:gd name="connsiteX2" fmla="*/ 1376064 w 1404932"/>
                <a:gd name="connsiteY2" fmla="*/ 28868 h 28868"/>
                <a:gd name="connsiteX3" fmla="*/ 28868 w 1404932"/>
                <a:gd name="connsiteY3" fmla="*/ 28868 h 28868"/>
                <a:gd name="connsiteX4" fmla="*/ 0 w 1404932"/>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932" h="28868">
                  <a:moveTo>
                    <a:pt x="0" y="0"/>
                  </a:moveTo>
                  <a:lnTo>
                    <a:pt x="1404932" y="0"/>
                  </a:lnTo>
                  <a:lnTo>
                    <a:pt x="1376064"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8" name="Freeform: Shape 77">
              <a:extLst>
                <a:ext uri="{FF2B5EF4-FFF2-40B4-BE49-F238E27FC236}">
                  <a16:creationId xmlns:a16="http://schemas.microsoft.com/office/drawing/2014/main" id="{CC8A63A1-564C-478A-B490-96E1C76014CC}"/>
                </a:ext>
              </a:extLst>
            </p:cNvPr>
            <p:cNvSpPr/>
            <p:nvPr userDrawn="1"/>
          </p:nvSpPr>
          <p:spPr>
            <a:xfrm>
              <a:off x="776977" y="6628235"/>
              <a:ext cx="1283044" cy="29671"/>
            </a:xfrm>
            <a:custGeom>
              <a:avLst/>
              <a:gdLst>
                <a:gd name="connsiteX0" fmla="*/ 1283044 w 1283044"/>
                <a:gd name="connsiteY0" fmla="*/ 0 h 29671"/>
                <a:gd name="connsiteX1" fmla="*/ 1254175 w 1283044"/>
                <a:gd name="connsiteY1" fmla="*/ 28869 h 29671"/>
                <a:gd name="connsiteX2" fmla="*/ 28067 w 1283044"/>
                <a:gd name="connsiteY2" fmla="*/ 29671 h 29671"/>
                <a:gd name="connsiteX3" fmla="*/ 28869 w 1283044"/>
                <a:gd name="connsiteY3" fmla="*/ 28869 h 29671"/>
                <a:gd name="connsiteX4" fmla="*/ 0 w 1283044"/>
                <a:gd name="connsiteY4" fmla="*/ 1 h 29671"/>
                <a:gd name="connsiteX5" fmla="*/ 1283044 w 1283044"/>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3044" h="29671">
                  <a:moveTo>
                    <a:pt x="1283044" y="0"/>
                  </a:moveTo>
                  <a:lnTo>
                    <a:pt x="1254175" y="28869"/>
                  </a:lnTo>
                  <a:lnTo>
                    <a:pt x="28067" y="29671"/>
                  </a:lnTo>
                  <a:lnTo>
                    <a:pt x="28869" y="28869"/>
                  </a:lnTo>
                  <a:lnTo>
                    <a:pt x="0" y="1"/>
                  </a:lnTo>
                  <a:lnTo>
                    <a:pt x="128304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76">
              <a:extLst>
                <a:ext uri="{FF2B5EF4-FFF2-40B4-BE49-F238E27FC236}">
                  <a16:creationId xmlns:a16="http://schemas.microsoft.com/office/drawing/2014/main" id="{4162FC41-462F-4E99-AACA-F5B9C804FB14}"/>
                </a:ext>
              </a:extLst>
            </p:cNvPr>
            <p:cNvSpPr/>
            <p:nvPr userDrawn="1"/>
          </p:nvSpPr>
          <p:spPr>
            <a:xfrm>
              <a:off x="837922" y="6689180"/>
              <a:ext cx="1161154" cy="29670"/>
            </a:xfrm>
            <a:custGeom>
              <a:avLst/>
              <a:gdLst>
                <a:gd name="connsiteX0" fmla="*/ 0 w 1161154"/>
                <a:gd name="connsiteY0" fmla="*/ 0 h 29670"/>
                <a:gd name="connsiteX1" fmla="*/ 1161154 w 1161154"/>
                <a:gd name="connsiteY1" fmla="*/ 0 h 29670"/>
                <a:gd name="connsiteX2" fmla="*/ 1132285 w 1161154"/>
                <a:gd name="connsiteY2" fmla="*/ 28868 h 29670"/>
                <a:gd name="connsiteX3" fmla="*/ 28066 w 1161154"/>
                <a:gd name="connsiteY3" fmla="*/ 29670 h 29670"/>
                <a:gd name="connsiteX4" fmla="*/ 28868 w 1161154"/>
                <a:gd name="connsiteY4" fmla="*/ 28868 h 29670"/>
                <a:gd name="connsiteX5" fmla="*/ 0 w 1161154"/>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154" h="29670">
                  <a:moveTo>
                    <a:pt x="0" y="0"/>
                  </a:moveTo>
                  <a:lnTo>
                    <a:pt x="1161154" y="0"/>
                  </a:lnTo>
                  <a:lnTo>
                    <a:pt x="1132285"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Freeform: Shape 75">
              <a:extLst>
                <a:ext uri="{FF2B5EF4-FFF2-40B4-BE49-F238E27FC236}">
                  <a16:creationId xmlns:a16="http://schemas.microsoft.com/office/drawing/2014/main" id="{1F9B61AC-B03D-4064-9DE6-9818F53F333C}"/>
                </a:ext>
              </a:extLst>
            </p:cNvPr>
            <p:cNvSpPr/>
            <p:nvPr userDrawn="1"/>
          </p:nvSpPr>
          <p:spPr>
            <a:xfrm>
              <a:off x="897263" y="6750124"/>
              <a:ext cx="1040868" cy="28869"/>
            </a:xfrm>
            <a:custGeom>
              <a:avLst/>
              <a:gdLst>
                <a:gd name="connsiteX0" fmla="*/ 0 w 1040868"/>
                <a:gd name="connsiteY0" fmla="*/ 0 h 28869"/>
                <a:gd name="connsiteX1" fmla="*/ 1040868 w 1040868"/>
                <a:gd name="connsiteY1" fmla="*/ 0 h 28869"/>
                <a:gd name="connsiteX2" fmla="*/ 1012000 w 1040868"/>
                <a:gd name="connsiteY2" fmla="*/ 28869 h 28869"/>
                <a:gd name="connsiteX3" fmla="*/ 28868 w 1040868"/>
                <a:gd name="connsiteY3" fmla="*/ 28869 h 28869"/>
                <a:gd name="connsiteX4" fmla="*/ 0 w 1040868"/>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868" h="28869">
                  <a:moveTo>
                    <a:pt x="0" y="0"/>
                  </a:moveTo>
                  <a:lnTo>
                    <a:pt x="1040868" y="0"/>
                  </a:lnTo>
                  <a:lnTo>
                    <a:pt x="1012000" y="28869"/>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3" name="Freeform: Shape 72">
              <a:extLst>
                <a:ext uri="{FF2B5EF4-FFF2-40B4-BE49-F238E27FC236}">
                  <a16:creationId xmlns:a16="http://schemas.microsoft.com/office/drawing/2014/main" id="{C104BA00-790F-438D-AC93-117E23CF2099}"/>
                </a:ext>
              </a:extLst>
            </p:cNvPr>
            <p:cNvSpPr/>
            <p:nvPr userDrawn="1"/>
          </p:nvSpPr>
          <p:spPr>
            <a:xfrm>
              <a:off x="958207" y="6811069"/>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01" name="Freeform: Shape 100">
            <a:extLst>
              <a:ext uri="{FF2B5EF4-FFF2-40B4-BE49-F238E27FC236}">
                <a16:creationId xmlns:a16="http://schemas.microsoft.com/office/drawing/2014/main" id="{788A3CD7-1915-41CF-9FB5-E6FEDCA8F19C}"/>
              </a:ext>
              <a:ext uri="{C183D7F6-B498-43B3-948B-1728B52AA6E4}">
                <adec:decorative xmlns:adec="http://schemas.microsoft.com/office/drawing/2017/decorative" val="1"/>
              </a:ext>
            </a:extLst>
          </p:cNvPr>
          <p:cNvSpPr/>
          <p:nvPr userDrawn="1"/>
        </p:nvSpPr>
        <p:spPr>
          <a:xfrm>
            <a:off x="1793659" y="5801762"/>
            <a:ext cx="1075475" cy="1058335"/>
          </a:xfrm>
          <a:custGeom>
            <a:avLst/>
            <a:gdLst>
              <a:gd name="connsiteX0" fmla="*/ 1062720 w 1062720"/>
              <a:gd name="connsiteY0" fmla="*/ 0 h 1062720"/>
              <a:gd name="connsiteX1" fmla="*/ 1062720 w 1062720"/>
              <a:gd name="connsiteY1" fmla="*/ 1062720 h 1062720"/>
              <a:gd name="connsiteX2" fmla="*/ 0 w 1062720"/>
              <a:gd name="connsiteY2" fmla="*/ 1062720 h 1062720"/>
              <a:gd name="connsiteX3" fmla="*/ 1062720 w 1062720"/>
              <a:gd name="connsiteY3" fmla="*/ 0 h 1062720"/>
            </a:gdLst>
            <a:ahLst/>
            <a:cxnLst>
              <a:cxn ang="0">
                <a:pos x="connsiteX0" y="connsiteY0"/>
              </a:cxn>
              <a:cxn ang="0">
                <a:pos x="connsiteX1" y="connsiteY1"/>
              </a:cxn>
              <a:cxn ang="0">
                <a:pos x="connsiteX2" y="connsiteY2"/>
              </a:cxn>
              <a:cxn ang="0">
                <a:pos x="connsiteX3" y="connsiteY3"/>
              </a:cxn>
            </a:cxnLst>
            <a:rect l="l" t="t" r="r" b="b"/>
            <a:pathLst>
              <a:path w="1062720" h="1062720">
                <a:moveTo>
                  <a:pt x="1062720" y="0"/>
                </a:moveTo>
                <a:lnTo>
                  <a:pt x="1062720" y="1062720"/>
                </a:lnTo>
                <a:lnTo>
                  <a:pt x="0" y="1062720"/>
                </a:lnTo>
                <a:lnTo>
                  <a:pt x="106272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 name="Freeform: Shape 162">
            <a:extLst>
              <a:ext uri="{FF2B5EF4-FFF2-40B4-BE49-F238E27FC236}">
                <a16:creationId xmlns:a16="http://schemas.microsoft.com/office/drawing/2014/main" id="{FEE07693-1822-40D4-88A4-0F663C787D7E}"/>
              </a:ext>
              <a:ext uri="{C183D7F6-B498-43B3-948B-1728B52AA6E4}">
                <adec:decorative xmlns:adec="http://schemas.microsoft.com/office/drawing/2017/decorative" val="1"/>
              </a:ext>
            </a:extLst>
          </p:cNvPr>
          <p:cNvSpPr/>
          <p:nvPr userDrawn="1"/>
        </p:nvSpPr>
        <p:spPr>
          <a:xfrm>
            <a:off x="1035546" y="6829131"/>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1">
            <a:extLst>
              <a:ext uri="{FF2B5EF4-FFF2-40B4-BE49-F238E27FC236}">
                <a16:creationId xmlns:a16="http://schemas.microsoft.com/office/drawing/2014/main" id="{C8142DAF-BE54-C239-5685-89D55E027E4E}"/>
              </a:ext>
            </a:extLst>
          </p:cNvPr>
          <p:cNvSpPr>
            <a:spLocks noGrp="1"/>
          </p:cNvSpPr>
          <p:nvPr>
            <p:ph type="title" hasCustomPrompt="1"/>
          </p:nvPr>
        </p:nvSpPr>
        <p:spPr>
          <a:xfrm>
            <a:off x="3520440" y="896111"/>
            <a:ext cx="7889768" cy="2039341"/>
          </a:xfrm>
        </p:spPr>
        <p:txBody>
          <a:bodyPr anchor="t" anchorCtr="0"/>
          <a:lstStyle>
            <a:lvl1pPr>
              <a:defRPr cap="all" baseline="0">
                <a:solidFill>
                  <a:schemeClr val="accent1"/>
                </a:solidFill>
              </a:defRPr>
            </a:lvl1pPr>
          </a:lstStyle>
          <a:p>
            <a:r>
              <a:rPr lang="en-US" dirty="0"/>
              <a:t>CLICK TO ADD TITLE</a:t>
            </a:r>
          </a:p>
        </p:txBody>
      </p:sp>
      <p:sp>
        <p:nvSpPr>
          <p:cNvPr id="10" name="Content Placeholder 2">
            <a:extLst>
              <a:ext uri="{FF2B5EF4-FFF2-40B4-BE49-F238E27FC236}">
                <a16:creationId xmlns:a16="http://schemas.microsoft.com/office/drawing/2014/main" id="{5A2EBD71-EB16-773C-A6CB-C6E1259AE70B}"/>
              </a:ext>
            </a:extLst>
          </p:cNvPr>
          <p:cNvSpPr>
            <a:spLocks noGrp="1"/>
          </p:cNvSpPr>
          <p:nvPr>
            <p:ph sz="half" idx="14" hasCustomPrompt="1"/>
          </p:nvPr>
        </p:nvSpPr>
        <p:spPr>
          <a:xfrm>
            <a:off x="3520440" y="3259056"/>
            <a:ext cx="2994660" cy="3006531"/>
          </a:xfrm>
        </p:spPr>
        <p:txBody>
          <a:bodyPr>
            <a:normAutofit/>
          </a:bodyPr>
          <a:lstStyle>
            <a:lvl1pPr marL="285750" indent="-285750">
              <a:lnSpc>
                <a:spcPts val="2000"/>
              </a:lnSpc>
              <a:buFont typeface="Arial" panose="020B0604020202020204" pitchFamily="34" charset="0"/>
              <a:buChar char="•"/>
              <a:defRPr sz="1800"/>
            </a:lvl1pPr>
            <a:lvl2pPr>
              <a:lnSpc>
                <a:spcPts val="2000"/>
              </a:lnSpc>
              <a:defRPr sz="1800"/>
            </a:lvl2pPr>
            <a:lvl3pPr>
              <a:lnSpc>
                <a:spcPts val="2000"/>
              </a:lnSpc>
              <a:defRPr sz="1800"/>
            </a:lvl3pPr>
            <a:lvl4pPr>
              <a:lnSpc>
                <a:spcPts val="2000"/>
              </a:lnSpc>
              <a:defRPr sz="1800"/>
            </a:lvl4pPr>
            <a:lvl5pPr>
              <a:lnSpc>
                <a:spcPts val="2000"/>
              </a:lnSpc>
              <a:defRPr sz="1800"/>
            </a:lvl5pPr>
          </a:lstStyle>
          <a:p>
            <a:pPr lvl="0"/>
            <a:r>
              <a:rPr lang="en-US" dirty="0"/>
              <a:t>Click to add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56944BE1-9937-7EA2-AA56-336B8D5CAADA}"/>
              </a:ext>
            </a:extLst>
          </p:cNvPr>
          <p:cNvSpPr>
            <a:spLocks noGrp="1"/>
          </p:cNvSpPr>
          <p:nvPr>
            <p:ph sz="half" idx="1" hasCustomPrompt="1"/>
          </p:nvPr>
        </p:nvSpPr>
        <p:spPr>
          <a:xfrm>
            <a:off x="6826432" y="3253740"/>
            <a:ext cx="4580088" cy="3006531"/>
          </a:xfrm>
        </p:spPr>
        <p:txBody>
          <a:bodyPr>
            <a:normAutofit/>
          </a:bodyPr>
          <a:lstStyle>
            <a:lvl1pPr marL="0" indent="0">
              <a:lnSpc>
                <a:spcPts val="2000"/>
              </a:lnSpc>
              <a:buNone/>
              <a:defRPr sz="18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9" name="Date Placeholder 3">
            <a:extLst>
              <a:ext uri="{FF2B5EF4-FFF2-40B4-BE49-F238E27FC236}">
                <a16:creationId xmlns:a16="http://schemas.microsoft.com/office/drawing/2014/main" id="{5A56B3AA-5CA2-4004-8F95-11FD7B895DAE}"/>
              </a:ext>
            </a:extLst>
          </p:cNvPr>
          <p:cNvSpPr>
            <a:spLocks noGrp="1"/>
          </p:cNvSpPr>
          <p:nvPr>
            <p:ph type="dt" sz="half" idx="10"/>
          </p:nvPr>
        </p:nvSpPr>
        <p:spPr>
          <a:xfrm>
            <a:off x="3523723" y="6353175"/>
            <a:ext cx="1097280" cy="365125"/>
          </a:xfrm>
        </p:spPr>
        <p:txBody>
          <a:bodyPr/>
          <a:lstStyle>
            <a:lvl1pPr>
              <a:defRPr>
                <a:solidFill>
                  <a:schemeClr val="tx1">
                    <a:lumMod val="75000"/>
                    <a:lumOff val="25000"/>
                  </a:schemeClr>
                </a:solidFill>
              </a:defRPr>
            </a:lvl1pPr>
          </a:lstStyle>
          <a:p>
            <a:r>
              <a:rPr lang="en-US"/>
              <a:t>12/11/2023</a:t>
            </a:r>
            <a:endParaRPr lang="en-US" dirty="0"/>
          </a:p>
        </p:txBody>
      </p:sp>
      <p:sp>
        <p:nvSpPr>
          <p:cNvPr id="210" name="Footer Placeholder 4">
            <a:extLst>
              <a:ext uri="{FF2B5EF4-FFF2-40B4-BE49-F238E27FC236}">
                <a16:creationId xmlns:a16="http://schemas.microsoft.com/office/drawing/2014/main" id="{07D92F37-472D-4CCB-AA97-FA42E56079C7}"/>
              </a:ext>
            </a:extLst>
          </p:cNvPr>
          <p:cNvSpPr>
            <a:spLocks noGrp="1"/>
          </p:cNvSpPr>
          <p:nvPr>
            <p:ph type="ftr" sz="quarter" idx="11"/>
          </p:nvPr>
        </p:nvSpPr>
        <p:spPr>
          <a:xfrm>
            <a:off x="6642161" y="6350000"/>
            <a:ext cx="2286000" cy="365125"/>
          </a:xfrm>
        </p:spPr>
        <p:txBody>
          <a:bodyPr/>
          <a:lstStyle>
            <a:lvl1pPr>
              <a:defRPr>
                <a:solidFill>
                  <a:schemeClr val="tx1">
                    <a:lumMod val="75000"/>
                    <a:lumOff val="25000"/>
                  </a:schemeClr>
                </a:solidFill>
              </a:defRPr>
            </a:lvl1pPr>
          </a:lstStyle>
          <a:p>
            <a:r>
              <a:rPr lang="en-US"/>
              <a:t>Presentation title</a:t>
            </a:r>
            <a:endParaRPr lang="en-US" dirty="0"/>
          </a:p>
        </p:txBody>
      </p:sp>
      <p:sp>
        <p:nvSpPr>
          <p:cNvPr id="211" name="Slide Number Placeholder 5">
            <a:extLst>
              <a:ext uri="{FF2B5EF4-FFF2-40B4-BE49-F238E27FC236}">
                <a16:creationId xmlns:a16="http://schemas.microsoft.com/office/drawing/2014/main" id="{C0E89FFF-230F-4CBA-A6BC-D887B3FFA51F}"/>
              </a:ext>
            </a:extLst>
          </p:cNvPr>
          <p:cNvSpPr>
            <a:spLocks noGrp="1"/>
          </p:cNvSpPr>
          <p:nvPr>
            <p:ph type="sldNum" sz="quarter" idx="12"/>
          </p:nvPr>
        </p:nvSpPr>
        <p:spPr>
          <a:xfrm>
            <a:off x="10949320"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921514593"/>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3807877" y="898524"/>
            <a:ext cx="7606895" cy="2029967"/>
          </a:xfrm>
        </p:spPr>
        <p:txBody>
          <a:bodyPr anchor="t" anchorCtr="0"/>
          <a:lstStyle>
            <a:lvl1pPr>
              <a:defRPr cap="all" baseline="0">
                <a:solidFill>
                  <a:schemeClr val="tx2"/>
                </a:solidFill>
              </a:defRPr>
            </a:lvl1pPr>
          </a:lstStyle>
          <a:p>
            <a:r>
              <a:rPr lang="en-US" dirty="0"/>
              <a:t>CLICK TO ADD TITLE</a:t>
            </a:r>
          </a:p>
        </p:txBody>
      </p:sp>
      <p:sp>
        <p:nvSpPr>
          <p:cNvPr id="27" name="Picture Placeholder 26">
            <a:extLst>
              <a:ext uri="{FF2B5EF4-FFF2-40B4-BE49-F238E27FC236}">
                <a16:creationId xmlns:a16="http://schemas.microsoft.com/office/drawing/2014/main" id="{01CF25F4-1889-5FE4-9BE0-413C509639DC}"/>
              </a:ext>
            </a:extLst>
          </p:cNvPr>
          <p:cNvSpPr>
            <a:spLocks noGrp="1"/>
          </p:cNvSpPr>
          <p:nvPr>
            <p:ph type="pic" sz="quarter" idx="15" hasCustomPrompt="1"/>
          </p:nvPr>
        </p:nvSpPr>
        <p:spPr>
          <a:xfrm>
            <a:off x="1011337" y="9212"/>
            <a:ext cx="2029967" cy="4850544"/>
          </a:xfrm>
          <a:custGeom>
            <a:avLst/>
            <a:gdLst>
              <a:gd name="connsiteX0" fmla="*/ 0 w 2029967"/>
              <a:gd name="connsiteY0" fmla="*/ 0 h 4850544"/>
              <a:gd name="connsiteX1" fmla="*/ 2029967 w 2029967"/>
              <a:gd name="connsiteY1" fmla="*/ 0 h 4850544"/>
              <a:gd name="connsiteX2" fmla="*/ 2029967 w 2029967"/>
              <a:gd name="connsiteY2" fmla="*/ 4850544 h 4850544"/>
              <a:gd name="connsiteX3" fmla="*/ 2025599 w 2029967"/>
              <a:gd name="connsiteY3" fmla="*/ 4850544 h 4850544"/>
              <a:gd name="connsiteX4" fmla="*/ 2 w 2029967"/>
              <a:gd name="connsiteY4" fmla="*/ 2824947 h 4850544"/>
              <a:gd name="connsiteX5" fmla="*/ 2 w 2029967"/>
              <a:gd name="connsiteY5" fmla="*/ 4850544 h 4850544"/>
              <a:gd name="connsiteX6" fmla="*/ 0 w 2029967"/>
              <a:gd name="connsiteY6" fmla="*/ 4850544 h 485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9967" h="4850544">
                <a:moveTo>
                  <a:pt x="0" y="0"/>
                </a:moveTo>
                <a:lnTo>
                  <a:pt x="2029967" y="0"/>
                </a:lnTo>
                <a:lnTo>
                  <a:pt x="2029967" y="4850544"/>
                </a:lnTo>
                <a:lnTo>
                  <a:pt x="2025599" y="4850544"/>
                </a:lnTo>
                <a:lnTo>
                  <a:pt x="2" y="2824947"/>
                </a:lnTo>
                <a:lnTo>
                  <a:pt x="2" y="4850544"/>
                </a:lnTo>
                <a:lnTo>
                  <a:pt x="0" y="4850544"/>
                </a:lnTo>
                <a:close/>
              </a:path>
            </a:pathLst>
          </a:custGeom>
        </p:spPr>
        <p:txBody>
          <a:bodyPr wrap="square">
            <a:noAutofit/>
          </a:bodyPr>
          <a:lstStyle>
            <a:lvl1pPr marL="0" indent="0" algn="l">
              <a:buNone/>
              <a:defRPr sz="2000">
                <a:solidFill>
                  <a:schemeClr val="bg1"/>
                </a:solidFill>
              </a:defRPr>
            </a:lvl1pPr>
          </a:lstStyle>
          <a:p>
            <a:r>
              <a:rPr lang="en-US" dirty="0"/>
              <a:t>Click icon to insert picture</a:t>
            </a:r>
          </a:p>
        </p:txBody>
      </p:sp>
      <p:sp>
        <p:nvSpPr>
          <p:cNvPr id="34" name="Rectangle 33">
            <a:extLst>
              <a:ext uri="{FF2B5EF4-FFF2-40B4-BE49-F238E27FC236}">
                <a16:creationId xmlns:a16="http://schemas.microsoft.com/office/drawing/2014/main" id="{9CC28908-2548-441C-BE9D-8728E1FC84C0}"/>
              </a:ext>
              <a:ext uri="{C183D7F6-B498-43B3-948B-1728B52AA6E4}">
                <adec:decorative xmlns:adec="http://schemas.microsoft.com/office/drawing/2017/decorative" val="1"/>
              </a:ext>
            </a:extLst>
          </p:cNvPr>
          <p:cNvSpPr/>
          <p:nvPr userDrawn="1"/>
        </p:nvSpPr>
        <p:spPr>
          <a:xfrm>
            <a:off x="1011339" y="4863266"/>
            <a:ext cx="2029968" cy="20048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731DC170-FB16-45F8-B62C-DCAB2B9AC31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11338" y="5865203"/>
            <a:ext cx="2019299" cy="999451"/>
          </a:xfrm>
          <a:prstGeom prst="rect">
            <a:avLst/>
          </a:prstGeom>
        </p:spPr>
      </p:pic>
      <p:sp>
        <p:nvSpPr>
          <p:cNvPr id="5" name="Content Placeholder 2">
            <a:extLst>
              <a:ext uri="{FF2B5EF4-FFF2-40B4-BE49-F238E27FC236}">
                <a16:creationId xmlns:a16="http://schemas.microsoft.com/office/drawing/2014/main" id="{ADE2E4A5-BFB0-8F89-C606-A1581EB9FC6E}"/>
              </a:ext>
            </a:extLst>
          </p:cNvPr>
          <p:cNvSpPr>
            <a:spLocks noGrp="1"/>
          </p:cNvSpPr>
          <p:nvPr>
            <p:ph sz="half" idx="16" hasCustomPrompt="1"/>
          </p:nvPr>
        </p:nvSpPr>
        <p:spPr>
          <a:xfrm>
            <a:off x="3803953" y="3259138"/>
            <a:ext cx="7615274" cy="2978150"/>
          </a:xfrm>
        </p:spPr>
        <p:txBody>
          <a:bodyPr>
            <a:normAutofit/>
          </a:bodyPr>
          <a:lstStyle>
            <a:lvl1pPr marL="285750" indent="-285750">
              <a:lnSpc>
                <a:spcPts val="2000"/>
              </a:lnSpc>
              <a:buFont typeface="Arial" panose="020B0604020202020204" pitchFamily="34" charset="0"/>
              <a:buChar char="•"/>
              <a:defRPr sz="1800">
                <a:solidFill>
                  <a:schemeClr val="tx2"/>
                </a:solidFill>
              </a:defRPr>
            </a:lvl1pPr>
            <a:lvl2pPr marL="685800">
              <a:lnSpc>
                <a:spcPts val="2000"/>
              </a:lnSpc>
              <a:defRPr sz="1800">
                <a:solidFill>
                  <a:schemeClr val="tx2"/>
                </a:solidFill>
              </a:defRPr>
            </a:lvl2pPr>
            <a:lvl3pPr marL="1143000">
              <a:lnSpc>
                <a:spcPts val="2000"/>
              </a:lnSpc>
              <a:defRPr sz="1800">
                <a:solidFill>
                  <a:schemeClr val="tx2"/>
                </a:solidFill>
              </a:defRPr>
            </a:lvl3pPr>
            <a:lvl4pPr marL="1600200">
              <a:lnSpc>
                <a:spcPts val="2000"/>
              </a:lnSpc>
              <a:defRPr sz="1800">
                <a:solidFill>
                  <a:schemeClr val="tx2"/>
                </a:solidFill>
              </a:defRPr>
            </a:lvl4pPr>
            <a:lvl5pPr marL="2057400">
              <a:lnSpc>
                <a:spcPts val="2000"/>
              </a:lnSpc>
              <a:defRPr sz="1800">
                <a:solidFill>
                  <a:schemeClr val="tx2"/>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9" name="Date Placeholder 3">
            <a:extLst>
              <a:ext uri="{FF2B5EF4-FFF2-40B4-BE49-F238E27FC236}">
                <a16:creationId xmlns:a16="http://schemas.microsoft.com/office/drawing/2014/main" id="{E2B0C6B8-E2CB-460E-BBC8-AC4339C89DB2}"/>
              </a:ext>
            </a:extLst>
          </p:cNvPr>
          <p:cNvSpPr>
            <a:spLocks noGrp="1"/>
          </p:cNvSpPr>
          <p:nvPr>
            <p:ph type="dt" sz="half" idx="10"/>
          </p:nvPr>
        </p:nvSpPr>
        <p:spPr>
          <a:xfrm>
            <a:off x="3803953" y="6353175"/>
            <a:ext cx="1097280" cy="365125"/>
          </a:xfrm>
        </p:spPr>
        <p:txBody>
          <a:bodyPr/>
          <a:lstStyle>
            <a:lvl1pPr>
              <a:defRPr>
                <a:solidFill>
                  <a:schemeClr val="bg1"/>
                </a:solidFill>
              </a:defRPr>
            </a:lvl1pPr>
          </a:lstStyle>
          <a:p>
            <a:r>
              <a:rPr lang="en-US"/>
              <a:t>12/11/2023</a:t>
            </a:r>
            <a:endParaRPr lang="en-US" dirty="0"/>
          </a:p>
        </p:txBody>
      </p:sp>
      <p:sp>
        <p:nvSpPr>
          <p:cNvPr id="70" name="Footer Placeholder 4">
            <a:extLst>
              <a:ext uri="{FF2B5EF4-FFF2-40B4-BE49-F238E27FC236}">
                <a16:creationId xmlns:a16="http://schemas.microsoft.com/office/drawing/2014/main" id="{433844D3-0FDA-4C97-9B21-5021A38E4FC2}"/>
              </a:ext>
            </a:extLst>
          </p:cNvPr>
          <p:cNvSpPr>
            <a:spLocks noGrp="1"/>
          </p:cNvSpPr>
          <p:nvPr>
            <p:ph type="ftr" sz="quarter" idx="11"/>
          </p:nvPr>
        </p:nvSpPr>
        <p:spPr>
          <a:xfrm>
            <a:off x="6788630" y="6350000"/>
            <a:ext cx="2286000" cy="365125"/>
          </a:xfrm>
        </p:spPr>
        <p:txBody>
          <a:bodyPr/>
          <a:lstStyle>
            <a:lvl1pPr>
              <a:defRPr>
                <a:solidFill>
                  <a:schemeClr val="bg1"/>
                </a:solidFill>
              </a:defRPr>
            </a:lvl1pPr>
          </a:lstStyle>
          <a:p>
            <a:r>
              <a:rPr lang="en-US"/>
              <a:t>Presentation title</a:t>
            </a:r>
            <a:endParaRPr lang="en-US" dirty="0"/>
          </a:p>
        </p:txBody>
      </p:sp>
      <p:sp>
        <p:nvSpPr>
          <p:cNvPr id="71" name="Slide Number Placeholder 5">
            <a:extLst>
              <a:ext uri="{FF2B5EF4-FFF2-40B4-BE49-F238E27FC236}">
                <a16:creationId xmlns:a16="http://schemas.microsoft.com/office/drawing/2014/main" id="{EC059538-F80F-46C9-80EB-AC9B56DD05C3}"/>
              </a:ext>
            </a:extLst>
          </p:cNvPr>
          <p:cNvSpPr>
            <a:spLocks noGrp="1"/>
          </p:cNvSpPr>
          <p:nvPr>
            <p:ph type="sldNum" sz="quarter" idx="12"/>
          </p:nvPr>
        </p:nvSpPr>
        <p:spPr>
          <a:xfrm>
            <a:off x="10962027"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grpSp>
        <p:nvGrpSpPr>
          <p:cNvPr id="9" name="Group 8">
            <a:extLst>
              <a:ext uri="{FF2B5EF4-FFF2-40B4-BE49-F238E27FC236}">
                <a16:creationId xmlns:a16="http://schemas.microsoft.com/office/drawing/2014/main" id="{378F81CD-65D4-6CA1-E2C2-34DF58B566B2}"/>
              </a:ext>
              <a:ext uri="{C183D7F6-B498-43B3-948B-1728B52AA6E4}">
                <adec:decorative xmlns:adec="http://schemas.microsoft.com/office/drawing/2017/decorative" val="1"/>
              </a:ext>
            </a:extLst>
          </p:cNvPr>
          <p:cNvGrpSpPr/>
          <p:nvPr userDrawn="1"/>
        </p:nvGrpSpPr>
        <p:grpSpPr>
          <a:xfrm>
            <a:off x="-1000" y="0"/>
            <a:ext cx="1015984" cy="6858000"/>
            <a:chOff x="-1000" y="0"/>
            <a:chExt cx="1015984" cy="6858000"/>
          </a:xfrm>
        </p:grpSpPr>
        <p:sp>
          <p:nvSpPr>
            <p:cNvPr id="10" name="Rectangle 9">
              <a:extLst>
                <a:ext uri="{FF2B5EF4-FFF2-40B4-BE49-F238E27FC236}">
                  <a16:creationId xmlns:a16="http://schemas.microsoft.com/office/drawing/2014/main" id="{E419657A-6BE9-88F7-BE4C-6BF3C13F7E91}"/>
                </a:ext>
                <a:ext uri="{C183D7F6-B498-43B3-948B-1728B52AA6E4}">
                  <adec:decorative xmlns:adec="http://schemas.microsoft.com/office/drawing/2017/decorative" val="1"/>
                </a:ext>
              </a:extLst>
            </p:cNvPr>
            <p:cNvSpPr/>
            <p:nvPr userDrawn="1"/>
          </p:nvSpPr>
          <p:spPr>
            <a:xfrm>
              <a:off x="0" y="4828032"/>
              <a:ext cx="1014984"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BB2BB8E-26BE-8FBF-1C62-4F42858193C1}"/>
                </a:ext>
                <a:ext uri="{C183D7F6-B498-43B3-948B-1728B52AA6E4}">
                  <adec:decorative xmlns:adec="http://schemas.microsoft.com/office/drawing/2017/decorative" val="1"/>
                </a:ext>
              </a:extLst>
            </p:cNvPr>
            <p:cNvSpPr/>
            <p:nvPr userDrawn="1"/>
          </p:nvSpPr>
          <p:spPr>
            <a:xfrm>
              <a:off x="0"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864BEFA-BF82-8BAF-1977-518DCAB0F3EC}"/>
                </a:ext>
                <a:ext uri="{C183D7F6-B498-43B3-948B-1728B52AA6E4}">
                  <adec:decorative xmlns:adec="http://schemas.microsoft.com/office/drawing/2017/decorative" val="1"/>
                </a:ext>
              </a:extLst>
            </p:cNvPr>
            <p:cNvSpPr/>
            <p:nvPr userDrawn="1"/>
          </p:nvSpPr>
          <p:spPr>
            <a:xfrm>
              <a:off x="0"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14C6E7FC-E03B-5EE2-7126-8CC1FBCB9DC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5400000">
              <a:off x="-462818" y="552957"/>
              <a:ext cx="1828800" cy="905164"/>
            </a:xfrm>
            <a:prstGeom prst="rect">
              <a:avLst/>
            </a:prstGeom>
          </p:spPr>
        </p:pic>
        <p:sp>
          <p:nvSpPr>
            <p:cNvPr id="14" name="Rectangle 13">
              <a:extLst>
                <a:ext uri="{FF2B5EF4-FFF2-40B4-BE49-F238E27FC236}">
                  <a16:creationId xmlns:a16="http://schemas.microsoft.com/office/drawing/2014/main" id="{659957EF-0F68-275E-1FFC-87388D717462}"/>
                </a:ext>
                <a:ext uri="{C183D7F6-B498-43B3-948B-1728B52AA6E4}">
                  <adec:decorative xmlns:adec="http://schemas.microsoft.com/office/drawing/2017/decorative" val="1"/>
                </a:ext>
              </a:extLst>
            </p:cNvPr>
            <p:cNvSpPr/>
            <p:nvPr userDrawn="1"/>
          </p:nvSpPr>
          <p:spPr>
            <a:xfrm>
              <a:off x="0"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ECECEEA3-55C1-1632-4F14-7E57A802667B}"/>
                </a:ext>
                <a:ext uri="{C183D7F6-B498-43B3-948B-1728B52AA6E4}">
                  <adec:decorative xmlns:adec="http://schemas.microsoft.com/office/drawing/2017/decorative" val="1"/>
                </a:ext>
              </a:extLst>
            </p:cNvPr>
            <p:cNvSpPr/>
            <p:nvPr userDrawn="1"/>
          </p:nvSpPr>
          <p:spPr>
            <a:xfrm rot="10800000">
              <a:off x="100582" y="2932749"/>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6" name="Graphic 15">
              <a:extLst>
                <a:ext uri="{FF2B5EF4-FFF2-40B4-BE49-F238E27FC236}">
                  <a16:creationId xmlns:a16="http://schemas.microsoft.com/office/drawing/2014/main" id="{A6290E86-B21F-0C88-099F-07B046CA1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5400000">
              <a:off x="-457200" y="5380762"/>
              <a:ext cx="1828800" cy="914400"/>
            </a:xfrm>
            <a:prstGeom prst="rect">
              <a:avLst/>
            </a:prstGeom>
          </p:spPr>
        </p:pic>
      </p:grpSp>
      <p:sp>
        <p:nvSpPr>
          <p:cNvPr id="26" name="Rectangle 23">
            <a:extLst>
              <a:ext uri="{FF2B5EF4-FFF2-40B4-BE49-F238E27FC236}">
                <a16:creationId xmlns:a16="http://schemas.microsoft.com/office/drawing/2014/main" id="{E489F066-AA0F-D3C7-739B-15808100E736}"/>
              </a:ext>
              <a:ext uri="{C183D7F6-B498-43B3-948B-1728B52AA6E4}">
                <adec:decorative xmlns:adec="http://schemas.microsoft.com/office/drawing/2017/decorative" val="1"/>
              </a:ext>
            </a:extLst>
          </p:cNvPr>
          <p:cNvSpPr/>
          <p:nvPr userDrawn="1"/>
        </p:nvSpPr>
        <p:spPr>
          <a:xfrm>
            <a:off x="1011339" y="2834159"/>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555004"/>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762000" y="365125"/>
            <a:ext cx="106680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762000" y="1825625"/>
            <a:ext cx="10668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762000" y="6356350"/>
            <a:ext cx="28194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12/11/2023</a:t>
            </a:r>
            <a:endParaRPr lang="en-US" dirty="0"/>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610600" y="6356350"/>
            <a:ext cx="2819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700" r:id="rId1"/>
    <p:sldLayoutId id="2147483666" r:id="rId2"/>
    <p:sldLayoutId id="2147483704" r:id="rId3"/>
    <p:sldLayoutId id="2147483702" r:id="rId4"/>
    <p:sldLayoutId id="2147483678" r:id="rId5"/>
    <p:sldLayoutId id="2147483681" r:id="rId6"/>
    <p:sldLayoutId id="2147483696" r:id="rId7"/>
    <p:sldLayoutId id="2147483691" r:id="rId8"/>
    <p:sldLayoutId id="2147483677" r:id="rId9"/>
    <p:sldLayoutId id="2147483699" r:id="rId10"/>
    <p:sldLayoutId id="2147483685" r:id="rId11"/>
    <p:sldLayoutId id="2147483676" r:id="rId12"/>
    <p:sldLayoutId id="2147483649" r:id="rId13"/>
    <p:sldLayoutId id="2147483706" r:id="rId14"/>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userDrawn="1">
          <p15:clr>
            <a:srgbClr val="5ACBF0"/>
          </p15:clr>
        </p15:guide>
        <p15:guide id="2" pos="1920" userDrawn="1">
          <p15:clr>
            <a:srgbClr val="F26B43"/>
          </p15:clr>
        </p15:guide>
        <p15:guide id="3" pos="5760" userDrawn="1">
          <p15:clr>
            <a:srgbClr val="F26B43"/>
          </p15:clr>
        </p15:guide>
        <p15:guide id="4" orient="horz" pos="2160" userDrawn="1">
          <p15:clr>
            <a:srgbClr val="F26B43"/>
          </p15:clr>
        </p15:guide>
        <p15:guide id="5" pos="1272" userDrawn="1">
          <p15:clr>
            <a:srgbClr val="9FCC3B"/>
          </p15:clr>
        </p15:guide>
        <p15:guide id="6" pos="2544" userDrawn="1">
          <p15:clr>
            <a:srgbClr val="9FCC3B"/>
          </p15:clr>
        </p15:guide>
        <p15:guide id="7" pos="5112" userDrawn="1">
          <p15:clr>
            <a:srgbClr val="9FCC3B"/>
          </p15:clr>
        </p15:guide>
        <p15:guide id="8" pos="6408" userDrawn="1">
          <p15:clr>
            <a:srgbClr val="9FCC3B"/>
          </p15:clr>
        </p15:guide>
        <p15:guide id="9" pos="3940" userDrawn="1">
          <p15:clr>
            <a:srgbClr val="F26B43"/>
          </p15:clr>
        </p15:guide>
        <p15:guide id="10" pos="710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3.png"/><Relationship Id="rId7"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16.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6.jpeg"/><Relationship Id="rId4" Type="http://schemas.openxmlformats.org/officeDocument/2006/relationships/hyperlink" Target="https://www.youtube.com/watch?v=aR0uZ58gm3o"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A0150-2979-A60E-9B40-2AD765FD1C3E}"/>
              </a:ext>
            </a:extLst>
          </p:cNvPr>
          <p:cNvSpPr>
            <a:spLocks noGrp="1"/>
          </p:cNvSpPr>
          <p:nvPr>
            <p:ph type="ctrTitle"/>
          </p:nvPr>
        </p:nvSpPr>
        <p:spPr>
          <a:xfrm>
            <a:off x="4833694" y="544285"/>
            <a:ext cx="6594768" cy="3445329"/>
          </a:xfrm>
        </p:spPr>
        <p:txBody>
          <a:bodyPr anchor="b">
            <a:normAutofit/>
          </a:bodyPr>
          <a:lstStyle/>
          <a:p>
            <a:r>
              <a:rPr lang="en-GB" sz="4600" dirty="0" err="1"/>
              <a:t>Wêreld</a:t>
            </a:r>
            <a:r>
              <a:rPr lang="en-GB" sz="4600" dirty="0"/>
              <a:t> van Werk</a:t>
            </a:r>
            <a:br>
              <a:rPr lang="en-GB" sz="4600" dirty="0"/>
            </a:br>
            <a:r>
              <a:rPr lang="en-GB" sz="4600" dirty="0" err="1"/>
              <a:t>GraAd</a:t>
            </a:r>
            <a:r>
              <a:rPr lang="en-GB" sz="4600" dirty="0"/>
              <a:t> 8</a:t>
            </a:r>
            <a:br>
              <a:rPr lang="en-GB" sz="4600" dirty="0"/>
            </a:br>
            <a:r>
              <a:rPr lang="en-GB" sz="4600" dirty="0" err="1"/>
              <a:t>kwartaal</a:t>
            </a:r>
            <a:r>
              <a:rPr lang="en-GB" sz="4600" dirty="0"/>
              <a:t> 2: Week 5 </a:t>
            </a:r>
            <a:endParaRPr lang="af-ZA" sz="4600" dirty="0"/>
          </a:p>
        </p:txBody>
      </p:sp>
      <p:sp>
        <p:nvSpPr>
          <p:cNvPr id="3" name="Subtitle 2">
            <a:extLst>
              <a:ext uri="{FF2B5EF4-FFF2-40B4-BE49-F238E27FC236}">
                <a16:creationId xmlns:a16="http://schemas.microsoft.com/office/drawing/2014/main" id="{5BA94A4F-CB96-B4E2-B6C0-BF2B3B5BB12E}"/>
              </a:ext>
            </a:extLst>
          </p:cNvPr>
          <p:cNvSpPr>
            <a:spLocks noGrp="1"/>
          </p:cNvSpPr>
          <p:nvPr>
            <p:ph type="subTitle" idx="1"/>
          </p:nvPr>
        </p:nvSpPr>
        <p:spPr>
          <a:xfrm>
            <a:off x="4829789" y="4130045"/>
            <a:ext cx="6594768" cy="1951523"/>
          </a:xfrm>
        </p:spPr>
        <p:txBody>
          <a:bodyPr>
            <a:normAutofit/>
          </a:bodyPr>
          <a:lstStyle/>
          <a:p>
            <a:r>
              <a:rPr lang="en-US" dirty="0"/>
              <a:t>Die </a:t>
            </a:r>
            <a:r>
              <a:rPr lang="en-US" dirty="0" err="1"/>
              <a:t>verband</a:t>
            </a:r>
            <a:r>
              <a:rPr lang="en-US" dirty="0"/>
              <a:t> </a:t>
            </a:r>
            <a:r>
              <a:rPr lang="en-US" dirty="0" err="1"/>
              <a:t>tussen</a:t>
            </a:r>
            <a:r>
              <a:rPr lang="en-US" dirty="0"/>
              <a:t> </a:t>
            </a:r>
            <a:r>
              <a:rPr lang="en-US" dirty="0" err="1"/>
              <a:t>skoolvakke</a:t>
            </a:r>
            <a:r>
              <a:rPr lang="en-US" dirty="0"/>
              <a:t> </a:t>
            </a:r>
            <a:r>
              <a:rPr lang="en-US" dirty="0" err="1"/>
              <a:t>en</a:t>
            </a:r>
            <a:r>
              <a:rPr lang="en-US" dirty="0"/>
              <a:t> </a:t>
            </a:r>
            <a:r>
              <a:rPr lang="en-US" dirty="0" err="1"/>
              <a:t>loopbane</a:t>
            </a:r>
            <a:endParaRPr lang="af-ZA" dirty="0"/>
          </a:p>
        </p:txBody>
      </p:sp>
      <p:pic>
        <p:nvPicPr>
          <p:cNvPr id="8" name="Picture Placeholder 7">
            <a:extLst>
              <a:ext uri="{FF2B5EF4-FFF2-40B4-BE49-F238E27FC236}">
                <a16:creationId xmlns:a16="http://schemas.microsoft.com/office/drawing/2014/main" id="{4147C2C0-0654-A07F-557A-B51EB0DE3329}"/>
              </a:ext>
            </a:extLst>
          </p:cNvPr>
          <p:cNvPicPr>
            <a:picLocks noGrp="1" noChangeAspect="1"/>
          </p:cNvPicPr>
          <p:nvPr>
            <p:ph type="pic" sz="quarter" idx="13"/>
          </p:nvPr>
        </p:nvPicPr>
        <p:blipFill>
          <a:blip r:embed="rId3"/>
          <a:srcRect r="-2" b="159"/>
          <a:stretch>
            <a:fillRect/>
          </a:stretch>
        </p:blipFill>
        <p:spPr bwMode="auto">
          <a:xfrm>
            <a:off x="20" y="-1"/>
            <a:ext cx="4076098" cy="6096678"/>
          </a:xfrm>
          <a:prstGeom prst="rect">
            <a:avLst/>
          </a:prstGeom>
          <a:solidFill>
            <a:srgbClr val="FFFFFF"/>
          </a:solidFill>
        </p:spPr>
      </p:pic>
      <p:pic>
        <p:nvPicPr>
          <p:cNvPr id="9" name="Picture 8" descr="A logo with a person in the middle&#10;&#10;Description automatically generated">
            <a:extLst>
              <a:ext uri="{FF2B5EF4-FFF2-40B4-BE49-F238E27FC236}">
                <a16:creationId xmlns:a16="http://schemas.microsoft.com/office/drawing/2014/main" id="{DA17DDBD-27DA-E9F8-E585-5DA35D4D11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5981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070C6-8441-70EE-B63D-AD3CC07F52AE}"/>
              </a:ext>
            </a:extLst>
          </p:cNvPr>
          <p:cNvSpPr>
            <a:spLocks noGrp="1"/>
          </p:cNvSpPr>
          <p:nvPr>
            <p:ph type="title"/>
          </p:nvPr>
        </p:nvSpPr>
        <p:spPr>
          <a:xfrm>
            <a:off x="762000" y="896112"/>
            <a:ext cx="10668000" cy="1325563"/>
          </a:xfrm>
        </p:spPr>
        <p:txBody>
          <a:bodyPr anchor="t">
            <a:normAutofit/>
          </a:bodyPr>
          <a:lstStyle/>
          <a:p>
            <a:r>
              <a:rPr lang="en-ZA" dirty="0" err="1"/>
              <a:t>Konvensioneel</a:t>
            </a:r>
            <a:r>
              <a:rPr lang="en-ZA" dirty="0"/>
              <a:t> </a:t>
            </a:r>
            <a:endParaRPr lang="af-ZA" dirty="0"/>
          </a:p>
        </p:txBody>
      </p:sp>
      <p:sp>
        <p:nvSpPr>
          <p:cNvPr id="3" name="Slide Number Placeholder 2">
            <a:extLst>
              <a:ext uri="{FF2B5EF4-FFF2-40B4-BE49-F238E27FC236}">
                <a16:creationId xmlns:a16="http://schemas.microsoft.com/office/drawing/2014/main" id="{EEB000D2-E8EB-2C33-D0A5-C5124ACCAF9E}"/>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10</a:t>
            </a:fld>
            <a:endParaRPr lang="en-US"/>
          </a:p>
        </p:txBody>
      </p:sp>
      <p:graphicFrame>
        <p:nvGraphicFramePr>
          <p:cNvPr id="7" name="Rectangle 1">
            <a:extLst>
              <a:ext uri="{FF2B5EF4-FFF2-40B4-BE49-F238E27FC236}">
                <a16:creationId xmlns:a16="http://schemas.microsoft.com/office/drawing/2014/main" id="{CCCCCE89-6AED-E3B6-DD36-B846145DA9ED}"/>
              </a:ext>
            </a:extLst>
          </p:cNvPr>
          <p:cNvGraphicFramePr>
            <a:graphicFrameLocks noGrp="1"/>
          </p:cNvGraphicFramePr>
          <p:nvPr>
            <p:ph type="tbl" sz="quarter" idx="14"/>
            <p:extLst>
              <p:ext uri="{D42A27DB-BD31-4B8C-83A1-F6EECF244321}">
                <p14:modId xmlns:p14="http://schemas.microsoft.com/office/powerpoint/2010/main" val="711435572"/>
              </p:ext>
            </p:extLst>
          </p:nvPr>
        </p:nvGraphicFramePr>
        <p:xfrm>
          <a:off x="762000" y="2221675"/>
          <a:ext cx="10663375"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4105C04-EC9C-7237-DDDF-4CB97702009E}"/>
              </a:ext>
            </a:extLst>
          </p:cNvPr>
          <p:cNvSpPr txBox="1"/>
          <p:nvPr/>
        </p:nvSpPr>
        <p:spPr>
          <a:xfrm>
            <a:off x="762000" y="1726475"/>
            <a:ext cx="10663375" cy="495200"/>
          </a:xfrm>
          <a:prstGeom prst="rect">
            <a:avLst/>
          </a:prstGeom>
          <a:solidFill>
            <a:schemeClr val="accent3">
              <a:lumMod val="20000"/>
              <a:lumOff val="80000"/>
            </a:schemeClr>
          </a:solidFill>
        </p:spPr>
        <p:txBody>
          <a:bodyPr wrap="square">
            <a:spAutoFit/>
          </a:bodyPr>
          <a:lstStyle/>
          <a:p>
            <a:pPr lvl="0">
              <a:lnSpc>
                <a:spcPct val="115000"/>
              </a:lnSpc>
              <a:spcAft>
                <a:spcPts val="800"/>
              </a:spcAft>
              <a:tabLst>
                <a:tab pos="457200" algn="l"/>
              </a:tabLst>
            </a:pPr>
            <a:r>
              <a:rPr lang="nl-NL" sz="2400" b="1" dirty="0">
                <a:latin typeface="Calibri" panose="020F0502020204030204" pitchFamily="34" charset="0"/>
                <a:ea typeface="Aptos" panose="020B0004020202020204" pitchFamily="34" charset="0"/>
                <a:cs typeface="Times New Roman" panose="02020603050405020304" pitchFamily="18" charset="0"/>
              </a:rPr>
              <a:t>Loopbaanbelangstellings: </a:t>
            </a:r>
            <a:r>
              <a:rPr lang="nl-NL" sz="2400" dirty="0">
                <a:latin typeface="Calibri" panose="020F0502020204030204" pitchFamily="34" charset="0"/>
                <a:ea typeface="Aptos" panose="020B0004020202020204" pitchFamily="34" charset="0"/>
                <a:cs typeface="Times New Roman" panose="02020603050405020304" pitchFamily="18" charset="0"/>
              </a:rPr>
              <a:t>Rekenmeester, administrateur, bankklerk, datahanteerder</a:t>
            </a:r>
            <a:endParaRPr lang="af-ZA" sz="20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descr="A logo with a person in the middle&#10;&#10;Description automatically generated">
            <a:extLst>
              <a:ext uri="{FF2B5EF4-FFF2-40B4-BE49-F238E27FC236}">
                <a16:creationId xmlns:a16="http://schemas.microsoft.com/office/drawing/2014/main" id="{E37B9358-E9B9-37AD-528B-BA99716207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685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AB1553-F085-EB9E-9A84-18A1D921AE6E}"/>
              </a:ext>
            </a:extLst>
          </p:cNvPr>
          <p:cNvPicPr>
            <a:picLocks noChangeAspect="1"/>
          </p:cNvPicPr>
          <p:nvPr/>
        </p:nvPicPr>
        <p:blipFill>
          <a:blip r:embed="rId3"/>
          <a:srcRect t="2105" r="1" b="13811"/>
          <a:stretch>
            <a:fillRect/>
          </a:stretch>
        </p:blipFill>
        <p:spPr>
          <a:xfrm>
            <a:off x="1432136" y="581054"/>
            <a:ext cx="10148359" cy="5695892"/>
          </a:xfrm>
          <a:prstGeom prst="rect">
            <a:avLst/>
          </a:prstGeom>
          <a:noFill/>
          <a:effectLst/>
        </p:spPr>
      </p:pic>
      <p:sp>
        <p:nvSpPr>
          <p:cNvPr id="2" name="Title 1">
            <a:extLst>
              <a:ext uri="{FF2B5EF4-FFF2-40B4-BE49-F238E27FC236}">
                <a16:creationId xmlns:a16="http://schemas.microsoft.com/office/drawing/2014/main" id="{BA557024-775A-3974-5417-AF5263CDCF35}"/>
              </a:ext>
            </a:extLst>
          </p:cNvPr>
          <p:cNvSpPr>
            <a:spLocks noGrp="1"/>
          </p:cNvSpPr>
          <p:nvPr>
            <p:ph type="title"/>
          </p:nvPr>
        </p:nvSpPr>
        <p:spPr>
          <a:xfrm>
            <a:off x="1432136" y="581054"/>
            <a:ext cx="10148359" cy="594022"/>
          </a:xfrm>
          <a:solidFill>
            <a:schemeClr val="accent3">
              <a:lumMod val="75000"/>
            </a:schemeClr>
          </a:solidFill>
        </p:spPr>
        <p:txBody>
          <a:bodyPr anchor="t">
            <a:normAutofit fontScale="90000"/>
          </a:bodyPr>
          <a:lstStyle/>
          <a:p>
            <a:pPr algn="ctr"/>
            <a:r>
              <a:rPr lang="en-GB" dirty="0" err="1">
                <a:solidFill>
                  <a:schemeClr val="bg1"/>
                </a:solidFill>
              </a:rPr>
              <a:t>Aktiwiteit</a:t>
            </a:r>
            <a:endParaRPr lang="af-ZA" dirty="0">
              <a:solidFill>
                <a:schemeClr val="bg1"/>
              </a:solidFill>
            </a:endParaRPr>
          </a:p>
        </p:txBody>
      </p:sp>
      <p:sp>
        <p:nvSpPr>
          <p:cNvPr id="11" name="Slide Number Placeholder 4">
            <a:extLst>
              <a:ext uri="{FF2B5EF4-FFF2-40B4-BE49-F238E27FC236}">
                <a16:creationId xmlns:a16="http://schemas.microsoft.com/office/drawing/2014/main" id="{DCF6ED18-C656-B314-1D11-CFBDE24C991A}"/>
              </a:ext>
            </a:extLst>
          </p:cNvPr>
          <p:cNvSpPr>
            <a:spLocks noGrp="1"/>
          </p:cNvSpPr>
          <p:nvPr>
            <p:ph type="sldNum" sz="quarter" idx="12"/>
          </p:nvPr>
        </p:nvSpPr>
        <p:spPr>
          <a:xfrm>
            <a:off x="11123295" y="6356350"/>
            <a:ext cx="457200" cy="365125"/>
          </a:xfrm>
        </p:spPr>
        <p:txBody>
          <a:bodyPr/>
          <a:lstStyle/>
          <a:p>
            <a:pPr>
              <a:spcAft>
                <a:spcPts val="600"/>
              </a:spcAft>
            </a:pPr>
            <a:fld id="{B5CEABB6-07DC-46E8-9B57-56EC44A396E5}" type="slidenum">
              <a:rPr lang="en-US" smtClean="0"/>
              <a:pPr>
                <a:spcAft>
                  <a:spcPts val="600"/>
                </a:spcAft>
              </a:pPr>
              <a:t>11</a:t>
            </a:fld>
            <a:endParaRPr lang="en-US"/>
          </a:p>
        </p:txBody>
      </p:sp>
      <p:pic>
        <p:nvPicPr>
          <p:cNvPr id="5" name="Picture 4" descr="A logo with a person in the middle&#10;&#10;Description automatically generated">
            <a:extLst>
              <a:ext uri="{FF2B5EF4-FFF2-40B4-BE49-F238E27FC236}">
                <a16:creationId xmlns:a16="http://schemas.microsoft.com/office/drawing/2014/main" id="{AD343725-935D-8F91-E536-3CF5478C26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9671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552A73A-5CCB-A2F8-07B9-11EAB35268C0}"/>
              </a:ext>
            </a:extLst>
          </p:cNvPr>
          <p:cNvPicPr>
            <a:picLocks noChangeAspect="1"/>
          </p:cNvPicPr>
          <p:nvPr/>
        </p:nvPicPr>
        <p:blipFill>
          <a:blip r:embed="rId3"/>
          <a:srcRect r="10239"/>
          <a:stretch>
            <a:fillRect/>
          </a:stretch>
        </p:blipFill>
        <p:spPr>
          <a:xfrm>
            <a:off x="4769431" y="0"/>
            <a:ext cx="7422569" cy="6858000"/>
          </a:xfrm>
          <a:prstGeom prst="rect">
            <a:avLst/>
          </a:prstGeom>
        </p:spPr>
      </p:pic>
      <p:sp>
        <p:nvSpPr>
          <p:cNvPr id="2" name="Title 1">
            <a:extLst>
              <a:ext uri="{FF2B5EF4-FFF2-40B4-BE49-F238E27FC236}">
                <a16:creationId xmlns:a16="http://schemas.microsoft.com/office/drawing/2014/main" id="{465FCDCB-5F58-9546-641E-48FD3727B81C}"/>
              </a:ext>
            </a:extLst>
          </p:cNvPr>
          <p:cNvSpPr>
            <a:spLocks noGrp="1"/>
          </p:cNvSpPr>
          <p:nvPr>
            <p:ph type="title"/>
          </p:nvPr>
        </p:nvSpPr>
        <p:spPr>
          <a:xfrm>
            <a:off x="762000" y="896112"/>
            <a:ext cx="10668000" cy="1325563"/>
          </a:xfrm>
        </p:spPr>
        <p:txBody>
          <a:bodyPr anchor="t">
            <a:normAutofit/>
          </a:bodyPr>
          <a:lstStyle/>
          <a:p>
            <a:r>
              <a:rPr lang="af-ZA" sz="3600" dirty="0"/>
              <a:t>Gevolgtrekking</a:t>
            </a:r>
          </a:p>
        </p:txBody>
      </p:sp>
      <p:sp>
        <p:nvSpPr>
          <p:cNvPr id="3" name="Slide Number Placeholder 2">
            <a:extLst>
              <a:ext uri="{FF2B5EF4-FFF2-40B4-BE49-F238E27FC236}">
                <a16:creationId xmlns:a16="http://schemas.microsoft.com/office/drawing/2014/main" id="{EFEE575B-FE3B-1A4B-31D8-A3AAF19F375E}"/>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12</a:t>
            </a:fld>
            <a:endParaRPr lang="en-US"/>
          </a:p>
        </p:txBody>
      </p:sp>
      <p:graphicFrame>
        <p:nvGraphicFramePr>
          <p:cNvPr id="6" name="Content Placeholder 3">
            <a:extLst>
              <a:ext uri="{FF2B5EF4-FFF2-40B4-BE49-F238E27FC236}">
                <a16:creationId xmlns:a16="http://schemas.microsoft.com/office/drawing/2014/main" id="{FD16A812-60E9-E76C-DB80-8103FB994FA1}"/>
              </a:ext>
            </a:extLst>
          </p:cNvPr>
          <p:cNvGraphicFramePr>
            <a:graphicFrameLocks noGrp="1"/>
          </p:cNvGraphicFramePr>
          <p:nvPr>
            <p:ph type="tbl" sz="quarter" idx="14"/>
            <p:extLst>
              <p:ext uri="{D42A27DB-BD31-4B8C-83A1-F6EECF244321}">
                <p14:modId xmlns:p14="http://schemas.microsoft.com/office/powerpoint/2010/main" val="33823734"/>
              </p:ext>
            </p:extLst>
          </p:nvPr>
        </p:nvGraphicFramePr>
        <p:xfrm>
          <a:off x="761998" y="1949038"/>
          <a:ext cx="5943601" cy="38760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A logo with a person in the middle&#10;&#10;Description automatically generated">
            <a:extLst>
              <a:ext uri="{FF2B5EF4-FFF2-40B4-BE49-F238E27FC236}">
                <a16:creationId xmlns:a16="http://schemas.microsoft.com/office/drawing/2014/main" id="{56F003C0-9EEA-1551-0172-1E7B51252D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8396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A7385-AB59-2C61-5E48-1683B65E1F7A}"/>
              </a:ext>
            </a:extLst>
          </p:cNvPr>
          <p:cNvSpPr>
            <a:spLocks noGrp="1"/>
          </p:cNvSpPr>
          <p:nvPr>
            <p:ph type="title"/>
          </p:nvPr>
        </p:nvSpPr>
        <p:spPr>
          <a:xfrm>
            <a:off x="762000" y="470635"/>
            <a:ext cx="10665845" cy="1325563"/>
          </a:xfrm>
        </p:spPr>
        <p:txBody>
          <a:bodyPr anchor="t">
            <a:normAutofit fontScale="90000"/>
          </a:bodyPr>
          <a:lstStyle/>
          <a:p>
            <a:r>
              <a:rPr lang="nl-NL" dirty="0"/>
              <a:t>Teen die einde van hierdie les behoort jy in staat te wees om die volgende te kan doen</a:t>
            </a:r>
            <a:r>
              <a:rPr lang="en-ZA" dirty="0"/>
              <a:t>:</a:t>
            </a:r>
            <a:endParaRPr lang="af-ZA" dirty="0"/>
          </a:p>
        </p:txBody>
      </p:sp>
      <p:sp>
        <p:nvSpPr>
          <p:cNvPr id="3" name="Slide Number Placeholder 2">
            <a:extLst>
              <a:ext uri="{FF2B5EF4-FFF2-40B4-BE49-F238E27FC236}">
                <a16:creationId xmlns:a16="http://schemas.microsoft.com/office/drawing/2014/main" id="{96E33D77-77AE-B711-C7A2-E8313C698E35}"/>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2</a:t>
            </a:fld>
            <a:endParaRPr lang="en-US"/>
          </a:p>
        </p:txBody>
      </p:sp>
      <p:graphicFrame>
        <p:nvGraphicFramePr>
          <p:cNvPr id="6" name="Content Placeholder 3">
            <a:extLst>
              <a:ext uri="{FF2B5EF4-FFF2-40B4-BE49-F238E27FC236}">
                <a16:creationId xmlns:a16="http://schemas.microsoft.com/office/drawing/2014/main" id="{34677608-D91A-DC83-C385-63EB321B911B}"/>
              </a:ext>
            </a:extLst>
          </p:cNvPr>
          <p:cNvGraphicFramePr>
            <a:graphicFrameLocks noGrp="1"/>
          </p:cNvGraphicFramePr>
          <p:nvPr>
            <p:ph type="tbl" sz="quarter" idx="13"/>
            <p:extLst>
              <p:ext uri="{D42A27DB-BD31-4B8C-83A1-F6EECF244321}">
                <p14:modId xmlns:p14="http://schemas.microsoft.com/office/powerpoint/2010/main" val="1470956304"/>
              </p:ext>
            </p:extLst>
          </p:nvPr>
        </p:nvGraphicFramePr>
        <p:xfrm>
          <a:off x="762000" y="2417763"/>
          <a:ext cx="10665845" cy="3678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061DF345-9431-EB7F-9A09-E92D7077D8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86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8A674-C265-A733-3A7A-FDB8194FA682}"/>
              </a:ext>
            </a:extLst>
          </p:cNvPr>
          <p:cNvSpPr>
            <a:spLocks noGrp="1"/>
          </p:cNvSpPr>
          <p:nvPr>
            <p:ph type="title"/>
          </p:nvPr>
        </p:nvSpPr>
        <p:spPr>
          <a:xfrm>
            <a:off x="3807877" y="898524"/>
            <a:ext cx="7606895" cy="2029967"/>
          </a:xfrm>
        </p:spPr>
        <p:txBody>
          <a:bodyPr anchor="t">
            <a:normAutofit/>
          </a:bodyPr>
          <a:lstStyle/>
          <a:p>
            <a:r>
              <a:rPr lang="af-ZA" dirty="0"/>
              <a:t>Waarom skoolvakke belangrik is</a:t>
            </a:r>
          </a:p>
        </p:txBody>
      </p:sp>
      <p:pic>
        <p:nvPicPr>
          <p:cNvPr id="5" name="Google Shape;203;p25">
            <a:extLst>
              <a:ext uri="{FF2B5EF4-FFF2-40B4-BE49-F238E27FC236}">
                <a16:creationId xmlns:a16="http://schemas.microsoft.com/office/drawing/2014/main" id="{86AC88F9-ECFC-2D51-1DDA-3F202A18065C}"/>
              </a:ext>
            </a:extLst>
          </p:cNvPr>
          <p:cNvPicPr preferRelativeResize="0"/>
          <p:nvPr/>
        </p:nvPicPr>
        <p:blipFill>
          <a:blip r:embed="rId3"/>
          <a:srcRect l="23686" r="35714" b="2"/>
          <a:stretch>
            <a:fillRect/>
          </a:stretch>
        </p:blipFill>
        <p:spPr>
          <a:xfrm>
            <a:off x="1011337" y="9212"/>
            <a:ext cx="2029967" cy="4850544"/>
          </a:xfrm>
          <a:custGeom>
            <a:avLst/>
            <a:gdLst>
              <a:gd name="connsiteX0" fmla="*/ 0 w 2029967"/>
              <a:gd name="connsiteY0" fmla="*/ 0 h 4850544"/>
              <a:gd name="connsiteX1" fmla="*/ 2029967 w 2029967"/>
              <a:gd name="connsiteY1" fmla="*/ 0 h 4850544"/>
              <a:gd name="connsiteX2" fmla="*/ 2029967 w 2029967"/>
              <a:gd name="connsiteY2" fmla="*/ 4850544 h 4850544"/>
              <a:gd name="connsiteX3" fmla="*/ 2025599 w 2029967"/>
              <a:gd name="connsiteY3" fmla="*/ 4850544 h 4850544"/>
              <a:gd name="connsiteX4" fmla="*/ 2 w 2029967"/>
              <a:gd name="connsiteY4" fmla="*/ 2824947 h 4850544"/>
              <a:gd name="connsiteX5" fmla="*/ 2 w 2029967"/>
              <a:gd name="connsiteY5" fmla="*/ 4850544 h 4850544"/>
              <a:gd name="connsiteX6" fmla="*/ 0 w 2029967"/>
              <a:gd name="connsiteY6" fmla="*/ 4850544 h 485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9967" h="4850544">
                <a:moveTo>
                  <a:pt x="0" y="0"/>
                </a:moveTo>
                <a:lnTo>
                  <a:pt x="2029967" y="0"/>
                </a:lnTo>
                <a:lnTo>
                  <a:pt x="2029967" y="4850544"/>
                </a:lnTo>
                <a:lnTo>
                  <a:pt x="2025599" y="4850544"/>
                </a:lnTo>
                <a:lnTo>
                  <a:pt x="2" y="2824947"/>
                </a:lnTo>
                <a:lnTo>
                  <a:pt x="2" y="4850544"/>
                </a:lnTo>
                <a:lnTo>
                  <a:pt x="0" y="4850544"/>
                </a:lnTo>
                <a:close/>
              </a:path>
            </a:pathLst>
          </a:custGeom>
          <a:noFill/>
          <a:ln>
            <a:noFill/>
          </a:ln>
        </p:spPr>
      </p:pic>
      <p:sp>
        <p:nvSpPr>
          <p:cNvPr id="4" name="Content Placeholder 3">
            <a:extLst>
              <a:ext uri="{FF2B5EF4-FFF2-40B4-BE49-F238E27FC236}">
                <a16:creationId xmlns:a16="http://schemas.microsoft.com/office/drawing/2014/main" id="{36B24846-63BF-BF46-81B2-9013F4B4EC7A}"/>
              </a:ext>
            </a:extLst>
          </p:cNvPr>
          <p:cNvSpPr>
            <a:spLocks noGrp="1"/>
          </p:cNvSpPr>
          <p:nvPr>
            <p:ph sz="half" idx="16"/>
          </p:nvPr>
        </p:nvSpPr>
        <p:spPr>
          <a:xfrm>
            <a:off x="3803953" y="2146496"/>
            <a:ext cx="7615274" cy="3137647"/>
          </a:xfrm>
        </p:spPr>
        <p:txBody>
          <a:bodyPr>
            <a:normAutofit/>
          </a:bodyPr>
          <a:lstStyle/>
          <a:p>
            <a:pPr>
              <a:lnSpc>
                <a:spcPct val="100000"/>
              </a:lnSpc>
            </a:pPr>
            <a:r>
              <a:rPr lang="nl-NL" sz="2800" dirty="0"/>
              <a:t>Vakke = gereedskap vir jou toekoms</a:t>
            </a:r>
          </a:p>
          <a:p>
            <a:pPr>
              <a:lnSpc>
                <a:spcPct val="100000"/>
              </a:lnSpc>
            </a:pPr>
            <a:r>
              <a:rPr lang="en-GB" sz="2800" dirty="0"/>
              <a:t>Dit help </a:t>
            </a:r>
            <a:r>
              <a:rPr lang="en-GB" sz="2800" dirty="0" err="1"/>
              <a:t>jou</a:t>
            </a:r>
            <a:r>
              <a:rPr lang="en-GB" sz="2800" dirty="0"/>
              <a:t> om die </a:t>
            </a:r>
            <a:r>
              <a:rPr lang="en-GB" sz="2800" dirty="0" err="1"/>
              <a:t>volgende</a:t>
            </a:r>
            <a:r>
              <a:rPr lang="en-GB" sz="2800" dirty="0"/>
              <a:t> </a:t>
            </a:r>
            <a:r>
              <a:rPr lang="en-GB" sz="2800" dirty="0" err="1"/>
              <a:t>te</a:t>
            </a:r>
            <a:r>
              <a:rPr lang="en-GB" sz="2800" dirty="0"/>
              <a:t> </a:t>
            </a:r>
            <a:r>
              <a:rPr lang="en-GB" sz="2800" dirty="0" err="1"/>
              <a:t>ontdek</a:t>
            </a:r>
            <a:r>
              <a:rPr lang="en-GB" sz="2800" dirty="0"/>
              <a:t>: </a:t>
            </a:r>
          </a:p>
          <a:p>
            <a:pPr lvl="1">
              <a:lnSpc>
                <a:spcPct val="100000"/>
              </a:lnSpc>
            </a:pPr>
            <a:r>
              <a:rPr lang="en-GB" sz="2800" dirty="0"/>
              <a:t>wat </a:t>
            </a:r>
            <a:r>
              <a:rPr lang="en-GB" sz="2800" dirty="0" err="1"/>
              <a:t>jy</a:t>
            </a:r>
            <a:r>
              <a:rPr lang="en-GB" sz="2800" dirty="0"/>
              <a:t> </a:t>
            </a:r>
            <a:r>
              <a:rPr lang="en-GB" sz="2800" dirty="0" err="1"/>
              <a:t>geniet</a:t>
            </a:r>
            <a:endParaRPr lang="en-GB" sz="2800" dirty="0"/>
          </a:p>
          <a:p>
            <a:pPr lvl="1">
              <a:lnSpc>
                <a:spcPct val="100000"/>
              </a:lnSpc>
            </a:pPr>
            <a:r>
              <a:rPr lang="en-GB" sz="2800" dirty="0" err="1"/>
              <a:t>waarin</a:t>
            </a:r>
            <a:r>
              <a:rPr lang="en-GB" sz="2800" dirty="0"/>
              <a:t> </a:t>
            </a:r>
            <a:r>
              <a:rPr lang="en-GB" sz="2800" dirty="0" err="1"/>
              <a:t>jy</a:t>
            </a:r>
            <a:r>
              <a:rPr lang="en-GB" sz="2800" dirty="0"/>
              <a:t> </a:t>
            </a:r>
            <a:r>
              <a:rPr lang="en-GB" sz="2800" dirty="0" err="1"/>
              <a:t>presteer</a:t>
            </a:r>
            <a:r>
              <a:rPr lang="en-GB" sz="2800" dirty="0"/>
              <a:t> </a:t>
            </a:r>
          </a:p>
          <a:p>
            <a:pPr>
              <a:lnSpc>
                <a:spcPct val="100000"/>
              </a:lnSpc>
            </a:pPr>
            <a:r>
              <a:rPr lang="en-GB" sz="2800" dirty="0" err="1"/>
              <a:t>Loopbane</a:t>
            </a:r>
            <a:r>
              <a:rPr lang="en-GB" sz="2800" dirty="0"/>
              <a:t> </a:t>
            </a:r>
            <a:r>
              <a:rPr lang="en-GB" sz="2800" dirty="0" err="1"/>
              <a:t>vereis</a:t>
            </a:r>
            <a:r>
              <a:rPr lang="en-GB" sz="2800" dirty="0"/>
              <a:t> </a:t>
            </a:r>
            <a:r>
              <a:rPr lang="en-GB" sz="2800" b="1" dirty="0" err="1"/>
              <a:t>spesifieke</a:t>
            </a:r>
            <a:r>
              <a:rPr lang="en-GB" sz="2800" b="1" dirty="0"/>
              <a:t> </a:t>
            </a:r>
            <a:r>
              <a:rPr lang="en-GB" sz="2800" b="1" dirty="0" err="1"/>
              <a:t>vakke</a:t>
            </a:r>
            <a:endParaRPr lang="af-ZA" b="1" dirty="0"/>
          </a:p>
        </p:txBody>
      </p:sp>
      <p:sp>
        <p:nvSpPr>
          <p:cNvPr id="3" name="Slide Number Placeholder 2">
            <a:extLst>
              <a:ext uri="{FF2B5EF4-FFF2-40B4-BE49-F238E27FC236}">
                <a16:creationId xmlns:a16="http://schemas.microsoft.com/office/drawing/2014/main" id="{40BA2938-ECC6-3A12-DC57-8F208F755948}"/>
              </a:ext>
            </a:extLst>
          </p:cNvPr>
          <p:cNvSpPr>
            <a:spLocks noGrp="1"/>
          </p:cNvSpPr>
          <p:nvPr>
            <p:ph type="sldNum" sz="quarter" idx="12"/>
          </p:nvPr>
        </p:nvSpPr>
        <p:spPr>
          <a:xfrm>
            <a:off x="10962027" y="6356350"/>
            <a:ext cx="457200" cy="365125"/>
          </a:xfrm>
        </p:spPr>
        <p:txBody>
          <a:bodyPr anchor="ctr">
            <a:normAutofit/>
          </a:bodyPr>
          <a:lstStyle/>
          <a:p>
            <a:pPr>
              <a:spcAft>
                <a:spcPts val="600"/>
              </a:spcAft>
            </a:pPr>
            <a:fld id="{B5CEABB6-07DC-46E8-9B57-56EC44A396E5}" type="slidenum">
              <a:rPr lang="en-US" smtClean="0"/>
              <a:pPr>
                <a:spcAft>
                  <a:spcPts val="600"/>
                </a:spcAft>
              </a:pPr>
              <a:t>3</a:t>
            </a:fld>
            <a:endParaRPr lang="en-US"/>
          </a:p>
        </p:txBody>
      </p:sp>
      <p:sp>
        <p:nvSpPr>
          <p:cNvPr id="7" name="TextBox 6">
            <a:extLst>
              <a:ext uri="{FF2B5EF4-FFF2-40B4-BE49-F238E27FC236}">
                <a16:creationId xmlns:a16="http://schemas.microsoft.com/office/drawing/2014/main" id="{8486FB87-8702-00CA-C3DF-95CBA65F86E4}"/>
              </a:ext>
            </a:extLst>
          </p:cNvPr>
          <p:cNvSpPr txBox="1"/>
          <p:nvPr/>
        </p:nvSpPr>
        <p:spPr>
          <a:xfrm>
            <a:off x="3803953" y="5420867"/>
            <a:ext cx="6989553" cy="1077218"/>
          </a:xfrm>
          <a:prstGeom prst="rect">
            <a:avLst/>
          </a:prstGeom>
          <a:solidFill>
            <a:schemeClr val="accent6">
              <a:lumMod val="20000"/>
              <a:lumOff val="80000"/>
            </a:schemeClr>
          </a:solidFill>
        </p:spPr>
        <p:txBody>
          <a:bodyPr wrap="square">
            <a:spAutoFit/>
          </a:bodyPr>
          <a:lstStyle/>
          <a:p>
            <a:pPr algn="ctr">
              <a:lnSpc>
                <a:spcPct val="115000"/>
              </a:lnSpc>
              <a:buNone/>
            </a:pPr>
            <a:r>
              <a:rPr lang="en-ZA" sz="2000" dirty="0">
                <a:solidFill>
                  <a:srgbClr val="000000"/>
                </a:solidFill>
                <a:latin typeface="Calibri" panose="020F0502020204030204" pitchFamily="34" charset="0"/>
                <a:ea typeface="Aptos" panose="020B0004020202020204" pitchFamily="34" charset="0"/>
              </a:rPr>
              <a:t>Kyk</a:t>
            </a:r>
            <a:r>
              <a:rPr lang="en-ZA" sz="2000" dirty="0">
                <a:solidFill>
                  <a:srgbClr val="000000"/>
                </a:solidFill>
                <a:effectLst/>
                <a:latin typeface="Calibri" panose="020F0502020204030204" pitchFamily="34" charset="0"/>
                <a:ea typeface="Aptos" panose="020B0004020202020204" pitchFamily="34" charset="0"/>
              </a:rPr>
              <a:t>:</a:t>
            </a:r>
            <a:endParaRPr lang="af-ZA" sz="2000" dirty="0">
              <a:solidFill>
                <a:srgbClr val="000000"/>
              </a:solidFill>
              <a:effectLst/>
              <a:latin typeface="Arial" panose="020B0604020202020204" pitchFamily="34" charset="0"/>
              <a:ea typeface="Aptos" panose="020B0004020202020204" pitchFamily="34" charset="0"/>
            </a:endParaRPr>
          </a:p>
          <a:p>
            <a:pPr algn="ctr">
              <a:lnSpc>
                <a:spcPct val="115000"/>
              </a:lnSpc>
              <a:buNone/>
            </a:pPr>
            <a:r>
              <a:rPr lang="en-ZA" sz="2000" b="1" dirty="0">
                <a:solidFill>
                  <a:srgbClr val="000000"/>
                </a:solidFill>
                <a:effectLst/>
                <a:latin typeface="Calibri" panose="020F0502020204030204" pitchFamily="34" charset="0"/>
                <a:ea typeface="Aptos" panose="020B0004020202020204" pitchFamily="34" charset="0"/>
              </a:rPr>
              <a:t>Why do we learn the "useless" school subjects?</a:t>
            </a:r>
            <a:endParaRPr lang="af-ZA" sz="2000" dirty="0">
              <a:solidFill>
                <a:srgbClr val="000000"/>
              </a:solidFill>
              <a:effectLst/>
              <a:latin typeface="Arial" panose="020B0604020202020204" pitchFamily="34" charset="0"/>
              <a:ea typeface="Aptos" panose="020B0004020202020204" pitchFamily="34" charset="0"/>
            </a:endParaRPr>
          </a:p>
          <a:p>
            <a:pPr algn="ctr">
              <a:buNone/>
            </a:pPr>
            <a:r>
              <a:rPr lang="en-ZA" u="sng" kern="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4"/>
              </a:rPr>
              <a:t>https://www.youtube.com/watch?v=aR0uZ58gm3o</a:t>
            </a:r>
            <a:r>
              <a:rPr lang="en-ZA" kern="0" dirty="0">
                <a:effectLst/>
                <a:latin typeface="Calibri" panose="020F0502020204030204" pitchFamily="34" charset="0"/>
                <a:ea typeface="Aptos" panose="020B0004020202020204" pitchFamily="34" charset="0"/>
              </a:rPr>
              <a:t> (2 min 31 </a:t>
            </a:r>
            <a:r>
              <a:rPr lang="en-ZA" kern="0" dirty="0" err="1">
                <a:effectLst/>
                <a:latin typeface="Calibri" panose="020F0502020204030204" pitchFamily="34" charset="0"/>
                <a:ea typeface="Aptos" panose="020B0004020202020204" pitchFamily="34" charset="0"/>
              </a:rPr>
              <a:t>sek</a:t>
            </a:r>
            <a:r>
              <a:rPr lang="en-ZA" kern="0" dirty="0">
                <a:effectLst/>
                <a:latin typeface="Calibri" panose="020F0502020204030204" pitchFamily="34" charset="0"/>
                <a:ea typeface="Aptos" panose="020B0004020202020204" pitchFamily="34" charset="0"/>
              </a:rPr>
              <a:t>)</a:t>
            </a:r>
            <a:endParaRPr lang="af-ZA" sz="2000" dirty="0"/>
          </a:p>
        </p:txBody>
      </p:sp>
      <p:pic>
        <p:nvPicPr>
          <p:cNvPr id="9" name="Picture 8" descr="A logo with a person in the middle&#10;&#10;Description automatically generated">
            <a:extLst>
              <a:ext uri="{FF2B5EF4-FFF2-40B4-BE49-F238E27FC236}">
                <a16:creationId xmlns:a16="http://schemas.microsoft.com/office/drawing/2014/main" id="{1016B420-3639-62E7-C816-279ABFEA1B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2904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2436-F572-DC7D-F0B4-373B0D19F465}"/>
              </a:ext>
            </a:extLst>
          </p:cNvPr>
          <p:cNvSpPr>
            <a:spLocks noGrp="1"/>
          </p:cNvSpPr>
          <p:nvPr>
            <p:ph type="title"/>
          </p:nvPr>
        </p:nvSpPr>
        <p:spPr>
          <a:xfrm>
            <a:off x="762000" y="896112"/>
            <a:ext cx="10668000" cy="1325563"/>
          </a:xfrm>
        </p:spPr>
        <p:txBody>
          <a:bodyPr anchor="t">
            <a:normAutofit/>
          </a:bodyPr>
          <a:lstStyle/>
          <a:p>
            <a:r>
              <a:rPr lang="af-ZA" dirty="0"/>
              <a:t>Loopbaanindustrieë</a:t>
            </a:r>
          </a:p>
        </p:txBody>
      </p:sp>
      <p:sp>
        <p:nvSpPr>
          <p:cNvPr id="3" name="Slide Number Placeholder 2">
            <a:extLst>
              <a:ext uri="{FF2B5EF4-FFF2-40B4-BE49-F238E27FC236}">
                <a16:creationId xmlns:a16="http://schemas.microsoft.com/office/drawing/2014/main" id="{77BC7D2A-2F96-2A05-F09A-BF9944220F94}"/>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4</a:t>
            </a:fld>
            <a:endParaRPr lang="en-US"/>
          </a:p>
        </p:txBody>
      </p:sp>
      <p:graphicFrame>
        <p:nvGraphicFramePr>
          <p:cNvPr id="6" name="Content Placeholder 3">
            <a:extLst>
              <a:ext uri="{FF2B5EF4-FFF2-40B4-BE49-F238E27FC236}">
                <a16:creationId xmlns:a16="http://schemas.microsoft.com/office/drawing/2014/main" id="{C250B3A7-724A-0026-E375-7F0E407019A0}"/>
              </a:ext>
            </a:extLst>
          </p:cNvPr>
          <p:cNvGraphicFramePr>
            <a:graphicFrameLocks noGrp="1"/>
          </p:cNvGraphicFramePr>
          <p:nvPr>
            <p:ph type="tbl" sz="quarter" idx="14"/>
            <p:extLst>
              <p:ext uri="{D42A27DB-BD31-4B8C-83A1-F6EECF244321}">
                <p14:modId xmlns:p14="http://schemas.microsoft.com/office/powerpoint/2010/main" val="1171004338"/>
              </p:ext>
            </p:extLst>
          </p:nvPr>
        </p:nvGraphicFramePr>
        <p:xfrm>
          <a:off x="762001" y="1882589"/>
          <a:ext cx="10461811" cy="4079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7D188281-3D03-7259-16EC-069372708A8C}"/>
              </a:ext>
            </a:extLst>
          </p:cNvPr>
          <p:cNvSpPr txBox="1"/>
          <p:nvPr/>
        </p:nvSpPr>
        <p:spPr>
          <a:xfrm>
            <a:off x="3074894" y="6125517"/>
            <a:ext cx="6096000" cy="461665"/>
          </a:xfrm>
          <a:prstGeom prst="rect">
            <a:avLst/>
          </a:prstGeom>
          <a:solidFill>
            <a:schemeClr val="accent2">
              <a:lumMod val="60000"/>
              <a:lumOff val="40000"/>
            </a:schemeClr>
          </a:solidFill>
        </p:spPr>
        <p:txBody>
          <a:bodyPr wrap="square">
            <a:spAutoFit/>
          </a:bodyPr>
          <a:lstStyle/>
          <a:p>
            <a:pPr algn="ctr"/>
            <a:r>
              <a:rPr lang="en-GB" sz="2400" dirty="0"/>
              <a:t>Tale = </a:t>
            </a:r>
            <a:r>
              <a:rPr lang="en-GB" sz="2400" dirty="0" err="1"/>
              <a:t>belangrik</a:t>
            </a:r>
            <a:r>
              <a:rPr lang="en-GB" sz="2400" dirty="0"/>
              <a:t> vir </a:t>
            </a:r>
            <a:r>
              <a:rPr lang="en-GB" sz="2400" b="1" dirty="0"/>
              <a:t>ALLE </a:t>
            </a:r>
            <a:r>
              <a:rPr lang="en-GB" sz="2400" b="1" dirty="0" err="1"/>
              <a:t>loopbane</a:t>
            </a:r>
            <a:endParaRPr lang="af-ZA" sz="2400" b="1" dirty="0"/>
          </a:p>
        </p:txBody>
      </p:sp>
      <p:pic>
        <p:nvPicPr>
          <p:cNvPr id="12" name="Picture 11" descr="A logo with a person in the middle&#10;&#10;Description automatically generated">
            <a:extLst>
              <a:ext uri="{FF2B5EF4-FFF2-40B4-BE49-F238E27FC236}">
                <a16:creationId xmlns:a16="http://schemas.microsoft.com/office/drawing/2014/main" id="{BF758576-DB2E-8BB4-20DE-D9182916D9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4289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F1A27-66CD-52CD-C643-E4525BF5E60F}"/>
              </a:ext>
            </a:extLst>
          </p:cNvPr>
          <p:cNvSpPr>
            <a:spLocks noGrp="1"/>
          </p:cNvSpPr>
          <p:nvPr>
            <p:ph type="title"/>
          </p:nvPr>
        </p:nvSpPr>
        <p:spPr>
          <a:xfrm>
            <a:off x="762000" y="896112"/>
            <a:ext cx="10668000" cy="1325563"/>
          </a:xfrm>
        </p:spPr>
        <p:txBody>
          <a:bodyPr anchor="t">
            <a:normAutofit/>
          </a:bodyPr>
          <a:lstStyle/>
          <a:p>
            <a:r>
              <a:rPr lang="en-GB" dirty="0" err="1"/>
              <a:t>Realisties</a:t>
            </a:r>
            <a:endParaRPr lang="af-ZA" dirty="0"/>
          </a:p>
        </p:txBody>
      </p:sp>
      <p:sp>
        <p:nvSpPr>
          <p:cNvPr id="3" name="Slide Number Placeholder 2">
            <a:extLst>
              <a:ext uri="{FF2B5EF4-FFF2-40B4-BE49-F238E27FC236}">
                <a16:creationId xmlns:a16="http://schemas.microsoft.com/office/drawing/2014/main" id="{86C7DAC0-5DF0-5EF1-3406-37EAA080DA91}"/>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5</a:t>
            </a:fld>
            <a:endParaRPr lang="en-US"/>
          </a:p>
        </p:txBody>
      </p:sp>
      <p:graphicFrame>
        <p:nvGraphicFramePr>
          <p:cNvPr id="11" name="Content Placeholder 3">
            <a:extLst>
              <a:ext uri="{FF2B5EF4-FFF2-40B4-BE49-F238E27FC236}">
                <a16:creationId xmlns:a16="http://schemas.microsoft.com/office/drawing/2014/main" id="{B7295DB1-5FD2-3588-C943-88B902EF4296}"/>
              </a:ext>
            </a:extLst>
          </p:cNvPr>
          <p:cNvGraphicFramePr>
            <a:graphicFrameLocks noGrp="1"/>
          </p:cNvGraphicFramePr>
          <p:nvPr>
            <p:ph type="tbl" sz="quarter" idx="14"/>
            <p:extLst>
              <p:ext uri="{D42A27DB-BD31-4B8C-83A1-F6EECF244321}">
                <p14:modId xmlns:p14="http://schemas.microsoft.com/office/powerpoint/2010/main" val="381638008"/>
              </p:ext>
            </p:extLst>
          </p:nvPr>
        </p:nvGraphicFramePr>
        <p:xfrm>
          <a:off x="761999" y="2420525"/>
          <a:ext cx="10663375"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083F2507-0736-BE5D-0CA5-36459B02C620}"/>
              </a:ext>
            </a:extLst>
          </p:cNvPr>
          <p:cNvSpPr txBox="1"/>
          <p:nvPr/>
        </p:nvSpPr>
        <p:spPr>
          <a:xfrm>
            <a:off x="761999" y="1726475"/>
            <a:ext cx="10663375" cy="919932"/>
          </a:xfrm>
          <a:prstGeom prst="rect">
            <a:avLst/>
          </a:prstGeom>
          <a:solidFill>
            <a:schemeClr val="accent3">
              <a:lumMod val="20000"/>
              <a:lumOff val="80000"/>
            </a:schemeClr>
          </a:solidFill>
        </p:spPr>
        <p:txBody>
          <a:bodyPr wrap="square">
            <a:spAutoFit/>
          </a:bodyPr>
          <a:lstStyle/>
          <a:p>
            <a:pPr lvl="0">
              <a:lnSpc>
                <a:spcPct val="115000"/>
              </a:lnSpc>
              <a:spcAft>
                <a:spcPts val="800"/>
              </a:spcAft>
              <a:tabLst>
                <a:tab pos="457200" algn="l"/>
              </a:tabLst>
            </a:pPr>
            <a:r>
              <a:rPr lang="nl-NL" sz="2400" b="1" dirty="0">
                <a:latin typeface="Calibri" panose="020F0502020204030204" pitchFamily="34" charset="0"/>
                <a:ea typeface="Aptos" panose="020B0004020202020204" pitchFamily="34" charset="0"/>
                <a:cs typeface="Times New Roman" panose="02020603050405020304" pitchFamily="18" charset="0"/>
              </a:rPr>
              <a:t>Loopbaanbelangstellings: </a:t>
            </a:r>
            <a:r>
              <a:rPr lang="nl-NL" sz="2400" dirty="0">
                <a:latin typeface="Calibri" panose="020F0502020204030204" pitchFamily="34" charset="0"/>
                <a:ea typeface="Aptos" panose="020B0004020202020204" pitchFamily="34" charset="0"/>
                <a:cs typeface="Times New Roman" panose="02020603050405020304" pitchFamily="18" charset="0"/>
              </a:rPr>
              <a:t>Elektrisiën, loodgieter, werktuigkundige, bouer, haarkapper</a:t>
            </a:r>
            <a:endParaRPr lang="af-ZA" sz="20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descr="A logo with a person in the middle&#10;&#10;Description automatically generated">
            <a:extLst>
              <a:ext uri="{FF2B5EF4-FFF2-40B4-BE49-F238E27FC236}">
                <a16:creationId xmlns:a16="http://schemas.microsoft.com/office/drawing/2014/main" id="{BD89E74E-3F60-C6DD-F140-6AEDACE7BD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344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F6AA-94C4-5B5B-A78D-156926BBBF88}"/>
              </a:ext>
            </a:extLst>
          </p:cNvPr>
          <p:cNvSpPr>
            <a:spLocks noGrp="1"/>
          </p:cNvSpPr>
          <p:nvPr>
            <p:ph type="title"/>
          </p:nvPr>
        </p:nvSpPr>
        <p:spPr>
          <a:xfrm>
            <a:off x="762000" y="896112"/>
            <a:ext cx="10668000" cy="1325563"/>
          </a:xfrm>
        </p:spPr>
        <p:txBody>
          <a:bodyPr anchor="t">
            <a:normAutofit/>
          </a:bodyPr>
          <a:lstStyle/>
          <a:p>
            <a:r>
              <a:rPr lang="af-ZA" dirty="0"/>
              <a:t>Ondersoekend</a:t>
            </a:r>
          </a:p>
        </p:txBody>
      </p:sp>
      <p:sp>
        <p:nvSpPr>
          <p:cNvPr id="3" name="Slide Number Placeholder 2">
            <a:extLst>
              <a:ext uri="{FF2B5EF4-FFF2-40B4-BE49-F238E27FC236}">
                <a16:creationId xmlns:a16="http://schemas.microsoft.com/office/drawing/2014/main" id="{09FC4390-17F9-95BE-6467-99D8D36D37C8}"/>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6</a:t>
            </a:fld>
            <a:endParaRPr lang="en-US"/>
          </a:p>
        </p:txBody>
      </p:sp>
      <p:graphicFrame>
        <p:nvGraphicFramePr>
          <p:cNvPr id="6" name="Content Placeholder 3">
            <a:extLst>
              <a:ext uri="{FF2B5EF4-FFF2-40B4-BE49-F238E27FC236}">
                <a16:creationId xmlns:a16="http://schemas.microsoft.com/office/drawing/2014/main" id="{FABF45A8-F4C2-905C-EF82-A2BA43F546C4}"/>
              </a:ext>
            </a:extLst>
          </p:cNvPr>
          <p:cNvGraphicFramePr>
            <a:graphicFrameLocks noGrp="1"/>
          </p:cNvGraphicFramePr>
          <p:nvPr>
            <p:ph type="tbl" sz="quarter" idx="14"/>
            <p:extLst>
              <p:ext uri="{D42A27DB-BD31-4B8C-83A1-F6EECF244321}">
                <p14:modId xmlns:p14="http://schemas.microsoft.com/office/powerpoint/2010/main" val="255587666"/>
              </p:ext>
            </p:extLst>
          </p:nvPr>
        </p:nvGraphicFramePr>
        <p:xfrm>
          <a:off x="761999" y="2420525"/>
          <a:ext cx="10668000"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9D5F1135-3708-8B66-71E9-2ABD33194A1C}"/>
              </a:ext>
            </a:extLst>
          </p:cNvPr>
          <p:cNvSpPr txBox="1"/>
          <p:nvPr/>
        </p:nvSpPr>
        <p:spPr>
          <a:xfrm>
            <a:off x="764312" y="1726475"/>
            <a:ext cx="10663375" cy="919932"/>
          </a:xfrm>
          <a:prstGeom prst="rect">
            <a:avLst/>
          </a:prstGeom>
          <a:solidFill>
            <a:schemeClr val="accent3">
              <a:lumMod val="20000"/>
              <a:lumOff val="80000"/>
            </a:schemeClr>
          </a:solidFill>
        </p:spPr>
        <p:txBody>
          <a:bodyPr wrap="square">
            <a:spAutoFit/>
          </a:bodyPr>
          <a:lstStyle/>
          <a:p>
            <a:pPr lvl="0">
              <a:lnSpc>
                <a:spcPct val="115000"/>
              </a:lnSpc>
              <a:spcAft>
                <a:spcPts val="800"/>
              </a:spcAft>
              <a:tabLst>
                <a:tab pos="457200" algn="l"/>
              </a:tabLst>
            </a:pPr>
            <a:r>
              <a:rPr lang="en-ZA" sz="2400" b="1" dirty="0" err="1">
                <a:latin typeface="Calibri" panose="020F0502020204030204" pitchFamily="34" charset="0"/>
                <a:ea typeface="Aptos" panose="020B0004020202020204" pitchFamily="34" charset="0"/>
                <a:cs typeface="Times New Roman" panose="02020603050405020304" pitchFamily="18" charset="0"/>
              </a:rPr>
              <a:t>Loopbaanbelangstellings</a:t>
            </a:r>
            <a:r>
              <a:rPr lang="en-ZA" sz="2400" b="1"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Wetenskaplike</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dokter</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navorser</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programmeerder</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ingenieur</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veearts</a:t>
            </a:r>
            <a:endParaRPr lang="af-ZA" sz="20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descr="A logo with a person in the middle&#10;&#10;Description automatically generated">
            <a:extLst>
              <a:ext uri="{FF2B5EF4-FFF2-40B4-BE49-F238E27FC236}">
                <a16:creationId xmlns:a16="http://schemas.microsoft.com/office/drawing/2014/main" id="{F73ADFF0-859E-225D-6B54-C8272713AB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5294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48C10-A63E-E6B7-F98D-DA9BC6B4258C}"/>
              </a:ext>
            </a:extLst>
          </p:cNvPr>
          <p:cNvSpPr>
            <a:spLocks noGrp="1"/>
          </p:cNvSpPr>
          <p:nvPr>
            <p:ph type="title"/>
          </p:nvPr>
        </p:nvSpPr>
        <p:spPr>
          <a:xfrm>
            <a:off x="762000" y="896112"/>
            <a:ext cx="10668000" cy="1325563"/>
          </a:xfrm>
        </p:spPr>
        <p:txBody>
          <a:bodyPr anchor="t">
            <a:normAutofit/>
          </a:bodyPr>
          <a:lstStyle/>
          <a:p>
            <a:r>
              <a:rPr lang="af-ZA" dirty="0"/>
              <a:t>kunstig</a:t>
            </a:r>
          </a:p>
        </p:txBody>
      </p:sp>
      <p:sp>
        <p:nvSpPr>
          <p:cNvPr id="3" name="Slide Number Placeholder 2">
            <a:extLst>
              <a:ext uri="{FF2B5EF4-FFF2-40B4-BE49-F238E27FC236}">
                <a16:creationId xmlns:a16="http://schemas.microsoft.com/office/drawing/2014/main" id="{F45E6564-3904-60B0-3B14-6AB87529F554}"/>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7</a:t>
            </a:fld>
            <a:endParaRPr lang="en-US"/>
          </a:p>
        </p:txBody>
      </p:sp>
      <p:graphicFrame>
        <p:nvGraphicFramePr>
          <p:cNvPr id="8" name="Rectangle 2">
            <a:extLst>
              <a:ext uri="{FF2B5EF4-FFF2-40B4-BE49-F238E27FC236}">
                <a16:creationId xmlns:a16="http://schemas.microsoft.com/office/drawing/2014/main" id="{5D6EE970-C699-2FD7-D1DA-B4ECFFF79BAF}"/>
              </a:ext>
            </a:extLst>
          </p:cNvPr>
          <p:cNvGraphicFramePr>
            <a:graphicFrameLocks noGrp="1"/>
          </p:cNvGraphicFramePr>
          <p:nvPr>
            <p:ph type="tbl" sz="quarter" idx="14"/>
            <p:extLst>
              <p:ext uri="{D42A27DB-BD31-4B8C-83A1-F6EECF244321}">
                <p14:modId xmlns:p14="http://schemas.microsoft.com/office/powerpoint/2010/main" val="875560632"/>
              </p:ext>
            </p:extLst>
          </p:nvPr>
        </p:nvGraphicFramePr>
        <p:xfrm>
          <a:off x="762000" y="2224913"/>
          <a:ext cx="10668000"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93FC5AD7-9C26-D588-6B43-E909216743F5}"/>
              </a:ext>
            </a:extLst>
          </p:cNvPr>
          <p:cNvSpPr txBox="1"/>
          <p:nvPr/>
        </p:nvSpPr>
        <p:spPr>
          <a:xfrm>
            <a:off x="762000" y="1726475"/>
            <a:ext cx="10663375" cy="919932"/>
          </a:xfrm>
          <a:prstGeom prst="rect">
            <a:avLst/>
          </a:prstGeom>
          <a:solidFill>
            <a:schemeClr val="accent3">
              <a:lumMod val="20000"/>
              <a:lumOff val="80000"/>
            </a:schemeClr>
          </a:solidFill>
        </p:spPr>
        <p:txBody>
          <a:bodyPr wrap="square">
            <a:spAutoFit/>
          </a:bodyPr>
          <a:lstStyle/>
          <a:p>
            <a:pPr lvl="0">
              <a:lnSpc>
                <a:spcPct val="115000"/>
              </a:lnSpc>
              <a:spcAft>
                <a:spcPts val="800"/>
              </a:spcAft>
              <a:tabLst>
                <a:tab pos="457200" algn="l"/>
              </a:tabLst>
            </a:pPr>
            <a:r>
              <a:rPr lang="nl-NL" sz="2400" b="1" dirty="0">
                <a:latin typeface="Calibri" panose="020F0502020204030204" pitchFamily="34" charset="0"/>
                <a:ea typeface="Aptos" panose="020B0004020202020204" pitchFamily="34" charset="0"/>
                <a:cs typeface="Times New Roman" panose="02020603050405020304" pitchFamily="18" charset="0"/>
              </a:rPr>
              <a:t>Loopbaanbelangstellings: </a:t>
            </a:r>
            <a:r>
              <a:rPr lang="nl-NL" sz="2400" dirty="0">
                <a:latin typeface="Calibri" panose="020F0502020204030204" pitchFamily="34" charset="0"/>
                <a:ea typeface="Aptos" panose="020B0004020202020204" pitchFamily="34" charset="0"/>
                <a:cs typeface="Times New Roman" panose="02020603050405020304" pitchFamily="18" charset="0"/>
              </a:rPr>
              <a:t>Kunstenaar, musikant, skrywer, ontwerper, akteur, animeerder</a:t>
            </a:r>
            <a:endParaRPr lang="af-ZA" sz="20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9" name="Picture 8" descr="A logo with a person in the middle&#10;&#10;Description automatically generated">
            <a:extLst>
              <a:ext uri="{FF2B5EF4-FFF2-40B4-BE49-F238E27FC236}">
                <a16:creationId xmlns:a16="http://schemas.microsoft.com/office/drawing/2014/main" id="{0D8B4D5E-B84F-5C83-F49B-F58111AD30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2260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54041-B64F-F988-DDFC-06E8DA5C0EF6}"/>
              </a:ext>
            </a:extLst>
          </p:cNvPr>
          <p:cNvSpPr>
            <a:spLocks noGrp="1"/>
          </p:cNvSpPr>
          <p:nvPr>
            <p:ph type="title"/>
          </p:nvPr>
        </p:nvSpPr>
        <p:spPr>
          <a:xfrm>
            <a:off x="762000" y="896112"/>
            <a:ext cx="10668000" cy="1325563"/>
          </a:xfrm>
        </p:spPr>
        <p:txBody>
          <a:bodyPr anchor="t">
            <a:normAutofit/>
          </a:bodyPr>
          <a:lstStyle/>
          <a:p>
            <a:r>
              <a:rPr lang="af-ZA" dirty="0"/>
              <a:t>Sosiaal</a:t>
            </a:r>
          </a:p>
        </p:txBody>
      </p:sp>
      <p:sp>
        <p:nvSpPr>
          <p:cNvPr id="3" name="Slide Number Placeholder 2">
            <a:extLst>
              <a:ext uri="{FF2B5EF4-FFF2-40B4-BE49-F238E27FC236}">
                <a16:creationId xmlns:a16="http://schemas.microsoft.com/office/drawing/2014/main" id="{9F414132-D5AB-0B78-7E69-57FCA9556238}"/>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8</a:t>
            </a:fld>
            <a:endParaRPr lang="en-US"/>
          </a:p>
        </p:txBody>
      </p:sp>
      <p:graphicFrame>
        <p:nvGraphicFramePr>
          <p:cNvPr id="7" name="Rectangle 1">
            <a:extLst>
              <a:ext uri="{FF2B5EF4-FFF2-40B4-BE49-F238E27FC236}">
                <a16:creationId xmlns:a16="http://schemas.microsoft.com/office/drawing/2014/main" id="{8B6F253D-35DF-EB85-6670-64131E3C9499}"/>
              </a:ext>
            </a:extLst>
          </p:cNvPr>
          <p:cNvGraphicFramePr>
            <a:graphicFrameLocks noGrp="1"/>
          </p:cNvGraphicFramePr>
          <p:nvPr>
            <p:ph type="tbl" sz="quarter" idx="14"/>
            <p:extLst>
              <p:ext uri="{D42A27DB-BD31-4B8C-83A1-F6EECF244321}">
                <p14:modId xmlns:p14="http://schemas.microsoft.com/office/powerpoint/2010/main" val="2386539670"/>
              </p:ext>
            </p:extLst>
          </p:nvPr>
        </p:nvGraphicFramePr>
        <p:xfrm>
          <a:off x="766625" y="2221675"/>
          <a:ext cx="10668000"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25189D8-43AA-90F9-00FA-ED33C23BB8EA}"/>
              </a:ext>
            </a:extLst>
          </p:cNvPr>
          <p:cNvSpPr txBox="1"/>
          <p:nvPr/>
        </p:nvSpPr>
        <p:spPr>
          <a:xfrm>
            <a:off x="762000" y="1726475"/>
            <a:ext cx="10663375" cy="919932"/>
          </a:xfrm>
          <a:prstGeom prst="rect">
            <a:avLst/>
          </a:prstGeom>
          <a:solidFill>
            <a:schemeClr val="accent3">
              <a:lumMod val="20000"/>
              <a:lumOff val="80000"/>
            </a:schemeClr>
          </a:solidFill>
        </p:spPr>
        <p:txBody>
          <a:bodyPr wrap="square">
            <a:spAutoFit/>
          </a:bodyPr>
          <a:lstStyle/>
          <a:p>
            <a:pPr lvl="0">
              <a:lnSpc>
                <a:spcPct val="115000"/>
              </a:lnSpc>
              <a:spcAft>
                <a:spcPts val="800"/>
              </a:spcAft>
              <a:tabLst>
                <a:tab pos="457200" algn="l"/>
              </a:tabLst>
            </a:pPr>
            <a:r>
              <a:rPr lang="nl-NL" sz="2400" b="1" dirty="0">
                <a:latin typeface="Calibri" panose="020F0502020204030204" pitchFamily="34" charset="0"/>
                <a:ea typeface="Aptos" panose="020B0004020202020204" pitchFamily="34" charset="0"/>
                <a:cs typeface="Times New Roman" panose="02020603050405020304" pitchFamily="18" charset="0"/>
              </a:rPr>
              <a:t>Loopbaanbelangstellings: </a:t>
            </a:r>
            <a:r>
              <a:rPr lang="nl-NL" sz="2400" dirty="0">
                <a:latin typeface="Calibri" panose="020F0502020204030204" pitchFamily="34" charset="0"/>
                <a:ea typeface="Aptos" panose="020B0004020202020204" pitchFamily="34" charset="0"/>
                <a:cs typeface="Times New Roman" panose="02020603050405020304" pitchFamily="18" charset="0"/>
              </a:rPr>
              <a:t>Onderwyser, verpleegster, berader, maatskaplike werker, terapeut</a:t>
            </a:r>
            <a:endParaRPr lang="af-ZA" sz="20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descr="A logo with a person in the middle&#10;&#10;Description automatically generated">
            <a:extLst>
              <a:ext uri="{FF2B5EF4-FFF2-40B4-BE49-F238E27FC236}">
                <a16:creationId xmlns:a16="http://schemas.microsoft.com/office/drawing/2014/main" id="{397EE5D5-430A-796E-5820-856A29CF1C7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3388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7F72B-16A3-C9B4-4129-C07FC1A09439}"/>
              </a:ext>
            </a:extLst>
          </p:cNvPr>
          <p:cNvSpPr>
            <a:spLocks noGrp="1"/>
          </p:cNvSpPr>
          <p:nvPr>
            <p:ph type="title"/>
          </p:nvPr>
        </p:nvSpPr>
        <p:spPr>
          <a:xfrm>
            <a:off x="762000" y="896112"/>
            <a:ext cx="10668000" cy="1325563"/>
          </a:xfrm>
        </p:spPr>
        <p:txBody>
          <a:bodyPr anchor="t">
            <a:normAutofit/>
          </a:bodyPr>
          <a:lstStyle/>
          <a:p>
            <a:r>
              <a:rPr lang="af-ZA" dirty="0"/>
              <a:t>Ondernemend</a:t>
            </a:r>
          </a:p>
        </p:txBody>
      </p:sp>
      <p:sp>
        <p:nvSpPr>
          <p:cNvPr id="3" name="Slide Number Placeholder 2">
            <a:extLst>
              <a:ext uri="{FF2B5EF4-FFF2-40B4-BE49-F238E27FC236}">
                <a16:creationId xmlns:a16="http://schemas.microsoft.com/office/drawing/2014/main" id="{1B5EBA72-1084-0518-89B3-4286FA5BE6FA}"/>
              </a:ext>
            </a:extLst>
          </p:cNvPr>
          <p:cNvSpPr>
            <a:spLocks noGrp="1"/>
          </p:cNvSpPr>
          <p:nvPr>
            <p:ph type="sldNum" sz="quarter" idx="12"/>
          </p:nvPr>
        </p:nvSpPr>
        <p:spPr>
          <a:xfrm>
            <a:off x="10968175" y="6356350"/>
            <a:ext cx="457200" cy="365125"/>
          </a:xfrm>
        </p:spPr>
        <p:txBody>
          <a:bodyPr anchor="ctr">
            <a:normAutofit/>
          </a:bodyPr>
          <a:lstStyle/>
          <a:p>
            <a:pPr>
              <a:spcAft>
                <a:spcPts val="600"/>
              </a:spcAft>
            </a:pPr>
            <a:fld id="{B5CEABB6-07DC-46E8-9B57-56EC44A396E5}" type="slidenum">
              <a:rPr lang="en-US" smtClean="0"/>
              <a:pPr>
                <a:spcAft>
                  <a:spcPts val="600"/>
                </a:spcAft>
              </a:pPr>
              <a:t>9</a:t>
            </a:fld>
            <a:endParaRPr lang="en-US"/>
          </a:p>
        </p:txBody>
      </p:sp>
      <p:graphicFrame>
        <p:nvGraphicFramePr>
          <p:cNvPr id="7" name="Rectangle 1">
            <a:extLst>
              <a:ext uri="{FF2B5EF4-FFF2-40B4-BE49-F238E27FC236}">
                <a16:creationId xmlns:a16="http://schemas.microsoft.com/office/drawing/2014/main" id="{2794F1FA-239A-4233-1662-2C3A4A88B2A3}"/>
              </a:ext>
            </a:extLst>
          </p:cNvPr>
          <p:cNvGraphicFramePr>
            <a:graphicFrameLocks noGrp="1"/>
          </p:cNvGraphicFramePr>
          <p:nvPr>
            <p:ph type="tbl" sz="quarter" idx="14"/>
            <p:extLst>
              <p:ext uri="{D42A27DB-BD31-4B8C-83A1-F6EECF244321}">
                <p14:modId xmlns:p14="http://schemas.microsoft.com/office/powerpoint/2010/main" val="965203125"/>
              </p:ext>
            </p:extLst>
          </p:nvPr>
        </p:nvGraphicFramePr>
        <p:xfrm>
          <a:off x="762000" y="2221675"/>
          <a:ext cx="10663375"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9ACC65D-B984-A3CE-BA6C-EF4A913E32DA}"/>
              </a:ext>
            </a:extLst>
          </p:cNvPr>
          <p:cNvSpPr txBox="1"/>
          <p:nvPr/>
        </p:nvSpPr>
        <p:spPr>
          <a:xfrm>
            <a:off x="762000" y="1726475"/>
            <a:ext cx="10663375" cy="495200"/>
          </a:xfrm>
          <a:prstGeom prst="rect">
            <a:avLst/>
          </a:prstGeom>
          <a:solidFill>
            <a:schemeClr val="accent3">
              <a:lumMod val="20000"/>
              <a:lumOff val="80000"/>
            </a:schemeClr>
          </a:solidFill>
        </p:spPr>
        <p:txBody>
          <a:bodyPr wrap="square">
            <a:spAutoFit/>
          </a:bodyPr>
          <a:lstStyle/>
          <a:p>
            <a:pPr lvl="0">
              <a:lnSpc>
                <a:spcPct val="115000"/>
              </a:lnSpc>
              <a:spcAft>
                <a:spcPts val="800"/>
              </a:spcAft>
              <a:tabLst>
                <a:tab pos="457200" algn="l"/>
              </a:tabLst>
            </a:pPr>
            <a:r>
              <a:rPr lang="en-ZA" sz="2400" b="1" dirty="0" err="1">
                <a:latin typeface="Calibri" panose="020F0502020204030204" pitchFamily="34" charset="0"/>
                <a:ea typeface="Aptos" panose="020B0004020202020204" pitchFamily="34" charset="0"/>
                <a:cs typeface="Times New Roman" panose="02020603050405020304" pitchFamily="18" charset="0"/>
              </a:rPr>
              <a:t>Loopbaanbelangstellings</a:t>
            </a:r>
            <a:r>
              <a:rPr lang="en-ZA" sz="2400" b="1" dirty="0">
                <a:latin typeface="Calibri" panose="020F0502020204030204" pitchFamily="34" charset="0"/>
                <a:ea typeface="Aptos" panose="020B0004020202020204" pitchFamily="34" charset="0"/>
                <a:cs typeface="Times New Roman" panose="02020603050405020304" pitchFamily="18" charset="0"/>
              </a:rPr>
              <a:t>: </a:t>
            </a:r>
            <a:r>
              <a:rPr lang="en-ZA" sz="2400" dirty="0">
                <a:latin typeface="Calibri" panose="020F0502020204030204" pitchFamily="34" charset="0"/>
                <a:ea typeface="Aptos" panose="020B0004020202020204" pitchFamily="34" charset="0"/>
                <a:cs typeface="Times New Roman" panose="02020603050405020304" pitchFamily="18" charset="0"/>
              </a:rPr>
              <a:t>Entrepreneur, </a:t>
            </a:r>
            <a:r>
              <a:rPr lang="en-ZA" sz="2400" dirty="0" err="1">
                <a:latin typeface="Calibri" panose="020F0502020204030204" pitchFamily="34" charset="0"/>
                <a:ea typeface="Aptos" panose="020B0004020202020204" pitchFamily="34" charset="0"/>
                <a:cs typeface="Times New Roman" panose="02020603050405020304" pitchFamily="18" charset="0"/>
              </a:rPr>
              <a:t>prokureur</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bemarker</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openbare</a:t>
            </a:r>
            <a:r>
              <a:rPr lang="en-ZA" sz="2400" dirty="0">
                <a:latin typeface="Calibri" panose="020F0502020204030204" pitchFamily="34" charset="0"/>
                <a:ea typeface="Aptos" panose="020B0004020202020204" pitchFamily="34" charset="0"/>
                <a:cs typeface="Times New Roman" panose="02020603050405020304" pitchFamily="18" charset="0"/>
              </a:rPr>
              <a:t> </a:t>
            </a:r>
            <a:r>
              <a:rPr lang="en-ZA" sz="2400" dirty="0" err="1">
                <a:latin typeface="Calibri" panose="020F0502020204030204" pitchFamily="34" charset="0"/>
                <a:ea typeface="Aptos" panose="020B0004020202020204" pitchFamily="34" charset="0"/>
                <a:cs typeface="Times New Roman" panose="02020603050405020304" pitchFamily="18" charset="0"/>
              </a:rPr>
              <a:t>spreker</a:t>
            </a:r>
            <a:endParaRPr lang="af-ZA" sz="20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descr="A logo with a person in the middle&#10;&#10;Description automatically generated">
            <a:extLst>
              <a:ext uri="{FF2B5EF4-FFF2-40B4-BE49-F238E27FC236}">
                <a16:creationId xmlns:a16="http://schemas.microsoft.com/office/drawing/2014/main" id="{69F1598B-6B30-A681-9982-E9A804575E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5841061"/>
      </p:ext>
    </p:extLst>
  </p:cSld>
  <p:clrMapOvr>
    <a:masterClrMapping/>
  </p:clrMapOvr>
</p:sld>
</file>

<file path=ppt/theme/theme1.xml><?xml version="1.0" encoding="utf-8"?>
<a:theme xmlns:a="http://schemas.openxmlformats.org/drawingml/2006/main" name="Custom">
  <a:themeElements>
    <a:clrScheme name="Custom 74">
      <a:dk1>
        <a:sysClr val="windowText" lastClr="000000"/>
      </a:dk1>
      <a:lt1>
        <a:sysClr val="window" lastClr="FFFFFF"/>
      </a:lt1>
      <a:dk2>
        <a:srgbClr val="F8F0E3"/>
      </a:dk2>
      <a:lt2>
        <a:srgbClr val="E7E6E6"/>
      </a:lt2>
      <a:accent1>
        <a:srgbClr val="224E7F"/>
      </a:accent1>
      <a:accent2>
        <a:srgbClr val="385E88"/>
      </a:accent2>
      <a:accent3>
        <a:srgbClr val="AA2070"/>
      </a:accent3>
      <a:accent4>
        <a:srgbClr val="EC008C"/>
      </a:accent4>
      <a:accent5>
        <a:srgbClr val="582156"/>
      </a:accent5>
      <a:accent6>
        <a:srgbClr val="958EA2"/>
      </a:accent6>
      <a:hlink>
        <a:srgbClr val="0563C1"/>
      </a:hlink>
      <a:folHlink>
        <a:srgbClr val="954F72"/>
      </a:folHlink>
    </a:clrScheme>
    <a:fontScheme name="Custom 11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33968143_Win32_SL_V3" id="{4DA6DF5E-F5DF-461D-8863-50E9C5721FD0}" vid="{BC6DDDB8-E14A-47D1-98C5-2C109624F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7A21BD-A858-4EA1-B4F9-635801F176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65614A-92F9-4391-AC3D-F3F5B0704F99}">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8451406B-581B-4C29-A833-E33D8A6AB075}">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{C3E5795B-36C3-4FAE-97CB-C39B802DA106}TF55c86556-70ea-476e-aa05-13a38f2d5b0da1381d77_win32-a3c664429073</Template>
  <TotalTime>365</TotalTime>
  <Words>2181</Words>
  <Application>Microsoft Office PowerPoint</Application>
  <PresentationFormat>Widescreen</PresentationFormat>
  <Paragraphs>183</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Avenir Next LT Pro</vt:lpstr>
      <vt:lpstr>Calibri</vt:lpstr>
      <vt:lpstr>Courier New</vt:lpstr>
      <vt:lpstr>Symbol</vt:lpstr>
      <vt:lpstr>Times New Roman</vt:lpstr>
      <vt:lpstr>Custom</vt:lpstr>
      <vt:lpstr>Wêreld van Werk GraAd 8 kwartaal 2: Week 5 </vt:lpstr>
      <vt:lpstr>Teen die einde van hierdie les behoort jy in staat te wees om die volgende te kan doen:</vt:lpstr>
      <vt:lpstr>Waarom skoolvakke belangrik is</vt:lpstr>
      <vt:lpstr>Loopbaanindustrieë</vt:lpstr>
      <vt:lpstr>Realisties</vt:lpstr>
      <vt:lpstr>Ondersoekend</vt:lpstr>
      <vt:lpstr>kunstig</vt:lpstr>
      <vt:lpstr>Sosiaal</vt:lpstr>
      <vt:lpstr>Ondernemend</vt:lpstr>
      <vt:lpstr>Konvensioneel </vt:lpstr>
      <vt:lpstr>Aktiwiteit</vt:lpstr>
      <vt:lpstr>Gevolgtrekking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Kerri Cunningham</dc:creator>
  <cp:lastModifiedBy>Megan Botes</cp:lastModifiedBy>
  <cp:revision>9</cp:revision>
  <dcterms:created xsi:type="dcterms:W3CDTF">2026-03-27T17:30:05Z</dcterms:created>
  <dcterms:modified xsi:type="dcterms:W3CDTF">2026-04-20T08:16:41Z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